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7" r:id="rId1"/>
  </p:sldMasterIdLst>
  <p:sldIdLst>
    <p:sldId id="263" r:id="rId2"/>
    <p:sldId id="264" r:id="rId3"/>
    <p:sldId id="265" r:id="rId4"/>
    <p:sldId id="397" r:id="rId5"/>
    <p:sldId id="375" r:id="rId6"/>
    <p:sldId id="389" r:id="rId7"/>
    <p:sldId id="370" r:id="rId8"/>
    <p:sldId id="267" r:id="rId9"/>
    <p:sldId id="399" r:id="rId10"/>
    <p:sldId id="400" r:id="rId11"/>
    <p:sldId id="404" r:id="rId12"/>
    <p:sldId id="401" r:id="rId13"/>
    <p:sldId id="402" r:id="rId14"/>
    <p:sldId id="403" r:id="rId15"/>
    <p:sldId id="419" r:id="rId16"/>
    <p:sldId id="405" r:id="rId17"/>
    <p:sldId id="420" r:id="rId18"/>
    <p:sldId id="409" r:id="rId19"/>
    <p:sldId id="288" r:id="rId20"/>
    <p:sldId id="347" r:id="rId21"/>
    <p:sldId id="410" r:id="rId22"/>
    <p:sldId id="411" r:id="rId23"/>
    <p:sldId id="412" r:id="rId24"/>
    <p:sldId id="413" r:id="rId25"/>
    <p:sldId id="506" r:id="rId26"/>
    <p:sldId id="414" r:id="rId27"/>
    <p:sldId id="415" r:id="rId28"/>
    <p:sldId id="421" r:id="rId29"/>
    <p:sldId id="416" r:id="rId30"/>
    <p:sldId id="422" r:id="rId31"/>
    <p:sldId id="423" r:id="rId32"/>
    <p:sldId id="425" r:id="rId33"/>
    <p:sldId id="424" r:id="rId34"/>
    <p:sldId id="417" r:id="rId35"/>
    <p:sldId id="426" r:id="rId36"/>
    <p:sldId id="427" r:id="rId37"/>
    <p:sldId id="418" r:id="rId38"/>
    <p:sldId id="428" r:id="rId39"/>
    <p:sldId id="258" r:id="rId40"/>
    <p:sldId id="487" r:id="rId41"/>
    <p:sldId id="488" r:id="rId42"/>
    <p:sldId id="429" r:id="rId43"/>
    <p:sldId id="430" r:id="rId44"/>
    <p:sldId id="431" r:id="rId45"/>
    <p:sldId id="507" r:id="rId46"/>
    <p:sldId id="435" r:id="rId47"/>
    <p:sldId id="432" r:id="rId48"/>
    <p:sldId id="433" r:id="rId49"/>
    <p:sldId id="434" r:id="rId50"/>
    <p:sldId id="480" r:id="rId51"/>
    <p:sldId id="474" r:id="rId52"/>
    <p:sldId id="470" r:id="rId53"/>
    <p:sldId id="455" r:id="rId54"/>
    <p:sldId id="475" r:id="rId55"/>
    <p:sldId id="476" r:id="rId56"/>
    <p:sldId id="478" r:id="rId57"/>
    <p:sldId id="509" r:id="rId58"/>
    <p:sldId id="510" r:id="rId59"/>
    <p:sldId id="436" r:id="rId60"/>
    <p:sldId id="437" r:id="rId61"/>
    <p:sldId id="481" r:id="rId62"/>
    <p:sldId id="489" r:id="rId63"/>
    <p:sldId id="490" r:id="rId64"/>
    <p:sldId id="484" r:id="rId65"/>
    <p:sldId id="485" r:id="rId66"/>
    <p:sldId id="492" r:id="rId67"/>
    <p:sldId id="493" r:id="rId68"/>
    <p:sldId id="482" r:id="rId69"/>
    <p:sldId id="483" r:id="rId70"/>
    <p:sldId id="508" r:id="rId71"/>
    <p:sldId id="486" r:id="rId72"/>
    <p:sldId id="495" r:id="rId73"/>
    <p:sldId id="496" r:id="rId74"/>
    <p:sldId id="497" r:id="rId75"/>
    <p:sldId id="498" r:id="rId76"/>
    <p:sldId id="511" r:id="rId77"/>
    <p:sldId id="512" r:id="rId78"/>
    <p:sldId id="499" r:id="rId79"/>
    <p:sldId id="500" r:id="rId80"/>
    <p:sldId id="501" r:id="rId81"/>
    <p:sldId id="502" r:id="rId82"/>
    <p:sldId id="503" r:id="rId83"/>
    <p:sldId id="504" r:id="rId84"/>
    <p:sldId id="513" r:id="rId85"/>
    <p:sldId id="514" r:id="rId86"/>
    <p:sldId id="515" r:id="rId87"/>
  </p:sldIdLst>
  <p:sldSz cx="12192000" cy="6858000"/>
  <p:notesSz cx="6858000" cy="9144000"/>
  <p:custDataLst>
    <p:tags r:id="rId88"/>
  </p:custDataLst>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87"/>
    <a:srgbClr val="F1DA4C"/>
    <a:srgbClr val="FFCE0D"/>
    <a:srgbClr val="0198A9"/>
    <a:srgbClr val="F24440"/>
    <a:srgbClr val="FFFFFF"/>
    <a:srgbClr val="F1738E"/>
    <a:srgbClr val="E7140F"/>
    <a:srgbClr val="E7EC18"/>
    <a:srgbClr val="A4B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3C36D1-72A1-4D14-8A4F-C235D9868C60}" v="1685" dt="2021-03-27T22:00:01.830"/>
  </p1510:revLst>
</p1510:revInfo>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نمط داكن 1 - تميي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hael alnajrani" userId="73c1171a52a2fca6" providerId="LiveId" clId="{883C36D1-72A1-4D14-8A4F-C235D9868C60}"/>
    <pc:docChg chg="undo redo custSel addSld delSld modSld sldOrd">
      <pc:chgData name="mashael alnajrani" userId="73c1171a52a2fca6" providerId="LiveId" clId="{883C36D1-72A1-4D14-8A4F-C235D9868C60}" dt="2021-03-27T22:00:01.830" v="11390"/>
      <pc:docMkLst>
        <pc:docMk/>
      </pc:docMkLst>
      <pc:sldChg chg="addSp delSp modSp del ord">
        <pc:chgData name="mashael alnajrani" userId="73c1171a52a2fca6" providerId="LiveId" clId="{883C36D1-72A1-4D14-8A4F-C235D9868C60}" dt="2021-03-27T20:19:36.165" v="9739" actId="47"/>
        <pc:sldMkLst>
          <pc:docMk/>
          <pc:sldMk cId="658719103" sldId="257"/>
        </pc:sldMkLst>
        <pc:spChg chg="add del mod">
          <ac:chgData name="mashael alnajrani" userId="73c1171a52a2fca6" providerId="LiveId" clId="{883C36D1-72A1-4D14-8A4F-C235D9868C60}" dt="2021-03-25T00:19:45.777" v="728"/>
          <ac:spMkLst>
            <pc:docMk/>
            <pc:sldMk cId="658719103" sldId="257"/>
            <ac:spMk id="9" creationId="{D5DA0D91-99FB-4B7B-B8EF-382345963DB1}"/>
          </ac:spMkLst>
        </pc:spChg>
        <pc:picChg chg="del">
          <ac:chgData name="mashael alnajrani" userId="73c1171a52a2fca6" providerId="LiveId" clId="{883C36D1-72A1-4D14-8A4F-C235D9868C60}" dt="2021-03-24T23:26:08.892" v="125" actId="21"/>
          <ac:picMkLst>
            <pc:docMk/>
            <pc:sldMk cId="658719103" sldId="257"/>
            <ac:picMk id="1026" creationId="{94F18A36-17C8-4B9C-B9F8-12FC660A0011}"/>
          </ac:picMkLst>
        </pc:picChg>
        <pc:picChg chg="mod">
          <ac:chgData name="mashael alnajrani" userId="73c1171a52a2fca6" providerId="LiveId" clId="{883C36D1-72A1-4D14-8A4F-C235D9868C60}" dt="2021-03-26T21:18:03.126" v="5729" actId="1076"/>
          <ac:picMkLst>
            <pc:docMk/>
            <pc:sldMk cId="658719103" sldId="257"/>
            <ac:picMk id="1028" creationId="{46CDBC05-79E4-4151-AF56-6F1FFE83613F}"/>
          </ac:picMkLst>
        </pc:picChg>
        <pc:picChg chg="mod">
          <ac:chgData name="mashael alnajrani" userId="73c1171a52a2fca6" providerId="LiveId" clId="{883C36D1-72A1-4D14-8A4F-C235D9868C60}" dt="2021-03-27T00:50:37.782" v="6297" actId="1076"/>
          <ac:picMkLst>
            <pc:docMk/>
            <pc:sldMk cId="658719103" sldId="257"/>
            <ac:picMk id="1034" creationId="{8389A32B-BF3C-4377-8171-6DD304BD14B4}"/>
          </ac:picMkLst>
        </pc:picChg>
        <pc:picChg chg="mod">
          <ac:chgData name="mashael alnajrani" userId="73c1171a52a2fca6" providerId="LiveId" clId="{883C36D1-72A1-4D14-8A4F-C235D9868C60}" dt="2021-03-26T21:24:03.182" v="5934" actId="1076"/>
          <ac:picMkLst>
            <pc:docMk/>
            <pc:sldMk cId="658719103" sldId="257"/>
            <ac:picMk id="1036" creationId="{3E4BFCBF-A51E-4482-B31D-A3D8A647DF65}"/>
          </ac:picMkLst>
        </pc:picChg>
        <pc:picChg chg="mod">
          <ac:chgData name="mashael alnajrani" userId="73c1171a52a2fca6" providerId="LiveId" clId="{883C36D1-72A1-4D14-8A4F-C235D9868C60}" dt="2021-03-24T23:26:15.420" v="126" actId="1076"/>
          <ac:picMkLst>
            <pc:docMk/>
            <pc:sldMk cId="658719103" sldId="257"/>
            <ac:picMk id="1038" creationId="{856EA8DF-9438-4763-BBAE-4D4526750448}"/>
          </ac:picMkLst>
        </pc:picChg>
      </pc:sldChg>
      <pc:sldChg chg="addSp modSp mod ord">
        <pc:chgData name="mashael alnajrani" userId="73c1171a52a2fca6" providerId="LiveId" clId="{883C36D1-72A1-4D14-8A4F-C235D9868C60}" dt="2021-03-27T01:23:37.722" v="6677" actId="1076"/>
        <pc:sldMkLst>
          <pc:docMk/>
          <pc:sldMk cId="2418311351" sldId="258"/>
        </pc:sldMkLst>
        <pc:picChg chg="add mod">
          <ac:chgData name="mashael alnajrani" userId="73c1171a52a2fca6" providerId="LiveId" clId="{883C36D1-72A1-4D14-8A4F-C235D9868C60}" dt="2021-03-27T01:23:37.722" v="6677" actId="1076"/>
          <ac:picMkLst>
            <pc:docMk/>
            <pc:sldMk cId="2418311351" sldId="258"/>
            <ac:picMk id="2" creationId="{7E382335-1E21-4E86-ADE7-DAF889A60715}"/>
          </ac:picMkLst>
        </pc:picChg>
      </pc:sldChg>
      <pc:sldChg chg="addSp delSp modSp del">
        <pc:chgData name="mashael alnajrani" userId="73c1171a52a2fca6" providerId="LiveId" clId="{883C36D1-72A1-4D14-8A4F-C235D9868C60}" dt="2021-03-26T22:56:17.526" v="5943" actId="47"/>
        <pc:sldMkLst>
          <pc:docMk/>
          <pc:sldMk cId="3956584900" sldId="259"/>
        </pc:sldMkLst>
        <pc:picChg chg="add del mod">
          <ac:chgData name="mashael alnajrani" userId="73c1171a52a2fca6" providerId="LiveId" clId="{883C36D1-72A1-4D14-8A4F-C235D9868C60}" dt="2021-03-24T10:31:32.335" v="26" actId="21"/>
          <ac:picMkLst>
            <pc:docMk/>
            <pc:sldMk cId="3956584900" sldId="259"/>
            <ac:picMk id="3" creationId="{E435F1D9-CF4A-4914-8BFE-BEC6D7404695}"/>
          </ac:picMkLst>
        </pc:picChg>
      </pc:sldChg>
      <pc:sldChg chg="addSp delSp modSp mod modAnim">
        <pc:chgData name="mashael alnajrani" userId="73c1171a52a2fca6" providerId="LiveId" clId="{883C36D1-72A1-4D14-8A4F-C235D9868C60}" dt="2021-03-27T20:20:12.880" v="9746"/>
        <pc:sldMkLst>
          <pc:docMk/>
          <pc:sldMk cId="392548025" sldId="265"/>
        </pc:sldMkLst>
        <pc:spChg chg="mod">
          <ac:chgData name="mashael alnajrani" userId="73c1171a52a2fca6" providerId="LiveId" clId="{883C36D1-72A1-4D14-8A4F-C235D9868C60}" dt="2021-03-27T20:19:59.117" v="9744" actId="113"/>
          <ac:spMkLst>
            <pc:docMk/>
            <pc:sldMk cId="392548025" sldId="265"/>
            <ac:spMk id="9" creationId="{7E0E6C87-BF96-412C-81CE-902C6F053E5C}"/>
          </ac:spMkLst>
        </pc:spChg>
        <pc:spChg chg="mod">
          <ac:chgData name="mashael alnajrani" userId="73c1171a52a2fca6" providerId="LiveId" clId="{883C36D1-72A1-4D14-8A4F-C235D9868C60}" dt="2021-03-27T20:20:08.763" v="9745" actId="1076"/>
          <ac:spMkLst>
            <pc:docMk/>
            <pc:sldMk cId="392548025" sldId="265"/>
            <ac:spMk id="13" creationId="{743BA552-038A-4C87-8D7A-8CE7E982A84B}"/>
          </ac:spMkLst>
        </pc:spChg>
        <pc:picChg chg="add del mod">
          <ac:chgData name="mashael alnajrani" userId="73c1171a52a2fca6" providerId="LiveId" clId="{883C36D1-72A1-4D14-8A4F-C235D9868C60}" dt="2021-03-24T10:31:31.821" v="25"/>
          <ac:picMkLst>
            <pc:docMk/>
            <pc:sldMk cId="392548025" sldId="265"/>
            <ac:picMk id="4" creationId="{0E3ED291-FA13-4299-BAC0-7024DB3D5005}"/>
          </ac:picMkLst>
        </pc:picChg>
      </pc:sldChg>
      <pc:sldChg chg="addSp delSp modSp modAnim">
        <pc:chgData name="mashael alnajrani" userId="73c1171a52a2fca6" providerId="LiveId" clId="{883C36D1-72A1-4D14-8A4F-C235D9868C60}" dt="2021-03-27T20:21:11.874" v="9755"/>
        <pc:sldMkLst>
          <pc:docMk/>
          <pc:sldMk cId="3630751616" sldId="267"/>
        </pc:sldMkLst>
        <pc:picChg chg="add mod">
          <ac:chgData name="mashael alnajrani" userId="73c1171a52a2fca6" providerId="LiveId" clId="{883C36D1-72A1-4D14-8A4F-C235D9868C60}" dt="2021-03-27T01:20:53.549" v="6665" actId="1076"/>
          <ac:picMkLst>
            <pc:docMk/>
            <pc:sldMk cId="3630751616" sldId="267"/>
            <ac:picMk id="5" creationId="{B113AD24-2D24-4DC5-9D31-CF8D437B7E0D}"/>
          </ac:picMkLst>
        </pc:picChg>
        <pc:picChg chg="del">
          <ac:chgData name="mashael alnajrani" userId="73c1171a52a2fca6" providerId="LiveId" clId="{883C36D1-72A1-4D14-8A4F-C235D9868C60}" dt="2021-03-27T01:20:15.117" v="6659" actId="21"/>
          <ac:picMkLst>
            <pc:docMk/>
            <pc:sldMk cId="3630751616" sldId="267"/>
            <ac:picMk id="6" creationId="{111D37FB-9D3D-410B-8EDE-7E66E818450D}"/>
          </ac:picMkLst>
        </pc:picChg>
      </pc:sldChg>
      <pc:sldChg chg="addSp delSp modSp mod">
        <pc:chgData name="mashael alnajrani" userId="73c1171a52a2fca6" providerId="LiveId" clId="{883C36D1-72A1-4D14-8A4F-C235D9868C60}" dt="2021-03-27T20:33:10.684" v="9796" actId="1076"/>
        <pc:sldMkLst>
          <pc:docMk/>
          <pc:sldMk cId="229537136" sldId="288"/>
        </pc:sldMkLst>
        <pc:spChg chg="del">
          <ac:chgData name="mashael alnajrani" userId="73c1171a52a2fca6" providerId="LiveId" clId="{883C36D1-72A1-4D14-8A4F-C235D9868C60}" dt="2021-03-24T10:28:54.499" v="6" actId="478"/>
          <ac:spMkLst>
            <pc:docMk/>
            <pc:sldMk cId="229537136" sldId="288"/>
            <ac:spMk id="3" creationId="{40282A0B-EC68-42D8-A458-ABFA4BB8F857}"/>
          </ac:spMkLst>
        </pc:spChg>
        <pc:spChg chg="del mod">
          <ac:chgData name="mashael alnajrani" userId="73c1171a52a2fca6" providerId="LiveId" clId="{883C36D1-72A1-4D14-8A4F-C235D9868C60}" dt="2021-03-24T10:28:23.493" v="3" actId="478"/>
          <ac:spMkLst>
            <pc:docMk/>
            <pc:sldMk cId="229537136" sldId="288"/>
            <ac:spMk id="6" creationId="{A98A5523-C297-42F9-A805-3BE29F3BAAB4}"/>
          </ac:spMkLst>
        </pc:spChg>
        <pc:spChg chg="add mod">
          <ac:chgData name="mashael alnajrani" userId="73c1171a52a2fca6" providerId="LiveId" clId="{883C36D1-72A1-4D14-8A4F-C235D9868C60}" dt="2021-03-27T20:33:10.684" v="9796" actId="1076"/>
          <ac:spMkLst>
            <pc:docMk/>
            <pc:sldMk cId="229537136" sldId="288"/>
            <ac:spMk id="6" creationId="{AB0D6EF4-1942-4246-BA5F-1BCD90FB3E23}"/>
          </ac:spMkLst>
        </pc:spChg>
        <pc:spChg chg="del">
          <ac:chgData name="mashael alnajrani" userId="73c1171a52a2fca6" providerId="LiveId" clId="{883C36D1-72A1-4D14-8A4F-C235D9868C60}" dt="2021-03-24T10:28:27.787" v="4" actId="478"/>
          <ac:spMkLst>
            <pc:docMk/>
            <pc:sldMk cId="229537136" sldId="288"/>
            <ac:spMk id="7" creationId="{CEE27BA2-CBDA-4B75-9796-E90FE539524A}"/>
          </ac:spMkLst>
        </pc:spChg>
        <pc:spChg chg="add mod">
          <ac:chgData name="mashael alnajrani" userId="73c1171a52a2fca6" providerId="LiveId" clId="{883C36D1-72A1-4D14-8A4F-C235D9868C60}" dt="2021-03-27T20:26:42.446" v="9791" actId="207"/>
          <ac:spMkLst>
            <pc:docMk/>
            <pc:sldMk cId="229537136" sldId="288"/>
            <ac:spMk id="8" creationId="{847135A5-82BC-4A23-BDAF-9B201485021B}"/>
          </ac:spMkLst>
        </pc:spChg>
      </pc:sldChg>
      <pc:sldChg chg="addSp modSp mod">
        <pc:chgData name="mashael alnajrani" userId="73c1171a52a2fca6" providerId="LiveId" clId="{883C36D1-72A1-4D14-8A4F-C235D9868C60}" dt="2021-03-27T20:23:57.453" v="9759"/>
        <pc:sldMkLst>
          <pc:docMk/>
          <pc:sldMk cId="1310970108" sldId="375"/>
        </pc:sldMkLst>
        <pc:picChg chg="add mod ord modVis">
          <ac:chgData name="mashael alnajrani" userId="73c1171a52a2fca6" providerId="LiveId" clId="{883C36D1-72A1-4D14-8A4F-C235D9868C60}" dt="2021-03-27T20:23:57.453" v="9759"/>
          <ac:picMkLst>
            <pc:docMk/>
            <pc:sldMk cId="1310970108" sldId="375"/>
            <ac:picMk id="4" creationId="{1D9EE2D4-82EA-4F87-84E1-558AC74D963B}"/>
          </ac:picMkLst>
        </pc:picChg>
      </pc:sldChg>
      <pc:sldChg chg="modSp mod">
        <pc:chgData name="mashael alnajrani" userId="73c1171a52a2fca6" providerId="LiveId" clId="{883C36D1-72A1-4D14-8A4F-C235D9868C60}" dt="2021-03-26T17:33:37.053" v="2078" actId="207"/>
        <pc:sldMkLst>
          <pc:docMk/>
          <pc:sldMk cId="1149705998" sldId="389"/>
        </pc:sldMkLst>
        <pc:spChg chg="mod">
          <ac:chgData name="mashael alnajrani" userId="73c1171a52a2fca6" providerId="LiveId" clId="{883C36D1-72A1-4D14-8A4F-C235D9868C60}" dt="2021-03-26T17:33:37.053" v="2078" actId="207"/>
          <ac:spMkLst>
            <pc:docMk/>
            <pc:sldMk cId="1149705998" sldId="389"/>
            <ac:spMk id="10" creationId="{25D147D6-3D15-4338-8CD0-3C8412F89EDE}"/>
          </ac:spMkLst>
        </pc:spChg>
      </pc:sldChg>
      <pc:sldChg chg="modAnim">
        <pc:chgData name="mashael alnajrani" userId="73c1171a52a2fca6" providerId="LiveId" clId="{883C36D1-72A1-4D14-8A4F-C235D9868C60}" dt="2021-03-27T20:20:19.416" v="9747"/>
        <pc:sldMkLst>
          <pc:docMk/>
          <pc:sldMk cId="922508325" sldId="397"/>
        </pc:sldMkLst>
      </pc:sldChg>
      <pc:sldChg chg="del">
        <pc:chgData name="mashael alnajrani" userId="73c1171a52a2fca6" providerId="LiveId" clId="{883C36D1-72A1-4D14-8A4F-C235D9868C60}" dt="2021-03-24T10:29:00.681" v="7" actId="47"/>
        <pc:sldMkLst>
          <pc:docMk/>
          <pc:sldMk cId="327685903" sldId="398"/>
        </pc:sldMkLst>
      </pc:sldChg>
      <pc:sldChg chg="modSp mod modAnim">
        <pc:chgData name="mashael alnajrani" userId="73c1171a52a2fca6" providerId="LiveId" clId="{883C36D1-72A1-4D14-8A4F-C235D9868C60}" dt="2021-03-26T22:57:52.456" v="5952"/>
        <pc:sldMkLst>
          <pc:docMk/>
          <pc:sldMk cId="2599099635" sldId="400"/>
        </pc:sldMkLst>
        <pc:spChg chg="mod">
          <ac:chgData name="mashael alnajrani" userId="73c1171a52a2fca6" providerId="LiveId" clId="{883C36D1-72A1-4D14-8A4F-C235D9868C60}" dt="2021-03-26T22:57:28.806" v="5947" actId="1076"/>
          <ac:spMkLst>
            <pc:docMk/>
            <pc:sldMk cId="2599099635" sldId="400"/>
            <ac:spMk id="21" creationId="{DECB6CD3-AA08-4033-A936-722BF928DF64}"/>
          </ac:spMkLst>
        </pc:spChg>
        <pc:spChg chg="mod">
          <ac:chgData name="mashael alnajrani" userId="73c1171a52a2fca6" providerId="LiveId" clId="{883C36D1-72A1-4D14-8A4F-C235D9868C60}" dt="2021-03-26T18:23:27.995" v="2091" actId="20577"/>
          <ac:spMkLst>
            <pc:docMk/>
            <pc:sldMk cId="2599099635" sldId="400"/>
            <ac:spMk id="23" creationId="{5AE2EB24-1BC7-4319-A618-A501A6825C26}"/>
          </ac:spMkLst>
        </pc:spChg>
      </pc:sldChg>
      <pc:sldChg chg="delSp modSp mod">
        <pc:chgData name="mashael alnajrani" userId="73c1171a52a2fca6" providerId="LiveId" clId="{883C36D1-72A1-4D14-8A4F-C235D9868C60}" dt="2021-03-26T23:43:02.390" v="5963" actId="478"/>
        <pc:sldMkLst>
          <pc:docMk/>
          <pc:sldMk cId="1430489786" sldId="401"/>
        </pc:sldMkLst>
        <pc:spChg chg="del mod">
          <ac:chgData name="mashael alnajrani" userId="73c1171a52a2fca6" providerId="LiveId" clId="{883C36D1-72A1-4D14-8A4F-C235D9868C60}" dt="2021-03-26T23:43:02.390" v="5963" actId="478"/>
          <ac:spMkLst>
            <pc:docMk/>
            <pc:sldMk cId="1430489786" sldId="401"/>
            <ac:spMk id="11" creationId="{A0E30EBD-9F1B-4AF1-8200-777291554D26}"/>
          </ac:spMkLst>
        </pc:spChg>
      </pc:sldChg>
      <pc:sldChg chg="addSp delSp modSp mod delAnim">
        <pc:chgData name="mashael alnajrani" userId="73c1171a52a2fca6" providerId="LiveId" clId="{883C36D1-72A1-4D14-8A4F-C235D9868C60}" dt="2021-03-27T20:24:16.575" v="9763" actId="14100"/>
        <pc:sldMkLst>
          <pc:docMk/>
          <pc:sldMk cId="2979284416" sldId="402"/>
        </pc:sldMkLst>
        <pc:spChg chg="add mod">
          <ac:chgData name="mashael alnajrani" userId="73c1171a52a2fca6" providerId="LiveId" clId="{883C36D1-72A1-4D14-8A4F-C235D9868C60}" dt="2021-03-26T23:43:13.322" v="5964" actId="255"/>
          <ac:spMkLst>
            <pc:docMk/>
            <pc:sldMk cId="2979284416" sldId="402"/>
            <ac:spMk id="6" creationId="{73F56001-7396-4A35-90A2-2529EB96BB81}"/>
          </ac:spMkLst>
        </pc:spChg>
        <pc:picChg chg="del">
          <ac:chgData name="mashael alnajrani" userId="73c1171a52a2fca6" providerId="LiveId" clId="{883C36D1-72A1-4D14-8A4F-C235D9868C60}" dt="2021-03-27T20:24:09.666" v="9760" actId="478"/>
          <ac:picMkLst>
            <pc:docMk/>
            <pc:sldMk cId="2979284416" sldId="402"/>
            <ac:picMk id="4" creationId="{7B852580-736F-413A-8CCF-973F237DFD47}"/>
          </ac:picMkLst>
        </pc:picChg>
        <pc:picChg chg="mod">
          <ac:chgData name="mashael alnajrani" userId="73c1171a52a2fca6" providerId="LiveId" clId="{883C36D1-72A1-4D14-8A4F-C235D9868C60}" dt="2021-03-27T20:24:16.575" v="9763" actId="14100"/>
          <ac:picMkLst>
            <pc:docMk/>
            <pc:sldMk cId="2979284416" sldId="402"/>
            <ac:picMk id="5" creationId="{5B037AFC-5A35-475D-BD0C-E7F18DBF7DE3}"/>
          </ac:picMkLst>
        </pc:picChg>
      </pc:sldChg>
      <pc:sldChg chg="addSp delSp modSp mod ord modAnim">
        <pc:chgData name="mashael alnajrani" userId="73c1171a52a2fca6" providerId="LiveId" clId="{883C36D1-72A1-4D14-8A4F-C235D9868C60}" dt="2021-03-27T20:24:45.644" v="9770" actId="1076"/>
        <pc:sldMkLst>
          <pc:docMk/>
          <pc:sldMk cId="185934364" sldId="403"/>
        </pc:sldMkLst>
        <pc:spChg chg="add mod">
          <ac:chgData name="mashael alnajrani" userId="73c1171a52a2fca6" providerId="LiveId" clId="{883C36D1-72A1-4D14-8A4F-C235D9868C60}" dt="2021-03-27T20:24:45.644" v="9770" actId="1076"/>
          <ac:spMkLst>
            <pc:docMk/>
            <pc:sldMk cId="185934364" sldId="403"/>
            <ac:spMk id="2" creationId="{8CF77CCC-2393-4833-BC7A-396267FE29C8}"/>
          </ac:spMkLst>
        </pc:spChg>
        <pc:spChg chg="add del mod">
          <ac:chgData name="mashael alnajrani" userId="73c1171a52a2fca6" providerId="LiveId" clId="{883C36D1-72A1-4D14-8A4F-C235D9868C60}" dt="2021-03-26T18:54:22.310" v="2422" actId="21"/>
          <ac:spMkLst>
            <pc:docMk/>
            <pc:sldMk cId="185934364" sldId="403"/>
            <ac:spMk id="3" creationId="{DD08A8C5-F0FB-450D-BAD1-CF82E8085368}"/>
          </ac:spMkLst>
        </pc:spChg>
        <pc:spChg chg="mod">
          <ac:chgData name="mashael alnajrani" userId="73c1171a52a2fca6" providerId="LiveId" clId="{883C36D1-72A1-4D14-8A4F-C235D9868C60}" dt="2021-03-26T23:44:01.319" v="5969" actId="1076"/>
          <ac:spMkLst>
            <pc:docMk/>
            <pc:sldMk cId="185934364" sldId="403"/>
            <ac:spMk id="4" creationId="{2CEFBD4F-0D1A-40E3-9AF0-5E02A63E80C4}"/>
          </ac:spMkLst>
        </pc:spChg>
        <pc:spChg chg="add mod">
          <ac:chgData name="mashael alnajrani" userId="73c1171a52a2fca6" providerId="LiveId" clId="{883C36D1-72A1-4D14-8A4F-C235D9868C60}" dt="2021-03-26T23:43:44.626" v="5965" actId="1076"/>
          <ac:spMkLst>
            <pc:docMk/>
            <pc:sldMk cId="185934364" sldId="403"/>
            <ac:spMk id="7" creationId="{14854D6A-F003-41AE-963B-5ED43D099F5D}"/>
          </ac:spMkLst>
        </pc:spChg>
        <pc:spChg chg="add mod">
          <ac:chgData name="mashael alnajrani" userId="73c1171a52a2fca6" providerId="LiveId" clId="{883C36D1-72A1-4D14-8A4F-C235D9868C60}" dt="2021-03-26T23:43:44.626" v="5965" actId="1076"/>
          <ac:spMkLst>
            <pc:docMk/>
            <pc:sldMk cId="185934364" sldId="403"/>
            <ac:spMk id="8" creationId="{29A0D499-10E1-44DD-B621-D0EABAA20B40}"/>
          </ac:spMkLst>
        </pc:spChg>
        <pc:spChg chg="add mod">
          <ac:chgData name="mashael alnajrani" userId="73c1171a52a2fca6" providerId="LiveId" clId="{883C36D1-72A1-4D14-8A4F-C235D9868C60}" dt="2021-03-26T23:43:44.626" v="5965" actId="1076"/>
          <ac:spMkLst>
            <pc:docMk/>
            <pc:sldMk cId="185934364" sldId="403"/>
            <ac:spMk id="9" creationId="{24A9CAF5-0754-4DB6-A406-232FB56038D2}"/>
          </ac:spMkLst>
        </pc:spChg>
        <pc:spChg chg="add mod">
          <ac:chgData name="mashael alnajrani" userId="73c1171a52a2fca6" providerId="LiveId" clId="{883C36D1-72A1-4D14-8A4F-C235D9868C60}" dt="2021-03-26T23:43:44.626" v="5965" actId="1076"/>
          <ac:spMkLst>
            <pc:docMk/>
            <pc:sldMk cId="185934364" sldId="403"/>
            <ac:spMk id="10" creationId="{598513C3-342B-4962-896B-C60DC2BADD56}"/>
          </ac:spMkLst>
        </pc:spChg>
        <pc:spChg chg="add del mod">
          <ac:chgData name="mashael alnajrani" userId="73c1171a52a2fca6" providerId="LiveId" clId="{883C36D1-72A1-4D14-8A4F-C235D9868C60}" dt="2021-03-26T19:05:49.506" v="2655"/>
          <ac:spMkLst>
            <pc:docMk/>
            <pc:sldMk cId="185934364" sldId="403"/>
            <ac:spMk id="14" creationId="{9A1F65F7-40AE-4D06-8EB6-80B04F5918EF}"/>
          </ac:spMkLst>
        </pc:spChg>
        <pc:spChg chg="add del mod">
          <ac:chgData name="mashael alnajrani" userId="73c1171a52a2fca6" providerId="LiveId" clId="{883C36D1-72A1-4D14-8A4F-C235D9868C60}" dt="2021-03-26T23:43:53.864" v="5968" actId="478"/>
          <ac:spMkLst>
            <pc:docMk/>
            <pc:sldMk cId="185934364" sldId="403"/>
            <ac:spMk id="15" creationId="{488EAC47-993F-4AAE-8A22-7B1BCFB7B80A}"/>
          </ac:spMkLst>
        </pc:spChg>
        <pc:picChg chg="add mod">
          <ac:chgData name="mashael alnajrani" userId="73c1171a52a2fca6" providerId="LiveId" clId="{883C36D1-72A1-4D14-8A4F-C235D9868C60}" dt="2021-03-26T23:43:44.626" v="5965" actId="1076"/>
          <ac:picMkLst>
            <pc:docMk/>
            <pc:sldMk cId="185934364" sldId="403"/>
            <ac:picMk id="13" creationId="{CCBEA4A5-7CBD-449D-A83F-4D502DB8FD13}"/>
          </ac:picMkLst>
        </pc:picChg>
        <pc:picChg chg="add mod">
          <ac:chgData name="mashael alnajrani" userId="73c1171a52a2fca6" providerId="LiveId" clId="{883C36D1-72A1-4D14-8A4F-C235D9868C60}" dt="2021-03-26T23:43:44.626" v="5965" actId="1076"/>
          <ac:picMkLst>
            <pc:docMk/>
            <pc:sldMk cId="185934364" sldId="403"/>
            <ac:picMk id="1026" creationId="{071C1A84-175B-411C-8273-FE3BC6BA3F69}"/>
          </ac:picMkLst>
        </pc:picChg>
        <pc:picChg chg="add mod">
          <ac:chgData name="mashael alnajrani" userId="73c1171a52a2fca6" providerId="LiveId" clId="{883C36D1-72A1-4D14-8A4F-C235D9868C60}" dt="2021-03-26T23:43:44.626" v="5965" actId="1076"/>
          <ac:picMkLst>
            <pc:docMk/>
            <pc:sldMk cId="185934364" sldId="403"/>
            <ac:picMk id="1028" creationId="{2492148F-9D4E-451B-8BCC-C69D0AA5D20B}"/>
          </ac:picMkLst>
        </pc:picChg>
        <pc:picChg chg="mod">
          <ac:chgData name="mashael alnajrani" userId="73c1171a52a2fca6" providerId="LiveId" clId="{883C36D1-72A1-4D14-8A4F-C235D9868C60}" dt="2021-03-26T23:43:44.626" v="5965" actId="1076"/>
          <ac:picMkLst>
            <pc:docMk/>
            <pc:sldMk cId="185934364" sldId="403"/>
            <ac:picMk id="9218" creationId="{6E4A83F8-A655-488E-8C28-66A28B90CEF6}"/>
          </ac:picMkLst>
        </pc:picChg>
        <pc:picChg chg="mod">
          <ac:chgData name="mashael alnajrani" userId="73c1171a52a2fca6" providerId="LiveId" clId="{883C36D1-72A1-4D14-8A4F-C235D9868C60}" dt="2021-03-26T23:43:44.626" v="5965" actId="1076"/>
          <ac:picMkLst>
            <pc:docMk/>
            <pc:sldMk cId="185934364" sldId="403"/>
            <ac:picMk id="9220" creationId="{85912332-3EC0-47D0-8EA6-9C0AB87F9721}"/>
          </ac:picMkLst>
        </pc:picChg>
      </pc:sldChg>
      <pc:sldChg chg="addSp delSp modSp new mod ord modClrScheme delAnim modAnim chgLayout">
        <pc:chgData name="mashael alnajrani" userId="73c1171a52a2fca6" providerId="LiveId" clId="{883C36D1-72A1-4D14-8A4F-C235D9868C60}" dt="2021-03-27T21:57:17.994" v="11364" actId="1076"/>
        <pc:sldMkLst>
          <pc:docMk/>
          <pc:sldMk cId="1268449545" sldId="404"/>
        </pc:sldMkLst>
        <pc:spChg chg="mod ord">
          <ac:chgData name="mashael alnajrani" userId="73c1171a52a2fca6" providerId="LiveId" clId="{883C36D1-72A1-4D14-8A4F-C235D9868C60}" dt="2021-03-24T23:46:51.434" v="216" actId="700"/>
          <ac:spMkLst>
            <pc:docMk/>
            <pc:sldMk cId="1268449545" sldId="404"/>
            <ac:spMk id="2" creationId="{29F2EA91-BD47-49D9-9D75-E26EE924B403}"/>
          </ac:spMkLst>
        </pc:spChg>
        <pc:spChg chg="del">
          <ac:chgData name="mashael alnajrani" userId="73c1171a52a2fca6" providerId="LiveId" clId="{883C36D1-72A1-4D14-8A4F-C235D9868C60}" dt="2021-03-24T23:35:22.273" v="141" actId="478"/>
          <ac:spMkLst>
            <pc:docMk/>
            <pc:sldMk cId="1268449545" sldId="404"/>
            <ac:spMk id="3" creationId="{1B3236CC-A71E-49DD-AB8D-8395E1F365F2}"/>
          </ac:spMkLst>
        </pc:spChg>
        <pc:spChg chg="add mod">
          <ac:chgData name="mashael alnajrani" userId="73c1171a52a2fca6" providerId="LiveId" clId="{883C36D1-72A1-4D14-8A4F-C235D9868C60}" dt="2021-03-26T23:42:25.273" v="5956" actId="1076"/>
          <ac:spMkLst>
            <pc:docMk/>
            <pc:sldMk cId="1268449545" sldId="404"/>
            <ac:spMk id="3" creationId="{9A697239-1DF4-47FC-A131-E7FBB8377718}"/>
          </ac:spMkLst>
        </pc:spChg>
        <pc:spChg chg="add del mod">
          <ac:chgData name="mashael alnajrani" userId="73c1171a52a2fca6" providerId="LiveId" clId="{883C36D1-72A1-4D14-8A4F-C235D9868C60}" dt="2021-03-24T23:36:30.624" v="159" actId="478"/>
          <ac:spMkLst>
            <pc:docMk/>
            <pc:sldMk cId="1268449545" sldId="404"/>
            <ac:spMk id="5" creationId="{0B831C44-56ED-4480-AFBE-038530C78C01}"/>
          </ac:spMkLst>
        </pc:spChg>
        <pc:spChg chg="add del mod">
          <ac:chgData name="mashael alnajrani" userId="73c1171a52a2fca6" providerId="LiveId" clId="{883C36D1-72A1-4D14-8A4F-C235D9868C60}" dt="2021-03-26T18:50:32.504" v="2318" actId="478"/>
          <ac:spMkLst>
            <pc:docMk/>
            <pc:sldMk cId="1268449545" sldId="404"/>
            <ac:spMk id="6" creationId="{FF0C61D7-A617-478E-880F-224EB0AD6682}"/>
          </ac:spMkLst>
        </pc:spChg>
        <pc:spChg chg="add del mod">
          <ac:chgData name="mashael alnajrani" userId="73c1171a52a2fca6" providerId="LiveId" clId="{883C36D1-72A1-4D14-8A4F-C235D9868C60}" dt="2021-03-26T18:50:32.504" v="2318" actId="478"/>
          <ac:spMkLst>
            <pc:docMk/>
            <pc:sldMk cId="1268449545" sldId="404"/>
            <ac:spMk id="7" creationId="{6353FFEF-79B1-48D4-AFD3-8B19802203EF}"/>
          </ac:spMkLst>
        </pc:spChg>
        <pc:spChg chg="add del mod">
          <ac:chgData name="mashael alnajrani" userId="73c1171a52a2fca6" providerId="LiveId" clId="{883C36D1-72A1-4D14-8A4F-C235D9868C60}" dt="2021-03-26T18:50:32.504" v="2318" actId="478"/>
          <ac:spMkLst>
            <pc:docMk/>
            <pc:sldMk cId="1268449545" sldId="404"/>
            <ac:spMk id="8" creationId="{DBFFB5D3-4FD4-4A07-99B2-8FBAC174BF65}"/>
          </ac:spMkLst>
        </pc:spChg>
        <pc:spChg chg="add del mod">
          <ac:chgData name="mashael alnajrani" userId="73c1171a52a2fca6" providerId="LiveId" clId="{883C36D1-72A1-4D14-8A4F-C235D9868C60}" dt="2021-03-26T18:50:56.934" v="2327" actId="478"/>
          <ac:spMkLst>
            <pc:docMk/>
            <pc:sldMk cId="1268449545" sldId="404"/>
            <ac:spMk id="9" creationId="{9A2F300C-8ACA-4BBF-B8AA-5ED164FC62C1}"/>
          </ac:spMkLst>
        </pc:spChg>
        <pc:spChg chg="add del mod">
          <ac:chgData name="mashael alnajrani" userId="73c1171a52a2fca6" providerId="LiveId" clId="{883C36D1-72A1-4D14-8A4F-C235D9868C60}" dt="2021-03-26T18:50:44.778" v="2323" actId="478"/>
          <ac:spMkLst>
            <pc:docMk/>
            <pc:sldMk cId="1268449545" sldId="404"/>
            <ac:spMk id="10" creationId="{0D6D0C7F-FAF8-4CFC-A734-73EA14061AEA}"/>
          </ac:spMkLst>
        </pc:spChg>
        <pc:spChg chg="add del mod">
          <ac:chgData name="mashael alnajrani" userId="73c1171a52a2fca6" providerId="LiveId" clId="{883C36D1-72A1-4D14-8A4F-C235D9868C60}" dt="2021-03-26T18:50:46.808" v="2324" actId="478"/>
          <ac:spMkLst>
            <pc:docMk/>
            <pc:sldMk cId="1268449545" sldId="404"/>
            <ac:spMk id="11" creationId="{CEF534C3-0BE9-49EB-B8F5-2435511FD25E}"/>
          </ac:spMkLst>
        </pc:spChg>
        <pc:spChg chg="add del mod">
          <ac:chgData name="mashael alnajrani" userId="73c1171a52a2fca6" providerId="LiveId" clId="{883C36D1-72A1-4D14-8A4F-C235D9868C60}" dt="2021-03-26T18:50:32.504" v="2318" actId="478"/>
          <ac:spMkLst>
            <pc:docMk/>
            <pc:sldMk cId="1268449545" sldId="404"/>
            <ac:spMk id="12" creationId="{EFC1B85C-6778-4322-8D3A-E3DB9CC87455}"/>
          </ac:spMkLst>
        </pc:spChg>
        <pc:spChg chg="add del mod">
          <ac:chgData name="mashael alnajrani" userId="73c1171a52a2fca6" providerId="LiveId" clId="{883C36D1-72A1-4D14-8A4F-C235D9868C60}" dt="2021-03-26T18:50:32.504" v="2318" actId="478"/>
          <ac:spMkLst>
            <pc:docMk/>
            <pc:sldMk cId="1268449545" sldId="404"/>
            <ac:spMk id="13" creationId="{8F182240-66CD-4CF7-B877-2B38091EFAA6}"/>
          </ac:spMkLst>
        </pc:spChg>
        <pc:spChg chg="add del mod">
          <ac:chgData name="mashael alnajrani" userId="73c1171a52a2fca6" providerId="LiveId" clId="{883C36D1-72A1-4D14-8A4F-C235D9868C60}" dt="2021-03-26T18:50:38.748" v="2321" actId="478"/>
          <ac:spMkLst>
            <pc:docMk/>
            <pc:sldMk cId="1268449545" sldId="404"/>
            <ac:spMk id="14" creationId="{E884627E-DD01-4869-992C-40F1799957AE}"/>
          </ac:spMkLst>
        </pc:spChg>
        <pc:spChg chg="add del mod">
          <ac:chgData name="mashael alnajrani" userId="73c1171a52a2fca6" providerId="LiveId" clId="{883C36D1-72A1-4D14-8A4F-C235D9868C60}" dt="2021-03-26T18:50:32.504" v="2318" actId="478"/>
          <ac:spMkLst>
            <pc:docMk/>
            <pc:sldMk cId="1268449545" sldId="404"/>
            <ac:spMk id="15" creationId="{33E895B8-DA64-4AF0-B6DE-843BD5C3BFFF}"/>
          </ac:spMkLst>
        </pc:spChg>
        <pc:spChg chg="add del mod">
          <ac:chgData name="mashael alnajrani" userId="73c1171a52a2fca6" providerId="LiveId" clId="{883C36D1-72A1-4D14-8A4F-C235D9868C60}" dt="2021-03-26T19:05:38.198" v="2653" actId="21"/>
          <ac:spMkLst>
            <pc:docMk/>
            <pc:sldMk cId="1268449545" sldId="404"/>
            <ac:spMk id="16" creationId="{451B1CB8-E849-4543-B313-0C881B802A03}"/>
          </ac:spMkLst>
        </pc:spChg>
        <pc:spChg chg="add mod">
          <ac:chgData name="mashael alnajrani" userId="73c1171a52a2fca6" providerId="LiveId" clId="{883C36D1-72A1-4D14-8A4F-C235D9868C60}" dt="2021-03-26T18:51:15.150" v="2330" actId="1076"/>
          <ac:spMkLst>
            <pc:docMk/>
            <pc:sldMk cId="1268449545" sldId="404"/>
            <ac:spMk id="17" creationId="{F0E21610-317D-4973-9BE7-C4F8E2BA1D37}"/>
          </ac:spMkLst>
        </pc:spChg>
        <pc:spChg chg="add mod">
          <ac:chgData name="mashael alnajrani" userId="73c1171a52a2fca6" providerId="LiveId" clId="{883C36D1-72A1-4D14-8A4F-C235D9868C60}" dt="2021-03-26T19:06:14.997" v="2662" actId="1076"/>
          <ac:spMkLst>
            <pc:docMk/>
            <pc:sldMk cId="1268449545" sldId="404"/>
            <ac:spMk id="18" creationId="{C5ABE436-79E4-4E65-AC36-B3371FD655EE}"/>
          </ac:spMkLst>
        </pc:spChg>
        <pc:spChg chg="add mod">
          <ac:chgData name="mashael alnajrani" userId="73c1171a52a2fca6" providerId="LiveId" clId="{883C36D1-72A1-4D14-8A4F-C235D9868C60}" dt="2021-03-26T19:06:46.608" v="2665" actId="207"/>
          <ac:spMkLst>
            <pc:docMk/>
            <pc:sldMk cId="1268449545" sldId="404"/>
            <ac:spMk id="19" creationId="{E9015F08-78A7-4D75-922A-0D152C21BEE6}"/>
          </ac:spMkLst>
        </pc:spChg>
        <pc:spChg chg="add mod">
          <ac:chgData name="mashael alnajrani" userId="73c1171a52a2fca6" providerId="LiveId" clId="{883C36D1-72A1-4D14-8A4F-C235D9868C60}" dt="2021-03-26T19:17:55.896" v="2851" actId="571"/>
          <ac:spMkLst>
            <pc:docMk/>
            <pc:sldMk cId="1268449545" sldId="404"/>
            <ac:spMk id="20" creationId="{953AD218-D7D6-460F-962D-6132D7DE5E5F}"/>
          </ac:spMkLst>
        </pc:spChg>
        <pc:picChg chg="add mod">
          <ac:chgData name="mashael alnajrani" userId="73c1171a52a2fca6" providerId="LiveId" clId="{883C36D1-72A1-4D14-8A4F-C235D9868C60}" dt="2021-03-26T18:50:54.645" v="2326" actId="1076"/>
          <ac:picMkLst>
            <pc:docMk/>
            <pc:sldMk cId="1268449545" sldId="404"/>
            <ac:picMk id="4" creationId="{DC9C60DC-B555-4937-912B-AA3E54B39793}"/>
          </ac:picMkLst>
        </pc:picChg>
        <pc:picChg chg="add mod">
          <ac:chgData name="mashael alnajrani" userId="73c1171a52a2fca6" providerId="LiveId" clId="{883C36D1-72A1-4D14-8A4F-C235D9868C60}" dt="2021-03-27T21:57:17.994" v="11364" actId="1076"/>
          <ac:picMkLst>
            <pc:docMk/>
            <pc:sldMk cId="1268449545" sldId="404"/>
            <ac:picMk id="9" creationId="{91F17066-636F-4286-8D21-BF046E3E3BE4}"/>
          </ac:picMkLst>
        </pc:picChg>
        <pc:picChg chg="add del mod">
          <ac:chgData name="mashael alnajrani" userId="73c1171a52a2fca6" providerId="LiveId" clId="{883C36D1-72A1-4D14-8A4F-C235D9868C60}" dt="2021-03-24T23:56:37.447" v="310" actId="478"/>
          <ac:picMkLst>
            <pc:docMk/>
            <pc:sldMk cId="1268449545" sldId="404"/>
            <ac:picMk id="16" creationId="{7669E146-D081-43FC-B8CA-7E339F2DA255}"/>
          </ac:picMkLst>
        </pc:picChg>
      </pc:sldChg>
      <pc:sldChg chg="modSp add del mod ord modTransition">
        <pc:chgData name="mashael alnajrani" userId="73c1171a52a2fca6" providerId="LiveId" clId="{883C36D1-72A1-4D14-8A4F-C235D9868C60}" dt="2021-03-25T00:00:39.748" v="516" actId="2696"/>
        <pc:sldMkLst>
          <pc:docMk/>
          <pc:sldMk cId="729673168" sldId="405"/>
        </pc:sldMkLst>
        <pc:spChg chg="mod">
          <ac:chgData name="mashael alnajrani" userId="73c1171a52a2fca6" providerId="LiveId" clId="{883C36D1-72A1-4D14-8A4F-C235D9868C60}" dt="2021-03-25T00:00:39.138" v="503"/>
          <ac:spMkLst>
            <pc:docMk/>
            <pc:sldMk cId="729673168" sldId="405"/>
            <ac:spMk id="6" creationId="{FF0C61D7-A617-478E-880F-224EB0AD6682}"/>
          </ac:spMkLst>
        </pc:spChg>
        <pc:spChg chg="mod">
          <ac:chgData name="mashael alnajrani" userId="73c1171a52a2fca6" providerId="LiveId" clId="{883C36D1-72A1-4D14-8A4F-C235D9868C60}" dt="2021-03-25T00:00:39.139" v="505"/>
          <ac:spMkLst>
            <pc:docMk/>
            <pc:sldMk cId="729673168" sldId="405"/>
            <ac:spMk id="7" creationId="{6353FFEF-79B1-48D4-AFD3-8B19802203EF}"/>
          </ac:spMkLst>
        </pc:spChg>
        <pc:spChg chg="mod">
          <ac:chgData name="mashael alnajrani" userId="73c1171a52a2fca6" providerId="LiveId" clId="{883C36D1-72A1-4D14-8A4F-C235D9868C60}" dt="2021-03-25T00:00:39.140" v="507"/>
          <ac:spMkLst>
            <pc:docMk/>
            <pc:sldMk cId="729673168" sldId="405"/>
            <ac:spMk id="8" creationId="{DBFFB5D3-4FD4-4A07-99B2-8FBAC174BF65}"/>
          </ac:spMkLst>
        </pc:spChg>
        <pc:spChg chg="mod">
          <ac:chgData name="mashael alnajrani" userId="73c1171a52a2fca6" providerId="LiveId" clId="{883C36D1-72A1-4D14-8A4F-C235D9868C60}" dt="2021-03-25T00:00:39.142" v="509"/>
          <ac:spMkLst>
            <pc:docMk/>
            <pc:sldMk cId="729673168" sldId="405"/>
            <ac:spMk id="12" creationId="{EFC1B85C-6778-4322-8D3A-E3DB9CC87455}"/>
          </ac:spMkLst>
        </pc:spChg>
        <pc:spChg chg="mod">
          <ac:chgData name="mashael alnajrani" userId="73c1171a52a2fca6" providerId="LiveId" clId="{883C36D1-72A1-4D14-8A4F-C235D9868C60}" dt="2021-03-25T00:00:39.143" v="511"/>
          <ac:spMkLst>
            <pc:docMk/>
            <pc:sldMk cId="729673168" sldId="405"/>
            <ac:spMk id="13" creationId="{8F182240-66CD-4CF7-B877-2B38091EFAA6}"/>
          </ac:spMkLst>
        </pc:spChg>
        <pc:spChg chg="mod">
          <ac:chgData name="mashael alnajrani" userId="73c1171a52a2fca6" providerId="LiveId" clId="{883C36D1-72A1-4D14-8A4F-C235D9868C60}" dt="2021-03-25T00:00:39.144" v="513"/>
          <ac:spMkLst>
            <pc:docMk/>
            <pc:sldMk cId="729673168" sldId="405"/>
            <ac:spMk id="14" creationId="{E884627E-DD01-4869-992C-40F1799957AE}"/>
          </ac:spMkLst>
        </pc:spChg>
        <pc:spChg chg="mod">
          <ac:chgData name="mashael alnajrani" userId="73c1171a52a2fca6" providerId="LiveId" clId="{883C36D1-72A1-4D14-8A4F-C235D9868C60}" dt="2021-03-25T00:00:39.145" v="515"/>
          <ac:spMkLst>
            <pc:docMk/>
            <pc:sldMk cId="729673168" sldId="405"/>
            <ac:spMk id="15" creationId="{33E895B8-DA64-4AF0-B6DE-843BD5C3BFFF}"/>
          </ac:spMkLst>
        </pc:spChg>
        <pc:picChg chg="mod">
          <ac:chgData name="mashael alnajrani" userId="73c1171a52a2fca6" providerId="LiveId" clId="{883C36D1-72A1-4D14-8A4F-C235D9868C60}" dt="2021-03-25T00:00:39.136" v="501"/>
          <ac:picMkLst>
            <pc:docMk/>
            <pc:sldMk cId="729673168" sldId="405"/>
            <ac:picMk id="4" creationId="{DC9C60DC-B555-4937-912B-AA3E54B39793}"/>
          </ac:picMkLst>
        </pc:picChg>
      </pc:sldChg>
      <pc:sldChg chg="addSp delSp modSp add mod modClrScheme chgLayout">
        <pc:chgData name="mashael alnajrani" userId="73c1171a52a2fca6" providerId="LiveId" clId="{883C36D1-72A1-4D14-8A4F-C235D9868C60}" dt="2021-03-27T20:26:16.143" v="9790" actId="1076"/>
        <pc:sldMkLst>
          <pc:docMk/>
          <pc:sldMk cId="3358455744" sldId="405"/>
        </pc:sldMkLst>
        <pc:spChg chg="add mod ord">
          <ac:chgData name="mashael alnajrani" userId="73c1171a52a2fca6" providerId="LiveId" clId="{883C36D1-72A1-4D14-8A4F-C235D9868C60}" dt="2021-03-27T20:26:10.697" v="9789" actId="1076"/>
          <ac:spMkLst>
            <pc:docMk/>
            <pc:sldMk cId="3358455744" sldId="405"/>
            <ac:spMk id="2" creationId="{EBE125BD-51AD-4AA5-B705-4DCF2AC23109}"/>
          </ac:spMkLst>
        </pc:spChg>
        <pc:spChg chg="mod ord">
          <ac:chgData name="mashael alnajrani" userId="73c1171a52a2fca6" providerId="LiveId" clId="{883C36D1-72A1-4D14-8A4F-C235D9868C60}" dt="2021-03-26T19:39:36.938" v="3200" actId="20577"/>
          <ac:spMkLst>
            <pc:docMk/>
            <pc:sldMk cId="3358455744" sldId="405"/>
            <ac:spMk id="3" creationId="{AF9ECA6F-3134-4036-8EFB-794F6770079A}"/>
          </ac:spMkLst>
        </pc:spChg>
        <pc:spChg chg="add del mod">
          <ac:chgData name="mashael alnajrani" userId="73c1171a52a2fca6" providerId="LiveId" clId="{883C36D1-72A1-4D14-8A4F-C235D9868C60}" dt="2021-03-26T19:12:51.263" v="2667" actId="700"/>
          <ac:spMkLst>
            <pc:docMk/>
            <pc:sldMk cId="3358455744" sldId="405"/>
            <ac:spMk id="4" creationId="{7D2FC7E1-305D-4DA9-AD4D-8760A93CC150}"/>
          </ac:spMkLst>
        </pc:spChg>
        <pc:spChg chg="add mod">
          <ac:chgData name="mashael alnajrani" userId="73c1171a52a2fca6" providerId="LiveId" clId="{883C36D1-72A1-4D14-8A4F-C235D9868C60}" dt="2021-03-26T19:40:04.294" v="3232" actId="20577"/>
          <ac:spMkLst>
            <pc:docMk/>
            <pc:sldMk cId="3358455744" sldId="405"/>
            <ac:spMk id="5" creationId="{924F7225-22A0-478F-8CFA-5FB634F39796}"/>
          </ac:spMkLst>
        </pc:spChg>
        <pc:spChg chg="add mod">
          <ac:chgData name="mashael alnajrani" userId="73c1171a52a2fca6" providerId="LiveId" clId="{883C36D1-72A1-4D14-8A4F-C235D9868C60}" dt="2021-03-26T19:40:12.690" v="3233" actId="20577"/>
          <ac:spMkLst>
            <pc:docMk/>
            <pc:sldMk cId="3358455744" sldId="405"/>
            <ac:spMk id="6" creationId="{DAA06C8B-677B-402C-9DC9-211C572F240B}"/>
          </ac:spMkLst>
        </pc:spChg>
        <pc:spChg chg="add mod">
          <ac:chgData name="mashael alnajrani" userId="73c1171a52a2fca6" providerId="LiveId" clId="{883C36D1-72A1-4D14-8A4F-C235D9868C60}" dt="2021-03-26T19:39:23.246" v="3197" actId="20577"/>
          <ac:spMkLst>
            <pc:docMk/>
            <pc:sldMk cId="3358455744" sldId="405"/>
            <ac:spMk id="7" creationId="{E50AD431-FE39-4E75-9215-ABE92673D04B}"/>
          </ac:spMkLst>
        </pc:spChg>
        <pc:spChg chg="add mod">
          <ac:chgData name="mashael alnajrani" userId="73c1171a52a2fca6" providerId="LiveId" clId="{883C36D1-72A1-4D14-8A4F-C235D9868C60}" dt="2021-03-26T19:29:55.737" v="3022" actId="1076"/>
          <ac:spMkLst>
            <pc:docMk/>
            <pc:sldMk cId="3358455744" sldId="405"/>
            <ac:spMk id="8" creationId="{87DB0C9A-5CCA-417B-833E-CB497000A0A9}"/>
          </ac:spMkLst>
        </pc:spChg>
        <pc:spChg chg="del">
          <ac:chgData name="mashael alnajrani" userId="73c1171a52a2fca6" providerId="LiveId" clId="{883C36D1-72A1-4D14-8A4F-C235D9868C60}" dt="2021-03-25T00:02:00.170" v="522" actId="478"/>
          <ac:spMkLst>
            <pc:docMk/>
            <pc:sldMk cId="3358455744" sldId="405"/>
            <ac:spMk id="8" creationId="{DF4B219B-5547-4D7F-801B-AAC06DD80501}"/>
          </ac:spMkLst>
        </pc:spChg>
        <pc:spChg chg="add mod">
          <ac:chgData name="mashael alnajrani" userId="73c1171a52a2fca6" providerId="LiveId" clId="{883C36D1-72A1-4D14-8A4F-C235D9868C60}" dt="2021-03-26T19:21:58.169" v="2925" actId="2085"/>
          <ac:spMkLst>
            <pc:docMk/>
            <pc:sldMk cId="3358455744" sldId="405"/>
            <ac:spMk id="9" creationId="{992DF919-F208-4A62-A62E-D11545043973}"/>
          </ac:spMkLst>
        </pc:spChg>
        <pc:spChg chg="add mod">
          <ac:chgData name="mashael alnajrani" userId="73c1171a52a2fca6" providerId="LiveId" clId="{883C36D1-72A1-4D14-8A4F-C235D9868C60}" dt="2021-03-26T19:22:24.616" v="2930" actId="207"/>
          <ac:spMkLst>
            <pc:docMk/>
            <pc:sldMk cId="3358455744" sldId="405"/>
            <ac:spMk id="10" creationId="{3BEFED4A-C999-4CCD-87F7-FBF0249C0CB4}"/>
          </ac:spMkLst>
        </pc:spChg>
        <pc:spChg chg="add mod">
          <ac:chgData name="mashael alnajrani" userId="73c1171a52a2fca6" providerId="LiveId" clId="{883C36D1-72A1-4D14-8A4F-C235D9868C60}" dt="2021-03-26T19:22:36.888" v="2932" actId="2085"/>
          <ac:spMkLst>
            <pc:docMk/>
            <pc:sldMk cId="3358455744" sldId="405"/>
            <ac:spMk id="11" creationId="{8A1FC534-5B11-43DC-9755-2F8850AAD849}"/>
          </ac:spMkLst>
        </pc:spChg>
        <pc:spChg chg="add mod">
          <ac:chgData name="mashael alnajrani" userId="73c1171a52a2fca6" providerId="LiveId" clId="{883C36D1-72A1-4D14-8A4F-C235D9868C60}" dt="2021-03-26T19:23:09.038" v="2940" actId="1037"/>
          <ac:spMkLst>
            <pc:docMk/>
            <pc:sldMk cId="3358455744" sldId="405"/>
            <ac:spMk id="12" creationId="{235C5FD8-63B4-4C23-BA5E-5E119F28E240}"/>
          </ac:spMkLst>
        </pc:spChg>
        <pc:spChg chg="add mod">
          <ac:chgData name="mashael alnajrani" userId="73c1171a52a2fca6" providerId="LiveId" clId="{883C36D1-72A1-4D14-8A4F-C235D9868C60}" dt="2021-03-26T19:24:02.585" v="2946" actId="1076"/>
          <ac:spMkLst>
            <pc:docMk/>
            <pc:sldMk cId="3358455744" sldId="405"/>
            <ac:spMk id="13" creationId="{6A4802C2-8889-41A7-B6F9-7C7CC51AD25D}"/>
          </ac:spMkLst>
        </pc:spChg>
        <pc:spChg chg="add mod">
          <ac:chgData name="mashael alnajrani" userId="73c1171a52a2fca6" providerId="LiveId" clId="{883C36D1-72A1-4D14-8A4F-C235D9868C60}" dt="2021-03-26T19:24:00.481" v="2945" actId="1076"/>
          <ac:spMkLst>
            <pc:docMk/>
            <pc:sldMk cId="3358455744" sldId="405"/>
            <ac:spMk id="14" creationId="{6FF375A4-92DB-4C87-BBCB-171E5768273D}"/>
          </ac:spMkLst>
        </pc:spChg>
        <pc:spChg chg="add mod">
          <ac:chgData name="mashael alnajrani" userId="73c1171a52a2fca6" providerId="LiveId" clId="{883C36D1-72A1-4D14-8A4F-C235D9868C60}" dt="2021-03-26T19:26:18.953" v="2969" actId="255"/>
          <ac:spMkLst>
            <pc:docMk/>
            <pc:sldMk cId="3358455744" sldId="405"/>
            <ac:spMk id="15" creationId="{E1E6F9B3-108C-4F4F-BB10-7D13EEBCE5C5}"/>
          </ac:spMkLst>
        </pc:spChg>
        <pc:spChg chg="add mod">
          <ac:chgData name="mashael alnajrani" userId="73c1171a52a2fca6" providerId="LiveId" clId="{883C36D1-72A1-4D14-8A4F-C235D9868C60}" dt="2021-03-26T19:26:18.953" v="2969" actId="255"/>
          <ac:spMkLst>
            <pc:docMk/>
            <pc:sldMk cId="3358455744" sldId="405"/>
            <ac:spMk id="16" creationId="{BF434C4F-BE31-4064-906A-2F59D527CC90}"/>
          </ac:spMkLst>
        </pc:spChg>
        <pc:spChg chg="add mod">
          <ac:chgData name="mashael alnajrani" userId="73c1171a52a2fca6" providerId="LiveId" clId="{883C36D1-72A1-4D14-8A4F-C235D9868C60}" dt="2021-03-26T19:26:23.787" v="2970" actId="20577"/>
          <ac:spMkLst>
            <pc:docMk/>
            <pc:sldMk cId="3358455744" sldId="405"/>
            <ac:spMk id="17" creationId="{5913703C-D917-48E3-8EF0-77BC128DD096}"/>
          </ac:spMkLst>
        </pc:spChg>
        <pc:spChg chg="add mod">
          <ac:chgData name="mashael alnajrani" userId="73c1171a52a2fca6" providerId="LiveId" clId="{883C36D1-72A1-4D14-8A4F-C235D9868C60}" dt="2021-03-26T19:26:26.530" v="2971" actId="20577"/>
          <ac:spMkLst>
            <pc:docMk/>
            <pc:sldMk cId="3358455744" sldId="405"/>
            <ac:spMk id="18" creationId="{EAED0B0A-9345-45DD-AE93-0AD4155FA80A}"/>
          </ac:spMkLst>
        </pc:spChg>
        <pc:spChg chg="add mod">
          <ac:chgData name="mashael alnajrani" userId="73c1171a52a2fca6" providerId="LiveId" clId="{883C36D1-72A1-4D14-8A4F-C235D9868C60}" dt="2021-03-26T19:26:29.416" v="2972" actId="20577"/>
          <ac:spMkLst>
            <pc:docMk/>
            <pc:sldMk cId="3358455744" sldId="405"/>
            <ac:spMk id="19" creationId="{37E1DDB3-0781-41AF-B767-4A19800F6464}"/>
          </ac:spMkLst>
        </pc:spChg>
        <pc:spChg chg="add mod">
          <ac:chgData name="mashael alnajrani" userId="73c1171a52a2fca6" providerId="LiveId" clId="{883C36D1-72A1-4D14-8A4F-C235D9868C60}" dt="2021-03-26T19:26:32.753" v="2973" actId="20577"/>
          <ac:spMkLst>
            <pc:docMk/>
            <pc:sldMk cId="3358455744" sldId="405"/>
            <ac:spMk id="20" creationId="{F06270E7-479F-4459-91F2-5C9FD5BCC8F7}"/>
          </ac:spMkLst>
        </pc:spChg>
        <pc:spChg chg="add mod">
          <ac:chgData name="mashael alnajrani" userId="73c1171a52a2fca6" providerId="LiveId" clId="{883C36D1-72A1-4D14-8A4F-C235D9868C60}" dt="2021-03-26T19:26:35.467" v="2974" actId="20577"/>
          <ac:spMkLst>
            <pc:docMk/>
            <pc:sldMk cId="3358455744" sldId="405"/>
            <ac:spMk id="21" creationId="{971CBFDC-9687-4039-8E69-555B5607A950}"/>
          </ac:spMkLst>
        </pc:spChg>
        <pc:spChg chg="add mod">
          <ac:chgData name="mashael alnajrani" userId="73c1171a52a2fca6" providerId="LiveId" clId="{883C36D1-72A1-4D14-8A4F-C235D9868C60}" dt="2021-03-26T19:40:45.571" v="3281" actId="20577"/>
          <ac:spMkLst>
            <pc:docMk/>
            <pc:sldMk cId="3358455744" sldId="405"/>
            <ac:spMk id="22" creationId="{17519F8E-D473-4371-AEB9-EC85EC8544C0}"/>
          </ac:spMkLst>
        </pc:spChg>
        <pc:spChg chg="add mod">
          <ac:chgData name="mashael alnajrani" userId="73c1171a52a2fca6" providerId="LiveId" clId="{883C36D1-72A1-4D14-8A4F-C235D9868C60}" dt="2021-03-26T19:42:46.281" v="3424" actId="20577"/>
          <ac:spMkLst>
            <pc:docMk/>
            <pc:sldMk cId="3358455744" sldId="405"/>
            <ac:spMk id="23" creationId="{9155F942-64F3-4BBB-9DF3-67A6643265CF}"/>
          </ac:spMkLst>
        </pc:spChg>
        <pc:spChg chg="add mod">
          <ac:chgData name="mashael alnajrani" userId="73c1171a52a2fca6" providerId="LiveId" clId="{883C36D1-72A1-4D14-8A4F-C235D9868C60}" dt="2021-03-26T19:42:35.326" v="3419" actId="20577"/>
          <ac:spMkLst>
            <pc:docMk/>
            <pc:sldMk cId="3358455744" sldId="405"/>
            <ac:spMk id="24" creationId="{63F46A0E-4DF7-41E9-B686-A7F2C634DBB3}"/>
          </ac:spMkLst>
        </pc:spChg>
        <pc:spChg chg="add mod">
          <ac:chgData name="mashael alnajrani" userId="73c1171a52a2fca6" providerId="LiveId" clId="{883C36D1-72A1-4D14-8A4F-C235D9868C60}" dt="2021-03-26T19:34:38.746" v="3081" actId="6549"/>
          <ac:spMkLst>
            <pc:docMk/>
            <pc:sldMk cId="3358455744" sldId="405"/>
            <ac:spMk id="25" creationId="{A55A065E-6E13-4C21-A023-E7D9AB9AE590}"/>
          </ac:spMkLst>
        </pc:spChg>
        <pc:spChg chg="add mod">
          <ac:chgData name="mashael alnajrani" userId="73c1171a52a2fca6" providerId="LiveId" clId="{883C36D1-72A1-4D14-8A4F-C235D9868C60}" dt="2021-03-26T19:34:36.847" v="3080" actId="6549"/>
          <ac:spMkLst>
            <pc:docMk/>
            <pc:sldMk cId="3358455744" sldId="405"/>
            <ac:spMk id="26" creationId="{7143A4C4-5AC4-42CB-8874-4BD608AE6514}"/>
          </ac:spMkLst>
        </pc:spChg>
        <pc:spChg chg="add mod">
          <ac:chgData name="mashael alnajrani" userId="73c1171a52a2fca6" providerId="LiveId" clId="{883C36D1-72A1-4D14-8A4F-C235D9868C60}" dt="2021-03-26T19:34:35.281" v="3079" actId="6549"/>
          <ac:spMkLst>
            <pc:docMk/>
            <pc:sldMk cId="3358455744" sldId="405"/>
            <ac:spMk id="27" creationId="{5EF9C29D-894C-4775-82DB-E61712B4C28B}"/>
          </ac:spMkLst>
        </pc:spChg>
        <pc:spChg chg="add mod">
          <ac:chgData name="mashael alnajrani" userId="73c1171a52a2fca6" providerId="LiveId" clId="{883C36D1-72A1-4D14-8A4F-C235D9868C60}" dt="2021-03-26T19:34:33.928" v="3078" actId="6549"/>
          <ac:spMkLst>
            <pc:docMk/>
            <pc:sldMk cId="3358455744" sldId="405"/>
            <ac:spMk id="28" creationId="{1DB8D60A-5395-4E96-AC42-608000CE01CD}"/>
          </ac:spMkLst>
        </pc:spChg>
        <pc:spChg chg="add mod">
          <ac:chgData name="mashael alnajrani" userId="73c1171a52a2fca6" providerId="LiveId" clId="{883C36D1-72A1-4D14-8A4F-C235D9868C60}" dt="2021-03-26T19:34:32.437" v="3077" actId="6549"/>
          <ac:spMkLst>
            <pc:docMk/>
            <pc:sldMk cId="3358455744" sldId="405"/>
            <ac:spMk id="29" creationId="{A9582ACE-D82A-49EE-97F8-F84FAF647476}"/>
          </ac:spMkLst>
        </pc:spChg>
        <pc:spChg chg="add del mod">
          <ac:chgData name="mashael alnajrani" userId="73c1171a52a2fca6" providerId="LiveId" clId="{883C36D1-72A1-4D14-8A4F-C235D9868C60}" dt="2021-03-26T19:34:30.850" v="3076" actId="6549"/>
          <ac:spMkLst>
            <pc:docMk/>
            <pc:sldMk cId="3358455744" sldId="405"/>
            <ac:spMk id="30" creationId="{9475978B-A66A-4BCA-9EA0-2682748F4048}"/>
          </ac:spMkLst>
        </pc:spChg>
        <pc:spChg chg="add mod">
          <ac:chgData name="mashael alnajrani" userId="73c1171a52a2fca6" providerId="LiveId" clId="{883C36D1-72A1-4D14-8A4F-C235D9868C60}" dt="2021-03-27T20:25:03.189" v="9772" actId="1076"/>
          <ac:spMkLst>
            <pc:docMk/>
            <pc:sldMk cId="3358455744" sldId="405"/>
            <ac:spMk id="31" creationId="{4E77F153-50AD-46D9-9E1B-45AF5F9A402C}"/>
          </ac:spMkLst>
        </pc:spChg>
        <pc:spChg chg="add mod">
          <ac:chgData name="mashael alnajrani" userId="73c1171a52a2fca6" providerId="LiveId" clId="{883C36D1-72A1-4D14-8A4F-C235D9868C60}" dt="2021-03-26T19:36:46.776" v="3093" actId="1076"/>
          <ac:spMkLst>
            <pc:docMk/>
            <pc:sldMk cId="3358455744" sldId="405"/>
            <ac:spMk id="32" creationId="{20C53081-2C05-4C34-BC5E-CBAA76FEC82A}"/>
          </ac:spMkLst>
        </pc:spChg>
        <pc:picChg chg="add mod ord">
          <ac:chgData name="mashael alnajrani" userId="73c1171a52a2fca6" providerId="LiveId" clId="{883C36D1-72A1-4D14-8A4F-C235D9868C60}" dt="2021-03-27T20:26:16.143" v="9790" actId="1076"/>
          <ac:picMkLst>
            <pc:docMk/>
            <pc:sldMk cId="3358455744" sldId="405"/>
            <ac:picMk id="33" creationId="{25079E19-AF13-49CE-B370-A759D8FF96B0}"/>
          </ac:picMkLst>
        </pc:picChg>
      </pc:sldChg>
      <pc:sldChg chg="addSp delSp modSp add del mod">
        <pc:chgData name="mashael alnajrani" userId="73c1171a52a2fca6" providerId="LiveId" clId="{883C36D1-72A1-4D14-8A4F-C235D9868C60}" dt="2021-03-26T19:37:23.532" v="3109" actId="47"/>
        <pc:sldMkLst>
          <pc:docMk/>
          <pc:sldMk cId="2315420881" sldId="406"/>
        </pc:sldMkLst>
        <pc:spChg chg="del mod">
          <ac:chgData name="mashael alnajrani" userId="73c1171a52a2fca6" providerId="LiveId" clId="{883C36D1-72A1-4D14-8A4F-C235D9868C60}" dt="2021-03-26T19:13:49.609" v="2707" actId="21"/>
          <ac:spMkLst>
            <pc:docMk/>
            <pc:sldMk cId="2315420881" sldId="406"/>
            <ac:spMk id="3" creationId="{AF9ECA6F-3134-4036-8EFB-794F6770079A}"/>
          </ac:spMkLst>
        </pc:spChg>
        <pc:spChg chg="add mod">
          <ac:chgData name="mashael alnajrani" userId="73c1171a52a2fca6" providerId="LiveId" clId="{883C36D1-72A1-4D14-8A4F-C235D9868C60}" dt="2021-03-26T19:13:49.609" v="2707" actId="21"/>
          <ac:spMkLst>
            <pc:docMk/>
            <pc:sldMk cId="2315420881" sldId="406"/>
            <ac:spMk id="5" creationId="{BF257050-B1F1-4F4F-88A5-55A79E30F036}"/>
          </ac:spMkLst>
        </pc:spChg>
      </pc:sldChg>
      <pc:sldChg chg="addSp delSp modSp add del mod">
        <pc:chgData name="mashael alnajrani" userId="73c1171a52a2fca6" providerId="LiveId" clId="{883C36D1-72A1-4D14-8A4F-C235D9868C60}" dt="2021-03-26T19:37:25.020" v="3110" actId="47"/>
        <pc:sldMkLst>
          <pc:docMk/>
          <pc:sldMk cId="3966829441" sldId="407"/>
        </pc:sldMkLst>
        <pc:spChg chg="del mod">
          <ac:chgData name="mashael alnajrani" userId="73c1171a52a2fca6" providerId="LiveId" clId="{883C36D1-72A1-4D14-8A4F-C235D9868C60}" dt="2021-03-26T19:14:02.538" v="2710" actId="21"/>
          <ac:spMkLst>
            <pc:docMk/>
            <pc:sldMk cId="3966829441" sldId="407"/>
            <ac:spMk id="3" creationId="{AF9ECA6F-3134-4036-8EFB-794F6770079A}"/>
          </ac:spMkLst>
        </pc:spChg>
        <pc:spChg chg="add mod">
          <ac:chgData name="mashael alnajrani" userId="73c1171a52a2fca6" providerId="LiveId" clId="{883C36D1-72A1-4D14-8A4F-C235D9868C60}" dt="2021-03-26T19:14:02.538" v="2710" actId="21"/>
          <ac:spMkLst>
            <pc:docMk/>
            <pc:sldMk cId="3966829441" sldId="407"/>
            <ac:spMk id="5" creationId="{5CEE2A3D-2588-4485-BCB1-B034044918EC}"/>
          </ac:spMkLst>
        </pc:spChg>
      </pc:sldChg>
      <pc:sldChg chg="addSp delSp modSp add del mod">
        <pc:chgData name="mashael alnajrani" userId="73c1171a52a2fca6" providerId="LiveId" clId="{883C36D1-72A1-4D14-8A4F-C235D9868C60}" dt="2021-03-26T19:37:25.830" v="3111" actId="47"/>
        <pc:sldMkLst>
          <pc:docMk/>
          <pc:sldMk cId="874454391" sldId="408"/>
        </pc:sldMkLst>
        <pc:spChg chg="del mod">
          <ac:chgData name="mashael alnajrani" userId="73c1171a52a2fca6" providerId="LiveId" clId="{883C36D1-72A1-4D14-8A4F-C235D9868C60}" dt="2021-03-26T19:14:14.452" v="2713" actId="21"/>
          <ac:spMkLst>
            <pc:docMk/>
            <pc:sldMk cId="874454391" sldId="408"/>
            <ac:spMk id="3" creationId="{AF9ECA6F-3134-4036-8EFB-794F6770079A}"/>
          </ac:spMkLst>
        </pc:spChg>
        <pc:spChg chg="add mod">
          <ac:chgData name="mashael alnajrani" userId="73c1171a52a2fca6" providerId="LiveId" clId="{883C36D1-72A1-4D14-8A4F-C235D9868C60}" dt="2021-03-26T19:14:14.452" v="2713" actId="21"/>
          <ac:spMkLst>
            <pc:docMk/>
            <pc:sldMk cId="874454391" sldId="408"/>
            <ac:spMk id="5" creationId="{97B5E344-9C7D-424A-862D-F46F3A8443CD}"/>
          </ac:spMkLst>
        </pc:spChg>
      </pc:sldChg>
      <pc:sldChg chg="addSp delSp modSp new mod ord">
        <pc:chgData name="mashael alnajrani" userId="73c1171a52a2fca6" providerId="LiveId" clId="{883C36D1-72A1-4D14-8A4F-C235D9868C60}" dt="2021-03-27T20:25:49.404" v="9781" actId="1076"/>
        <pc:sldMkLst>
          <pc:docMk/>
          <pc:sldMk cId="2067345161" sldId="409"/>
        </pc:sldMkLst>
        <pc:spChg chg="del">
          <ac:chgData name="mashael alnajrani" userId="73c1171a52a2fca6" providerId="LiveId" clId="{883C36D1-72A1-4D14-8A4F-C235D9868C60}" dt="2021-03-25T00:19:59.912" v="730" actId="478"/>
          <ac:spMkLst>
            <pc:docMk/>
            <pc:sldMk cId="2067345161" sldId="409"/>
            <ac:spMk id="2" creationId="{081CDCD4-9D74-410D-9F9A-BA083DB71EDB}"/>
          </ac:spMkLst>
        </pc:spChg>
        <pc:spChg chg="del mod">
          <ac:chgData name="mashael alnajrani" userId="73c1171a52a2fca6" providerId="LiveId" clId="{883C36D1-72A1-4D14-8A4F-C235D9868C60}" dt="2021-03-25T00:21:20.185" v="751" actId="478"/>
          <ac:spMkLst>
            <pc:docMk/>
            <pc:sldMk cId="2067345161" sldId="409"/>
            <ac:spMk id="3" creationId="{D03F1B2E-9732-43D9-9B49-007AEECBDCFA}"/>
          </ac:spMkLst>
        </pc:spChg>
        <pc:spChg chg="add mod">
          <ac:chgData name="mashael alnajrani" userId="73c1171a52a2fca6" providerId="LiveId" clId="{883C36D1-72A1-4D14-8A4F-C235D9868C60}" dt="2021-03-25T00:20:12.839" v="749" actId="20577"/>
          <ac:spMkLst>
            <pc:docMk/>
            <pc:sldMk cId="2067345161" sldId="409"/>
            <ac:spMk id="4" creationId="{90CC5BEC-3AC2-4936-95BA-C420C19B395B}"/>
          </ac:spMkLst>
        </pc:spChg>
        <pc:spChg chg="add mod">
          <ac:chgData name="mashael alnajrani" userId="73c1171a52a2fca6" providerId="LiveId" clId="{883C36D1-72A1-4D14-8A4F-C235D9868C60}" dt="2021-03-25T00:30:28.668" v="1183" actId="20577"/>
          <ac:spMkLst>
            <pc:docMk/>
            <pc:sldMk cId="2067345161" sldId="409"/>
            <ac:spMk id="5" creationId="{89E9773D-732D-4792-A351-F8DE568A2BA2}"/>
          </ac:spMkLst>
        </pc:spChg>
        <pc:spChg chg="add del mod">
          <ac:chgData name="mashael alnajrani" userId="73c1171a52a2fca6" providerId="LiveId" clId="{883C36D1-72A1-4D14-8A4F-C235D9868C60}" dt="2021-03-25T00:22:06.620" v="774"/>
          <ac:spMkLst>
            <pc:docMk/>
            <pc:sldMk cId="2067345161" sldId="409"/>
            <ac:spMk id="6" creationId="{AAB433B7-0B7D-47D6-B490-8B9E08E5566A}"/>
          </ac:spMkLst>
        </pc:spChg>
        <pc:spChg chg="add del mod">
          <ac:chgData name="mashael alnajrani" userId="73c1171a52a2fca6" providerId="LiveId" clId="{883C36D1-72A1-4D14-8A4F-C235D9868C60}" dt="2021-03-25T00:22:06.324" v="773"/>
          <ac:spMkLst>
            <pc:docMk/>
            <pc:sldMk cId="2067345161" sldId="409"/>
            <ac:spMk id="7" creationId="{06CF5D41-D95C-4DAD-BA08-86A339B7185E}"/>
          </ac:spMkLst>
        </pc:spChg>
        <pc:spChg chg="add del mod">
          <ac:chgData name="mashael alnajrani" userId="73c1171a52a2fca6" providerId="LiveId" clId="{883C36D1-72A1-4D14-8A4F-C235D9868C60}" dt="2021-03-25T00:22:05.916" v="772"/>
          <ac:spMkLst>
            <pc:docMk/>
            <pc:sldMk cId="2067345161" sldId="409"/>
            <ac:spMk id="8" creationId="{CB7F3927-9F3F-4FBE-8F92-D17A9B5997EC}"/>
          </ac:spMkLst>
        </pc:spChg>
        <pc:spChg chg="add mod">
          <ac:chgData name="mashael alnajrani" userId="73c1171a52a2fca6" providerId="LiveId" clId="{883C36D1-72A1-4D14-8A4F-C235D9868C60}" dt="2021-03-25T00:29:05.184" v="1071" actId="20577"/>
          <ac:spMkLst>
            <pc:docMk/>
            <pc:sldMk cId="2067345161" sldId="409"/>
            <ac:spMk id="9" creationId="{D65E0816-29A2-452E-9834-5C0453C5CD19}"/>
          </ac:spMkLst>
        </pc:spChg>
        <pc:spChg chg="add mod">
          <ac:chgData name="mashael alnajrani" userId="73c1171a52a2fca6" providerId="LiveId" clId="{883C36D1-72A1-4D14-8A4F-C235D9868C60}" dt="2021-03-25T00:31:44.007" v="1284" actId="20577"/>
          <ac:spMkLst>
            <pc:docMk/>
            <pc:sldMk cId="2067345161" sldId="409"/>
            <ac:spMk id="10" creationId="{A3D916A8-E7D2-49DB-9543-D69C6399B69E}"/>
          </ac:spMkLst>
        </pc:spChg>
        <pc:spChg chg="add mod">
          <ac:chgData name="mashael alnajrani" userId="73c1171a52a2fca6" providerId="LiveId" clId="{883C36D1-72A1-4D14-8A4F-C235D9868C60}" dt="2021-03-25T00:26:40.827" v="944" actId="1037"/>
          <ac:spMkLst>
            <pc:docMk/>
            <pc:sldMk cId="2067345161" sldId="409"/>
            <ac:spMk id="11" creationId="{56E7B9AD-31EC-4EEE-B2EA-182E4BF623C6}"/>
          </ac:spMkLst>
        </pc:spChg>
        <pc:spChg chg="add mod">
          <ac:chgData name="mashael alnajrani" userId="73c1171a52a2fca6" providerId="LiveId" clId="{883C36D1-72A1-4D14-8A4F-C235D9868C60}" dt="2021-03-25T00:32:55.031" v="1391" actId="20577"/>
          <ac:spMkLst>
            <pc:docMk/>
            <pc:sldMk cId="2067345161" sldId="409"/>
            <ac:spMk id="12" creationId="{6843F80E-FBF7-4BBF-9238-1803AAEF7B8A}"/>
          </ac:spMkLst>
        </pc:spChg>
        <pc:spChg chg="add mod">
          <ac:chgData name="mashael alnajrani" userId="73c1171a52a2fca6" providerId="LiveId" clId="{883C36D1-72A1-4D14-8A4F-C235D9868C60}" dt="2021-03-25T00:27:25.532" v="969" actId="208"/>
          <ac:spMkLst>
            <pc:docMk/>
            <pc:sldMk cId="2067345161" sldId="409"/>
            <ac:spMk id="13" creationId="{D38EBFE3-8C8B-4508-8044-4B257DCA04C4}"/>
          </ac:spMkLst>
        </pc:spChg>
        <pc:spChg chg="add mod">
          <ac:chgData name="mashael alnajrani" userId="73c1171a52a2fca6" providerId="LiveId" clId="{883C36D1-72A1-4D14-8A4F-C235D9868C60}" dt="2021-03-25T00:27:31.818" v="971" actId="1076"/>
          <ac:spMkLst>
            <pc:docMk/>
            <pc:sldMk cId="2067345161" sldId="409"/>
            <ac:spMk id="14" creationId="{0CCD691E-A289-44C4-9A34-907F15B5933F}"/>
          </ac:spMkLst>
        </pc:spChg>
        <pc:spChg chg="add mod">
          <ac:chgData name="mashael alnajrani" userId="73c1171a52a2fca6" providerId="LiveId" clId="{883C36D1-72A1-4D14-8A4F-C235D9868C60}" dt="2021-03-25T00:27:52.166" v="979" actId="1076"/>
          <ac:spMkLst>
            <pc:docMk/>
            <pc:sldMk cId="2067345161" sldId="409"/>
            <ac:spMk id="15" creationId="{75EE3C68-45E4-4779-AF01-CC60123E37E0}"/>
          </ac:spMkLst>
        </pc:spChg>
        <pc:spChg chg="add mod">
          <ac:chgData name="mashael alnajrani" userId="73c1171a52a2fca6" providerId="LiveId" clId="{883C36D1-72A1-4D14-8A4F-C235D9868C60}" dt="2021-03-25T00:27:43.967" v="976" actId="1076"/>
          <ac:spMkLst>
            <pc:docMk/>
            <pc:sldMk cId="2067345161" sldId="409"/>
            <ac:spMk id="16" creationId="{EF712FA0-175D-4EE2-B104-0281B39EC004}"/>
          </ac:spMkLst>
        </pc:spChg>
        <pc:spChg chg="add mod">
          <ac:chgData name="mashael alnajrani" userId="73c1171a52a2fca6" providerId="LiveId" clId="{883C36D1-72A1-4D14-8A4F-C235D9868C60}" dt="2021-03-25T00:27:38.495" v="975" actId="1076"/>
          <ac:spMkLst>
            <pc:docMk/>
            <pc:sldMk cId="2067345161" sldId="409"/>
            <ac:spMk id="17" creationId="{E45015EC-F267-4E1F-B6D1-A20C9221FB0A}"/>
          </ac:spMkLst>
        </pc:spChg>
        <pc:spChg chg="add mod">
          <ac:chgData name="mashael alnajrani" userId="73c1171a52a2fca6" providerId="LiveId" clId="{883C36D1-72A1-4D14-8A4F-C235D9868C60}" dt="2021-03-27T20:25:32.595" v="9774" actId="255"/>
          <ac:spMkLst>
            <pc:docMk/>
            <pc:sldMk cId="2067345161" sldId="409"/>
            <ac:spMk id="18" creationId="{D97964D0-DC30-4A41-888C-38B0CB5BDB95}"/>
          </ac:spMkLst>
        </pc:spChg>
        <pc:picChg chg="add mod ord">
          <ac:chgData name="mashael alnajrani" userId="73c1171a52a2fca6" providerId="LiveId" clId="{883C36D1-72A1-4D14-8A4F-C235D9868C60}" dt="2021-03-27T20:25:49.404" v="9781" actId="1076"/>
          <ac:picMkLst>
            <pc:docMk/>
            <pc:sldMk cId="2067345161" sldId="409"/>
            <ac:picMk id="3" creationId="{4A8B1B4F-7FD9-4E3F-98AE-FF8B2B928870}"/>
          </ac:picMkLst>
        </pc:picChg>
      </pc:sldChg>
      <pc:sldChg chg="add">
        <pc:chgData name="mashael alnajrani" userId="73c1171a52a2fca6" providerId="LiveId" clId="{883C36D1-72A1-4D14-8A4F-C235D9868C60}" dt="2021-03-25T10:30:50.218" v="1394"/>
        <pc:sldMkLst>
          <pc:docMk/>
          <pc:sldMk cId="989188373" sldId="410"/>
        </pc:sldMkLst>
      </pc:sldChg>
      <pc:sldChg chg="new del">
        <pc:chgData name="mashael alnajrani" userId="73c1171a52a2fca6" providerId="LiveId" clId="{883C36D1-72A1-4D14-8A4F-C235D9868C60}" dt="2021-03-25T10:30:34.345" v="1393" actId="680"/>
        <pc:sldMkLst>
          <pc:docMk/>
          <pc:sldMk cId="2416685628" sldId="410"/>
        </pc:sldMkLst>
      </pc:sldChg>
      <pc:sldChg chg="add">
        <pc:chgData name="mashael alnajrani" userId="73c1171a52a2fca6" providerId="LiveId" clId="{883C36D1-72A1-4D14-8A4F-C235D9868C60}" dt="2021-03-25T10:30:50.218" v="1394"/>
        <pc:sldMkLst>
          <pc:docMk/>
          <pc:sldMk cId="77809550" sldId="411"/>
        </pc:sldMkLst>
      </pc:sldChg>
      <pc:sldChg chg="delSp modSp add mod">
        <pc:chgData name="mashael alnajrani" userId="73c1171a52a2fca6" providerId="LiveId" clId="{883C36D1-72A1-4D14-8A4F-C235D9868C60}" dt="2021-03-25T10:31:43.428" v="1483" actId="1076"/>
        <pc:sldMkLst>
          <pc:docMk/>
          <pc:sldMk cId="3071743717" sldId="412"/>
        </pc:sldMkLst>
        <pc:spChg chg="del">
          <ac:chgData name="mashael alnajrani" userId="73c1171a52a2fca6" providerId="LiveId" clId="{883C36D1-72A1-4D14-8A4F-C235D9868C60}" dt="2021-03-25T10:31:24.324" v="1398" actId="478"/>
          <ac:spMkLst>
            <pc:docMk/>
            <pc:sldMk cId="3071743717" sldId="412"/>
            <ac:spMk id="3" creationId="{3C734ED9-B899-43F4-9C55-242B39DAA930}"/>
          </ac:spMkLst>
        </pc:spChg>
        <pc:spChg chg="del mod">
          <ac:chgData name="mashael alnajrani" userId="73c1171a52a2fca6" providerId="LiveId" clId="{883C36D1-72A1-4D14-8A4F-C235D9868C60}" dt="2021-03-25T10:31:20.647" v="1397" actId="478"/>
          <ac:spMkLst>
            <pc:docMk/>
            <pc:sldMk cId="3071743717" sldId="412"/>
            <ac:spMk id="4" creationId="{1FCFCD90-0F90-4200-BAB7-853560CACFF6}"/>
          </ac:spMkLst>
        </pc:spChg>
        <pc:spChg chg="mod">
          <ac:chgData name="mashael alnajrani" userId="73c1171a52a2fca6" providerId="LiveId" clId="{883C36D1-72A1-4D14-8A4F-C235D9868C60}" dt="2021-03-25T10:31:41.738" v="1482" actId="1035"/>
          <ac:spMkLst>
            <pc:docMk/>
            <pc:sldMk cId="3071743717" sldId="412"/>
            <ac:spMk id="6" creationId="{18557101-3B0F-4A27-9E48-13501E28767A}"/>
          </ac:spMkLst>
        </pc:spChg>
        <pc:picChg chg="mod">
          <ac:chgData name="mashael alnajrani" userId="73c1171a52a2fca6" providerId="LiveId" clId="{883C36D1-72A1-4D14-8A4F-C235D9868C60}" dt="2021-03-25T10:31:43.428" v="1483" actId="1076"/>
          <ac:picMkLst>
            <pc:docMk/>
            <pc:sldMk cId="3071743717" sldId="412"/>
            <ac:picMk id="2" creationId="{A77D6EFA-D54F-442D-82D7-B4FC00FD8A36}"/>
          </ac:picMkLst>
        </pc:picChg>
      </pc:sldChg>
      <pc:sldChg chg="addSp delSp modSp add mod">
        <pc:chgData name="mashael alnajrani" userId="73c1171a52a2fca6" providerId="LiveId" clId="{883C36D1-72A1-4D14-8A4F-C235D9868C60}" dt="2021-03-27T20:40:10.295" v="10027" actId="1076"/>
        <pc:sldMkLst>
          <pc:docMk/>
          <pc:sldMk cId="3933025400" sldId="413"/>
        </pc:sldMkLst>
        <pc:spChg chg="add mod">
          <ac:chgData name="mashael alnajrani" userId="73c1171a52a2fca6" providerId="LiveId" clId="{883C36D1-72A1-4D14-8A4F-C235D9868C60}" dt="2021-03-27T20:39:47.133" v="9996" actId="1076"/>
          <ac:spMkLst>
            <pc:docMk/>
            <pc:sldMk cId="3933025400" sldId="413"/>
            <ac:spMk id="2" creationId="{0F49C264-CF8A-4900-9CB1-502D65F17CBA}"/>
          </ac:spMkLst>
        </pc:spChg>
        <pc:spChg chg="mod">
          <ac:chgData name="mashael alnajrani" userId="73c1171a52a2fca6" providerId="LiveId" clId="{883C36D1-72A1-4D14-8A4F-C235D9868C60}" dt="2021-03-27T20:37:52.666" v="9909" actId="20577"/>
          <ac:spMkLst>
            <pc:docMk/>
            <pc:sldMk cId="3933025400" sldId="413"/>
            <ac:spMk id="3" creationId="{AF9ECA6F-3134-4036-8EFB-794F6770079A}"/>
          </ac:spMkLst>
        </pc:spChg>
        <pc:spChg chg="mod">
          <ac:chgData name="mashael alnajrani" userId="73c1171a52a2fca6" providerId="LiveId" clId="{883C36D1-72A1-4D14-8A4F-C235D9868C60}" dt="2021-03-25T10:32:29.747" v="1537" actId="1076"/>
          <ac:spMkLst>
            <pc:docMk/>
            <pc:sldMk cId="3933025400" sldId="413"/>
            <ac:spMk id="8" creationId="{DF4B219B-5547-4D7F-801B-AAC06DD80501}"/>
          </ac:spMkLst>
        </pc:spChg>
        <pc:picChg chg="add del mod ord">
          <ac:chgData name="mashael alnajrani" userId="73c1171a52a2fca6" providerId="LiveId" clId="{883C36D1-72A1-4D14-8A4F-C235D9868C60}" dt="2021-03-27T20:40:06.412" v="10010"/>
          <ac:picMkLst>
            <pc:docMk/>
            <pc:sldMk cId="3933025400" sldId="413"/>
            <ac:picMk id="5" creationId="{6AD5D2AA-4D47-4627-A97D-EC1BE9903CF2}"/>
          </ac:picMkLst>
        </pc:picChg>
        <pc:picChg chg="add del mod ord">
          <ac:chgData name="mashael alnajrani" userId="73c1171a52a2fca6" providerId="LiveId" clId="{883C36D1-72A1-4D14-8A4F-C235D9868C60}" dt="2021-03-27T20:40:06.619" v="10018"/>
          <ac:picMkLst>
            <pc:docMk/>
            <pc:sldMk cId="3933025400" sldId="413"/>
            <ac:picMk id="7" creationId="{4B8A32A4-E07F-4D21-8E29-A65299C5CE02}"/>
          </ac:picMkLst>
        </pc:picChg>
        <pc:picChg chg="add del mod ord">
          <ac:chgData name="mashael alnajrani" userId="73c1171a52a2fca6" providerId="LiveId" clId="{883C36D1-72A1-4D14-8A4F-C235D9868C60}" dt="2021-03-27T20:40:07.632" v="10026"/>
          <ac:picMkLst>
            <pc:docMk/>
            <pc:sldMk cId="3933025400" sldId="413"/>
            <ac:picMk id="10" creationId="{B4621BF1-E696-4A8B-8E2E-80CFFA0C2C48}"/>
          </ac:picMkLst>
        </pc:picChg>
        <pc:picChg chg="add mod ord">
          <ac:chgData name="mashael alnajrani" userId="73c1171a52a2fca6" providerId="LiveId" clId="{883C36D1-72A1-4D14-8A4F-C235D9868C60}" dt="2021-03-27T20:40:10.295" v="10027" actId="1076"/>
          <ac:picMkLst>
            <pc:docMk/>
            <pc:sldMk cId="3933025400" sldId="413"/>
            <ac:picMk id="12" creationId="{38FCA8B6-E76F-49FD-AC58-94FD50F932FD}"/>
          </ac:picMkLst>
        </pc:picChg>
      </pc:sldChg>
      <pc:sldChg chg="modSp add mod">
        <pc:chgData name="mashael alnajrani" userId="73c1171a52a2fca6" providerId="LiveId" clId="{883C36D1-72A1-4D14-8A4F-C235D9868C60}" dt="2021-03-27T21:29:47.047" v="11154" actId="20577"/>
        <pc:sldMkLst>
          <pc:docMk/>
          <pc:sldMk cId="3204446407" sldId="414"/>
        </pc:sldMkLst>
        <pc:spChg chg="mod">
          <ac:chgData name="mashael alnajrani" userId="73c1171a52a2fca6" providerId="LiveId" clId="{883C36D1-72A1-4D14-8A4F-C235D9868C60}" dt="2021-03-27T21:29:47.047" v="11154" actId="20577"/>
          <ac:spMkLst>
            <pc:docMk/>
            <pc:sldMk cId="3204446407" sldId="414"/>
            <ac:spMk id="2" creationId="{9C29AC50-737B-458A-AC40-FA7DE49DFA3C}"/>
          </ac:spMkLst>
        </pc:spChg>
        <pc:spChg chg="mod">
          <ac:chgData name="mashael alnajrani" userId="73c1171a52a2fca6" providerId="LiveId" clId="{883C36D1-72A1-4D14-8A4F-C235D9868C60}" dt="2021-03-25T10:32:51.572" v="1542" actId="207"/>
          <ac:spMkLst>
            <pc:docMk/>
            <pc:sldMk cId="3204446407" sldId="414"/>
            <ac:spMk id="10" creationId="{25D147D6-3D15-4338-8CD0-3C8412F89EDE}"/>
          </ac:spMkLst>
        </pc:spChg>
      </pc:sldChg>
      <pc:sldChg chg="addSp modSp add mod">
        <pc:chgData name="mashael alnajrani" userId="73c1171a52a2fca6" providerId="LiveId" clId="{883C36D1-72A1-4D14-8A4F-C235D9868C60}" dt="2021-03-25T10:41:07.200" v="1629" actId="5793"/>
        <pc:sldMkLst>
          <pc:docMk/>
          <pc:sldMk cId="1578336203" sldId="415"/>
        </pc:sldMkLst>
        <pc:spChg chg="mod">
          <ac:chgData name="mashael alnajrani" userId="73c1171a52a2fca6" providerId="LiveId" clId="{883C36D1-72A1-4D14-8A4F-C235D9868C60}" dt="2021-03-25T10:39:33.218" v="1566" actId="20577"/>
          <ac:spMkLst>
            <pc:docMk/>
            <pc:sldMk cId="1578336203" sldId="415"/>
            <ac:spMk id="3" creationId="{84FDE2B4-2D42-4EAB-9DF5-56A040C127D3}"/>
          </ac:spMkLst>
        </pc:spChg>
        <pc:spChg chg="mod">
          <ac:chgData name="mashael alnajrani" userId="73c1171a52a2fca6" providerId="LiveId" clId="{883C36D1-72A1-4D14-8A4F-C235D9868C60}" dt="2021-03-25T10:40:31.280" v="1597" actId="20577"/>
          <ac:spMkLst>
            <pc:docMk/>
            <pc:sldMk cId="1578336203" sldId="415"/>
            <ac:spMk id="5" creationId="{5A5E100E-8286-42C8-8AC4-098652527BD7}"/>
          </ac:spMkLst>
        </pc:spChg>
        <pc:spChg chg="mod">
          <ac:chgData name="mashael alnajrani" userId="73c1171a52a2fca6" providerId="LiveId" clId="{883C36D1-72A1-4D14-8A4F-C235D9868C60}" dt="2021-03-25T10:40:48.782" v="1619" actId="20577"/>
          <ac:spMkLst>
            <pc:docMk/>
            <pc:sldMk cId="1578336203" sldId="415"/>
            <ac:spMk id="7" creationId="{CAC261F5-A0C3-4CA3-A822-948C3FD3FC96}"/>
          </ac:spMkLst>
        </pc:spChg>
        <pc:spChg chg="mod">
          <ac:chgData name="mashael alnajrani" userId="73c1171a52a2fca6" providerId="LiveId" clId="{883C36D1-72A1-4D14-8A4F-C235D9868C60}" dt="2021-03-25T10:40:54.436" v="1620" actId="14100"/>
          <ac:spMkLst>
            <pc:docMk/>
            <pc:sldMk cId="1578336203" sldId="415"/>
            <ac:spMk id="9" creationId="{EAB4693D-4BA4-4C44-B3DE-166311779E54}"/>
          </ac:spMkLst>
        </pc:spChg>
        <pc:spChg chg="add mod">
          <ac:chgData name="mashael alnajrani" userId="73c1171a52a2fca6" providerId="LiveId" clId="{883C36D1-72A1-4D14-8A4F-C235D9868C60}" dt="2021-03-25T10:41:07.200" v="1629" actId="5793"/>
          <ac:spMkLst>
            <pc:docMk/>
            <pc:sldMk cId="1578336203" sldId="415"/>
            <ac:spMk id="12" creationId="{269CF7CD-0414-4FBB-83D6-FA5F7537B36B}"/>
          </ac:spMkLst>
        </pc:spChg>
      </pc:sldChg>
      <pc:sldChg chg="addSp delSp modSp add del mod modAnim">
        <pc:chgData name="mashael alnajrani" userId="73c1171a52a2fca6" providerId="LiveId" clId="{883C36D1-72A1-4D14-8A4F-C235D9868C60}" dt="2021-03-27T21:57:38.382" v="11366" actId="1076"/>
        <pc:sldMkLst>
          <pc:docMk/>
          <pc:sldMk cId="754567596" sldId="416"/>
        </pc:sldMkLst>
        <pc:spChg chg="del mod">
          <ac:chgData name="mashael alnajrani" userId="73c1171a52a2fca6" providerId="LiveId" clId="{883C36D1-72A1-4D14-8A4F-C235D9868C60}" dt="2021-03-26T20:30:17.533" v="4292" actId="478"/>
          <ac:spMkLst>
            <pc:docMk/>
            <pc:sldMk cId="754567596" sldId="416"/>
            <ac:spMk id="3" creationId="{DD08A8C5-F0FB-450D-BAD1-CF82E8085368}"/>
          </ac:spMkLst>
        </pc:spChg>
        <pc:spChg chg="del mod">
          <ac:chgData name="mashael alnajrani" userId="73c1171a52a2fca6" providerId="LiveId" clId="{883C36D1-72A1-4D14-8A4F-C235D9868C60}" dt="2021-03-26T20:30:10.118" v="4289" actId="478"/>
          <ac:spMkLst>
            <pc:docMk/>
            <pc:sldMk cId="754567596" sldId="416"/>
            <ac:spMk id="4" creationId="{2CEFBD4F-0D1A-40E3-9AF0-5E02A63E80C4}"/>
          </ac:spMkLst>
        </pc:spChg>
        <pc:spChg chg="add mod">
          <ac:chgData name="mashael alnajrani" userId="73c1171a52a2fca6" providerId="LiveId" clId="{883C36D1-72A1-4D14-8A4F-C235D9868C60}" dt="2021-03-26T20:30:28.037" v="4296" actId="1076"/>
          <ac:spMkLst>
            <pc:docMk/>
            <pc:sldMk cId="754567596" sldId="416"/>
            <ac:spMk id="5" creationId="{EE490B65-EA24-44E9-9F8E-5BF3194FA8D9}"/>
          </ac:spMkLst>
        </pc:spChg>
        <pc:picChg chg="add mod">
          <ac:chgData name="mashael alnajrani" userId="73c1171a52a2fca6" providerId="LiveId" clId="{883C36D1-72A1-4D14-8A4F-C235D9868C60}" dt="2021-03-26T20:30:38.617" v="4300" actId="1076"/>
          <ac:picMkLst>
            <pc:docMk/>
            <pc:sldMk cId="754567596" sldId="416"/>
            <ac:picMk id="6" creationId="{0DEE990B-B972-430D-B605-1553B19DFB42}"/>
          </ac:picMkLst>
        </pc:picChg>
        <pc:picChg chg="del">
          <ac:chgData name="mashael alnajrani" userId="73c1171a52a2fca6" providerId="LiveId" clId="{883C36D1-72A1-4D14-8A4F-C235D9868C60}" dt="2021-03-25T10:43:40.157" v="1819" actId="478"/>
          <ac:picMkLst>
            <pc:docMk/>
            <pc:sldMk cId="754567596" sldId="416"/>
            <ac:picMk id="6" creationId="{111D37FB-9D3D-410B-8EDE-7E66E818450D}"/>
          </ac:picMkLst>
        </pc:picChg>
        <pc:picChg chg="add mod">
          <ac:chgData name="mashael alnajrani" userId="73c1171a52a2fca6" providerId="LiveId" clId="{883C36D1-72A1-4D14-8A4F-C235D9868C60}" dt="2021-03-26T20:30:33.737" v="4298" actId="14100"/>
          <ac:picMkLst>
            <pc:docMk/>
            <pc:sldMk cId="754567596" sldId="416"/>
            <ac:picMk id="7" creationId="{95E3A600-362F-41CC-A60C-43867F9D692F}"/>
          </ac:picMkLst>
        </pc:picChg>
        <pc:picChg chg="add mod">
          <ac:chgData name="mashael alnajrani" userId="73c1171a52a2fca6" providerId="LiveId" clId="{883C36D1-72A1-4D14-8A4F-C235D9868C60}" dt="2021-03-27T21:57:38.382" v="11366" actId="1076"/>
          <ac:picMkLst>
            <pc:docMk/>
            <pc:sldMk cId="754567596" sldId="416"/>
            <ac:picMk id="8" creationId="{69D265AF-BA49-4728-A34F-15B7CEB14DAD}"/>
          </ac:picMkLst>
        </pc:picChg>
        <pc:picChg chg="add del mod">
          <ac:chgData name="mashael alnajrani" userId="73c1171a52a2fca6" providerId="LiveId" clId="{883C36D1-72A1-4D14-8A4F-C235D9868C60}" dt="2021-03-26T20:30:14.121" v="4290" actId="478"/>
          <ac:picMkLst>
            <pc:docMk/>
            <pc:sldMk cId="754567596" sldId="416"/>
            <ac:picMk id="2050" creationId="{1B22311B-6912-49A0-AF86-F4D5DEA85707}"/>
          </ac:picMkLst>
        </pc:picChg>
      </pc:sldChg>
      <pc:sldChg chg="addSp delSp modSp add mod ord modAnim">
        <pc:chgData name="mashael alnajrani" userId="73c1171a52a2fca6" providerId="LiveId" clId="{883C36D1-72A1-4D14-8A4F-C235D9868C60}" dt="2021-03-26T23:56:11.785" v="6105" actId="255"/>
        <pc:sldMkLst>
          <pc:docMk/>
          <pc:sldMk cId="2462694717" sldId="417"/>
        </pc:sldMkLst>
        <pc:spChg chg="mod">
          <ac:chgData name="mashael alnajrani" userId="73c1171a52a2fca6" providerId="LiveId" clId="{883C36D1-72A1-4D14-8A4F-C235D9868C60}" dt="2021-03-26T23:56:11.785" v="6105" actId="255"/>
          <ac:spMkLst>
            <pc:docMk/>
            <pc:sldMk cId="2462694717" sldId="417"/>
            <ac:spMk id="3" creationId="{DD08A8C5-F0FB-450D-BAD1-CF82E8085368}"/>
          </ac:spMkLst>
        </pc:spChg>
        <pc:spChg chg="mod">
          <ac:chgData name="mashael alnajrani" userId="73c1171a52a2fca6" providerId="LiveId" clId="{883C36D1-72A1-4D14-8A4F-C235D9868C60}" dt="2021-03-25T10:44:12.197" v="1838" actId="20577"/>
          <ac:spMkLst>
            <pc:docMk/>
            <pc:sldMk cId="2462694717" sldId="417"/>
            <ac:spMk id="4" creationId="{2CEFBD4F-0D1A-40E3-9AF0-5E02A63E80C4}"/>
          </ac:spMkLst>
        </pc:spChg>
        <pc:spChg chg="add del mod">
          <ac:chgData name="mashael alnajrani" userId="73c1171a52a2fca6" providerId="LiveId" clId="{883C36D1-72A1-4D14-8A4F-C235D9868C60}" dt="2021-03-26T20:35:14.597" v="4435" actId="478"/>
          <ac:spMkLst>
            <pc:docMk/>
            <pc:sldMk cId="2462694717" sldId="417"/>
            <ac:spMk id="5" creationId="{C062150F-13E8-443C-A672-A4DC049B574A}"/>
          </ac:spMkLst>
        </pc:spChg>
        <pc:spChg chg="add del mod">
          <ac:chgData name="mashael alnajrani" userId="73c1171a52a2fca6" providerId="LiveId" clId="{883C36D1-72A1-4D14-8A4F-C235D9868C60}" dt="2021-03-26T20:35:16.575" v="4436" actId="478"/>
          <ac:spMkLst>
            <pc:docMk/>
            <pc:sldMk cId="2462694717" sldId="417"/>
            <ac:spMk id="6" creationId="{E234445E-82ED-42EC-A64E-F58662534145}"/>
          </ac:spMkLst>
        </pc:spChg>
        <pc:spChg chg="add del mod">
          <ac:chgData name="mashael alnajrani" userId="73c1171a52a2fca6" providerId="LiveId" clId="{883C36D1-72A1-4D14-8A4F-C235D9868C60}" dt="2021-03-26T23:54:08.451" v="6082" actId="478"/>
          <ac:spMkLst>
            <pc:docMk/>
            <pc:sldMk cId="2462694717" sldId="417"/>
            <ac:spMk id="9" creationId="{FDA6BF15-063B-4450-8605-0518F39DA2F6}"/>
          </ac:spMkLst>
        </pc:spChg>
        <pc:spChg chg="add del mod">
          <ac:chgData name="mashael alnajrani" userId="73c1171a52a2fca6" providerId="LiveId" clId="{883C36D1-72A1-4D14-8A4F-C235D9868C60}" dt="2021-03-26T20:40:11.847" v="4721" actId="478"/>
          <ac:spMkLst>
            <pc:docMk/>
            <pc:sldMk cId="2462694717" sldId="417"/>
            <ac:spMk id="10" creationId="{1AF67EE2-0259-4AC1-8A11-A0820F3D07DA}"/>
          </ac:spMkLst>
        </pc:spChg>
        <pc:spChg chg="add mod">
          <ac:chgData name="mashael alnajrani" userId="73c1171a52a2fca6" providerId="LiveId" clId="{883C36D1-72A1-4D14-8A4F-C235D9868C60}" dt="2021-03-26T20:43:53.901" v="4900" actId="1076"/>
          <ac:spMkLst>
            <pc:docMk/>
            <pc:sldMk cId="2462694717" sldId="417"/>
            <ac:spMk id="12" creationId="{C6A6708A-331C-4C2F-A1E5-6B5825622B63}"/>
          </ac:spMkLst>
        </pc:spChg>
        <pc:picChg chg="add del mod">
          <ac:chgData name="mashael alnajrani" userId="73c1171a52a2fca6" providerId="LiveId" clId="{883C36D1-72A1-4D14-8A4F-C235D9868C60}" dt="2021-03-26T20:42:03.006" v="4738"/>
          <ac:picMkLst>
            <pc:docMk/>
            <pc:sldMk cId="2462694717" sldId="417"/>
            <ac:picMk id="11" creationId="{895CF024-6F23-4E7B-A396-1A017FF03C7C}"/>
          </ac:picMkLst>
        </pc:picChg>
        <pc:picChg chg="add del mod">
          <ac:chgData name="mashael alnajrani" userId="73c1171a52a2fca6" providerId="LiveId" clId="{883C36D1-72A1-4D14-8A4F-C235D9868C60}" dt="2021-03-26T20:35:11.873" v="4434" actId="478"/>
          <ac:picMkLst>
            <pc:docMk/>
            <pc:sldMk cId="2462694717" sldId="417"/>
            <ac:picMk id="4098" creationId="{02FE82F3-00AB-4601-84FF-E0353EB57B82}"/>
          </ac:picMkLst>
        </pc:picChg>
        <pc:picChg chg="add del mod">
          <ac:chgData name="mashael alnajrani" userId="73c1171a52a2fca6" providerId="LiveId" clId="{883C36D1-72A1-4D14-8A4F-C235D9868C60}" dt="2021-03-26T20:24:19.998" v="4164" actId="478"/>
          <ac:picMkLst>
            <pc:docMk/>
            <pc:sldMk cId="2462694717" sldId="417"/>
            <ac:picMk id="4100" creationId="{DFB09A03-07AE-4C33-8B20-B1B954227E4D}"/>
          </ac:picMkLst>
        </pc:picChg>
        <pc:picChg chg="add del mod">
          <ac:chgData name="mashael alnajrani" userId="73c1171a52a2fca6" providerId="LiveId" clId="{883C36D1-72A1-4D14-8A4F-C235D9868C60}" dt="2021-03-26T20:35:18.113" v="4437" actId="478"/>
          <ac:picMkLst>
            <pc:docMk/>
            <pc:sldMk cId="2462694717" sldId="417"/>
            <ac:picMk id="4102" creationId="{E63D7A21-2235-4C7E-B908-DBE6347AE1DE}"/>
          </ac:picMkLst>
        </pc:picChg>
      </pc:sldChg>
      <pc:sldChg chg="addSp modSp add mod modAnim">
        <pc:chgData name="mashael alnajrani" userId="73c1171a52a2fca6" providerId="LiveId" clId="{883C36D1-72A1-4D14-8A4F-C235D9868C60}" dt="2021-03-27T01:21:51.628" v="6676" actId="14100"/>
        <pc:sldMkLst>
          <pc:docMk/>
          <pc:sldMk cId="3915767785" sldId="418"/>
        </pc:sldMkLst>
        <pc:spChg chg="add mod">
          <ac:chgData name="mashael alnajrani" userId="73c1171a52a2fca6" providerId="LiveId" clId="{883C36D1-72A1-4D14-8A4F-C235D9868C60}" dt="2021-03-26T23:56:58.577" v="6112" actId="208"/>
          <ac:spMkLst>
            <pc:docMk/>
            <pc:sldMk cId="3915767785" sldId="418"/>
            <ac:spMk id="2" creationId="{0B359F2C-69CA-4BFC-A45F-E68078044971}"/>
          </ac:spMkLst>
        </pc:spChg>
        <pc:spChg chg="mod">
          <ac:chgData name="mashael alnajrani" userId="73c1171a52a2fca6" providerId="LiveId" clId="{883C36D1-72A1-4D14-8A4F-C235D9868C60}" dt="2021-03-26T23:57:13.485" v="6114" actId="1076"/>
          <ac:spMkLst>
            <pc:docMk/>
            <pc:sldMk cId="3915767785" sldId="418"/>
            <ac:spMk id="3" creationId="{DD08A8C5-F0FB-450D-BAD1-CF82E8085368}"/>
          </ac:spMkLst>
        </pc:spChg>
        <pc:spChg chg="mod">
          <ac:chgData name="mashael alnajrani" userId="73c1171a52a2fca6" providerId="LiveId" clId="{883C36D1-72A1-4D14-8A4F-C235D9868C60}" dt="2021-03-25T10:49:05.265" v="2021" actId="5793"/>
          <ac:spMkLst>
            <pc:docMk/>
            <pc:sldMk cId="3915767785" sldId="418"/>
            <ac:spMk id="4" creationId="{2CEFBD4F-0D1A-40E3-9AF0-5E02A63E80C4}"/>
          </ac:spMkLst>
        </pc:spChg>
        <pc:spChg chg="add mod">
          <ac:chgData name="mashael alnajrani" userId="73c1171a52a2fca6" providerId="LiveId" clId="{883C36D1-72A1-4D14-8A4F-C235D9868C60}" dt="2021-03-27T01:21:51.628" v="6676" actId="14100"/>
          <ac:spMkLst>
            <pc:docMk/>
            <pc:sldMk cId="3915767785" sldId="418"/>
            <ac:spMk id="5" creationId="{518CBF4B-0B1D-4DE4-AFBA-FA2F9AFF9650}"/>
          </ac:spMkLst>
        </pc:spChg>
        <pc:spChg chg="add mod">
          <ac:chgData name="mashael alnajrani" userId="73c1171a52a2fca6" providerId="LiveId" clId="{883C36D1-72A1-4D14-8A4F-C235D9868C60}" dt="2021-03-26T23:56:29.366" v="6108" actId="1076"/>
          <ac:spMkLst>
            <pc:docMk/>
            <pc:sldMk cId="3915767785" sldId="418"/>
            <ac:spMk id="6" creationId="{D0EE1CB0-C4AD-40DB-BB1F-59D89C7013BA}"/>
          </ac:spMkLst>
        </pc:spChg>
        <pc:spChg chg="add mod">
          <ac:chgData name="mashael alnajrani" userId="73c1171a52a2fca6" providerId="LiveId" clId="{883C36D1-72A1-4D14-8A4F-C235D9868C60}" dt="2021-03-26T23:56:58.577" v="6112" actId="208"/>
          <ac:spMkLst>
            <pc:docMk/>
            <pc:sldMk cId="3915767785" sldId="418"/>
            <ac:spMk id="7" creationId="{E91CB043-F922-4BE8-A9E9-ACFE2D585341}"/>
          </ac:spMkLst>
        </pc:spChg>
      </pc:sldChg>
      <pc:sldChg chg="modSp add mod modAnim">
        <pc:chgData name="mashael alnajrani" userId="73c1171a52a2fca6" providerId="LiveId" clId="{883C36D1-72A1-4D14-8A4F-C235D9868C60}" dt="2021-03-26T23:45:33.461" v="5986"/>
        <pc:sldMkLst>
          <pc:docMk/>
          <pc:sldMk cId="1832760785" sldId="419"/>
        </pc:sldMkLst>
        <pc:spChg chg="mod">
          <ac:chgData name="mashael alnajrani" userId="73c1171a52a2fca6" providerId="LiveId" clId="{883C36D1-72A1-4D14-8A4F-C235D9868C60}" dt="2021-03-26T19:19:28.196" v="2918" actId="207"/>
          <ac:spMkLst>
            <pc:docMk/>
            <pc:sldMk cId="1832760785" sldId="419"/>
            <ac:spMk id="6" creationId="{FF0C61D7-A617-478E-880F-224EB0AD6682}"/>
          </ac:spMkLst>
        </pc:spChg>
        <pc:spChg chg="mod">
          <ac:chgData name="mashael alnajrani" userId="73c1171a52a2fca6" providerId="LiveId" clId="{883C36D1-72A1-4D14-8A4F-C235D9868C60}" dt="2021-03-26T23:45:22.299" v="5982" actId="1076"/>
          <ac:spMkLst>
            <pc:docMk/>
            <pc:sldMk cId="1832760785" sldId="419"/>
            <ac:spMk id="13" creationId="{8F182240-66CD-4CF7-B877-2B38091EFAA6}"/>
          </ac:spMkLst>
        </pc:spChg>
        <pc:spChg chg="mod">
          <ac:chgData name="mashael alnajrani" userId="73c1171a52a2fca6" providerId="LiveId" clId="{883C36D1-72A1-4D14-8A4F-C235D9868C60}" dt="2021-03-26T23:45:32.143" v="5985" actId="1076"/>
          <ac:spMkLst>
            <pc:docMk/>
            <pc:sldMk cId="1832760785" sldId="419"/>
            <ac:spMk id="15" creationId="{33E895B8-DA64-4AF0-B6DE-843BD5C3BFFF}"/>
          </ac:spMkLst>
        </pc:spChg>
        <pc:spChg chg="mod">
          <ac:chgData name="mashael alnajrani" userId="73c1171a52a2fca6" providerId="LiveId" clId="{883C36D1-72A1-4D14-8A4F-C235D9868C60}" dt="2021-03-26T19:19:17.210" v="2915" actId="208"/>
          <ac:spMkLst>
            <pc:docMk/>
            <pc:sldMk cId="1832760785" sldId="419"/>
            <ac:spMk id="17" creationId="{F0E21610-317D-4973-9BE7-C4F8E2BA1D37}"/>
          </ac:spMkLst>
        </pc:spChg>
      </pc:sldChg>
      <pc:sldChg chg="addSp delSp modSp add mod ord modAnim">
        <pc:chgData name="mashael alnajrani" userId="73c1171a52a2fca6" providerId="LiveId" clId="{883C36D1-72A1-4D14-8A4F-C235D9868C60}" dt="2021-03-27T20:25:17.349" v="9773" actId="1076"/>
        <pc:sldMkLst>
          <pc:docMk/>
          <pc:sldMk cId="1257891015" sldId="420"/>
        </pc:sldMkLst>
        <pc:spChg chg="add mod">
          <ac:chgData name="mashael alnajrani" userId="73c1171a52a2fca6" providerId="LiveId" clId="{883C36D1-72A1-4D14-8A4F-C235D9868C60}" dt="2021-03-26T23:46:22.064" v="5990" actId="1076"/>
          <ac:spMkLst>
            <pc:docMk/>
            <pc:sldMk cId="1257891015" sldId="420"/>
            <ac:spMk id="2" creationId="{41377BA7-3685-4030-8B32-4C07224BBC79}"/>
          </ac:spMkLst>
        </pc:spChg>
        <pc:spChg chg="mod">
          <ac:chgData name="mashael alnajrani" userId="73c1171a52a2fca6" providerId="LiveId" clId="{883C36D1-72A1-4D14-8A4F-C235D9868C60}" dt="2021-03-27T20:25:17.349" v="9773" actId="1076"/>
          <ac:spMkLst>
            <pc:docMk/>
            <pc:sldMk cId="1257891015" sldId="420"/>
            <ac:spMk id="4" creationId="{2CEFBD4F-0D1A-40E3-9AF0-5E02A63E80C4}"/>
          </ac:spMkLst>
        </pc:spChg>
        <pc:spChg chg="del">
          <ac:chgData name="mashael alnajrani" userId="73c1171a52a2fca6" providerId="LiveId" clId="{883C36D1-72A1-4D14-8A4F-C235D9868C60}" dt="2021-03-26T19:47:05.830" v="3438" actId="478"/>
          <ac:spMkLst>
            <pc:docMk/>
            <pc:sldMk cId="1257891015" sldId="420"/>
            <ac:spMk id="9" creationId="{6E943CA1-DEEA-4C1F-9B84-15706ED8737F}"/>
          </ac:spMkLst>
        </pc:spChg>
        <pc:spChg chg="mod">
          <ac:chgData name="mashael alnajrani" userId="73c1171a52a2fca6" providerId="LiveId" clId="{883C36D1-72A1-4D14-8A4F-C235D9868C60}" dt="2021-03-26T19:49:21.803" v="3573" actId="1076"/>
          <ac:spMkLst>
            <pc:docMk/>
            <pc:sldMk cId="1257891015" sldId="420"/>
            <ac:spMk id="10" creationId="{7C14C5EE-30EB-4B14-8A0B-A49D58FC0114}"/>
          </ac:spMkLst>
        </pc:spChg>
        <pc:spChg chg="del">
          <ac:chgData name="mashael alnajrani" userId="73c1171a52a2fca6" providerId="LiveId" clId="{883C36D1-72A1-4D14-8A4F-C235D9868C60}" dt="2021-03-26T19:47:01.705" v="3437" actId="478"/>
          <ac:spMkLst>
            <pc:docMk/>
            <pc:sldMk cId="1257891015" sldId="420"/>
            <ac:spMk id="11" creationId="{A0E30EBD-9F1B-4AF1-8200-777291554D26}"/>
          </ac:spMkLst>
        </pc:spChg>
        <pc:spChg chg="add del mod">
          <ac:chgData name="mashael alnajrani" userId="73c1171a52a2fca6" providerId="LiveId" clId="{883C36D1-72A1-4D14-8A4F-C235D9868C60}" dt="2021-03-26T19:49:02.107" v="3556" actId="478"/>
          <ac:spMkLst>
            <pc:docMk/>
            <pc:sldMk cId="1257891015" sldId="420"/>
            <ac:spMk id="12" creationId="{EEA1B805-7312-40F7-8755-D574E01AC266}"/>
          </ac:spMkLst>
        </pc:spChg>
        <pc:spChg chg="add mod">
          <ac:chgData name="mashael alnajrani" userId="73c1171a52a2fca6" providerId="LiveId" clId="{883C36D1-72A1-4D14-8A4F-C235D9868C60}" dt="2021-03-26T23:46:27.036" v="5992" actId="1076"/>
          <ac:spMkLst>
            <pc:docMk/>
            <pc:sldMk cId="1257891015" sldId="420"/>
            <ac:spMk id="14" creationId="{1469DF84-CB9F-4473-A990-532F5023B072}"/>
          </ac:spMkLst>
        </pc:spChg>
        <pc:spChg chg="add mod">
          <ac:chgData name="mashael alnajrani" userId="73c1171a52a2fca6" providerId="LiveId" clId="{883C36D1-72A1-4D14-8A4F-C235D9868C60}" dt="2021-03-26T19:51:05.888" v="3650" actId="207"/>
          <ac:spMkLst>
            <pc:docMk/>
            <pc:sldMk cId="1257891015" sldId="420"/>
            <ac:spMk id="15" creationId="{046F0983-A402-4F3A-8ED7-E3D3C687E004}"/>
          </ac:spMkLst>
        </pc:spChg>
        <pc:spChg chg="add mod">
          <ac:chgData name="mashael alnajrani" userId="73c1171a52a2fca6" providerId="LiveId" clId="{883C36D1-72A1-4D14-8A4F-C235D9868C60}" dt="2021-03-26T23:46:34.776" v="5995" actId="1076"/>
          <ac:spMkLst>
            <pc:docMk/>
            <pc:sldMk cId="1257891015" sldId="420"/>
            <ac:spMk id="17" creationId="{2BE9023B-28D1-4E2F-B327-352775EF23E8}"/>
          </ac:spMkLst>
        </pc:spChg>
        <pc:picChg chg="del">
          <ac:chgData name="mashael alnajrani" userId="73c1171a52a2fca6" providerId="LiveId" clId="{883C36D1-72A1-4D14-8A4F-C235D9868C60}" dt="2021-03-26T19:46:49.545" v="3431" actId="478"/>
          <ac:picMkLst>
            <pc:docMk/>
            <pc:sldMk cId="1257891015" sldId="420"/>
            <ac:picMk id="6" creationId="{B2E947A9-810D-43D5-AEC5-193F78A49C14}"/>
          </ac:picMkLst>
        </pc:picChg>
        <pc:picChg chg="del">
          <ac:chgData name="mashael alnajrani" userId="73c1171a52a2fca6" providerId="LiveId" clId="{883C36D1-72A1-4D14-8A4F-C235D9868C60}" dt="2021-03-26T19:47:07.556" v="3439" actId="478"/>
          <ac:picMkLst>
            <pc:docMk/>
            <pc:sldMk cId="1257891015" sldId="420"/>
            <ac:picMk id="7" creationId="{FC058583-49C6-4E11-A2AD-2FCEC494E23E}"/>
          </ac:picMkLst>
        </pc:picChg>
        <pc:picChg chg="del mod">
          <ac:chgData name="mashael alnajrani" userId="73c1171a52a2fca6" providerId="LiveId" clId="{883C36D1-72A1-4D14-8A4F-C235D9868C60}" dt="2021-03-26T19:56:02.394" v="3679" actId="478"/>
          <ac:picMkLst>
            <pc:docMk/>
            <pc:sldMk cId="1257891015" sldId="420"/>
            <ac:picMk id="16" creationId="{9500EC03-AEC2-4A74-AFAF-A04FD810C941}"/>
          </ac:picMkLst>
        </pc:picChg>
        <pc:picChg chg="add mod">
          <ac:chgData name="mashael alnajrani" userId="73c1171a52a2fca6" providerId="LiveId" clId="{883C36D1-72A1-4D14-8A4F-C235D9868C60}" dt="2021-03-26T19:56:25.443" v="3685" actId="1076"/>
          <ac:picMkLst>
            <pc:docMk/>
            <pc:sldMk cId="1257891015" sldId="420"/>
            <ac:picMk id="1026" creationId="{70E602AE-C8BC-4785-AFEA-7CCEF7F11958}"/>
          </ac:picMkLst>
        </pc:picChg>
        <pc:picChg chg="del">
          <ac:chgData name="mashael alnajrani" userId="73c1171a52a2fca6" providerId="LiveId" clId="{883C36D1-72A1-4D14-8A4F-C235D9868C60}" dt="2021-03-26T19:46:47.575" v="3430" actId="478"/>
          <ac:picMkLst>
            <pc:docMk/>
            <pc:sldMk cId="1257891015" sldId="420"/>
            <ac:picMk id="8194" creationId="{8AC758E9-D330-4876-B31F-4492821DC195}"/>
          </ac:picMkLst>
        </pc:picChg>
        <pc:picChg chg="mod">
          <ac:chgData name="mashael alnajrani" userId="73c1171a52a2fca6" providerId="LiveId" clId="{883C36D1-72A1-4D14-8A4F-C235D9868C60}" dt="2021-03-26T19:56:08.321" v="3681" actId="1076"/>
          <ac:picMkLst>
            <pc:docMk/>
            <pc:sldMk cId="1257891015" sldId="420"/>
            <ac:picMk id="8196" creationId="{8BB776CF-CB25-44C7-97D5-0E7C1B364592}"/>
          </ac:picMkLst>
        </pc:picChg>
      </pc:sldChg>
      <pc:sldChg chg="addSp delSp modSp new mod ord setBg modAnim">
        <pc:chgData name="mashael alnajrani" userId="73c1171a52a2fca6" providerId="LiveId" clId="{883C36D1-72A1-4D14-8A4F-C235D9868C60}" dt="2021-03-27T20:41:32.932" v="10105"/>
        <pc:sldMkLst>
          <pc:docMk/>
          <pc:sldMk cId="1140173354" sldId="421"/>
        </pc:sldMkLst>
        <pc:spChg chg="add mod">
          <ac:chgData name="mashael alnajrani" userId="73c1171a52a2fca6" providerId="LiveId" clId="{883C36D1-72A1-4D14-8A4F-C235D9868C60}" dt="2021-03-26T20:12:15.375" v="3858" actId="1076"/>
          <ac:spMkLst>
            <pc:docMk/>
            <pc:sldMk cId="1140173354" sldId="421"/>
            <ac:spMk id="2" creationId="{50FC15E3-8170-4B62-9D61-E853C5135382}"/>
          </ac:spMkLst>
        </pc:spChg>
        <pc:spChg chg="add mod">
          <ac:chgData name="mashael alnajrani" userId="73c1171a52a2fca6" providerId="LiveId" clId="{883C36D1-72A1-4D14-8A4F-C235D9868C60}" dt="2021-03-26T20:14:16.753" v="3974" actId="207"/>
          <ac:spMkLst>
            <pc:docMk/>
            <pc:sldMk cId="1140173354" sldId="421"/>
            <ac:spMk id="14" creationId="{9F0383C7-8155-4268-A934-ADBD6E91EAAF}"/>
          </ac:spMkLst>
        </pc:spChg>
        <pc:spChg chg="add del">
          <ac:chgData name="mashael alnajrani" userId="73c1171a52a2fca6" providerId="LiveId" clId="{883C36D1-72A1-4D14-8A4F-C235D9868C60}" dt="2021-03-26T20:07:53.342" v="3730" actId="26606"/>
          <ac:spMkLst>
            <pc:docMk/>
            <pc:sldMk cId="1140173354" sldId="421"/>
            <ac:spMk id="81" creationId="{EA518CE4-E4D4-4D8A-980F-6D692AC96949}"/>
          </ac:spMkLst>
        </pc:spChg>
        <pc:spChg chg="add del">
          <ac:chgData name="mashael alnajrani" userId="73c1171a52a2fca6" providerId="LiveId" clId="{883C36D1-72A1-4D14-8A4F-C235D9868C60}" dt="2021-03-26T20:07:53.342" v="3730" actId="26606"/>
          <ac:spMkLst>
            <pc:docMk/>
            <pc:sldMk cId="1140173354" sldId="421"/>
            <ac:spMk id="83" creationId="{F82BF3E2-EB0E-40D6-8835-2367A5316CA4}"/>
          </ac:spMkLst>
        </pc:spChg>
        <pc:spChg chg="add del">
          <ac:chgData name="mashael alnajrani" userId="73c1171a52a2fca6" providerId="LiveId" clId="{883C36D1-72A1-4D14-8A4F-C235D9868C60}" dt="2021-03-26T20:07:53.342" v="3730" actId="26606"/>
          <ac:spMkLst>
            <pc:docMk/>
            <pc:sldMk cId="1140173354" sldId="421"/>
            <ac:spMk id="85" creationId="{481E86DD-89E6-42B2-8675-84B7C56BFF7D}"/>
          </ac:spMkLst>
        </pc:spChg>
        <pc:spChg chg="add del">
          <ac:chgData name="mashael alnajrani" userId="73c1171a52a2fca6" providerId="LiveId" clId="{883C36D1-72A1-4D14-8A4F-C235D9868C60}" dt="2021-03-26T20:07:53.342" v="3730" actId="26606"/>
          <ac:spMkLst>
            <pc:docMk/>
            <pc:sldMk cId="1140173354" sldId="421"/>
            <ac:spMk id="87" creationId="{5EFE9E4D-D93B-4B04-A3B5-234F5DBB9EAE}"/>
          </ac:spMkLst>
        </pc:spChg>
        <pc:spChg chg="add">
          <ac:chgData name="mashael alnajrani" userId="73c1171a52a2fca6" providerId="LiveId" clId="{883C36D1-72A1-4D14-8A4F-C235D9868C60}" dt="2021-03-26T20:07:54.737" v="3733" actId="26606"/>
          <ac:spMkLst>
            <pc:docMk/>
            <pc:sldMk cId="1140173354" sldId="421"/>
            <ac:spMk id="3086" creationId="{B99E4D29-5F08-447A-A2A3-AB222BB49F50}"/>
          </ac:spMkLst>
        </pc:spChg>
        <pc:picChg chg="add mod ord">
          <ac:chgData name="mashael alnajrani" userId="73c1171a52a2fca6" providerId="LiveId" clId="{883C36D1-72A1-4D14-8A4F-C235D9868C60}" dt="2021-03-26T20:08:08.196" v="3735" actId="1076"/>
          <ac:picMkLst>
            <pc:docMk/>
            <pc:sldMk cId="1140173354" sldId="421"/>
            <ac:picMk id="3074" creationId="{8EA519FF-4AE5-453F-8497-482A48A4F4E6}"/>
          </ac:picMkLst>
        </pc:picChg>
        <pc:picChg chg="add mod ord">
          <ac:chgData name="mashael alnajrani" userId="73c1171a52a2fca6" providerId="LiveId" clId="{883C36D1-72A1-4D14-8A4F-C235D9868C60}" dt="2021-03-26T20:07:54.737" v="3733" actId="26606"/>
          <ac:picMkLst>
            <pc:docMk/>
            <pc:sldMk cId="1140173354" sldId="421"/>
            <ac:picMk id="3076" creationId="{32E04FCF-A9EE-4410-A55A-250526510CB5}"/>
          </ac:picMkLst>
        </pc:picChg>
        <pc:picChg chg="add mod ord">
          <ac:chgData name="mashael alnajrani" userId="73c1171a52a2fca6" providerId="LiveId" clId="{883C36D1-72A1-4D14-8A4F-C235D9868C60}" dt="2021-03-26T20:07:54.737" v="3733" actId="26606"/>
          <ac:picMkLst>
            <pc:docMk/>
            <pc:sldMk cId="1140173354" sldId="421"/>
            <ac:picMk id="3078" creationId="{1BB97F41-57A6-41F3-A0E4-E25DB1109AE3}"/>
          </ac:picMkLst>
        </pc:picChg>
        <pc:picChg chg="add mod">
          <ac:chgData name="mashael alnajrani" userId="73c1171a52a2fca6" providerId="LiveId" clId="{883C36D1-72A1-4D14-8A4F-C235D9868C60}" dt="2021-03-26T20:07:54.737" v="3733" actId="26606"/>
          <ac:picMkLst>
            <pc:docMk/>
            <pc:sldMk cId="1140173354" sldId="421"/>
            <ac:picMk id="3080" creationId="{CD75E343-4313-4EFE-A131-8AF5756D460A}"/>
          </ac:picMkLst>
        </pc:picChg>
        <pc:picChg chg="add mod ord">
          <ac:chgData name="mashael alnajrani" userId="73c1171a52a2fca6" providerId="LiveId" clId="{883C36D1-72A1-4D14-8A4F-C235D9868C60}" dt="2021-03-26T20:07:54.737" v="3733" actId="26606"/>
          <ac:picMkLst>
            <pc:docMk/>
            <pc:sldMk cId="1140173354" sldId="421"/>
            <ac:picMk id="3082" creationId="{C1E5BB45-782B-406D-BD2E-DB4A75CD0AE8}"/>
          </ac:picMkLst>
        </pc:picChg>
        <pc:picChg chg="add mod">
          <ac:chgData name="mashael alnajrani" userId="73c1171a52a2fca6" providerId="LiveId" clId="{883C36D1-72A1-4D14-8A4F-C235D9868C60}" dt="2021-03-26T20:07:54.737" v="3733" actId="26606"/>
          <ac:picMkLst>
            <pc:docMk/>
            <pc:sldMk cId="1140173354" sldId="421"/>
            <ac:picMk id="3084" creationId="{BB2A62BD-02B7-444B-9B66-8D03B7B72819}"/>
          </ac:picMkLst>
        </pc:picChg>
      </pc:sldChg>
      <pc:sldChg chg="addSp delSp modSp add mod modAnim">
        <pc:chgData name="mashael alnajrani" userId="73c1171a52a2fca6" providerId="LiveId" clId="{883C36D1-72A1-4D14-8A4F-C235D9868C60}" dt="2021-03-27T21:58:21.930" v="11375"/>
        <pc:sldMkLst>
          <pc:docMk/>
          <pc:sldMk cId="1153058457" sldId="422"/>
        </pc:sldMkLst>
        <pc:spChg chg="mod">
          <ac:chgData name="mashael alnajrani" userId="73c1171a52a2fca6" providerId="LiveId" clId="{883C36D1-72A1-4D14-8A4F-C235D9868C60}" dt="2021-03-26T20:30:49.709" v="4303" actId="1076"/>
          <ac:spMkLst>
            <pc:docMk/>
            <pc:sldMk cId="1153058457" sldId="422"/>
            <ac:spMk id="3" creationId="{DD08A8C5-F0FB-450D-BAD1-CF82E8085368}"/>
          </ac:spMkLst>
        </pc:spChg>
        <pc:spChg chg="mod">
          <ac:chgData name="mashael alnajrani" userId="73c1171a52a2fca6" providerId="LiveId" clId="{883C36D1-72A1-4D14-8A4F-C235D9868C60}" dt="2021-03-26T23:48:51.211" v="6011" actId="20577"/>
          <ac:spMkLst>
            <pc:docMk/>
            <pc:sldMk cId="1153058457" sldId="422"/>
            <ac:spMk id="4" creationId="{2CEFBD4F-0D1A-40E3-9AF0-5E02A63E80C4}"/>
          </ac:spMkLst>
        </pc:spChg>
        <pc:spChg chg="mod">
          <ac:chgData name="mashael alnajrani" userId="73c1171a52a2fca6" providerId="LiveId" clId="{883C36D1-72A1-4D14-8A4F-C235D9868C60}" dt="2021-03-27T21:58:00.819" v="11369" actId="14100"/>
          <ac:spMkLst>
            <pc:docMk/>
            <pc:sldMk cId="1153058457" sldId="422"/>
            <ac:spMk id="5" creationId="{EE490B65-EA24-44E9-9F8E-5BF3194FA8D9}"/>
          </ac:spMkLst>
        </pc:spChg>
        <pc:picChg chg="del">
          <ac:chgData name="mashael alnajrani" userId="73c1171a52a2fca6" providerId="LiveId" clId="{883C36D1-72A1-4D14-8A4F-C235D9868C60}" dt="2021-03-26T20:30:44.630" v="4301" actId="478"/>
          <ac:picMkLst>
            <pc:docMk/>
            <pc:sldMk cId="1153058457" sldId="422"/>
            <ac:picMk id="6" creationId="{0DEE990B-B972-430D-B605-1553B19DFB42}"/>
          </ac:picMkLst>
        </pc:picChg>
        <pc:picChg chg="del">
          <ac:chgData name="mashael alnajrani" userId="73c1171a52a2fca6" providerId="LiveId" clId="{883C36D1-72A1-4D14-8A4F-C235D9868C60}" dt="2021-03-26T20:30:44.630" v="4301" actId="478"/>
          <ac:picMkLst>
            <pc:docMk/>
            <pc:sldMk cId="1153058457" sldId="422"/>
            <ac:picMk id="7" creationId="{95E3A600-362F-41CC-A60C-43867F9D692F}"/>
          </ac:picMkLst>
        </pc:picChg>
        <pc:picChg chg="add mod">
          <ac:chgData name="mashael alnajrani" userId="73c1171a52a2fca6" providerId="LiveId" clId="{883C36D1-72A1-4D14-8A4F-C235D9868C60}" dt="2021-03-26T23:49:07.682" v="6013" actId="1076"/>
          <ac:picMkLst>
            <pc:docMk/>
            <pc:sldMk cId="1153058457" sldId="422"/>
            <ac:picMk id="8" creationId="{0CA9A81C-03F6-431E-AEAD-1E718C9BFDEF}"/>
          </ac:picMkLst>
        </pc:picChg>
        <pc:picChg chg="add mod">
          <ac:chgData name="mashael alnajrani" userId="73c1171a52a2fca6" providerId="LiveId" clId="{883C36D1-72A1-4D14-8A4F-C235D9868C60}" dt="2021-03-26T23:49:07.682" v="6013" actId="1076"/>
          <ac:picMkLst>
            <pc:docMk/>
            <pc:sldMk cId="1153058457" sldId="422"/>
            <ac:picMk id="9" creationId="{76D97715-1EC4-45D0-978D-2966D04EC9D9}"/>
          </ac:picMkLst>
        </pc:picChg>
        <pc:picChg chg="add mod">
          <ac:chgData name="mashael alnajrani" userId="73c1171a52a2fca6" providerId="LiveId" clId="{883C36D1-72A1-4D14-8A4F-C235D9868C60}" dt="2021-03-26T23:49:07.682" v="6013" actId="1076"/>
          <ac:picMkLst>
            <pc:docMk/>
            <pc:sldMk cId="1153058457" sldId="422"/>
            <ac:picMk id="10" creationId="{5A244880-97E1-4B56-B641-3E002E7875EF}"/>
          </ac:picMkLst>
        </pc:picChg>
        <pc:picChg chg="add mod">
          <ac:chgData name="mashael alnajrani" userId="73c1171a52a2fca6" providerId="LiveId" clId="{883C36D1-72A1-4D14-8A4F-C235D9868C60}" dt="2021-03-26T23:49:07.682" v="6013" actId="1076"/>
          <ac:picMkLst>
            <pc:docMk/>
            <pc:sldMk cId="1153058457" sldId="422"/>
            <ac:picMk id="11" creationId="{A7AFFEC8-693E-4CD2-8AB5-CD99554F963D}"/>
          </ac:picMkLst>
        </pc:picChg>
        <pc:picChg chg="add mod">
          <ac:chgData name="mashael alnajrani" userId="73c1171a52a2fca6" providerId="LiveId" clId="{883C36D1-72A1-4D14-8A4F-C235D9868C60}" dt="2021-03-26T23:49:07.682" v="6013" actId="1076"/>
          <ac:picMkLst>
            <pc:docMk/>
            <pc:sldMk cId="1153058457" sldId="422"/>
            <ac:picMk id="12" creationId="{B30C3DD3-8A41-4A0A-BC1C-CCDD352D1C9C}"/>
          </ac:picMkLst>
        </pc:picChg>
        <pc:picChg chg="add mod">
          <ac:chgData name="mashael alnajrani" userId="73c1171a52a2fca6" providerId="LiveId" clId="{883C36D1-72A1-4D14-8A4F-C235D9868C60}" dt="2021-03-27T21:57:45.405" v="11368" actId="1076"/>
          <ac:picMkLst>
            <pc:docMk/>
            <pc:sldMk cId="1153058457" sldId="422"/>
            <ac:picMk id="13" creationId="{A05EBA47-3781-4F74-9312-C230AAE9D4BE}"/>
          </ac:picMkLst>
        </pc:picChg>
        <pc:picChg chg="mod">
          <ac:chgData name="mashael alnajrani" userId="73c1171a52a2fca6" providerId="LiveId" clId="{883C36D1-72A1-4D14-8A4F-C235D9868C60}" dt="2021-03-26T20:30:46.931" v="4302" actId="1076"/>
          <ac:picMkLst>
            <pc:docMk/>
            <pc:sldMk cId="1153058457" sldId="422"/>
            <ac:picMk id="2050" creationId="{1B22311B-6912-49A0-AF86-F4D5DEA85707}"/>
          </ac:picMkLst>
        </pc:picChg>
      </pc:sldChg>
      <pc:sldChg chg="addSp delSp modSp add mod ord modAnim">
        <pc:chgData name="mashael alnajrani" userId="73c1171a52a2fca6" providerId="LiveId" clId="{883C36D1-72A1-4D14-8A4F-C235D9868C60}" dt="2021-03-27T21:58:38.113" v="11378"/>
        <pc:sldMkLst>
          <pc:docMk/>
          <pc:sldMk cId="862853858" sldId="423"/>
        </pc:sldMkLst>
        <pc:spChg chg="del mod">
          <ac:chgData name="mashael alnajrani" userId="73c1171a52a2fca6" providerId="LiveId" clId="{883C36D1-72A1-4D14-8A4F-C235D9868C60}" dt="2021-03-26T20:33:11.927" v="4368" actId="478"/>
          <ac:spMkLst>
            <pc:docMk/>
            <pc:sldMk cId="862853858" sldId="423"/>
            <ac:spMk id="3" creationId="{DD08A8C5-F0FB-450D-BAD1-CF82E8085368}"/>
          </ac:spMkLst>
        </pc:spChg>
        <pc:spChg chg="mod">
          <ac:chgData name="mashael alnajrani" userId="73c1171a52a2fca6" providerId="LiveId" clId="{883C36D1-72A1-4D14-8A4F-C235D9868C60}" dt="2021-03-26T23:49:49.076" v="6023" actId="1076"/>
          <ac:spMkLst>
            <pc:docMk/>
            <pc:sldMk cId="862853858" sldId="423"/>
            <ac:spMk id="5" creationId="{C062150F-13E8-443C-A672-A4DC049B574A}"/>
          </ac:spMkLst>
        </pc:spChg>
        <pc:spChg chg="mod">
          <ac:chgData name="mashael alnajrani" userId="73c1171a52a2fca6" providerId="LiveId" clId="{883C36D1-72A1-4D14-8A4F-C235D9868C60}" dt="2021-03-26T23:49:38.611" v="6019" actId="1076"/>
          <ac:spMkLst>
            <pc:docMk/>
            <pc:sldMk cId="862853858" sldId="423"/>
            <ac:spMk id="6" creationId="{E234445E-82ED-42EC-A64E-F58662534145}"/>
          </ac:spMkLst>
        </pc:spChg>
        <pc:spChg chg="add mod">
          <ac:chgData name="mashael alnajrani" userId="73c1171a52a2fca6" providerId="LiveId" clId="{883C36D1-72A1-4D14-8A4F-C235D9868C60}" dt="2021-03-26T23:51:11.024" v="6039" actId="20577"/>
          <ac:spMkLst>
            <pc:docMk/>
            <pc:sldMk cId="862853858" sldId="423"/>
            <ac:spMk id="9" creationId="{247CDB0A-80E2-4ABE-A9C3-ABF5FED6C454}"/>
          </ac:spMkLst>
        </pc:spChg>
        <pc:picChg chg="add mod modCrop">
          <ac:chgData name="mashael alnajrani" userId="73c1171a52a2fca6" providerId="LiveId" clId="{883C36D1-72A1-4D14-8A4F-C235D9868C60}" dt="2021-03-26T20:34:53.888" v="4433" actId="14100"/>
          <ac:picMkLst>
            <pc:docMk/>
            <pc:sldMk cId="862853858" sldId="423"/>
            <ac:picMk id="8" creationId="{8692B4E9-34FC-46B5-B2F8-EF2721E07631}"/>
          </ac:picMkLst>
        </pc:picChg>
        <pc:picChg chg="add mod">
          <ac:chgData name="mashael alnajrani" userId="73c1171a52a2fca6" providerId="LiveId" clId="{883C36D1-72A1-4D14-8A4F-C235D9868C60}" dt="2021-03-27T21:58:32.657" v="11377" actId="1076"/>
          <ac:picMkLst>
            <pc:docMk/>
            <pc:sldMk cId="862853858" sldId="423"/>
            <ac:picMk id="10" creationId="{F58FBD30-E33B-41FF-891E-F39DA68DE91A}"/>
          </ac:picMkLst>
        </pc:picChg>
        <pc:picChg chg="mod">
          <ac:chgData name="mashael alnajrani" userId="73c1171a52a2fca6" providerId="LiveId" clId="{883C36D1-72A1-4D14-8A4F-C235D9868C60}" dt="2021-03-26T23:49:43.083" v="6021" actId="1076"/>
          <ac:picMkLst>
            <pc:docMk/>
            <pc:sldMk cId="862853858" sldId="423"/>
            <ac:picMk id="4098" creationId="{02FE82F3-00AB-4601-84FF-E0353EB57B82}"/>
          </ac:picMkLst>
        </pc:picChg>
        <pc:picChg chg="mod">
          <ac:chgData name="mashael alnajrani" userId="73c1171a52a2fca6" providerId="LiveId" clId="{883C36D1-72A1-4D14-8A4F-C235D9868C60}" dt="2021-03-26T23:49:57.408" v="6026" actId="1076"/>
          <ac:picMkLst>
            <pc:docMk/>
            <pc:sldMk cId="862853858" sldId="423"/>
            <ac:picMk id="4102" creationId="{E63D7A21-2235-4C7E-B908-DBE6347AE1DE}"/>
          </ac:picMkLst>
        </pc:picChg>
      </pc:sldChg>
      <pc:sldChg chg="addSp delSp modSp add mod modAnim">
        <pc:chgData name="mashael alnajrani" userId="73c1171a52a2fca6" providerId="LiveId" clId="{883C36D1-72A1-4D14-8A4F-C235D9868C60}" dt="2021-03-26T23:56:22.847" v="6107" actId="1076"/>
        <pc:sldMkLst>
          <pc:docMk/>
          <pc:sldMk cId="1190209540" sldId="424"/>
        </pc:sldMkLst>
        <pc:spChg chg="mod">
          <ac:chgData name="mashael alnajrani" userId="73c1171a52a2fca6" providerId="LiveId" clId="{883C36D1-72A1-4D14-8A4F-C235D9868C60}" dt="2021-03-26T23:56:22.847" v="6107" actId="1076"/>
          <ac:spMkLst>
            <pc:docMk/>
            <pc:sldMk cId="1190209540" sldId="424"/>
            <ac:spMk id="3" creationId="{DD08A8C5-F0FB-450D-BAD1-CF82E8085368}"/>
          </ac:spMkLst>
        </pc:spChg>
        <pc:spChg chg="add mod">
          <ac:chgData name="mashael alnajrani" userId="73c1171a52a2fca6" providerId="LiveId" clId="{883C36D1-72A1-4D14-8A4F-C235D9868C60}" dt="2021-03-26T23:54:02.204" v="6081" actId="1076"/>
          <ac:spMkLst>
            <pc:docMk/>
            <pc:sldMk cId="1190209540" sldId="424"/>
            <ac:spMk id="7" creationId="{7BEC5726-003B-429B-B079-83C68F7BED72}"/>
          </ac:spMkLst>
        </pc:spChg>
        <pc:spChg chg="del">
          <ac:chgData name="mashael alnajrani" userId="73c1171a52a2fca6" providerId="LiveId" clId="{883C36D1-72A1-4D14-8A4F-C235D9868C60}" dt="2021-03-26T23:53:39.589" v="6076" actId="478"/>
          <ac:spMkLst>
            <pc:docMk/>
            <pc:sldMk cId="1190209540" sldId="424"/>
            <ac:spMk id="9" creationId="{FDA6BF15-063B-4450-8605-0518F39DA2F6}"/>
          </ac:spMkLst>
        </pc:spChg>
        <pc:spChg chg="del mod">
          <ac:chgData name="mashael alnajrani" userId="73c1171a52a2fca6" providerId="LiveId" clId="{883C36D1-72A1-4D14-8A4F-C235D9868C60}" dt="2021-03-26T23:53:58.105" v="6080" actId="478"/>
          <ac:spMkLst>
            <pc:docMk/>
            <pc:sldMk cId="1190209540" sldId="424"/>
            <ac:spMk id="10" creationId="{1AF67EE2-0259-4AC1-8A11-A0820F3D07DA}"/>
          </ac:spMkLst>
        </pc:spChg>
        <pc:picChg chg="add mod">
          <ac:chgData name="mashael alnajrani" userId="73c1171a52a2fca6" providerId="LiveId" clId="{883C36D1-72A1-4D14-8A4F-C235D9868C60}" dt="2021-03-26T20:41:19.902" v="4726" actId="14100"/>
          <ac:picMkLst>
            <pc:docMk/>
            <pc:sldMk cId="1190209540" sldId="424"/>
            <ac:picMk id="6" creationId="{04D728D4-FBC4-43CB-A0AC-B4BFA1B2378E}"/>
          </ac:picMkLst>
        </pc:picChg>
      </pc:sldChg>
      <pc:sldChg chg="modSp add mod modAnim">
        <pc:chgData name="mashael alnajrani" userId="73c1171a52a2fca6" providerId="LiveId" clId="{883C36D1-72A1-4D14-8A4F-C235D9868C60}" dt="2021-03-26T23:53:31.789" v="6075"/>
        <pc:sldMkLst>
          <pc:docMk/>
          <pc:sldMk cId="2599632629" sldId="425"/>
        </pc:sldMkLst>
        <pc:spChg chg="mod">
          <ac:chgData name="mashael alnajrani" userId="73c1171a52a2fca6" providerId="LiveId" clId="{883C36D1-72A1-4D14-8A4F-C235D9868C60}" dt="2021-03-26T23:53:06.622" v="6070" actId="1076"/>
          <ac:spMkLst>
            <pc:docMk/>
            <pc:sldMk cId="2599632629" sldId="425"/>
            <ac:spMk id="3" creationId="{DD08A8C5-F0FB-450D-BAD1-CF82E8085368}"/>
          </ac:spMkLst>
        </pc:spChg>
        <pc:spChg chg="mod">
          <ac:chgData name="mashael alnajrani" userId="73c1171a52a2fca6" providerId="LiveId" clId="{883C36D1-72A1-4D14-8A4F-C235D9868C60}" dt="2021-03-26T23:53:12.354" v="6071" actId="1076"/>
          <ac:spMkLst>
            <pc:docMk/>
            <pc:sldMk cId="2599632629" sldId="425"/>
            <ac:spMk id="9" creationId="{FDA6BF15-063B-4450-8605-0518F39DA2F6}"/>
          </ac:spMkLst>
        </pc:spChg>
      </pc:sldChg>
      <pc:sldChg chg="addSp delSp modSp add mod ord modAnim">
        <pc:chgData name="mashael alnajrani" userId="73c1171a52a2fca6" providerId="LiveId" clId="{883C36D1-72A1-4D14-8A4F-C235D9868C60}" dt="2021-03-26T23:56:05.296" v="6104" actId="255"/>
        <pc:sldMkLst>
          <pc:docMk/>
          <pc:sldMk cId="115737618" sldId="426"/>
        </pc:sldMkLst>
        <pc:spChg chg="mod">
          <ac:chgData name="mashael alnajrani" userId="73c1171a52a2fca6" providerId="LiveId" clId="{883C36D1-72A1-4D14-8A4F-C235D9868C60}" dt="2021-03-26T23:56:05.296" v="6104" actId="255"/>
          <ac:spMkLst>
            <pc:docMk/>
            <pc:sldMk cId="115737618" sldId="426"/>
            <ac:spMk id="3" creationId="{DD08A8C5-F0FB-450D-BAD1-CF82E8085368}"/>
          </ac:spMkLst>
        </pc:spChg>
        <pc:spChg chg="add mod">
          <ac:chgData name="mashael alnajrani" userId="73c1171a52a2fca6" providerId="LiveId" clId="{883C36D1-72A1-4D14-8A4F-C235D9868C60}" dt="2021-03-26T23:54:59.266" v="6089" actId="1076"/>
          <ac:spMkLst>
            <pc:docMk/>
            <pc:sldMk cId="115737618" sldId="426"/>
            <ac:spMk id="5" creationId="{F0D6F051-2666-4AE6-88EC-1BD755524596}"/>
          </ac:spMkLst>
        </pc:spChg>
        <pc:spChg chg="add mod">
          <ac:chgData name="mashael alnajrani" userId="73c1171a52a2fca6" providerId="LiveId" clId="{883C36D1-72A1-4D14-8A4F-C235D9868C60}" dt="2021-03-26T23:55:02.486" v="6090" actId="1076"/>
          <ac:spMkLst>
            <pc:docMk/>
            <pc:sldMk cId="115737618" sldId="426"/>
            <ac:spMk id="7" creationId="{72614C9D-4D1B-4E54-BCB5-A4C61CA65B46}"/>
          </ac:spMkLst>
        </pc:spChg>
        <pc:spChg chg="del">
          <ac:chgData name="mashael alnajrani" userId="73c1171a52a2fca6" providerId="LiveId" clId="{883C36D1-72A1-4D14-8A4F-C235D9868C60}" dt="2021-03-26T23:54:39.131" v="6085" actId="478"/>
          <ac:spMkLst>
            <pc:docMk/>
            <pc:sldMk cId="115737618" sldId="426"/>
            <ac:spMk id="9" creationId="{FDA6BF15-063B-4450-8605-0518F39DA2F6}"/>
          </ac:spMkLst>
        </pc:spChg>
      </pc:sldChg>
      <pc:sldChg chg="addSp delSp modSp add mod ord modAnim">
        <pc:chgData name="mashael alnajrani" userId="73c1171a52a2fca6" providerId="LiveId" clId="{883C36D1-72A1-4D14-8A4F-C235D9868C60}" dt="2021-03-26T23:55:55.924" v="6103" actId="1076"/>
        <pc:sldMkLst>
          <pc:docMk/>
          <pc:sldMk cId="2066523688" sldId="427"/>
        </pc:sldMkLst>
        <pc:spChg chg="mod">
          <ac:chgData name="mashael alnajrani" userId="73c1171a52a2fca6" providerId="LiveId" clId="{883C36D1-72A1-4D14-8A4F-C235D9868C60}" dt="2021-03-26T23:55:55.924" v="6103" actId="1076"/>
          <ac:spMkLst>
            <pc:docMk/>
            <pc:sldMk cId="2066523688" sldId="427"/>
            <ac:spMk id="3" creationId="{DD08A8C5-F0FB-450D-BAD1-CF82E8085368}"/>
          </ac:spMkLst>
        </pc:spChg>
        <pc:spChg chg="add mod">
          <ac:chgData name="mashael alnajrani" userId="73c1171a52a2fca6" providerId="LiveId" clId="{883C36D1-72A1-4D14-8A4F-C235D9868C60}" dt="2021-03-26T20:57:25.908" v="5540" actId="20577"/>
          <ac:spMkLst>
            <pc:docMk/>
            <pc:sldMk cId="2066523688" sldId="427"/>
            <ac:spMk id="5" creationId="{C004A220-C5D7-4E5E-A0EF-4BCBCCE0F59E}"/>
          </ac:spMkLst>
        </pc:spChg>
        <pc:spChg chg="del">
          <ac:chgData name="mashael alnajrani" userId="73c1171a52a2fca6" providerId="LiveId" clId="{883C36D1-72A1-4D14-8A4F-C235D9868C60}" dt="2021-03-26T23:55:34.775" v="6099" actId="478"/>
          <ac:spMkLst>
            <pc:docMk/>
            <pc:sldMk cId="2066523688" sldId="427"/>
            <ac:spMk id="9" creationId="{FDA6BF15-063B-4450-8605-0518F39DA2F6}"/>
          </ac:spMkLst>
        </pc:spChg>
      </pc:sldChg>
      <pc:sldChg chg="addSp delSp modSp add mod delAnim modAnim">
        <pc:chgData name="mashael alnajrani" userId="73c1171a52a2fca6" providerId="LiveId" clId="{883C36D1-72A1-4D14-8A4F-C235D9868C60}" dt="2021-03-27T20:43:49.511" v="10154" actId="20577"/>
        <pc:sldMkLst>
          <pc:docMk/>
          <pc:sldMk cId="3235926007" sldId="428"/>
        </pc:sldMkLst>
        <pc:spChg chg="mod">
          <ac:chgData name="mashael alnajrani" userId="73c1171a52a2fca6" providerId="LiveId" clId="{883C36D1-72A1-4D14-8A4F-C235D9868C60}" dt="2021-03-27T20:42:44.200" v="10112" actId="1076"/>
          <ac:spMkLst>
            <pc:docMk/>
            <pc:sldMk cId="3235926007" sldId="428"/>
            <ac:spMk id="2" creationId="{0B359F2C-69CA-4BFC-A45F-E68078044971}"/>
          </ac:spMkLst>
        </pc:spChg>
        <pc:spChg chg="del mod">
          <ac:chgData name="mashael alnajrani" userId="73c1171a52a2fca6" providerId="LiveId" clId="{883C36D1-72A1-4D14-8A4F-C235D9868C60}" dt="2021-03-26T21:14:17.712" v="5718" actId="478"/>
          <ac:spMkLst>
            <pc:docMk/>
            <pc:sldMk cId="3235926007" sldId="428"/>
            <ac:spMk id="3" creationId="{DD08A8C5-F0FB-450D-BAD1-CF82E8085368}"/>
          </ac:spMkLst>
        </pc:spChg>
        <pc:spChg chg="mod">
          <ac:chgData name="mashael alnajrani" userId="73c1171a52a2fca6" providerId="LiveId" clId="{883C36D1-72A1-4D14-8A4F-C235D9868C60}" dt="2021-03-26T21:21:21.398" v="5805" actId="1076"/>
          <ac:spMkLst>
            <pc:docMk/>
            <pc:sldMk cId="3235926007" sldId="428"/>
            <ac:spMk id="4" creationId="{2CEFBD4F-0D1A-40E3-9AF0-5E02A63E80C4}"/>
          </ac:spMkLst>
        </pc:spChg>
        <pc:spChg chg="del">
          <ac:chgData name="mashael alnajrani" userId="73c1171a52a2fca6" providerId="LiveId" clId="{883C36D1-72A1-4D14-8A4F-C235D9868C60}" dt="2021-03-26T21:14:22.724" v="5720" actId="478"/>
          <ac:spMkLst>
            <pc:docMk/>
            <pc:sldMk cId="3235926007" sldId="428"/>
            <ac:spMk id="5" creationId="{518CBF4B-0B1D-4DE4-AFBA-FA2F9AFF9650}"/>
          </ac:spMkLst>
        </pc:spChg>
        <pc:spChg chg="add mod">
          <ac:chgData name="mashael alnajrani" userId="73c1171a52a2fca6" providerId="LiveId" clId="{883C36D1-72A1-4D14-8A4F-C235D9868C60}" dt="2021-03-27T20:43:49.511" v="10154" actId="20577"/>
          <ac:spMkLst>
            <pc:docMk/>
            <pc:sldMk cId="3235926007" sldId="428"/>
            <ac:spMk id="6" creationId="{BD7CA546-E2F1-4B76-BBE4-6625FC225F7A}"/>
          </ac:spMkLst>
        </pc:spChg>
        <pc:spChg chg="del">
          <ac:chgData name="mashael alnajrani" userId="73c1171a52a2fca6" providerId="LiveId" clId="{883C36D1-72A1-4D14-8A4F-C235D9868C60}" dt="2021-03-26T21:14:19.967" v="5719" actId="478"/>
          <ac:spMkLst>
            <pc:docMk/>
            <pc:sldMk cId="3235926007" sldId="428"/>
            <ac:spMk id="6" creationId="{D0EE1CB0-C4AD-40DB-BB1F-59D89C7013BA}"/>
          </ac:spMkLst>
        </pc:spChg>
        <pc:spChg chg="mod">
          <ac:chgData name="mashael alnajrani" userId="73c1171a52a2fca6" providerId="LiveId" clId="{883C36D1-72A1-4D14-8A4F-C235D9868C60}" dt="2021-03-27T20:42:42.392" v="10111" actId="1076"/>
          <ac:spMkLst>
            <pc:docMk/>
            <pc:sldMk cId="3235926007" sldId="428"/>
            <ac:spMk id="7" creationId="{E91CB043-F922-4BE8-A9E9-ACFE2D585341}"/>
          </ac:spMkLst>
        </pc:spChg>
        <pc:spChg chg="add del mod">
          <ac:chgData name="mashael alnajrani" userId="73c1171a52a2fca6" providerId="LiveId" clId="{883C36D1-72A1-4D14-8A4F-C235D9868C60}" dt="2021-03-27T20:43:11.072" v="10117" actId="478"/>
          <ac:spMkLst>
            <pc:docMk/>
            <pc:sldMk cId="3235926007" sldId="428"/>
            <ac:spMk id="8" creationId="{BAFEBE6A-A24B-4AD8-A633-232EA87B8941}"/>
          </ac:spMkLst>
        </pc:spChg>
        <pc:picChg chg="add mod">
          <ac:chgData name="mashael alnajrani" userId="73c1171a52a2fca6" providerId="LiveId" clId="{883C36D1-72A1-4D14-8A4F-C235D9868C60}" dt="2021-03-27T20:42:33.845" v="10108" actId="1076"/>
          <ac:picMkLst>
            <pc:docMk/>
            <pc:sldMk cId="3235926007" sldId="428"/>
            <ac:picMk id="5122" creationId="{B344AFEC-48C8-4B8C-A96E-564CA375F26C}"/>
          </ac:picMkLst>
        </pc:picChg>
      </pc:sldChg>
      <pc:sldChg chg="add">
        <pc:chgData name="mashael alnajrani" userId="73c1171a52a2fca6" providerId="LiveId" clId="{883C36D1-72A1-4D14-8A4F-C235D9868C60}" dt="2021-03-26T21:15:41.409" v="5724"/>
        <pc:sldMkLst>
          <pc:docMk/>
          <pc:sldMk cId="1915359008" sldId="429"/>
        </pc:sldMkLst>
      </pc:sldChg>
      <pc:sldChg chg="add">
        <pc:chgData name="mashael alnajrani" userId="73c1171a52a2fca6" providerId="LiveId" clId="{883C36D1-72A1-4D14-8A4F-C235D9868C60}" dt="2021-03-26T21:15:41.409" v="5724"/>
        <pc:sldMkLst>
          <pc:docMk/>
          <pc:sldMk cId="148529328" sldId="430"/>
        </pc:sldMkLst>
      </pc:sldChg>
      <pc:sldChg chg="addSp modSp add mod">
        <pc:chgData name="mashael alnajrani" userId="73c1171a52a2fca6" providerId="LiveId" clId="{883C36D1-72A1-4D14-8A4F-C235D9868C60}" dt="2021-03-27T20:52:23.188" v="10231" actId="1076"/>
        <pc:sldMkLst>
          <pc:docMk/>
          <pc:sldMk cId="1773166346" sldId="431"/>
        </pc:sldMkLst>
        <pc:spChg chg="mod">
          <ac:chgData name="mashael alnajrani" userId="73c1171a52a2fca6" providerId="LiveId" clId="{883C36D1-72A1-4D14-8A4F-C235D9868C60}" dt="2021-03-27T20:52:10.984" v="10224" actId="255"/>
          <ac:spMkLst>
            <pc:docMk/>
            <pc:sldMk cId="1773166346" sldId="431"/>
            <ac:spMk id="3" creationId="{AF9ECA6F-3134-4036-8EFB-794F6770079A}"/>
          </ac:spMkLst>
        </pc:spChg>
        <pc:picChg chg="add mod ord">
          <ac:chgData name="mashael alnajrani" userId="73c1171a52a2fca6" providerId="LiveId" clId="{883C36D1-72A1-4D14-8A4F-C235D9868C60}" dt="2021-03-27T20:52:23.188" v="10231" actId="1076"/>
          <ac:picMkLst>
            <pc:docMk/>
            <pc:sldMk cId="1773166346" sldId="431"/>
            <ac:picMk id="4" creationId="{5BD786AE-D59C-4195-802A-5CB0C5F26315}"/>
          </ac:picMkLst>
        </pc:picChg>
      </pc:sldChg>
      <pc:sldChg chg="modSp add mod">
        <pc:chgData name="mashael alnajrani" userId="73c1171a52a2fca6" providerId="LiveId" clId="{883C36D1-72A1-4D14-8A4F-C235D9868C60}" dt="2021-03-27T21:53:32.460" v="11238" actId="20577"/>
        <pc:sldMkLst>
          <pc:docMk/>
          <pc:sldMk cId="2109350678" sldId="432"/>
        </pc:sldMkLst>
        <pc:spChg chg="mod">
          <ac:chgData name="mashael alnajrani" userId="73c1171a52a2fca6" providerId="LiveId" clId="{883C36D1-72A1-4D14-8A4F-C235D9868C60}" dt="2021-03-27T21:53:32.460" v="11238" actId="20577"/>
          <ac:spMkLst>
            <pc:docMk/>
            <pc:sldMk cId="2109350678" sldId="432"/>
            <ac:spMk id="2" creationId="{9C29AC50-737B-458A-AC40-FA7DE49DFA3C}"/>
          </ac:spMkLst>
        </pc:spChg>
        <pc:spChg chg="mod">
          <ac:chgData name="mashael alnajrani" userId="73c1171a52a2fca6" providerId="LiveId" clId="{883C36D1-72A1-4D14-8A4F-C235D9868C60}" dt="2021-03-27T00:51:19.652" v="6304" actId="1076"/>
          <ac:spMkLst>
            <pc:docMk/>
            <pc:sldMk cId="2109350678" sldId="432"/>
            <ac:spMk id="14" creationId="{BB6FD04B-1CDE-4C7B-A60F-B31F1A072282}"/>
          </ac:spMkLst>
        </pc:spChg>
      </pc:sldChg>
      <pc:sldChg chg="delSp modSp add mod">
        <pc:chgData name="mashael alnajrani" userId="73c1171a52a2fca6" providerId="LiveId" clId="{883C36D1-72A1-4D14-8A4F-C235D9868C60}" dt="2021-03-27T21:52:38.185" v="11229" actId="14100"/>
        <pc:sldMkLst>
          <pc:docMk/>
          <pc:sldMk cId="3630085201" sldId="433"/>
        </pc:sldMkLst>
        <pc:spChg chg="mod">
          <ac:chgData name="mashael alnajrani" userId="73c1171a52a2fca6" providerId="LiveId" clId="{883C36D1-72A1-4D14-8A4F-C235D9868C60}" dt="2021-03-27T00:00:53.367" v="6123" actId="20577"/>
          <ac:spMkLst>
            <pc:docMk/>
            <pc:sldMk cId="3630085201" sldId="433"/>
            <ac:spMk id="3" creationId="{84FDE2B4-2D42-4EAB-9DF5-56A040C127D3}"/>
          </ac:spMkLst>
        </pc:spChg>
        <pc:spChg chg="mod">
          <ac:chgData name="mashael alnajrani" userId="73c1171a52a2fca6" providerId="LiveId" clId="{883C36D1-72A1-4D14-8A4F-C235D9868C60}" dt="2021-03-26T21:23:30.849" v="5930" actId="20577"/>
          <ac:spMkLst>
            <pc:docMk/>
            <pc:sldMk cId="3630085201" sldId="433"/>
            <ac:spMk id="5" creationId="{5A5E100E-8286-42C8-8AC4-098652527BD7}"/>
          </ac:spMkLst>
        </pc:spChg>
        <pc:spChg chg="mod">
          <ac:chgData name="mashael alnajrani" userId="73c1171a52a2fca6" providerId="LiveId" clId="{883C36D1-72A1-4D14-8A4F-C235D9868C60}" dt="2021-03-27T20:56:17.760" v="10401" actId="20577"/>
          <ac:spMkLst>
            <pc:docMk/>
            <pc:sldMk cId="3630085201" sldId="433"/>
            <ac:spMk id="7" creationId="{CAC261F5-A0C3-4CA3-A822-948C3FD3FC96}"/>
          </ac:spMkLst>
        </pc:spChg>
        <pc:spChg chg="mod">
          <ac:chgData name="mashael alnajrani" userId="73c1171a52a2fca6" providerId="LiveId" clId="{883C36D1-72A1-4D14-8A4F-C235D9868C60}" dt="2021-03-27T21:52:38.185" v="11229" actId="14100"/>
          <ac:spMkLst>
            <pc:docMk/>
            <pc:sldMk cId="3630085201" sldId="433"/>
            <ac:spMk id="9" creationId="{EAB4693D-4BA4-4C44-B3DE-166311779E54}"/>
          </ac:spMkLst>
        </pc:spChg>
        <pc:spChg chg="del mod">
          <ac:chgData name="mashael alnajrani" userId="73c1171a52a2fca6" providerId="LiveId" clId="{883C36D1-72A1-4D14-8A4F-C235D9868C60}" dt="2021-03-27T21:52:34.873" v="11228" actId="21"/>
          <ac:spMkLst>
            <pc:docMk/>
            <pc:sldMk cId="3630085201" sldId="433"/>
            <ac:spMk id="12" creationId="{269CF7CD-0414-4FBB-83D6-FA5F7537B36B}"/>
          </ac:spMkLst>
        </pc:spChg>
      </pc:sldChg>
      <pc:sldChg chg="addSp delSp modSp new mod ord modAnim">
        <pc:chgData name="mashael alnajrani" userId="73c1171a52a2fca6" providerId="LiveId" clId="{883C36D1-72A1-4D14-8A4F-C235D9868C60}" dt="2021-03-27T21:59:00.588" v="11380" actId="1076"/>
        <pc:sldMkLst>
          <pc:docMk/>
          <pc:sldMk cId="3862156088" sldId="434"/>
        </pc:sldMkLst>
        <pc:spChg chg="del mod">
          <ac:chgData name="mashael alnajrani" userId="73c1171a52a2fca6" providerId="LiveId" clId="{883C36D1-72A1-4D14-8A4F-C235D9868C60}" dt="2021-03-26T21:21:14.572" v="5804" actId="478"/>
          <ac:spMkLst>
            <pc:docMk/>
            <pc:sldMk cId="3862156088" sldId="434"/>
            <ac:spMk id="2" creationId="{573F6128-4A8E-4FDE-B8AE-4D26DDC9DBFA}"/>
          </ac:spMkLst>
        </pc:spChg>
        <pc:spChg chg="del">
          <ac:chgData name="mashael alnajrani" userId="73c1171a52a2fca6" providerId="LiveId" clId="{883C36D1-72A1-4D14-8A4F-C235D9868C60}" dt="2021-03-26T21:18:51.598" v="5734" actId="478"/>
          <ac:spMkLst>
            <pc:docMk/>
            <pc:sldMk cId="3862156088" sldId="434"/>
            <ac:spMk id="3" creationId="{1DA0A843-1A26-4E17-823B-89FBDF0DC68E}"/>
          </ac:spMkLst>
        </pc:spChg>
        <pc:spChg chg="add del mod">
          <ac:chgData name="mashael alnajrani" userId="73c1171a52a2fca6" providerId="LiveId" clId="{883C36D1-72A1-4D14-8A4F-C235D9868C60}" dt="2021-03-27T00:19:36.868" v="6184" actId="478"/>
          <ac:spMkLst>
            <pc:docMk/>
            <pc:sldMk cId="3862156088" sldId="434"/>
            <ac:spMk id="5" creationId="{BBAF458D-2226-4BFF-AAD2-21153C8BA3E7}"/>
          </ac:spMkLst>
        </pc:spChg>
        <pc:spChg chg="add del mod">
          <ac:chgData name="mashael alnajrani" userId="73c1171a52a2fca6" providerId="LiveId" clId="{883C36D1-72A1-4D14-8A4F-C235D9868C60}" dt="2021-03-26T21:21:28.657" v="5807" actId="478"/>
          <ac:spMkLst>
            <pc:docMk/>
            <pc:sldMk cId="3862156088" sldId="434"/>
            <ac:spMk id="6" creationId="{F558F760-6FAD-4204-87AB-2D90EFC4228E}"/>
          </ac:spMkLst>
        </pc:spChg>
        <pc:spChg chg="add mod">
          <ac:chgData name="mashael alnajrani" userId="73c1171a52a2fca6" providerId="LiveId" clId="{883C36D1-72A1-4D14-8A4F-C235D9868C60}" dt="2021-03-26T21:22:32.864" v="5840" actId="20577"/>
          <ac:spMkLst>
            <pc:docMk/>
            <pc:sldMk cId="3862156088" sldId="434"/>
            <ac:spMk id="7" creationId="{43DDAC99-0385-4558-A769-F823068D1D35}"/>
          </ac:spMkLst>
        </pc:spChg>
        <pc:spChg chg="add mod">
          <ac:chgData name="mashael alnajrani" userId="73c1171a52a2fca6" providerId="LiveId" clId="{883C36D1-72A1-4D14-8A4F-C235D9868C60}" dt="2021-03-27T20:56:34.348" v="10417" actId="1076"/>
          <ac:spMkLst>
            <pc:docMk/>
            <pc:sldMk cId="3862156088" sldId="434"/>
            <ac:spMk id="9" creationId="{44F75391-B21A-41C9-9F78-C02A1AB95607}"/>
          </ac:spMkLst>
        </pc:spChg>
        <pc:picChg chg="add del mod">
          <ac:chgData name="mashael alnajrani" userId="73c1171a52a2fca6" providerId="LiveId" clId="{883C36D1-72A1-4D14-8A4F-C235D9868C60}" dt="2021-03-26T21:24:22.725" v="5935" actId="478"/>
          <ac:picMkLst>
            <pc:docMk/>
            <pc:sldMk cId="3862156088" sldId="434"/>
            <ac:picMk id="4" creationId="{0CD678CB-3500-4728-AF9D-F16E91E984B7}"/>
          </ac:picMkLst>
        </pc:picChg>
        <pc:picChg chg="add mod">
          <ac:chgData name="mashael alnajrani" userId="73c1171a52a2fca6" providerId="LiveId" clId="{883C36D1-72A1-4D14-8A4F-C235D9868C60}" dt="2021-03-27T21:59:00.588" v="11380" actId="1076"/>
          <ac:picMkLst>
            <pc:docMk/>
            <pc:sldMk cId="3862156088" sldId="434"/>
            <ac:picMk id="5" creationId="{D1CBD06B-42B6-4FEF-AECC-EB3BF668D478}"/>
          </ac:picMkLst>
        </pc:picChg>
        <pc:picChg chg="add del mod">
          <ac:chgData name="mashael alnajrani" userId="73c1171a52a2fca6" providerId="LiveId" clId="{883C36D1-72A1-4D14-8A4F-C235D9868C60}" dt="2021-03-27T01:19:54.089" v="6658" actId="478"/>
          <ac:picMkLst>
            <pc:docMk/>
            <pc:sldMk cId="3862156088" sldId="434"/>
            <ac:picMk id="6" creationId="{FC1E6083-60A3-46A4-B161-2B8EA315B462}"/>
          </ac:picMkLst>
        </pc:picChg>
        <pc:picChg chg="add del mod">
          <ac:chgData name="mashael alnajrani" userId="73c1171a52a2fca6" providerId="LiveId" clId="{883C36D1-72A1-4D14-8A4F-C235D9868C60}" dt="2021-03-27T00:50:24.720" v="6292" actId="478"/>
          <ac:picMkLst>
            <pc:docMk/>
            <pc:sldMk cId="3862156088" sldId="434"/>
            <ac:picMk id="8" creationId="{F985EC89-85AE-4365-9046-D857F6814216}"/>
          </ac:picMkLst>
        </pc:picChg>
        <pc:picChg chg="add mod">
          <ac:chgData name="mashael alnajrani" userId="73c1171a52a2fca6" providerId="LiveId" clId="{883C36D1-72A1-4D14-8A4F-C235D9868C60}" dt="2021-03-27T01:20:23.519" v="6660"/>
          <ac:picMkLst>
            <pc:docMk/>
            <pc:sldMk cId="3862156088" sldId="434"/>
            <ac:picMk id="10" creationId="{880D6239-8DDF-4466-A91F-59D27C729CC5}"/>
          </ac:picMkLst>
        </pc:picChg>
      </pc:sldChg>
      <pc:sldChg chg="addSp delSp modSp add mod ord">
        <pc:chgData name="mashael alnajrani" userId="73c1171a52a2fca6" providerId="LiveId" clId="{883C36D1-72A1-4D14-8A4F-C235D9868C60}" dt="2021-03-27T00:51:02.862" v="6303" actId="1076"/>
        <pc:sldMkLst>
          <pc:docMk/>
          <pc:sldMk cId="1126580761" sldId="435"/>
        </pc:sldMkLst>
        <pc:spChg chg="mod">
          <ac:chgData name="mashael alnajrani" userId="73c1171a52a2fca6" providerId="LiveId" clId="{883C36D1-72A1-4D14-8A4F-C235D9868C60}" dt="2021-03-26T21:20:56.929" v="5796" actId="113"/>
          <ac:spMkLst>
            <pc:docMk/>
            <pc:sldMk cId="1126580761" sldId="435"/>
            <ac:spMk id="2" creationId="{573F6128-4A8E-4FDE-B8AE-4D26DDC9DBFA}"/>
          </ac:spMkLst>
        </pc:spChg>
        <pc:picChg chg="del">
          <ac:chgData name="mashael alnajrani" userId="73c1171a52a2fca6" providerId="LiveId" clId="{883C36D1-72A1-4D14-8A4F-C235D9868C60}" dt="2021-03-27T00:50:48.849" v="6298" actId="478"/>
          <ac:picMkLst>
            <pc:docMk/>
            <pc:sldMk cId="1126580761" sldId="435"/>
            <ac:picMk id="4" creationId="{0CD678CB-3500-4728-AF9D-F16E91E984B7}"/>
          </ac:picMkLst>
        </pc:picChg>
        <pc:picChg chg="add mod">
          <ac:chgData name="mashael alnajrani" userId="73c1171a52a2fca6" providerId="LiveId" clId="{883C36D1-72A1-4D14-8A4F-C235D9868C60}" dt="2021-03-27T00:51:02.862" v="6303" actId="1076"/>
          <ac:picMkLst>
            <pc:docMk/>
            <pc:sldMk cId="1126580761" sldId="435"/>
            <ac:picMk id="5" creationId="{868FC28C-76E2-4E72-8605-7F1A54D096C6}"/>
          </ac:picMkLst>
        </pc:picChg>
      </pc:sldChg>
      <pc:sldChg chg="addSp delSp modSp add mod ord modAnim">
        <pc:chgData name="mashael alnajrani" userId="73c1171a52a2fca6" providerId="LiveId" clId="{883C36D1-72A1-4D14-8A4F-C235D9868C60}" dt="2021-03-27T21:59:33.861" v="11387"/>
        <pc:sldMkLst>
          <pc:docMk/>
          <pc:sldMk cId="3960834230" sldId="436"/>
        </pc:sldMkLst>
        <pc:spChg chg="add mod">
          <ac:chgData name="mashael alnajrani" userId="73c1171a52a2fca6" providerId="LiveId" clId="{883C36D1-72A1-4D14-8A4F-C235D9868C60}" dt="2021-03-27T02:12:28.291" v="7285" actId="14100"/>
          <ac:spMkLst>
            <pc:docMk/>
            <pc:sldMk cId="3960834230" sldId="436"/>
            <ac:spMk id="5" creationId="{32FC49D4-D6E2-40DF-92A7-07CC9C5F1318}"/>
          </ac:spMkLst>
        </pc:spChg>
        <pc:spChg chg="mod">
          <ac:chgData name="mashael alnajrani" userId="73c1171a52a2fca6" providerId="LiveId" clId="{883C36D1-72A1-4D14-8A4F-C235D9868C60}" dt="2021-03-27T01:19:30.079" v="6655" actId="5793"/>
          <ac:spMkLst>
            <pc:docMk/>
            <pc:sldMk cId="3960834230" sldId="436"/>
            <ac:spMk id="7" creationId="{43DDAC99-0385-4558-A769-F823068D1D35}"/>
          </ac:spMkLst>
        </pc:spChg>
        <pc:spChg chg="del">
          <ac:chgData name="mashael alnajrani" userId="73c1171a52a2fca6" providerId="LiveId" clId="{883C36D1-72A1-4D14-8A4F-C235D9868C60}" dt="2021-03-27T01:19:36.861" v="6656" actId="478"/>
          <ac:spMkLst>
            <pc:docMk/>
            <pc:sldMk cId="3960834230" sldId="436"/>
            <ac:spMk id="9" creationId="{44F75391-B21A-41C9-9F78-C02A1AB95607}"/>
          </ac:spMkLst>
        </pc:spChg>
        <pc:spChg chg="add mod">
          <ac:chgData name="mashael alnajrani" userId="73c1171a52a2fca6" providerId="LiveId" clId="{883C36D1-72A1-4D14-8A4F-C235D9868C60}" dt="2021-03-27T20:59:20.012" v="10442" actId="1076"/>
          <ac:spMkLst>
            <pc:docMk/>
            <pc:sldMk cId="3960834230" sldId="436"/>
            <ac:spMk id="10" creationId="{0731910D-9FB7-4416-8C5C-C766BD3D5416}"/>
          </ac:spMkLst>
        </pc:spChg>
        <pc:spChg chg="add mod">
          <ac:chgData name="mashael alnajrani" userId="73c1171a52a2fca6" providerId="LiveId" clId="{883C36D1-72A1-4D14-8A4F-C235D9868C60}" dt="2021-03-27T02:10:41.916" v="7249" actId="20577"/>
          <ac:spMkLst>
            <pc:docMk/>
            <pc:sldMk cId="3960834230" sldId="436"/>
            <ac:spMk id="11" creationId="{B24DD80E-ED0C-480C-912E-BBD0AAB31CCE}"/>
          </ac:spMkLst>
        </pc:spChg>
        <pc:picChg chg="add mod">
          <ac:chgData name="mashael alnajrani" userId="73c1171a52a2fca6" providerId="LiveId" clId="{883C36D1-72A1-4D14-8A4F-C235D9868C60}" dt="2021-03-27T02:12:30.085" v="7286" actId="1076"/>
          <ac:picMkLst>
            <pc:docMk/>
            <pc:sldMk cId="3960834230" sldId="436"/>
            <ac:picMk id="6" creationId="{4CB28EC3-1D0D-477E-B09E-2494F26E72B5}"/>
          </ac:picMkLst>
        </pc:picChg>
        <pc:picChg chg="add mod">
          <ac:chgData name="mashael alnajrani" userId="73c1171a52a2fca6" providerId="LiveId" clId="{883C36D1-72A1-4D14-8A4F-C235D9868C60}" dt="2021-03-27T21:59:31.807" v="11386" actId="1076"/>
          <ac:picMkLst>
            <pc:docMk/>
            <pc:sldMk cId="3960834230" sldId="436"/>
            <ac:picMk id="8" creationId="{AF57E399-D98A-431D-8F8A-2F6F9A274D93}"/>
          </ac:picMkLst>
        </pc:picChg>
        <pc:picChg chg="del">
          <ac:chgData name="mashael alnajrani" userId="73c1171a52a2fca6" providerId="LiveId" clId="{883C36D1-72A1-4D14-8A4F-C235D9868C60}" dt="2021-03-27T01:19:38.847" v="6657" actId="478"/>
          <ac:picMkLst>
            <pc:docMk/>
            <pc:sldMk cId="3960834230" sldId="436"/>
            <ac:picMk id="8" creationId="{F985EC89-85AE-4365-9046-D857F6814216}"/>
          </ac:picMkLst>
        </pc:picChg>
      </pc:sldChg>
      <pc:sldChg chg="addSp delSp modSp new mod ord">
        <pc:chgData name="mashael alnajrani" userId="73c1171a52a2fca6" providerId="LiveId" clId="{883C36D1-72A1-4D14-8A4F-C235D9868C60}" dt="2021-03-27T02:04:31.311" v="7091" actId="1076"/>
        <pc:sldMkLst>
          <pc:docMk/>
          <pc:sldMk cId="1261885869" sldId="437"/>
        </pc:sldMkLst>
        <pc:spChg chg="add mod">
          <ac:chgData name="mashael alnajrani" userId="73c1171a52a2fca6" providerId="LiveId" clId="{883C36D1-72A1-4D14-8A4F-C235D9868C60}" dt="2021-03-27T01:42:21.477" v="6960" actId="207"/>
          <ac:spMkLst>
            <pc:docMk/>
            <pc:sldMk cId="1261885869" sldId="437"/>
            <ac:spMk id="3" creationId="{6C10CB6C-2A0B-47E2-92CD-C868EA86FF1A}"/>
          </ac:spMkLst>
        </pc:spChg>
        <pc:spChg chg="add mod">
          <ac:chgData name="mashael alnajrani" userId="73c1171a52a2fca6" providerId="LiveId" clId="{883C36D1-72A1-4D14-8A4F-C235D9868C60}" dt="2021-03-27T01:40:25.545" v="6885" actId="1076"/>
          <ac:spMkLst>
            <pc:docMk/>
            <pc:sldMk cId="1261885869" sldId="437"/>
            <ac:spMk id="4" creationId="{61683155-9E74-4E9D-9FE8-5657BE2B067B}"/>
          </ac:spMkLst>
        </pc:spChg>
        <pc:spChg chg="add del mod">
          <ac:chgData name="mashael alnajrani" userId="73c1171a52a2fca6" providerId="LiveId" clId="{883C36D1-72A1-4D14-8A4F-C235D9868C60}" dt="2021-03-27T01:50:57.694" v="7009" actId="478"/>
          <ac:spMkLst>
            <pc:docMk/>
            <pc:sldMk cId="1261885869" sldId="437"/>
            <ac:spMk id="6" creationId="{94E84869-CB63-43B5-968D-210A577377FB}"/>
          </ac:spMkLst>
        </pc:spChg>
        <pc:spChg chg="add del mod">
          <ac:chgData name="mashael alnajrani" userId="73c1171a52a2fca6" providerId="LiveId" clId="{883C36D1-72A1-4D14-8A4F-C235D9868C60}" dt="2021-03-27T02:04:31.311" v="7091" actId="1076"/>
          <ac:spMkLst>
            <pc:docMk/>
            <pc:sldMk cId="1261885869" sldId="437"/>
            <ac:spMk id="7" creationId="{C32D4DF2-AB1E-4A80-BB24-4FE7A96D11F3}"/>
          </ac:spMkLst>
        </pc:spChg>
        <pc:picChg chg="add del mod modCrop">
          <ac:chgData name="mashael alnajrani" userId="73c1171a52a2fca6" providerId="LiveId" clId="{883C36D1-72A1-4D14-8A4F-C235D9868C60}" dt="2021-03-27T01:40:03.591" v="6880" actId="478"/>
          <ac:picMkLst>
            <pc:docMk/>
            <pc:sldMk cId="1261885869" sldId="437"/>
            <ac:picMk id="2" creationId="{A090D82B-ECD4-4F55-BEAE-07E2573431FB}"/>
          </ac:picMkLst>
        </pc:picChg>
        <pc:picChg chg="add mod">
          <ac:chgData name="mashael alnajrani" userId="73c1171a52a2fca6" providerId="LiveId" clId="{883C36D1-72A1-4D14-8A4F-C235D9868C60}" dt="2021-03-27T01:40:34.641" v="6888" actId="14100"/>
          <ac:picMkLst>
            <pc:docMk/>
            <pc:sldMk cId="1261885869" sldId="437"/>
            <ac:picMk id="7170" creationId="{DA04EA2A-8E46-439D-8F16-042F1E10805F}"/>
          </ac:picMkLst>
        </pc:picChg>
      </pc:sldChg>
      <pc:sldChg chg="addSp delSp modSp add mod modAnim">
        <pc:chgData name="mashael alnajrani" userId="73c1171a52a2fca6" providerId="LiveId" clId="{883C36D1-72A1-4D14-8A4F-C235D9868C60}" dt="2021-03-27T20:58:20.820" v="10432"/>
        <pc:sldMkLst>
          <pc:docMk/>
          <pc:sldMk cId="3234814810" sldId="455"/>
        </pc:sldMkLst>
        <pc:spChg chg="del">
          <ac:chgData name="mashael alnajrani" userId="73c1171a52a2fca6" providerId="LiveId" clId="{883C36D1-72A1-4D14-8A4F-C235D9868C60}" dt="2021-03-27T01:00:31.620" v="6427" actId="478"/>
          <ac:spMkLst>
            <pc:docMk/>
            <pc:sldMk cId="3234814810" sldId="455"/>
            <ac:spMk id="5" creationId="{F624B561-44DB-4B9F-A9A8-13C1C30A87DE}"/>
          </ac:spMkLst>
        </pc:spChg>
        <pc:spChg chg="del mod">
          <ac:chgData name="mashael alnajrani" userId="73c1171a52a2fca6" providerId="LiveId" clId="{883C36D1-72A1-4D14-8A4F-C235D9868C60}" dt="2021-03-27T01:00:24.222" v="6424" actId="478"/>
          <ac:spMkLst>
            <pc:docMk/>
            <pc:sldMk cId="3234814810" sldId="455"/>
            <ac:spMk id="7" creationId="{00000000-0000-0000-0000-000000000000}"/>
          </ac:spMkLst>
        </pc:spChg>
        <pc:spChg chg="del">
          <ac:chgData name="mashael alnajrani" userId="73c1171a52a2fca6" providerId="LiveId" clId="{883C36D1-72A1-4D14-8A4F-C235D9868C60}" dt="2021-03-27T01:00:22.138" v="6422" actId="478"/>
          <ac:spMkLst>
            <pc:docMk/>
            <pc:sldMk cId="3234814810" sldId="455"/>
            <ac:spMk id="9" creationId="{C79AE174-3BA3-44FB-9AEB-48ED53C8E792}"/>
          </ac:spMkLst>
        </pc:spChg>
        <pc:spChg chg="add mod">
          <ac:chgData name="mashael alnajrani" userId="73c1171a52a2fca6" providerId="LiveId" clId="{883C36D1-72A1-4D14-8A4F-C235D9868C60}" dt="2021-03-27T01:07:49.217" v="6484" actId="1076"/>
          <ac:spMkLst>
            <pc:docMk/>
            <pc:sldMk cId="3234814810" sldId="455"/>
            <ac:spMk id="10" creationId="{FCFE1FE2-F137-4684-BA9E-6AF9DC8DFAC1}"/>
          </ac:spMkLst>
        </pc:spChg>
        <pc:spChg chg="mod">
          <ac:chgData name="mashael alnajrani" userId="73c1171a52a2fca6" providerId="LiveId" clId="{883C36D1-72A1-4D14-8A4F-C235D9868C60}" dt="2021-03-27T20:58:19.180" v="10431" actId="1076"/>
          <ac:spMkLst>
            <pc:docMk/>
            <pc:sldMk cId="3234814810" sldId="455"/>
            <ac:spMk id="11" creationId="{285BE307-3353-49BE-802F-3334D6A01C42}"/>
          </ac:spMkLst>
        </pc:spChg>
        <pc:picChg chg="del">
          <ac:chgData name="mashael alnajrani" userId="73c1171a52a2fca6" providerId="LiveId" clId="{883C36D1-72A1-4D14-8A4F-C235D9868C60}" dt="2021-03-27T01:00:26.824" v="6425" actId="478"/>
          <ac:picMkLst>
            <pc:docMk/>
            <pc:sldMk cId="3234814810" sldId="455"/>
            <ac:picMk id="2" creationId="{00000000-0000-0000-0000-000000000000}"/>
          </ac:picMkLst>
        </pc:picChg>
        <pc:picChg chg="del">
          <ac:chgData name="mashael alnajrani" userId="73c1171a52a2fca6" providerId="LiveId" clId="{883C36D1-72A1-4D14-8A4F-C235D9868C60}" dt="2021-03-27T01:00:18.412" v="6421" actId="478"/>
          <ac:picMkLst>
            <pc:docMk/>
            <pc:sldMk cId="3234814810" sldId="455"/>
            <ac:picMk id="8" creationId="{00000000-0000-0000-0000-000000000000}"/>
          </ac:picMkLst>
        </pc:picChg>
        <pc:picChg chg="add mod">
          <ac:chgData name="mashael alnajrani" userId="73c1171a52a2fca6" providerId="LiveId" clId="{883C36D1-72A1-4D14-8A4F-C235D9868C60}" dt="2021-03-27T01:01:43.582" v="6440" actId="14100"/>
          <ac:picMkLst>
            <pc:docMk/>
            <pc:sldMk cId="3234814810" sldId="455"/>
            <ac:picMk id="12" creationId="{2D7B2574-792C-4E18-BF0D-039D20247655}"/>
          </ac:picMkLst>
        </pc:picChg>
      </pc:sldChg>
      <pc:sldChg chg="add del">
        <pc:chgData name="mashael alnajrani" userId="73c1171a52a2fca6" providerId="LiveId" clId="{883C36D1-72A1-4D14-8A4F-C235D9868C60}" dt="2021-03-27T01:05:50.723" v="6465" actId="47"/>
        <pc:sldMkLst>
          <pc:docMk/>
          <pc:sldMk cId="2224681391" sldId="456"/>
        </pc:sldMkLst>
      </pc:sldChg>
      <pc:sldChg chg="add del">
        <pc:chgData name="mashael alnajrani" userId="73c1171a52a2fca6" providerId="LiveId" clId="{883C36D1-72A1-4D14-8A4F-C235D9868C60}" dt="2021-03-27T01:06:27.505" v="6472" actId="47"/>
        <pc:sldMkLst>
          <pc:docMk/>
          <pc:sldMk cId="1857334901" sldId="457"/>
        </pc:sldMkLst>
      </pc:sldChg>
      <pc:sldChg chg="addSp delSp modSp add mod modAnim">
        <pc:chgData name="mashael alnajrani" userId="73c1171a52a2fca6" providerId="LiveId" clId="{883C36D1-72A1-4D14-8A4F-C235D9868C60}" dt="2021-03-27T21:59:15.133" v="11384" actId="1076"/>
        <pc:sldMkLst>
          <pc:docMk/>
          <pc:sldMk cId="215830278" sldId="470"/>
        </pc:sldMkLst>
        <pc:spChg chg="del">
          <ac:chgData name="mashael alnajrani" userId="73c1171a52a2fca6" providerId="LiveId" clId="{883C36D1-72A1-4D14-8A4F-C235D9868C60}" dt="2021-03-27T00:41:20.545" v="6242" actId="478"/>
          <ac:spMkLst>
            <pc:docMk/>
            <pc:sldMk cId="215830278" sldId="470"/>
            <ac:spMk id="5" creationId="{F624B561-44DB-4B9F-A9A8-13C1C30A87DE}"/>
          </ac:spMkLst>
        </pc:spChg>
        <pc:spChg chg="del">
          <ac:chgData name="mashael alnajrani" userId="73c1171a52a2fca6" providerId="LiveId" clId="{883C36D1-72A1-4D14-8A4F-C235D9868C60}" dt="2021-03-27T00:45:35.089" v="6261" actId="478"/>
          <ac:spMkLst>
            <pc:docMk/>
            <pc:sldMk cId="215830278" sldId="470"/>
            <ac:spMk id="7" creationId="{00000000-0000-0000-0000-000000000000}"/>
          </ac:spMkLst>
        </pc:spChg>
        <pc:spChg chg="del">
          <ac:chgData name="mashael alnajrani" userId="73c1171a52a2fca6" providerId="LiveId" clId="{883C36D1-72A1-4D14-8A4F-C235D9868C60}" dt="2021-03-27T00:45:38.160" v="6262" actId="478"/>
          <ac:spMkLst>
            <pc:docMk/>
            <pc:sldMk cId="215830278" sldId="470"/>
            <ac:spMk id="9" creationId="{C79AE174-3BA3-44FB-9AEB-48ED53C8E792}"/>
          </ac:spMkLst>
        </pc:spChg>
        <pc:spChg chg="add mod">
          <ac:chgData name="mashael alnajrani" userId="73c1171a52a2fca6" providerId="LiveId" clId="{883C36D1-72A1-4D14-8A4F-C235D9868C60}" dt="2021-03-27T00:41:22.163" v="6243"/>
          <ac:spMkLst>
            <pc:docMk/>
            <pc:sldMk cId="215830278" sldId="470"/>
            <ac:spMk id="10" creationId="{7138B7DD-29B5-4E8A-832C-EFD8EE87440C}"/>
          </ac:spMkLst>
        </pc:spChg>
        <pc:spChg chg="mod">
          <ac:chgData name="mashael alnajrani" userId="73c1171a52a2fca6" providerId="LiveId" clId="{883C36D1-72A1-4D14-8A4F-C235D9868C60}" dt="2021-03-27T00:59:03.060" v="6380" actId="20577"/>
          <ac:spMkLst>
            <pc:docMk/>
            <pc:sldMk cId="215830278" sldId="470"/>
            <ac:spMk id="11" creationId="{285BE307-3353-49BE-802F-3334D6A01C42}"/>
          </ac:spMkLst>
        </pc:spChg>
        <pc:spChg chg="add mod">
          <ac:chgData name="mashael alnajrani" userId="73c1171a52a2fca6" providerId="LiveId" clId="{883C36D1-72A1-4D14-8A4F-C235D9868C60}" dt="2021-03-27T00:59:14.205" v="6382" actId="20577"/>
          <ac:spMkLst>
            <pc:docMk/>
            <pc:sldMk cId="215830278" sldId="470"/>
            <ac:spMk id="12" creationId="{28E4898D-D175-4D2F-927B-E5CF8B554E2F}"/>
          </ac:spMkLst>
        </pc:spChg>
        <pc:spChg chg="add mod">
          <ac:chgData name="mashael alnajrani" userId="73c1171a52a2fca6" providerId="LiveId" clId="{883C36D1-72A1-4D14-8A4F-C235D9868C60}" dt="2021-03-27T20:58:11.509" v="10429" actId="1076"/>
          <ac:spMkLst>
            <pc:docMk/>
            <pc:sldMk cId="215830278" sldId="470"/>
            <ac:spMk id="13" creationId="{D22954EC-9ABC-431A-B68A-C5C1E2C08F2E}"/>
          </ac:spMkLst>
        </pc:spChg>
        <pc:picChg chg="del">
          <ac:chgData name="mashael alnajrani" userId="73c1171a52a2fca6" providerId="LiveId" clId="{883C36D1-72A1-4D14-8A4F-C235D9868C60}" dt="2021-03-27T00:45:33.164" v="6260" actId="478"/>
          <ac:picMkLst>
            <pc:docMk/>
            <pc:sldMk cId="215830278" sldId="470"/>
            <ac:picMk id="6" creationId="{00BF7C8A-7100-4B39-BF27-659D51568101}"/>
          </ac:picMkLst>
        </pc:picChg>
        <pc:picChg chg="add mod">
          <ac:chgData name="mashael alnajrani" userId="73c1171a52a2fca6" providerId="LiveId" clId="{883C36D1-72A1-4D14-8A4F-C235D9868C60}" dt="2021-03-27T21:59:15.133" v="11384" actId="1076"/>
          <ac:picMkLst>
            <pc:docMk/>
            <pc:sldMk cId="215830278" sldId="470"/>
            <ac:picMk id="7" creationId="{495BA5E5-72DA-4334-9E45-78070313B62C}"/>
          </ac:picMkLst>
        </pc:picChg>
        <pc:picChg chg="del mod">
          <ac:chgData name="mashael alnajrani" userId="73c1171a52a2fca6" providerId="LiveId" clId="{883C36D1-72A1-4D14-8A4F-C235D9868C60}" dt="2021-03-27T00:41:14.227" v="6241" actId="478"/>
          <ac:picMkLst>
            <pc:docMk/>
            <pc:sldMk cId="215830278" sldId="470"/>
            <ac:picMk id="8" creationId="{00000000-0000-0000-0000-000000000000}"/>
          </ac:picMkLst>
        </pc:picChg>
        <pc:picChg chg="add mod">
          <ac:chgData name="mashael alnajrani" userId="73c1171a52a2fca6" providerId="LiveId" clId="{883C36D1-72A1-4D14-8A4F-C235D9868C60}" dt="2021-03-27T00:54:40.416" v="6356" actId="1076"/>
          <ac:picMkLst>
            <pc:docMk/>
            <pc:sldMk cId="215830278" sldId="470"/>
            <ac:picMk id="2050" creationId="{803ABD94-05D7-4027-B164-F3B0B13355CB}"/>
          </ac:picMkLst>
        </pc:picChg>
      </pc:sldChg>
      <pc:sldChg chg="modSp add del mod">
        <pc:chgData name="mashael alnajrani" userId="73c1171a52a2fca6" providerId="LiveId" clId="{883C36D1-72A1-4D14-8A4F-C235D9868C60}" dt="2021-03-27T01:00:14.829" v="6420" actId="47"/>
        <pc:sldMkLst>
          <pc:docMk/>
          <pc:sldMk cId="2691938254" sldId="471"/>
        </pc:sldMkLst>
        <pc:spChg chg="mod">
          <ac:chgData name="mashael alnajrani" userId="73c1171a52a2fca6" providerId="LiveId" clId="{883C36D1-72A1-4D14-8A4F-C235D9868C60}" dt="2021-03-27T00:45:13.784" v="6257" actId="14100"/>
          <ac:spMkLst>
            <pc:docMk/>
            <pc:sldMk cId="2691938254" sldId="471"/>
            <ac:spMk id="11" creationId="{285BE307-3353-49BE-802F-3334D6A01C42}"/>
          </ac:spMkLst>
        </pc:spChg>
      </pc:sldChg>
      <pc:sldChg chg="addSp delSp modSp add mod modAnim">
        <pc:chgData name="mashael alnajrani" userId="73c1171a52a2fca6" providerId="LiveId" clId="{883C36D1-72A1-4D14-8A4F-C235D9868C60}" dt="2021-03-27T21:59:09.078" v="11382" actId="1076"/>
        <pc:sldMkLst>
          <pc:docMk/>
          <pc:sldMk cId="1169816784" sldId="474"/>
        </pc:sldMkLst>
        <pc:spChg chg="del mod">
          <ac:chgData name="mashael alnajrani" userId="73c1171a52a2fca6" providerId="LiveId" clId="{883C36D1-72A1-4D14-8A4F-C235D9868C60}" dt="2021-03-27T00:38:32.612" v="6232" actId="478"/>
          <ac:spMkLst>
            <pc:docMk/>
            <pc:sldMk cId="1169816784" sldId="474"/>
            <ac:spMk id="2" creationId="{00000000-0000-0000-0000-000000000000}"/>
          </ac:spMkLst>
        </pc:spChg>
        <pc:spChg chg="del mod">
          <ac:chgData name="mashael alnajrani" userId="73c1171a52a2fca6" providerId="LiveId" clId="{883C36D1-72A1-4D14-8A4F-C235D9868C60}" dt="2021-03-27T00:30:45.508" v="6217" actId="478"/>
          <ac:spMkLst>
            <pc:docMk/>
            <pc:sldMk cId="1169816784" sldId="474"/>
            <ac:spMk id="5" creationId="{F624B561-44DB-4B9F-A9A8-13C1C30A87DE}"/>
          </ac:spMkLst>
        </pc:spChg>
        <pc:spChg chg="del">
          <ac:chgData name="mashael alnajrani" userId="73c1171a52a2fca6" providerId="LiveId" clId="{883C36D1-72A1-4D14-8A4F-C235D9868C60}" dt="2021-03-27T00:30:41.347" v="6215" actId="478"/>
          <ac:spMkLst>
            <pc:docMk/>
            <pc:sldMk cId="1169816784" sldId="474"/>
            <ac:spMk id="7" creationId="{C79AE174-3BA3-44FB-9AEB-48ED53C8E792}"/>
          </ac:spMkLst>
        </pc:spChg>
        <pc:spChg chg="add mod">
          <ac:chgData name="mashael alnajrani" userId="73c1171a52a2fca6" providerId="LiveId" clId="{883C36D1-72A1-4D14-8A4F-C235D9868C60}" dt="2021-03-27T00:30:54.439" v="6218"/>
          <ac:spMkLst>
            <pc:docMk/>
            <pc:sldMk cId="1169816784" sldId="474"/>
            <ac:spMk id="9" creationId="{7FB6B4CD-B518-4DA3-872E-979E82DBD5B4}"/>
          </ac:spMkLst>
        </pc:spChg>
        <pc:spChg chg="mod">
          <ac:chgData name="mashael alnajrani" userId="73c1171a52a2fca6" providerId="LiveId" clId="{883C36D1-72A1-4D14-8A4F-C235D9868C60}" dt="2021-03-27T20:57:18.080" v="10419" actId="1076"/>
          <ac:spMkLst>
            <pc:docMk/>
            <pc:sldMk cId="1169816784" sldId="474"/>
            <ac:spMk id="11" creationId="{285BE307-3353-49BE-802F-3334D6A01C42}"/>
          </ac:spMkLst>
        </pc:spChg>
        <pc:spChg chg="add mod">
          <ac:chgData name="mashael alnajrani" userId="73c1171a52a2fca6" providerId="LiveId" clId="{883C36D1-72A1-4D14-8A4F-C235D9868C60}" dt="2021-03-27T00:55:58.559" v="6357" actId="1076"/>
          <ac:spMkLst>
            <pc:docMk/>
            <pc:sldMk cId="1169816784" sldId="474"/>
            <ac:spMk id="12" creationId="{9881067F-F30A-4E66-9FBC-57870A4CE16B}"/>
          </ac:spMkLst>
        </pc:spChg>
        <pc:picChg chg="mod">
          <ac:chgData name="mashael alnajrani" userId="73c1171a52a2fca6" providerId="LiveId" clId="{883C36D1-72A1-4D14-8A4F-C235D9868C60}" dt="2021-03-27T00:38:43.803" v="6236" actId="1076"/>
          <ac:picMkLst>
            <pc:docMk/>
            <pc:sldMk cId="1169816784" sldId="474"/>
            <ac:picMk id="3" creationId="{9F82A099-6078-4B9F-8585-D3EB71C2E97A}"/>
          </ac:picMkLst>
        </pc:picChg>
        <pc:picChg chg="del mod">
          <ac:chgData name="mashael alnajrani" userId="73c1171a52a2fca6" providerId="LiveId" clId="{883C36D1-72A1-4D14-8A4F-C235D9868C60}" dt="2021-03-27T00:38:30.428" v="6231" actId="478"/>
          <ac:picMkLst>
            <pc:docMk/>
            <pc:sldMk cId="1169816784" sldId="474"/>
            <ac:picMk id="6" creationId="{00BF7C8A-7100-4B39-BF27-659D51568101}"/>
          </ac:picMkLst>
        </pc:picChg>
        <pc:picChg chg="del">
          <ac:chgData name="mashael alnajrani" userId="73c1171a52a2fca6" providerId="LiveId" clId="{883C36D1-72A1-4D14-8A4F-C235D9868C60}" dt="2021-03-27T00:30:38.033" v="6214" actId="478"/>
          <ac:picMkLst>
            <pc:docMk/>
            <pc:sldMk cId="1169816784" sldId="474"/>
            <ac:picMk id="8" creationId="{00000000-0000-0000-0000-000000000000}"/>
          </ac:picMkLst>
        </pc:picChg>
        <pc:picChg chg="add mod">
          <ac:chgData name="mashael alnajrani" userId="73c1171a52a2fca6" providerId="LiveId" clId="{883C36D1-72A1-4D14-8A4F-C235D9868C60}" dt="2021-03-27T21:59:09.078" v="11382" actId="1076"/>
          <ac:picMkLst>
            <pc:docMk/>
            <pc:sldMk cId="1169816784" sldId="474"/>
            <ac:picMk id="8" creationId="{2CC0B06D-DD5E-4CAA-850A-665FB98FA70B}"/>
          </ac:picMkLst>
        </pc:picChg>
        <pc:picChg chg="add mod">
          <ac:chgData name="mashael alnajrani" userId="73c1171a52a2fca6" providerId="LiveId" clId="{883C36D1-72A1-4D14-8A4F-C235D9868C60}" dt="2021-03-27T00:53:57.933" v="6326" actId="14100"/>
          <ac:picMkLst>
            <pc:docMk/>
            <pc:sldMk cId="1169816784" sldId="474"/>
            <ac:picMk id="1026" creationId="{FEAA0E96-1C5D-4914-A78B-188F05D3D834}"/>
          </ac:picMkLst>
        </pc:picChg>
        <pc:picChg chg="add mod">
          <ac:chgData name="mashael alnajrani" userId="73c1171a52a2fca6" providerId="LiveId" clId="{883C36D1-72A1-4D14-8A4F-C235D9868C60}" dt="2021-03-27T00:54:35.114" v="6355" actId="1076"/>
          <ac:picMkLst>
            <pc:docMk/>
            <pc:sldMk cId="1169816784" sldId="474"/>
            <ac:picMk id="1028" creationId="{7CDB93B1-865B-4FB2-A894-D49095879808}"/>
          </ac:picMkLst>
        </pc:picChg>
      </pc:sldChg>
      <pc:sldChg chg="addSp delSp modSp add mod ord modAnim">
        <pc:chgData name="mashael alnajrani" userId="73c1171a52a2fca6" providerId="LiveId" clId="{883C36D1-72A1-4D14-8A4F-C235D9868C60}" dt="2021-03-27T20:58:34.813" v="10434"/>
        <pc:sldMkLst>
          <pc:docMk/>
          <pc:sldMk cId="205892180" sldId="475"/>
        </pc:sldMkLst>
        <pc:spChg chg="del">
          <ac:chgData name="mashael alnajrani" userId="73c1171a52a2fca6" providerId="LiveId" clId="{883C36D1-72A1-4D14-8A4F-C235D9868C60}" dt="2021-03-27T01:02:00.536" v="6446" actId="478"/>
          <ac:spMkLst>
            <pc:docMk/>
            <pc:sldMk cId="205892180" sldId="475"/>
            <ac:spMk id="5" creationId="{F624B561-44DB-4B9F-A9A8-13C1C30A87DE}"/>
          </ac:spMkLst>
        </pc:spChg>
        <pc:spChg chg="del mod">
          <ac:chgData name="mashael alnajrani" userId="73c1171a52a2fca6" providerId="LiveId" clId="{883C36D1-72A1-4D14-8A4F-C235D9868C60}" dt="2021-03-27T01:01:55.826" v="6445" actId="478"/>
          <ac:spMkLst>
            <pc:docMk/>
            <pc:sldMk cId="205892180" sldId="475"/>
            <ac:spMk id="7" creationId="{00000000-0000-0000-0000-000000000000}"/>
          </ac:spMkLst>
        </pc:spChg>
        <pc:spChg chg="del mod">
          <ac:chgData name="mashael alnajrani" userId="73c1171a52a2fca6" providerId="LiveId" clId="{883C36D1-72A1-4D14-8A4F-C235D9868C60}" dt="2021-03-27T01:02:03.731" v="6448" actId="478"/>
          <ac:spMkLst>
            <pc:docMk/>
            <pc:sldMk cId="205892180" sldId="475"/>
            <ac:spMk id="9" creationId="{C79AE174-3BA3-44FB-9AEB-48ED53C8E792}"/>
          </ac:spMkLst>
        </pc:spChg>
        <pc:spChg chg="add mod">
          <ac:chgData name="mashael alnajrani" userId="73c1171a52a2fca6" providerId="LiveId" clId="{883C36D1-72A1-4D14-8A4F-C235D9868C60}" dt="2021-03-27T01:02:45.159" v="6455"/>
          <ac:spMkLst>
            <pc:docMk/>
            <pc:sldMk cId="205892180" sldId="475"/>
            <ac:spMk id="10" creationId="{1D69C7AD-98D0-489D-AABB-53D50764E4A7}"/>
          </ac:spMkLst>
        </pc:spChg>
        <pc:spChg chg="mod">
          <ac:chgData name="mashael alnajrani" userId="73c1171a52a2fca6" providerId="LiveId" clId="{883C36D1-72A1-4D14-8A4F-C235D9868C60}" dt="2021-03-27T02:04:22.213" v="7089" actId="20577"/>
          <ac:spMkLst>
            <pc:docMk/>
            <pc:sldMk cId="205892180" sldId="475"/>
            <ac:spMk id="11" creationId="{285BE307-3353-49BE-802F-3334D6A01C42}"/>
          </ac:spMkLst>
        </pc:spChg>
        <pc:spChg chg="add mod">
          <ac:chgData name="mashael alnajrani" userId="73c1171a52a2fca6" providerId="LiveId" clId="{883C36D1-72A1-4D14-8A4F-C235D9868C60}" dt="2021-03-27T01:06:24.426" v="6471" actId="20577"/>
          <ac:spMkLst>
            <pc:docMk/>
            <pc:sldMk cId="205892180" sldId="475"/>
            <ac:spMk id="13" creationId="{E3CB4BDC-6F14-4B46-8DC8-A7779F99D5F7}"/>
          </ac:spMkLst>
        </pc:spChg>
        <pc:picChg chg="del">
          <ac:chgData name="mashael alnajrani" userId="73c1171a52a2fca6" providerId="LiveId" clId="{883C36D1-72A1-4D14-8A4F-C235D9868C60}" dt="2021-03-27T01:01:53.147" v="6443" actId="478"/>
          <ac:picMkLst>
            <pc:docMk/>
            <pc:sldMk cId="205892180" sldId="475"/>
            <ac:picMk id="6" creationId="{00BF7C8A-7100-4B39-BF27-659D51568101}"/>
          </ac:picMkLst>
        </pc:picChg>
        <pc:picChg chg="del mod">
          <ac:chgData name="mashael alnajrani" userId="73c1171a52a2fca6" providerId="LiveId" clId="{883C36D1-72A1-4D14-8A4F-C235D9868C60}" dt="2021-03-27T01:01:50.675" v="6442" actId="478"/>
          <ac:picMkLst>
            <pc:docMk/>
            <pc:sldMk cId="205892180" sldId="475"/>
            <ac:picMk id="8" creationId="{00000000-0000-0000-0000-000000000000}"/>
          </ac:picMkLst>
        </pc:picChg>
        <pc:picChg chg="add mod">
          <ac:chgData name="mashael alnajrani" userId="73c1171a52a2fca6" providerId="LiveId" clId="{883C36D1-72A1-4D14-8A4F-C235D9868C60}" dt="2021-03-27T01:05:43.096" v="6462" actId="14100"/>
          <ac:picMkLst>
            <pc:docMk/>
            <pc:sldMk cId="205892180" sldId="475"/>
            <ac:picMk id="12" creationId="{D8A91DEC-BF6A-48BD-9FF9-677E12E885E5}"/>
          </ac:picMkLst>
        </pc:picChg>
        <pc:picChg chg="add mod">
          <ac:chgData name="mashael alnajrani" userId="73c1171a52a2fca6" providerId="LiveId" clId="{883C36D1-72A1-4D14-8A4F-C235D9868C60}" dt="2021-03-27T01:05:44.645" v="6463" actId="1076"/>
          <ac:picMkLst>
            <pc:docMk/>
            <pc:sldMk cId="205892180" sldId="475"/>
            <ac:picMk id="3074" creationId="{B138104E-EFF3-465D-ACD4-9A379F4F268F}"/>
          </ac:picMkLst>
        </pc:picChg>
      </pc:sldChg>
      <pc:sldChg chg="addSp delSp modSp add mod ord modAnim">
        <pc:chgData name="mashael alnajrani" userId="73c1171a52a2fca6" providerId="LiveId" clId="{883C36D1-72A1-4D14-8A4F-C235D9868C60}" dt="2021-03-27T20:58:52.774" v="10438"/>
        <pc:sldMkLst>
          <pc:docMk/>
          <pc:sldMk cId="4123550160" sldId="476"/>
        </pc:sldMkLst>
        <pc:spChg chg="add del">
          <ac:chgData name="mashael alnajrani" userId="73c1171a52a2fca6" providerId="LiveId" clId="{883C36D1-72A1-4D14-8A4F-C235D9868C60}" dt="2021-03-27T01:14:31.338" v="6608"/>
          <ac:spMkLst>
            <pc:docMk/>
            <pc:sldMk cId="4123550160" sldId="476"/>
            <ac:spMk id="2" creationId="{667F69EB-BD66-4437-9A75-82848B1D261B}"/>
          </ac:spMkLst>
        </pc:spChg>
        <pc:spChg chg="del">
          <ac:chgData name="mashael alnajrani" userId="73c1171a52a2fca6" providerId="LiveId" clId="{883C36D1-72A1-4D14-8A4F-C235D9868C60}" dt="2021-03-27T01:07:23.011" v="6474" actId="478"/>
          <ac:spMkLst>
            <pc:docMk/>
            <pc:sldMk cId="4123550160" sldId="476"/>
            <ac:spMk id="5" creationId="{F624B561-44DB-4B9F-A9A8-13C1C30A87DE}"/>
          </ac:spMkLst>
        </pc:spChg>
        <pc:spChg chg="del mod">
          <ac:chgData name="mashael alnajrani" userId="73c1171a52a2fca6" providerId="LiveId" clId="{883C36D1-72A1-4D14-8A4F-C235D9868C60}" dt="2021-03-27T01:08:09.941" v="6488" actId="478"/>
          <ac:spMkLst>
            <pc:docMk/>
            <pc:sldMk cId="4123550160" sldId="476"/>
            <ac:spMk id="7" creationId="{00000000-0000-0000-0000-000000000000}"/>
          </ac:spMkLst>
        </pc:spChg>
        <pc:spChg chg="del mod">
          <ac:chgData name="mashael alnajrani" userId="73c1171a52a2fca6" providerId="LiveId" clId="{883C36D1-72A1-4D14-8A4F-C235D9868C60}" dt="2021-03-27T01:07:24.971" v="6476" actId="478"/>
          <ac:spMkLst>
            <pc:docMk/>
            <pc:sldMk cId="4123550160" sldId="476"/>
            <ac:spMk id="9" creationId="{C79AE174-3BA3-44FB-9AEB-48ED53C8E792}"/>
          </ac:spMkLst>
        </pc:spChg>
        <pc:spChg chg="add mod">
          <ac:chgData name="mashael alnajrani" userId="73c1171a52a2fca6" providerId="LiveId" clId="{883C36D1-72A1-4D14-8A4F-C235D9868C60}" dt="2021-03-27T01:07:55.331" v="6485"/>
          <ac:spMkLst>
            <pc:docMk/>
            <pc:sldMk cId="4123550160" sldId="476"/>
            <ac:spMk id="10" creationId="{49B65231-B5C6-4844-AC46-89A6F3D23C4D}"/>
          </ac:spMkLst>
        </pc:spChg>
        <pc:spChg chg="mod">
          <ac:chgData name="mashael alnajrani" userId="73c1171a52a2fca6" providerId="LiveId" clId="{883C36D1-72A1-4D14-8A4F-C235D9868C60}" dt="2021-03-27T01:10:43.270" v="6506" actId="1076"/>
          <ac:spMkLst>
            <pc:docMk/>
            <pc:sldMk cId="4123550160" sldId="476"/>
            <ac:spMk id="11" creationId="{285BE307-3353-49BE-802F-3334D6A01C42}"/>
          </ac:spMkLst>
        </pc:spChg>
        <pc:spChg chg="add mod">
          <ac:chgData name="mashael alnajrani" userId="73c1171a52a2fca6" providerId="LiveId" clId="{883C36D1-72A1-4D14-8A4F-C235D9868C60}" dt="2021-03-27T20:58:50.500" v="10437" actId="1076"/>
          <ac:spMkLst>
            <pc:docMk/>
            <pc:sldMk cId="4123550160" sldId="476"/>
            <ac:spMk id="12" creationId="{36FB4906-2FC2-49CE-A502-B44584A2D16A}"/>
          </ac:spMkLst>
        </pc:spChg>
        <pc:spChg chg="add mod">
          <ac:chgData name="mashael alnajrani" userId="73c1171a52a2fca6" providerId="LiveId" clId="{883C36D1-72A1-4D14-8A4F-C235D9868C60}" dt="2021-03-27T01:32:02.826" v="6692" actId="1076"/>
          <ac:spMkLst>
            <pc:docMk/>
            <pc:sldMk cId="4123550160" sldId="476"/>
            <ac:spMk id="13" creationId="{F0853D6B-7F10-4F29-8F65-D15A8275D4D1}"/>
          </ac:spMkLst>
        </pc:spChg>
        <pc:picChg chg="add mod">
          <ac:chgData name="mashael alnajrani" userId="73c1171a52a2fca6" providerId="LiveId" clId="{883C36D1-72A1-4D14-8A4F-C235D9868C60}" dt="2021-03-27T01:14:37.937" v="6611" actId="1076"/>
          <ac:picMkLst>
            <pc:docMk/>
            <pc:sldMk cId="4123550160" sldId="476"/>
            <ac:picMk id="3" creationId="{F65BC2C9-7709-440C-8B07-AD7E7AB1504E}"/>
          </ac:picMkLst>
        </pc:picChg>
        <pc:picChg chg="del">
          <ac:chgData name="mashael alnajrani" userId="73c1171a52a2fca6" providerId="LiveId" clId="{883C36D1-72A1-4D14-8A4F-C235D9868C60}" dt="2021-03-27T01:08:08.108" v="6486" actId="478"/>
          <ac:picMkLst>
            <pc:docMk/>
            <pc:sldMk cId="4123550160" sldId="476"/>
            <ac:picMk id="6" creationId="{00BF7C8A-7100-4B39-BF27-659D51568101}"/>
          </ac:picMkLst>
        </pc:picChg>
        <pc:picChg chg="del">
          <ac:chgData name="mashael alnajrani" userId="73c1171a52a2fca6" providerId="LiveId" clId="{883C36D1-72A1-4D14-8A4F-C235D9868C60}" dt="2021-03-27T01:07:14.834" v="6473" actId="478"/>
          <ac:picMkLst>
            <pc:docMk/>
            <pc:sldMk cId="4123550160" sldId="476"/>
            <ac:picMk id="8" creationId="{00000000-0000-0000-0000-000000000000}"/>
          </ac:picMkLst>
        </pc:picChg>
        <pc:picChg chg="add mod">
          <ac:chgData name="mashael alnajrani" userId="73c1171a52a2fca6" providerId="LiveId" clId="{883C36D1-72A1-4D14-8A4F-C235D9868C60}" dt="2021-03-27T01:12:37.383" v="6606" actId="1076"/>
          <ac:picMkLst>
            <pc:docMk/>
            <pc:sldMk cId="4123550160" sldId="476"/>
            <ac:picMk id="5122" creationId="{CDCBC5F4-D0CB-44D9-8EB4-FC3461AEA980}"/>
          </ac:picMkLst>
        </pc:picChg>
      </pc:sldChg>
      <pc:sldChg chg="modSp add del mod">
        <pc:chgData name="mashael alnajrani" userId="73c1171a52a2fca6" providerId="LiveId" clId="{883C36D1-72A1-4D14-8A4F-C235D9868C60}" dt="2021-03-27T01:15:23.332" v="6614" actId="47"/>
        <pc:sldMkLst>
          <pc:docMk/>
          <pc:sldMk cId="1579586525" sldId="477"/>
        </pc:sldMkLst>
        <pc:spChg chg="mod">
          <ac:chgData name="mashael alnajrani" userId="73c1171a52a2fca6" providerId="LiveId" clId="{883C36D1-72A1-4D14-8A4F-C235D9868C60}" dt="2021-03-27T01:09:07.676" v="6492" actId="1076"/>
          <ac:spMkLst>
            <pc:docMk/>
            <pc:sldMk cId="1579586525" sldId="477"/>
            <ac:spMk id="9" creationId="{285BE307-3353-49BE-802F-3334D6A01C42}"/>
          </ac:spMkLst>
        </pc:spChg>
        <pc:picChg chg="mod">
          <ac:chgData name="mashael alnajrani" userId="73c1171a52a2fca6" providerId="LiveId" clId="{883C36D1-72A1-4D14-8A4F-C235D9868C60}" dt="2021-03-27T01:08:55.816" v="6491" actId="1076"/>
          <ac:picMkLst>
            <pc:docMk/>
            <pc:sldMk cId="1579586525" sldId="477"/>
            <ac:picMk id="8" creationId="{00000000-0000-0000-0000-000000000000}"/>
          </ac:picMkLst>
        </pc:picChg>
      </pc:sldChg>
      <pc:sldChg chg="addSp delSp modSp add mod ord modAnim">
        <pc:chgData name="mashael alnajrani" userId="73c1171a52a2fca6" providerId="LiveId" clId="{883C36D1-72A1-4D14-8A4F-C235D9868C60}" dt="2021-03-27T20:59:08.723" v="10440"/>
        <pc:sldMkLst>
          <pc:docMk/>
          <pc:sldMk cId="908826443" sldId="478"/>
        </pc:sldMkLst>
        <pc:spChg chg="del mod">
          <ac:chgData name="mashael alnajrani" userId="73c1171a52a2fca6" providerId="LiveId" clId="{883C36D1-72A1-4D14-8A4F-C235D9868C60}" dt="2021-03-27T01:16:19.365" v="6619" actId="478"/>
          <ac:spMkLst>
            <pc:docMk/>
            <pc:sldMk cId="908826443" sldId="478"/>
            <ac:spMk id="5" creationId="{F624B561-44DB-4B9F-A9A8-13C1C30A87DE}"/>
          </ac:spMkLst>
        </pc:spChg>
        <pc:spChg chg="del">
          <ac:chgData name="mashael alnajrani" userId="73c1171a52a2fca6" providerId="LiveId" clId="{883C36D1-72A1-4D14-8A4F-C235D9868C60}" dt="2021-03-27T01:18:05.546" v="6632" actId="478"/>
          <ac:spMkLst>
            <pc:docMk/>
            <pc:sldMk cId="908826443" sldId="478"/>
            <ac:spMk id="7" creationId="{00000000-0000-0000-0000-000000000000}"/>
          </ac:spMkLst>
        </pc:spChg>
        <pc:spChg chg="add mod">
          <ac:chgData name="mashael alnajrani" userId="73c1171a52a2fca6" providerId="LiveId" clId="{883C36D1-72A1-4D14-8A4F-C235D9868C60}" dt="2021-03-27T01:16:27.774" v="6620"/>
          <ac:spMkLst>
            <pc:docMk/>
            <pc:sldMk cId="908826443" sldId="478"/>
            <ac:spMk id="9" creationId="{41178587-B906-4957-89F0-FB85BC2269DA}"/>
          </ac:spMkLst>
        </pc:spChg>
        <pc:spChg chg="mod">
          <ac:chgData name="mashael alnajrani" userId="73c1171a52a2fca6" providerId="LiveId" clId="{883C36D1-72A1-4D14-8A4F-C235D9868C60}" dt="2021-03-27T01:16:49.657" v="6627" actId="14100"/>
          <ac:spMkLst>
            <pc:docMk/>
            <pc:sldMk cId="908826443" sldId="478"/>
            <ac:spMk id="10" creationId="{285BE307-3353-49BE-802F-3334D6A01C42}"/>
          </ac:spMkLst>
        </pc:spChg>
        <pc:spChg chg="del mod">
          <ac:chgData name="mashael alnajrani" userId="73c1171a52a2fca6" providerId="LiveId" clId="{883C36D1-72A1-4D14-8A4F-C235D9868C60}" dt="2021-03-27T01:16:16.637" v="6617" actId="478"/>
          <ac:spMkLst>
            <pc:docMk/>
            <pc:sldMk cId="908826443" sldId="478"/>
            <ac:spMk id="11" creationId="{C79AE174-3BA3-44FB-9AEB-48ED53C8E792}"/>
          </ac:spMkLst>
        </pc:spChg>
        <pc:spChg chg="add del mod">
          <ac:chgData name="mashael alnajrani" userId="73c1171a52a2fca6" providerId="LiveId" clId="{883C36D1-72A1-4D14-8A4F-C235D9868C60}" dt="2021-03-27T02:06:20.061" v="7093" actId="21"/>
          <ac:spMkLst>
            <pc:docMk/>
            <pc:sldMk cId="908826443" sldId="478"/>
            <ac:spMk id="12" creationId="{30CFA17B-267B-46F5-8852-5254F9120B14}"/>
          </ac:spMkLst>
        </pc:spChg>
        <pc:spChg chg="add mod">
          <ac:chgData name="mashael alnajrani" userId="73c1171a52a2fca6" providerId="LiveId" clId="{883C36D1-72A1-4D14-8A4F-C235D9868C60}" dt="2021-03-27T02:08:55.171" v="7186" actId="1076"/>
          <ac:spMkLst>
            <pc:docMk/>
            <pc:sldMk cId="908826443" sldId="478"/>
            <ac:spMk id="13" creationId="{4CF2B763-A403-4989-A82D-375659650371}"/>
          </ac:spMkLst>
        </pc:spChg>
        <pc:picChg chg="del">
          <ac:chgData name="mashael alnajrani" userId="73c1171a52a2fca6" providerId="LiveId" clId="{883C36D1-72A1-4D14-8A4F-C235D9868C60}" dt="2021-03-27T01:18:03.444" v="6631" actId="478"/>
          <ac:picMkLst>
            <pc:docMk/>
            <pc:sldMk cId="908826443" sldId="478"/>
            <ac:picMk id="6" creationId="{00BF7C8A-7100-4B39-BF27-659D51568101}"/>
          </ac:picMkLst>
        </pc:picChg>
        <pc:picChg chg="del">
          <ac:chgData name="mashael alnajrani" userId="73c1171a52a2fca6" providerId="LiveId" clId="{883C36D1-72A1-4D14-8A4F-C235D9868C60}" dt="2021-03-27T01:16:09.584" v="6615" actId="478"/>
          <ac:picMkLst>
            <pc:docMk/>
            <pc:sldMk cId="908826443" sldId="478"/>
            <ac:picMk id="8" creationId="{00000000-0000-0000-0000-000000000000}"/>
          </ac:picMkLst>
        </pc:picChg>
        <pc:picChg chg="add mod">
          <ac:chgData name="mashael alnajrani" userId="73c1171a52a2fca6" providerId="LiveId" clId="{883C36D1-72A1-4D14-8A4F-C235D9868C60}" dt="2021-03-27T02:07:06.270" v="7114" actId="14100"/>
          <ac:picMkLst>
            <pc:docMk/>
            <pc:sldMk cId="908826443" sldId="478"/>
            <ac:picMk id="6146" creationId="{85057DCC-E26D-4E3C-957B-B1F3B2F11AAA}"/>
          </ac:picMkLst>
        </pc:picChg>
        <pc:picChg chg="add mod">
          <ac:chgData name="mashael alnajrani" userId="73c1171a52a2fca6" providerId="LiveId" clId="{883C36D1-72A1-4D14-8A4F-C235D9868C60}" dt="2021-03-27T02:07:26.882" v="7122" actId="14100"/>
          <ac:picMkLst>
            <pc:docMk/>
            <pc:sldMk cId="908826443" sldId="478"/>
            <ac:picMk id="6148" creationId="{51D79B2D-48D2-4F23-99A7-109B48902CFD}"/>
          </ac:picMkLst>
        </pc:picChg>
        <pc:picChg chg="add mod">
          <ac:chgData name="mashael alnajrani" userId="73c1171a52a2fca6" providerId="LiveId" clId="{883C36D1-72A1-4D14-8A4F-C235D9868C60}" dt="2021-03-27T02:08:15.334" v="7129" actId="14100"/>
          <ac:picMkLst>
            <pc:docMk/>
            <pc:sldMk cId="908826443" sldId="478"/>
            <ac:picMk id="6150" creationId="{5FC24284-E524-4F63-8798-307973F9EC2E}"/>
          </ac:picMkLst>
        </pc:picChg>
      </pc:sldChg>
      <pc:sldChg chg="addSp delSp modSp add mod ord">
        <pc:chgData name="mashael alnajrani" userId="73c1171a52a2fca6" providerId="LiveId" clId="{883C36D1-72A1-4D14-8A4F-C235D9868C60}" dt="2021-03-27T00:58:54.244" v="6377" actId="20577"/>
        <pc:sldMkLst>
          <pc:docMk/>
          <pc:sldMk cId="2537826753" sldId="480"/>
        </pc:sldMkLst>
        <pc:spChg chg="mod">
          <ac:chgData name="mashael alnajrani" userId="73c1171a52a2fca6" providerId="LiveId" clId="{883C36D1-72A1-4D14-8A4F-C235D9868C60}" dt="2021-03-27T00:27:36.758" v="6208" actId="1076"/>
          <ac:spMkLst>
            <pc:docMk/>
            <pc:sldMk cId="2537826753" sldId="480"/>
            <ac:spMk id="2" creationId="{00000000-0000-0000-0000-000000000000}"/>
          </ac:spMkLst>
        </pc:spChg>
        <pc:spChg chg="del">
          <ac:chgData name="mashael alnajrani" userId="73c1171a52a2fca6" providerId="LiveId" clId="{883C36D1-72A1-4D14-8A4F-C235D9868C60}" dt="2021-03-27T00:26:26.688" v="6197" actId="478"/>
          <ac:spMkLst>
            <pc:docMk/>
            <pc:sldMk cId="2537826753" sldId="480"/>
            <ac:spMk id="5" creationId="{F624B561-44DB-4B9F-A9A8-13C1C30A87DE}"/>
          </ac:spMkLst>
        </pc:spChg>
        <pc:spChg chg="mod">
          <ac:chgData name="mashael alnajrani" userId="73c1171a52a2fca6" providerId="LiveId" clId="{883C36D1-72A1-4D14-8A4F-C235D9868C60}" dt="2021-03-27T00:27:36.758" v="6208" actId="1076"/>
          <ac:spMkLst>
            <pc:docMk/>
            <pc:sldMk cId="2537826753" sldId="480"/>
            <ac:spMk id="6" creationId="{29B2971A-9736-478F-AE85-1E5E61B54D2C}"/>
          </ac:spMkLst>
        </pc:spChg>
        <pc:spChg chg="mod">
          <ac:chgData name="mashael alnajrani" userId="73c1171a52a2fca6" providerId="LiveId" clId="{883C36D1-72A1-4D14-8A4F-C235D9868C60}" dt="2021-03-27T00:27:36.758" v="6208" actId="1076"/>
          <ac:spMkLst>
            <pc:docMk/>
            <pc:sldMk cId="2537826753" sldId="480"/>
            <ac:spMk id="7" creationId="{F5C7B5E6-C4D3-4797-B0FB-6CB19426A042}"/>
          </ac:spMkLst>
        </pc:spChg>
        <pc:spChg chg="mod">
          <ac:chgData name="mashael alnajrani" userId="73c1171a52a2fca6" providerId="LiveId" clId="{883C36D1-72A1-4D14-8A4F-C235D9868C60}" dt="2021-03-27T00:27:36.758" v="6208" actId="1076"/>
          <ac:spMkLst>
            <pc:docMk/>
            <pc:sldMk cId="2537826753" sldId="480"/>
            <ac:spMk id="10" creationId="{8E14BD37-B786-4CBF-8A5D-1E7D14E8C9BB}"/>
          </ac:spMkLst>
        </pc:spChg>
        <pc:spChg chg="mod">
          <ac:chgData name="mashael alnajrani" userId="73c1171a52a2fca6" providerId="LiveId" clId="{883C36D1-72A1-4D14-8A4F-C235D9868C60}" dt="2021-03-27T00:58:50.911" v="6376" actId="20577"/>
          <ac:spMkLst>
            <pc:docMk/>
            <pc:sldMk cId="2537826753" sldId="480"/>
            <ac:spMk id="11" creationId="{69F8E5E6-95B0-47A4-8FA9-1C84C359F464}"/>
          </ac:spMkLst>
        </pc:spChg>
        <pc:spChg chg="mod">
          <ac:chgData name="mashael alnajrani" userId="73c1171a52a2fca6" providerId="LiveId" clId="{883C36D1-72A1-4D14-8A4F-C235D9868C60}" dt="2021-03-27T00:58:54.244" v="6377" actId="20577"/>
          <ac:spMkLst>
            <pc:docMk/>
            <pc:sldMk cId="2537826753" sldId="480"/>
            <ac:spMk id="12" creationId="{BF882B15-2317-4A6E-9BD0-896DF2F4C4A3}"/>
          </ac:spMkLst>
        </pc:spChg>
        <pc:spChg chg="mod">
          <ac:chgData name="mashael alnajrani" userId="73c1171a52a2fca6" providerId="LiveId" clId="{883C36D1-72A1-4D14-8A4F-C235D9868C60}" dt="2021-03-27T00:27:36.758" v="6208" actId="1076"/>
          <ac:spMkLst>
            <pc:docMk/>
            <pc:sldMk cId="2537826753" sldId="480"/>
            <ac:spMk id="13" creationId="{7EBDBBEF-DA89-4330-BFD4-DE92AD048D0F}"/>
          </ac:spMkLst>
        </pc:spChg>
        <pc:spChg chg="mod">
          <ac:chgData name="mashael alnajrani" userId="73c1171a52a2fca6" providerId="LiveId" clId="{883C36D1-72A1-4D14-8A4F-C235D9868C60}" dt="2021-03-27T00:27:36.758" v="6208" actId="1076"/>
          <ac:spMkLst>
            <pc:docMk/>
            <pc:sldMk cId="2537826753" sldId="480"/>
            <ac:spMk id="14" creationId="{698B268D-E94D-4644-9567-55198D902A16}"/>
          </ac:spMkLst>
        </pc:spChg>
        <pc:spChg chg="mod">
          <ac:chgData name="mashael alnajrani" userId="73c1171a52a2fca6" providerId="LiveId" clId="{883C36D1-72A1-4D14-8A4F-C235D9868C60}" dt="2021-03-27T00:27:36.758" v="6208" actId="1076"/>
          <ac:spMkLst>
            <pc:docMk/>
            <pc:sldMk cId="2537826753" sldId="480"/>
            <ac:spMk id="15" creationId="{6E9E42CC-6415-4ED5-BE06-42220E8BB4D4}"/>
          </ac:spMkLst>
        </pc:spChg>
        <pc:spChg chg="del mod">
          <ac:chgData name="mashael alnajrani" userId="73c1171a52a2fca6" providerId="LiveId" clId="{883C36D1-72A1-4D14-8A4F-C235D9868C60}" dt="2021-03-27T00:27:05.316" v="6206" actId="478"/>
          <ac:spMkLst>
            <pc:docMk/>
            <pc:sldMk cId="2537826753" sldId="480"/>
            <ac:spMk id="16" creationId="{6E9E42CC-6415-4ED5-BE06-42220E8BB4D4}"/>
          </ac:spMkLst>
        </pc:spChg>
        <pc:spChg chg="mod">
          <ac:chgData name="mashael alnajrani" userId="73c1171a52a2fca6" providerId="LiveId" clId="{883C36D1-72A1-4D14-8A4F-C235D9868C60}" dt="2021-03-27T00:27:36.758" v="6208" actId="1076"/>
          <ac:spMkLst>
            <pc:docMk/>
            <pc:sldMk cId="2537826753" sldId="480"/>
            <ac:spMk id="17" creationId="{00000000-0000-0000-0000-000000000000}"/>
          </ac:spMkLst>
        </pc:spChg>
        <pc:spChg chg="mod">
          <ac:chgData name="mashael alnajrani" userId="73c1171a52a2fca6" providerId="LiveId" clId="{883C36D1-72A1-4D14-8A4F-C235D9868C60}" dt="2021-03-27T00:28:03.162" v="6210" actId="1076"/>
          <ac:spMkLst>
            <pc:docMk/>
            <pc:sldMk cId="2537826753" sldId="480"/>
            <ac:spMk id="18" creationId="{00000000-0000-0000-0000-000000000000}"/>
          </ac:spMkLst>
        </pc:spChg>
        <pc:spChg chg="mod">
          <ac:chgData name="mashael alnajrani" userId="73c1171a52a2fca6" providerId="LiveId" clId="{883C36D1-72A1-4D14-8A4F-C235D9868C60}" dt="2021-03-27T00:27:36.758" v="6208" actId="1076"/>
          <ac:spMkLst>
            <pc:docMk/>
            <pc:sldMk cId="2537826753" sldId="480"/>
            <ac:spMk id="19" creationId="{00000000-0000-0000-0000-000000000000}"/>
          </ac:spMkLst>
        </pc:spChg>
        <pc:spChg chg="mod">
          <ac:chgData name="mashael alnajrani" userId="73c1171a52a2fca6" providerId="LiveId" clId="{883C36D1-72A1-4D14-8A4F-C235D9868C60}" dt="2021-03-27T00:27:36.758" v="6208" actId="1076"/>
          <ac:spMkLst>
            <pc:docMk/>
            <pc:sldMk cId="2537826753" sldId="480"/>
            <ac:spMk id="20" creationId="{00000000-0000-0000-0000-000000000000}"/>
          </ac:spMkLst>
        </pc:spChg>
        <pc:spChg chg="mod">
          <ac:chgData name="mashael alnajrani" userId="73c1171a52a2fca6" providerId="LiveId" clId="{883C36D1-72A1-4D14-8A4F-C235D9868C60}" dt="2021-03-27T00:27:36.758" v="6208" actId="1076"/>
          <ac:spMkLst>
            <pc:docMk/>
            <pc:sldMk cId="2537826753" sldId="480"/>
            <ac:spMk id="21" creationId="{00000000-0000-0000-0000-000000000000}"/>
          </ac:spMkLst>
        </pc:spChg>
        <pc:spChg chg="mod">
          <ac:chgData name="mashael alnajrani" userId="73c1171a52a2fca6" providerId="LiveId" clId="{883C36D1-72A1-4D14-8A4F-C235D9868C60}" dt="2021-03-27T00:27:36.758" v="6208" actId="1076"/>
          <ac:spMkLst>
            <pc:docMk/>
            <pc:sldMk cId="2537826753" sldId="480"/>
            <ac:spMk id="22" creationId="{00000000-0000-0000-0000-000000000000}"/>
          </ac:spMkLst>
        </pc:spChg>
        <pc:spChg chg="mod">
          <ac:chgData name="mashael alnajrani" userId="73c1171a52a2fca6" providerId="LiveId" clId="{883C36D1-72A1-4D14-8A4F-C235D9868C60}" dt="2021-03-27T00:27:36.758" v="6208" actId="1076"/>
          <ac:spMkLst>
            <pc:docMk/>
            <pc:sldMk cId="2537826753" sldId="480"/>
            <ac:spMk id="23" creationId="{00000000-0000-0000-0000-000000000000}"/>
          </ac:spMkLst>
        </pc:spChg>
        <pc:spChg chg="del">
          <ac:chgData name="mashael alnajrani" userId="73c1171a52a2fca6" providerId="LiveId" clId="{883C36D1-72A1-4D14-8A4F-C235D9868C60}" dt="2021-03-27T00:26:55.675" v="6202" actId="478"/>
          <ac:spMkLst>
            <pc:docMk/>
            <pc:sldMk cId="2537826753" sldId="480"/>
            <ac:spMk id="24" creationId="{C79AE174-3BA3-44FB-9AEB-48ED53C8E792}"/>
          </ac:spMkLst>
        </pc:spChg>
        <pc:spChg chg="add mod">
          <ac:chgData name="mashael alnajrani" userId="73c1171a52a2fca6" providerId="LiveId" clId="{883C36D1-72A1-4D14-8A4F-C235D9868C60}" dt="2021-03-27T00:27:43.073" v="6209" actId="1076"/>
          <ac:spMkLst>
            <pc:docMk/>
            <pc:sldMk cId="2537826753" sldId="480"/>
            <ac:spMk id="25" creationId="{883CCB3C-EBE9-484C-9314-619F872DAA3B}"/>
          </ac:spMkLst>
        </pc:spChg>
        <pc:picChg chg="del">
          <ac:chgData name="mashael alnajrani" userId="73c1171a52a2fca6" providerId="LiveId" clId="{883C36D1-72A1-4D14-8A4F-C235D9868C60}" dt="2021-03-27T00:26:29.737" v="6198" actId="478"/>
          <ac:picMkLst>
            <pc:docMk/>
            <pc:sldMk cId="2537826753" sldId="480"/>
            <ac:picMk id="8" creationId="{00000000-0000-0000-0000-000000000000}"/>
          </ac:picMkLst>
        </pc:picChg>
        <pc:picChg chg="mod">
          <ac:chgData name="mashael alnajrani" userId="73c1171a52a2fca6" providerId="LiveId" clId="{883C36D1-72A1-4D14-8A4F-C235D9868C60}" dt="2021-03-27T00:27:36.758" v="6208" actId="1076"/>
          <ac:picMkLst>
            <pc:docMk/>
            <pc:sldMk cId="2537826753" sldId="480"/>
            <ac:picMk id="9" creationId="{00000000-0000-0000-0000-000000000000}"/>
          </ac:picMkLst>
        </pc:picChg>
      </pc:sldChg>
      <pc:sldChg chg="addSp delSp modSp add mod">
        <pc:chgData name="mashael alnajrani" userId="73c1171a52a2fca6" providerId="LiveId" clId="{883C36D1-72A1-4D14-8A4F-C235D9868C60}" dt="2021-03-27T17:37:57.869" v="7477" actId="1076"/>
        <pc:sldMkLst>
          <pc:docMk/>
          <pc:sldMk cId="3102681981" sldId="481"/>
        </pc:sldMkLst>
        <pc:spChg chg="add mod">
          <ac:chgData name="mashael alnajrani" userId="73c1171a52a2fca6" providerId="LiveId" clId="{883C36D1-72A1-4D14-8A4F-C235D9868C60}" dt="2021-03-27T17:37:26.194" v="7467" actId="1076"/>
          <ac:spMkLst>
            <pc:docMk/>
            <pc:sldMk cId="3102681981" sldId="481"/>
            <ac:spMk id="2" creationId="{A8C7134F-296F-4B07-8B77-2B2F14F6E20E}"/>
          </ac:spMkLst>
        </pc:spChg>
        <pc:spChg chg="add mod">
          <ac:chgData name="mashael alnajrani" userId="73c1171a52a2fca6" providerId="LiveId" clId="{883C36D1-72A1-4D14-8A4F-C235D9868C60}" dt="2021-03-27T17:37:22.438" v="7465" actId="1076"/>
          <ac:spMkLst>
            <pc:docMk/>
            <pc:sldMk cId="3102681981" sldId="481"/>
            <ac:spMk id="6" creationId="{D8A32555-9874-45D2-AEDF-954CC83C1118}"/>
          </ac:spMkLst>
        </pc:spChg>
        <pc:spChg chg="add mod">
          <ac:chgData name="mashael alnajrani" userId="73c1171a52a2fca6" providerId="LiveId" clId="{883C36D1-72A1-4D14-8A4F-C235D9868C60}" dt="2021-03-27T17:37:17.404" v="7463" actId="1076"/>
          <ac:spMkLst>
            <pc:docMk/>
            <pc:sldMk cId="3102681981" sldId="481"/>
            <ac:spMk id="8" creationId="{0F818119-D912-46FF-958D-FDAB7A714684}"/>
          </ac:spMkLst>
        </pc:spChg>
        <pc:spChg chg="add mod">
          <ac:chgData name="mashael alnajrani" userId="73c1171a52a2fca6" providerId="LiveId" clId="{883C36D1-72A1-4D14-8A4F-C235D9868C60}" dt="2021-03-27T17:37:12.522" v="7461" actId="1076"/>
          <ac:spMkLst>
            <pc:docMk/>
            <pc:sldMk cId="3102681981" sldId="481"/>
            <ac:spMk id="9" creationId="{67B16D47-0F13-4535-8BB7-FB33BD36CA0E}"/>
          </ac:spMkLst>
        </pc:spChg>
        <pc:spChg chg="mod">
          <ac:chgData name="mashael alnajrani" userId="73c1171a52a2fca6" providerId="LiveId" clId="{883C36D1-72A1-4D14-8A4F-C235D9868C60}" dt="2021-03-27T17:28:46.626" v="7379" actId="14100"/>
          <ac:spMkLst>
            <pc:docMk/>
            <pc:sldMk cId="3102681981" sldId="481"/>
            <ac:spMk id="11" creationId="{285BE307-3353-49BE-802F-3334D6A01C42}"/>
          </ac:spMkLst>
        </pc:spChg>
        <pc:spChg chg="add mod">
          <ac:chgData name="mashael alnajrani" userId="73c1171a52a2fca6" providerId="LiveId" clId="{883C36D1-72A1-4D14-8A4F-C235D9868C60}" dt="2021-03-27T17:37:44.323" v="7473" actId="1076"/>
          <ac:spMkLst>
            <pc:docMk/>
            <pc:sldMk cId="3102681981" sldId="481"/>
            <ac:spMk id="16" creationId="{9423670D-713A-43B6-B384-10092320036C}"/>
          </ac:spMkLst>
        </pc:spChg>
        <pc:spChg chg="add mod">
          <ac:chgData name="mashael alnajrani" userId="73c1171a52a2fca6" providerId="LiveId" clId="{883C36D1-72A1-4D14-8A4F-C235D9868C60}" dt="2021-03-27T17:37:31.299" v="7469" actId="1076"/>
          <ac:spMkLst>
            <pc:docMk/>
            <pc:sldMk cId="3102681981" sldId="481"/>
            <ac:spMk id="17" creationId="{3CC1D45E-6ADD-43BD-A022-89ACB8D5173F}"/>
          </ac:spMkLst>
        </pc:spChg>
        <pc:spChg chg="add mod">
          <ac:chgData name="mashael alnajrani" userId="73c1171a52a2fca6" providerId="LiveId" clId="{883C36D1-72A1-4D14-8A4F-C235D9868C60}" dt="2021-03-27T17:37:57.869" v="7477" actId="1076"/>
          <ac:spMkLst>
            <pc:docMk/>
            <pc:sldMk cId="3102681981" sldId="481"/>
            <ac:spMk id="18" creationId="{1425C413-E799-47DC-9015-9A57CC446D6B}"/>
          </ac:spMkLst>
        </pc:spChg>
        <pc:picChg chg="add mod modCrop">
          <ac:chgData name="mashael alnajrani" userId="73c1171a52a2fca6" providerId="LiveId" clId="{883C36D1-72A1-4D14-8A4F-C235D9868C60}" dt="2021-03-27T17:37:14.736" v="7462" actId="1076"/>
          <ac:picMkLst>
            <pc:docMk/>
            <pc:sldMk cId="3102681981" sldId="481"/>
            <ac:picMk id="4" creationId="{C3099EA2-9952-4582-9AAB-D2669DF18CF1}"/>
          </ac:picMkLst>
        </pc:picChg>
        <pc:picChg chg="add mod modCrop">
          <ac:chgData name="mashael alnajrani" userId="73c1171a52a2fca6" providerId="LiveId" clId="{883C36D1-72A1-4D14-8A4F-C235D9868C60}" dt="2021-03-27T17:37:53.883" v="7476" actId="14100"/>
          <ac:picMkLst>
            <pc:docMk/>
            <pc:sldMk cId="3102681981" sldId="481"/>
            <ac:picMk id="7" creationId="{3234E9F9-A817-4A9E-A471-BE4EBCF48D0F}"/>
          </ac:picMkLst>
        </pc:picChg>
        <pc:picChg chg="mod">
          <ac:chgData name="mashael alnajrani" userId="73c1171a52a2fca6" providerId="LiveId" clId="{883C36D1-72A1-4D14-8A4F-C235D9868C60}" dt="2021-03-27T17:29:05.293" v="7400" actId="1037"/>
          <ac:picMkLst>
            <pc:docMk/>
            <pc:sldMk cId="3102681981" sldId="481"/>
            <ac:picMk id="12" creationId="{2D7B2574-792C-4E18-BF0D-039D20247655}"/>
          </ac:picMkLst>
        </pc:picChg>
        <pc:picChg chg="add mod modCrop">
          <ac:chgData name="mashael alnajrani" userId="73c1171a52a2fca6" providerId="LiveId" clId="{883C36D1-72A1-4D14-8A4F-C235D9868C60}" dt="2021-03-27T17:37:35.831" v="7471" actId="14100"/>
          <ac:picMkLst>
            <pc:docMk/>
            <pc:sldMk cId="3102681981" sldId="481"/>
            <ac:picMk id="21" creationId="{7A2D74E8-2D0A-4A5C-93C1-556766331406}"/>
          </ac:picMkLst>
        </pc:picChg>
        <pc:picChg chg="add del mod">
          <ac:chgData name="mashael alnajrani" userId="73c1171a52a2fca6" providerId="LiveId" clId="{883C36D1-72A1-4D14-8A4F-C235D9868C60}" dt="2021-03-27T17:24:38.873" v="7351"/>
          <ac:picMkLst>
            <pc:docMk/>
            <pc:sldMk cId="3102681981" sldId="481"/>
            <ac:picMk id="1026" creationId="{F75DC5A5-F313-42F8-A73C-62BD4B10461D}"/>
          </ac:picMkLst>
        </pc:picChg>
        <pc:picChg chg="add mod">
          <ac:chgData name="mashael alnajrani" userId="73c1171a52a2fca6" providerId="LiveId" clId="{883C36D1-72A1-4D14-8A4F-C235D9868C60}" dt="2021-03-27T17:37:24.153" v="7466" actId="1076"/>
          <ac:picMkLst>
            <pc:docMk/>
            <pc:sldMk cId="3102681981" sldId="481"/>
            <ac:picMk id="1028" creationId="{A89AA22B-23BA-409F-90EF-31F40247EEAA}"/>
          </ac:picMkLst>
        </pc:picChg>
        <pc:picChg chg="add mod">
          <ac:chgData name="mashael alnajrani" userId="73c1171a52a2fca6" providerId="LiveId" clId="{883C36D1-72A1-4D14-8A4F-C235D9868C60}" dt="2021-03-27T17:37:19.860" v="7464" actId="1076"/>
          <ac:picMkLst>
            <pc:docMk/>
            <pc:sldMk cId="3102681981" sldId="481"/>
            <ac:picMk id="1030" creationId="{3D2C7999-9BF6-4C39-A3C5-7503A78A2D1E}"/>
          </ac:picMkLst>
        </pc:picChg>
        <pc:picChg chg="add mod">
          <ac:chgData name="mashael alnajrani" userId="73c1171a52a2fca6" providerId="LiveId" clId="{883C36D1-72A1-4D14-8A4F-C235D9868C60}" dt="2021-03-27T17:37:48.866" v="7474" actId="1076"/>
          <ac:picMkLst>
            <pc:docMk/>
            <pc:sldMk cId="3102681981" sldId="481"/>
            <ac:picMk id="1032" creationId="{23ED5EAE-C39B-4C2F-BE4C-700BC74D5161}"/>
          </ac:picMkLst>
        </pc:picChg>
        <pc:picChg chg="add mod">
          <ac:chgData name="mashael alnajrani" userId="73c1171a52a2fca6" providerId="LiveId" clId="{883C36D1-72A1-4D14-8A4F-C235D9868C60}" dt="2021-03-27T17:37:27.826" v="7468" actId="1076"/>
          <ac:picMkLst>
            <pc:docMk/>
            <pc:sldMk cId="3102681981" sldId="481"/>
            <ac:picMk id="9218" creationId="{C4FE7897-11BE-4D46-B2F5-B5F3FDA0A433}"/>
          </ac:picMkLst>
        </pc:picChg>
      </pc:sldChg>
      <pc:sldChg chg="addSp delSp modSp add del mod ord modAnim">
        <pc:chgData name="mashael alnajrani" userId="73c1171a52a2fca6" providerId="LiveId" clId="{883C36D1-72A1-4D14-8A4F-C235D9868C60}" dt="2021-03-27T21:51:51.695" v="11225" actId="2696"/>
        <pc:sldMkLst>
          <pc:docMk/>
          <pc:sldMk cId="810900382" sldId="482"/>
        </pc:sldMkLst>
        <pc:spChg chg="add mod">
          <ac:chgData name="mashael alnajrani" userId="73c1171a52a2fca6" providerId="LiveId" clId="{883C36D1-72A1-4D14-8A4F-C235D9868C60}" dt="2021-03-27T17:46:06.810" v="7619" actId="1076"/>
          <ac:spMkLst>
            <pc:docMk/>
            <pc:sldMk cId="810900382" sldId="482"/>
            <ac:spMk id="2" creationId="{C3BE1435-12E9-4178-AC27-0A15BFA64629}"/>
          </ac:spMkLst>
        </pc:spChg>
        <pc:spChg chg="del">
          <ac:chgData name="mashael alnajrani" userId="73c1171a52a2fca6" providerId="LiveId" clId="{883C36D1-72A1-4D14-8A4F-C235D9868C60}" dt="2021-03-27T17:40:46.142" v="7507" actId="478"/>
          <ac:spMkLst>
            <pc:docMk/>
            <pc:sldMk cId="810900382" sldId="482"/>
            <ac:spMk id="3" creationId="{6C10CB6C-2A0B-47E2-92CD-C868EA86FF1A}"/>
          </ac:spMkLst>
        </pc:spChg>
        <pc:spChg chg="del">
          <ac:chgData name="mashael alnajrani" userId="73c1171a52a2fca6" providerId="LiveId" clId="{883C36D1-72A1-4D14-8A4F-C235D9868C60}" dt="2021-03-27T17:39:48.281" v="7483" actId="478"/>
          <ac:spMkLst>
            <pc:docMk/>
            <pc:sldMk cId="810900382" sldId="482"/>
            <ac:spMk id="4" creationId="{61683155-9E74-4E9D-9FE8-5657BE2B067B}"/>
          </ac:spMkLst>
        </pc:spChg>
        <pc:spChg chg="add mod">
          <ac:chgData name="mashael alnajrani" userId="73c1171a52a2fca6" providerId="LiveId" clId="{883C36D1-72A1-4D14-8A4F-C235D9868C60}" dt="2021-03-27T17:39:51.522" v="7485" actId="1076"/>
          <ac:spMkLst>
            <pc:docMk/>
            <pc:sldMk cId="810900382" sldId="482"/>
            <ac:spMk id="6" creationId="{48923BE0-5530-4BA2-B3E4-011C991890F9}"/>
          </ac:spMkLst>
        </pc:spChg>
        <pc:spChg chg="del">
          <ac:chgData name="mashael alnajrani" userId="73c1171a52a2fca6" providerId="LiveId" clId="{883C36D1-72A1-4D14-8A4F-C235D9868C60}" dt="2021-03-27T17:40:43.154" v="7506" actId="478"/>
          <ac:spMkLst>
            <pc:docMk/>
            <pc:sldMk cId="810900382" sldId="482"/>
            <ac:spMk id="7" creationId="{C32D4DF2-AB1E-4A80-BB24-4FE7A96D11F3}"/>
          </ac:spMkLst>
        </pc:spChg>
        <pc:spChg chg="add mod">
          <ac:chgData name="mashael alnajrani" userId="73c1171a52a2fca6" providerId="LiveId" clId="{883C36D1-72A1-4D14-8A4F-C235D9868C60}" dt="2021-03-27T21:51:24.908" v="11224" actId="1076"/>
          <ac:spMkLst>
            <pc:docMk/>
            <pc:sldMk cId="810900382" sldId="482"/>
            <ac:spMk id="8" creationId="{0388D987-9A9A-4B28-BB54-597DD3D12A34}"/>
          </ac:spMkLst>
        </pc:spChg>
        <pc:spChg chg="add mod">
          <ac:chgData name="mashael alnajrani" userId="73c1171a52a2fca6" providerId="LiveId" clId="{883C36D1-72A1-4D14-8A4F-C235D9868C60}" dt="2021-03-27T17:46:17.954" v="7630" actId="20577"/>
          <ac:spMkLst>
            <pc:docMk/>
            <pc:sldMk cId="810900382" sldId="482"/>
            <ac:spMk id="11" creationId="{C00F6FFE-D438-4AFF-A1DD-7E4EFF1D34C6}"/>
          </ac:spMkLst>
        </pc:spChg>
        <pc:spChg chg="add mod">
          <ac:chgData name="mashael alnajrani" userId="73c1171a52a2fca6" providerId="LiveId" clId="{883C36D1-72A1-4D14-8A4F-C235D9868C60}" dt="2021-03-27T17:46:54.677" v="7666" actId="20577"/>
          <ac:spMkLst>
            <pc:docMk/>
            <pc:sldMk cId="810900382" sldId="482"/>
            <ac:spMk id="12" creationId="{E0463D35-AD5D-4F62-A488-3AA7DD35D9ED}"/>
          </ac:spMkLst>
        </pc:spChg>
        <pc:graphicFrameChg chg="add mod modGraphic">
          <ac:chgData name="mashael alnajrani" userId="73c1171a52a2fca6" providerId="LiveId" clId="{883C36D1-72A1-4D14-8A4F-C235D9868C60}" dt="2021-03-27T17:45:59.128" v="7618" actId="14100"/>
          <ac:graphicFrameMkLst>
            <pc:docMk/>
            <pc:sldMk cId="810900382" sldId="482"/>
            <ac:graphicFrameMk id="10" creationId="{F7B5C68B-4DF0-452D-92BC-0EBDC0551DBA}"/>
          </ac:graphicFrameMkLst>
        </pc:graphicFrameChg>
        <pc:picChg chg="add mod">
          <ac:chgData name="mashael alnajrani" userId="73c1171a52a2fca6" providerId="LiveId" clId="{883C36D1-72A1-4D14-8A4F-C235D9868C60}" dt="2021-03-27T17:43:08.589" v="7555" actId="14100"/>
          <ac:picMkLst>
            <pc:docMk/>
            <pc:sldMk cId="810900382" sldId="482"/>
            <ac:picMk id="9" creationId="{63EAA8DD-6DDC-41DE-8F56-B98294D67D81}"/>
          </ac:picMkLst>
        </pc:picChg>
        <pc:picChg chg="add del mod modCrop">
          <ac:chgData name="mashael alnajrani" userId="73c1171a52a2fca6" providerId="LiveId" clId="{883C36D1-72A1-4D14-8A4F-C235D9868C60}" dt="2021-03-27T20:59:44.093" v="10447" actId="478"/>
          <ac:picMkLst>
            <pc:docMk/>
            <pc:sldMk cId="810900382" sldId="482"/>
            <ac:picMk id="13" creationId="{67644A97-C476-4514-88EE-FBBEDC6642C3}"/>
          </ac:picMkLst>
        </pc:picChg>
        <pc:picChg chg="add del mod modCrop">
          <ac:chgData name="mashael alnajrani" userId="73c1171a52a2fca6" providerId="LiveId" clId="{883C36D1-72A1-4D14-8A4F-C235D9868C60}" dt="2021-03-27T17:52:12.808" v="7681" actId="478"/>
          <ac:picMkLst>
            <pc:docMk/>
            <pc:sldMk cId="810900382" sldId="482"/>
            <ac:picMk id="15" creationId="{DE1D1659-99E5-4BDC-8E47-7D3980D61218}"/>
          </ac:picMkLst>
        </pc:picChg>
        <pc:picChg chg="del mod">
          <ac:chgData name="mashael alnajrani" userId="73c1171a52a2fca6" providerId="LiveId" clId="{883C36D1-72A1-4D14-8A4F-C235D9868C60}" dt="2021-03-27T17:39:25.782" v="7482" actId="478"/>
          <ac:picMkLst>
            <pc:docMk/>
            <pc:sldMk cId="810900382" sldId="482"/>
            <ac:picMk id="7170" creationId="{DA04EA2A-8E46-439D-8F16-042F1E10805F}"/>
          </ac:picMkLst>
        </pc:picChg>
      </pc:sldChg>
      <pc:sldChg chg="add">
        <pc:chgData name="mashael alnajrani" userId="73c1171a52a2fca6" providerId="LiveId" clId="{883C36D1-72A1-4D14-8A4F-C235D9868C60}" dt="2021-03-27T21:51:59.487" v="11226"/>
        <pc:sldMkLst>
          <pc:docMk/>
          <pc:sldMk cId="3178223442" sldId="482"/>
        </pc:sldMkLst>
      </pc:sldChg>
      <pc:sldChg chg="add">
        <pc:chgData name="mashael alnajrani" userId="73c1171a52a2fca6" providerId="LiveId" clId="{883C36D1-72A1-4D14-8A4F-C235D9868C60}" dt="2021-03-27T21:51:59.487" v="11226"/>
        <pc:sldMkLst>
          <pc:docMk/>
          <pc:sldMk cId="2428251762" sldId="483"/>
        </pc:sldMkLst>
      </pc:sldChg>
      <pc:sldChg chg="addSp delSp modSp add del mod">
        <pc:chgData name="mashael alnajrani" userId="73c1171a52a2fca6" providerId="LiveId" clId="{883C36D1-72A1-4D14-8A4F-C235D9868C60}" dt="2021-03-27T21:51:51.695" v="11225" actId="2696"/>
        <pc:sldMkLst>
          <pc:docMk/>
          <pc:sldMk cId="4031098600" sldId="483"/>
        </pc:sldMkLst>
        <pc:spChg chg="del">
          <ac:chgData name="mashael alnajrani" userId="73c1171a52a2fca6" providerId="LiveId" clId="{883C36D1-72A1-4D14-8A4F-C235D9868C60}" dt="2021-03-27T17:53:50.586" v="7687" actId="478"/>
          <ac:spMkLst>
            <pc:docMk/>
            <pc:sldMk cId="4031098600" sldId="483"/>
            <ac:spMk id="2" creationId="{C3BE1435-12E9-4178-AC27-0A15BFA64629}"/>
          </ac:spMkLst>
        </pc:spChg>
        <pc:spChg chg="del">
          <ac:chgData name="mashael alnajrani" userId="73c1171a52a2fca6" providerId="LiveId" clId="{883C36D1-72A1-4D14-8A4F-C235D9868C60}" dt="2021-03-27T17:53:48.075" v="7686" actId="478"/>
          <ac:spMkLst>
            <pc:docMk/>
            <pc:sldMk cId="4031098600" sldId="483"/>
            <ac:spMk id="11" creationId="{C00F6FFE-D438-4AFF-A1DD-7E4EFF1D34C6}"/>
          </ac:spMkLst>
        </pc:spChg>
        <pc:spChg chg="del">
          <ac:chgData name="mashael alnajrani" userId="73c1171a52a2fca6" providerId="LiveId" clId="{883C36D1-72A1-4D14-8A4F-C235D9868C60}" dt="2021-03-27T17:53:48.075" v="7686" actId="478"/>
          <ac:spMkLst>
            <pc:docMk/>
            <pc:sldMk cId="4031098600" sldId="483"/>
            <ac:spMk id="12" creationId="{E0463D35-AD5D-4F62-A488-3AA7DD35D9ED}"/>
          </ac:spMkLst>
        </pc:spChg>
        <pc:graphicFrameChg chg="del mod">
          <ac:chgData name="mashael alnajrani" userId="73c1171a52a2fca6" providerId="LiveId" clId="{883C36D1-72A1-4D14-8A4F-C235D9868C60}" dt="2021-03-27T17:53:44.869" v="7685" actId="478"/>
          <ac:graphicFrameMkLst>
            <pc:docMk/>
            <pc:sldMk cId="4031098600" sldId="483"/>
            <ac:graphicFrameMk id="10" creationId="{F7B5C68B-4DF0-452D-92BC-0EBDC0551DBA}"/>
          </ac:graphicFrameMkLst>
        </pc:graphicFrameChg>
        <pc:picChg chg="del">
          <ac:chgData name="mashael alnajrani" userId="73c1171a52a2fca6" providerId="LiveId" clId="{883C36D1-72A1-4D14-8A4F-C235D9868C60}" dt="2021-03-27T17:53:48.075" v="7686" actId="478"/>
          <ac:picMkLst>
            <pc:docMk/>
            <pc:sldMk cId="4031098600" sldId="483"/>
            <ac:picMk id="13" creationId="{67644A97-C476-4514-88EE-FBBEDC6642C3}"/>
          </ac:picMkLst>
        </pc:picChg>
        <pc:picChg chg="add mod modCrop">
          <ac:chgData name="mashael alnajrani" userId="73c1171a52a2fca6" providerId="LiveId" clId="{883C36D1-72A1-4D14-8A4F-C235D9868C60}" dt="2021-03-27T17:54:28.545" v="7697" actId="1076"/>
          <ac:picMkLst>
            <pc:docMk/>
            <pc:sldMk cId="4031098600" sldId="483"/>
            <ac:picMk id="14" creationId="{F79ECE1E-274D-4289-BE99-261FA106CFF4}"/>
          </ac:picMkLst>
        </pc:picChg>
      </pc:sldChg>
      <pc:sldChg chg="add">
        <pc:chgData name="mashael alnajrani" userId="73c1171a52a2fca6" providerId="LiveId" clId="{883C36D1-72A1-4D14-8A4F-C235D9868C60}" dt="2021-03-27T17:56:45.124" v="7698"/>
        <pc:sldMkLst>
          <pc:docMk/>
          <pc:sldMk cId="3303998636" sldId="484"/>
        </pc:sldMkLst>
      </pc:sldChg>
      <pc:sldChg chg="add del">
        <pc:chgData name="mashael alnajrani" userId="73c1171a52a2fca6" providerId="LiveId" clId="{883C36D1-72A1-4D14-8A4F-C235D9868C60}" dt="2021-03-27T17:53:53.900" v="7689"/>
        <pc:sldMkLst>
          <pc:docMk/>
          <pc:sldMk cId="3917970851" sldId="484"/>
        </pc:sldMkLst>
      </pc:sldChg>
      <pc:sldChg chg="add">
        <pc:chgData name="mashael alnajrani" userId="73c1171a52a2fca6" providerId="LiveId" clId="{883C36D1-72A1-4D14-8A4F-C235D9868C60}" dt="2021-03-27T17:56:45.124" v="7698"/>
        <pc:sldMkLst>
          <pc:docMk/>
          <pc:sldMk cId="813090636" sldId="485"/>
        </pc:sldMkLst>
      </pc:sldChg>
      <pc:sldChg chg="addSp delSp modSp add mod ord modAnim">
        <pc:chgData name="mashael alnajrani" userId="73c1171a52a2fca6" providerId="LiveId" clId="{883C36D1-72A1-4D14-8A4F-C235D9868C60}" dt="2021-03-27T21:56:57.283" v="11362" actId="1076"/>
        <pc:sldMkLst>
          <pc:docMk/>
          <pc:sldMk cId="4136704067" sldId="486"/>
        </pc:sldMkLst>
        <pc:spChg chg="mod">
          <ac:chgData name="mashael alnajrani" userId="73c1171a52a2fca6" providerId="LiveId" clId="{883C36D1-72A1-4D14-8A4F-C235D9868C60}" dt="2021-03-27T21:56:48.248" v="11359" actId="14100"/>
          <ac:spMkLst>
            <pc:docMk/>
            <pc:sldMk cId="4136704067" sldId="486"/>
            <ac:spMk id="3" creationId="{AF9ECA6F-3134-4036-8EFB-794F6770079A}"/>
          </ac:spMkLst>
        </pc:spChg>
        <pc:spChg chg="add mod">
          <ac:chgData name="mashael alnajrani" userId="73c1171a52a2fca6" providerId="LiveId" clId="{883C36D1-72A1-4D14-8A4F-C235D9868C60}" dt="2021-03-27T21:56:54.266" v="11361" actId="122"/>
          <ac:spMkLst>
            <pc:docMk/>
            <pc:sldMk cId="4136704067" sldId="486"/>
            <ac:spMk id="5" creationId="{96842F0E-586A-4C60-A845-F7014349CDB8}"/>
          </ac:spMkLst>
        </pc:spChg>
        <pc:spChg chg="del mod">
          <ac:chgData name="mashael alnajrani" userId="73c1171a52a2fca6" providerId="LiveId" clId="{883C36D1-72A1-4D14-8A4F-C235D9868C60}" dt="2021-03-27T21:11:14.957" v="10783" actId="478"/>
          <ac:spMkLst>
            <pc:docMk/>
            <pc:sldMk cId="4136704067" sldId="486"/>
            <ac:spMk id="8" creationId="{DF4B219B-5547-4D7F-801B-AAC06DD80501}"/>
          </ac:spMkLst>
        </pc:spChg>
        <pc:picChg chg="add mod ord">
          <ac:chgData name="mashael alnajrani" userId="73c1171a52a2fca6" providerId="LiveId" clId="{883C36D1-72A1-4D14-8A4F-C235D9868C60}" dt="2021-03-27T21:11:23.521" v="10790" actId="1076"/>
          <ac:picMkLst>
            <pc:docMk/>
            <pc:sldMk cId="4136704067" sldId="486"/>
            <ac:picMk id="4" creationId="{A37A8CFD-663E-4646-A806-C63995842ABD}"/>
          </ac:picMkLst>
        </pc:picChg>
        <pc:picChg chg="add mod">
          <ac:chgData name="mashael alnajrani" userId="73c1171a52a2fca6" providerId="LiveId" clId="{883C36D1-72A1-4D14-8A4F-C235D9868C60}" dt="2021-03-27T21:56:57.283" v="11362" actId="1076"/>
          <ac:picMkLst>
            <pc:docMk/>
            <pc:sldMk cId="4136704067" sldId="486"/>
            <ac:picMk id="6" creationId="{6AD60B53-61C8-454B-84C3-ED97D9BCC439}"/>
          </ac:picMkLst>
        </pc:picChg>
      </pc:sldChg>
      <pc:sldChg chg="addSp modSp add mod">
        <pc:chgData name="mashael alnajrani" userId="73c1171a52a2fca6" providerId="LiveId" clId="{883C36D1-72A1-4D14-8A4F-C235D9868C60}" dt="2021-03-27T20:48:06.333" v="10160" actId="1076"/>
        <pc:sldMkLst>
          <pc:docMk/>
          <pc:sldMk cId="2674948497" sldId="487"/>
        </pc:sldMkLst>
        <pc:spChg chg="add mod">
          <ac:chgData name="mashael alnajrani" userId="73c1171a52a2fca6" providerId="LiveId" clId="{883C36D1-72A1-4D14-8A4F-C235D9868C60}" dt="2021-03-27T20:48:06.333" v="10160" actId="1076"/>
          <ac:spMkLst>
            <pc:docMk/>
            <pc:sldMk cId="2674948497" sldId="487"/>
            <ac:spMk id="6" creationId="{A161FEAA-DC3E-4B23-B00A-AC33DDFE2812}"/>
          </ac:spMkLst>
        </pc:spChg>
        <pc:spChg chg="mod">
          <ac:chgData name="mashael alnajrani" userId="73c1171a52a2fca6" providerId="LiveId" clId="{883C36D1-72A1-4D14-8A4F-C235D9868C60}" dt="2021-03-27T20:47:56.670" v="10157"/>
          <ac:spMkLst>
            <pc:docMk/>
            <pc:sldMk cId="2674948497" sldId="487"/>
            <ac:spMk id="8" creationId="{847135A5-82BC-4A23-BDAF-9B201485021B}"/>
          </ac:spMkLst>
        </pc:spChg>
      </pc:sldChg>
      <pc:sldChg chg="add">
        <pc:chgData name="mashael alnajrani" userId="73c1171a52a2fca6" providerId="LiveId" clId="{883C36D1-72A1-4D14-8A4F-C235D9868C60}" dt="2021-03-27T17:57:01.362" v="7699"/>
        <pc:sldMkLst>
          <pc:docMk/>
          <pc:sldMk cId="969605850" sldId="488"/>
        </pc:sldMkLst>
      </pc:sldChg>
      <pc:sldChg chg="addSp modSp add mod">
        <pc:chgData name="mashael alnajrani" userId="73c1171a52a2fca6" providerId="LiveId" clId="{883C36D1-72A1-4D14-8A4F-C235D9868C60}" dt="2021-03-27T21:10:36.743" v="10780" actId="1076"/>
        <pc:sldMkLst>
          <pc:docMk/>
          <pc:sldMk cId="3066913836" sldId="489"/>
        </pc:sldMkLst>
        <pc:spChg chg="add mod">
          <ac:chgData name="mashael alnajrani" userId="73c1171a52a2fca6" providerId="LiveId" clId="{883C36D1-72A1-4D14-8A4F-C235D9868C60}" dt="2021-03-27T21:10:36.743" v="10780" actId="1076"/>
          <ac:spMkLst>
            <pc:docMk/>
            <pc:sldMk cId="3066913836" sldId="489"/>
            <ac:spMk id="6" creationId="{64ADFC8B-0595-4D2B-BC59-4B37CF14F6A1}"/>
          </ac:spMkLst>
        </pc:spChg>
      </pc:sldChg>
      <pc:sldChg chg="add">
        <pc:chgData name="mashael alnajrani" userId="73c1171a52a2fca6" providerId="LiveId" clId="{883C36D1-72A1-4D14-8A4F-C235D9868C60}" dt="2021-03-27T17:57:06.078" v="7700"/>
        <pc:sldMkLst>
          <pc:docMk/>
          <pc:sldMk cId="557502170" sldId="490"/>
        </pc:sldMkLst>
      </pc:sldChg>
      <pc:sldChg chg="modSp add del mod">
        <pc:chgData name="mashael alnajrani" userId="73c1171a52a2fca6" providerId="LiveId" clId="{883C36D1-72A1-4D14-8A4F-C235D9868C60}" dt="2021-03-27T21:11:32.078" v="10791" actId="47"/>
        <pc:sldMkLst>
          <pc:docMk/>
          <pc:sldMk cId="1678551283" sldId="491"/>
        </pc:sldMkLst>
        <pc:spChg chg="mod">
          <ac:chgData name="mashael alnajrani" userId="73c1171a52a2fca6" providerId="LiveId" clId="{883C36D1-72A1-4D14-8A4F-C235D9868C60}" dt="2021-03-27T17:59:28.415" v="7734" actId="1076"/>
          <ac:spMkLst>
            <pc:docMk/>
            <pc:sldMk cId="1678551283" sldId="491"/>
            <ac:spMk id="8" creationId="{DF4B219B-5547-4D7F-801B-AAC06DD80501}"/>
          </ac:spMkLst>
        </pc:spChg>
      </pc:sldChg>
      <pc:sldChg chg="modSp add mod">
        <pc:chgData name="mashael alnajrani" userId="73c1171a52a2fca6" providerId="LiveId" clId="{883C36D1-72A1-4D14-8A4F-C235D9868C60}" dt="2021-03-27T21:53:17.684" v="11237" actId="20577"/>
        <pc:sldMkLst>
          <pc:docMk/>
          <pc:sldMk cId="4158506102" sldId="492"/>
        </pc:sldMkLst>
        <pc:spChg chg="mod">
          <ac:chgData name="mashael alnajrani" userId="73c1171a52a2fca6" providerId="LiveId" clId="{883C36D1-72A1-4D14-8A4F-C235D9868C60}" dt="2021-03-27T21:53:17.684" v="11237" actId="20577"/>
          <ac:spMkLst>
            <pc:docMk/>
            <pc:sldMk cId="4158506102" sldId="492"/>
            <ac:spMk id="2" creationId="{9C29AC50-737B-458A-AC40-FA7DE49DFA3C}"/>
          </ac:spMkLst>
        </pc:spChg>
      </pc:sldChg>
      <pc:sldChg chg="addSp delSp modSp add mod">
        <pc:chgData name="mashael alnajrani" userId="73c1171a52a2fca6" providerId="LiveId" clId="{883C36D1-72A1-4D14-8A4F-C235D9868C60}" dt="2021-03-27T21:53:11.759" v="11236" actId="1076"/>
        <pc:sldMkLst>
          <pc:docMk/>
          <pc:sldMk cId="3037110364" sldId="493"/>
        </pc:sldMkLst>
        <pc:spChg chg="mod">
          <ac:chgData name="mashael alnajrani" userId="73c1171a52a2fca6" providerId="LiveId" clId="{883C36D1-72A1-4D14-8A4F-C235D9868C60}" dt="2021-03-27T21:53:08.400" v="11235" actId="1076"/>
          <ac:spMkLst>
            <pc:docMk/>
            <pc:sldMk cId="3037110364" sldId="493"/>
            <ac:spMk id="3" creationId="{84FDE2B4-2D42-4EAB-9DF5-56A040C127D3}"/>
          </ac:spMkLst>
        </pc:spChg>
        <pc:spChg chg="mod">
          <ac:chgData name="mashael alnajrani" userId="73c1171a52a2fca6" providerId="LiveId" clId="{883C36D1-72A1-4D14-8A4F-C235D9868C60}" dt="2021-03-27T21:53:03.242" v="11233" actId="1076"/>
          <ac:spMkLst>
            <pc:docMk/>
            <pc:sldMk cId="3037110364" sldId="493"/>
            <ac:spMk id="5" creationId="{5A5E100E-8286-42C8-8AC4-098652527BD7}"/>
          </ac:spMkLst>
        </pc:spChg>
        <pc:spChg chg="del">
          <ac:chgData name="mashael alnajrani" userId="73c1171a52a2fca6" providerId="LiveId" clId="{883C36D1-72A1-4D14-8A4F-C235D9868C60}" dt="2021-03-27T21:53:00.098" v="11232" actId="478"/>
          <ac:spMkLst>
            <pc:docMk/>
            <pc:sldMk cId="3037110364" sldId="493"/>
            <ac:spMk id="7" creationId="{CAC261F5-A0C3-4CA3-A822-948C3FD3FC96}"/>
          </ac:spMkLst>
        </pc:spChg>
        <pc:spChg chg="mod">
          <ac:chgData name="mashael alnajrani" userId="73c1171a52a2fca6" providerId="LiveId" clId="{883C36D1-72A1-4D14-8A4F-C235D9868C60}" dt="2021-03-27T21:52:56.364" v="11231" actId="14100"/>
          <ac:spMkLst>
            <pc:docMk/>
            <pc:sldMk cId="3037110364" sldId="493"/>
            <ac:spMk id="9" creationId="{EAB4693D-4BA4-4C44-B3DE-166311779E54}"/>
          </ac:spMkLst>
        </pc:spChg>
        <pc:spChg chg="add del mod">
          <ac:chgData name="mashael alnajrani" userId="73c1171a52a2fca6" providerId="LiveId" clId="{883C36D1-72A1-4D14-8A4F-C235D9868C60}" dt="2021-03-27T21:53:05.104" v="11234" actId="478"/>
          <ac:spMkLst>
            <pc:docMk/>
            <pc:sldMk cId="3037110364" sldId="493"/>
            <ac:spMk id="11" creationId="{5804C703-0994-4E45-93BF-F5B9367FDF74}"/>
          </ac:spMkLst>
        </pc:spChg>
        <pc:spChg chg="del">
          <ac:chgData name="mashael alnajrani" userId="73c1171a52a2fca6" providerId="LiveId" clId="{883C36D1-72A1-4D14-8A4F-C235D9868C60}" dt="2021-03-27T21:12:47.310" v="10841" actId="478"/>
          <ac:spMkLst>
            <pc:docMk/>
            <pc:sldMk cId="3037110364" sldId="493"/>
            <ac:spMk id="12" creationId="{269CF7CD-0414-4FBB-83D6-FA5F7537B36B}"/>
          </ac:spMkLst>
        </pc:spChg>
        <pc:spChg chg="add mod">
          <ac:chgData name="mashael alnajrani" userId="73c1171a52a2fca6" providerId="LiveId" clId="{883C36D1-72A1-4D14-8A4F-C235D9868C60}" dt="2021-03-27T21:53:11.759" v="11236" actId="1076"/>
          <ac:spMkLst>
            <pc:docMk/>
            <pc:sldMk cId="3037110364" sldId="493"/>
            <ac:spMk id="12" creationId="{FFCC9BB4-D325-4E36-B00A-05A4C45D8D65}"/>
          </ac:spMkLst>
        </pc:spChg>
      </pc:sldChg>
      <pc:sldChg chg="addSp delSp modSp add del mod">
        <pc:chgData name="mashael alnajrani" userId="73c1171a52a2fca6" providerId="LiveId" clId="{883C36D1-72A1-4D14-8A4F-C235D9868C60}" dt="2021-03-27T21:21:48.532" v="11050" actId="47"/>
        <pc:sldMkLst>
          <pc:docMk/>
          <pc:sldMk cId="2214068547" sldId="494"/>
        </pc:sldMkLst>
        <pc:spChg chg="mod">
          <ac:chgData name="mashael alnajrani" userId="73c1171a52a2fca6" providerId="LiveId" clId="{883C36D1-72A1-4D14-8A4F-C235D9868C60}" dt="2021-03-27T18:01:44.987" v="7879" actId="20577"/>
          <ac:spMkLst>
            <pc:docMk/>
            <pc:sldMk cId="2214068547" sldId="494"/>
            <ac:spMk id="7" creationId="{43DDAC99-0385-4558-A769-F823068D1D35}"/>
          </ac:spMkLst>
        </pc:spChg>
        <pc:spChg chg="mod">
          <ac:chgData name="mashael alnajrani" userId="73c1171a52a2fca6" providerId="LiveId" clId="{883C36D1-72A1-4D14-8A4F-C235D9868C60}" dt="2021-03-27T18:25:42.263" v="8116"/>
          <ac:spMkLst>
            <pc:docMk/>
            <pc:sldMk cId="2214068547" sldId="494"/>
            <ac:spMk id="9" creationId="{44F75391-B21A-41C9-9F78-C02A1AB95607}"/>
          </ac:spMkLst>
        </pc:spChg>
        <pc:picChg chg="add del mod">
          <ac:chgData name="mashael alnajrani" userId="73c1171a52a2fca6" providerId="LiveId" clId="{883C36D1-72A1-4D14-8A4F-C235D9868C60}" dt="2021-03-27T18:23:11.994" v="8105" actId="478"/>
          <ac:picMkLst>
            <pc:docMk/>
            <pc:sldMk cId="2214068547" sldId="494"/>
            <ac:picMk id="8" creationId="{8B255A65-AE87-4EB9-BA58-D46B455A7C66}"/>
          </ac:picMkLst>
        </pc:picChg>
        <pc:picChg chg="del">
          <ac:chgData name="mashael alnajrani" userId="73c1171a52a2fca6" providerId="LiveId" clId="{883C36D1-72A1-4D14-8A4F-C235D9868C60}" dt="2021-03-27T18:06:23.684" v="7880" actId="478"/>
          <ac:picMkLst>
            <pc:docMk/>
            <pc:sldMk cId="2214068547" sldId="494"/>
            <ac:picMk id="10" creationId="{880D6239-8DDF-4466-A91F-59D27C729CC5}"/>
          </ac:picMkLst>
        </pc:picChg>
        <pc:picChg chg="add del mod">
          <ac:chgData name="mashael alnajrani" userId="73c1171a52a2fca6" providerId="LiveId" clId="{883C36D1-72A1-4D14-8A4F-C235D9868C60}" dt="2021-03-27T18:09:58.427" v="7887" actId="478"/>
          <ac:picMkLst>
            <pc:docMk/>
            <pc:sldMk cId="2214068547" sldId="494"/>
            <ac:picMk id="2050" creationId="{682B11B7-6E58-4D35-99BE-CD887B1D528D}"/>
          </ac:picMkLst>
        </pc:picChg>
        <pc:picChg chg="add mod">
          <ac:chgData name="mashael alnajrani" userId="73c1171a52a2fca6" providerId="LiveId" clId="{883C36D1-72A1-4D14-8A4F-C235D9868C60}" dt="2021-03-27T18:15:19.814" v="8082"/>
          <ac:picMkLst>
            <pc:docMk/>
            <pc:sldMk cId="2214068547" sldId="494"/>
            <ac:picMk id="2052" creationId="{C58A990D-0ADE-4665-869F-DFC175596D5B}"/>
          </ac:picMkLst>
        </pc:picChg>
        <pc:picChg chg="add mod">
          <ac:chgData name="mashael alnajrani" userId="73c1171a52a2fca6" providerId="LiveId" clId="{883C36D1-72A1-4D14-8A4F-C235D9868C60}" dt="2021-03-27T18:23:27.863" v="8110" actId="1076"/>
          <ac:picMkLst>
            <pc:docMk/>
            <pc:sldMk cId="2214068547" sldId="494"/>
            <ac:picMk id="2054" creationId="{005FF662-CD23-40A9-826E-7D83DB26B7C8}"/>
          </ac:picMkLst>
        </pc:picChg>
        <pc:picChg chg="add mod">
          <ac:chgData name="mashael alnajrani" userId="73c1171a52a2fca6" providerId="LiveId" clId="{883C36D1-72A1-4D14-8A4F-C235D9868C60}" dt="2021-03-27T18:23:24.223" v="8109"/>
          <ac:picMkLst>
            <pc:docMk/>
            <pc:sldMk cId="2214068547" sldId="494"/>
            <ac:picMk id="2056" creationId="{9E290767-9F59-4BF4-BD44-0CFE026B4BE2}"/>
          </ac:picMkLst>
        </pc:picChg>
        <pc:picChg chg="add mod">
          <ac:chgData name="mashael alnajrani" userId="73c1171a52a2fca6" providerId="LiveId" clId="{883C36D1-72A1-4D14-8A4F-C235D9868C60}" dt="2021-03-27T18:25:11.923" v="8114" actId="1076"/>
          <ac:picMkLst>
            <pc:docMk/>
            <pc:sldMk cId="2214068547" sldId="494"/>
            <ac:picMk id="2058" creationId="{ABADEB66-A84D-4769-97D4-C7BBCB81278E}"/>
          </ac:picMkLst>
        </pc:picChg>
        <pc:picChg chg="add mod">
          <ac:chgData name="mashael alnajrani" userId="73c1171a52a2fca6" providerId="LiveId" clId="{883C36D1-72A1-4D14-8A4F-C235D9868C60}" dt="2021-03-27T18:28:03.363" v="8126" actId="14100"/>
          <ac:picMkLst>
            <pc:docMk/>
            <pc:sldMk cId="2214068547" sldId="494"/>
            <ac:picMk id="2060" creationId="{A8F1B82D-6C37-432C-B89E-EB320A6686EF}"/>
          </ac:picMkLst>
        </pc:picChg>
        <pc:picChg chg="add mod">
          <ac:chgData name="mashael alnajrani" userId="73c1171a52a2fca6" providerId="LiveId" clId="{883C36D1-72A1-4D14-8A4F-C235D9868C60}" dt="2021-03-27T18:27:58.021" v="8125" actId="1076"/>
          <ac:picMkLst>
            <pc:docMk/>
            <pc:sldMk cId="2214068547" sldId="494"/>
            <ac:picMk id="2062" creationId="{584C740B-3AE8-44D6-A9A2-2D57B1732C89}"/>
          </ac:picMkLst>
        </pc:picChg>
      </pc:sldChg>
      <pc:sldChg chg="modSp add">
        <pc:chgData name="mashael alnajrani" userId="73c1171a52a2fca6" providerId="LiveId" clId="{883C36D1-72A1-4D14-8A4F-C235D9868C60}" dt="2021-03-27T19:36:20.717" v="8487" actId="1076"/>
        <pc:sldMkLst>
          <pc:docMk/>
          <pc:sldMk cId="2520286643" sldId="495"/>
        </pc:sldMkLst>
        <pc:picChg chg="mod">
          <ac:chgData name="mashael alnajrani" userId="73c1171a52a2fca6" providerId="LiveId" clId="{883C36D1-72A1-4D14-8A4F-C235D9868C60}" dt="2021-03-27T19:36:20.717" v="8487" actId="1076"/>
          <ac:picMkLst>
            <pc:docMk/>
            <pc:sldMk cId="2520286643" sldId="495"/>
            <ac:picMk id="2056" creationId="{9E290767-9F59-4BF4-BD44-0CFE026B4BE2}"/>
          </ac:picMkLst>
        </pc:picChg>
      </pc:sldChg>
      <pc:sldChg chg="addSp modSp new mod">
        <pc:chgData name="mashael alnajrani" userId="73c1171a52a2fca6" providerId="LiveId" clId="{883C36D1-72A1-4D14-8A4F-C235D9868C60}" dt="2021-03-27T19:40:58.309" v="8594" actId="20577"/>
        <pc:sldMkLst>
          <pc:docMk/>
          <pc:sldMk cId="3123700859" sldId="496"/>
        </pc:sldMkLst>
        <pc:spChg chg="add mod">
          <ac:chgData name="mashael alnajrani" userId="73c1171a52a2fca6" providerId="LiveId" clId="{883C36D1-72A1-4D14-8A4F-C235D9868C60}" dt="2021-03-27T19:36:17.561" v="8486"/>
          <ac:spMkLst>
            <pc:docMk/>
            <pc:sldMk cId="3123700859" sldId="496"/>
            <ac:spMk id="3" creationId="{FB065FB7-860C-4646-A118-278133CBB04E}"/>
          </ac:spMkLst>
        </pc:spChg>
        <pc:graphicFrameChg chg="add mod modGraphic">
          <ac:chgData name="mashael alnajrani" userId="73c1171a52a2fca6" providerId="LiveId" clId="{883C36D1-72A1-4D14-8A4F-C235D9868C60}" dt="2021-03-27T19:40:58.309" v="8594" actId="20577"/>
          <ac:graphicFrameMkLst>
            <pc:docMk/>
            <pc:sldMk cId="3123700859" sldId="496"/>
            <ac:graphicFrameMk id="2" creationId="{4307E83E-F742-4BD6-AF1D-018BCC1A567C}"/>
          </ac:graphicFrameMkLst>
        </pc:graphicFrameChg>
        <pc:picChg chg="add mod">
          <ac:chgData name="mashael alnajrani" userId="73c1171a52a2fca6" providerId="LiveId" clId="{883C36D1-72A1-4D14-8A4F-C235D9868C60}" dt="2021-03-27T19:36:28.603" v="8490" actId="1076"/>
          <ac:picMkLst>
            <pc:docMk/>
            <pc:sldMk cId="3123700859" sldId="496"/>
            <ac:picMk id="4" creationId="{93928943-67EF-4C33-8E62-17419B3634A9}"/>
          </ac:picMkLst>
        </pc:picChg>
      </pc:sldChg>
      <pc:sldChg chg="addSp delSp modSp add mod">
        <pc:chgData name="mashael alnajrani" userId="73c1171a52a2fca6" providerId="LiveId" clId="{883C36D1-72A1-4D14-8A4F-C235D9868C60}" dt="2021-03-27T19:42:35.648" v="8652" actId="14100"/>
        <pc:sldMkLst>
          <pc:docMk/>
          <pc:sldMk cId="3630470434" sldId="497"/>
        </pc:sldMkLst>
        <pc:graphicFrameChg chg="mod modGraphic">
          <ac:chgData name="mashael alnajrani" userId="73c1171a52a2fca6" providerId="LiveId" clId="{883C36D1-72A1-4D14-8A4F-C235D9868C60}" dt="2021-03-27T19:42:31.678" v="8651" actId="20577"/>
          <ac:graphicFrameMkLst>
            <pc:docMk/>
            <pc:sldMk cId="3630470434" sldId="497"/>
            <ac:graphicFrameMk id="2" creationId="{4307E83E-F742-4BD6-AF1D-018BCC1A567C}"/>
          </ac:graphicFrameMkLst>
        </pc:graphicFrameChg>
        <pc:picChg chg="del">
          <ac:chgData name="mashael alnajrani" userId="73c1171a52a2fca6" providerId="LiveId" clId="{883C36D1-72A1-4D14-8A4F-C235D9868C60}" dt="2021-03-27T19:37:01.958" v="8494" actId="478"/>
          <ac:picMkLst>
            <pc:docMk/>
            <pc:sldMk cId="3630470434" sldId="497"/>
            <ac:picMk id="4" creationId="{93928943-67EF-4C33-8E62-17419B3634A9}"/>
          </ac:picMkLst>
        </pc:picChg>
        <pc:picChg chg="add mod">
          <ac:chgData name="mashael alnajrani" userId="73c1171a52a2fca6" providerId="LiveId" clId="{883C36D1-72A1-4D14-8A4F-C235D9868C60}" dt="2021-03-27T19:42:35.648" v="8652" actId="14100"/>
          <ac:picMkLst>
            <pc:docMk/>
            <pc:sldMk cId="3630470434" sldId="497"/>
            <ac:picMk id="5" creationId="{D01386A9-B24A-4A8C-9A3E-7DFCD247561E}"/>
          </ac:picMkLst>
        </pc:picChg>
      </pc:sldChg>
      <pc:sldChg chg="addSp delSp modSp add mod ord">
        <pc:chgData name="mashael alnajrani" userId="73c1171a52a2fca6" providerId="LiveId" clId="{883C36D1-72A1-4D14-8A4F-C235D9868C60}" dt="2021-03-27T19:58:32.764" v="8943"/>
        <pc:sldMkLst>
          <pc:docMk/>
          <pc:sldMk cId="2539928699" sldId="498"/>
        </pc:sldMkLst>
        <pc:spChg chg="mod">
          <ac:chgData name="mashael alnajrani" userId="73c1171a52a2fca6" providerId="LiveId" clId="{883C36D1-72A1-4D14-8A4F-C235D9868C60}" dt="2021-03-27T19:51:34.496" v="8830" actId="207"/>
          <ac:spMkLst>
            <pc:docMk/>
            <pc:sldMk cId="2539928699" sldId="498"/>
            <ac:spMk id="3" creationId="{FB065FB7-860C-4646-A118-278133CBB04E}"/>
          </ac:spMkLst>
        </pc:spChg>
        <pc:graphicFrameChg chg="mod modGraphic">
          <ac:chgData name="mashael alnajrani" userId="73c1171a52a2fca6" providerId="LiveId" clId="{883C36D1-72A1-4D14-8A4F-C235D9868C60}" dt="2021-03-27T19:56:29.268" v="8936" actId="255"/>
          <ac:graphicFrameMkLst>
            <pc:docMk/>
            <pc:sldMk cId="2539928699" sldId="498"/>
            <ac:graphicFrameMk id="2" creationId="{4307E83E-F742-4BD6-AF1D-018BCC1A567C}"/>
          </ac:graphicFrameMkLst>
        </pc:graphicFrameChg>
        <pc:picChg chg="del">
          <ac:chgData name="mashael alnajrani" userId="73c1171a52a2fca6" providerId="LiveId" clId="{883C36D1-72A1-4D14-8A4F-C235D9868C60}" dt="2021-03-27T19:46:22.822" v="8776" actId="478"/>
          <ac:picMkLst>
            <pc:docMk/>
            <pc:sldMk cId="2539928699" sldId="498"/>
            <ac:picMk id="5" creationId="{D01386A9-B24A-4A8C-9A3E-7DFCD247561E}"/>
          </ac:picMkLst>
        </pc:picChg>
        <pc:picChg chg="add mod">
          <ac:chgData name="mashael alnajrani" userId="73c1171a52a2fca6" providerId="LiveId" clId="{883C36D1-72A1-4D14-8A4F-C235D9868C60}" dt="2021-03-27T19:50:08.196" v="8816" actId="14100"/>
          <ac:picMkLst>
            <pc:docMk/>
            <pc:sldMk cId="2539928699" sldId="498"/>
            <ac:picMk id="6" creationId="{31D72F91-E3D1-4765-AF16-E746166C95B0}"/>
          </ac:picMkLst>
        </pc:picChg>
        <pc:picChg chg="add del mod">
          <ac:chgData name="mashael alnajrani" userId="73c1171a52a2fca6" providerId="LiveId" clId="{883C36D1-72A1-4D14-8A4F-C235D9868C60}" dt="2021-03-27T19:48:43.378" v="8795" actId="478"/>
          <ac:picMkLst>
            <pc:docMk/>
            <pc:sldMk cId="2539928699" sldId="498"/>
            <ac:picMk id="7" creationId="{558D8562-15CC-4775-90F7-524BFF43730F}"/>
          </ac:picMkLst>
        </pc:picChg>
        <pc:picChg chg="add del mod">
          <ac:chgData name="mashael alnajrani" userId="73c1171a52a2fca6" providerId="LiveId" clId="{883C36D1-72A1-4D14-8A4F-C235D9868C60}" dt="2021-03-27T19:48:49.432" v="8798" actId="478"/>
          <ac:picMkLst>
            <pc:docMk/>
            <pc:sldMk cId="2539928699" sldId="498"/>
            <ac:picMk id="8" creationId="{31E538DF-12D6-400A-B2C4-E0DE01F57A61}"/>
          </ac:picMkLst>
        </pc:picChg>
        <pc:picChg chg="add mod">
          <ac:chgData name="mashael alnajrani" userId="73c1171a52a2fca6" providerId="LiveId" clId="{883C36D1-72A1-4D14-8A4F-C235D9868C60}" dt="2021-03-27T19:50:10.523" v="8817" actId="1076"/>
          <ac:picMkLst>
            <pc:docMk/>
            <pc:sldMk cId="2539928699" sldId="498"/>
            <ac:picMk id="9" creationId="{52373DC8-E8C3-4F33-846A-0B4D5CBDA7F2}"/>
          </ac:picMkLst>
        </pc:picChg>
        <pc:picChg chg="add mod">
          <ac:chgData name="mashael alnajrani" userId="73c1171a52a2fca6" providerId="LiveId" clId="{883C36D1-72A1-4D14-8A4F-C235D9868C60}" dt="2021-03-27T19:49:53.588" v="8811" actId="1076"/>
          <ac:picMkLst>
            <pc:docMk/>
            <pc:sldMk cId="2539928699" sldId="498"/>
            <ac:picMk id="10" creationId="{F7BF17A0-BCE2-4028-A547-E8109810B285}"/>
          </ac:picMkLst>
        </pc:picChg>
        <pc:picChg chg="add mod">
          <ac:chgData name="mashael alnajrani" userId="73c1171a52a2fca6" providerId="LiveId" clId="{883C36D1-72A1-4D14-8A4F-C235D9868C60}" dt="2021-03-27T19:49:46.587" v="8808" actId="14100"/>
          <ac:picMkLst>
            <pc:docMk/>
            <pc:sldMk cId="2539928699" sldId="498"/>
            <ac:picMk id="11" creationId="{E8BC1FC5-CA8E-4616-8037-B8E5F0F03DF4}"/>
          </ac:picMkLst>
        </pc:picChg>
      </pc:sldChg>
      <pc:sldChg chg="addSp delSp modSp new mod">
        <pc:chgData name="mashael alnajrani" userId="73c1171a52a2fca6" providerId="LiveId" clId="{883C36D1-72A1-4D14-8A4F-C235D9868C60}" dt="2021-03-27T21:46:48.426" v="11188" actId="1076"/>
        <pc:sldMkLst>
          <pc:docMk/>
          <pc:sldMk cId="2592753425" sldId="499"/>
        </pc:sldMkLst>
        <pc:spChg chg="add del mod">
          <ac:chgData name="mashael alnajrani" userId="73c1171a52a2fca6" providerId="LiveId" clId="{883C36D1-72A1-4D14-8A4F-C235D9868C60}" dt="2021-03-27T21:45:11.548" v="11165" actId="478"/>
          <ac:spMkLst>
            <pc:docMk/>
            <pc:sldMk cId="2592753425" sldId="499"/>
            <ac:spMk id="2" creationId="{4B4F447A-CC6D-4059-9158-0A0DF60CD41A}"/>
          </ac:spMkLst>
        </pc:spChg>
        <pc:spChg chg="del">
          <ac:chgData name="mashael alnajrani" userId="73c1171a52a2fca6" providerId="LiveId" clId="{883C36D1-72A1-4D14-8A4F-C235D9868C60}" dt="2021-03-27T19:57:31.997" v="8941" actId="478"/>
          <ac:spMkLst>
            <pc:docMk/>
            <pc:sldMk cId="2592753425" sldId="499"/>
            <ac:spMk id="2" creationId="{AA12DCF9-3058-4646-8488-03E339CDBA06}"/>
          </ac:spMkLst>
        </pc:spChg>
        <pc:spChg chg="del">
          <ac:chgData name="mashael alnajrani" userId="73c1171a52a2fca6" providerId="LiveId" clId="{883C36D1-72A1-4D14-8A4F-C235D9868C60}" dt="2021-03-27T19:57:13.964" v="8938" actId="478"/>
          <ac:spMkLst>
            <pc:docMk/>
            <pc:sldMk cId="2592753425" sldId="499"/>
            <ac:spMk id="3" creationId="{A5AF8794-D741-4417-B8E8-9356B02B5D35}"/>
          </ac:spMkLst>
        </pc:spChg>
        <pc:spChg chg="add mod">
          <ac:chgData name="mashael alnajrani" userId="73c1171a52a2fca6" providerId="LiveId" clId="{883C36D1-72A1-4D14-8A4F-C235D9868C60}" dt="2021-03-27T21:20:47.417" v="11048" actId="1076"/>
          <ac:spMkLst>
            <pc:docMk/>
            <pc:sldMk cId="2592753425" sldId="499"/>
            <ac:spMk id="4" creationId="{8CAE5021-0E6C-4A83-9825-71F08AC0AB92}"/>
          </ac:spMkLst>
        </pc:spChg>
        <pc:picChg chg="add mod">
          <ac:chgData name="mashael alnajrani" userId="73c1171a52a2fca6" providerId="LiveId" clId="{883C36D1-72A1-4D14-8A4F-C235D9868C60}" dt="2021-03-27T21:46:48.426" v="11188" actId="1076"/>
          <ac:picMkLst>
            <pc:docMk/>
            <pc:sldMk cId="2592753425" sldId="499"/>
            <ac:picMk id="5" creationId="{4342471C-5299-45BD-A904-AF300E54080B}"/>
          </ac:picMkLst>
        </pc:picChg>
        <pc:picChg chg="add mod">
          <ac:chgData name="mashael alnajrani" userId="73c1171a52a2fca6" providerId="LiveId" clId="{883C36D1-72A1-4D14-8A4F-C235D9868C60}" dt="2021-03-27T21:46:43.301" v="11186" actId="1076"/>
          <ac:picMkLst>
            <pc:docMk/>
            <pc:sldMk cId="2592753425" sldId="499"/>
            <ac:picMk id="6" creationId="{D2C05990-990C-43C6-9A3C-E7617A6903A2}"/>
          </ac:picMkLst>
        </pc:picChg>
        <pc:picChg chg="add del mod">
          <ac:chgData name="mashael alnajrani" userId="73c1171a52a2fca6" providerId="LiveId" clId="{883C36D1-72A1-4D14-8A4F-C235D9868C60}" dt="2021-03-27T21:45:22.377" v="11168" actId="478"/>
          <ac:picMkLst>
            <pc:docMk/>
            <pc:sldMk cId="2592753425" sldId="499"/>
            <ac:picMk id="1026" creationId="{59235E76-0C0B-4B08-B0B1-3C0ABDBD68A8}"/>
          </ac:picMkLst>
        </pc:picChg>
        <pc:picChg chg="add mod">
          <ac:chgData name="mashael alnajrani" userId="73c1171a52a2fca6" providerId="LiveId" clId="{883C36D1-72A1-4D14-8A4F-C235D9868C60}" dt="2021-03-27T21:46:46.450" v="11187" actId="14100"/>
          <ac:picMkLst>
            <pc:docMk/>
            <pc:sldMk cId="2592753425" sldId="499"/>
            <ac:picMk id="1028" creationId="{1560683E-977D-4A37-AAA5-B6D974800BDE}"/>
          </ac:picMkLst>
        </pc:picChg>
      </pc:sldChg>
      <pc:sldChg chg="addSp modSp add mod modAnim">
        <pc:chgData name="mashael alnajrani" userId="73c1171a52a2fca6" providerId="LiveId" clId="{883C36D1-72A1-4D14-8A4F-C235D9868C60}" dt="2021-03-27T21:22:10.914" v="11051"/>
        <pc:sldMkLst>
          <pc:docMk/>
          <pc:sldMk cId="1339505646" sldId="500"/>
        </pc:sldMkLst>
        <pc:spChg chg="add mod">
          <ac:chgData name="mashael alnajrani" userId="73c1171a52a2fca6" providerId="LiveId" clId="{883C36D1-72A1-4D14-8A4F-C235D9868C60}" dt="2021-03-27T20:05:08.158" v="9263" actId="1076"/>
          <ac:spMkLst>
            <pc:docMk/>
            <pc:sldMk cId="1339505646" sldId="500"/>
            <ac:spMk id="5" creationId="{22A1340D-C009-4098-B82E-BDFD2C3022EA}"/>
          </ac:spMkLst>
        </pc:spChg>
        <pc:spChg chg="mod">
          <ac:chgData name="mashael alnajrani" userId="73c1171a52a2fca6" providerId="LiveId" clId="{883C36D1-72A1-4D14-8A4F-C235D9868C60}" dt="2021-03-27T20:04:35.311" v="9258" actId="207"/>
          <ac:spMkLst>
            <pc:docMk/>
            <pc:sldMk cId="1339505646" sldId="500"/>
            <ac:spMk id="7" creationId="{43DDAC99-0385-4558-A769-F823068D1D35}"/>
          </ac:spMkLst>
        </pc:spChg>
        <pc:spChg chg="mod">
          <ac:chgData name="mashael alnajrani" userId="73c1171a52a2fca6" providerId="LiveId" clId="{883C36D1-72A1-4D14-8A4F-C235D9868C60}" dt="2021-03-27T20:04:39.336" v="9259" actId="207"/>
          <ac:spMkLst>
            <pc:docMk/>
            <pc:sldMk cId="1339505646" sldId="500"/>
            <ac:spMk id="9" creationId="{44F75391-B21A-41C9-9F78-C02A1AB95607}"/>
          </ac:spMkLst>
        </pc:spChg>
      </pc:sldChg>
      <pc:sldChg chg="addSp delSp modSp add mod delAnim modAnim">
        <pc:chgData name="mashael alnajrani" userId="73c1171a52a2fca6" providerId="LiveId" clId="{883C36D1-72A1-4D14-8A4F-C235D9868C60}" dt="2021-03-27T21:22:24.332" v="11052"/>
        <pc:sldMkLst>
          <pc:docMk/>
          <pc:sldMk cId="3340701102" sldId="501"/>
        </pc:sldMkLst>
        <pc:spChg chg="del mod">
          <ac:chgData name="mashael alnajrani" userId="73c1171a52a2fca6" providerId="LiveId" clId="{883C36D1-72A1-4D14-8A4F-C235D9868C60}" dt="2021-03-27T20:06:19.423" v="9277" actId="478"/>
          <ac:spMkLst>
            <pc:docMk/>
            <pc:sldMk cId="3340701102" sldId="501"/>
            <ac:spMk id="5" creationId="{22A1340D-C009-4098-B82E-BDFD2C3022EA}"/>
          </ac:spMkLst>
        </pc:spChg>
        <pc:spChg chg="add mod">
          <ac:chgData name="mashael alnajrani" userId="73c1171a52a2fca6" providerId="LiveId" clId="{883C36D1-72A1-4D14-8A4F-C235D9868C60}" dt="2021-03-27T21:21:14.353" v="11049" actId="1076"/>
          <ac:spMkLst>
            <pc:docMk/>
            <pc:sldMk cId="3340701102" sldId="501"/>
            <ac:spMk id="8" creationId="{F87E3EDC-98FE-4FB6-B7E7-7B65F523D96C}"/>
          </ac:spMkLst>
        </pc:spChg>
        <pc:spChg chg="del">
          <ac:chgData name="mashael alnajrani" userId="73c1171a52a2fca6" providerId="LiveId" clId="{883C36D1-72A1-4D14-8A4F-C235D9868C60}" dt="2021-03-27T20:05:38.938" v="9266" actId="478"/>
          <ac:spMkLst>
            <pc:docMk/>
            <pc:sldMk cId="3340701102" sldId="501"/>
            <ac:spMk id="9" creationId="{44F75391-B21A-41C9-9F78-C02A1AB95607}"/>
          </ac:spMkLst>
        </pc:spChg>
        <pc:spChg chg="add mod">
          <ac:chgData name="mashael alnajrani" userId="73c1171a52a2fca6" providerId="LiveId" clId="{883C36D1-72A1-4D14-8A4F-C235D9868C60}" dt="2021-03-27T20:07:48.296" v="9355" actId="1076"/>
          <ac:spMkLst>
            <pc:docMk/>
            <pc:sldMk cId="3340701102" sldId="501"/>
            <ac:spMk id="11" creationId="{62FADC82-8A8F-41B4-B3D1-C12C4A4DAE63}"/>
          </ac:spMkLst>
        </pc:spChg>
        <pc:picChg chg="add del mod">
          <ac:chgData name="mashael alnajrani" userId="73c1171a52a2fca6" providerId="LiveId" clId="{883C36D1-72A1-4D14-8A4F-C235D9868C60}" dt="2021-03-27T20:05:41.862" v="9268"/>
          <ac:picMkLst>
            <pc:docMk/>
            <pc:sldMk cId="3340701102" sldId="501"/>
            <ac:picMk id="6" creationId="{D67A0ACE-C48C-4D1D-9C5E-F1345192A4C9}"/>
          </ac:picMkLst>
        </pc:picChg>
        <pc:picChg chg="del">
          <ac:chgData name="mashael alnajrani" userId="73c1171a52a2fca6" providerId="LiveId" clId="{883C36D1-72A1-4D14-8A4F-C235D9868C60}" dt="2021-03-27T20:06:15.879" v="9275" actId="478"/>
          <ac:picMkLst>
            <pc:docMk/>
            <pc:sldMk cId="3340701102" sldId="501"/>
            <ac:picMk id="10" creationId="{880D6239-8DDF-4466-A91F-59D27C729CC5}"/>
          </ac:picMkLst>
        </pc:picChg>
      </pc:sldChg>
      <pc:sldChg chg="addSp delSp modSp add mod">
        <pc:chgData name="mashael alnajrani" userId="73c1171a52a2fca6" providerId="LiveId" clId="{883C36D1-72A1-4D14-8A4F-C235D9868C60}" dt="2021-03-27T20:11:29.972" v="9495" actId="1076"/>
        <pc:sldMkLst>
          <pc:docMk/>
          <pc:sldMk cId="396847808" sldId="502"/>
        </pc:sldMkLst>
        <pc:spChg chg="add mod">
          <ac:chgData name="mashael alnajrani" userId="73c1171a52a2fca6" providerId="LiveId" clId="{883C36D1-72A1-4D14-8A4F-C235D9868C60}" dt="2021-03-27T20:11:24.064" v="9493" actId="1076"/>
          <ac:spMkLst>
            <pc:docMk/>
            <pc:sldMk cId="396847808" sldId="502"/>
            <ac:spMk id="2" creationId="{1785E6A2-F42E-441D-BCF3-D0DA1C85A15A}"/>
          </ac:spMkLst>
        </pc:spChg>
        <pc:spChg chg="del">
          <ac:chgData name="mashael alnajrani" userId="73c1171a52a2fca6" providerId="LiveId" clId="{883C36D1-72A1-4D14-8A4F-C235D9868C60}" dt="2021-03-27T20:08:43.685" v="9357" actId="478"/>
          <ac:spMkLst>
            <pc:docMk/>
            <pc:sldMk cId="396847808" sldId="502"/>
            <ac:spMk id="8" creationId="{F87E3EDC-98FE-4FB6-B7E7-7B65F523D96C}"/>
          </ac:spMkLst>
        </pc:spChg>
        <pc:spChg chg="add mod">
          <ac:chgData name="mashael alnajrani" userId="73c1171a52a2fca6" providerId="LiveId" clId="{883C36D1-72A1-4D14-8A4F-C235D9868C60}" dt="2021-03-27T20:11:29.972" v="9495" actId="1076"/>
          <ac:spMkLst>
            <pc:docMk/>
            <pc:sldMk cId="396847808" sldId="502"/>
            <ac:spMk id="10" creationId="{5FF21360-39B2-40C9-8404-06A39D7D4B06}"/>
          </ac:spMkLst>
        </pc:spChg>
        <pc:spChg chg="mod">
          <ac:chgData name="mashael alnajrani" userId="73c1171a52a2fca6" providerId="LiveId" clId="{883C36D1-72A1-4D14-8A4F-C235D9868C60}" dt="2021-03-27T20:10:22.765" v="9462" actId="1076"/>
          <ac:spMkLst>
            <pc:docMk/>
            <pc:sldMk cId="396847808" sldId="502"/>
            <ac:spMk id="11" creationId="{62FADC82-8A8F-41B4-B3D1-C12C4A4DAE63}"/>
          </ac:spMkLst>
        </pc:spChg>
        <pc:spChg chg="add mod">
          <ac:chgData name="mashael alnajrani" userId="73c1171a52a2fca6" providerId="LiveId" clId="{883C36D1-72A1-4D14-8A4F-C235D9868C60}" dt="2021-03-27T20:11:19.648" v="9492" actId="1076"/>
          <ac:spMkLst>
            <pc:docMk/>
            <pc:sldMk cId="396847808" sldId="502"/>
            <ac:spMk id="12" creationId="{7ED3F689-C85E-4D7F-8BD2-B6FE7EC3F0F3}"/>
          </ac:spMkLst>
        </pc:spChg>
        <pc:picChg chg="add mod">
          <ac:chgData name="mashael alnajrani" userId="73c1171a52a2fca6" providerId="LiveId" clId="{883C36D1-72A1-4D14-8A4F-C235D9868C60}" dt="2021-03-27T20:09:31.715" v="9372" actId="14100"/>
          <ac:picMkLst>
            <pc:docMk/>
            <pc:sldMk cId="396847808" sldId="502"/>
            <ac:picMk id="5" creationId="{775596AF-1B2F-4248-876A-8E75C911C223}"/>
          </ac:picMkLst>
        </pc:picChg>
        <pc:picChg chg="add mod">
          <ac:chgData name="mashael alnajrani" userId="73c1171a52a2fca6" providerId="LiveId" clId="{883C36D1-72A1-4D14-8A4F-C235D9868C60}" dt="2021-03-27T20:09:17.620" v="9364" actId="1076"/>
          <ac:picMkLst>
            <pc:docMk/>
            <pc:sldMk cId="396847808" sldId="502"/>
            <ac:picMk id="6" creationId="{C1F65978-669A-4CBC-AF73-5679D72850C5}"/>
          </ac:picMkLst>
        </pc:picChg>
        <pc:picChg chg="add mod">
          <ac:chgData name="mashael alnajrani" userId="73c1171a52a2fca6" providerId="LiveId" clId="{883C36D1-72A1-4D14-8A4F-C235D9868C60}" dt="2021-03-27T20:09:22.002" v="9366" actId="14100"/>
          <ac:picMkLst>
            <pc:docMk/>
            <pc:sldMk cId="396847808" sldId="502"/>
            <ac:picMk id="9" creationId="{9450B6CF-AD1F-4854-8FB3-7B3956AA927F}"/>
          </ac:picMkLst>
        </pc:picChg>
      </pc:sldChg>
      <pc:sldChg chg="addSp delSp modSp add mod delAnim modAnim">
        <pc:chgData name="mashael alnajrani" userId="73c1171a52a2fca6" providerId="LiveId" clId="{883C36D1-72A1-4D14-8A4F-C235D9868C60}" dt="2021-03-27T22:00:01.830" v="11390"/>
        <pc:sldMkLst>
          <pc:docMk/>
          <pc:sldMk cId="1887651750" sldId="503"/>
        </pc:sldMkLst>
        <pc:spChg chg="del">
          <ac:chgData name="mashael alnajrani" userId="73c1171a52a2fca6" providerId="LiveId" clId="{883C36D1-72A1-4D14-8A4F-C235D9868C60}" dt="2021-03-27T20:14:12.260" v="9551" actId="478"/>
          <ac:spMkLst>
            <pc:docMk/>
            <pc:sldMk cId="1887651750" sldId="503"/>
            <ac:spMk id="2" creationId="{1785E6A2-F42E-441D-BCF3-D0DA1C85A15A}"/>
          </ac:spMkLst>
        </pc:spChg>
        <pc:spChg chg="del">
          <ac:chgData name="mashael alnajrani" userId="73c1171a52a2fca6" providerId="LiveId" clId="{883C36D1-72A1-4D14-8A4F-C235D9868C60}" dt="2021-03-27T20:14:04.644" v="9550" actId="478"/>
          <ac:spMkLst>
            <pc:docMk/>
            <pc:sldMk cId="1887651750" sldId="503"/>
            <ac:spMk id="10" creationId="{5FF21360-39B2-40C9-8404-06A39D7D4B06}"/>
          </ac:spMkLst>
        </pc:spChg>
        <pc:spChg chg="del mod">
          <ac:chgData name="mashael alnajrani" userId="73c1171a52a2fca6" providerId="LiveId" clId="{883C36D1-72A1-4D14-8A4F-C235D9868C60}" dt="2021-03-27T20:13:30.540" v="9521" actId="478"/>
          <ac:spMkLst>
            <pc:docMk/>
            <pc:sldMk cId="1887651750" sldId="503"/>
            <ac:spMk id="11" creationId="{62FADC82-8A8F-41B4-B3D1-C12C4A4DAE63}"/>
          </ac:spMkLst>
        </pc:spChg>
        <pc:spChg chg="del">
          <ac:chgData name="mashael alnajrani" userId="73c1171a52a2fca6" providerId="LiveId" clId="{883C36D1-72A1-4D14-8A4F-C235D9868C60}" dt="2021-03-27T20:14:01.733" v="9549" actId="478"/>
          <ac:spMkLst>
            <pc:docMk/>
            <pc:sldMk cId="1887651750" sldId="503"/>
            <ac:spMk id="12" creationId="{7ED3F689-C85E-4D7F-8BD2-B6FE7EC3F0F3}"/>
          </ac:spMkLst>
        </pc:spChg>
        <pc:spChg chg="add mod">
          <ac:chgData name="mashael alnajrani" userId="73c1171a52a2fca6" providerId="LiveId" clId="{883C36D1-72A1-4D14-8A4F-C235D9868C60}" dt="2021-03-27T20:13:54.808" v="9544" actId="14100"/>
          <ac:spMkLst>
            <pc:docMk/>
            <pc:sldMk cId="1887651750" sldId="503"/>
            <ac:spMk id="13" creationId="{B9C91650-6B66-44A9-BD5A-FB435EF4FFFC}"/>
          </ac:spMkLst>
        </pc:spChg>
        <pc:spChg chg="add mod">
          <ac:chgData name="mashael alnajrani" userId="73c1171a52a2fca6" providerId="LiveId" clId="{883C36D1-72A1-4D14-8A4F-C235D9868C60}" dt="2021-03-27T20:17:52.477" v="9718" actId="1076"/>
          <ac:spMkLst>
            <pc:docMk/>
            <pc:sldMk cId="1887651750" sldId="503"/>
            <ac:spMk id="14" creationId="{6734CD43-E6DD-475D-B1CE-40D0F143B788}"/>
          </ac:spMkLst>
        </pc:spChg>
        <pc:picChg chg="del">
          <ac:chgData name="mashael alnajrani" userId="73c1171a52a2fca6" providerId="LiveId" clId="{883C36D1-72A1-4D14-8A4F-C235D9868C60}" dt="2021-03-27T20:13:59.145" v="9548" actId="478"/>
          <ac:picMkLst>
            <pc:docMk/>
            <pc:sldMk cId="1887651750" sldId="503"/>
            <ac:picMk id="5" creationId="{775596AF-1B2F-4248-876A-8E75C911C223}"/>
          </ac:picMkLst>
        </pc:picChg>
        <pc:picChg chg="add mod">
          <ac:chgData name="mashael alnajrani" userId="73c1171a52a2fca6" providerId="LiveId" clId="{883C36D1-72A1-4D14-8A4F-C235D9868C60}" dt="2021-03-27T21:59:57.929" v="11389" actId="1076"/>
          <ac:picMkLst>
            <pc:docMk/>
            <pc:sldMk cId="1887651750" sldId="503"/>
            <ac:picMk id="6" creationId="{0D2616D3-6CC4-44AE-94AA-EF46A08F2AEA}"/>
          </ac:picMkLst>
        </pc:picChg>
        <pc:picChg chg="del mod">
          <ac:chgData name="mashael alnajrani" userId="73c1171a52a2fca6" providerId="LiveId" clId="{883C36D1-72A1-4D14-8A4F-C235D9868C60}" dt="2021-03-27T20:13:57.624" v="9547" actId="478"/>
          <ac:picMkLst>
            <pc:docMk/>
            <pc:sldMk cId="1887651750" sldId="503"/>
            <ac:picMk id="6" creationId="{C1F65978-669A-4CBC-AF73-5679D72850C5}"/>
          </ac:picMkLst>
        </pc:picChg>
        <pc:picChg chg="del">
          <ac:chgData name="mashael alnajrani" userId="73c1171a52a2fca6" providerId="LiveId" clId="{883C36D1-72A1-4D14-8A4F-C235D9868C60}" dt="2021-03-27T20:13:56.337" v="9545" actId="478"/>
          <ac:picMkLst>
            <pc:docMk/>
            <pc:sldMk cId="1887651750" sldId="503"/>
            <ac:picMk id="9" creationId="{9450B6CF-AD1F-4854-8FB3-7B3956AA927F}"/>
          </ac:picMkLst>
        </pc:picChg>
        <pc:picChg chg="add del mod">
          <ac:chgData name="mashael alnajrani" userId="73c1171a52a2fca6" providerId="LiveId" clId="{883C36D1-72A1-4D14-8A4F-C235D9868C60}" dt="2021-03-27T20:18:11.578" v="9723" actId="1440"/>
          <ac:picMkLst>
            <pc:docMk/>
            <pc:sldMk cId="1887651750" sldId="503"/>
            <ac:picMk id="15" creationId="{8F1D5129-42E1-41E3-9D63-35649C534508}"/>
          </ac:picMkLst>
        </pc:picChg>
      </pc:sldChg>
      <pc:sldChg chg="modSp add mod modAnim">
        <pc:chgData name="mashael alnajrani" userId="73c1171a52a2fca6" providerId="LiveId" clId="{883C36D1-72A1-4D14-8A4F-C235D9868C60}" dt="2021-03-27T21:22:53.505" v="11056" actId="20577"/>
        <pc:sldMkLst>
          <pc:docMk/>
          <pc:sldMk cId="2170465727" sldId="504"/>
        </pc:sldMkLst>
        <pc:spChg chg="mod">
          <ac:chgData name="mashael alnajrani" userId="73c1171a52a2fca6" providerId="LiveId" clId="{883C36D1-72A1-4D14-8A4F-C235D9868C60}" dt="2021-03-27T21:22:53.505" v="11056" actId="20577"/>
          <ac:spMkLst>
            <pc:docMk/>
            <pc:sldMk cId="2170465727" sldId="504"/>
            <ac:spMk id="13" creationId="{B9C91650-6B66-44A9-BD5A-FB435EF4FFFC}"/>
          </ac:spMkLst>
        </pc:spChg>
        <pc:spChg chg="mod">
          <ac:chgData name="mashael alnajrani" userId="73c1171a52a2fca6" providerId="LiveId" clId="{883C36D1-72A1-4D14-8A4F-C235D9868C60}" dt="2021-03-27T20:19:19.066" v="9737" actId="20577"/>
          <ac:spMkLst>
            <pc:docMk/>
            <pc:sldMk cId="2170465727" sldId="504"/>
            <ac:spMk id="14" creationId="{6734CD43-E6DD-475D-B1CE-40D0F143B788}"/>
          </ac:spMkLst>
        </pc:spChg>
        <pc:picChg chg="mod">
          <ac:chgData name="mashael alnajrani" userId="73c1171a52a2fca6" providerId="LiveId" clId="{883C36D1-72A1-4D14-8A4F-C235D9868C60}" dt="2021-03-27T20:19:21.085" v="9738" actId="1076"/>
          <ac:picMkLst>
            <pc:docMk/>
            <pc:sldMk cId="2170465727" sldId="504"/>
            <ac:picMk id="15" creationId="{8F1D5129-42E1-41E3-9D63-35649C534508}"/>
          </ac:picMkLst>
        </pc:picChg>
      </pc:sldChg>
      <pc:sldChg chg="modSp add del mod">
        <pc:chgData name="mashael alnajrani" userId="73c1171a52a2fca6" providerId="LiveId" clId="{883C36D1-72A1-4D14-8A4F-C235D9868C60}" dt="2021-03-27T20:51:06.428" v="10170" actId="47"/>
        <pc:sldMkLst>
          <pc:docMk/>
          <pc:sldMk cId="1886499900" sldId="505"/>
        </pc:sldMkLst>
        <pc:spChg chg="mod">
          <ac:chgData name="mashael alnajrani" userId="73c1171a52a2fca6" providerId="LiveId" clId="{883C36D1-72A1-4D14-8A4F-C235D9868C60}" dt="2021-03-27T20:49:28.874" v="10169" actId="20577"/>
          <ac:spMkLst>
            <pc:docMk/>
            <pc:sldMk cId="1886499900" sldId="505"/>
            <ac:spMk id="8" creationId="{DF4B219B-5547-4D7F-801B-AAC06DD80501}"/>
          </ac:spMkLst>
        </pc:spChg>
      </pc:sldChg>
      <pc:sldChg chg="add del">
        <pc:chgData name="mashael alnajrani" userId="73c1171a52a2fca6" providerId="LiveId" clId="{883C36D1-72A1-4D14-8A4F-C235D9868C60}" dt="2021-03-27T20:49:10.138" v="10161" actId="2696"/>
        <pc:sldMkLst>
          <pc:docMk/>
          <pc:sldMk cId="4221030919" sldId="505"/>
        </pc:sldMkLst>
      </pc:sldChg>
      <pc:sldChg chg="modSp add mod">
        <pc:chgData name="mashael alnajrani" userId="73c1171a52a2fca6" providerId="LiveId" clId="{883C36D1-72A1-4D14-8A4F-C235D9868C60}" dt="2021-03-27T20:41:14.474" v="10104" actId="20577"/>
        <pc:sldMkLst>
          <pc:docMk/>
          <pc:sldMk cId="902644766" sldId="506"/>
        </pc:sldMkLst>
        <pc:spChg chg="mod">
          <ac:chgData name="mashael alnajrani" userId="73c1171a52a2fca6" providerId="LiveId" clId="{883C36D1-72A1-4D14-8A4F-C235D9868C60}" dt="2021-03-27T20:41:14.474" v="10104" actId="20577"/>
          <ac:spMkLst>
            <pc:docMk/>
            <pc:sldMk cId="902644766" sldId="506"/>
            <ac:spMk id="3" creationId="{AF9ECA6F-3134-4036-8EFB-794F6770079A}"/>
          </ac:spMkLst>
        </pc:spChg>
      </pc:sldChg>
      <pc:sldChg chg="addSp delSp modSp add mod">
        <pc:chgData name="mashael alnajrani" userId="73c1171a52a2fca6" providerId="LiveId" clId="{883C36D1-72A1-4D14-8A4F-C235D9868C60}" dt="2021-03-27T20:55:08.232" v="10347" actId="1076"/>
        <pc:sldMkLst>
          <pc:docMk/>
          <pc:sldMk cId="1266761128" sldId="507"/>
        </pc:sldMkLst>
        <pc:spChg chg="mod">
          <ac:chgData name="mashael alnajrani" userId="73c1171a52a2fca6" providerId="LiveId" clId="{883C36D1-72A1-4D14-8A4F-C235D9868C60}" dt="2021-03-27T20:54:13.181" v="10324" actId="20577"/>
          <ac:spMkLst>
            <pc:docMk/>
            <pc:sldMk cId="1266761128" sldId="507"/>
            <ac:spMk id="3" creationId="{AF9ECA6F-3134-4036-8EFB-794F6770079A}"/>
          </ac:spMkLst>
        </pc:spChg>
        <pc:spChg chg="add mod">
          <ac:chgData name="mashael alnajrani" userId="73c1171a52a2fca6" providerId="LiveId" clId="{883C36D1-72A1-4D14-8A4F-C235D9868C60}" dt="2021-03-27T20:54:48.802" v="10331" actId="20577"/>
          <ac:spMkLst>
            <pc:docMk/>
            <pc:sldMk cId="1266761128" sldId="507"/>
            <ac:spMk id="5" creationId="{F4543191-3CCD-454A-B324-D3217745B939}"/>
          </ac:spMkLst>
        </pc:spChg>
        <pc:picChg chg="del">
          <ac:chgData name="mashael alnajrani" userId="73c1171a52a2fca6" providerId="LiveId" clId="{883C36D1-72A1-4D14-8A4F-C235D9868C60}" dt="2021-03-27T20:54:55.406" v="10332" actId="478"/>
          <ac:picMkLst>
            <pc:docMk/>
            <pc:sldMk cId="1266761128" sldId="507"/>
            <ac:picMk id="4" creationId="{5BD786AE-D59C-4195-802A-5CB0C5F26315}"/>
          </ac:picMkLst>
        </pc:picChg>
        <pc:picChg chg="add del mod ord">
          <ac:chgData name="mashael alnajrani" userId="73c1171a52a2fca6" providerId="LiveId" clId="{883C36D1-72A1-4D14-8A4F-C235D9868C60}" dt="2021-03-27T20:55:06.010" v="10346"/>
          <ac:picMkLst>
            <pc:docMk/>
            <pc:sldMk cId="1266761128" sldId="507"/>
            <ac:picMk id="6" creationId="{113702C6-F93B-4156-AD8E-002583568D29}"/>
          </ac:picMkLst>
        </pc:picChg>
        <pc:picChg chg="add mod ord">
          <ac:chgData name="mashael alnajrani" userId="73c1171a52a2fca6" providerId="LiveId" clId="{883C36D1-72A1-4D14-8A4F-C235D9868C60}" dt="2021-03-27T20:55:08.232" v="10347" actId="1076"/>
          <ac:picMkLst>
            <pc:docMk/>
            <pc:sldMk cId="1266761128" sldId="507"/>
            <ac:picMk id="9" creationId="{D9DC98B4-5AF8-4D13-970C-36E1B0B2FFEE}"/>
          </ac:picMkLst>
        </pc:picChg>
      </pc:sldChg>
      <pc:sldChg chg="add">
        <pc:chgData name="mashael alnajrani" userId="73c1171a52a2fca6" providerId="LiveId" clId="{883C36D1-72A1-4D14-8A4F-C235D9868C60}" dt="2021-03-27T21:51:59.487" v="11226"/>
        <pc:sldMkLst>
          <pc:docMk/>
          <pc:sldMk cId="1276743300" sldId="508"/>
        </pc:sldMkLst>
      </pc:sldChg>
      <pc:sldChg chg="modSp add del mod">
        <pc:chgData name="mashael alnajrani" userId="73c1171a52a2fca6" providerId="LiveId" clId="{883C36D1-72A1-4D14-8A4F-C235D9868C60}" dt="2021-03-27T21:51:51.695" v="11225" actId="2696"/>
        <pc:sldMkLst>
          <pc:docMk/>
          <pc:sldMk cId="1532389823" sldId="508"/>
        </pc:sldMkLst>
        <pc:spChg chg="mod">
          <ac:chgData name="mashael alnajrani" userId="73c1171a52a2fca6" providerId="LiveId" clId="{883C36D1-72A1-4D14-8A4F-C235D9868C60}" dt="2021-03-27T21:01:45.989" v="10494" actId="20577"/>
          <ac:spMkLst>
            <pc:docMk/>
            <pc:sldMk cId="1532389823" sldId="508"/>
            <ac:spMk id="3" creationId="{AF9ECA6F-3134-4036-8EFB-794F6770079A}"/>
          </ac:spMkLst>
        </pc:spChg>
        <pc:spChg chg="mod">
          <ac:chgData name="mashael alnajrani" userId="73c1171a52a2fca6" providerId="LiveId" clId="{883C36D1-72A1-4D14-8A4F-C235D9868C60}" dt="2021-03-27T21:02:59.307" v="10543" actId="207"/>
          <ac:spMkLst>
            <pc:docMk/>
            <pc:sldMk cId="1532389823" sldId="508"/>
            <ac:spMk id="5" creationId="{F4543191-3CCD-454A-B324-D3217745B939}"/>
          </ac:spMkLst>
        </pc:spChg>
        <pc:spChg chg="mod">
          <ac:chgData name="mashael alnajrani" userId="73c1171a52a2fca6" providerId="LiveId" clId="{883C36D1-72A1-4D14-8A4F-C235D9868C60}" dt="2021-03-27T21:10:09.699" v="10777" actId="208"/>
          <ac:spMkLst>
            <pc:docMk/>
            <pc:sldMk cId="1532389823" sldId="508"/>
            <ac:spMk id="8" creationId="{DF4B219B-5547-4D7F-801B-AAC06DD80501}"/>
          </ac:spMkLst>
        </pc:spChg>
      </pc:sldChg>
      <pc:sldChg chg="modSp add mod">
        <pc:chgData name="mashael alnajrani" userId="73c1171a52a2fca6" providerId="LiveId" clId="{883C36D1-72A1-4D14-8A4F-C235D9868C60}" dt="2021-03-27T21:09:38.783" v="10762" actId="208"/>
        <pc:sldMkLst>
          <pc:docMk/>
          <pc:sldMk cId="3761364202" sldId="509"/>
        </pc:sldMkLst>
        <pc:spChg chg="mod">
          <ac:chgData name="mashael alnajrani" userId="73c1171a52a2fca6" providerId="LiveId" clId="{883C36D1-72A1-4D14-8A4F-C235D9868C60}" dt="2021-03-27T21:05:15.753" v="10641" actId="20577"/>
          <ac:spMkLst>
            <pc:docMk/>
            <pc:sldMk cId="3761364202" sldId="509"/>
            <ac:spMk id="3" creationId="{AF9ECA6F-3134-4036-8EFB-794F6770079A}"/>
          </ac:spMkLst>
        </pc:spChg>
        <pc:spChg chg="mod">
          <ac:chgData name="mashael alnajrani" userId="73c1171a52a2fca6" providerId="LiveId" clId="{883C36D1-72A1-4D14-8A4F-C235D9868C60}" dt="2021-03-27T21:06:30.996" v="10674" actId="20577"/>
          <ac:spMkLst>
            <pc:docMk/>
            <pc:sldMk cId="3761364202" sldId="509"/>
            <ac:spMk id="5" creationId="{F4543191-3CCD-454A-B324-D3217745B939}"/>
          </ac:spMkLst>
        </pc:spChg>
        <pc:spChg chg="mod">
          <ac:chgData name="mashael alnajrani" userId="73c1171a52a2fca6" providerId="LiveId" clId="{883C36D1-72A1-4D14-8A4F-C235D9868C60}" dt="2021-03-27T21:09:38.783" v="10762" actId="208"/>
          <ac:spMkLst>
            <pc:docMk/>
            <pc:sldMk cId="3761364202" sldId="509"/>
            <ac:spMk id="8" creationId="{DF4B219B-5547-4D7F-801B-AAC06DD80501}"/>
          </ac:spMkLst>
        </pc:spChg>
      </pc:sldChg>
      <pc:sldChg chg="modSp add mod">
        <pc:chgData name="mashael alnajrani" userId="73c1171a52a2fca6" providerId="LiveId" clId="{883C36D1-72A1-4D14-8A4F-C235D9868C60}" dt="2021-03-27T21:09:47.862" v="10763" actId="208"/>
        <pc:sldMkLst>
          <pc:docMk/>
          <pc:sldMk cId="2286731274" sldId="510"/>
        </pc:sldMkLst>
        <pc:spChg chg="mod">
          <ac:chgData name="mashael alnajrani" userId="73c1171a52a2fca6" providerId="LiveId" clId="{883C36D1-72A1-4D14-8A4F-C235D9868C60}" dt="2021-03-27T21:07:53.898" v="10726" actId="20577"/>
          <ac:spMkLst>
            <pc:docMk/>
            <pc:sldMk cId="2286731274" sldId="510"/>
            <ac:spMk id="3" creationId="{AF9ECA6F-3134-4036-8EFB-794F6770079A}"/>
          </ac:spMkLst>
        </pc:spChg>
        <pc:spChg chg="mod">
          <ac:chgData name="mashael alnajrani" userId="73c1171a52a2fca6" providerId="LiveId" clId="{883C36D1-72A1-4D14-8A4F-C235D9868C60}" dt="2021-03-27T21:09:18.087" v="10760" actId="20577"/>
          <ac:spMkLst>
            <pc:docMk/>
            <pc:sldMk cId="2286731274" sldId="510"/>
            <ac:spMk id="5" creationId="{F4543191-3CCD-454A-B324-D3217745B939}"/>
          </ac:spMkLst>
        </pc:spChg>
        <pc:spChg chg="mod">
          <ac:chgData name="mashael alnajrani" userId="73c1171a52a2fca6" providerId="LiveId" clId="{883C36D1-72A1-4D14-8A4F-C235D9868C60}" dt="2021-03-27T21:09:47.862" v="10763" actId="208"/>
          <ac:spMkLst>
            <pc:docMk/>
            <pc:sldMk cId="2286731274" sldId="510"/>
            <ac:spMk id="8" creationId="{DF4B219B-5547-4D7F-801B-AAC06DD80501}"/>
          </ac:spMkLst>
        </pc:spChg>
      </pc:sldChg>
      <pc:sldChg chg="modSp add mod">
        <pc:chgData name="mashael alnajrani" userId="73c1171a52a2fca6" providerId="LiveId" clId="{883C36D1-72A1-4D14-8A4F-C235D9868C60}" dt="2021-03-27T21:18:36.095" v="10946" actId="20577"/>
        <pc:sldMkLst>
          <pc:docMk/>
          <pc:sldMk cId="3541766391" sldId="511"/>
        </pc:sldMkLst>
        <pc:spChg chg="mod">
          <ac:chgData name="mashael alnajrani" userId="73c1171a52a2fca6" providerId="LiveId" clId="{883C36D1-72A1-4D14-8A4F-C235D9868C60}" dt="2021-03-27T21:17:14.177" v="10886" actId="20577"/>
          <ac:spMkLst>
            <pc:docMk/>
            <pc:sldMk cId="3541766391" sldId="511"/>
            <ac:spMk id="3" creationId="{AF9ECA6F-3134-4036-8EFB-794F6770079A}"/>
          </ac:spMkLst>
        </pc:spChg>
        <pc:spChg chg="mod">
          <ac:chgData name="mashael alnajrani" userId="73c1171a52a2fca6" providerId="LiveId" clId="{883C36D1-72A1-4D14-8A4F-C235D9868C60}" dt="2021-03-27T21:18:36.095" v="10946" actId="20577"/>
          <ac:spMkLst>
            <pc:docMk/>
            <pc:sldMk cId="3541766391" sldId="511"/>
            <ac:spMk id="5" creationId="{F4543191-3CCD-454A-B324-D3217745B939}"/>
          </ac:spMkLst>
        </pc:spChg>
      </pc:sldChg>
      <pc:sldChg chg="modSp add mod">
        <pc:chgData name="mashael alnajrani" userId="73c1171a52a2fca6" providerId="LiveId" clId="{883C36D1-72A1-4D14-8A4F-C235D9868C60}" dt="2021-03-27T21:20:00.138" v="11041" actId="20577"/>
        <pc:sldMkLst>
          <pc:docMk/>
          <pc:sldMk cId="2446810409" sldId="512"/>
        </pc:sldMkLst>
        <pc:spChg chg="mod">
          <ac:chgData name="mashael alnajrani" userId="73c1171a52a2fca6" providerId="LiveId" clId="{883C36D1-72A1-4D14-8A4F-C235D9868C60}" dt="2021-03-27T21:20:00.138" v="11041" actId="20577"/>
          <ac:spMkLst>
            <pc:docMk/>
            <pc:sldMk cId="2446810409" sldId="512"/>
            <ac:spMk id="3" creationId="{AF9ECA6F-3134-4036-8EFB-794F6770079A}"/>
          </ac:spMkLst>
        </pc:spChg>
      </pc:sldChg>
      <pc:sldChg chg="modSp add mod">
        <pc:chgData name="mashael alnajrani" userId="73c1171a52a2fca6" providerId="LiveId" clId="{883C36D1-72A1-4D14-8A4F-C235D9868C60}" dt="2021-03-27T21:27:02.805" v="11147" actId="20577"/>
        <pc:sldMkLst>
          <pc:docMk/>
          <pc:sldMk cId="2583795332" sldId="513"/>
        </pc:sldMkLst>
        <pc:spChg chg="mod">
          <ac:chgData name="mashael alnajrani" userId="73c1171a52a2fca6" providerId="LiveId" clId="{883C36D1-72A1-4D14-8A4F-C235D9868C60}" dt="2021-03-27T21:27:02.805" v="11147" actId="20577"/>
          <ac:spMkLst>
            <pc:docMk/>
            <pc:sldMk cId="2583795332" sldId="513"/>
            <ac:spMk id="3" creationId="{AF9ECA6F-3134-4036-8EFB-794F6770079A}"/>
          </ac:spMkLst>
        </pc:spChg>
        <pc:spChg chg="mod">
          <ac:chgData name="mashael alnajrani" userId="73c1171a52a2fca6" providerId="LiveId" clId="{883C36D1-72A1-4D14-8A4F-C235D9868C60}" dt="2021-03-27T21:26:34.543" v="11087" actId="20577"/>
          <ac:spMkLst>
            <pc:docMk/>
            <pc:sldMk cId="2583795332" sldId="513"/>
            <ac:spMk id="5" creationId="{F4543191-3CCD-454A-B324-D3217745B939}"/>
          </ac:spMkLst>
        </pc:spChg>
      </pc:sldChg>
      <pc:sldChg chg="addSp delSp modSp add mod">
        <pc:chgData name="mashael alnajrani" userId="73c1171a52a2fca6" providerId="LiveId" clId="{883C36D1-72A1-4D14-8A4F-C235D9868C60}" dt="2021-03-27T21:24:47.097" v="11062" actId="1076"/>
        <pc:sldMkLst>
          <pc:docMk/>
          <pc:sldMk cId="1656473208" sldId="514"/>
        </pc:sldMkLst>
        <pc:spChg chg="del">
          <ac:chgData name="mashael alnajrani" userId="73c1171a52a2fca6" providerId="LiveId" clId="{883C36D1-72A1-4D14-8A4F-C235D9868C60}" dt="2021-03-27T21:24:40.305" v="11059" actId="478"/>
          <ac:spMkLst>
            <pc:docMk/>
            <pc:sldMk cId="1656473208" sldId="514"/>
            <ac:spMk id="6" creationId="{64ADFC8B-0595-4D2B-BC59-4B37CF14F6A1}"/>
          </ac:spMkLst>
        </pc:spChg>
        <pc:spChg chg="add mod">
          <ac:chgData name="mashael alnajrani" userId="73c1171a52a2fca6" providerId="LiveId" clId="{883C36D1-72A1-4D14-8A4F-C235D9868C60}" dt="2021-03-27T21:24:47.097" v="11062" actId="1076"/>
          <ac:spMkLst>
            <pc:docMk/>
            <pc:sldMk cId="1656473208" sldId="514"/>
            <ac:spMk id="7" creationId="{1160346F-E846-427F-A25C-752F2B2B9726}"/>
          </ac:spMkLst>
        </pc:spChg>
      </pc:sldChg>
      <pc:sldChg chg="add">
        <pc:chgData name="mashael alnajrani" userId="73c1171a52a2fca6" providerId="LiveId" clId="{883C36D1-72A1-4D14-8A4F-C235D9868C60}" dt="2021-03-27T21:23:27.838" v="11058"/>
        <pc:sldMkLst>
          <pc:docMk/>
          <pc:sldMk cId="48728070" sldId="5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AEF4B-2225-42EE-9AA4-B56AF55FAD54}" type="doc">
      <dgm:prSet loTypeId="urn:microsoft.com/office/officeart/2005/8/layout/orgChart1" loCatId="hierarchy" qsTypeId="urn:microsoft.com/office/officeart/2005/8/quickstyle/3d4" qsCatId="3D" csTypeId="urn:microsoft.com/office/officeart/2005/8/colors/colorful2" csCatId="colorful" phldr="1"/>
      <dgm:spPr/>
      <dgm:t>
        <a:bodyPr/>
        <a:lstStyle/>
        <a:p>
          <a:pPr rtl="1"/>
          <a:endParaRPr lang="ar-SA"/>
        </a:p>
      </dgm:t>
    </dgm:pt>
    <dgm:pt modelId="{3C0F9D54-0D1E-4136-81D0-143BA80D13CA}">
      <dgm:prSet phldrT="[نص]"/>
      <dgm:spPr/>
      <dgm:t>
        <a:bodyPr/>
        <a:lstStyle/>
        <a:p>
          <a:pPr rtl="1"/>
          <a:r>
            <a:rPr lang="ar-SA" b="1" dirty="0">
              <a:solidFill>
                <a:schemeClr val="tx1"/>
              </a:solidFill>
            </a:rPr>
            <a:t>أنواع الذاكرة </a:t>
          </a:r>
          <a:r>
            <a:rPr lang="en-US" b="1" dirty="0">
              <a:solidFill>
                <a:schemeClr val="tx1"/>
              </a:solidFill>
            </a:rPr>
            <a:t>RAM</a:t>
          </a:r>
          <a:endParaRPr lang="ar-SA" b="1" dirty="0">
            <a:solidFill>
              <a:schemeClr val="tx1"/>
            </a:solidFill>
          </a:endParaRPr>
        </a:p>
      </dgm:t>
    </dgm:pt>
    <dgm:pt modelId="{8A743A94-EDBD-4BC7-BF00-0617E084D67E}" type="parTrans" cxnId="{C6EE7ACD-19DD-448A-92A5-2A4968C014AC}">
      <dgm:prSet/>
      <dgm:spPr/>
      <dgm:t>
        <a:bodyPr/>
        <a:lstStyle/>
        <a:p>
          <a:pPr rtl="1"/>
          <a:endParaRPr lang="ar-SA" b="1">
            <a:solidFill>
              <a:schemeClr val="tx1"/>
            </a:solidFill>
          </a:endParaRPr>
        </a:p>
      </dgm:t>
    </dgm:pt>
    <dgm:pt modelId="{DD668702-0600-4301-A1A4-77F2989008D5}" type="sibTrans" cxnId="{C6EE7ACD-19DD-448A-92A5-2A4968C014AC}">
      <dgm:prSet/>
      <dgm:spPr/>
      <dgm:t>
        <a:bodyPr/>
        <a:lstStyle/>
        <a:p>
          <a:pPr rtl="1"/>
          <a:endParaRPr lang="ar-SA" b="1">
            <a:solidFill>
              <a:schemeClr val="tx1"/>
            </a:solidFill>
          </a:endParaRPr>
        </a:p>
      </dgm:t>
    </dgm:pt>
    <dgm:pt modelId="{954B8F51-B331-4D62-B563-32A25C3875DF}">
      <dgm:prSet phldrT="[نص]"/>
      <dgm:spPr/>
      <dgm:t>
        <a:bodyPr/>
        <a:lstStyle/>
        <a:p>
          <a:pPr rtl="1"/>
          <a:r>
            <a:rPr lang="en-US" b="1" dirty="0">
              <a:solidFill>
                <a:schemeClr val="tx1"/>
              </a:solidFill>
            </a:rPr>
            <a:t>SIMM</a:t>
          </a:r>
          <a:endParaRPr lang="ar-SA" b="1" dirty="0">
            <a:solidFill>
              <a:schemeClr val="tx1"/>
            </a:solidFill>
          </a:endParaRPr>
        </a:p>
      </dgm:t>
    </dgm:pt>
    <dgm:pt modelId="{8F5E3B39-A552-4CF2-BF4D-0A446E0DF222}" type="parTrans" cxnId="{5B7B4DF1-0DF9-4BD4-831F-9508E809E6BB}">
      <dgm:prSet/>
      <dgm:spPr/>
      <dgm:t>
        <a:bodyPr/>
        <a:lstStyle/>
        <a:p>
          <a:pPr rtl="1"/>
          <a:endParaRPr lang="ar-SA" b="1">
            <a:solidFill>
              <a:schemeClr val="tx1"/>
            </a:solidFill>
          </a:endParaRPr>
        </a:p>
      </dgm:t>
    </dgm:pt>
    <dgm:pt modelId="{4D83C387-CCA6-4F6F-95EA-E9A41D22FB7D}" type="sibTrans" cxnId="{5B7B4DF1-0DF9-4BD4-831F-9508E809E6BB}">
      <dgm:prSet/>
      <dgm:spPr/>
      <dgm:t>
        <a:bodyPr/>
        <a:lstStyle/>
        <a:p>
          <a:pPr rtl="1"/>
          <a:endParaRPr lang="ar-SA" b="1">
            <a:solidFill>
              <a:schemeClr val="tx1"/>
            </a:solidFill>
          </a:endParaRPr>
        </a:p>
      </dgm:t>
    </dgm:pt>
    <dgm:pt modelId="{109EFDEB-5D20-489B-87ED-D0ECF1B82EFC}">
      <dgm:prSet phldrT="[نص]"/>
      <dgm:spPr/>
      <dgm:t>
        <a:bodyPr/>
        <a:lstStyle/>
        <a:p>
          <a:pPr rtl="1"/>
          <a:r>
            <a:rPr lang="en-US" b="1" dirty="0">
              <a:solidFill>
                <a:schemeClr val="tx1"/>
              </a:solidFill>
            </a:rPr>
            <a:t>SO-DIMM</a:t>
          </a:r>
          <a:endParaRPr lang="ar-SA" b="1" dirty="0">
            <a:solidFill>
              <a:schemeClr val="tx1"/>
            </a:solidFill>
          </a:endParaRPr>
        </a:p>
      </dgm:t>
    </dgm:pt>
    <dgm:pt modelId="{AB25D227-CBC7-4F72-AE57-0A36B950A001}" type="parTrans" cxnId="{FBF65742-D70F-4BB2-BD76-67F5F7B4F6BA}">
      <dgm:prSet/>
      <dgm:spPr/>
      <dgm:t>
        <a:bodyPr/>
        <a:lstStyle/>
        <a:p>
          <a:pPr rtl="1"/>
          <a:endParaRPr lang="ar-SA" b="1">
            <a:solidFill>
              <a:schemeClr val="tx1"/>
            </a:solidFill>
          </a:endParaRPr>
        </a:p>
      </dgm:t>
    </dgm:pt>
    <dgm:pt modelId="{A4B50E1B-FDBC-4ACA-BE4D-0942181E00FF}" type="sibTrans" cxnId="{FBF65742-D70F-4BB2-BD76-67F5F7B4F6BA}">
      <dgm:prSet/>
      <dgm:spPr/>
      <dgm:t>
        <a:bodyPr/>
        <a:lstStyle/>
        <a:p>
          <a:pPr rtl="1"/>
          <a:endParaRPr lang="ar-SA" b="1">
            <a:solidFill>
              <a:schemeClr val="tx1"/>
            </a:solidFill>
          </a:endParaRPr>
        </a:p>
      </dgm:t>
    </dgm:pt>
    <dgm:pt modelId="{1DD018C2-7271-4C0D-BEF1-5E2D04F6B313}">
      <dgm:prSet phldrT="[نص]"/>
      <dgm:spPr/>
      <dgm:t>
        <a:bodyPr/>
        <a:lstStyle/>
        <a:p>
          <a:pPr rtl="1"/>
          <a:r>
            <a:rPr lang="en-US" b="1" dirty="0">
              <a:solidFill>
                <a:schemeClr val="tx1"/>
              </a:solidFill>
            </a:rPr>
            <a:t>DIMM</a:t>
          </a:r>
          <a:endParaRPr lang="ar-SA" b="1" dirty="0">
            <a:solidFill>
              <a:schemeClr val="tx1"/>
            </a:solidFill>
          </a:endParaRPr>
        </a:p>
      </dgm:t>
    </dgm:pt>
    <dgm:pt modelId="{ABBE9DC1-DFCB-41DA-8C96-11FB1AF36BB8}" type="parTrans" cxnId="{95C12DC2-45AF-47F4-8A3B-8FD46E6F6897}">
      <dgm:prSet/>
      <dgm:spPr/>
      <dgm:t>
        <a:bodyPr/>
        <a:lstStyle/>
        <a:p>
          <a:pPr rtl="1"/>
          <a:endParaRPr lang="ar-SA" b="1">
            <a:solidFill>
              <a:schemeClr val="tx1"/>
            </a:solidFill>
          </a:endParaRPr>
        </a:p>
      </dgm:t>
    </dgm:pt>
    <dgm:pt modelId="{B15CB743-A1D0-4C50-B860-35B79AD27F1F}" type="sibTrans" cxnId="{95C12DC2-45AF-47F4-8A3B-8FD46E6F6897}">
      <dgm:prSet/>
      <dgm:spPr/>
      <dgm:t>
        <a:bodyPr/>
        <a:lstStyle/>
        <a:p>
          <a:pPr rtl="1"/>
          <a:endParaRPr lang="ar-SA" b="1">
            <a:solidFill>
              <a:schemeClr val="tx1"/>
            </a:solidFill>
          </a:endParaRPr>
        </a:p>
      </dgm:t>
    </dgm:pt>
    <dgm:pt modelId="{C1FC1C14-E5D8-4D34-B76D-27FAC81F4DFC}">
      <dgm:prSet/>
      <dgm:spPr/>
      <dgm:t>
        <a:bodyPr/>
        <a:lstStyle/>
        <a:p>
          <a:pPr rtl="1"/>
          <a:r>
            <a:rPr lang="en-US" b="1" dirty="0">
              <a:solidFill>
                <a:schemeClr val="tx1"/>
              </a:solidFill>
            </a:rPr>
            <a:t>DDR1</a:t>
          </a:r>
          <a:endParaRPr lang="ar-SA" b="1" dirty="0">
            <a:solidFill>
              <a:schemeClr val="tx1"/>
            </a:solidFill>
          </a:endParaRPr>
        </a:p>
      </dgm:t>
    </dgm:pt>
    <dgm:pt modelId="{729298B7-816F-46AE-9119-AF3DEB11E07F}" type="parTrans" cxnId="{EC1B2DB1-BC89-4AFD-A33B-A2FA61116D68}">
      <dgm:prSet/>
      <dgm:spPr/>
      <dgm:t>
        <a:bodyPr/>
        <a:lstStyle/>
        <a:p>
          <a:pPr rtl="1"/>
          <a:endParaRPr lang="ar-SA" b="1">
            <a:solidFill>
              <a:schemeClr val="tx1"/>
            </a:solidFill>
          </a:endParaRPr>
        </a:p>
      </dgm:t>
    </dgm:pt>
    <dgm:pt modelId="{64883DA5-2076-4FFE-BD76-A145B38A3E14}" type="sibTrans" cxnId="{EC1B2DB1-BC89-4AFD-A33B-A2FA61116D68}">
      <dgm:prSet/>
      <dgm:spPr/>
      <dgm:t>
        <a:bodyPr/>
        <a:lstStyle/>
        <a:p>
          <a:pPr rtl="1"/>
          <a:endParaRPr lang="ar-SA" b="1">
            <a:solidFill>
              <a:schemeClr val="tx1"/>
            </a:solidFill>
          </a:endParaRPr>
        </a:p>
      </dgm:t>
    </dgm:pt>
    <dgm:pt modelId="{BE0BAC9E-BD2E-4648-99ED-ED9A3581986C}">
      <dgm:prSet/>
      <dgm:spPr/>
      <dgm:t>
        <a:bodyPr/>
        <a:lstStyle/>
        <a:p>
          <a:pPr rtl="1"/>
          <a:r>
            <a:rPr lang="en-US" b="1" dirty="0">
              <a:solidFill>
                <a:schemeClr val="tx1"/>
              </a:solidFill>
            </a:rPr>
            <a:t>DDR2</a:t>
          </a:r>
          <a:endParaRPr lang="ar-SA" b="1" dirty="0">
            <a:solidFill>
              <a:schemeClr val="tx1"/>
            </a:solidFill>
          </a:endParaRPr>
        </a:p>
      </dgm:t>
    </dgm:pt>
    <dgm:pt modelId="{17BE4DBC-F0FB-4D38-B684-EB4F1172F3DD}" type="parTrans" cxnId="{D2A30CFC-C8C2-4571-B85C-4762F61FB51C}">
      <dgm:prSet/>
      <dgm:spPr/>
      <dgm:t>
        <a:bodyPr/>
        <a:lstStyle/>
        <a:p>
          <a:pPr rtl="1"/>
          <a:endParaRPr lang="ar-SA" b="1">
            <a:solidFill>
              <a:schemeClr val="tx1"/>
            </a:solidFill>
          </a:endParaRPr>
        </a:p>
      </dgm:t>
    </dgm:pt>
    <dgm:pt modelId="{BC6110DF-DCF3-45CE-B0B5-A85F135DCC48}" type="sibTrans" cxnId="{D2A30CFC-C8C2-4571-B85C-4762F61FB51C}">
      <dgm:prSet/>
      <dgm:spPr/>
      <dgm:t>
        <a:bodyPr/>
        <a:lstStyle/>
        <a:p>
          <a:pPr rtl="1"/>
          <a:endParaRPr lang="ar-SA" b="1">
            <a:solidFill>
              <a:schemeClr val="tx1"/>
            </a:solidFill>
          </a:endParaRPr>
        </a:p>
      </dgm:t>
    </dgm:pt>
    <dgm:pt modelId="{99928D78-B2A1-44C5-93B7-2A6FCC9A1B65}">
      <dgm:prSet/>
      <dgm:spPr/>
      <dgm:t>
        <a:bodyPr/>
        <a:lstStyle/>
        <a:p>
          <a:pPr rtl="1"/>
          <a:r>
            <a:rPr lang="en-US" b="1" dirty="0">
              <a:solidFill>
                <a:schemeClr val="tx1"/>
              </a:solidFill>
            </a:rPr>
            <a:t>DDR3</a:t>
          </a:r>
          <a:endParaRPr lang="ar-SA" b="1" dirty="0">
            <a:solidFill>
              <a:schemeClr val="tx1"/>
            </a:solidFill>
          </a:endParaRPr>
        </a:p>
      </dgm:t>
    </dgm:pt>
    <dgm:pt modelId="{5CC600EF-CC6B-4062-AC90-3AA1B73BCB19}" type="parTrans" cxnId="{F34900AC-16B8-4B81-BA8C-B8BD626E61FB}">
      <dgm:prSet/>
      <dgm:spPr/>
      <dgm:t>
        <a:bodyPr/>
        <a:lstStyle/>
        <a:p>
          <a:pPr rtl="1"/>
          <a:endParaRPr lang="ar-SA" b="1">
            <a:solidFill>
              <a:schemeClr val="tx1"/>
            </a:solidFill>
          </a:endParaRPr>
        </a:p>
      </dgm:t>
    </dgm:pt>
    <dgm:pt modelId="{A90D6C36-8B2B-4D2C-B6E5-DE1DCD9C4481}" type="sibTrans" cxnId="{F34900AC-16B8-4B81-BA8C-B8BD626E61FB}">
      <dgm:prSet/>
      <dgm:spPr/>
      <dgm:t>
        <a:bodyPr/>
        <a:lstStyle/>
        <a:p>
          <a:pPr rtl="1"/>
          <a:endParaRPr lang="ar-SA" b="1">
            <a:solidFill>
              <a:schemeClr val="tx1"/>
            </a:solidFill>
          </a:endParaRPr>
        </a:p>
      </dgm:t>
    </dgm:pt>
    <dgm:pt modelId="{C719E233-1B85-4577-9ACF-DC2471792FCC}" type="pres">
      <dgm:prSet presAssocID="{E0BAEF4B-2225-42EE-9AA4-B56AF55FAD54}" presName="hierChild1" presStyleCnt="0">
        <dgm:presLayoutVars>
          <dgm:orgChart val="1"/>
          <dgm:chPref val="1"/>
          <dgm:dir/>
          <dgm:animOne val="branch"/>
          <dgm:animLvl val="lvl"/>
          <dgm:resizeHandles/>
        </dgm:presLayoutVars>
      </dgm:prSet>
      <dgm:spPr/>
    </dgm:pt>
    <dgm:pt modelId="{AD359A83-0C5F-4190-943E-9DE2CA01CC02}" type="pres">
      <dgm:prSet presAssocID="{3C0F9D54-0D1E-4136-81D0-143BA80D13CA}" presName="hierRoot1" presStyleCnt="0">
        <dgm:presLayoutVars>
          <dgm:hierBranch val="init"/>
        </dgm:presLayoutVars>
      </dgm:prSet>
      <dgm:spPr/>
    </dgm:pt>
    <dgm:pt modelId="{AA81CD9D-2EDC-42CE-B41B-5739F7026F03}" type="pres">
      <dgm:prSet presAssocID="{3C0F9D54-0D1E-4136-81D0-143BA80D13CA}" presName="rootComposite1" presStyleCnt="0"/>
      <dgm:spPr/>
    </dgm:pt>
    <dgm:pt modelId="{4E68BBFF-E091-4AF8-B27C-F95F3E73D0AF}" type="pres">
      <dgm:prSet presAssocID="{3C0F9D54-0D1E-4136-81D0-143BA80D13CA}" presName="rootText1" presStyleLbl="node0" presStyleIdx="0" presStyleCnt="1" custScaleX="244470">
        <dgm:presLayoutVars>
          <dgm:chPref val="3"/>
        </dgm:presLayoutVars>
      </dgm:prSet>
      <dgm:spPr/>
    </dgm:pt>
    <dgm:pt modelId="{A403F3F3-25A8-4719-955C-1B3AB8742A6E}" type="pres">
      <dgm:prSet presAssocID="{3C0F9D54-0D1E-4136-81D0-143BA80D13CA}" presName="rootConnector1" presStyleLbl="node1" presStyleIdx="0" presStyleCnt="0"/>
      <dgm:spPr/>
    </dgm:pt>
    <dgm:pt modelId="{0C89071C-1C17-43A0-905D-AA88881A372D}" type="pres">
      <dgm:prSet presAssocID="{3C0F9D54-0D1E-4136-81D0-143BA80D13CA}" presName="hierChild2" presStyleCnt="0"/>
      <dgm:spPr/>
    </dgm:pt>
    <dgm:pt modelId="{27DD5674-9041-48B6-AC10-08F3EBAC8AD7}" type="pres">
      <dgm:prSet presAssocID="{8F5E3B39-A552-4CF2-BF4D-0A446E0DF222}" presName="Name37" presStyleLbl="parChTrans1D2" presStyleIdx="0" presStyleCnt="3"/>
      <dgm:spPr/>
    </dgm:pt>
    <dgm:pt modelId="{2CFA02F1-DF8B-428B-BBD8-8386E8F49BBC}" type="pres">
      <dgm:prSet presAssocID="{954B8F51-B331-4D62-B563-32A25C3875DF}" presName="hierRoot2" presStyleCnt="0">
        <dgm:presLayoutVars>
          <dgm:hierBranch val="init"/>
        </dgm:presLayoutVars>
      </dgm:prSet>
      <dgm:spPr/>
    </dgm:pt>
    <dgm:pt modelId="{1840ABA0-04F8-4049-970F-7A50BA84F47C}" type="pres">
      <dgm:prSet presAssocID="{954B8F51-B331-4D62-B563-32A25C3875DF}" presName="rootComposite" presStyleCnt="0"/>
      <dgm:spPr/>
    </dgm:pt>
    <dgm:pt modelId="{573CCEB6-BF80-47AE-A369-F928F4A17734}" type="pres">
      <dgm:prSet presAssocID="{954B8F51-B331-4D62-B563-32A25C3875DF}" presName="rootText" presStyleLbl="node2" presStyleIdx="0" presStyleCnt="3" custLinFactX="-25910" custLinFactNeighborX="-100000" custLinFactNeighborY="-948">
        <dgm:presLayoutVars>
          <dgm:chPref val="3"/>
        </dgm:presLayoutVars>
      </dgm:prSet>
      <dgm:spPr/>
    </dgm:pt>
    <dgm:pt modelId="{820EEB2D-0F2C-40DA-B2A1-E11F5E44EC29}" type="pres">
      <dgm:prSet presAssocID="{954B8F51-B331-4D62-B563-32A25C3875DF}" presName="rootConnector" presStyleLbl="node2" presStyleIdx="0" presStyleCnt="3"/>
      <dgm:spPr/>
    </dgm:pt>
    <dgm:pt modelId="{8AF589F6-42A0-41FB-886D-8FBEB2B568CE}" type="pres">
      <dgm:prSet presAssocID="{954B8F51-B331-4D62-B563-32A25C3875DF}" presName="hierChild4" presStyleCnt="0"/>
      <dgm:spPr/>
    </dgm:pt>
    <dgm:pt modelId="{7E707903-3F24-4B4A-9DE3-5C971A3CB671}" type="pres">
      <dgm:prSet presAssocID="{954B8F51-B331-4D62-B563-32A25C3875DF}" presName="hierChild5" presStyleCnt="0"/>
      <dgm:spPr/>
    </dgm:pt>
    <dgm:pt modelId="{E91A07FA-1897-4AA0-B229-3E597F5DED88}" type="pres">
      <dgm:prSet presAssocID="{AB25D227-CBC7-4F72-AE57-0A36B950A001}" presName="Name37" presStyleLbl="parChTrans1D2" presStyleIdx="1" presStyleCnt="3"/>
      <dgm:spPr/>
    </dgm:pt>
    <dgm:pt modelId="{FE31A06B-7B4E-4A7E-98AE-1D21E32E01AF}" type="pres">
      <dgm:prSet presAssocID="{109EFDEB-5D20-489B-87ED-D0ECF1B82EFC}" presName="hierRoot2" presStyleCnt="0">
        <dgm:presLayoutVars>
          <dgm:hierBranch val="init"/>
        </dgm:presLayoutVars>
      </dgm:prSet>
      <dgm:spPr/>
    </dgm:pt>
    <dgm:pt modelId="{3F39948C-4F86-45CD-9CB5-FB6FD7D3D9B0}" type="pres">
      <dgm:prSet presAssocID="{109EFDEB-5D20-489B-87ED-D0ECF1B82EFC}" presName="rootComposite" presStyleCnt="0"/>
      <dgm:spPr/>
    </dgm:pt>
    <dgm:pt modelId="{825F550B-0C5F-46B4-A1F2-A36250B3F3B5}" type="pres">
      <dgm:prSet presAssocID="{109EFDEB-5D20-489B-87ED-D0ECF1B82EFC}" presName="rootText" presStyleLbl="node2" presStyleIdx="1" presStyleCnt="3" custLinFactNeighborX="-32302" custLinFactNeighborY="8327">
        <dgm:presLayoutVars>
          <dgm:chPref val="3"/>
        </dgm:presLayoutVars>
      </dgm:prSet>
      <dgm:spPr/>
    </dgm:pt>
    <dgm:pt modelId="{99B52140-7EF0-4999-90B4-4011B66F307E}" type="pres">
      <dgm:prSet presAssocID="{109EFDEB-5D20-489B-87ED-D0ECF1B82EFC}" presName="rootConnector" presStyleLbl="node2" presStyleIdx="1" presStyleCnt="3"/>
      <dgm:spPr/>
    </dgm:pt>
    <dgm:pt modelId="{A9EBA70B-57C2-4EA3-90AE-D1232D4D9F42}" type="pres">
      <dgm:prSet presAssocID="{109EFDEB-5D20-489B-87ED-D0ECF1B82EFC}" presName="hierChild4" presStyleCnt="0"/>
      <dgm:spPr/>
    </dgm:pt>
    <dgm:pt modelId="{1EB71AF6-5375-4F4F-963F-1FE065A733B6}" type="pres">
      <dgm:prSet presAssocID="{109EFDEB-5D20-489B-87ED-D0ECF1B82EFC}" presName="hierChild5" presStyleCnt="0"/>
      <dgm:spPr/>
    </dgm:pt>
    <dgm:pt modelId="{C0A960AC-A2FF-4A2F-B3FF-C0543F02567D}" type="pres">
      <dgm:prSet presAssocID="{ABBE9DC1-DFCB-41DA-8C96-11FB1AF36BB8}" presName="Name37" presStyleLbl="parChTrans1D2" presStyleIdx="2" presStyleCnt="3"/>
      <dgm:spPr/>
    </dgm:pt>
    <dgm:pt modelId="{AC2CB7AF-F98D-454F-9C1A-09E85604DFBB}" type="pres">
      <dgm:prSet presAssocID="{1DD018C2-7271-4C0D-BEF1-5E2D04F6B313}" presName="hierRoot2" presStyleCnt="0">
        <dgm:presLayoutVars>
          <dgm:hierBranch val="init"/>
        </dgm:presLayoutVars>
      </dgm:prSet>
      <dgm:spPr/>
    </dgm:pt>
    <dgm:pt modelId="{BF6BEC2F-93C9-4A5B-A0FD-B511B6434ABD}" type="pres">
      <dgm:prSet presAssocID="{1DD018C2-7271-4C0D-BEF1-5E2D04F6B313}" presName="rootComposite" presStyleCnt="0"/>
      <dgm:spPr/>
    </dgm:pt>
    <dgm:pt modelId="{8AAC0735-12AD-449A-B9DE-2C2C89016606}" type="pres">
      <dgm:prSet presAssocID="{1DD018C2-7271-4C0D-BEF1-5E2D04F6B313}" presName="rootText" presStyleLbl="node2" presStyleIdx="2" presStyleCnt="3" custLinFactNeighborX="80804" custLinFactNeighborY="8327">
        <dgm:presLayoutVars>
          <dgm:chPref val="3"/>
        </dgm:presLayoutVars>
      </dgm:prSet>
      <dgm:spPr/>
    </dgm:pt>
    <dgm:pt modelId="{39C24CCE-B51D-4AFC-87D5-CEDA69E99600}" type="pres">
      <dgm:prSet presAssocID="{1DD018C2-7271-4C0D-BEF1-5E2D04F6B313}" presName="rootConnector" presStyleLbl="node2" presStyleIdx="2" presStyleCnt="3"/>
      <dgm:spPr/>
    </dgm:pt>
    <dgm:pt modelId="{E72E6F35-298A-484E-B14D-4AD24D32EB1D}" type="pres">
      <dgm:prSet presAssocID="{1DD018C2-7271-4C0D-BEF1-5E2D04F6B313}" presName="hierChild4" presStyleCnt="0"/>
      <dgm:spPr/>
    </dgm:pt>
    <dgm:pt modelId="{0C97494B-42CD-45CE-880A-339D50292453}" type="pres">
      <dgm:prSet presAssocID="{729298B7-816F-46AE-9119-AF3DEB11E07F}" presName="Name37" presStyleLbl="parChTrans1D3" presStyleIdx="0" presStyleCnt="3"/>
      <dgm:spPr/>
    </dgm:pt>
    <dgm:pt modelId="{C6B06275-DC4A-4CBC-B03B-A666B891302F}" type="pres">
      <dgm:prSet presAssocID="{C1FC1C14-E5D8-4D34-B76D-27FAC81F4DFC}" presName="hierRoot2" presStyleCnt="0">
        <dgm:presLayoutVars>
          <dgm:hierBranch val="init"/>
        </dgm:presLayoutVars>
      </dgm:prSet>
      <dgm:spPr/>
    </dgm:pt>
    <dgm:pt modelId="{551C5B2E-097F-47AF-A483-2FBEB171E517}" type="pres">
      <dgm:prSet presAssocID="{C1FC1C14-E5D8-4D34-B76D-27FAC81F4DFC}" presName="rootComposite" presStyleCnt="0"/>
      <dgm:spPr/>
    </dgm:pt>
    <dgm:pt modelId="{8C79770A-CB60-48A8-AFC0-31E455ED6ABF}" type="pres">
      <dgm:prSet presAssocID="{C1FC1C14-E5D8-4D34-B76D-27FAC81F4DFC}" presName="rootText" presStyleLbl="node3" presStyleIdx="0" presStyleCnt="3" custLinFactNeighborX="90419" custLinFactNeighborY="2179">
        <dgm:presLayoutVars>
          <dgm:chPref val="3"/>
        </dgm:presLayoutVars>
      </dgm:prSet>
      <dgm:spPr/>
    </dgm:pt>
    <dgm:pt modelId="{2D1AC8DF-3B4A-4405-8FF9-9B9582BF7FB4}" type="pres">
      <dgm:prSet presAssocID="{C1FC1C14-E5D8-4D34-B76D-27FAC81F4DFC}" presName="rootConnector" presStyleLbl="node3" presStyleIdx="0" presStyleCnt="3"/>
      <dgm:spPr/>
    </dgm:pt>
    <dgm:pt modelId="{E7460775-D7EA-4EF0-BC7A-0271229238D4}" type="pres">
      <dgm:prSet presAssocID="{C1FC1C14-E5D8-4D34-B76D-27FAC81F4DFC}" presName="hierChild4" presStyleCnt="0"/>
      <dgm:spPr/>
    </dgm:pt>
    <dgm:pt modelId="{1CD20F41-BF6C-4788-8BD0-E6AAC707BB80}" type="pres">
      <dgm:prSet presAssocID="{C1FC1C14-E5D8-4D34-B76D-27FAC81F4DFC}" presName="hierChild5" presStyleCnt="0"/>
      <dgm:spPr/>
    </dgm:pt>
    <dgm:pt modelId="{22160B32-AEA1-4C5D-8F74-E841776B35C2}" type="pres">
      <dgm:prSet presAssocID="{17BE4DBC-F0FB-4D38-B684-EB4F1172F3DD}" presName="Name37" presStyleLbl="parChTrans1D3" presStyleIdx="1" presStyleCnt="3"/>
      <dgm:spPr/>
    </dgm:pt>
    <dgm:pt modelId="{4FCAFD46-2D9B-4CBC-8A27-AB5B6DC9BC1B}" type="pres">
      <dgm:prSet presAssocID="{BE0BAC9E-BD2E-4648-99ED-ED9A3581986C}" presName="hierRoot2" presStyleCnt="0">
        <dgm:presLayoutVars>
          <dgm:hierBranch val="init"/>
        </dgm:presLayoutVars>
      </dgm:prSet>
      <dgm:spPr/>
    </dgm:pt>
    <dgm:pt modelId="{00C02832-98BB-4B23-9AF3-80D09911B139}" type="pres">
      <dgm:prSet presAssocID="{BE0BAC9E-BD2E-4648-99ED-ED9A3581986C}" presName="rootComposite" presStyleCnt="0"/>
      <dgm:spPr/>
    </dgm:pt>
    <dgm:pt modelId="{E61EEBBE-0492-4232-AC48-76FE78CCC823}" type="pres">
      <dgm:prSet presAssocID="{BE0BAC9E-BD2E-4648-99ED-ED9A3581986C}" presName="rootText" presStyleLbl="node3" presStyleIdx="1" presStyleCnt="3" custLinFactNeighborX="91508" custLinFactNeighborY="2179">
        <dgm:presLayoutVars>
          <dgm:chPref val="3"/>
        </dgm:presLayoutVars>
      </dgm:prSet>
      <dgm:spPr/>
    </dgm:pt>
    <dgm:pt modelId="{75D81720-EC20-4802-A465-A81CFAF228AA}" type="pres">
      <dgm:prSet presAssocID="{BE0BAC9E-BD2E-4648-99ED-ED9A3581986C}" presName="rootConnector" presStyleLbl="node3" presStyleIdx="1" presStyleCnt="3"/>
      <dgm:spPr/>
    </dgm:pt>
    <dgm:pt modelId="{47EF9D6D-B08D-40AD-9821-2DE5770CA925}" type="pres">
      <dgm:prSet presAssocID="{BE0BAC9E-BD2E-4648-99ED-ED9A3581986C}" presName="hierChild4" presStyleCnt="0"/>
      <dgm:spPr/>
    </dgm:pt>
    <dgm:pt modelId="{518F008F-FB0A-4241-AE03-0C07F36775F0}" type="pres">
      <dgm:prSet presAssocID="{BE0BAC9E-BD2E-4648-99ED-ED9A3581986C}" presName="hierChild5" presStyleCnt="0"/>
      <dgm:spPr/>
    </dgm:pt>
    <dgm:pt modelId="{D53828DF-6997-404D-BCB6-6F764E42D459}" type="pres">
      <dgm:prSet presAssocID="{5CC600EF-CC6B-4062-AC90-3AA1B73BCB19}" presName="Name37" presStyleLbl="parChTrans1D3" presStyleIdx="2" presStyleCnt="3"/>
      <dgm:spPr/>
    </dgm:pt>
    <dgm:pt modelId="{EC9415DD-20F0-4503-9D12-29483DBFCD2D}" type="pres">
      <dgm:prSet presAssocID="{99928D78-B2A1-44C5-93B7-2A6FCC9A1B65}" presName="hierRoot2" presStyleCnt="0">
        <dgm:presLayoutVars>
          <dgm:hierBranch val="init"/>
        </dgm:presLayoutVars>
      </dgm:prSet>
      <dgm:spPr/>
    </dgm:pt>
    <dgm:pt modelId="{EC4BA867-93DC-45BF-9344-DFDAA2DC1597}" type="pres">
      <dgm:prSet presAssocID="{99928D78-B2A1-44C5-93B7-2A6FCC9A1B65}" presName="rootComposite" presStyleCnt="0"/>
      <dgm:spPr/>
    </dgm:pt>
    <dgm:pt modelId="{D60CEAA0-4B68-459C-9712-A83BF27C8DB8}" type="pres">
      <dgm:prSet presAssocID="{99928D78-B2A1-44C5-93B7-2A6FCC9A1B65}" presName="rootText" presStyleLbl="node3" presStyleIdx="2" presStyleCnt="3" custLinFactNeighborX="99524" custLinFactNeighborY="76334">
        <dgm:presLayoutVars>
          <dgm:chPref val="3"/>
        </dgm:presLayoutVars>
      </dgm:prSet>
      <dgm:spPr/>
    </dgm:pt>
    <dgm:pt modelId="{B1A99566-ED59-491D-A268-CA14DED799AE}" type="pres">
      <dgm:prSet presAssocID="{99928D78-B2A1-44C5-93B7-2A6FCC9A1B65}" presName="rootConnector" presStyleLbl="node3" presStyleIdx="2" presStyleCnt="3"/>
      <dgm:spPr/>
    </dgm:pt>
    <dgm:pt modelId="{6B2E2B91-0896-4DD0-B3C5-C75A827075BC}" type="pres">
      <dgm:prSet presAssocID="{99928D78-B2A1-44C5-93B7-2A6FCC9A1B65}" presName="hierChild4" presStyleCnt="0"/>
      <dgm:spPr/>
    </dgm:pt>
    <dgm:pt modelId="{54CB8BAD-3DFF-4DEF-B280-C60D92AA9E39}" type="pres">
      <dgm:prSet presAssocID="{99928D78-B2A1-44C5-93B7-2A6FCC9A1B65}" presName="hierChild5" presStyleCnt="0"/>
      <dgm:spPr/>
    </dgm:pt>
    <dgm:pt modelId="{63C641F8-D3D2-4801-92C4-F351470A200D}" type="pres">
      <dgm:prSet presAssocID="{1DD018C2-7271-4C0D-BEF1-5E2D04F6B313}" presName="hierChild5" presStyleCnt="0"/>
      <dgm:spPr/>
    </dgm:pt>
    <dgm:pt modelId="{89AEC547-B236-4261-A9AA-99534964EFDA}" type="pres">
      <dgm:prSet presAssocID="{3C0F9D54-0D1E-4136-81D0-143BA80D13CA}" presName="hierChild3" presStyleCnt="0"/>
      <dgm:spPr/>
    </dgm:pt>
  </dgm:ptLst>
  <dgm:cxnLst>
    <dgm:cxn modelId="{6B46E602-DAC6-402F-A61C-10925A3AC6CE}" type="presOf" srcId="{729298B7-816F-46AE-9119-AF3DEB11E07F}" destId="{0C97494B-42CD-45CE-880A-339D50292453}" srcOrd="0" destOrd="0" presId="urn:microsoft.com/office/officeart/2005/8/layout/orgChart1"/>
    <dgm:cxn modelId="{1A033519-4986-4405-8E6B-02A5BD23F18A}" type="presOf" srcId="{17BE4DBC-F0FB-4D38-B684-EB4F1172F3DD}" destId="{22160B32-AEA1-4C5D-8F74-E841776B35C2}" srcOrd="0" destOrd="0" presId="urn:microsoft.com/office/officeart/2005/8/layout/orgChart1"/>
    <dgm:cxn modelId="{18181F25-DC6B-4700-8EA7-878D6284E7D7}" type="presOf" srcId="{5CC600EF-CC6B-4062-AC90-3AA1B73BCB19}" destId="{D53828DF-6997-404D-BCB6-6F764E42D459}" srcOrd="0" destOrd="0" presId="urn:microsoft.com/office/officeart/2005/8/layout/orgChart1"/>
    <dgm:cxn modelId="{09A50C2C-258D-40BD-A864-A9000EAACFD3}" type="presOf" srcId="{8F5E3B39-A552-4CF2-BF4D-0A446E0DF222}" destId="{27DD5674-9041-48B6-AC10-08F3EBAC8AD7}" srcOrd="0" destOrd="0" presId="urn:microsoft.com/office/officeart/2005/8/layout/orgChart1"/>
    <dgm:cxn modelId="{77EB352C-EB45-4510-B1E9-6B408F1F1004}" type="presOf" srcId="{1DD018C2-7271-4C0D-BEF1-5E2D04F6B313}" destId="{39C24CCE-B51D-4AFC-87D5-CEDA69E99600}" srcOrd="1" destOrd="0" presId="urn:microsoft.com/office/officeart/2005/8/layout/orgChart1"/>
    <dgm:cxn modelId="{466EBD3E-260B-4A69-B4A5-851D6CEF59C6}" type="presOf" srcId="{BE0BAC9E-BD2E-4648-99ED-ED9A3581986C}" destId="{75D81720-EC20-4802-A465-A81CFAF228AA}" srcOrd="1" destOrd="0" presId="urn:microsoft.com/office/officeart/2005/8/layout/orgChart1"/>
    <dgm:cxn modelId="{5794E761-F6C2-4748-826F-5ECDDE857F57}" type="presOf" srcId="{ABBE9DC1-DFCB-41DA-8C96-11FB1AF36BB8}" destId="{C0A960AC-A2FF-4A2F-B3FF-C0543F02567D}" srcOrd="0" destOrd="0" presId="urn:microsoft.com/office/officeart/2005/8/layout/orgChart1"/>
    <dgm:cxn modelId="{FBF65742-D70F-4BB2-BD76-67F5F7B4F6BA}" srcId="{3C0F9D54-0D1E-4136-81D0-143BA80D13CA}" destId="{109EFDEB-5D20-489B-87ED-D0ECF1B82EFC}" srcOrd="1" destOrd="0" parTransId="{AB25D227-CBC7-4F72-AE57-0A36B950A001}" sibTransId="{A4B50E1B-FDBC-4ACA-BE4D-0942181E00FF}"/>
    <dgm:cxn modelId="{E38E1C43-7BFC-4747-8BEA-FE1F56D4F4B8}" type="presOf" srcId="{1DD018C2-7271-4C0D-BEF1-5E2D04F6B313}" destId="{8AAC0735-12AD-449A-B9DE-2C2C89016606}" srcOrd="0" destOrd="0" presId="urn:microsoft.com/office/officeart/2005/8/layout/orgChart1"/>
    <dgm:cxn modelId="{58ADAB6A-0F1D-42D2-9F88-31EB15F1769C}" type="presOf" srcId="{AB25D227-CBC7-4F72-AE57-0A36B950A001}" destId="{E91A07FA-1897-4AA0-B229-3E597F5DED88}" srcOrd="0" destOrd="0" presId="urn:microsoft.com/office/officeart/2005/8/layout/orgChart1"/>
    <dgm:cxn modelId="{29F3566C-68C4-42E5-A1A2-9E50994B17EE}" type="presOf" srcId="{99928D78-B2A1-44C5-93B7-2A6FCC9A1B65}" destId="{B1A99566-ED59-491D-A268-CA14DED799AE}" srcOrd="1" destOrd="0" presId="urn:microsoft.com/office/officeart/2005/8/layout/orgChart1"/>
    <dgm:cxn modelId="{D8EDA052-08F1-41F0-AB08-7C5CA60F7659}" type="presOf" srcId="{109EFDEB-5D20-489B-87ED-D0ECF1B82EFC}" destId="{99B52140-7EF0-4999-90B4-4011B66F307E}" srcOrd="1" destOrd="0" presId="urn:microsoft.com/office/officeart/2005/8/layout/orgChart1"/>
    <dgm:cxn modelId="{58BFCA73-3510-4392-8C4B-7C451165A41C}" type="presOf" srcId="{BE0BAC9E-BD2E-4648-99ED-ED9A3581986C}" destId="{E61EEBBE-0492-4232-AC48-76FE78CCC823}" srcOrd="0" destOrd="0" presId="urn:microsoft.com/office/officeart/2005/8/layout/orgChart1"/>
    <dgm:cxn modelId="{0609AB58-B4A4-4B70-9B8C-FAB18E588941}" type="presOf" srcId="{3C0F9D54-0D1E-4136-81D0-143BA80D13CA}" destId="{4E68BBFF-E091-4AF8-B27C-F95F3E73D0AF}" srcOrd="0" destOrd="0" presId="urn:microsoft.com/office/officeart/2005/8/layout/orgChart1"/>
    <dgm:cxn modelId="{F34900AC-16B8-4B81-BA8C-B8BD626E61FB}" srcId="{1DD018C2-7271-4C0D-BEF1-5E2D04F6B313}" destId="{99928D78-B2A1-44C5-93B7-2A6FCC9A1B65}" srcOrd="2" destOrd="0" parTransId="{5CC600EF-CC6B-4062-AC90-3AA1B73BCB19}" sibTransId="{A90D6C36-8B2B-4D2C-B6E5-DE1DCD9C4481}"/>
    <dgm:cxn modelId="{31C1B7AD-DD00-443C-BD6B-75B14FC8DFAC}" type="presOf" srcId="{109EFDEB-5D20-489B-87ED-D0ECF1B82EFC}" destId="{825F550B-0C5F-46B4-A1F2-A36250B3F3B5}" srcOrd="0" destOrd="0" presId="urn:microsoft.com/office/officeart/2005/8/layout/orgChart1"/>
    <dgm:cxn modelId="{EC1B2DB1-BC89-4AFD-A33B-A2FA61116D68}" srcId="{1DD018C2-7271-4C0D-BEF1-5E2D04F6B313}" destId="{C1FC1C14-E5D8-4D34-B76D-27FAC81F4DFC}" srcOrd="0" destOrd="0" parTransId="{729298B7-816F-46AE-9119-AF3DEB11E07F}" sibTransId="{64883DA5-2076-4FFE-BD76-A145B38A3E14}"/>
    <dgm:cxn modelId="{BE316FBC-3DD5-40A8-869A-F5C9D181CEB1}" type="presOf" srcId="{C1FC1C14-E5D8-4D34-B76D-27FAC81F4DFC}" destId="{8C79770A-CB60-48A8-AFC0-31E455ED6ABF}" srcOrd="0" destOrd="0" presId="urn:microsoft.com/office/officeart/2005/8/layout/orgChart1"/>
    <dgm:cxn modelId="{39BDA6BD-8CAC-4FB8-B64F-487C4DEE7753}" type="presOf" srcId="{E0BAEF4B-2225-42EE-9AA4-B56AF55FAD54}" destId="{C719E233-1B85-4577-9ACF-DC2471792FCC}" srcOrd="0" destOrd="0" presId="urn:microsoft.com/office/officeart/2005/8/layout/orgChart1"/>
    <dgm:cxn modelId="{95C12DC2-45AF-47F4-8A3B-8FD46E6F6897}" srcId="{3C0F9D54-0D1E-4136-81D0-143BA80D13CA}" destId="{1DD018C2-7271-4C0D-BEF1-5E2D04F6B313}" srcOrd="2" destOrd="0" parTransId="{ABBE9DC1-DFCB-41DA-8C96-11FB1AF36BB8}" sibTransId="{B15CB743-A1D0-4C50-B860-35B79AD27F1F}"/>
    <dgm:cxn modelId="{7435B1CC-11A3-4314-B22D-6A311EBFF337}" type="presOf" srcId="{C1FC1C14-E5D8-4D34-B76D-27FAC81F4DFC}" destId="{2D1AC8DF-3B4A-4405-8FF9-9B9582BF7FB4}" srcOrd="1" destOrd="0" presId="urn:microsoft.com/office/officeart/2005/8/layout/orgChart1"/>
    <dgm:cxn modelId="{C6EE7ACD-19DD-448A-92A5-2A4968C014AC}" srcId="{E0BAEF4B-2225-42EE-9AA4-B56AF55FAD54}" destId="{3C0F9D54-0D1E-4136-81D0-143BA80D13CA}" srcOrd="0" destOrd="0" parTransId="{8A743A94-EDBD-4BC7-BF00-0617E084D67E}" sibTransId="{DD668702-0600-4301-A1A4-77F2989008D5}"/>
    <dgm:cxn modelId="{F27D96D8-D195-4F6B-8384-F48444340245}" type="presOf" srcId="{99928D78-B2A1-44C5-93B7-2A6FCC9A1B65}" destId="{D60CEAA0-4B68-459C-9712-A83BF27C8DB8}" srcOrd="0" destOrd="0" presId="urn:microsoft.com/office/officeart/2005/8/layout/orgChart1"/>
    <dgm:cxn modelId="{C04E47DB-AE00-4B70-ADDC-790D521E47B2}" type="presOf" srcId="{954B8F51-B331-4D62-B563-32A25C3875DF}" destId="{820EEB2D-0F2C-40DA-B2A1-E11F5E44EC29}" srcOrd="1" destOrd="0" presId="urn:microsoft.com/office/officeart/2005/8/layout/orgChart1"/>
    <dgm:cxn modelId="{5B7B4DF1-0DF9-4BD4-831F-9508E809E6BB}" srcId="{3C0F9D54-0D1E-4136-81D0-143BA80D13CA}" destId="{954B8F51-B331-4D62-B563-32A25C3875DF}" srcOrd="0" destOrd="0" parTransId="{8F5E3B39-A552-4CF2-BF4D-0A446E0DF222}" sibTransId="{4D83C387-CCA6-4F6F-95EA-E9A41D22FB7D}"/>
    <dgm:cxn modelId="{A41515F4-289D-4124-B768-A615B3BD0ACF}" type="presOf" srcId="{954B8F51-B331-4D62-B563-32A25C3875DF}" destId="{573CCEB6-BF80-47AE-A369-F928F4A17734}" srcOrd="0" destOrd="0" presId="urn:microsoft.com/office/officeart/2005/8/layout/orgChart1"/>
    <dgm:cxn modelId="{ACB927FB-9417-42A4-A2D5-590313581F46}" type="presOf" srcId="{3C0F9D54-0D1E-4136-81D0-143BA80D13CA}" destId="{A403F3F3-25A8-4719-955C-1B3AB8742A6E}" srcOrd="1" destOrd="0" presId="urn:microsoft.com/office/officeart/2005/8/layout/orgChart1"/>
    <dgm:cxn modelId="{D2A30CFC-C8C2-4571-B85C-4762F61FB51C}" srcId="{1DD018C2-7271-4C0D-BEF1-5E2D04F6B313}" destId="{BE0BAC9E-BD2E-4648-99ED-ED9A3581986C}" srcOrd="1" destOrd="0" parTransId="{17BE4DBC-F0FB-4D38-B684-EB4F1172F3DD}" sibTransId="{BC6110DF-DCF3-45CE-B0B5-A85F135DCC48}"/>
    <dgm:cxn modelId="{3CD70604-E129-4805-A738-B78AF674F078}" type="presParOf" srcId="{C719E233-1B85-4577-9ACF-DC2471792FCC}" destId="{AD359A83-0C5F-4190-943E-9DE2CA01CC02}" srcOrd="0" destOrd="0" presId="urn:microsoft.com/office/officeart/2005/8/layout/orgChart1"/>
    <dgm:cxn modelId="{E0A9B2A1-8101-4544-8CBD-A2E36D98BC58}" type="presParOf" srcId="{AD359A83-0C5F-4190-943E-9DE2CA01CC02}" destId="{AA81CD9D-2EDC-42CE-B41B-5739F7026F03}" srcOrd="0" destOrd="0" presId="urn:microsoft.com/office/officeart/2005/8/layout/orgChart1"/>
    <dgm:cxn modelId="{FB2A0F1D-ECA7-4776-8A9C-C6EA1F447E48}" type="presParOf" srcId="{AA81CD9D-2EDC-42CE-B41B-5739F7026F03}" destId="{4E68BBFF-E091-4AF8-B27C-F95F3E73D0AF}" srcOrd="0" destOrd="0" presId="urn:microsoft.com/office/officeart/2005/8/layout/orgChart1"/>
    <dgm:cxn modelId="{25D8FDEF-B8DB-4046-942D-C935FC2933C7}" type="presParOf" srcId="{AA81CD9D-2EDC-42CE-B41B-5739F7026F03}" destId="{A403F3F3-25A8-4719-955C-1B3AB8742A6E}" srcOrd="1" destOrd="0" presId="urn:microsoft.com/office/officeart/2005/8/layout/orgChart1"/>
    <dgm:cxn modelId="{1A0FAD4F-D7B8-4023-A05D-DFF98D1652B9}" type="presParOf" srcId="{AD359A83-0C5F-4190-943E-9DE2CA01CC02}" destId="{0C89071C-1C17-43A0-905D-AA88881A372D}" srcOrd="1" destOrd="0" presId="urn:microsoft.com/office/officeart/2005/8/layout/orgChart1"/>
    <dgm:cxn modelId="{67731C80-C663-480D-BB44-B2813C506790}" type="presParOf" srcId="{0C89071C-1C17-43A0-905D-AA88881A372D}" destId="{27DD5674-9041-48B6-AC10-08F3EBAC8AD7}" srcOrd="0" destOrd="0" presId="urn:microsoft.com/office/officeart/2005/8/layout/orgChart1"/>
    <dgm:cxn modelId="{EF07B2AF-E916-48A2-BEEF-F133D4AED419}" type="presParOf" srcId="{0C89071C-1C17-43A0-905D-AA88881A372D}" destId="{2CFA02F1-DF8B-428B-BBD8-8386E8F49BBC}" srcOrd="1" destOrd="0" presId="urn:microsoft.com/office/officeart/2005/8/layout/orgChart1"/>
    <dgm:cxn modelId="{F044144E-B623-4DFC-9424-F772E52FD360}" type="presParOf" srcId="{2CFA02F1-DF8B-428B-BBD8-8386E8F49BBC}" destId="{1840ABA0-04F8-4049-970F-7A50BA84F47C}" srcOrd="0" destOrd="0" presId="urn:microsoft.com/office/officeart/2005/8/layout/orgChart1"/>
    <dgm:cxn modelId="{48764E8C-E77A-4A18-B351-F1B98B1FE318}" type="presParOf" srcId="{1840ABA0-04F8-4049-970F-7A50BA84F47C}" destId="{573CCEB6-BF80-47AE-A369-F928F4A17734}" srcOrd="0" destOrd="0" presId="urn:microsoft.com/office/officeart/2005/8/layout/orgChart1"/>
    <dgm:cxn modelId="{4B1CE792-3DC8-462F-BB49-2A3311DDB6C3}" type="presParOf" srcId="{1840ABA0-04F8-4049-970F-7A50BA84F47C}" destId="{820EEB2D-0F2C-40DA-B2A1-E11F5E44EC29}" srcOrd="1" destOrd="0" presId="urn:microsoft.com/office/officeart/2005/8/layout/orgChart1"/>
    <dgm:cxn modelId="{A4306FEF-58B9-4805-B009-525749C0A8F9}" type="presParOf" srcId="{2CFA02F1-DF8B-428B-BBD8-8386E8F49BBC}" destId="{8AF589F6-42A0-41FB-886D-8FBEB2B568CE}" srcOrd="1" destOrd="0" presId="urn:microsoft.com/office/officeart/2005/8/layout/orgChart1"/>
    <dgm:cxn modelId="{4D3F07DD-8E8B-4F97-9CE7-38B3BD1522A4}" type="presParOf" srcId="{2CFA02F1-DF8B-428B-BBD8-8386E8F49BBC}" destId="{7E707903-3F24-4B4A-9DE3-5C971A3CB671}" srcOrd="2" destOrd="0" presId="urn:microsoft.com/office/officeart/2005/8/layout/orgChart1"/>
    <dgm:cxn modelId="{F3367AC6-2398-4C98-BFA6-C0DC347504B5}" type="presParOf" srcId="{0C89071C-1C17-43A0-905D-AA88881A372D}" destId="{E91A07FA-1897-4AA0-B229-3E597F5DED88}" srcOrd="2" destOrd="0" presId="urn:microsoft.com/office/officeart/2005/8/layout/orgChart1"/>
    <dgm:cxn modelId="{70F04ECF-6CEB-4A3F-8136-ADD69CA42B6E}" type="presParOf" srcId="{0C89071C-1C17-43A0-905D-AA88881A372D}" destId="{FE31A06B-7B4E-4A7E-98AE-1D21E32E01AF}" srcOrd="3" destOrd="0" presId="urn:microsoft.com/office/officeart/2005/8/layout/orgChart1"/>
    <dgm:cxn modelId="{4DB35772-D252-4A51-BDBA-BF66A3BE1D94}" type="presParOf" srcId="{FE31A06B-7B4E-4A7E-98AE-1D21E32E01AF}" destId="{3F39948C-4F86-45CD-9CB5-FB6FD7D3D9B0}" srcOrd="0" destOrd="0" presId="urn:microsoft.com/office/officeart/2005/8/layout/orgChart1"/>
    <dgm:cxn modelId="{FCD7AE35-D13D-4246-914D-FAB673CD8156}" type="presParOf" srcId="{3F39948C-4F86-45CD-9CB5-FB6FD7D3D9B0}" destId="{825F550B-0C5F-46B4-A1F2-A36250B3F3B5}" srcOrd="0" destOrd="0" presId="urn:microsoft.com/office/officeart/2005/8/layout/orgChart1"/>
    <dgm:cxn modelId="{9970BD0F-9E2B-488C-8D91-74B90CE3F42C}" type="presParOf" srcId="{3F39948C-4F86-45CD-9CB5-FB6FD7D3D9B0}" destId="{99B52140-7EF0-4999-90B4-4011B66F307E}" srcOrd="1" destOrd="0" presId="urn:microsoft.com/office/officeart/2005/8/layout/orgChart1"/>
    <dgm:cxn modelId="{39E90F35-2AF3-4F48-A1B1-62A4438B4D76}" type="presParOf" srcId="{FE31A06B-7B4E-4A7E-98AE-1D21E32E01AF}" destId="{A9EBA70B-57C2-4EA3-90AE-D1232D4D9F42}" srcOrd="1" destOrd="0" presId="urn:microsoft.com/office/officeart/2005/8/layout/orgChart1"/>
    <dgm:cxn modelId="{A196D58A-74DF-4686-B908-E4B21E91A6CC}" type="presParOf" srcId="{FE31A06B-7B4E-4A7E-98AE-1D21E32E01AF}" destId="{1EB71AF6-5375-4F4F-963F-1FE065A733B6}" srcOrd="2" destOrd="0" presId="urn:microsoft.com/office/officeart/2005/8/layout/orgChart1"/>
    <dgm:cxn modelId="{F0659D50-20FA-4A15-A382-CB4ED05AD5FB}" type="presParOf" srcId="{0C89071C-1C17-43A0-905D-AA88881A372D}" destId="{C0A960AC-A2FF-4A2F-B3FF-C0543F02567D}" srcOrd="4" destOrd="0" presId="urn:microsoft.com/office/officeart/2005/8/layout/orgChart1"/>
    <dgm:cxn modelId="{06DC4914-E8F2-4556-B5A5-EC7B7B9DAC8B}" type="presParOf" srcId="{0C89071C-1C17-43A0-905D-AA88881A372D}" destId="{AC2CB7AF-F98D-454F-9C1A-09E85604DFBB}" srcOrd="5" destOrd="0" presId="urn:microsoft.com/office/officeart/2005/8/layout/orgChart1"/>
    <dgm:cxn modelId="{BF91DC98-63BB-4A78-9711-D19083705A1E}" type="presParOf" srcId="{AC2CB7AF-F98D-454F-9C1A-09E85604DFBB}" destId="{BF6BEC2F-93C9-4A5B-A0FD-B511B6434ABD}" srcOrd="0" destOrd="0" presId="urn:microsoft.com/office/officeart/2005/8/layout/orgChart1"/>
    <dgm:cxn modelId="{73B3164E-28F3-4F33-86E3-2FCFFAF24D1D}" type="presParOf" srcId="{BF6BEC2F-93C9-4A5B-A0FD-B511B6434ABD}" destId="{8AAC0735-12AD-449A-B9DE-2C2C89016606}" srcOrd="0" destOrd="0" presId="urn:microsoft.com/office/officeart/2005/8/layout/orgChart1"/>
    <dgm:cxn modelId="{905943E8-3086-4FF1-ACB3-2F830DCB5843}" type="presParOf" srcId="{BF6BEC2F-93C9-4A5B-A0FD-B511B6434ABD}" destId="{39C24CCE-B51D-4AFC-87D5-CEDA69E99600}" srcOrd="1" destOrd="0" presId="urn:microsoft.com/office/officeart/2005/8/layout/orgChart1"/>
    <dgm:cxn modelId="{B35B9995-D91D-4433-8A57-72B02180C0A6}" type="presParOf" srcId="{AC2CB7AF-F98D-454F-9C1A-09E85604DFBB}" destId="{E72E6F35-298A-484E-B14D-4AD24D32EB1D}" srcOrd="1" destOrd="0" presId="urn:microsoft.com/office/officeart/2005/8/layout/orgChart1"/>
    <dgm:cxn modelId="{F355942F-C507-4FF6-8D7E-E691D8CB5C94}" type="presParOf" srcId="{E72E6F35-298A-484E-B14D-4AD24D32EB1D}" destId="{0C97494B-42CD-45CE-880A-339D50292453}" srcOrd="0" destOrd="0" presId="urn:microsoft.com/office/officeart/2005/8/layout/orgChart1"/>
    <dgm:cxn modelId="{FE32A1E6-B31D-4DB4-80FB-9A3A82112C78}" type="presParOf" srcId="{E72E6F35-298A-484E-B14D-4AD24D32EB1D}" destId="{C6B06275-DC4A-4CBC-B03B-A666B891302F}" srcOrd="1" destOrd="0" presId="urn:microsoft.com/office/officeart/2005/8/layout/orgChart1"/>
    <dgm:cxn modelId="{53AF4856-C674-4D11-8554-479D24877686}" type="presParOf" srcId="{C6B06275-DC4A-4CBC-B03B-A666B891302F}" destId="{551C5B2E-097F-47AF-A483-2FBEB171E517}" srcOrd="0" destOrd="0" presId="urn:microsoft.com/office/officeart/2005/8/layout/orgChart1"/>
    <dgm:cxn modelId="{551DA6A6-8277-4283-8254-3F3175574FEC}" type="presParOf" srcId="{551C5B2E-097F-47AF-A483-2FBEB171E517}" destId="{8C79770A-CB60-48A8-AFC0-31E455ED6ABF}" srcOrd="0" destOrd="0" presId="urn:microsoft.com/office/officeart/2005/8/layout/orgChart1"/>
    <dgm:cxn modelId="{06A1D07E-30A6-4D01-B9F0-3765960FC07E}" type="presParOf" srcId="{551C5B2E-097F-47AF-A483-2FBEB171E517}" destId="{2D1AC8DF-3B4A-4405-8FF9-9B9582BF7FB4}" srcOrd="1" destOrd="0" presId="urn:microsoft.com/office/officeart/2005/8/layout/orgChart1"/>
    <dgm:cxn modelId="{A55EA129-EA76-4FE4-9AC8-6D06853D4AD0}" type="presParOf" srcId="{C6B06275-DC4A-4CBC-B03B-A666B891302F}" destId="{E7460775-D7EA-4EF0-BC7A-0271229238D4}" srcOrd="1" destOrd="0" presId="urn:microsoft.com/office/officeart/2005/8/layout/orgChart1"/>
    <dgm:cxn modelId="{5602934F-857F-4085-96FA-1369169E8663}" type="presParOf" srcId="{C6B06275-DC4A-4CBC-B03B-A666B891302F}" destId="{1CD20F41-BF6C-4788-8BD0-E6AAC707BB80}" srcOrd="2" destOrd="0" presId="urn:microsoft.com/office/officeart/2005/8/layout/orgChart1"/>
    <dgm:cxn modelId="{1EBE1192-44F8-49E1-9FD5-4D0A73AFEC3C}" type="presParOf" srcId="{E72E6F35-298A-484E-B14D-4AD24D32EB1D}" destId="{22160B32-AEA1-4C5D-8F74-E841776B35C2}" srcOrd="2" destOrd="0" presId="urn:microsoft.com/office/officeart/2005/8/layout/orgChart1"/>
    <dgm:cxn modelId="{6F0BF707-99D2-439C-A31E-68C6DA21CE1C}" type="presParOf" srcId="{E72E6F35-298A-484E-B14D-4AD24D32EB1D}" destId="{4FCAFD46-2D9B-4CBC-8A27-AB5B6DC9BC1B}" srcOrd="3" destOrd="0" presId="urn:microsoft.com/office/officeart/2005/8/layout/orgChart1"/>
    <dgm:cxn modelId="{2E15F973-9CD2-47AD-B9AC-D33621D02C47}" type="presParOf" srcId="{4FCAFD46-2D9B-4CBC-8A27-AB5B6DC9BC1B}" destId="{00C02832-98BB-4B23-9AF3-80D09911B139}" srcOrd="0" destOrd="0" presId="urn:microsoft.com/office/officeart/2005/8/layout/orgChart1"/>
    <dgm:cxn modelId="{1E24BFF7-9F60-47D2-915E-4385BFEBFD53}" type="presParOf" srcId="{00C02832-98BB-4B23-9AF3-80D09911B139}" destId="{E61EEBBE-0492-4232-AC48-76FE78CCC823}" srcOrd="0" destOrd="0" presId="urn:microsoft.com/office/officeart/2005/8/layout/orgChart1"/>
    <dgm:cxn modelId="{3C71D298-3230-4823-8F96-8B9DF74A5C78}" type="presParOf" srcId="{00C02832-98BB-4B23-9AF3-80D09911B139}" destId="{75D81720-EC20-4802-A465-A81CFAF228AA}" srcOrd="1" destOrd="0" presId="urn:microsoft.com/office/officeart/2005/8/layout/orgChart1"/>
    <dgm:cxn modelId="{8A312D7F-CD20-4AB8-928B-6BB84F24DFCC}" type="presParOf" srcId="{4FCAFD46-2D9B-4CBC-8A27-AB5B6DC9BC1B}" destId="{47EF9D6D-B08D-40AD-9821-2DE5770CA925}" srcOrd="1" destOrd="0" presId="urn:microsoft.com/office/officeart/2005/8/layout/orgChart1"/>
    <dgm:cxn modelId="{6440704F-E7B4-462E-9563-AD373BB989E0}" type="presParOf" srcId="{4FCAFD46-2D9B-4CBC-8A27-AB5B6DC9BC1B}" destId="{518F008F-FB0A-4241-AE03-0C07F36775F0}" srcOrd="2" destOrd="0" presId="urn:microsoft.com/office/officeart/2005/8/layout/orgChart1"/>
    <dgm:cxn modelId="{BAB1E45F-1F2B-43FB-A212-5B15DD920B08}" type="presParOf" srcId="{E72E6F35-298A-484E-B14D-4AD24D32EB1D}" destId="{D53828DF-6997-404D-BCB6-6F764E42D459}" srcOrd="4" destOrd="0" presId="urn:microsoft.com/office/officeart/2005/8/layout/orgChart1"/>
    <dgm:cxn modelId="{00BF1A3A-5550-4615-9B27-0DE8155B4CD1}" type="presParOf" srcId="{E72E6F35-298A-484E-B14D-4AD24D32EB1D}" destId="{EC9415DD-20F0-4503-9D12-29483DBFCD2D}" srcOrd="5" destOrd="0" presId="urn:microsoft.com/office/officeart/2005/8/layout/orgChart1"/>
    <dgm:cxn modelId="{4D69984F-69CD-4972-B99F-4B965561E743}" type="presParOf" srcId="{EC9415DD-20F0-4503-9D12-29483DBFCD2D}" destId="{EC4BA867-93DC-45BF-9344-DFDAA2DC1597}" srcOrd="0" destOrd="0" presId="urn:microsoft.com/office/officeart/2005/8/layout/orgChart1"/>
    <dgm:cxn modelId="{FD48516D-2F00-4E47-BAEC-D3058813657F}" type="presParOf" srcId="{EC4BA867-93DC-45BF-9344-DFDAA2DC1597}" destId="{D60CEAA0-4B68-459C-9712-A83BF27C8DB8}" srcOrd="0" destOrd="0" presId="urn:microsoft.com/office/officeart/2005/8/layout/orgChart1"/>
    <dgm:cxn modelId="{9ACAFCCB-FB06-4066-A9C8-6E53AD191AE9}" type="presParOf" srcId="{EC4BA867-93DC-45BF-9344-DFDAA2DC1597}" destId="{B1A99566-ED59-491D-A268-CA14DED799AE}" srcOrd="1" destOrd="0" presId="urn:microsoft.com/office/officeart/2005/8/layout/orgChart1"/>
    <dgm:cxn modelId="{BB2E8B18-2E95-4668-B767-EB6E9342E102}" type="presParOf" srcId="{EC9415DD-20F0-4503-9D12-29483DBFCD2D}" destId="{6B2E2B91-0896-4DD0-B3C5-C75A827075BC}" srcOrd="1" destOrd="0" presId="urn:microsoft.com/office/officeart/2005/8/layout/orgChart1"/>
    <dgm:cxn modelId="{DBEAA6FB-BFBF-4C68-AE3D-83A704A4D653}" type="presParOf" srcId="{EC9415DD-20F0-4503-9D12-29483DBFCD2D}" destId="{54CB8BAD-3DFF-4DEF-B280-C60D92AA9E39}" srcOrd="2" destOrd="0" presId="urn:microsoft.com/office/officeart/2005/8/layout/orgChart1"/>
    <dgm:cxn modelId="{D9477082-6BC2-4186-AF76-06CD124E0165}" type="presParOf" srcId="{AC2CB7AF-F98D-454F-9C1A-09E85604DFBB}" destId="{63C641F8-D3D2-4801-92C4-F351470A200D}" srcOrd="2" destOrd="0" presId="urn:microsoft.com/office/officeart/2005/8/layout/orgChart1"/>
    <dgm:cxn modelId="{B0334049-57D0-484B-8DDC-8F26ED6B8C23}" type="presParOf" srcId="{AD359A83-0C5F-4190-943E-9DE2CA01CC02}" destId="{89AEC547-B236-4261-A9AA-99534964EFD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828DF-6997-404D-BCB6-6F764E42D459}">
      <dsp:nvSpPr>
        <dsp:cNvPr id="0" name=""/>
        <dsp:cNvSpPr/>
      </dsp:nvSpPr>
      <dsp:spPr>
        <a:xfrm>
          <a:off x="6083416" y="1754768"/>
          <a:ext cx="471852" cy="2575794"/>
        </a:xfrm>
        <a:custGeom>
          <a:avLst/>
          <a:gdLst/>
          <a:ahLst/>
          <a:cxnLst/>
          <a:rect l="0" t="0" r="0" b="0"/>
          <a:pathLst>
            <a:path>
              <a:moveTo>
                <a:pt x="0" y="0"/>
              </a:moveTo>
              <a:lnTo>
                <a:pt x="0" y="2575794"/>
              </a:lnTo>
              <a:lnTo>
                <a:pt x="471852" y="2575794"/>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2160B32-AEA1-4C5D-8F74-E841776B35C2}">
      <dsp:nvSpPr>
        <dsp:cNvPr id="0" name=""/>
        <dsp:cNvSpPr/>
      </dsp:nvSpPr>
      <dsp:spPr>
        <a:xfrm>
          <a:off x="6083416" y="1754768"/>
          <a:ext cx="359682" cy="1594194"/>
        </a:xfrm>
        <a:custGeom>
          <a:avLst/>
          <a:gdLst/>
          <a:ahLst/>
          <a:cxnLst/>
          <a:rect l="0" t="0" r="0" b="0"/>
          <a:pathLst>
            <a:path>
              <a:moveTo>
                <a:pt x="0" y="0"/>
              </a:moveTo>
              <a:lnTo>
                <a:pt x="0" y="1594194"/>
              </a:lnTo>
              <a:lnTo>
                <a:pt x="359682" y="1594194"/>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C97494B-42CD-45CE-880A-339D50292453}">
      <dsp:nvSpPr>
        <dsp:cNvPr id="0" name=""/>
        <dsp:cNvSpPr/>
      </dsp:nvSpPr>
      <dsp:spPr>
        <a:xfrm>
          <a:off x="6083416" y="1754768"/>
          <a:ext cx="344443" cy="600673"/>
        </a:xfrm>
        <a:custGeom>
          <a:avLst/>
          <a:gdLst/>
          <a:ahLst/>
          <a:cxnLst/>
          <a:rect l="0" t="0" r="0" b="0"/>
          <a:pathLst>
            <a:path>
              <a:moveTo>
                <a:pt x="0" y="0"/>
              </a:moveTo>
              <a:lnTo>
                <a:pt x="0" y="600673"/>
              </a:lnTo>
              <a:lnTo>
                <a:pt x="344443" y="600673"/>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0A960AC-A2FF-4A2F-B3FF-C0543F02567D}">
      <dsp:nvSpPr>
        <dsp:cNvPr id="0" name=""/>
        <dsp:cNvSpPr/>
      </dsp:nvSpPr>
      <dsp:spPr>
        <a:xfrm>
          <a:off x="3819253" y="702987"/>
          <a:ext cx="2823892" cy="352118"/>
        </a:xfrm>
        <a:custGeom>
          <a:avLst/>
          <a:gdLst/>
          <a:ahLst/>
          <a:cxnLst/>
          <a:rect l="0" t="0" r="0" b="0"/>
          <a:pathLst>
            <a:path>
              <a:moveTo>
                <a:pt x="0" y="0"/>
              </a:moveTo>
              <a:lnTo>
                <a:pt x="0" y="205189"/>
              </a:lnTo>
              <a:lnTo>
                <a:pt x="2823892" y="205189"/>
              </a:lnTo>
              <a:lnTo>
                <a:pt x="2823892" y="352118"/>
              </a:lnTo>
            </a:path>
          </a:pathLst>
        </a:cu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E91A07FA-1897-4AA0-B229-3E597F5DED88}">
      <dsp:nvSpPr>
        <dsp:cNvPr id="0" name=""/>
        <dsp:cNvSpPr/>
      </dsp:nvSpPr>
      <dsp:spPr>
        <a:xfrm>
          <a:off x="3367243" y="702987"/>
          <a:ext cx="452009" cy="352118"/>
        </a:xfrm>
        <a:custGeom>
          <a:avLst/>
          <a:gdLst/>
          <a:ahLst/>
          <a:cxnLst/>
          <a:rect l="0" t="0" r="0" b="0"/>
          <a:pathLst>
            <a:path>
              <a:moveTo>
                <a:pt x="452009" y="0"/>
              </a:moveTo>
              <a:lnTo>
                <a:pt x="452009" y="205189"/>
              </a:lnTo>
              <a:lnTo>
                <a:pt x="0" y="205189"/>
              </a:lnTo>
              <a:lnTo>
                <a:pt x="0" y="352118"/>
              </a:lnTo>
            </a:path>
          </a:pathLst>
        </a:cu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7DD5674-9041-48B6-AC10-08F3EBAC8AD7}">
      <dsp:nvSpPr>
        <dsp:cNvPr id="0" name=""/>
        <dsp:cNvSpPr/>
      </dsp:nvSpPr>
      <dsp:spPr>
        <a:xfrm>
          <a:off x="699662" y="702987"/>
          <a:ext cx="3119591" cy="287225"/>
        </a:xfrm>
        <a:custGeom>
          <a:avLst/>
          <a:gdLst/>
          <a:ahLst/>
          <a:cxnLst/>
          <a:rect l="0" t="0" r="0" b="0"/>
          <a:pathLst>
            <a:path>
              <a:moveTo>
                <a:pt x="3119591" y="0"/>
              </a:moveTo>
              <a:lnTo>
                <a:pt x="3119591" y="140296"/>
              </a:lnTo>
              <a:lnTo>
                <a:pt x="0" y="140296"/>
              </a:lnTo>
              <a:lnTo>
                <a:pt x="0" y="287225"/>
              </a:lnTo>
            </a:path>
          </a:pathLst>
        </a:custGeom>
        <a:noFill/>
        <a:ln w="1270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4E68BBFF-E091-4AF8-B27C-F95F3E73D0AF}">
      <dsp:nvSpPr>
        <dsp:cNvPr id="0" name=""/>
        <dsp:cNvSpPr/>
      </dsp:nvSpPr>
      <dsp:spPr>
        <a:xfrm>
          <a:off x="2108789" y="3325"/>
          <a:ext cx="3420928" cy="699662"/>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SA" sz="2600" b="1" kern="1200" dirty="0">
              <a:solidFill>
                <a:schemeClr val="tx1"/>
              </a:solidFill>
            </a:rPr>
            <a:t>أنواع الذاكرة </a:t>
          </a:r>
          <a:r>
            <a:rPr lang="en-US" sz="2600" b="1" kern="1200" dirty="0">
              <a:solidFill>
                <a:schemeClr val="tx1"/>
              </a:solidFill>
            </a:rPr>
            <a:t>RAM</a:t>
          </a:r>
          <a:endParaRPr lang="ar-SA" sz="2600" b="1" kern="1200" dirty="0">
            <a:solidFill>
              <a:schemeClr val="tx1"/>
            </a:solidFill>
          </a:endParaRPr>
        </a:p>
      </dsp:txBody>
      <dsp:txXfrm>
        <a:off x="2108789" y="3325"/>
        <a:ext cx="3420928" cy="699662"/>
      </dsp:txXfrm>
    </dsp:sp>
    <dsp:sp modelId="{573CCEB6-BF80-47AE-A369-F928F4A17734}">
      <dsp:nvSpPr>
        <dsp:cNvPr id="0" name=""/>
        <dsp:cNvSpPr/>
      </dsp:nvSpPr>
      <dsp:spPr>
        <a:xfrm>
          <a:off x="0" y="990212"/>
          <a:ext cx="1399324" cy="699662"/>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en-US" sz="2600" b="1" kern="1200" dirty="0">
              <a:solidFill>
                <a:schemeClr val="tx1"/>
              </a:solidFill>
            </a:rPr>
            <a:t>SIMM</a:t>
          </a:r>
          <a:endParaRPr lang="ar-SA" sz="2600" b="1" kern="1200" dirty="0">
            <a:solidFill>
              <a:schemeClr val="tx1"/>
            </a:solidFill>
          </a:endParaRPr>
        </a:p>
      </dsp:txBody>
      <dsp:txXfrm>
        <a:off x="0" y="990212"/>
        <a:ext cx="1399324" cy="699662"/>
      </dsp:txXfrm>
    </dsp:sp>
    <dsp:sp modelId="{825F550B-0C5F-46B4-A1F2-A36250B3F3B5}">
      <dsp:nvSpPr>
        <dsp:cNvPr id="0" name=""/>
        <dsp:cNvSpPr/>
      </dsp:nvSpPr>
      <dsp:spPr>
        <a:xfrm>
          <a:off x="2667581" y="1055106"/>
          <a:ext cx="1399324" cy="699662"/>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en-US" sz="2600" b="1" kern="1200" dirty="0">
              <a:solidFill>
                <a:schemeClr val="tx1"/>
              </a:solidFill>
            </a:rPr>
            <a:t>SO-DIMM</a:t>
          </a:r>
          <a:endParaRPr lang="ar-SA" sz="2600" b="1" kern="1200" dirty="0">
            <a:solidFill>
              <a:schemeClr val="tx1"/>
            </a:solidFill>
          </a:endParaRPr>
        </a:p>
      </dsp:txBody>
      <dsp:txXfrm>
        <a:off x="2667581" y="1055106"/>
        <a:ext cx="1399324" cy="699662"/>
      </dsp:txXfrm>
    </dsp:sp>
    <dsp:sp modelId="{8AAC0735-12AD-449A-B9DE-2C2C89016606}">
      <dsp:nvSpPr>
        <dsp:cNvPr id="0" name=""/>
        <dsp:cNvSpPr/>
      </dsp:nvSpPr>
      <dsp:spPr>
        <a:xfrm>
          <a:off x="5943483" y="1055106"/>
          <a:ext cx="1399324" cy="699662"/>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en-US" sz="2600" b="1" kern="1200" dirty="0">
              <a:solidFill>
                <a:schemeClr val="tx1"/>
              </a:solidFill>
            </a:rPr>
            <a:t>DIMM</a:t>
          </a:r>
          <a:endParaRPr lang="ar-SA" sz="2600" b="1" kern="1200" dirty="0">
            <a:solidFill>
              <a:schemeClr val="tx1"/>
            </a:solidFill>
          </a:endParaRPr>
        </a:p>
      </dsp:txBody>
      <dsp:txXfrm>
        <a:off x="5943483" y="1055106"/>
        <a:ext cx="1399324" cy="699662"/>
      </dsp:txXfrm>
    </dsp:sp>
    <dsp:sp modelId="{8C79770A-CB60-48A8-AFC0-31E455ED6ABF}">
      <dsp:nvSpPr>
        <dsp:cNvPr id="0" name=""/>
        <dsp:cNvSpPr/>
      </dsp:nvSpPr>
      <dsp:spPr>
        <a:xfrm>
          <a:off x="6427859" y="2005611"/>
          <a:ext cx="1399324" cy="699662"/>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en-US" sz="2600" b="1" kern="1200" dirty="0">
              <a:solidFill>
                <a:schemeClr val="tx1"/>
              </a:solidFill>
            </a:rPr>
            <a:t>DDR1</a:t>
          </a:r>
          <a:endParaRPr lang="ar-SA" sz="2600" b="1" kern="1200" dirty="0">
            <a:solidFill>
              <a:schemeClr val="tx1"/>
            </a:solidFill>
          </a:endParaRPr>
        </a:p>
      </dsp:txBody>
      <dsp:txXfrm>
        <a:off x="6427859" y="2005611"/>
        <a:ext cx="1399324" cy="699662"/>
      </dsp:txXfrm>
    </dsp:sp>
    <dsp:sp modelId="{E61EEBBE-0492-4232-AC48-76FE78CCC823}">
      <dsp:nvSpPr>
        <dsp:cNvPr id="0" name=""/>
        <dsp:cNvSpPr/>
      </dsp:nvSpPr>
      <dsp:spPr>
        <a:xfrm>
          <a:off x="6443098" y="2999131"/>
          <a:ext cx="1399324" cy="699662"/>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en-US" sz="2600" b="1" kern="1200" dirty="0">
              <a:solidFill>
                <a:schemeClr val="tx1"/>
              </a:solidFill>
            </a:rPr>
            <a:t>DDR2</a:t>
          </a:r>
          <a:endParaRPr lang="ar-SA" sz="2600" b="1" kern="1200" dirty="0">
            <a:solidFill>
              <a:schemeClr val="tx1"/>
            </a:solidFill>
          </a:endParaRPr>
        </a:p>
      </dsp:txBody>
      <dsp:txXfrm>
        <a:off x="6443098" y="2999131"/>
        <a:ext cx="1399324" cy="699662"/>
      </dsp:txXfrm>
    </dsp:sp>
    <dsp:sp modelId="{D60CEAA0-4B68-459C-9712-A83BF27C8DB8}">
      <dsp:nvSpPr>
        <dsp:cNvPr id="0" name=""/>
        <dsp:cNvSpPr/>
      </dsp:nvSpPr>
      <dsp:spPr>
        <a:xfrm>
          <a:off x="6555268" y="3980731"/>
          <a:ext cx="1399324" cy="699662"/>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en-US" sz="2600" b="1" kern="1200" dirty="0">
              <a:solidFill>
                <a:schemeClr val="tx1"/>
              </a:solidFill>
            </a:rPr>
            <a:t>DDR3</a:t>
          </a:r>
          <a:endParaRPr lang="ar-SA" sz="2600" b="1" kern="1200" dirty="0">
            <a:solidFill>
              <a:schemeClr val="tx1"/>
            </a:solidFill>
          </a:endParaRPr>
        </a:p>
      </dsp:txBody>
      <dsp:txXfrm>
        <a:off x="6555268" y="3980731"/>
        <a:ext cx="1399324" cy="6996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86F0C5-C101-4F87-BCCA-B7AD08A0071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C372E2BD-72D4-4EDF-BEA1-C7E80AF17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42A06587-7393-4B99-A84F-697BB8022B87}"/>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5" name="عنصر نائب للتذييل 4">
            <a:extLst>
              <a:ext uri="{FF2B5EF4-FFF2-40B4-BE49-F238E27FC236}">
                <a16:creationId xmlns:a16="http://schemas.microsoft.com/office/drawing/2014/main" id="{3E56FC5D-F58F-4494-9980-655B14CF15E8}"/>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546770C0-943B-41E3-AE4F-295FAA21B8BD}"/>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54418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62B7B1B-2BD1-471B-AB55-AA5F925F91B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AB44E925-8379-451E-8243-63C056557D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B1656BE6-6DB0-42BB-B586-6E6AF93D6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4BBCF82-3EF7-49F8-AF61-7A3AAA37FC53}"/>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6" name="عنصر نائب للتذييل 5">
            <a:extLst>
              <a:ext uri="{FF2B5EF4-FFF2-40B4-BE49-F238E27FC236}">
                <a16:creationId xmlns:a16="http://schemas.microsoft.com/office/drawing/2014/main" id="{2F71CAF6-ACA1-4121-885E-E92A8602F389}"/>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A371A907-3355-4F01-A998-70F110D1E033}"/>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140558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D09028A-6276-4551-B6F3-67FEA1A2CA8C}"/>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D33CC13A-94D2-4B43-9C05-7C971D7AB36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2C35A31C-C9EA-403A-B235-27165C4FEEF2}"/>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5" name="عنصر نائب للتذييل 4">
            <a:extLst>
              <a:ext uri="{FF2B5EF4-FFF2-40B4-BE49-F238E27FC236}">
                <a16:creationId xmlns:a16="http://schemas.microsoft.com/office/drawing/2014/main" id="{6582AC6E-2FD6-4C3E-8D84-4A474797722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6D360F87-0773-41D6-BE34-B08C53C2ED48}"/>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1269245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769052A7-5ABC-4562-9CE3-712A38F87EA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7A46F39F-CA6E-4C06-B49C-0A7E0ACC7BF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12E4F36E-93EF-457F-9FB5-FFE4FB8F86B7}"/>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5" name="عنصر نائب للتذييل 4">
            <a:extLst>
              <a:ext uri="{FF2B5EF4-FFF2-40B4-BE49-F238E27FC236}">
                <a16:creationId xmlns:a16="http://schemas.microsoft.com/office/drawing/2014/main" id="{56C3C06D-F47F-4535-8FE3-B27735445988}"/>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C5F77C87-8E6C-4FEB-B567-FC6012EC5C5B}"/>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190608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mplateswise.com - Table of Contents">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73D3BC8-38D3-4470-BA2B-0DFC33619565}"/>
              </a:ext>
            </a:extLst>
          </p:cNvPr>
          <p:cNvSpPr>
            <a:spLocks/>
          </p:cNvSpPr>
          <p:nvPr userDrawn="1"/>
        </p:nvSpPr>
        <p:spPr bwMode="auto">
          <a:xfrm>
            <a:off x="1" y="5869559"/>
            <a:ext cx="12187769" cy="988491"/>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fr-CA" sz="2400"/>
          </a:p>
        </p:txBody>
      </p:sp>
      <p:pic>
        <p:nvPicPr>
          <p:cNvPr id="4" name="Picture 3">
            <a:extLst>
              <a:ext uri="{FF2B5EF4-FFF2-40B4-BE49-F238E27FC236}">
                <a16:creationId xmlns:a16="http://schemas.microsoft.com/office/drawing/2014/main" id="{F39DB021-D228-42DD-B557-5B235C9920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0"/>
            <a:ext cx="12192000" cy="6856781"/>
          </a:xfrm>
          <a:prstGeom prst="rect">
            <a:avLst/>
          </a:prstGeom>
        </p:spPr>
      </p:pic>
      <p:sp>
        <p:nvSpPr>
          <p:cNvPr id="2" name="Title 1"/>
          <p:cNvSpPr>
            <a:spLocks noGrp="1"/>
          </p:cNvSpPr>
          <p:nvPr userDrawn="1">
            <p:ph type="title" hasCustomPrompt="1"/>
          </p:nvPr>
        </p:nvSpPr>
        <p:spPr/>
        <p:txBody>
          <a:bodyPr/>
          <a:lstStyle>
            <a:lvl1pPr>
              <a:defRPr baseline="0">
                <a:solidFill>
                  <a:schemeClr val="tx2"/>
                </a:solidFill>
              </a:defRPr>
            </a:lvl1pPr>
          </a:lstStyle>
          <a:p>
            <a:r>
              <a:rPr lang="en-US" dirty="0"/>
              <a:t>Table of Contents</a:t>
            </a:r>
            <a:endParaRPr lang="en-US" noProof="0" dirty="0"/>
          </a:p>
        </p:txBody>
      </p:sp>
      <p:sp>
        <p:nvSpPr>
          <p:cNvPr id="45" name="Date Placeholder 2"/>
          <p:cNvSpPr>
            <a:spLocks noGrp="1"/>
          </p:cNvSpPr>
          <p:nvPr userDrawn="1">
            <p:ph type="dt" sz="half" idx="10"/>
          </p:nvPr>
        </p:nvSpPr>
        <p:spPr>
          <a:xfrm>
            <a:off x="609600" y="6356351"/>
            <a:ext cx="2844800" cy="365125"/>
          </a:xfrm>
        </p:spPr>
        <p:txBody>
          <a:bodyPr/>
          <a:lstStyle>
            <a:lvl1pPr>
              <a:defRPr>
                <a:solidFill>
                  <a:schemeClr val="bg1"/>
                </a:solidFill>
              </a:defRPr>
            </a:lvl1pPr>
          </a:lstStyle>
          <a:p>
            <a:fld id="{FFF30096-E2FA-4C53-8FFA-C198FACBBC31}" type="datetimeFigureOut">
              <a:rPr lang="en-US" noProof="0" smtClean="0"/>
              <a:pPr/>
              <a:t>3/28/2021</a:t>
            </a:fld>
            <a:endParaRPr lang="en-US" noProof="0" dirty="0"/>
          </a:p>
        </p:txBody>
      </p:sp>
      <p:sp>
        <p:nvSpPr>
          <p:cNvPr id="46" name="Footer Placeholder 3"/>
          <p:cNvSpPr>
            <a:spLocks noGrp="1"/>
          </p:cNvSpPr>
          <p:nvPr userDrawn="1">
            <p:ph type="ftr" sz="quarter" idx="11"/>
          </p:nvPr>
        </p:nvSpPr>
        <p:spPr>
          <a:xfrm>
            <a:off x="4165600" y="6356351"/>
            <a:ext cx="3860800" cy="365125"/>
          </a:xfrm>
        </p:spPr>
        <p:txBody>
          <a:bodyPr/>
          <a:lstStyle>
            <a:lvl1pPr>
              <a:defRPr>
                <a:solidFill>
                  <a:schemeClr val="bg1"/>
                </a:solidFill>
              </a:defRPr>
            </a:lvl1pPr>
          </a:lstStyle>
          <a:p>
            <a:endParaRPr lang="en-US" noProof="0" dirty="0"/>
          </a:p>
        </p:txBody>
      </p:sp>
      <p:sp>
        <p:nvSpPr>
          <p:cNvPr id="47" name="Slide Number Placeholder 4"/>
          <p:cNvSpPr>
            <a:spLocks noGrp="1"/>
          </p:cNvSpPr>
          <p:nvPr userDrawn="1">
            <p:ph type="sldNum" sz="quarter" idx="12"/>
          </p:nvPr>
        </p:nvSpPr>
        <p:spPr>
          <a:xfrm>
            <a:off x="8737600" y="6356351"/>
            <a:ext cx="2844800" cy="365125"/>
          </a:xfrm>
        </p:spPr>
        <p:txBody>
          <a:bodyPr/>
          <a:lstStyle>
            <a:lvl1pPr>
              <a:defRPr>
                <a:solidFill>
                  <a:schemeClr val="bg1"/>
                </a:solidFill>
              </a:defRPr>
            </a:lvl1pPr>
          </a:lstStyle>
          <a:p>
            <a:fld id="{BE6EB2CE-F8EE-47A0-A8D1-750600A29654}" type="slidenum">
              <a:rPr lang="en-US" noProof="0" smtClean="0"/>
              <a:pPr/>
              <a:t>‹#›</a:t>
            </a:fld>
            <a:endParaRPr lang="en-US" noProof="0" dirty="0"/>
          </a:p>
        </p:txBody>
      </p:sp>
      <p:sp>
        <p:nvSpPr>
          <p:cNvPr id="64" name="Oval 5">
            <a:extLst>
              <a:ext uri="{FF2B5EF4-FFF2-40B4-BE49-F238E27FC236}">
                <a16:creationId xmlns:a16="http://schemas.microsoft.com/office/drawing/2014/main" id="{EDE4C8D4-E0A9-41C9-B620-5D8250E27930}"/>
              </a:ext>
            </a:extLst>
          </p:cNvPr>
          <p:cNvSpPr>
            <a:spLocks noChangeArrowheads="1"/>
          </p:cNvSpPr>
          <p:nvPr userDrawn="1"/>
        </p:nvSpPr>
        <p:spPr bwMode="auto">
          <a:xfrm>
            <a:off x="6768075" y="2123303"/>
            <a:ext cx="556680" cy="556680"/>
          </a:xfrm>
          <a:prstGeom prst="ellipse">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65" name="Oval 8">
            <a:extLst>
              <a:ext uri="{FF2B5EF4-FFF2-40B4-BE49-F238E27FC236}">
                <a16:creationId xmlns:a16="http://schemas.microsoft.com/office/drawing/2014/main" id="{CCF0A1CC-A35D-4382-95CB-B555EE2BF0A6}"/>
              </a:ext>
            </a:extLst>
          </p:cNvPr>
          <p:cNvSpPr>
            <a:spLocks noChangeArrowheads="1"/>
          </p:cNvSpPr>
          <p:nvPr userDrawn="1"/>
        </p:nvSpPr>
        <p:spPr bwMode="auto">
          <a:xfrm>
            <a:off x="6768075" y="2815759"/>
            <a:ext cx="556680" cy="556680"/>
          </a:xfrm>
          <a:prstGeom prst="ellipse">
            <a:avLst/>
          </a:pr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78" name="Oval 11">
            <a:extLst>
              <a:ext uri="{FF2B5EF4-FFF2-40B4-BE49-F238E27FC236}">
                <a16:creationId xmlns:a16="http://schemas.microsoft.com/office/drawing/2014/main" id="{D40649B1-C625-45E0-A98C-E7C43CFAC7F0}"/>
              </a:ext>
            </a:extLst>
          </p:cNvPr>
          <p:cNvSpPr>
            <a:spLocks noChangeArrowheads="1"/>
          </p:cNvSpPr>
          <p:nvPr userDrawn="1"/>
        </p:nvSpPr>
        <p:spPr bwMode="auto">
          <a:xfrm>
            <a:off x="6768075" y="3508215"/>
            <a:ext cx="556680" cy="556680"/>
          </a:xfrm>
          <a:prstGeom prst="ellipse">
            <a:avLst/>
          </a:pr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79" name="Oval 14">
            <a:extLst>
              <a:ext uri="{FF2B5EF4-FFF2-40B4-BE49-F238E27FC236}">
                <a16:creationId xmlns:a16="http://schemas.microsoft.com/office/drawing/2014/main" id="{74384EA3-D836-41BA-90B6-2B453658F90F}"/>
              </a:ext>
            </a:extLst>
          </p:cNvPr>
          <p:cNvSpPr>
            <a:spLocks noChangeArrowheads="1"/>
          </p:cNvSpPr>
          <p:nvPr userDrawn="1"/>
        </p:nvSpPr>
        <p:spPr bwMode="auto">
          <a:xfrm>
            <a:off x="6768075" y="4200671"/>
            <a:ext cx="556680" cy="556680"/>
          </a:xfrm>
          <a:prstGeom prst="ellipse">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0" name="Oval 17">
            <a:extLst>
              <a:ext uri="{FF2B5EF4-FFF2-40B4-BE49-F238E27FC236}">
                <a16:creationId xmlns:a16="http://schemas.microsoft.com/office/drawing/2014/main" id="{BE379F5C-3A47-4771-BAFB-B5B4CC33BD57}"/>
              </a:ext>
            </a:extLst>
          </p:cNvPr>
          <p:cNvSpPr>
            <a:spLocks noChangeArrowheads="1"/>
          </p:cNvSpPr>
          <p:nvPr userDrawn="1"/>
        </p:nvSpPr>
        <p:spPr bwMode="auto">
          <a:xfrm>
            <a:off x="6768075" y="4893125"/>
            <a:ext cx="556680" cy="556680"/>
          </a:xfrm>
          <a:prstGeom prst="ellipse">
            <a:avLst/>
          </a:prstGeom>
          <a:solidFill>
            <a:schemeClr val="accent6"/>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81" name="Text Placeholder 4">
            <a:extLst>
              <a:ext uri="{FF2B5EF4-FFF2-40B4-BE49-F238E27FC236}">
                <a16:creationId xmlns:a16="http://schemas.microsoft.com/office/drawing/2014/main" id="{028AA69B-A581-4035-9B97-07B35F4C3AB3}"/>
              </a:ext>
            </a:extLst>
          </p:cNvPr>
          <p:cNvSpPr>
            <a:spLocks noGrp="1"/>
          </p:cNvSpPr>
          <p:nvPr>
            <p:ph type="body" sz="quarter" idx="36" hasCustomPrompt="1"/>
          </p:nvPr>
        </p:nvSpPr>
        <p:spPr>
          <a:xfrm>
            <a:off x="6768075" y="2123302"/>
            <a:ext cx="556680" cy="556679"/>
          </a:xfrm>
        </p:spPr>
        <p:txBody>
          <a:bodyPr anchor="ctr">
            <a:noAutofit/>
          </a:bodyPr>
          <a:lstStyle>
            <a:lvl1pPr marL="0" indent="0" algn="ctr">
              <a:buNone/>
              <a:defRPr sz="2667">
                <a:solidFill>
                  <a:schemeClr val="bg1"/>
                </a:solidFill>
              </a:defRPr>
            </a:lvl1pPr>
          </a:lstStyle>
          <a:p>
            <a:r>
              <a:rPr lang="en-US" dirty="0"/>
              <a:t>1</a:t>
            </a:r>
          </a:p>
        </p:txBody>
      </p:sp>
      <p:sp>
        <p:nvSpPr>
          <p:cNvPr id="86" name="Text Placeholder 4">
            <a:extLst>
              <a:ext uri="{FF2B5EF4-FFF2-40B4-BE49-F238E27FC236}">
                <a16:creationId xmlns:a16="http://schemas.microsoft.com/office/drawing/2014/main" id="{E9202631-7A14-47C2-9F40-27B92DE44C0C}"/>
              </a:ext>
            </a:extLst>
          </p:cNvPr>
          <p:cNvSpPr>
            <a:spLocks noGrp="1"/>
          </p:cNvSpPr>
          <p:nvPr>
            <p:ph type="body" sz="quarter" idx="37" hasCustomPrompt="1"/>
          </p:nvPr>
        </p:nvSpPr>
        <p:spPr>
          <a:xfrm>
            <a:off x="6768075" y="2812281"/>
            <a:ext cx="556680" cy="556679"/>
          </a:xfrm>
        </p:spPr>
        <p:txBody>
          <a:bodyPr anchor="ctr">
            <a:noAutofit/>
          </a:bodyPr>
          <a:lstStyle>
            <a:lvl1pPr marL="0" indent="0" algn="ctr">
              <a:buNone/>
              <a:defRPr sz="2667">
                <a:solidFill>
                  <a:schemeClr val="bg1"/>
                </a:solidFill>
              </a:defRPr>
            </a:lvl1pPr>
          </a:lstStyle>
          <a:p>
            <a:r>
              <a:rPr lang="en-US" dirty="0"/>
              <a:t>2 </a:t>
            </a:r>
          </a:p>
        </p:txBody>
      </p:sp>
      <p:sp>
        <p:nvSpPr>
          <p:cNvPr id="87" name="Text Placeholder 4">
            <a:extLst>
              <a:ext uri="{FF2B5EF4-FFF2-40B4-BE49-F238E27FC236}">
                <a16:creationId xmlns:a16="http://schemas.microsoft.com/office/drawing/2014/main" id="{218C7374-8553-47FC-9371-80C12BDCB51D}"/>
              </a:ext>
            </a:extLst>
          </p:cNvPr>
          <p:cNvSpPr>
            <a:spLocks noGrp="1"/>
          </p:cNvSpPr>
          <p:nvPr>
            <p:ph type="body" sz="quarter" idx="38" hasCustomPrompt="1"/>
          </p:nvPr>
        </p:nvSpPr>
        <p:spPr>
          <a:xfrm>
            <a:off x="6768075" y="3504736"/>
            <a:ext cx="556680" cy="556679"/>
          </a:xfrm>
        </p:spPr>
        <p:txBody>
          <a:bodyPr anchor="ctr">
            <a:noAutofit/>
          </a:bodyPr>
          <a:lstStyle>
            <a:lvl1pPr marL="0" indent="0" algn="ctr">
              <a:buNone/>
              <a:defRPr sz="2667">
                <a:solidFill>
                  <a:schemeClr val="bg1"/>
                </a:solidFill>
              </a:defRPr>
            </a:lvl1pPr>
          </a:lstStyle>
          <a:p>
            <a:r>
              <a:rPr lang="en-US" dirty="0"/>
              <a:t>3 </a:t>
            </a:r>
          </a:p>
        </p:txBody>
      </p:sp>
      <p:sp>
        <p:nvSpPr>
          <p:cNvPr id="88" name="Text Placeholder 4">
            <a:extLst>
              <a:ext uri="{FF2B5EF4-FFF2-40B4-BE49-F238E27FC236}">
                <a16:creationId xmlns:a16="http://schemas.microsoft.com/office/drawing/2014/main" id="{36FCD136-C870-499E-B16B-CBD057A47179}"/>
              </a:ext>
            </a:extLst>
          </p:cNvPr>
          <p:cNvSpPr>
            <a:spLocks noGrp="1"/>
          </p:cNvSpPr>
          <p:nvPr>
            <p:ph type="body" sz="quarter" idx="39" hasCustomPrompt="1"/>
          </p:nvPr>
        </p:nvSpPr>
        <p:spPr>
          <a:xfrm>
            <a:off x="6768075" y="4200673"/>
            <a:ext cx="556680" cy="556679"/>
          </a:xfrm>
        </p:spPr>
        <p:txBody>
          <a:bodyPr anchor="ctr">
            <a:noAutofit/>
          </a:bodyPr>
          <a:lstStyle>
            <a:lvl1pPr marL="0" indent="0" algn="ctr">
              <a:buNone/>
              <a:defRPr sz="2667">
                <a:solidFill>
                  <a:schemeClr val="bg1"/>
                </a:solidFill>
              </a:defRPr>
            </a:lvl1pPr>
          </a:lstStyle>
          <a:p>
            <a:r>
              <a:rPr lang="en-US" dirty="0"/>
              <a:t>4 </a:t>
            </a:r>
          </a:p>
        </p:txBody>
      </p:sp>
      <p:sp>
        <p:nvSpPr>
          <p:cNvPr id="89" name="Text Placeholder 4">
            <a:extLst>
              <a:ext uri="{FF2B5EF4-FFF2-40B4-BE49-F238E27FC236}">
                <a16:creationId xmlns:a16="http://schemas.microsoft.com/office/drawing/2014/main" id="{632E309C-647C-4251-800B-7E4245B52FC2}"/>
              </a:ext>
            </a:extLst>
          </p:cNvPr>
          <p:cNvSpPr>
            <a:spLocks noGrp="1"/>
          </p:cNvSpPr>
          <p:nvPr>
            <p:ph type="body" sz="quarter" idx="40" hasCustomPrompt="1"/>
          </p:nvPr>
        </p:nvSpPr>
        <p:spPr>
          <a:xfrm>
            <a:off x="6768075" y="4893125"/>
            <a:ext cx="556680" cy="556679"/>
          </a:xfrm>
        </p:spPr>
        <p:txBody>
          <a:bodyPr anchor="ctr">
            <a:noAutofit/>
          </a:bodyPr>
          <a:lstStyle>
            <a:lvl1pPr marL="0" indent="0" algn="ctr">
              <a:buNone/>
              <a:defRPr sz="2667">
                <a:solidFill>
                  <a:schemeClr val="bg1"/>
                </a:solidFill>
              </a:defRPr>
            </a:lvl1pPr>
          </a:lstStyle>
          <a:p>
            <a:r>
              <a:rPr lang="en-US" dirty="0"/>
              <a:t>5 </a:t>
            </a:r>
          </a:p>
        </p:txBody>
      </p:sp>
      <p:sp>
        <p:nvSpPr>
          <p:cNvPr id="90" name="Text Placeholder 4">
            <a:extLst>
              <a:ext uri="{FF2B5EF4-FFF2-40B4-BE49-F238E27FC236}">
                <a16:creationId xmlns:a16="http://schemas.microsoft.com/office/drawing/2014/main" id="{538E100F-93AC-4E8A-8B69-D760CF204C11}"/>
              </a:ext>
            </a:extLst>
          </p:cNvPr>
          <p:cNvSpPr>
            <a:spLocks noGrp="1"/>
          </p:cNvSpPr>
          <p:nvPr>
            <p:ph type="body" sz="quarter" idx="41" hasCustomPrompt="1"/>
          </p:nvPr>
        </p:nvSpPr>
        <p:spPr>
          <a:xfrm>
            <a:off x="7488792" y="2123302"/>
            <a:ext cx="4093608" cy="556679"/>
          </a:xfrm>
        </p:spPr>
        <p:txBody>
          <a:bodyPr anchor="ctr">
            <a:noAutofit/>
          </a:bodyPr>
          <a:lstStyle>
            <a:lvl1pPr marL="0" indent="0" algn="l">
              <a:buNone/>
              <a:defRPr sz="2400">
                <a:solidFill>
                  <a:schemeClr val="tx1"/>
                </a:solidFill>
              </a:defRPr>
            </a:lvl1pPr>
          </a:lstStyle>
          <a:p>
            <a:r>
              <a:rPr lang="en-US" dirty="0"/>
              <a:t>This is a sample text</a:t>
            </a:r>
          </a:p>
        </p:txBody>
      </p:sp>
      <p:sp>
        <p:nvSpPr>
          <p:cNvPr id="91" name="Text Placeholder 4">
            <a:extLst>
              <a:ext uri="{FF2B5EF4-FFF2-40B4-BE49-F238E27FC236}">
                <a16:creationId xmlns:a16="http://schemas.microsoft.com/office/drawing/2014/main" id="{CC205383-96D8-44FA-9CEE-5B834461428F}"/>
              </a:ext>
            </a:extLst>
          </p:cNvPr>
          <p:cNvSpPr>
            <a:spLocks noGrp="1"/>
          </p:cNvSpPr>
          <p:nvPr>
            <p:ph type="body" sz="quarter" idx="42" hasCustomPrompt="1"/>
          </p:nvPr>
        </p:nvSpPr>
        <p:spPr>
          <a:xfrm>
            <a:off x="7488792" y="2812281"/>
            <a:ext cx="4093608" cy="556679"/>
          </a:xfrm>
        </p:spPr>
        <p:txBody>
          <a:bodyPr anchor="ctr">
            <a:noAutofit/>
          </a:bodyPr>
          <a:lstStyle>
            <a:lvl1pPr marL="0" indent="0" algn="l">
              <a:buNone/>
              <a:defRPr sz="2400">
                <a:solidFill>
                  <a:schemeClr val="tx1"/>
                </a:solidFill>
              </a:defRPr>
            </a:lvl1pPr>
          </a:lstStyle>
          <a:p>
            <a:r>
              <a:rPr lang="en-US" dirty="0"/>
              <a:t>Insert your desired text here</a:t>
            </a:r>
          </a:p>
        </p:txBody>
      </p:sp>
      <p:sp>
        <p:nvSpPr>
          <p:cNvPr id="92" name="Text Placeholder 4">
            <a:extLst>
              <a:ext uri="{FF2B5EF4-FFF2-40B4-BE49-F238E27FC236}">
                <a16:creationId xmlns:a16="http://schemas.microsoft.com/office/drawing/2014/main" id="{A94082EF-B88E-4B61-83EE-AC555C7AE1DA}"/>
              </a:ext>
            </a:extLst>
          </p:cNvPr>
          <p:cNvSpPr>
            <a:spLocks noGrp="1"/>
          </p:cNvSpPr>
          <p:nvPr>
            <p:ph type="body" sz="quarter" idx="43" hasCustomPrompt="1"/>
          </p:nvPr>
        </p:nvSpPr>
        <p:spPr>
          <a:xfrm>
            <a:off x="7488792" y="3504736"/>
            <a:ext cx="4093608" cy="556679"/>
          </a:xfrm>
        </p:spPr>
        <p:txBody>
          <a:bodyPr anchor="ctr">
            <a:no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tx1"/>
                </a:solidFill>
              </a:defRPr>
            </a:lvl1pPr>
          </a:lstStyle>
          <a:p>
            <a:r>
              <a:rPr lang="en-US" dirty="0"/>
              <a:t>This is a sample text</a:t>
            </a:r>
          </a:p>
        </p:txBody>
      </p:sp>
      <p:sp>
        <p:nvSpPr>
          <p:cNvPr id="93" name="Text Placeholder 4">
            <a:extLst>
              <a:ext uri="{FF2B5EF4-FFF2-40B4-BE49-F238E27FC236}">
                <a16:creationId xmlns:a16="http://schemas.microsoft.com/office/drawing/2014/main" id="{0C08BA12-D121-4F1E-9EB1-1B3902F5BD58}"/>
              </a:ext>
            </a:extLst>
          </p:cNvPr>
          <p:cNvSpPr>
            <a:spLocks noGrp="1"/>
          </p:cNvSpPr>
          <p:nvPr>
            <p:ph type="body" sz="quarter" idx="44" hasCustomPrompt="1"/>
          </p:nvPr>
        </p:nvSpPr>
        <p:spPr>
          <a:xfrm>
            <a:off x="7488792" y="4200673"/>
            <a:ext cx="4093608" cy="556679"/>
          </a:xfrm>
        </p:spPr>
        <p:txBody>
          <a:bodyPr anchor="ctr">
            <a:no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tx1"/>
                </a:solidFill>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Insert your desired text here</a:t>
            </a:r>
          </a:p>
        </p:txBody>
      </p:sp>
      <p:sp>
        <p:nvSpPr>
          <p:cNvPr id="94" name="Text Placeholder 4">
            <a:extLst>
              <a:ext uri="{FF2B5EF4-FFF2-40B4-BE49-F238E27FC236}">
                <a16:creationId xmlns:a16="http://schemas.microsoft.com/office/drawing/2014/main" id="{DA90FA8A-9DCC-4866-AE7C-DAFDCA51CAF1}"/>
              </a:ext>
            </a:extLst>
          </p:cNvPr>
          <p:cNvSpPr>
            <a:spLocks noGrp="1"/>
          </p:cNvSpPr>
          <p:nvPr>
            <p:ph type="body" sz="quarter" idx="45" hasCustomPrompt="1"/>
          </p:nvPr>
        </p:nvSpPr>
        <p:spPr>
          <a:xfrm>
            <a:off x="7488792" y="4893125"/>
            <a:ext cx="4093608" cy="556679"/>
          </a:xfrm>
        </p:spPr>
        <p:txBody>
          <a:bodyPr anchor="ctr">
            <a:noAutofit/>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400">
                <a:solidFill>
                  <a:schemeClr val="tx1"/>
                </a:solidFill>
              </a:defRPr>
            </a:lvl1pPr>
          </a:lstStyle>
          <a:p>
            <a:r>
              <a:rPr lang="en-US" dirty="0"/>
              <a:t>This is a sample text</a:t>
            </a:r>
          </a:p>
        </p:txBody>
      </p:sp>
    </p:spTree>
    <p:extLst>
      <p:ext uri="{BB962C8B-B14F-4D97-AF65-F5344CB8AC3E}">
        <p14:creationId xmlns:p14="http://schemas.microsoft.com/office/powerpoint/2010/main" val="263167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of Contents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Table of Contents</a:t>
            </a:r>
            <a:endParaRPr lang="en-US" noProof="0" dirty="0"/>
          </a:p>
        </p:txBody>
      </p:sp>
      <p:sp>
        <p:nvSpPr>
          <p:cNvPr id="45" name="Date Placeholder 2"/>
          <p:cNvSpPr>
            <a:spLocks noGrp="1"/>
          </p:cNvSpPr>
          <p:nvPr>
            <p:ph type="dt" sz="half" idx="10"/>
          </p:nvPr>
        </p:nvSpPr>
        <p:spPr>
          <a:xfrm>
            <a:off x="609600" y="6356351"/>
            <a:ext cx="2844800" cy="365125"/>
          </a:xfrm>
        </p:spPr>
        <p:txBody>
          <a:bodyPr/>
          <a:lstStyle>
            <a:lvl1pPr>
              <a:defRPr>
                <a:solidFill>
                  <a:schemeClr val="bg1">
                    <a:lumMod val="65000"/>
                  </a:schemeClr>
                </a:solidFill>
              </a:defRPr>
            </a:lvl1pPr>
          </a:lstStyle>
          <a:p>
            <a:fld id="{FFF30096-E2FA-4C53-8FFA-C198FACBBC31}" type="datetimeFigureOut">
              <a:rPr lang="en-US" smtClean="0"/>
              <a:pPr/>
              <a:t>3/28/2021</a:t>
            </a:fld>
            <a:endParaRPr lang="en-US" dirty="0"/>
          </a:p>
        </p:txBody>
      </p:sp>
      <p:sp>
        <p:nvSpPr>
          <p:cNvPr id="46" name="Footer Placeholder 3"/>
          <p:cNvSpPr>
            <a:spLocks noGrp="1"/>
          </p:cNvSpPr>
          <p:nvPr>
            <p:ph type="ftr" sz="quarter" idx="11"/>
          </p:nvPr>
        </p:nvSpPr>
        <p:spPr>
          <a:xfrm>
            <a:off x="4165600" y="6356351"/>
            <a:ext cx="3860800" cy="365125"/>
          </a:xfrm>
        </p:spPr>
        <p:txBody>
          <a:bodyPr/>
          <a:lstStyle>
            <a:lvl1pPr>
              <a:defRPr>
                <a:solidFill>
                  <a:schemeClr val="bg1">
                    <a:lumMod val="65000"/>
                  </a:schemeClr>
                </a:solidFill>
              </a:defRPr>
            </a:lvl1pPr>
          </a:lstStyle>
          <a:p>
            <a:endParaRPr lang="en-US" dirty="0"/>
          </a:p>
        </p:txBody>
      </p:sp>
      <p:sp>
        <p:nvSpPr>
          <p:cNvPr id="47" name="Slide Number Placeholder 4"/>
          <p:cNvSpPr>
            <a:spLocks noGrp="1"/>
          </p:cNvSpPr>
          <p:nvPr>
            <p:ph type="sldNum" sz="quarter" idx="12"/>
          </p:nvPr>
        </p:nvSpPr>
        <p:spPr>
          <a:xfrm>
            <a:off x="8737600" y="6356351"/>
            <a:ext cx="2844800" cy="365125"/>
          </a:xfrm>
        </p:spPr>
        <p:txBody>
          <a:bodyPr/>
          <a:lstStyle>
            <a:lvl1pPr>
              <a:defRPr>
                <a:solidFill>
                  <a:schemeClr val="bg1">
                    <a:lumMod val="65000"/>
                  </a:schemeClr>
                </a:solidFill>
              </a:defRPr>
            </a:lvl1pPr>
          </a:lstStyle>
          <a:p>
            <a:fld id="{BE6EB2CE-F8EE-47A0-A8D1-750600A29654}" type="slidenum">
              <a:rPr lang="en-US" smtClean="0"/>
              <a:pPr/>
              <a:t>‹#›</a:t>
            </a:fld>
            <a:endParaRPr lang="en-US" dirty="0"/>
          </a:p>
        </p:txBody>
      </p:sp>
      <p:sp>
        <p:nvSpPr>
          <p:cNvPr id="36" name="Oval 5">
            <a:extLst>
              <a:ext uri="{FF2B5EF4-FFF2-40B4-BE49-F238E27FC236}">
                <a16:creationId xmlns:a16="http://schemas.microsoft.com/office/drawing/2014/main" id="{5729AECF-D185-41AF-B2E6-60317E4288BC}"/>
              </a:ext>
            </a:extLst>
          </p:cNvPr>
          <p:cNvSpPr>
            <a:spLocks noChangeArrowheads="1"/>
          </p:cNvSpPr>
          <p:nvPr userDrawn="1"/>
        </p:nvSpPr>
        <p:spPr bwMode="auto">
          <a:xfrm>
            <a:off x="2125927" y="1894417"/>
            <a:ext cx="745067" cy="745067"/>
          </a:xfrm>
          <a:prstGeom prst="ellipse">
            <a:avLst/>
          </a:prstGeom>
          <a:solidFill>
            <a:schemeClr val="accent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7" name="Freeform 7">
            <a:extLst>
              <a:ext uri="{FF2B5EF4-FFF2-40B4-BE49-F238E27FC236}">
                <a16:creationId xmlns:a16="http://schemas.microsoft.com/office/drawing/2014/main" id="{B554641C-B9C0-460A-8B64-DA89BC8192BB}"/>
              </a:ext>
            </a:extLst>
          </p:cNvPr>
          <p:cNvSpPr>
            <a:spLocks/>
          </p:cNvSpPr>
          <p:nvPr userDrawn="1"/>
        </p:nvSpPr>
        <p:spPr bwMode="auto">
          <a:xfrm>
            <a:off x="2811727" y="1964267"/>
            <a:ext cx="7124700" cy="603251"/>
          </a:xfrm>
          <a:custGeom>
            <a:avLst/>
            <a:gdLst>
              <a:gd name="T0" fmla="*/ 6490 w 6490"/>
              <a:gd name="T1" fmla="*/ 274 h 548"/>
              <a:gd name="T2" fmla="*/ 6216 w 6490"/>
              <a:gd name="T3" fmla="*/ 548 h 548"/>
              <a:gd name="T4" fmla="*/ 0 w 6490"/>
              <a:gd name="T5" fmla="*/ 548 h 548"/>
              <a:gd name="T6" fmla="*/ 111 w 6490"/>
              <a:gd name="T7" fmla="*/ 274 h 548"/>
              <a:gd name="T8" fmla="*/ 0 w 6490"/>
              <a:gd name="T9" fmla="*/ 0 h 548"/>
              <a:gd name="T10" fmla="*/ 6216 w 6490"/>
              <a:gd name="T11" fmla="*/ 0 h 548"/>
              <a:gd name="T12" fmla="*/ 6490 w 6490"/>
              <a:gd name="T13" fmla="*/ 274 h 548"/>
            </a:gdLst>
            <a:ahLst/>
            <a:cxnLst>
              <a:cxn ang="0">
                <a:pos x="T0" y="T1"/>
              </a:cxn>
              <a:cxn ang="0">
                <a:pos x="T2" y="T3"/>
              </a:cxn>
              <a:cxn ang="0">
                <a:pos x="T4" y="T5"/>
              </a:cxn>
              <a:cxn ang="0">
                <a:pos x="T6" y="T7"/>
              </a:cxn>
              <a:cxn ang="0">
                <a:pos x="T8" y="T9"/>
              </a:cxn>
              <a:cxn ang="0">
                <a:pos x="T10" y="T11"/>
              </a:cxn>
              <a:cxn ang="0">
                <a:pos x="T12" y="T13"/>
              </a:cxn>
            </a:cxnLst>
            <a:rect l="0" t="0" r="r" b="b"/>
            <a:pathLst>
              <a:path w="6490" h="548">
                <a:moveTo>
                  <a:pt x="6490" y="274"/>
                </a:moveTo>
                <a:cubicBezTo>
                  <a:pt x="6490" y="426"/>
                  <a:pt x="6367" y="548"/>
                  <a:pt x="6216" y="548"/>
                </a:cubicBezTo>
                <a:cubicBezTo>
                  <a:pt x="0" y="548"/>
                  <a:pt x="0" y="548"/>
                  <a:pt x="0" y="548"/>
                </a:cubicBezTo>
                <a:cubicBezTo>
                  <a:pt x="68" y="477"/>
                  <a:pt x="111" y="381"/>
                  <a:pt x="111" y="274"/>
                </a:cubicBezTo>
                <a:cubicBezTo>
                  <a:pt x="111" y="168"/>
                  <a:pt x="68" y="71"/>
                  <a:pt x="0" y="0"/>
                </a:cubicBezTo>
                <a:cubicBezTo>
                  <a:pt x="6216" y="0"/>
                  <a:pt x="6216" y="0"/>
                  <a:pt x="6216" y="0"/>
                </a:cubicBezTo>
                <a:cubicBezTo>
                  <a:pt x="6367" y="0"/>
                  <a:pt x="6490" y="123"/>
                  <a:pt x="6490" y="274"/>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8" name="Oval 8">
            <a:extLst>
              <a:ext uri="{FF2B5EF4-FFF2-40B4-BE49-F238E27FC236}">
                <a16:creationId xmlns:a16="http://schemas.microsoft.com/office/drawing/2014/main" id="{1ED90B41-D558-4F14-95B5-2A78F9DCC79D}"/>
              </a:ext>
            </a:extLst>
          </p:cNvPr>
          <p:cNvSpPr>
            <a:spLocks noChangeArrowheads="1"/>
          </p:cNvSpPr>
          <p:nvPr userDrawn="1"/>
        </p:nvSpPr>
        <p:spPr bwMode="auto">
          <a:xfrm>
            <a:off x="2125927" y="2724151"/>
            <a:ext cx="745067" cy="745067"/>
          </a:xfrm>
          <a:prstGeom prst="ellipse">
            <a:avLst/>
          </a:pr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9" name="Freeform 10">
            <a:extLst>
              <a:ext uri="{FF2B5EF4-FFF2-40B4-BE49-F238E27FC236}">
                <a16:creationId xmlns:a16="http://schemas.microsoft.com/office/drawing/2014/main" id="{214C0B87-A229-4ED4-9B47-6BD3CA8AED75}"/>
              </a:ext>
            </a:extLst>
          </p:cNvPr>
          <p:cNvSpPr>
            <a:spLocks/>
          </p:cNvSpPr>
          <p:nvPr userDrawn="1"/>
        </p:nvSpPr>
        <p:spPr bwMode="auto">
          <a:xfrm>
            <a:off x="2811727" y="2796118"/>
            <a:ext cx="7124700" cy="601133"/>
          </a:xfrm>
          <a:custGeom>
            <a:avLst/>
            <a:gdLst>
              <a:gd name="T0" fmla="*/ 6490 w 6490"/>
              <a:gd name="T1" fmla="*/ 274 h 548"/>
              <a:gd name="T2" fmla="*/ 6216 w 6490"/>
              <a:gd name="T3" fmla="*/ 548 h 548"/>
              <a:gd name="T4" fmla="*/ 0 w 6490"/>
              <a:gd name="T5" fmla="*/ 548 h 548"/>
              <a:gd name="T6" fmla="*/ 111 w 6490"/>
              <a:gd name="T7" fmla="*/ 274 h 548"/>
              <a:gd name="T8" fmla="*/ 0 w 6490"/>
              <a:gd name="T9" fmla="*/ 0 h 548"/>
              <a:gd name="T10" fmla="*/ 6216 w 6490"/>
              <a:gd name="T11" fmla="*/ 0 h 548"/>
              <a:gd name="T12" fmla="*/ 6490 w 6490"/>
              <a:gd name="T13" fmla="*/ 274 h 548"/>
            </a:gdLst>
            <a:ahLst/>
            <a:cxnLst>
              <a:cxn ang="0">
                <a:pos x="T0" y="T1"/>
              </a:cxn>
              <a:cxn ang="0">
                <a:pos x="T2" y="T3"/>
              </a:cxn>
              <a:cxn ang="0">
                <a:pos x="T4" y="T5"/>
              </a:cxn>
              <a:cxn ang="0">
                <a:pos x="T6" y="T7"/>
              </a:cxn>
              <a:cxn ang="0">
                <a:pos x="T8" y="T9"/>
              </a:cxn>
              <a:cxn ang="0">
                <a:pos x="T10" y="T11"/>
              </a:cxn>
              <a:cxn ang="0">
                <a:pos x="T12" y="T13"/>
              </a:cxn>
            </a:cxnLst>
            <a:rect l="0" t="0" r="r" b="b"/>
            <a:pathLst>
              <a:path w="6490" h="548">
                <a:moveTo>
                  <a:pt x="6490" y="274"/>
                </a:moveTo>
                <a:cubicBezTo>
                  <a:pt x="6490" y="426"/>
                  <a:pt x="6367" y="548"/>
                  <a:pt x="6216" y="548"/>
                </a:cubicBezTo>
                <a:cubicBezTo>
                  <a:pt x="0" y="548"/>
                  <a:pt x="0" y="548"/>
                  <a:pt x="0" y="548"/>
                </a:cubicBezTo>
                <a:cubicBezTo>
                  <a:pt x="68" y="477"/>
                  <a:pt x="111" y="381"/>
                  <a:pt x="111" y="274"/>
                </a:cubicBezTo>
                <a:cubicBezTo>
                  <a:pt x="111" y="167"/>
                  <a:pt x="68" y="71"/>
                  <a:pt x="0" y="0"/>
                </a:cubicBezTo>
                <a:cubicBezTo>
                  <a:pt x="6216" y="0"/>
                  <a:pt x="6216" y="0"/>
                  <a:pt x="6216" y="0"/>
                </a:cubicBezTo>
                <a:cubicBezTo>
                  <a:pt x="6367" y="0"/>
                  <a:pt x="6490" y="123"/>
                  <a:pt x="6490" y="274"/>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0" name="Oval 11">
            <a:extLst>
              <a:ext uri="{FF2B5EF4-FFF2-40B4-BE49-F238E27FC236}">
                <a16:creationId xmlns:a16="http://schemas.microsoft.com/office/drawing/2014/main" id="{AE9AA965-FECA-44F5-A5A1-F205ACECF276}"/>
              </a:ext>
            </a:extLst>
          </p:cNvPr>
          <p:cNvSpPr>
            <a:spLocks noChangeArrowheads="1"/>
          </p:cNvSpPr>
          <p:nvPr userDrawn="1"/>
        </p:nvSpPr>
        <p:spPr bwMode="auto">
          <a:xfrm>
            <a:off x="2125927" y="3556000"/>
            <a:ext cx="745067" cy="745067"/>
          </a:xfrm>
          <a:prstGeom prst="ellipse">
            <a:avLst/>
          </a:pr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1" name="Freeform 13">
            <a:extLst>
              <a:ext uri="{FF2B5EF4-FFF2-40B4-BE49-F238E27FC236}">
                <a16:creationId xmlns:a16="http://schemas.microsoft.com/office/drawing/2014/main" id="{771DADDC-195B-4951-A736-18E6508772D8}"/>
              </a:ext>
            </a:extLst>
          </p:cNvPr>
          <p:cNvSpPr>
            <a:spLocks/>
          </p:cNvSpPr>
          <p:nvPr userDrawn="1"/>
        </p:nvSpPr>
        <p:spPr bwMode="auto">
          <a:xfrm>
            <a:off x="2811727" y="3625851"/>
            <a:ext cx="7124700" cy="603251"/>
          </a:xfrm>
          <a:custGeom>
            <a:avLst/>
            <a:gdLst>
              <a:gd name="T0" fmla="*/ 6490 w 6490"/>
              <a:gd name="T1" fmla="*/ 274 h 548"/>
              <a:gd name="T2" fmla="*/ 6216 w 6490"/>
              <a:gd name="T3" fmla="*/ 548 h 548"/>
              <a:gd name="T4" fmla="*/ 0 w 6490"/>
              <a:gd name="T5" fmla="*/ 548 h 548"/>
              <a:gd name="T6" fmla="*/ 111 w 6490"/>
              <a:gd name="T7" fmla="*/ 274 h 548"/>
              <a:gd name="T8" fmla="*/ 0 w 6490"/>
              <a:gd name="T9" fmla="*/ 0 h 548"/>
              <a:gd name="T10" fmla="*/ 6216 w 6490"/>
              <a:gd name="T11" fmla="*/ 0 h 548"/>
              <a:gd name="T12" fmla="*/ 6490 w 6490"/>
              <a:gd name="T13" fmla="*/ 274 h 548"/>
            </a:gdLst>
            <a:ahLst/>
            <a:cxnLst>
              <a:cxn ang="0">
                <a:pos x="T0" y="T1"/>
              </a:cxn>
              <a:cxn ang="0">
                <a:pos x="T2" y="T3"/>
              </a:cxn>
              <a:cxn ang="0">
                <a:pos x="T4" y="T5"/>
              </a:cxn>
              <a:cxn ang="0">
                <a:pos x="T6" y="T7"/>
              </a:cxn>
              <a:cxn ang="0">
                <a:pos x="T8" y="T9"/>
              </a:cxn>
              <a:cxn ang="0">
                <a:pos x="T10" y="T11"/>
              </a:cxn>
              <a:cxn ang="0">
                <a:pos x="T12" y="T13"/>
              </a:cxn>
            </a:cxnLst>
            <a:rect l="0" t="0" r="r" b="b"/>
            <a:pathLst>
              <a:path w="6490" h="548">
                <a:moveTo>
                  <a:pt x="6490" y="274"/>
                </a:moveTo>
                <a:cubicBezTo>
                  <a:pt x="6490" y="426"/>
                  <a:pt x="6367" y="548"/>
                  <a:pt x="6216" y="548"/>
                </a:cubicBezTo>
                <a:cubicBezTo>
                  <a:pt x="0" y="548"/>
                  <a:pt x="0" y="548"/>
                  <a:pt x="0" y="548"/>
                </a:cubicBezTo>
                <a:cubicBezTo>
                  <a:pt x="68" y="477"/>
                  <a:pt x="111" y="381"/>
                  <a:pt x="111" y="274"/>
                </a:cubicBezTo>
                <a:cubicBezTo>
                  <a:pt x="111" y="167"/>
                  <a:pt x="68" y="71"/>
                  <a:pt x="0" y="0"/>
                </a:cubicBezTo>
                <a:cubicBezTo>
                  <a:pt x="6216" y="0"/>
                  <a:pt x="6216" y="0"/>
                  <a:pt x="6216" y="0"/>
                </a:cubicBezTo>
                <a:cubicBezTo>
                  <a:pt x="6367" y="0"/>
                  <a:pt x="6490" y="122"/>
                  <a:pt x="6490" y="274"/>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2" name="Oval 14">
            <a:extLst>
              <a:ext uri="{FF2B5EF4-FFF2-40B4-BE49-F238E27FC236}">
                <a16:creationId xmlns:a16="http://schemas.microsoft.com/office/drawing/2014/main" id="{E78CB204-81EC-46D0-BC36-5724336C9DDA}"/>
              </a:ext>
            </a:extLst>
          </p:cNvPr>
          <p:cNvSpPr>
            <a:spLocks noChangeArrowheads="1"/>
          </p:cNvSpPr>
          <p:nvPr userDrawn="1"/>
        </p:nvSpPr>
        <p:spPr bwMode="auto">
          <a:xfrm>
            <a:off x="2125927" y="4385733"/>
            <a:ext cx="745067" cy="745067"/>
          </a:xfrm>
          <a:prstGeom prst="ellipse">
            <a:avLst/>
          </a:pr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3" name="Freeform 16">
            <a:extLst>
              <a:ext uri="{FF2B5EF4-FFF2-40B4-BE49-F238E27FC236}">
                <a16:creationId xmlns:a16="http://schemas.microsoft.com/office/drawing/2014/main" id="{87A8D5B5-FFA9-476E-B90A-6A7486F29B95}"/>
              </a:ext>
            </a:extLst>
          </p:cNvPr>
          <p:cNvSpPr>
            <a:spLocks/>
          </p:cNvSpPr>
          <p:nvPr userDrawn="1"/>
        </p:nvSpPr>
        <p:spPr bwMode="auto">
          <a:xfrm>
            <a:off x="2811727" y="4457700"/>
            <a:ext cx="7124700" cy="601133"/>
          </a:xfrm>
          <a:custGeom>
            <a:avLst/>
            <a:gdLst>
              <a:gd name="T0" fmla="*/ 6490 w 6490"/>
              <a:gd name="T1" fmla="*/ 274 h 548"/>
              <a:gd name="T2" fmla="*/ 6216 w 6490"/>
              <a:gd name="T3" fmla="*/ 548 h 548"/>
              <a:gd name="T4" fmla="*/ 0 w 6490"/>
              <a:gd name="T5" fmla="*/ 548 h 548"/>
              <a:gd name="T6" fmla="*/ 111 w 6490"/>
              <a:gd name="T7" fmla="*/ 274 h 548"/>
              <a:gd name="T8" fmla="*/ 0 w 6490"/>
              <a:gd name="T9" fmla="*/ 0 h 548"/>
              <a:gd name="T10" fmla="*/ 6216 w 6490"/>
              <a:gd name="T11" fmla="*/ 0 h 548"/>
              <a:gd name="T12" fmla="*/ 6490 w 6490"/>
              <a:gd name="T13" fmla="*/ 274 h 548"/>
            </a:gdLst>
            <a:ahLst/>
            <a:cxnLst>
              <a:cxn ang="0">
                <a:pos x="T0" y="T1"/>
              </a:cxn>
              <a:cxn ang="0">
                <a:pos x="T2" y="T3"/>
              </a:cxn>
              <a:cxn ang="0">
                <a:pos x="T4" y="T5"/>
              </a:cxn>
              <a:cxn ang="0">
                <a:pos x="T6" y="T7"/>
              </a:cxn>
              <a:cxn ang="0">
                <a:pos x="T8" y="T9"/>
              </a:cxn>
              <a:cxn ang="0">
                <a:pos x="T10" y="T11"/>
              </a:cxn>
              <a:cxn ang="0">
                <a:pos x="T12" y="T13"/>
              </a:cxn>
            </a:cxnLst>
            <a:rect l="0" t="0" r="r" b="b"/>
            <a:pathLst>
              <a:path w="6490" h="548">
                <a:moveTo>
                  <a:pt x="6490" y="274"/>
                </a:moveTo>
                <a:cubicBezTo>
                  <a:pt x="6490" y="426"/>
                  <a:pt x="6367" y="548"/>
                  <a:pt x="6216" y="548"/>
                </a:cubicBezTo>
                <a:cubicBezTo>
                  <a:pt x="0" y="548"/>
                  <a:pt x="0" y="548"/>
                  <a:pt x="0" y="548"/>
                </a:cubicBezTo>
                <a:cubicBezTo>
                  <a:pt x="68" y="477"/>
                  <a:pt x="111" y="381"/>
                  <a:pt x="111" y="274"/>
                </a:cubicBezTo>
                <a:cubicBezTo>
                  <a:pt x="111" y="167"/>
                  <a:pt x="68" y="71"/>
                  <a:pt x="0" y="0"/>
                </a:cubicBezTo>
                <a:cubicBezTo>
                  <a:pt x="6216" y="0"/>
                  <a:pt x="6216" y="0"/>
                  <a:pt x="6216" y="0"/>
                </a:cubicBezTo>
                <a:cubicBezTo>
                  <a:pt x="6367" y="0"/>
                  <a:pt x="6490" y="122"/>
                  <a:pt x="6490" y="274"/>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8" name="Oval 17">
            <a:extLst>
              <a:ext uri="{FF2B5EF4-FFF2-40B4-BE49-F238E27FC236}">
                <a16:creationId xmlns:a16="http://schemas.microsoft.com/office/drawing/2014/main" id="{DEE5A8D9-544E-42C0-A524-D2D41841D89C}"/>
              </a:ext>
            </a:extLst>
          </p:cNvPr>
          <p:cNvSpPr>
            <a:spLocks noChangeArrowheads="1"/>
          </p:cNvSpPr>
          <p:nvPr userDrawn="1"/>
        </p:nvSpPr>
        <p:spPr bwMode="auto">
          <a:xfrm>
            <a:off x="2125927" y="5217584"/>
            <a:ext cx="745067" cy="745067"/>
          </a:xfrm>
          <a:prstGeom prst="ellipse">
            <a:avLst/>
          </a:prstGeom>
          <a:solidFill>
            <a:schemeClr val="accent6"/>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9" name="Freeform 19">
            <a:extLst>
              <a:ext uri="{FF2B5EF4-FFF2-40B4-BE49-F238E27FC236}">
                <a16:creationId xmlns:a16="http://schemas.microsoft.com/office/drawing/2014/main" id="{570EF523-0957-46A8-87FA-D1ABC155FFBD}"/>
              </a:ext>
            </a:extLst>
          </p:cNvPr>
          <p:cNvSpPr>
            <a:spLocks/>
          </p:cNvSpPr>
          <p:nvPr userDrawn="1"/>
        </p:nvSpPr>
        <p:spPr bwMode="auto">
          <a:xfrm>
            <a:off x="2811727" y="5287433"/>
            <a:ext cx="7124700" cy="603251"/>
          </a:xfrm>
          <a:custGeom>
            <a:avLst/>
            <a:gdLst>
              <a:gd name="T0" fmla="*/ 6490 w 6490"/>
              <a:gd name="T1" fmla="*/ 274 h 548"/>
              <a:gd name="T2" fmla="*/ 6216 w 6490"/>
              <a:gd name="T3" fmla="*/ 548 h 548"/>
              <a:gd name="T4" fmla="*/ 0 w 6490"/>
              <a:gd name="T5" fmla="*/ 548 h 548"/>
              <a:gd name="T6" fmla="*/ 111 w 6490"/>
              <a:gd name="T7" fmla="*/ 274 h 548"/>
              <a:gd name="T8" fmla="*/ 0 w 6490"/>
              <a:gd name="T9" fmla="*/ 0 h 548"/>
              <a:gd name="T10" fmla="*/ 6216 w 6490"/>
              <a:gd name="T11" fmla="*/ 0 h 548"/>
              <a:gd name="T12" fmla="*/ 6490 w 6490"/>
              <a:gd name="T13" fmla="*/ 274 h 548"/>
            </a:gdLst>
            <a:ahLst/>
            <a:cxnLst>
              <a:cxn ang="0">
                <a:pos x="T0" y="T1"/>
              </a:cxn>
              <a:cxn ang="0">
                <a:pos x="T2" y="T3"/>
              </a:cxn>
              <a:cxn ang="0">
                <a:pos x="T4" y="T5"/>
              </a:cxn>
              <a:cxn ang="0">
                <a:pos x="T6" y="T7"/>
              </a:cxn>
              <a:cxn ang="0">
                <a:pos x="T8" y="T9"/>
              </a:cxn>
              <a:cxn ang="0">
                <a:pos x="T10" y="T11"/>
              </a:cxn>
              <a:cxn ang="0">
                <a:pos x="T12" y="T13"/>
              </a:cxn>
            </a:cxnLst>
            <a:rect l="0" t="0" r="r" b="b"/>
            <a:pathLst>
              <a:path w="6490" h="548">
                <a:moveTo>
                  <a:pt x="6490" y="274"/>
                </a:moveTo>
                <a:cubicBezTo>
                  <a:pt x="6490" y="425"/>
                  <a:pt x="6367" y="548"/>
                  <a:pt x="6216" y="548"/>
                </a:cubicBezTo>
                <a:cubicBezTo>
                  <a:pt x="0" y="548"/>
                  <a:pt x="0" y="548"/>
                  <a:pt x="0" y="548"/>
                </a:cubicBezTo>
                <a:cubicBezTo>
                  <a:pt x="68" y="477"/>
                  <a:pt x="111" y="381"/>
                  <a:pt x="111" y="274"/>
                </a:cubicBezTo>
                <a:cubicBezTo>
                  <a:pt x="111" y="167"/>
                  <a:pt x="68" y="71"/>
                  <a:pt x="0" y="0"/>
                </a:cubicBezTo>
                <a:cubicBezTo>
                  <a:pt x="6216" y="0"/>
                  <a:pt x="6216" y="0"/>
                  <a:pt x="6216" y="0"/>
                </a:cubicBezTo>
                <a:cubicBezTo>
                  <a:pt x="6367" y="0"/>
                  <a:pt x="6490" y="122"/>
                  <a:pt x="6490" y="274"/>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50" name="Text Placeholder 4">
            <a:extLst>
              <a:ext uri="{FF2B5EF4-FFF2-40B4-BE49-F238E27FC236}">
                <a16:creationId xmlns:a16="http://schemas.microsoft.com/office/drawing/2014/main" id="{B132F386-4C43-47D4-871B-A9AC31EAF41F}"/>
              </a:ext>
            </a:extLst>
          </p:cNvPr>
          <p:cNvSpPr>
            <a:spLocks noGrp="1"/>
          </p:cNvSpPr>
          <p:nvPr>
            <p:ph type="body" sz="quarter" idx="35" hasCustomPrompt="1"/>
          </p:nvPr>
        </p:nvSpPr>
        <p:spPr>
          <a:xfrm>
            <a:off x="3054845" y="1964268"/>
            <a:ext cx="6432715" cy="603249"/>
          </a:xfrm>
        </p:spPr>
        <p:txBody>
          <a:bodyPr anchor="ctr">
            <a:noAutofit/>
          </a:bodyPr>
          <a:lstStyle>
            <a:lvl1pPr marL="0" indent="0" algn="ctr">
              <a:buNone/>
              <a:defRPr sz="2667">
                <a:solidFill>
                  <a:schemeClr val="tx1"/>
                </a:solidFill>
              </a:defRPr>
            </a:lvl1pPr>
          </a:lstStyle>
          <a:p>
            <a:r>
              <a:rPr lang="en-US" dirty="0"/>
              <a:t>This is a sample text.</a:t>
            </a:r>
          </a:p>
        </p:txBody>
      </p:sp>
      <p:sp>
        <p:nvSpPr>
          <p:cNvPr id="51" name="Text Placeholder 4">
            <a:extLst>
              <a:ext uri="{FF2B5EF4-FFF2-40B4-BE49-F238E27FC236}">
                <a16:creationId xmlns:a16="http://schemas.microsoft.com/office/drawing/2014/main" id="{39FA8B33-FCDF-4256-BAEC-F068AA5D1821}"/>
              </a:ext>
            </a:extLst>
          </p:cNvPr>
          <p:cNvSpPr>
            <a:spLocks noGrp="1"/>
          </p:cNvSpPr>
          <p:nvPr>
            <p:ph type="body" sz="quarter" idx="36" hasCustomPrompt="1"/>
          </p:nvPr>
        </p:nvSpPr>
        <p:spPr>
          <a:xfrm>
            <a:off x="2125927" y="1964268"/>
            <a:ext cx="745067" cy="603249"/>
          </a:xfrm>
        </p:spPr>
        <p:txBody>
          <a:bodyPr anchor="ctr">
            <a:noAutofit/>
          </a:bodyPr>
          <a:lstStyle>
            <a:lvl1pPr marL="0" indent="0" algn="ctr">
              <a:buNone/>
              <a:defRPr sz="2667">
                <a:solidFill>
                  <a:schemeClr val="bg1"/>
                </a:solidFill>
              </a:defRPr>
            </a:lvl1pPr>
          </a:lstStyle>
          <a:p>
            <a:r>
              <a:rPr lang="en-US" dirty="0"/>
              <a:t>1</a:t>
            </a:r>
          </a:p>
        </p:txBody>
      </p:sp>
      <p:sp>
        <p:nvSpPr>
          <p:cNvPr id="52" name="Text Placeholder 4">
            <a:extLst>
              <a:ext uri="{FF2B5EF4-FFF2-40B4-BE49-F238E27FC236}">
                <a16:creationId xmlns:a16="http://schemas.microsoft.com/office/drawing/2014/main" id="{045386C4-0451-4108-8E34-CEA924EF3E3F}"/>
              </a:ext>
            </a:extLst>
          </p:cNvPr>
          <p:cNvSpPr>
            <a:spLocks noGrp="1"/>
          </p:cNvSpPr>
          <p:nvPr>
            <p:ph type="body" sz="quarter" idx="37" hasCustomPrompt="1"/>
          </p:nvPr>
        </p:nvSpPr>
        <p:spPr>
          <a:xfrm>
            <a:off x="3054845" y="2794002"/>
            <a:ext cx="6432715" cy="603249"/>
          </a:xfrm>
        </p:spPr>
        <p:txBody>
          <a:bodyPr anchor="ctr">
            <a:noAutofit/>
          </a:bodyPr>
          <a:lstStyle>
            <a:lvl1pPr marL="0" indent="0" algn="ctr">
              <a:buNone/>
              <a:defRPr sz="2667">
                <a:solidFill>
                  <a:schemeClr val="tx1"/>
                </a:solidFill>
              </a:defRPr>
            </a:lvl1pPr>
          </a:lstStyle>
          <a:p>
            <a:r>
              <a:rPr lang="en-US" dirty="0"/>
              <a:t>This is a sample text.</a:t>
            </a:r>
          </a:p>
        </p:txBody>
      </p:sp>
      <p:sp>
        <p:nvSpPr>
          <p:cNvPr id="53" name="Text Placeholder 4">
            <a:extLst>
              <a:ext uri="{FF2B5EF4-FFF2-40B4-BE49-F238E27FC236}">
                <a16:creationId xmlns:a16="http://schemas.microsoft.com/office/drawing/2014/main" id="{C8F6D95E-50EF-40C7-B9B9-E293578EBCC1}"/>
              </a:ext>
            </a:extLst>
          </p:cNvPr>
          <p:cNvSpPr>
            <a:spLocks noGrp="1"/>
          </p:cNvSpPr>
          <p:nvPr>
            <p:ph type="body" sz="quarter" idx="38" hasCustomPrompt="1"/>
          </p:nvPr>
        </p:nvSpPr>
        <p:spPr>
          <a:xfrm>
            <a:off x="2125927" y="2794002"/>
            <a:ext cx="745067" cy="603249"/>
          </a:xfrm>
        </p:spPr>
        <p:txBody>
          <a:bodyPr anchor="ctr">
            <a:noAutofit/>
          </a:bodyPr>
          <a:lstStyle>
            <a:lvl1pPr marL="0" indent="0" algn="ctr">
              <a:buNone/>
              <a:defRPr sz="2667">
                <a:solidFill>
                  <a:schemeClr val="bg1"/>
                </a:solidFill>
              </a:defRPr>
            </a:lvl1pPr>
          </a:lstStyle>
          <a:p>
            <a:r>
              <a:rPr lang="fr-CA" dirty="0"/>
              <a:t>2</a:t>
            </a:r>
            <a:endParaRPr lang="en-US" dirty="0"/>
          </a:p>
        </p:txBody>
      </p:sp>
      <p:sp>
        <p:nvSpPr>
          <p:cNvPr id="54" name="Text Placeholder 4">
            <a:extLst>
              <a:ext uri="{FF2B5EF4-FFF2-40B4-BE49-F238E27FC236}">
                <a16:creationId xmlns:a16="http://schemas.microsoft.com/office/drawing/2014/main" id="{153FD410-2B0F-4476-A5F0-24E7414876A6}"/>
              </a:ext>
            </a:extLst>
          </p:cNvPr>
          <p:cNvSpPr>
            <a:spLocks noGrp="1"/>
          </p:cNvSpPr>
          <p:nvPr>
            <p:ph type="body" sz="quarter" idx="39" hasCustomPrompt="1"/>
          </p:nvPr>
        </p:nvSpPr>
        <p:spPr>
          <a:xfrm>
            <a:off x="3054845" y="3625852"/>
            <a:ext cx="6432715" cy="603249"/>
          </a:xfrm>
        </p:spPr>
        <p:txBody>
          <a:bodyPr anchor="ctr">
            <a:noAutofit/>
          </a:bodyPr>
          <a:lstStyle>
            <a:lvl1pPr marL="0" indent="0" algn="ctr">
              <a:buNone/>
              <a:defRPr sz="2667">
                <a:solidFill>
                  <a:schemeClr val="tx1"/>
                </a:solidFill>
              </a:defRPr>
            </a:lvl1pPr>
          </a:lstStyle>
          <a:p>
            <a:r>
              <a:rPr lang="en-US" dirty="0"/>
              <a:t>This is a sample text.</a:t>
            </a:r>
          </a:p>
        </p:txBody>
      </p:sp>
      <p:sp>
        <p:nvSpPr>
          <p:cNvPr id="55" name="Text Placeholder 4">
            <a:extLst>
              <a:ext uri="{FF2B5EF4-FFF2-40B4-BE49-F238E27FC236}">
                <a16:creationId xmlns:a16="http://schemas.microsoft.com/office/drawing/2014/main" id="{149DC86F-D0DE-4179-81A7-BD0DCFE173CF}"/>
              </a:ext>
            </a:extLst>
          </p:cNvPr>
          <p:cNvSpPr>
            <a:spLocks noGrp="1"/>
          </p:cNvSpPr>
          <p:nvPr>
            <p:ph type="body" sz="quarter" idx="40" hasCustomPrompt="1"/>
          </p:nvPr>
        </p:nvSpPr>
        <p:spPr>
          <a:xfrm>
            <a:off x="2125927" y="3625852"/>
            <a:ext cx="745067" cy="603249"/>
          </a:xfrm>
        </p:spPr>
        <p:txBody>
          <a:bodyPr anchor="ctr">
            <a:noAutofit/>
          </a:bodyPr>
          <a:lstStyle>
            <a:lvl1pPr marL="0" indent="0" algn="ctr">
              <a:buNone/>
              <a:defRPr sz="2667">
                <a:solidFill>
                  <a:schemeClr val="bg1"/>
                </a:solidFill>
              </a:defRPr>
            </a:lvl1pPr>
          </a:lstStyle>
          <a:p>
            <a:r>
              <a:rPr lang="fr-CA" dirty="0"/>
              <a:t>3</a:t>
            </a:r>
            <a:endParaRPr lang="en-US" dirty="0"/>
          </a:p>
        </p:txBody>
      </p:sp>
      <p:sp>
        <p:nvSpPr>
          <p:cNvPr id="56" name="Text Placeholder 4">
            <a:extLst>
              <a:ext uri="{FF2B5EF4-FFF2-40B4-BE49-F238E27FC236}">
                <a16:creationId xmlns:a16="http://schemas.microsoft.com/office/drawing/2014/main" id="{3728F98D-8B83-4E10-BA9A-45E6BD638B70}"/>
              </a:ext>
            </a:extLst>
          </p:cNvPr>
          <p:cNvSpPr>
            <a:spLocks noGrp="1"/>
          </p:cNvSpPr>
          <p:nvPr>
            <p:ph type="body" sz="quarter" idx="41" hasCustomPrompt="1"/>
          </p:nvPr>
        </p:nvSpPr>
        <p:spPr>
          <a:xfrm>
            <a:off x="3054845" y="4451992"/>
            <a:ext cx="6432715" cy="603249"/>
          </a:xfrm>
        </p:spPr>
        <p:txBody>
          <a:bodyPr anchor="ctr">
            <a:noAutofit/>
          </a:bodyPr>
          <a:lstStyle>
            <a:lvl1pPr marL="0" indent="0" algn="ctr">
              <a:buNone/>
              <a:defRPr sz="2667">
                <a:solidFill>
                  <a:schemeClr val="tx1"/>
                </a:solidFill>
              </a:defRPr>
            </a:lvl1pPr>
          </a:lstStyle>
          <a:p>
            <a:r>
              <a:rPr lang="en-US" dirty="0"/>
              <a:t>This is a sample text.</a:t>
            </a:r>
          </a:p>
        </p:txBody>
      </p:sp>
      <p:sp>
        <p:nvSpPr>
          <p:cNvPr id="58" name="Text Placeholder 4">
            <a:extLst>
              <a:ext uri="{FF2B5EF4-FFF2-40B4-BE49-F238E27FC236}">
                <a16:creationId xmlns:a16="http://schemas.microsoft.com/office/drawing/2014/main" id="{2752379B-7D2D-4C1F-851D-A0432E87F2FC}"/>
              </a:ext>
            </a:extLst>
          </p:cNvPr>
          <p:cNvSpPr>
            <a:spLocks noGrp="1"/>
          </p:cNvSpPr>
          <p:nvPr>
            <p:ph type="body" sz="quarter" idx="42" hasCustomPrompt="1"/>
          </p:nvPr>
        </p:nvSpPr>
        <p:spPr>
          <a:xfrm>
            <a:off x="2125927" y="4451992"/>
            <a:ext cx="745067" cy="603249"/>
          </a:xfrm>
        </p:spPr>
        <p:txBody>
          <a:bodyPr anchor="ctr">
            <a:noAutofit/>
          </a:bodyPr>
          <a:lstStyle>
            <a:lvl1pPr marL="0" indent="0" algn="ctr">
              <a:buNone/>
              <a:defRPr sz="2667">
                <a:solidFill>
                  <a:schemeClr val="bg1"/>
                </a:solidFill>
              </a:defRPr>
            </a:lvl1pPr>
          </a:lstStyle>
          <a:p>
            <a:r>
              <a:rPr lang="fr-CA" dirty="0"/>
              <a:t>4</a:t>
            </a:r>
            <a:endParaRPr lang="en-US" dirty="0"/>
          </a:p>
        </p:txBody>
      </p:sp>
      <p:sp>
        <p:nvSpPr>
          <p:cNvPr id="60" name="Text Placeholder 4">
            <a:extLst>
              <a:ext uri="{FF2B5EF4-FFF2-40B4-BE49-F238E27FC236}">
                <a16:creationId xmlns:a16="http://schemas.microsoft.com/office/drawing/2014/main" id="{2D7F8802-2500-44FE-B21C-15AD06CA244A}"/>
              </a:ext>
            </a:extLst>
          </p:cNvPr>
          <p:cNvSpPr>
            <a:spLocks noGrp="1"/>
          </p:cNvSpPr>
          <p:nvPr>
            <p:ph type="body" sz="quarter" idx="43" hasCustomPrompt="1"/>
          </p:nvPr>
        </p:nvSpPr>
        <p:spPr>
          <a:xfrm>
            <a:off x="3054845" y="5293106"/>
            <a:ext cx="6432715" cy="603249"/>
          </a:xfrm>
        </p:spPr>
        <p:txBody>
          <a:bodyPr anchor="ctr">
            <a:noAutofit/>
          </a:bodyPr>
          <a:lstStyle>
            <a:lvl1pPr marL="0" indent="0" algn="ctr">
              <a:buNone/>
              <a:defRPr sz="2667">
                <a:solidFill>
                  <a:schemeClr val="tx1"/>
                </a:solidFill>
              </a:defRPr>
            </a:lvl1pPr>
          </a:lstStyle>
          <a:p>
            <a:r>
              <a:rPr lang="en-US" dirty="0"/>
              <a:t>This is a sample text.</a:t>
            </a:r>
          </a:p>
        </p:txBody>
      </p:sp>
      <p:sp>
        <p:nvSpPr>
          <p:cNvPr id="62" name="Text Placeholder 4">
            <a:extLst>
              <a:ext uri="{FF2B5EF4-FFF2-40B4-BE49-F238E27FC236}">
                <a16:creationId xmlns:a16="http://schemas.microsoft.com/office/drawing/2014/main" id="{BD124F40-5850-4375-A909-9E9062D7D564}"/>
              </a:ext>
            </a:extLst>
          </p:cNvPr>
          <p:cNvSpPr>
            <a:spLocks noGrp="1"/>
          </p:cNvSpPr>
          <p:nvPr>
            <p:ph type="body" sz="quarter" idx="44" hasCustomPrompt="1"/>
          </p:nvPr>
        </p:nvSpPr>
        <p:spPr>
          <a:xfrm>
            <a:off x="2125927" y="5293106"/>
            <a:ext cx="745067" cy="603249"/>
          </a:xfrm>
        </p:spPr>
        <p:txBody>
          <a:bodyPr anchor="ctr">
            <a:noAutofit/>
          </a:bodyPr>
          <a:lstStyle>
            <a:lvl1pPr marL="0" indent="0" algn="ctr">
              <a:buNone/>
              <a:defRPr sz="2667">
                <a:solidFill>
                  <a:schemeClr val="bg1"/>
                </a:solidFill>
              </a:defRPr>
            </a:lvl1pPr>
          </a:lstStyle>
          <a:p>
            <a:r>
              <a:rPr lang="fr-CA" dirty="0"/>
              <a:t>5</a:t>
            </a:r>
            <a:endParaRPr lang="en-US" dirty="0"/>
          </a:p>
        </p:txBody>
      </p:sp>
    </p:spTree>
    <p:extLst>
      <p:ext uri="{BB962C8B-B14F-4D97-AF65-F5344CB8AC3E}">
        <p14:creationId xmlns:p14="http://schemas.microsoft.com/office/powerpoint/2010/main" val="138577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ryptocurrency 4">
    <p:spTree>
      <p:nvGrpSpPr>
        <p:cNvPr id="1" name=""/>
        <p:cNvGrpSpPr/>
        <p:nvPr/>
      </p:nvGrpSpPr>
      <p:grpSpPr>
        <a:xfrm>
          <a:off x="0" y="0"/>
          <a:ext cx="0" cy="0"/>
          <a:chOff x="0" y="0"/>
          <a:chExt cx="0" cy="0"/>
        </a:xfrm>
      </p:grpSpPr>
      <p:sp>
        <p:nvSpPr>
          <p:cNvPr id="236" name="Freeform 12"/>
          <p:cNvSpPr>
            <a:spLocks/>
          </p:cNvSpPr>
          <p:nvPr userDrawn="1"/>
        </p:nvSpPr>
        <p:spPr bwMode="auto">
          <a:xfrm>
            <a:off x="0" y="5869518"/>
            <a:ext cx="12192000" cy="988484"/>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 name="Date Placeholder 2"/>
          <p:cNvSpPr>
            <a:spLocks noGrp="1"/>
          </p:cNvSpPr>
          <p:nvPr>
            <p:ph type="dt" sz="half" idx="10"/>
          </p:nvPr>
        </p:nvSpPr>
        <p:spPr/>
        <p:txBody>
          <a:bodyPr/>
          <a:lstStyle>
            <a:lvl1pPr>
              <a:defRPr>
                <a:solidFill>
                  <a:schemeClr val="bg1"/>
                </a:solidFill>
              </a:defRPr>
            </a:lvl1pPr>
          </a:lstStyle>
          <a:p>
            <a:fld id="{FFF30096-E2FA-4C53-8FFA-C198FACBBC31}" type="datetimeFigureOut">
              <a:rPr lang="en-US" smtClean="0"/>
              <a:pPr/>
              <a:t>3/28/2021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E6EB2CE-F8EE-47A0-A8D1-750600A29654}" type="slidenum">
              <a:rPr lang="en-US" smtClean="0"/>
              <a:pPr/>
              <a:t>‹#›</a:t>
            </a:fld>
            <a:endParaRPr lang="en-US" dirty="0"/>
          </a:p>
        </p:txBody>
      </p:sp>
      <p:sp>
        <p:nvSpPr>
          <p:cNvPr id="63" name="Rectangle 11"/>
          <p:cNvSpPr>
            <a:spLocks noChangeArrowheads="1"/>
          </p:cNvSpPr>
          <p:nvPr userDrawn="1"/>
        </p:nvSpPr>
        <p:spPr bwMode="auto">
          <a:xfrm>
            <a:off x="4234" y="6407151"/>
            <a:ext cx="6351" cy="450851"/>
          </a:xfrm>
          <a:prstGeom prst="rect">
            <a:avLst/>
          </a:prstGeom>
          <a:solidFill>
            <a:srgbClr val="E7E9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6" name="Title 1"/>
          <p:cNvSpPr>
            <a:spLocks noGrp="1"/>
          </p:cNvSpPr>
          <p:nvPr>
            <p:ph type="title" hasCustomPrompt="1"/>
          </p:nvPr>
        </p:nvSpPr>
        <p:spPr>
          <a:xfrm>
            <a:off x="609600" y="274637"/>
            <a:ext cx="10972800" cy="1143000"/>
          </a:xfrm>
        </p:spPr>
        <p:txBody>
          <a:bodyPr/>
          <a:lstStyle>
            <a:lvl1pPr>
              <a:defRPr baseline="0"/>
            </a:lvl1pPr>
          </a:lstStyle>
          <a:p>
            <a:r>
              <a:rPr lang="en-US" dirty="0"/>
              <a:t>Insert your title here</a:t>
            </a:r>
            <a:endParaRPr lang="en-US" noProof="0" dirty="0"/>
          </a:p>
        </p:txBody>
      </p:sp>
      <p:sp>
        <p:nvSpPr>
          <p:cNvPr id="238" name="Text Placeholder 4"/>
          <p:cNvSpPr>
            <a:spLocks noGrp="1"/>
          </p:cNvSpPr>
          <p:nvPr>
            <p:ph type="body" sz="quarter" idx="35" hasCustomPrompt="1"/>
          </p:nvPr>
        </p:nvSpPr>
        <p:spPr>
          <a:xfrm>
            <a:off x="623392" y="1892829"/>
            <a:ext cx="10945216" cy="3976688"/>
          </a:xfrm>
        </p:spPr>
        <p:txBody>
          <a:bodyPr anchor="t">
            <a:noAutofit/>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933">
                <a:solidFill>
                  <a:schemeClr val="tx1"/>
                </a:solidFill>
              </a:defRPr>
            </a:lvl1pPr>
          </a:lstStyle>
          <a:p>
            <a:r>
              <a:rPr lang="en-US" dirty="0"/>
              <a:t>Ut enim ad minim veniam, quis nostrud exercitation ullamco laboris nisi ut aliquip ex ea commodo consequat.</a:t>
            </a:r>
          </a:p>
          <a:p>
            <a:r>
              <a:rPr lang="en-US" dirty="0"/>
              <a:t>Ut enim ad minim veniam, quis nostrud exercitation ullamco laboris nisi ut aliquip ex ea commodo consequat.</a:t>
            </a:r>
          </a:p>
          <a:p>
            <a:endParaRPr lang="en-US" dirty="0"/>
          </a:p>
        </p:txBody>
      </p:sp>
    </p:spTree>
    <p:extLst>
      <p:ext uri="{BB962C8B-B14F-4D97-AF65-F5344CB8AC3E}">
        <p14:creationId xmlns:p14="http://schemas.microsoft.com/office/powerpoint/2010/main" val="290888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orkspace 2">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defRPr baseline="0"/>
            </a:lvl1pPr>
          </a:lstStyle>
          <a:p>
            <a:r>
              <a:rPr lang="en-US" noProof="0" dirty="0"/>
              <a:t>Insert your title here</a:t>
            </a:r>
          </a:p>
        </p:txBody>
      </p:sp>
      <p:sp>
        <p:nvSpPr>
          <p:cNvPr id="3" name="Date Placeholder 2"/>
          <p:cNvSpPr>
            <a:spLocks noGrp="1"/>
          </p:cNvSpPr>
          <p:nvPr userDrawn="1">
            <p:ph type="dt" sz="half" idx="10"/>
          </p:nvPr>
        </p:nvSpPr>
        <p:spPr/>
        <p:txBody>
          <a:bodyPr/>
          <a:lstStyle/>
          <a:p>
            <a:fld id="{FFF30096-E2FA-4C53-8FFA-C198FACBBC31}" type="datetimeFigureOut">
              <a:rPr lang="en-US" noProof="0" smtClean="0"/>
              <a:t>3/28/2021</a:t>
            </a:fld>
            <a:endParaRPr lang="en-US" noProof="0" dirty="0"/>
          </a:p>
        </p:txBody>
      </p:sp>
      <p:sp>
        <p:nvSpPr>
          <p:cNvPr id="4" name="Footer Placeholder 3"/>
          <p:cNvSpPr>
            <a:spLocks noGrp="1"/>
          </p:cNvSpPr>
          <p:nvPr userDrawn="1">
            <p:ph type="ftr" sz="quarter" idx="11"/>
          </p:nvPr>
        </p:nvSpPr>
        <p:spPr/>
        <p:txBody>
          <a:bodyPr/>
          <a:lstStyle/>
          <a:p>
            <a:endParaRPr lang="en-US" noProof="0" dirty="0"/>
          </a:p>
        </p:txBody>
      </p:sp>
      <p:sp>
        <p:nvSpPr>
          <p:cNvPr id="5" name="Slide Number Placeholder 4"/>
          <p:cNvSpPr>
            <a:spLocks noGrp="1"/>
          </p:cNvSpPr>
          <p:nvPr userDrawn="1">
            <p:ph type="sldNum" sz="quarter" idx="12"/>
          </p:nvPr>
        </p:nvSpPr>
        <p:spPr/>
        <p:txBody>
          <a:bodyPr/>
          <a:lstStyle/>
          <a:p>
            <a:fld id="{BE6EB2CE-F8EE-47A0-A8D1-750600A29654}" type="slidenum">
              <a:rPr lang="en-US" noProof="0" smtClean="0"/>
              <a:t>‹#›</a:t>
            </a:fld>
            <a:endParaRPr lang="en-US" noProof="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403" y="2180862"/>
            <a:ext cx="4922371" cy="3706253"/>
          </a:xfrm>
          <a:prstGeom prst="rect">
            <a:avLst/>
          </a:prstGeom>
        </p:spPr>
      </p:pic>
      <p:sp>
        <p:nvSpPr>
          <p:cNvPr id="45" name="Freeform 5"/>
          <p:cNvSpPr>
            <a:spLocks/>
          </p:cNvSpPr>
          <p:nvPr userDrawn="1"/>
        </p:nvSpPr>
        <p:spPr bwMode="auto">
          <a:xfrm>
            <a:off x="8879420" y="3964999"/>
            <a:ext cx="347131" cy="449845"/>
          </a:xfrm>
          <a:custGeom>
            <a:avLst/>
            <a:gdLst>
              <a:gd name="T0" fmla="*/ 1838 w 1852"/>
              <a:gd name="T1" fmla="*/ 982 h 2400"/>
              <a:gd name="T2" fmla="*/ 1768 w 1852"/>
              <a:gd name="T3" fmla="*/ 1244 h 2400"/>
              <a:gd name="T4" fmla="*/ 1646 w 1852"/>
              <a:gd name="T5" fmla="*/ 1460 h 2400"/>
              <a:gd name="T6" fmla="*/ 1478 w 1852"/>
              <a:gd name="T7" fmla="*/ 1618 h 2400"/>
              <a:gd name="T8" fmla="*/ 1270 w 1852"/>
              <a:gd name="T9" fmla="*/ 1710 h 2400"/>
              <a:gd name="T10" fmla="*/ 1082 w 1852"/>
              <a:gd name="T11" fmla="*/ 1726 h 2400"/>
              <a:gd name="T12" fmla="*/ 928 w 1852"/>
              <a:gd name="T13" fmla="*/ 1688 h 2400"/>
              <a:gd name="T14" fmla="*/ 810 w 1852"/>
              <a:gd name="T15" fmla="*/ 1606 h 2400"/>
              <a:gd name="T16" fmla="*/ 678 w 1852"/>
              <a:gd name="T17" fmla="*/ 1934 h 2400"/>
              <a:gd name="T18" fmla="*/ 570 w 1852"/>
              <a:gd name="T19" fmla="*/ 2128 h 2400"/>
              <a:gd name="T20" fmla="*/ 378 w 1852"/>
              <a:gd name="T21" fmla="*/ 2330 h 2400"/>
              <a:gd name="T22" fmla="*/ 402 w 1852"/>
              <a:gd name="T23" fmla="*/ 1854 h 2400"/>
              <a:gd name="T24" fmla="*/ 556 w 1852"/>
              <a:gd name="T25" fmla="*/ 1046 h 2400"/>
              <a:gd name="T26" fmla="*/ 536 w 1852"/>
              <a:gd name="T27" fmla="*/ 850 h 2400"/>
              <a:gd name="T28" fmla="*/ 594 w 1852"/>
              <a:gd name="T29" fmla="*/ 660 h 2400"/>
              <a:gd name="T30" fmla="*/ 720 w 1852"/>
              <a:gd name="T31" fmla="*/ 548 h 2400"/>
              <a:gd name="T32" fmla="*/ 844 w 1852"/>
              <a:gd name="T33" fmla="*/ 536 h 2400"/>
              <a:gd name="T34" fmla="*/ 940 w 1852"/>
              <a:gd name="T35" fmla="*/ 594 h 2400"/>
              <a:gd name="T36" fmla="*/ 982 w 1852"/>
              <a:gd name="T37" fmla="*/ 698 h 2400"/>
              <a:gd name="T38" fmla="*/ 972 w 1852"/>
              <a:gd name="T39" fmla="*/ 844 h 2400"/>
              <a:gd name="T40" fmla="*/ 864 w 1852"/>
              <a:gd name="T41" fmla="*/ 1226 h 2400"/>
              <a:gd name="T42" fmla="*/ 880 w 1852"/>
              <a:gd name="T43" fmla="*/ 1374 h 2400"/>
              <a:gd name="T44" fmla="*/ 980 w 1852"/>
              <a:gd name="T45" fmla="*/ 1470 h 2400"/>
              <a:gd name="T46" fmla="*/ 1104 w 1852"/>
              <a:gd name="T47" fmla="*/ 1490 h 2400"/>
              <a:gd name="T48" fmla="*/ 1238 w 1852"/>
              <a:gd name="T49" fmla="*/ 1446 h 2400"/>
              <a:gd name="T50" fmla="*/ 1350 w 1852"/>
              <a:gd name="T51" fmla="*/ 1344 h 2400"/>
              <a:gd name="T52" fmla="*/ 1446 w 1852"/>
              <a:gd name="T53" fmla="*/ 1166 h 2400"/>
              <a:gd name="T54" fmla="*/ 1516 w 1852"/>
              <a:gd name="T55" fmla="*/ 760 h 2400"/>
              <a:gd name="T56" fmla="*/ 1502 w 1852"/>
              <a:gd name="T57" fmla="*/ 626 h 2400"/>
              <a:gd name="T58" fmla="*/ 1446 w 1852"/>
              <a:gd name="T59" fmla="*/ 482 h 2400"/>
              <a:gd name="T60" fmla="*/ 1350 w 1852"/>
              <a:gd name="T61" fmla="*/ 368 h 2400"/>
              <a:gd name="T62" fmla="*/ 1216 w 1852"/>
              <a:gd name="T63" fmla="*/ 284 h 2400"/>
              <a:gd name="T64" fmla="*/ 1044 w 1852"/>
              <a:gd name="T65" fmla="*/ 240 h 2400"/>
              <a:gd name="T66" fmla="*/ 868 w 1852"/>
              <a:gd name="T67" fmla="*/ 238 h 2400"/>
              <a:gd name="T68" fmla="*/ 662 w 1852"/>
              <a:gd name="T69" fmla="*/ 288 h 2400"/>
              <a:gd name="T70" fmla="*/ 496 w 1852"/>
              <a:gd name="T71" fmla="*/ 390 h 2400"/>
              <a:gd name="T72" fmla="*/ 372 w 1852"/>
              <a:gd name="T73" fmla="*/ 532 h 2400"/>
              <a:gd name="T74" fmla="*/ 294 w 1852"/>
              <a:gd name="T75" fmla="*/ 702 h 2400"/>
              <a:gd name="T76" fmla="*/ 268 w 1852"/>
              <a:gd name="T77" fmla="*/ 892 h 2400"/>
              <a:gd name="T78" fmla="*/ 306 w 1852"/>
              <a:gd name="T79" fmla="*/ 1078 h 2400"/>
              <a:gd name="T80" fmla="*/ 378 w 1852"/>
              <a:gd name="T81" fmla="*/ 1190 h 2400"/>
              <a:gd name="T82" fmla="*/ 350 w 1852"/>
              <a:gd name="T83" fmla="*/ 1348 h 2400"/>
              <a:gd name="T84" fmla="*/ 314 w 1852"/>
              <a:gd name="T85" fmla="*/ 1386 h 2400"/>
              <a:gd name="T86" fmla="*/ 214 w 1852"/>
              <a:gd name="T87" fmla="*/ 1348 h 2400"/>
              <a:gd name="T88" fmla="*/ 70 w 1852"/>
              <a:gd name="T89" fmla="*/ 1180 h 2400"/>
              <a:gd name="T90" fmla="*/ 4 w 1852"/>
              <a:gd name="T91" fmla="*/ 944 h 2400"/>
              <a:gd name="T92" fmla="*/ 10 w 1852"/>
              <a:gd name="T93" fmla="*/ 746 h 2400"/>
              <a:gd name="T94" fmla="*/ 78 w 1852"/>
              <a:gd name="T95" fmla="*/ 522 h 2400"/>
              <a:gd name="T96" fmla="*/ 216 w 1852"/>
              <a:gd name="T97" fmla="*/ 314 h 2400"/>
              <a:gd name="T98" fmla="*/ 424 w 1852"/>
              <a:gd name="T99" fmla="*/ 144 h 2400"/>
              <a:gd name="T100" fmla="*/ 700 w 1852"/>
              <a:gd name="T101" fmla="*/ 32 h 2400"/>
              <a:gd name="T102" fmla="*/ 982 w 1852"/>
              <a:gd name="T103" fmla="*/ 0 h 2400"/>
              <a:gd name="T104" fmla="*/ 1258 w 1852"/>
              <a:gd name="T105" fmla="*/ 38 h 2400"/>
              <a:gd name="T106" fmla="*/ 1488 w 1852"/>
              <a:gd name="T107" fmla="*/ 142 h 2400"/>
              <a:gd name="T108" fmla="*/ 1668 w 1852"/>
              <a:gd name="T109" fmla="*/ 298 h 2400"/>
              <a:gd name="T110" fmla="*/ 1790 w 1852"/>
              <a:gd name="T111" fmla="*/ 492 h 2400"/>
              <a:gd name="T112" fmla="*/ 1848 w 1852"/>
              <a:gd name="T113" fmla="*/ 710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2" h="2400">
                <a:moveTo>
                  <a:pt x="1852" y="786"/>
                </a:moveTo>
                <a:lnTo>
                  <a:pt x="1852" y="786"/>
                </a:lnTo>
                <a:lnTo>
                  <a:pt x="1850" y="836"/>
                </a:lnTo>
                <a:lnTo>
                  <a:pt x="1848" y="886"/>
                </a:lnTo>
                <a:lnTo>
                  <a:pt x="1844" y="934"/>
                </a:lnTo>
                <a:lnTo>
                  <a:pt x="1838" y="982"/>
                </a:lnTo>
                <a:lnTo>
                  <a:pt x="1830" y="1028"/>
                </a:lnTo>
                <a:lnTo>
                  <a:pt x="1822" y="1074"/>
                </a:lnTo>
                <a:lnTo>
                  <a:pt x="1810" y="1118"/>
                </a:lnTo>
                <a:lnTo>
                  <a:pt x="1798" y="1160"/>
                </a:lnTo>
                <a:lnTo>
                  <a:pt x="1784" y="1202"/>
                </a:lnTo>
                <a:lnTo>
                  <a:pt x="1768" y="1244"/>
                </a:lnTo>
                <a:lnTo>
                  <a:pt x="1752" y="1284"/>
                </a:lnTo>
                <a:lnTo>
                  <a:pt x="1734" y="1322"/>
                </a:lnTo>
                <a:lnTo>
                  <a:pt x="1714" y="1358"/>
                </a:lnTo>
                <a:lnTo>
                  <a:pt x="1692" y="1394"/>
                </a:lnTo>
                <a:lnTo>
                  <a:pt x="1670" y="1426"/>
                </a:lnTo>
                <a:lnTo>
                  <a:pt x="1646" y="1460"/>
                </a:lnTo>
                <a:lnTo>
                  <a:pt x="1622" y="1490"/>
                </a:lnTo>
                <a:lnTo>
                  <a:pt x="1596" y="1520"/>
                </a:lnTo>
                <a:lnTo>
                  <a:pt x="1568" y="1546"/>
                </a:lnTo>
                <a:lnTo>
                  <a:pt x="1538" y="1572"/>
                </a:lnTo>
                <a:lnTo>
                  <a:pt x="1510" y="1596"/>
                </a:lnTo>
                <a:lnTo>
                  <a:pt x="1478" y="1618"/>
                </a:lnTo>
                <a:lnTo>
                  <a:pt x="1446" y="1638"/>
                </a:lnTo>
                <a:lnTo>
                  <a:pt x="1412" y="1656"/>
                </a:lnTo>
                <a:lnTo>
                  <a:pt x="1378" y="1672"/>
                </a:lnTo>
                <a:lnTo>
                  <a:pt x="1342" y="1688"/>
                </a:lnTo>
                <a:lnTo>
                  <a:pt x="1306" y="1700"/>
                </a:lnTo>
                <a:lnTo>
                  <a:pt x="1270" y="1710"/>
                </a:lnTo>
                <a:lnTo>
                  <a:pt x="1230" y="1718"/>
                </a:lnTo>
                <a:lnTo>
                  <a:pt x="1192" y="1724"/>
                </a:lnTo>
                <a:lnTo>
                  <a:pt x="1152" y="1726"/>
                </a:lnTo>
                <a:lnTo>
                  <a:pt x="1110" y="1728"/>
                </a:lnTo>
                <a:lnTo>
                  <a:pt x="1110" y="1728"/>
                </a:lnTo>
                <a:lnTo>
                  <a:pt x="1082" y="1726"/>
                </a:lnTo>
                <a:lnTo>
                  <a:pt x="1056" y="1724"/>
                </a:lnTo>
                <a:lnTo>
                  <a:pt x="1028" y="1720"/>
                </a:lnTo>
                <a:lnTo>
                  <a:pt x="1002" y="1714"/>
                </a:lnTo>
                <a:lnTo>
                  <a:pt x="976" y="1706"/>
                </a:lnTo>
                <a:lnTo>
                  <a:pt x="952" y="1698"/>
                </a:lnTo>
                <a:lnTo>
                  <a:pt x="928" y="1688"/>
                </a:lnTo>
                <a:lnTo>
                  <a:pt x="904" y="1676"/>
                </a:lnTo>
                <a:lnTo>
                  <a:pt x="884" y="1664"/>
                </a:lnTo>
                <a:lnTo>
                  <a:pt x="862" y="1650"/>
                </a:lnTo>
                <a:lnTo>
                  <a:pt x="844" y="1636"/>
                </a:lnTo>
                <a:lnTo>
                  <a:pt x="826" y="1622"/>
                </a:lnTo>
                <a:lnTo>
                  <a:pt x="810" y="1606"/>
                </a:lnTo>
                <a:lnTo>
                  <a:pt x="796" y="1590"/>
                </a:lnTo>
                <a:lnTo>
                  <a:pt x="784" y="1574"/>
                </a:lnTo>
                <a:lnTo>
                  <a:pt x="774" y="1556"/>
                </a:lnTo>
                <a:lnTo>
                  <a:pt x="774" y="1556"/>
                </a:lnTo>
                <a:lnTo>
                  <a:pt x="732" y="1722"/>
                </a:lnTo>
                <a:lnTo>
                  <a:pt x="678" y="1934"/>
                </a:lnTo>
                <a:lnTo>
                  <a:pt x="678" y="1934"/>
                </a:lnTo>
                <a:lnTo>
                  <a:pt x="670" y="1956"/>
                </a:lnTo>
                <a:lnTo>
                  <a:pt x="658" y="1984"/>
                </a:lnTo>
                <a:lnTo>
                  <a:pt x="640" y="2016"/>
                </a:lnTo>
                <a:lnTo>
                  <a:pt x="620" y="2052"/>
                </a:lnTo>
                <a:lnTo>
                  <a:pt x="570" y="2128"/>
                </a:lnTo>
                <a:lnTo>
                  <a:pt x="518" y="2206"/>
                </a:lnTo>
                <a:lnTo>
                  <a:pt x="466" y="2280"/>
                </a:lnTo>
                <a:lnTo>
                  <a:pt x="420" y="2342"/>
                </a:lnTo>
                <a:lnTo>
                  <a:pt x="378" y="2400"/>
                </a:lnTo>
                <a:lnTo>
                  <a:pt x="378" y="2400"/>
                </a:lnTo>
                <a:lnTo>
                  <a:pt x="378" y="2330"/>
                </a:lnTo>
                <a:lnTo>
                  <a:pt x="380" y="2166"/>
                </a:lnTo>
                <a:lnTo>
                  <a:pt x="384" y="2072"/>
                </a:lnTo>
                <a:lnTo>
                  <a:pt x="388" y="1984"/>
                </a:lnTo>
                <a:lnTo>
                  <a:pt x="394" y="1908"/>
                </a:lnTo>
                <a:lnTo>
                  <a:pt x="398" y="1878"/>
                </a:lnTo>
                <a:lnTo>
                  <a:pt x="402" y="1854"/>
                </a:lnTo>
                <a:lnTo>
                  <a:pt x="402" y="1854"/>
                </a:lnTo>
                <a:lnTo>
                  <a:pt x="578" y="1106"/>
                </a:lnTo>
                <a:lnTo>
                  <a:pt x="578" y="1106"/>
                </a:lnTo>
                <a:lnTo>
                  <a:pt x="572" y="1090"/>
                </a:lnTo>
                <a:lnTo>
                  <a:pt x="564" y="1070"/>
                </a:lnTo>
                <a:lnTo>
                  <a:pt x="556" y="1046"/>
                </a:lnTo>
                <a:lnTo>
                  <a:pt x="548" y="1014"/>
                </a:lnTo>
                <a:lnTo>
                  <a:pt x="542" y="976"/>
                </a:lnTo>
                <a:lnTo>
                  <a:pt x="536" y="934"/>
                </a:lnTo>
                <a:lnTo>
                  <a:pt x="534" y="888"/>
                </a:lnTo>
                <a:lnTo>
                  <a:pt x="534" y="888"/>
                </a:lnTo>
                <a:lnTo>
                  <a:pt x="536" y="850"/>
                </a:lnTo>
                <a:lnTo>
                  <a:pt x="540" y="814"/>
                </a:lnTo>
                <a:lnTo>
                  <a:pt x="546" y="780"/>
                </a:lnTo>
                <a:lnTo>
                  <a:pt x="556" y="746"/>
                </a:lnTo>
                <a:lnTo>
                  <a:pt x="566" y="716"/>
                </a:lnTo>
                <a:lnTo>
                  <a:pt x="580" y="686"/>
                </a:lnTo>
                <a:lnTo>
                  <a:pt x="594" y="660"/>
                </a:lnTo>
                <a:lnTo>
                  <a:pt x="612" y="634"/>
                </a:lnTo>
                <a:lnTo>
                  <a:pt x="630" y="612"/>
                </a:lnTo>
                <a:lnTo>
                  <a:pt x="652" y="592"/>
                </a:lnTo>
                <a:lnTo>
                  <a:pt x="674" y="574"/>
                </a:lnTo>
                <a:lnTo>
                  <a:pt x="696" y="560"/>
                </a:lnTo>
                <a:lnTo>
                  <a:pt x="720" y="548"/>
                </a:lnTo>
                <a:lnTo>
                  <a:pt x="746" y="540"/>
                </a:lnTo>
                <a:lnTo>
                  <a:pt x="772" y="534"/>
                </a:lnTo>
                <a:lnTo>
                  <a:pt x="800" y="532"/>
                </a:lnTo>
                <a:lnTo>
                  <a:pt x="800" y="532"/>
                </a:lnTo>
                <a:lnTo>
                  <a:pt x="822" y="534"/>
                </a:lnTo>
                <a:lnTo>
                  <a:pt x="844" y="536"/>
                </a:lnTo>
                <a:lnTo>
                  <a:pt x="864" y="542"/>
                </a:lnTo>
                <a:lnTo>
                  <a:pt x="882" y="550"/>
                </a:lnTo>
                <a:lnTo>
                  <a:pt x="898" y="558"/>
                </a:lnTo>
                <a:lnTo>
                  <a:pt x="914" y="568"/>
                </a:lnTo>
                <a:lnTo>
                  <a:pt x="926" y="580"/>
                </a:lnTo>
                <a:lnTo>
                  <a:pt x="940" y="594"/>
                </a:lnTo>
                <a:lnTo>
                  <a:pt x="950" y="608"/>
                </a:lnTo>
                <a:lnTo>
                  <a:pt x="960" y="624"/>
                </a:lnTo>
                <a:lnTo>
                  <a:pt x="968" y="642"/>
                </a:lnTo>
                <a:lnTo>
                  <a:pt x="974" y="660"/>
                </a:lnTo>
                <a:lnTo>
                  <a:pt x="978" y="678"/>
                </a:lnTo>
                <a:lnTo>
                  <a:pt x="982" y="698"/>
                </a:lnTo>
                <a:lnTo>
                  <a:pt x="984" y="718"/>
                </a:lnTo>
                <a:lnTo>
                  <a:pt x="984" y="738"/>
                </a:lnTo>
                <a:lnTo>
                  <a:pt x="984" y="738"/>
                </a:lnTo>
                <a:lnTo>
                  <a:pt x="984" y="762"/>
                </a:lnTo>
                <a:lnTo>
                  <a:pt x="982" y="788"/>
                </a:lnTo>
                <a:lnTo>
                  <a:pt x="972" y="844"/>
                </a:lnTo>
                <a:lnTo>
                  <a:pt x="958" y="902"/>
                </a:lnTo>
                <a:lnTo>
                  <a:pt x="940" y="964"/>
                </a:lnTo>
                <a:lnTo>
                  <a:pt x="900" y="1094"/>
                </a:lnTo>
                <a:lnTo>
                  <a:pt x="880" y="1160"/>
                </a:lnTo>
                <a:lnTo>
                  <a:pt x="864" y="1226"/>
                </a:lnTo>
                <a:lnTo>
                  <a:pt x="864" y="1226"/>
                </a:lnTo>
                <a:lnTo>
                  <a:pt x="858" y="1254"/>
                </a:lnTo>
                <a:lnTo>
                  <a:pt x="858" y="1280"/>
                </a:lnTo>
                <a:lnTo>
                  <a:pt x="858" y="1304"/>
                </a:lnTo>
                <a:lnTo>
                  <a:pt x="862" y="1328"/>
                </a:lnTo>
                <a:lnTo>
                  <a:pt x="870" y="1352"/>
                </a:lnTo>
                <a:lnTo>
                  <a:pt x="880" y="1374"/>
                </a:lnTo>
                <a:lnTo>
                  <a:pt x="892" y="1394"/>
                </a:lnTo>
                <a:lnTo>
                  <a:pt x="906" y="1414"/>
                </a:lnTo>
                <a:lnTo>
                  <a:pt x="922" y="1430"/>
                </a:lnTo>
                <a:lnTo>
                  <a:pt x="940" y="1446"/>
                </a:lnTo>
                <a:lnTo>
                  <a:pt x="960" y="1458"/>
                </a:lnTo>
                <a:lnTo>
                  <a:pt x="980" y="1470"/>
                </a:lnTo>
                <a:lnTo>
                  <a:pt x="1004" y="1478"/>
                </a:lnTo>
                <a:lnTo>
                  <a:pt x="1028" y="1486"/>
                </a:lnTo>
                <a:lnTo>
                  <a:pt x="1054" y="1490"/>
                </a:lnTo>
                <a:lnTo>
                  <a:pt x="1080" y="1490"/>
                </a:lnTo>
                <a:lnTo>
                  <a:pt x="1080" y="1490"/>
                </a:lnTo>
                <a:lnTo>
                  <a:pt x="1104" y="1490"/>
                </a:lnTo>
                <a:lnTo>
                  <a:pt x="1128" y="1486"/>
                </a:lnTo>
                <a:lnTo>
                  <a:pt x="1152" y="1482"/>
                </a:lnTo>
                <a:lnTo>
                  <a:pt x="1174" y="1476"/>
                </a:lnTo>
                <a:lnTo>
                  <a:pt x="1196" y="1468"/>
                </a:lnTo>
                <a:lnTo>
                  <a:pt x="1218" y="1458"/>
                </a:lnTo>
                <a:lnTo>
                  <a:pt x="1238" y="1446"/>
                </a:lnTo>
                <a:lnTo>
                  <a:pt x="1258" y="1432"/>
                </a:lnTo>
                <a:lnTo>
                  <a:pt x="1278" y="1418"/>
                </a:lnTo>
                <a:lnTo>
                  <a:pt x="1296" y="1402"/>
                </a:lnTo>
                <a:lnTo>
                  <a:pt x="1314" y="1384"/>
                </a:lnTo>
                <a:lnTo>
                  <a:pt x="1332" y="1364"/>
                </a:lnTo>
                <a:lnTo>
                  <a:pt x="1350" y="1344"/>
                </a:lnTo>
                <a:lnTo>
                  <a:pt x="1366" y="1322"/>
                </a:lnTo>
                <a:lnTo>
                  <a:pt x="1380" y="1298"/>
                </a:lnTo>
                <a:lnTo>
                  <a:pt x="1396" y="1274"/>
                </a:lnTo>
                <a:lnTo>
                  <a:pt x="1410" y="1248"/>
                </a:lnTo>
                <a:lnTo>
                  <a:pt x="1422" y="1222"/>
                </a:lnTo>
                <a:lnTo>
                  <a:pt x="1446" y="1166"/>
                </a:lnTo>
                <a:lnTo>
                  <a:pt x="1468" y="1106"/>
                </a:lnTo>
                <a:lnTo>
                  <a:pt x="1484" y="1042"/>
                </a:lnTo>
                <a:lnTo>
                  <a:pt x="1498" y="974"/>
                </a:lnTo>
                <a:lnTo>
                  <a:pt x="1508" y="906"/>
                </a:lnTo>
                <a:lnTo>
                  <a:pt x="1514" y="834"/>
                </a:lnTo>
                <a:lnTo>
                  <a:pt x="1516" y="760"/>
                </a:lnTo>
                <a:lnTo>
                  <a:pt x="1516" y="760"/>
                </a:lnTo>
                <a:lnTo>
                  <a:pt x="1516" y="732"/>
                </a:lnTo>
                <a:lnTo>
                  <a:pt x="1514" y="704"/>
                </a:lnTo>
                <a:lnTo>
                  <a:pt x="1510" y="678"/>
                </a:lnTo>
                <a:lnTo>
                  <a:pt x="1506" y="652"/>
                </a:lnTo>
                <a:lnTo>
                  <a:pt x="1502" y="626"/>
                </a:lnTo>
                <a:lnTo>
                  <a:pt x="1494" y="600"/>
                </a:lnTo>
                <a:lnTo>
                  <a:pt x="1486" y="576"/>
                </a:lnTo>
                <a:lnTo>
                  <a:pt x="1478" y="552"/>
                </a:lnTo>
                <a:lnTo>
                  <a:pt x="1468" y="528"/>
                </a:lnTo>
                <a:lnTo>
                  <a:pt x="1458" y="506"/>
                </a:lnTo>
                <a:lnTo>
                  <a:pt x="1446" y="482"/>
                </a:lnTo>
                <a:lnTo>
                  <a:pt x="1432" y="462"/>
                </a:lnTo>
                <a:lnTo>
                  <a:pt x="1418" y="442"/>
                </a:lnTo>
                <a:lnTo>
                  <a:pt x="1402" y="422"/>
                </a:lnTo>
                <a:lnTo>
                  <a:pt x="1386" y="402"/>
                </a:lnTo>
                <a:lnTo>
                  <a:pt x="1368" y="384"/>
                </a:lnTo>
                <a:lnTo>
                  <a:pt x="1350" y="368"/>
                </a:lnTo>
                <a:lnTo>
                  <a:pt x="1330" y="352"/>
                </a:lnTo>
                <a:lnTo>
                  <a:pt x="1310" y="336"/>
                </a:lnTo>
                <a:lnTo>
                  <a:pt x="1288" y="322"/>
                </a:lnTo>
                <a:lnTo>
                  <a:pt x="1264" y="308"/>
                </a:lnTo>
                <a:lnTo>
                  <a:pt x="1240" y="296"/>
                </a:lnTo>
                <a:lnTo>
                  <a:pt x="1216" y="284"/>
                </a:lnTo>
                <a:lnTo>
                  <a:pt x="1190" y="274"/>
                </a:lnTo>
                <a:lnTo>
                  <a:pt x="1162" y="264"/>
                </a:lnTo>
                <a:lnTo>
                  <a:pt x="1134" y="256"/>
                </a:lnTo>
                <a:lnTo>
                  <a:pt x="1104" y="250"/>
                </a:lnTo>
                <a:lnTo>
                  <a:pt x="1074" y="244"/>
                </a:lnTo>
                <a:lnTo>
                  <a:pt x="1044" y="240"/>
                </a:lnTo>
                <a:lnTo>
                  <a:pt x="1012" y="236"/>
                </a:lnTo>
                <a:lnTo>
                  <a:pt x="978" y="234"/>
                </a:lnTo>
                <a:lnTo>
                  <a:pt x="944" y="234"/>
                </a:lnTo>
                <a:lnTo>
                  <a:pt x="944" y="234"/>
                </a:lnTo>
                <a:lnTo>
                  <a:pt x="906" y="236"/>
                </a:lnTo>
                <a:lnTo>
                  <a:pt x="868" y="238"/>
                </a:lnTo>
                <a:lnTo>
                  <a:pt x="832" y="242"/>
                </a:lnTo>
                <a:lnTo>
                  <a:pt x="796" y="248"/>
                </a:lnTo>
                <a:lnTo>
                  <a:pt x="760" y="256"/>
                </a:lnTo>
                <a:lnTo>
                  <a:pt x="728" y="266"/>
                </a:lnTo>
                <a:lnTo>
                  <a:pt x="694" y="276"/>
                </a:lnTo>
                <a:lnTo>
                  <a:pt x="662" y="288"/>
                </a:lnTo>
                <a:lnTo>
                  <a:pt x="632" y="302"/>
                </a:lnTo>
                <a:lnTo>
                  <a:pt x="602" y="316"/>
                </a:lnTo>
                <a:lnTo>
                  <a:pt x="574" y="334"/>
                </a:lnTo>
                <a:lnTo>
                  <a:pt x="548" y="350"/>
                </a:lnTo>
                <a:lnTo>
                  <a:pt x="522" y="370"/>
                </a:lnTo>
                <a:lnTo>
                  <a:pt x="496" y="390"/>
                </a:lnTo>
                <a:lnTo>
                  <a:pt x="472" y="410"/>
                </a:lnTo>
                <a:lnTo>
                  <a:pt x="450" y="432"/>
                </a:lnTo>
                <a:lnTo>
                  <a:pt x="428" y="456"/>
                </a:lnTo>
                <a:lnTo>
                  <a:pt x="408" y="480"/>
                </a:lnTo>
                <a:lnTo>
                  <a:pt x="390" y="506"/>
                </a:lnTo>
                <a:lnTo>
                  <a:pt x="372" y="532"/>
                </a:lnTo>
                <a:lnTo>
                  <a:pt x="356" y="558"/>
                </a:lnTo>
                <a:lnTo>
                  <a:pt x="342" y="586"/>
                </a:lnTo>
                <a:lnTo>
                  <a:pt x="328" y="614"/>
                </a:lnTo>
                <a:lnTo>
                  <a:pt x="316" y="642"/>
                </a:lnTo>
                <a:lnTo>
                  <a:pt x="304" y="672"/>
                </a:lnTo>
                <a:lnTo>
                  <a:pt x="294" y="702"/>
                </a:lnTo>
                <a:lnTo>
                  <a:pt x="286" y="732"/>
                </a:lnTo>
                <a:lnTo>
                  <a:pt x="280" y="764"/>
                </a:lnTo>
                <a:lnTo>
                  <a:pt x="274" y="796"/>
                </a:lnTo>
                <a:lnTo>
                  <a:pt x="272" y="828"/>
                </a:lnTo>
                <a:lnTo>
                  <a:pt x="268" y="860"/>
                </a:lnTo>
                <a:lnTo>
                  <a:pt x="268" y="892"/>
                </a:lnTo>
                <a:lnTo>
                  <a:pt x="268" y="892"/>
                </a:lnTo>
                <a:lnTo>
                  <a:pt x="270" y="936"/>
                </a:lnTo>
                <a:lnTo>
                  <a:pt x="274" y="976"/>
                </a:lnTo>
                <a:lnTo>
                  <a:pt x="282" y="1012"/>
                </a:lnTo>
                <a:lnTo>
                  <a:pt x="292" y="1046"/>
                </a:lnTo>
                <a:lnTo>
                  <a:pt x="306" y="1078"/>
                </a:lnTo>
                <a:lnTo>
                  <a:pt x="322" y="1108"/>
                </a:lnTo>
                <a:lnTo>
                  <a:pt x="338" y="1136"/>
                </a:lnTo>
                <a:lnTo>
                  <a:pt x="358" y="1162"/>
                </a:lnTo>
                <a:lnTo>
                  <a:pt x="358" y="1162"/>
                </a:lnTo>
                <a:lnTo>
                  <a:pt x="374" y="1182"/>
                </a:lnTo>
                <a:lnTo>
                  <a:pt x="378" y="1190"/>
                </a:lnTo>
                <a:lnTo>
                  <a:pt x="382" y="1198"/>
                </a:lnTo>
                <a:lnTo>
                  <a:pt x="382" y="1206"/>
                </a:lnTo>
                <a:lnTo>
                  <a:pt x="382" y="1216"/>
                </a:lnTo>
                <a:lnTo>
                  <a:pt x="378" y="1238"/>
                </a:lnTo>
                <a:lnTo>
                  <a:pt x="378" y="1238"/>
                </a:lnTo>
                <a:lnTo>
                  <a:pt x="350" y="1348"/>
                </a:lnTo>
                <a:lnTo>
                  <a:pt x="350" y="1348"/>
                </a:lnTo>
                <a:lnTo>
                  <a:pt x="346" y="1360"/>
                </a:lnTo>
                <a:lnTo>
                  <a:pt x="340" y="1370"/>
                </a:lnTo>
                <a:lnTo>
                  <a:pt x="332" y="1378"/>
                </a:lnTo>
                <a:lnTo>
                  <a:pt x="324" y="1384"/>
                </a:lnTo>
                <a:lnTo>
                  <a:pt x="314" y="1386"/>
                </a:lnTo>
                <a:lnTo>
                  <a:pt x="304" y="1388"/>
                </a:lnTo>
                <a:lnTo>
                  <a:pt x="294" y="1386"/>
                </a:lnTo>
                <a:lnTo>
                  <a:pt x="282" y="1382"/>
                </a:lnTo>
                <a:lnTo>
                  <a:pt x="282" y="1382"/>
                </a:lnTo>
                <a:lnTo>
                  <a:pt x="246" y="1366"/>
                </a:lnTo>
                <a:lnTo>
                  <a:pt x="214" y="1348"/>
                </a:lnTo>
                <a:lnTo>
                  <a:pt x="184" y="1326"/>
                </a:lnTo>
                <a:lnTo>
                  <a:pt x="156" y="1300"/>
                </a:lnTo>
                <a:lnTo>
                  <a:pt x="132" y="1274"/>
                </a:lnTo>
                <a:lnTo>
                  <a:pt x="108" y="1244"/>
                </a:lnTo>
                <a:lnTo>
                  <a:pt x="88" y="1212"/>
                </a:lnTo>
                <a:lnTo>
                  <a:pt x="70" y="1180"/>
                </a:lnTo>
                <a:lnTo>
                  <a:pt x="52" y="1144"/>
                </a:lnTo>
                <a:lnTo>
                  <a:pt x="38" y="1106"/>
                </a:lnTo>
                <a:lnTo>
                  <a:pt x="26" y="1068"/>
                </a:lnTo>
                <a:lnTo>
                  <a:pt x="18" y="1028"/>
                </a:lnTo>
                <a:lnTo>
                  <a:pt x="10" y="988"/>
                </a:lnTo>
                <a:lnTo>
                  <a:pt x="4" y="944"/>
                </a:lnTo>
                <a:lnTo>
                  <a:pt x="2" y="902"/>
                </a:lnTo>
                <a:lnTo>
                  <a:pt x="0" y="858"/>
                </a:lnTo>
                <a:lnTo>
                  <a:pt x="0" y="858"/>
                </a:lnTo>
                <a:lnTo>
                  <a:pt x="2" y="820"/>
                </a:lnTo>
                <a:lnTo>
                  <a:pt x="4" y="784"/>
                </a:lnTo>
                <a:lnTo>
                  <a:pt x="10" y="746"/>
                </a:lnTo>
                <a:lnTo>
                  <a:pt x="16" y="708"/>
                </a:lnTo>
                <a:lnTo>
                  <a:pt x="24" y="672"/>
                </a:lnTo>
                <a:lnTo>
                  <a:pt x="36" y="634"/>
                </a:lnTo>
                <a:lnTo>
                  <a:pt x="48" y="596"/>
                </a:lnTo>
                <a:lnTo>
                  <a:pt x="62" y="560"/>
                </a:lnTo>
                <a:lnTo>
                  <a:pt x="78" y="522"/>
                </a:lnTo>
                <a:lnTo>
                  <a:pt x="96" y="486"/>
                </a:lnTo>
                <a:lnTo>
                  <a:pt x="116" y="450"/>
                </a:lnTo>
                <a:lnTo>
                  <a:pt x="138" y="414"/>
                </a:lnTo>
                <a:lnTo>
                  <a:pt x="162" y="380"/>
                </a:lnTo>
                <a:lnTo>
                  <a:pt x="188" y="346"/>
                </a:lnTo>
                <a:lnTo>
                  <a:pt x="216" y="314"/>
                </a:lnTo>
                <a:lnTo>
                  <a:pt x="246" y="282"/>
                </a:lnTo>
                <a:lnTo>
                  <a:pt x="278" y="252"/>
                </a:lnTo>
                <a:lnTo>
                  <a:pt x="312" y="222"/>
                </a:lnTo>
                <a:lnTo>
                  <a:pt x="348" y="194"/>
                </a:lnTo>
                <a:lnTo>
                  <a:pt x="384" y="168"/>
                </a:lnTo>
                <a:lnTo>
                  <a:pt x="424" y="144"/>
                </a:lnTo>
                <a:lnTo>
                  <a:pt x="466" y="120"/>
                </a:lnTo>
                <a:lnTo>
                  <a:pt x="508" y="98"/>
                </a:lnTo>
                <a:lnTo>
                  <a:pt x="554" y="78"/>
                </a:lnTo>
                <a:lnTo>
                  <a:pt x="600" y="62"/>
                </a:lnTo>
                <a:lnTo>
                  <a:pt x="650" y="46"/>
                </a:lnTo>
                <a:lnTo>
                  <a:pt x="700" y="32"/>
                </a:lnTo>
                <a:lnTo>
                  <a:pt x="752" y="20"/>
                </a:lnTo>
                <a:lnTo>
                  <a:pt x="808" y="12"/>
                </a:lnTo>
                <a:lnTo>
                  <a:pt x="864" y="4"/>
                </a:lnTo>
                <a:lnTo>
                  <a:pt x="922" y="2"/>
                </a:lnTo>
                <a:lnTo>
                  <a:pt x="982" y="0"/>
                </a:lnTo>
                <a:lnTo>
                  <a:pt x="982" y="0"/>
                </a:lnTo>
                <a:lnTo>
                  <a:pt x="1030" y="0"/>
                </a:lnTo>
                <a:lnTo>
                  <a:pt x="1078" y="4"/>
                </a:lnTo>
                <a:lnTo>
                  <a:pt x="1124" y="10"/>
                </a:lnTo>
                <a:lnTo>
                  <a:pt x="1170" y="16"/>
                </a:lnTo>
                <a:lnTo>
                  <a:pt x="1214" y="26"/>
                </a:lnTo>
                <a:lnTo>
                  <a:pt x="1258" y="38"/>
                </a:lnTo>
                <a:lnTo>
                  <a:pt x="1298" y="50"/>
                </a:lnTo>
                <a:lnTo>
                  <a:pt x="1340" y="66"/>
                </a:lnTo>
                <a:lnTo>
                  <a:pt x="1378" y="82"/>
                </a:lnTo>
                <a:lnTo>
                  <a:pt x="1416" y="100"/>
                </a:lnTo>
                <a:lnTo>
                  <a:pt x="1452" y="120"/>
                </a:lnTo>
                <a:lnTo>
                  <a:pt x="1488" y="142"/>
                </a:lnTo>
                <a:lnTo>
                  <a:pt x="1522" y="164"/>
                </a:lnTo>
                <a:lnTo>
                  <a:pt x="1554" y="188"/>
                </a:lnTo>
                <a:lnTo>
                  <a:pt x="1584" y="214"/>
                </a:lnTo>
                <a:lnTo>
                  <a:pt x="1614" y="240"/>
                </a:lnTo>
                <a:lnTo>
                  <a:pt x="1642" y="268"/>
                </a:lnTo>
                <a:lnTo>
                  <a:pt x="1668" y="298"/>
                </a:lnTo>
                <a:lnTo>
                  <a:pt x="1692" y="328"/>
                </a:lnTo>
                <a:lnTo>
                  <a:pt x="1714" y="358"/>
                </a:lnTo>
                <a:lnTo>
                  <a:pt x="1736" y="390"/>
                </a:lnTo>
                <a:lnTo>
                  <a:pt x="1756" y="424"/>
                </a:lnTo>
                <a:lnTo>
                  <a:pt x="1774" y="458"/>
                </a:lnTo>
                <a:lnTo>
                  <a:pt x="1790" y="492"/>
                </a:lnTo>
                <a:lnTo>
                  <a:pt x="1804" y="526"/>
                </a:lnTo>
                <a:lnTo>
                  <a:pt x="1816" y="562"/>
                </a:lnTo>
                <a:lnTo>
                  <a:pt x="1828" y="598"/>
                </a:lnTo>
                <a:lnTo>
                  <a:pt x="1836" y="636"/>
                </a:lnTo>
                <a:lnTo>
                  <a:pt x="1842" y="674"/>
                </a:lnTo>
                <a:lnTo>
                  <a:pt x="1848" y="710"/>
                </a:lnTo>
                <a:lnTo>
                  <a:pt x="1850" y="748"/>
                </a:lnTo>
                <a:lnTo>
                  <a:pt x="1852" y="786"/>
                </a:lnTo>
                <a:lnTo>
                  <a:pt x="1852" y="786"/>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6" name="Text Placeholder 4"/>
          <p:cNvSpPr>
            <a:spLocks noGrp="1"/>
          </p:cNvSpPr>
          <p:nvPr>
            <p:ph type="body" sz="quarter" idx="39" hasCustomPrompt="1"/>
          </p:nvPr>
        </p:nvSpPr>
        <p:spPr>
          <a:xfrm>
            <a:off x="6192011" y="2328587"/>
            <a:ext cx="5376597" cy="674012"/>
          </a:xfrm>
        </p:spPr>
        <p:txBody>
          <a:bodyPr anchor="ctr">
            <a:noAutofit/>
          </a:bodyPr>
          <a:lstStyle>
            <a:lvl1pPr marL="0" indent="0" algn="l">
              <a:buNone/>
              <a:defRPr sz="3733">
                <a:solidFill>
                  <a:schemeClr val="accent5"/>
                </a:solidFill>
              </a:defRPr>
            </a:lvl1pPr>
          </a:lstStyle>
          <a:p>
            <a:r>
              <a:rPr lang="en-US" dirty="0"/>
              <a:t>Insert your text here</a:t>
            </a:r>
          </a:p>
        </p:txBody>
      </p:sp>
      <p:sp>
        <p:nvSpPr>
          <p:cNvPr id="47" name="Text Placeholder 4"/>
          <p:cNvSpPr>
            <a:spLocks noGrp="1"/>
          </p:cNvSpPr>
          <p:nvPr>
            <p:ph type="body" sz="quarter" idx="40" hasCustomPrompt="1"/>
          </p:nvPr>
        </p:nvSpPr>
        <p:spPr>
          <a:xfrm>
            <a:off x="6192011" y="3278728"/>
            <a:ext cx="5376597" cy="2671392"/>
          </a:xfrm>
        </p:spPr>
        <p:txBody>
          <a:bodyPr anchor="t">
            <a:noAutofit/>
          </a:bodyPr>
          <a:lstStyle>
            <a:lvl1pPr marL="0" indent="0" algn="l">
              <a:buNone/>
              <a:defRPr sz="2667">
                <a:solidFill>
                  <a:schemeClr val="tx1"/>
                </a:solidFill>
              </a:defRPr>
            </a:lvl1pPr>
          </a:lstStyle>
          <a:p>
            <a:r>
              <a:rPr lang="en-US" dirty="0"/>
              <a:t>Lorem ipsum dolor sit amet, consectetur adipisicing elit, sed do eiusmod tempor incididunt ut labore et dolore magna aliqua. </a:t>
            </a:r>
          </a:p>
        </p:txBody>
      </p:sp>
    </p:spTree>
    <p:extLst>
      <p:ext uri="{BB962C8B-B14F-4D97-AF65-F5344CB8AC3E}">
        <p14:creationId xmlns:p14="http://schemas.microsoft.com/office/powerpoint/2010/main" val="280921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272DA4-EED6-45ED-91EB-F3A2939E928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891CBC2-DDEA-4757-B742-22483F3BE621}"/>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EA291FB4-E529-4440-BB3F-CF8998C21161}"/>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5" name="عنصر نائب للتذييل 4">
            <a:extLst>
              <a:ext uri="{FF2B5EF4-FFF2-40B4-BE49-F238E27FC236}">
                <a16:creationId xmlns:a16="http://schemas.microsoft.com/office/drawing/2014/main" id="{B894D964-301B-4F6A-8158-D2923CE4632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7B207C91-AEBE-49B7-A680-B44227F5AD46}"/>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414148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D8309C-0F5B-43F4-B00B-9B228858CA11}"/>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9000754E-BACB-44D9-9816-02E572A537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3105A6A-06A7-4166-8196-B428E26B8DA4}"/>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5" name="عنصر نائب للتذييل 4">
            <a:extLst>
              <a:ext uri="{FF2B5EF4-FFF2-40B4-BE49-F238E27FC236}">
                <a16:creationId xmlns:a16="http://schemas.microsoft.com/office/drawing/2014/main" id="{4EC847B8-D3F0-46F1-823C-5C6B3BCBC4F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130FD96-6726-49AE-8316-DD4A14DAB066}"/>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108138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E35CCF-411D-47A5-A4A8-55A760590299}"/>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2863B9DE-6F6B-4398-A6D4-1E81E3F60C92}"/>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8707B7F0-BBE3-46E1-936C-B9E6628E9135}"/>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455A5327-9911-4F25-90C6-4C7139C3227D}"/>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6" name="عنصر نائب للتذييل 5">
            <a:extLst>
              <a:ext uri="{FF2B5EF4-FFF2-40B4-BE49-F238E27FC236}">
                <a16:creationId xmlns:a16="http://schemas.microsoft.com/office/drawing/2014/main" id="{E89DA0A7-A6FB-4A1F-BC1E-DC6EFBFBD25B}"/>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77572992-361D-4D55-A033-072E85052030}"/>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267158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F97B69-F7C3-44D8-A819-638E74D0030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22303427-2D83-478F-B354-A7103B157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3C615EB5-76AE-4EB8-B041-8EAC76388A67}"/>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8E17C8FE-CD57-4E6B-93A8-1523885D21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A6441D6-3B34-4B6C-82EF-67ED84F32057}"/>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9BD50DCD-783C-4D9C-BEBD-A1512524E91A}"/>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8" name="عنصر نائب للتذييل 7">
            <a:extLst>
              <a:ext uri="{FF2B5EF4-FFF2-40B4-BE49-F238E27FC236}">
                <a16:creationId xmlns:a16="http://schemas.microsoft.com/office/drawing/2014/main" id="{5AB058E4-29A7-40C8-9F1F-A48512E35BBA}"/>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0944CE2F-7637-42CD-9B35-167E24B22F74}"/>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32725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ED5CD8B-7BBA-4140-A5FD-E64E83877963}"/>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15B2F03A-39CD-446A-B45D-7FEA586BDFCE}"/>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4" name="عنصر نائب للتذييل 3">
            <a:extLst>
              <a:ext uri="{FF2B5EF4-FFF2-40B4-BE49-F238E27FC236}">
                <a16:creationId xmlns:a16="http://schemas.microsoft.com/office/drawing/2014/main" id="{080FF314-81C3-45E3-8E33-7479491DD09C}"/>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58984BC7-185E-4034-B6E6-D263DE02563C}"/>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37519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2076DB0-10CD-4014-844F-EC88CE1761E8}"/>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3" name="عنصر نائب للتذييل 2">
            <a:extLst>
              <a:ext uri="{FF2B5EF4-FFF2-40B4-BE49-F238E27FC236}">
                <a16:creationId xmlns:a16="http://schemas.microsoft.com/office/drawing/2014/main" id="{7C870A42-6365-45B7-8725-66ECBB201F16}"/>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2A0CF6F0-6BBD-4788-BA22-6D12B9882AE7}"/>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2228928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2076DB0-10CD-4014-844F-EC88CE1761E8}"/>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3" name="عنصر نائب للتذييل 2">
            <a:extLst>
              <a:ext uri="{FF2B5EF4-FFF2-40B4-BE49-F238E27FC236}">
                <a16:creationId xmlns:a16="http://schemas.microsoft.com/office/drawing/2014/main" id="{7C870A42-6365-45B7-8725-66ECBB201F16}"/>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2A0CF6F0-6BBD-4788-BA22-6D12B9882AE7}"/>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181857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A8C248-613A-41F4-A061-5C98FD6DF50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559697F7-001D-499C-8E99-607CD1B54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6B25C7CA-54E7-42E9-AFBA-3A9B65D21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178CC8B-DC4A-48C2-A560-AF87255D7D2E}"/>
              </a:ext>
            </a:extLst>
          </p:cNvPr>
          <p:cNvSpPr>
            <a:spLocks noGrp="1"/>
          </p:cNvSpPr>
          <p:nvPr>
            <p:ph type="dt" sz="half" idx="10"/>
          </p:nvPr>
        </p:nvSpPr>
        <p:spPr/>
        <p:txBody>
          <a:bodyPr/>
          <a:lstStyle/>
          <a:p>
            <a:fld id="{54C54239-D913-41FE-B13B-C823297FECAD}" type="datetimeFigureOut">
              <a:rPr lang="en-US" smtClean="0"/>
              <a:t>3/28/2021</a:t>
            </a:fld>
            <a:endParaRPr lang="en-US"/>
          </a:p>
        </p:txBody>
      </p:sp>
      <p:sp>
        <p:nvSpPr>
          <p:cNvPr id="6" name="عنصر نائب للتذييل 5">
            <a:extLst>
              <a:ext uri="{FF2B5EF4-FFF2-40B4-BE49-F238E27FC236}">
                <a16:creationId xmlns:a16="http://schemas.microsoft.com/office/drawing/2014/main" id="{67A860E9-E1D2-4989-8918-161E864D7ED8}"/>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CA2B3808-98C8-40EF-8A8D-2B93ACB85FD4}"/>
              </a:ext>
            </a:extLst>
          </p:cNvPr>
          <p:cNvSpPr>
            <a:spLocks noGrp="1"/>
          </p:cNvSpPr>
          <p:nvPr>
            <p:ph type="sldNum" sz="quarter" idx="12"/>
          </p:nvPr>
        </p:nvSpPr>
        <p:spPr/>
        <p:txBody>
          <a:bodyPr/>
          <a:lstStyle/>
          <a:p>
            <a:fld id="{4B62978A-A607-40BE-9B07-48812835E769}" type="slidenum">
              <a:rPr lang="en-US" smtClean="0"/>
              <a:t>‹#›</a:t>
            </a:fld>
            <a:endParaRPr lang="en-US"/>
          </a:p>
        </p:txBody>
      </p:sp>
    </p:spTree>
    <p:extLst>
      <p:ext uri="{BB962C8B-B14F-4D97-AF65-F5344CB8AC3E}">
        <p14:creationId xmlns:p14="http://schemas.microsoft.com/office/powerpoint/2010/main" val="58712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77F64CD-CABC-4E8A-B5B9-C846273B701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974C5DFC-05BE-4505-8B8C-F5D5F0EA18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3569F39E-6A25-4494-B374-09A22321622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4C54239-D913-41FE-B13B-C823297FECAD}" type="datetimeFigureOut">
              <a:rPr lang="en-US" smtClean="0"/>
              <a:t>3/28/2021</a:t>
            </a:fld>
            <a:endParaRPr lang="en-US"/>
          </a:p>
        </p:txBody>
      </p:sp>
      <p:sp>
        <p:nvSpPr>
          <p:cNvPr id="5" name="عنصر نائب للتذييل 4">
            <a:extLst>
              <a:ext uri="{FF2B5EF4-FFF2-40B4-BE49-F238E27FC236}">
                <a16:creationId xmlns:a16="http://schemas.microsoft.com/office/drawing/2014/main" id="{6E4D3F2A-3E76-4D59-BD86-8B45C7019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41E59594-99AB-45F8-80D3-B774F8DEE0D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B62978A-A607-40BE-9B07-48812835E769}" type="slidenum">
              <a:rPr lang="en-US" smtClean="0"/>
              <a:t>‹#›</a:t>
            </a:fld>
            <a:endParaRPr lang="en-US"/>
          </a:p>
        </p:txBody>
      </p:sp>
    </p:spTree>
    <p:extLst>
      <p:ext uri="{BB962C8B-B14F-4D97-AF65-F5344CB8AC3E}">
        <p14:creationId xmlns:p14="http://schemas.microsoft.com/office/powerpoint/2010/main" val="22925667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94" r:id="rId8"/>
    <p:sldLayoutId id="2147483685" r:id="rId9"/>
    <p:sldLayoutId id="2147483686" r:id="rId10"/>
    <p:sldLayoutId id="2147483687" r:id="rId11"/>
    <p:sldLayoutId id="2147483688" r:id="rId12"/>
    <p:sldLayoutId id="2147483689" r:id="rId13"/>
    <p:sldLayoutId id="2147483690" r:id="rId14"/>
    <p:sldLayoutId id="2147483691" r:id="rId15"/>
    <p:sldLayoutId id="2147483693" r:id="rId16"/>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5.xml"/><Relationship Id="rId1" Type="http://schemas.openxmlformats.org/officeDocument/2006/relationships/video" Target="https://www.youtube.com/embed/J1_biHf0ots?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file:///C:\Program%20Files\Inknoe%20ClassPoint\Images\slide_annotate_without%20result_default.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tags" Target="../tags/tag4.xml"/><Relationship Id="rId4" Type="http://schemas.openxmlformats.org/officeDocument/2006/relationships/image" Target="file:///C:\Program%20Files\Inknoe%20ClassPoint\Images\slide_annotate_without%20result_default.p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iveworksheets.com/mz1350853zz"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file:///C:\Program%20Files\Inknoe%20ClassPoint\Images\multiple_choice_without%20result_default_cm.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file:///C:\Program%20Files\Inknoe%20ClassPoint\Images\multiple_choice_without%20result_default_cm.p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liveworksheets.com/ut1693916zt"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file:///C:\Program%20Files\Inknoe%20ClassPoint\Images\short_answer_without%20result_default.p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file:///C:\Program%20Files\Inknoe%20ClassPoint\Images\multiple_choice_without%20result_default_cm.pn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file:///C:\Program%20Files\Inknoe%20ClassPoint\Images\short_answer_without%20result_default.pn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sketchfab.com/search?q=motherbo&amp;sort_by=-relevance&amp;type=models" TargetMode="Externa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8iXE4oJbBdA?feature=oembed" TargetMode="Externa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file:///C:\Program%20Files\Inknoe%20ClassPoint\Images\multiple_choice_without%20result_default_cm.p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file:///C:\Program%20Files\Inknoe%20ClassPoint\Images\multiple_choice_without%20result_default_cm.p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hyperlink" Target="https://www.liveworksheets.com/aa1378973zk"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file:///C:\Program%20Files\Inknoe%20ClassPoint\Images\multiple_choice_without%20result_default_cm.p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file:///C:\Program%20Files\Inknoe%20ClassPoint\Images\short_answer_without%20result_default.png"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79.jpeg"/><Relationship Id="rId3" Type="http://schemas.microsoft.com/office/2007/relationships/hdphoto" Target="../media/hdphoto1.wdp"/><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g"/></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file:///C:\Program%20Files\Inknoe%20ClassPoint\Images\multiple_choice_without%20result_default_cm.p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14.xml"/><Relationship Id="rId4" Type="http://schemas.openxmlformats.org/officeDocument/2006/relationships/image" Target="file:///C:\Program%20Files\Inknoe%20ClassPoint\Images\multiple_choice_without%20result_default_cm.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xml"/><Relationship Id="rId4" Type="http://schemas.openxmlformats.org/officeDocument/2006/relationships/image" Target="../media/image86.jpg"/></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5.xml"/><Relationship Id="rId4" Type="http://schemas.openxmlformats.org/officeDocument/2006/relationships/image" Target="../media/image89.JPG"/></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jp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file:///C:\Program%20Files\Inknoe%20ClassPoint\Images\multiple_choice_without%20result_default_cm.png"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liveworksheets.com/dg1377824ef"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4DB16D-7BFC-4F96-915C-1A43ED0EA98B}"/>
              </a:ext>
            </a:extLst>
          </p:cNvPr>
          <p:cNvSpPr txBox="1">
            <a:spLocks/>
          </p:cNvSpPr>
          <p:nvPr/>
        </p:nvSpPr>
        <p:spPr>
          <a:xfrm>
            <a:off x="1350068" y="4383323"/>
            <a:ext cx="10641409" cy="136604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1"/>
                </a:solidFill>
                <a:latin typeface="+mn-lt"/>
                <a:ea typeface="+mj-ea"/>
                <a:cs typeface="+mj-cs"/>
              </a:defRPr>
            </a:lvl1pPr>
          </a:lstStyle>
          <a:p>
            <a:r>
              <a:rPr lang="ar-SA" sz="5600" b="1" dirty="0">
                <a:latin typeface="Amiri" panose="00000500000000000000" pitchFamily="2" charset="-78"/>
                <a:ea typeface="Amiri" panose="00000500000000000000" pitchFamily="2" charset="-78"/>
                <a:cs typeface="Amiri" panose="00000500000000000000" pitchFamily="2" charset="-78"/>
              </a:rPr>
              <a:t>اهلا بالمبدعات أساس نهضة الوطن </a:t>
            </a:r>
            <a:endParaRPr lang="en-US" sz="5600" b="1" dirty="0">
              <a:latin typeface="Amiri" panose="00000500000000000000" pitchFamily="2" charset="-78"/>
              <a:ea typeface="Amiri" panose="00000500000000000000" pitchFamily="2" charset="-78"/>
              <a:cs typeface="Amiri" panose="00000500000000000000" pitchFamily="2" charset="-78"/>
            </a:endParaRPr>
          </a:p>
        </p:txBody>
      </p:sp>
      <p:pic>
        <p:nvPicPr>
          <p:cNvPr id="1028" name="Picture 4" descr="laptop wave">
            <a:extLst>
              <a:ext uri="{FF2B5EF4-FFF2-40B4-BE49-F238E27FC236}">
                <a16:creationId xmlns:a16="http://schemas.microsoft.com/office/drawing/2014/main" id="{1712D348-A708-46E8-A982-0C6491632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582953"/>
            <a:ext cx="3775439" cy="377543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94;p24">
            <a:extLst>
              <a:ext uri="{FF2B5EF4-FFF2-40B4-BE49-F238E27FC236}">
                <a16:creationId xmlns:a16="http://schemas.microsoft.com/office/drawing/2014/main" id="{08B77ED5-F601-45FF-A1BB-ECEC7C9199F5}"/>
              </a:ext>
            </a:extLst>
          </p:cNvPr>
          <p:cNvSpPr txBox="1">
            <a:spLocks/>
          </p:cNvSpPr>
          <p:nvPr/>
        </p:nvSpPr>
        <p:spPr>
          <a:xfrm>
            <a:off x="3754406" y="936279"/>
            <a:ext cx="7990449" cy="4097975"/>
          </a:xfrm>
          <a:prstGeom prst="rect">
            <a:avLst/>
          </a:prstGeom>
          <a:noFill/>
          <a:ln>
            <a:noFill/>
          </a:ln>
        </p:spPr>
        <p:txBody>
          <a:bodyPr spcFirstLastPara="1" wrap="square" lIns="162533" tIns="162533" rIns="162533" bIns="162533" anchor="t" anchorCtr="0">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a:spcBef>
                <a:spcPts val="0"/>
              </a:spcBef>
              <a:buSzPts val="7000"/>
            </a:pPr>
            <a:r>
              <a:rPr lang="ar-SA" sz="6400" b="1" dirty="0">
                <a:solidFill>
                  <a:srgbClr val="FFCC00"/>
                </a:solidFill>
              </a:rPr>
              <a:t>اهلا وسهلا بكن في</a:t>
            </a:r>
            <a:br>
              <a:rPr lang="ar-SA" sz="6400" dirty="0"/>
            </a:br>
            <a:r>
              <a:rPr lang="ar-SA" sz="6400" dirty="0"/>
              <a:t> (</a:t>
            </a:r>
            <a:r>
              <a:rPr lang="ar-SA" sz="6400" dirty="0">
                <a:solidFill>
                  <a:srgbClr val="026F70"/>
                </a:solidFill>
                <a:latin typeface="A Massir Ballpoint" panose="00000100000000000000" pitchFamily="2" charset="-78"/>
                <a:cs typeface="A Massir Ballpoint" panose="00000100000000000000" pitchFamily="2" charset="-78"/>
              </a:rPr>
              <a:t>الحصة الافتراضية لمادة الحاسب وتقنية المعلومات 2</a:t>
            </a:r>
            <a:r>
              <a:rPr lang="ar-SA" sz="6400" dirty="0"/>
              <a:t>)</a:t>
            </a:r>
          </a:p>
        </p:txBody>
      </p:sp>
      <p:sp>
        <p:nvSpPr>
          <p:cNvPr id="5" name="Google Shape;295;p24">
            <a:extLst>
              <a:ext uri="{FF2B5EF4-FFF2-40B4-BE49-F238E27FC236}">
                <a16:creationId xmlns:a16="http://schemas.microsoft.com/office/drawing/2014/main" id="{56BCD682-A74D-4766-A7A2-E9A5667A2EEB}"/>
              </a:ext>
            </a:extLst>
          </p:cNvPr>
          <p:cNvSpPr txBox="1">
            <a:spLocks/>
          </p:cNvSpPr>
          <p:nvPr/>
        </p:nvSpPr>
        <p:spPr>
          <a:xfrm>
            <a:off x="200523" y="5238699"/>
            <a:ext cx="3552395" cy="1366045"/>
          </a:xfrm>
          <a:prstGeom prst="rect">
            <a:avLst/>
          </a:prstGeom>
          <a:noFill/>
          <a:ln>
            <a:noFill/>
          </a:ln>
        </p:spPr>
        <p:txBody>
          <a:bodyPr spcFirstLastPara="1" wrap="square" lIns="162533" tIns="162533" rIns="162533" bIns="162533"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600"/>
              </a:spcAft>
              <a:buSzPts val="1900"/>
              <a:buNone/>
            </a:pPr>
            <a:r>
              <a:rPr lang="ar-SA" b="1" dirty="0">
                <a:solidFill>
                  <a:srgbClr val="0070C0"/>
                </a:solidFill>
                <a:latin typeface="Sakkal Majalla" panose="02000000000000000000" pitchFamily="2" charset="-78"/>
                <a:cs typeface="Sakkal Majalla" panose="02000000000000000000" pitchFamily="2" charset="-78"/>
              </a:rPr>
              <a:t> المعلمة </a:t>
            </a:r>
          </a:p>
          <a:p>
            <a:pPr marL="0" indent="0" algn="ctr">
              <a:spcBef>
                <a:spcPts val="0"/>
              </a:spcBef>
              <a:spcAft>
                <a:spcPts val="1600"/>
              </a:spcAft>
              <a:buSzPts val="1900"/>
              <a:buNone/>
            </a:pPr>
            <a:r>
              <a:rPr lang="ar-SA" b="1" dirty="0">
                <a:latin typeface="Sakkal Majalla" panose="02000000000000000000" pitchFamily="2" charset="-78"/>
                <a:cs typeface="Sakkal Majalla" panose="02000000000000000000" pitchFamily="2" charset="-78"/>
              </a:rPr>
              <a:t>مشاعل </a:t>
            </a:r>
            <a:r>
              <a:rPr lang="ar-SA" b="1" dirty="0" err="1">
                <a:latin typeface="Sakkal Majalla" panose="02000000000000000000" pitchFamily="2" charset="-78"/>
                <a:cs typeface="Sakkal Majalla" panose="02000000000000000000" pitchFamily="2" charset="-78"/>
              </a:rPr>
              <a:t>النجراني</a:t>
            </a:r>
            <a:endParaRPr lang="ar-SA"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08167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9BEF98E4-1B84-4921-8B13-93192866BB4B}"/>
              </a:ext>
            </a:extLst>
          </p:cNvPr>
          <p:cNvSpPr/>
          <p:nvPr/>
        </p:nvSpPr>
        <p:spPr>
          <a:xfrm>
            <a:off x="960782" y="1154211"/>
            <a:ext cx="1630017" cy="569843"/>
          </a:xfrm>
          <a:prstGeom prst="roundRect">
            <a:avLst/>
          </a:prstGeom>
          <a:solidFill>
            <a:srgbClr val="D1DD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tx1"/>
                </a:solidFill>
              </a:rPr>
              <a:t>القراءة الفعالة </a:t>
            </a:r>
            <a:endParaRPr lang="en-US" b="1" dirty="0">
              <a:solidFill>
                <a:schemeClr val="tx1"/>
              </a:solidFill>
            </a:endParaRPr>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37A76F"/>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مستويات </a:t>
            </a:r>
            <a:r>
              <a:rPr lang="en-US" sz="4000" b="1" dirty="0">
                <a:solidFill>
                  <a:schemeClr val="bg1"/>
                </a:solidFill>
                <a:latin typeface="A Massir Ballpoint" panose="00000100000000000000" pitchFamily="2" charset="-78"/>
                <a:cs typeface="A Massir Ballpoint" panose="00000100000000000000" pitchFamily="2" charset="-78"/>
              </a:rPr>
              <a:t> </a:t>
            </a:r>
            <a:r>
              <a:rPr lang="ar-SA" sz="4000" b="1" dirty="0">
                <a:solidFill>
                  <a:schemeClr val="bg1"/>
                </a:solidFill>
                <a:latin typeface="A Massir Ballpoint" panose="00000100000000000000" pitchFamily="2" charset="-78"/>
                <a:cs typeface="A Massir Ballpoint" panose="00000100000000000000" pitchFamily="2" charset="-78"/>
              </a:rPr>
              <a:t>دراسة عمارة </a:t>
            </a:r>
            <a:r>
              <a:rPr lang="ar-SA" sz="4000" dirty="0">
                <a:solidFill>
                  <a:schemeClr val="bg1"/>
                </a:solidFill>
                <a:latin typeface="A Massir Ballpoint" panose="00000100000000000000" pitchFamily="2" charset="-78"/>
                <a:cs typeface="A Massir Ballpoint" panose="00000100000000000000" pitchFamily="2" charset="-78"/>
              </a:rPr>
              <a:t>الحاسب </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7" name="رسم 6" descr="ساعة توقيت 75% مع تعبئة خالصة">
            <a:extLst>
              <a:ext uri="{FF2B5EF4-FFF2-40B4-BE49-F238E27FC236}">
                <a16:creationId xmlns:a16="http://schemas.microsoft.com/office/drawing/2014/main" id="{FC058583-49C6-4E11-A2AD-2FCEC494E2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026" y="792776"/>
            <a:ext cx="1205947" cy="1205947"/>
          </a:xfrm>
          <a:prstGeom prst="rect">
            <a:avLst/>
          </a:prstGeom>
        </p:spPr>
      </p:pic>
      <p:sp>
        <p:nvSpPr>
          <p:cNvPr id="8" name="مربع نص 7">
            <a:extLst>
              <a:ext uri="{FF2B5EF4-FFF2-40B4-BE49-F238E27FC236}">
                <a16:creationId xmlns:a16="http://schemas.microsoft.com/office/drawing/2014/main" id="{0B12610B-0B65-4002-A077-9B572E2DEACB}"/>
              </a:ext>
            </a:extLst>
          </p:cNvPr>
          <p:cNvSpPr txBox="1"/>
          <p:nvPr/>
        </p:nvSpPr>
        <p:spPr>
          <a:xfrm>
            <a:off x="563215" y="1239078"/>
            <a:ext cx="397567" cy="400110"/>
          </a:xfrm>
          <a:prstGeom prst="rect">
            <a:avLst/>
          </a:prstGeom>
          <a:solidFill>
            <a:schemeClr val="tx1"/>
          </a:solidFill>
        </p:spPr>
        <p:txBody>
          <a:bodyPr wrap="square" rtlCol="0">
            <a:spAutoFit/>
          </a:bodyPr>
          <a:lstStyle/>
          <a:p>
            <a:pPr algn="ctr"/>
            <a:r>
              <a:rPr lang="en-US" sz="2000" b="1" dirty="0">
                <a:solidFill>
                  <a:srgbClr val="D1DD46"/>
                </a:solidFill>
              </a:rPr>
              <a:t> 2</a:t>
            </a:r>
          </a:p>
        </p:txBody>
      </p:sp>
      <p:sp>
        <p:nvSpPr>
          <p:cNvPr id="5" name="مستطيل 4">
            <a:extLst>
              <a:ext uri="{FF2B5EF4-FFF2-40B4-BE49-F238E27FC236}">
                <a16:creationId xmlns:a16="http://schemas.microsoft.com/office/drawing/2014/main" id="{3257C18E-87EA-4BCE-AC17-0E74A25F0DA4}"/>
              </a:ext>
            </a:extLst>
          </p:cNvPr>
          <p:cNvSpPr/>
          <p:nvPr/>
        </p:nvSpPr>
        <p:spPr>
          <a:xfrm>
            <a:off x="7122461" y="1104533"/>
            <a:ext cx="2862470" cy="5172032"/>
          </a:xfrm>
          <a:prstGeom prst="rect">
            <a:avLst/>
          </a:prstGeom>
          <a:solidFill>
            <a:schemeClr val="bg1"/>
          </a:solidFill>
          <a:ln>
            <a:solidFill>
              <a:srgbClr val="0B8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مجموعة وحدة المعالجة المركزية الحديثة مع عرض متساوي القياس Free Vector">
            <a:extLst>
              <a:ext uri="{FF2B5EF4-FFF2-40B4-BE49-F238E27FC236}">
                <a16:creationId xmlns:a16="http://schemas.microsoft.com/office/drawing/2014/main" id="{18C059E1-8FA1-4285-B9F4-A43CBEED27E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0064" b="11717"/>
          <a:stretch/>
        </p:blipFill>
        <p:spPr bwMode="auto">
          <a:xfrm>
            <a:off x="9697930" y="2059739"/>
            <a:ext cx="2317444" cy="2306150"/>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7EB885DE-FCDA-437D-BAEF-2E0C7454DF8B}"/>
              </a:ext>
            </a:extLst>
          </p:cNvPr>
          <p:cNvSpPr/>
          <p:nvPr/>
        </p:nvSpPr>
        <p:spPr>
          <a:xfrm>
            <a:off x="3388270" y="1160309"/>
            <a:ext cx="2862470" cy="5116890"/>
          </a:xfrm>
          <a:prstGeom prst="rect">
            <a:avLst/>
          </a:prstGeom>
          <a:solidFill>
            <a:schemeClr val="bg1"/>
          </a:solidFill>
          <a:ln>
            <a:solidFill>
              <a:srgbClr val="0B8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ستطيل: زوايا مستديرة 5">
            <a:extLst>
              <a:ext uri="{FF2B5EF4-FFF2-40B4-BE49-F238E27FC236}">
                <a16:creationId xmlns:a16="http://schemas.microsoft.com/office/drawing/2014/main" id="{780BE2FF-A6D2-4430-901B-29D3CD3064F5}"/>
              </a:ext>
            </a:extLst>
          </p:cNvPr>
          <p:cNvSpPr/>
          <p:nvPr/>
        </p:nvSpPr>
        <p:spPr>
          <a:xfrm>
            <a:off x="3546062" y="1019444"/>
            <a:ext cx="2597427" cy="602974"/>
          </a:xfrm>
          <a:prstGeom prst="roundRect">
            <a:avLst/>
          </a:prstGeom>
          <a:solidFill>
            <a:srgbClr val="D1D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المستوى الثاني </a:t>
            </a:r>
            <a:endParaRPr lang="en-US" sz="2000" b="1" dirty="0">
              <a:solidFill>
                <a:schemeClr val="tx1"/>
              </a:solidFill>
            </a:endParaRPr>
          </a:p>
        </p:txBody>
      </p:sp>
      <p:sp>
        <p:nvSpPr>
          <p:cNvPr id="13" name="مستطيل: زوايا مستديرة 12">
            <a:extLst>
              <a:ext uri="{FF2B5EF4-FFF2-40B4-BE49-F238E27FC236}">
                <a16:creationId xmlns:a16="http://schemas.microsoft.com/office/drawing/2014/main" id="{94042A56-6B12-402A-B878-924F067A1232}"/>
              </a:ext>
            </a:extLst>
          </p:cNvPr>
          <p:cNvSpPr/>
          <p:nvPr/>
        </p:nvSpPr>
        <p:spPr>
          <a:xfrm>
            <a:off x="7235103" y="981295"/>
            <a:ext cx="2597427" cy="602974"/>
          </a:xfrm>
          <a:prstGeom prst="roundRect">
            <a:avLst/>
          </a:prstGeom>
          <a:solidFill>
            <a:srgbClr val="D1D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المستوى الأول </a:t>
            </a:r>
            <a:endParaRPr lang="en-US" sz="2000" b="1" dirty="0">
              <a:solidFill>
                <a:schemeClr val="tx1"/>
              </a:solidFill>
            </a:endParaRPr>
          </a:p>
        </p:txBody>
      </p:sp>
      <p:sp>
        <p:nvSpPr>
          <p:cNvPr id="14" name="مستطيل: زوايا مستديرة 13">
            <a:extLst>
              <a:ext uri="{FF2B5EF4-FFF2-40B4-BE49-F238E27FC236}">
                <a16:creationId xmlns:a16="http://schemas.microsoft.com/office/drawing/2014/main" id="{59ECCA03-B870-42B4-A70B-48E609842B34}"/>
              </a:ext>
            </a:extLst>
          </p:cNvPr>
          <p:cNvSpPr/>
          <p:nvPr/>
        </p:nvSpPr>
        <p:spPr>
          <a:xfrm>
            <a:off x="7235103" y="2510014"/>
            <a:ext cx="2597427" cy="602974"/>
          </a:xfrm>
          <a:prstGeom prst="roundRect">
            <a:avLst/>
          </a:prstGeom>
          <a:solidFill>
            <a:srgbClr val="D1D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المرحلة الدراسية </a:t>
            </a:r>
            <a:endParaRPr lang="en-US" sz="2000" b="1" dirty="0">
              <a:solidFill>
                <a:schemeClr val="tx1"/>
              </a:solidFill>
            </a:endParaRPr>
          </a:p>
        </p:txBody>
      </p:sp>
      <p:sp>
        <p:nvSpPr>
          <p:cNvPr id="15" name="مستطيل: زوايا مستديرة 14">
            <a:extLst>
              <a:ext uri="{FF2B5EF4-FFF2-40B4-BE49-F238E27FC236}">
                <a16:creationId xmlns:a16="http://schemas.microsoft.com/office/drawing/2014/main" id="{64EA8506-6113-4609-9A9B-CD57BAFC2C6D}"/>
              </a:ext>
            </a:extLst>
          </p:cNvPr>
          <p:cNvSpPr/>
          <p:nvPr/>
        </p:nvSpPr>
        <p:spPr>
          <a:xfrm>
            <a:off x="3546062" y="2632134"/>
            <a:ext cx="2597427" cy="602974"/>
          </a:xfrm>
          <a:prstGeom prst="roundRect">
            <a:avLst/>
          </a:prstGeom>
          <a:solidFill>
            <a:srgbClr val="D1D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المرحلة الدراسية </a:t>
            </a:r>
            <a:endParaRPr lang="en-US" sz="2000" b="1" dirty="0">
              <a:solidFill>
                <a:schemeClr val="tx1"/>
              </a:solidFill>
            </a:endParaRPr>
          </a:p>
        </p:txBody>
      </p:sp>
      <p:sp>
        <p:nvSpPr>
          <p:cNvPr id="16" name="مستطيل: زوايا مستديرة 15">
            <a:extLst>
              <a:ext uri="{FF2B5EF4-FFF2-40B4-BE49-F238E27FC236}">
                <a16:creationId xmlns:a16="http://schemas.microsoft.com/office/drawing/2014/main" id="{480C688F-BEE4-44CF-BCB4-3613A879FF33}"/>
              </a:ext>
            </a:extLst>
          </p:cNvPr>
          <p:cNvSpPr/>
          <p:nvPr/>
        </p:nvSpPr>
        <p:spPr>
          <a:xfrm>
            <a:off x="7254981" y="3795754"/>
            <a:ext cx="2597427" cy="602974"/>
          </a:xfrm>
          <a:prstGeom prst="roundRect">
            <a:avLst/>
          </a:prstGeom>
          <a:solidFill>
            <a:srgbClr val="D1D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يركز على </a:t>
            </a:r>
            <a:endParaRPr lang="en-US" sz="2000" b="1" dirty="0">
              <a:solidFill>
                <a:schemeClr val="tx1"/>
              </a:solidFill>
            </a:endParaRPr>
          </a:p>
        </p:txBody>
      </p:sp>
      <p:sp>
        <p:nvSpPr>
          <p:cNvPr id="17" name="مستطيل: زوايا مستديرة 16">
            <a:extLst>
              <a:ext uri="{FF2B5EF4-FFF2-40B4-BE49-F238E27FC236}">
                <a16:creationId xmlns:a16="http://schemas.microsoft.com/office/drawing/2014/main" id="{44D3D935-632E-49E2-8F3C-46C1526C3E73}"/>
              </a:ext>
            </a:extLst>
          </p:cNvPr>
          <p:cNvSpPr/>
          <p:nvPr/>
        </p:nvSpPr>
        <p:spPr>
          <a:xfrm>
            <a:off x="3506304" y="3895116"/>
            <a:ext cx="2597427" cy="602974"/>
          </a:xfrm>
          <a:prstGeom prst="roundRect">
            <a:avLst/>
          </a:prstGeom>
          <a:solidFill>
            <a:srgbClr val="D1D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solidFill>
              </a:rPr>
              <a:t>يركز على </a:t>
            </a:r>
            <a:endParaRPr lang="en-US" sz="2000" b="1" dirty="0">
              <a:solidFill>
                <a:schemeClr val="tx1"/>
              </a:solidFill>
            </a:endParaRPr>
          </a:p>
        </p:txBody>
      </p:sp>
      <p:sp>
        <p:nvSpPr>
          <p:cNvPr id="11" name="مربع نص 10">
            <a:extLst>
              <a:ext uri="{FF2B5EF4-FFF2-40B4-BE49-F238E27FC236}">
                <a16:creationId xmlns:a16="http://schemas.microsoft.com/office/drawing/2014/main" id="{3E47B041-7E36-4B68-8B1D-5830B5737830}"/>
              </a:ext>
            </a:extLst>
          </p:cNvPr>
          <p:cNvSpPr txBox="1"/>
          <p:nvPr/>
        </p:nvSpPr>
        <p:spPr>
          <a:xfrm>
            <a:off x="7188719" y="1767227"/>
            <a:ext cx="2729949" cy="523220"/>
          </a:xfrm>
          <a:prstGeom prst="rect">
            <a:avLst/>
          </a:prstGeom>
          <a:noFill/>
        </p:spPr>
        <p:txBody>
          <a:bodyPr wrap="square" rtlCol="0">
            <a:spAutoFit/>
          </a:bodyPr>
          <a:lstStyle/>
          <a:p>
            <a:pPr algn="ctr"/>
            <a:r>
              <a:rPr lang="ar-SA" sz="2800" b="1" dirty="0"/>
              <a:t>دراسة عمارة المعالج</a:t>
            </a:r>
            <a:endParaRPr lang="en-US" sz="2800" b="1" dirty="0"/>
          </a:p>
        </p:txBody>
      </p:sp>
      <p:sp>
        <p:nvSpPr>
          <p:cNvPr id="19" name="مربع نص 18">
            <a:extLst>
              <a:ext uri="{FF2B5EF4-FFF2-40B4-BE49-F238E27FC236}">
                <a16:creationId xmlns:a16="http://schemas.microsoft.com/office/drawing/2014/main" id="{7238DF32-89DF-4772-9872-7E9AA8BD130C}"/>
              </a:ext>
            </a:extLst>
          </p:cNvPr>
          <p:cNvSpPr txBox="1"/>
          <p:nvPr/>
        </p:nvSpPr>
        <p:spPr>
          <a:xfrm>
            <a:off x="3400905" y="1706389"/>
            <a:ext cx="2862470" cy="954107"/>
          </a:xfrm>
          <a:prstGeom prst="rect">
            <a:avLst/>
          </a:prstGeom>
          <a:noFill/>
        </p:spPr>
        <p:txBody>
          <a:bodyPr wrap="square" rtlCol="0">
            <a:spAutoFit/>
          </a:bodyPr>
          <a:lstStyle/>
          <a:p>
            <a:pPr algn="ctr"/>
            <a:r>
              <a:rPr lang="ar-SA" sz="2800" b="1" dirty="0"/>
              <a:t>دراسة عمارة الحاسب من حيث مكونات بنائه </a:t>
            </a:r>
            <a:endParaRPr lang="en-US" sz="2800" b="1" dirty="0"/>
          </a:p>
        </p:txBody>
      </p:sp>
      <p:sp>
        <p:nvSpPr>
          <p:cNvPr id="20" name="مربع نص 19">
            <a:extLst>
              <a:ext uri="{FF2B5EF4-FFF2-40B4-BE49-F238E27FC236}">
                <a16:creationId xmlns:a16="http://schemas.microsoft.com/office/drawing/2014/main" id="{697D2AB8-0FA4-49D8-9FF5-9324B4C11735}"/>
              </a:ext>
            </a:extLst>
          </p:cNvPr>
          <p:cNvSpPr txBox="1"/>
          <p:nvPr/>
        </p:nvSpPr>
        <p:spPr>
          <a:xfrm>
            <a:off x="7254981" y="3212814"/>
            <a:ext cx="2729949" cy="523220"/>
          </a:xfrm>
          <a:prstGeom prst="rect">
            <a:avLst/>
          </a:prstGeom>
          <a:noFill/>
        </p:spPr>
        <p:txBody>
          <a:bodyPr wrap="square" rtlCol="0">
            <a:spAutoFit/>
          </a:bodyPr>
          <a:lstStyle/>
          <a:p>
            <a:pPr algn="ctr"/>
            <a:r>
              <a:rPr lang="ar-SA" sz="2800" b="1" dirty="0"/>
              <a:t>الجامعية </a:t>
            </a:r>
            <a:endParaRPr lang="en-US" sz="2800" b="1" dirty="0"/>
          </a:p>
        </p:txBody>
      </p:sp>
      <p:sp>
        <p:nvSpPr>
          <p:cNvPr id="21" name="مربع نص 20">
            <a:extLst>
              <a:ext uri="{FF2B5EF4-FFF2-40B4-BE49-F238E27FC236}">
                <a16:creationId xmlns:a16="http://schemas.microsoft.com/office/drawing/2014/main" id="{DECB6CD3-AA08-4033-A936-722BF928DF64}"/>
              </a:ext>
            </a:extLst>
          </p:cNvPr>
          <p:cNvSpPr txBox="1"/>
          <p:nvPr/>
        </p:nvSpPr>
        <p:spPr>
          <a:xfrm>
            <a:off x="3506304" y="3336020"/>
            <a:ext cx="2729949" cy="523220"/>
          </a:xfrm>
          <a:prstGeom prst="rect">
            <a:avLst/>
          </a:prstGeom>
          <a:noFill/>
        </p:spPr>
        <p:txBody>
          <a:bodyPr wrap="square" rtlCol="0">
            <a:spAutoFit/>
          </a:bodyPr>
          <a:lstStyle/>
          <a:p>
            <a:pPr algn="ctr"/>
            <a:r>
              <a:rPr lang="ar-SA" sz="2800" b="1" dirty="0"/>
              <a:t>الثانوية  </a:t>
            </a:r>
            <a:endParaRPr lang="en-US" sz="2800" b="1" dirty="0"/>
          </a:p>
        </p:txBody>
      </p:sp>
      <p:sp>
        <p:nvSpPr>
          <p:cNvPr id="22" name="مربع نص 21">
            <a:extLst>
              <a:ext uri="{FF2B5EF4-FFF2-40B4-BE49-F238E27FC236}">
                <a16:creationId xmlns:a16="http://schemas.microsoft.com/office/drawing/2014/main" id="{0D42E483-957B-496F-B360-A136353A7EED}"/>
              </a:ext>
            </a:extLst>
          </p:cNvPr>
          <p:cNvSpPr txBox="1"/>
          <p:nvPr/>
        </p:nvSpPr>
        <p:spPr>
          <a:xfrm>
            <a:off x="7188719" y="4727125"/>
            <a:ext cx="2729949" cy="1200329"/>
          </a:xfrm>
          <a:prstGeom prst="rect">
            <a:avLst/>
          </a:prstGeom>
          <a:noFill/>
        </p:spPr>
        <p:txBody>
          <a:bodyPr wrap="square" rtlCol="0">
            <a:spAutoFit/>
          </a:bodyPr>
          <a:lstStyle/>
          <a:p>
            <a:pPr algn="ctr"/>
            <a:r>
              <a:rPr lang="ar-SA" sz="2400" b="1" dirty="0"/>
              <a:t>دراسة بنية المعالج الدقيق و تطور تصاميم هذه البنية في اجياله</a:t>
            </a:r>
            <a:endParaRPr lang="en-US" sz="2400" b="1" dirty="0"/>
          </a:p>
        </p:txBody>
      </p:sp>
      <p:sp>
        <p:nvSpPr>
          <p:cNvPr id="23" name="مربع نص 22">
            <a:extLst>
              <a:ext uri="{FF2B5EF4-FFF2-40B4-BE49-F238E27FC236}">
                <a16:creationId xmlns:a16="http://schemas.microsoft.com/office/drawing/2014/main" id="{5AE2EB24-1BC7-4319-A618-A501A6825C26}"/>
              </a:ext>
            </a:extLst>
          </p:cNvPr>
          <p:cNvSpPr txBox="1"/>
          <p:nvPr/>
        </p:nvSpPr>
        <p:spPr>
          <a:xfrm>
            <a:off x="3493053" y="4664579"/>
            <a:ext cx="2729949" cy="1569660"/>
          </a:xfrm>
          <a:prstGeom prst="rect">
            <a:avLst/>
          </a:prstGeom>
          <a:noFill/>
        </p:spPr>
        <p:txBody>
          <a:bodyPr wrap="square" rtlCol="0">
            <a:spAutoFit/>
          </a:bodyPr>
          <a:lstStyle/>
          <a:p>
            <a:pPr algn="ctr"/>
            <a:r>
              <a:rPr lang="ar-SA" sz="2400" b="1" dirty="0"/>
              <a:t>دراسة التطور في تقنيات مكونات الحاسب  وكيفية اختيار التقنيات المناسبة لبناء الحاسب </a:t>
            </a:r>
            <a:endParaRPr lang="en-US" sz="2400" b="1" dirty="0"/>
          </a:p>
        </p:txBody>
      </p:sp>
      <p:pic>
        <p:nvPicPr>
          <p:cNvPr id="26" name="Picture 4" descr="تجميع الكمبيوتر.  أجهزة الكمبيوتر الشخصية.  ناقل قسط">
            <a:extLst>
              <a:ext uri="{FF2B5EF4-FFF2-40B4-BE49-F238E27FC236}">
                <a16:creationId xmlns:a16="http://schemas.microsoft.com/office/drawing/2014/main" id="{FFEC1C3B-5878-40AF-BC67-4041E47F30C5}"/>
              </a:ext>
            </a:extLst>
          </p:cNvPr>
          <p:cNvPicPr>
            <a:picLocks noChangeAspect="1" noChangeArrowheads="1"/>
          </p:cNvPicPr>
          <p:nvPr/>
        </p:nvPicPr>
        <p:blipFill>
          <a:blip r:embed="rId5">
            <a:clrChange>
              <a:clrFrom>
                <a:srgbClr val="00A79D"/>
              </a:clrFrom>
              <a:clrTo>
                <a:srgbClr val="00A79D">
                  <a:alpha val="0"/>
                </a:srgbClr>
              </a:clrTo>
            </a:clrChange>
            <a:extLst>
              <a:ext uri="{28A0092B-C50C-407E-A947-70E740481C1C}">
                <a14:useLocalDpi xmlns:a14="http://schemas.microsoft.com/office/drawing/2010/main" val="0"/>
              </a:ext>
            </a:extLst>
          </a:blip>
          <a:srcRect/>
          <a:stretch>
            <a:fillRect/>
          </a:stretch>
        </p:blipFill>
        <p:spPr bwMode="auto">
          <a:xfrm>
            <a:off x="860319" y="2319027"/>
            <a:ext cx="2998301" cy="230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9F2EA91-BD47-49D9-9D75-E26EE924B403}"/>
              </a:ext>
            </a:extLst>
          </p:cNvPr>
          <p:cNvSpPr>
            <a:spLocks noGrp="1"/>
          </p:cNvSpPr>
          <p:nvPr>
            <p:ph type="title" idx="4294967295"/>
          </p:nvPr>
        </p:nvSpPr>
        <p:spPr>
          <a:xfrm>
            <a:off x="0" y="34925"/>
            <a:ext cx="12192000" cy="852488"/>
          </a:xfrm>
          <a:solidFill>
            <a:srgbClr val="37A76F"/>
          </a:solidFill>
        </p:spPr>
        <p:txBody>
          <a:bodyPr/>
          <a:lstStyle/>
          <a:p>
            <a:pPr algn="ctr"/>
            <a:r>
              <a:rPr lang="ar-EG" altLang="en-US" sz="4400" b="1" dirty="0">
                <a:solidFill>
                  <a:schemeClr val="bg1"/>
                </a:solidFill>
                <a:latin typeface="A Massir Ballpoint" panose="00000100000000000000" pitchFamily="2" charset="-78"/>
                <a:cs typeface="A Massir Ballpoint" panose="00000100000000000000" pitchFamily="2" charset="-78"/>
              </a:rPr>
              <a:t>البنية الداخلية للمعالج في أبسط صورها</a:t>
            </a:r>
            <a:endParaRPr lang="en-US" dirty="0">
              <a:solidFill>
                <a:schemeClr val="bg1"/>
              </a:solidFill>
              <a:latin typeface="A Massir Ballpoint" panose="00000100000000000000" pitchFamily="2" charset="-78"/>
              <a:cs typeface="A Massir Ballpoint" panose="00000100000000000000" pitchFamily="2" charset="-78"/>
            </a:endParaRPr>
          </a:p>
        </p:txBody>
      </p:sp>
      <p:pic>
        <p:nvPicPr>
          <p:cNvPr id="4" name="Picture 2">
            <a:extLst>
              <a:ext uri="{FF2B5EF4-FFF2-40B4-BE49-F238E27FC236}">
                <a16:creationId xmlns:a16="http://schemas.microsoft.com/office/drawing/2014/main" id="{DC9C60DC-B555-4937-912B-AA3E54B39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50" y="1414548"/>
            <a:ext cx="6154806" cy="44732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مستطيل 16">
            <a:extLst>
              <a:ext uri="{FF2B5EF4-FFF2-40B4-BE49-F238E27FC236}">
                <a16:creationId xmlns:a16="http://schemas.microsoft.com/office/drawing/2014/main" id="{F0E21610-317D-4973-9BE7-C4F8E2BA1D37}"/>
              </a:ext>
            </a:extLst>
          </p:cNvPr>
          <p:cNvSpPr/>
          <p:nvPr/>
        </p:nvSpPr>
        <p:spPr>
          <a:xfrm>
            <a:off x="5835044" y="1773299"/>
            <a:ext cx="649833" cy="3755793"/>
          </a:xfrm>
          <a:prstGeom prst="rect">
            <a:avLst/>
          </a:prstGeom>
          <a:noFill/>
          <a:ln w="76200">
            <a:solidFill>
              <a:srgbClr val="C924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مستطيل: زوايا مستديرة 2">
            <a:extLst>
              <a:ext uri="{FF2B5EF4-FFF2-40B4-BE49-F238E27FC236}">
                <a16:creationId xmlns:a16="http://schemas.microsoft.com/office/drawing/2014/main" id="{9A697239-1DF4-47FC-A131-E7FBB8377718}"/>
              </a:ext>
            </a:extLst>
          </p:cNvPr>
          <p:cNvSpPr/>
          <p:nvPr/>
        </p:nvSpPr>
        <p:spPr>
          <a:xfrm>
            <a:off x="7000663" y="4451667"/>
            <a:ext cx="4797287" cy="533522"/>
          </a:xfrm>
          <a:prstGeom prst="roundRect">
            <a:avLst/>
          </a:prstGeom>
          <a:solidFill>
            <a:srgbClr val="F244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هل الذاكرة تدخل ضمن المعالج ؟</a:t>
            </a:r>
            <a:endParaRPr lang="en-US" sz="2400" b="1" dirty="0">
              <a:solidFill>
                <a:schemeClr val="tx1">
                  <a:lumMod val="95000"/>
                  <a:lumOff val="5000"/>
                </a:schemeClr>
              </a:solidFill>
            </a:endParaRPr>
          </a:p>
        </p:txBody>
      </p:sp>
      <p:sp>
        <p:nvSpPr>
          <p:cNvPr id="18" name="مربع نص 17">
            <a:extLst>
              <a:ext uri="{FF2B5EF4-FFF2-40B4-BE49-F238E27FC236}">
                <a16:creationId xmlns:a16="http://schemas.microsoft.com/office/drawing/2014/main" id="{C5ABE436-79E4-4E65-AC36-B3371FD655EE}"/>
              </a:ext>
            </a:extLst>
          </p:cNvPr>
          <p:cNvSpPr txBox="1"/>
          <p:nvPr/>
        </p:nvSpPr>
        <p:spPr>
          <a:xfrm>
            <a:off x="6800589" y="1554906"/>
            <a:ext cx="5189260" cy="1631216"/>
          </a:xfrm>
          <a:prstGeom prst="rect">
            <a:avLst/>
          </a:prstGeom>
          <a:noFill/>
        </p:spPr>
        <p:txBody>
          <a:bodyPr wrap="square">
            <a:spAutoFit/>
          </a:bodyPr>
          <a:lstStyle/>
          <a:p>
            <a:pPr algn="ctr"/>
            <a:r>
              <a:rPr lang="ar-SA" sz="2000" b="1" dirty="0"/>
              <a:t>البنية الأساسية للمعالج هي المكونات الأساسية  المشتركة في جميع المعالجات</a:t>
            </a:r>
          </a:p>
          <a:p>
            <a:pPr algn="ctr"/>
            <a:r>
              <a:rPr lang="ar-SA" sz="2000" b="1" dirty="0"/>
              <a:t> مثل صناعة السيارات في كل شركات هناك مكونات أساسية مثلا تحتوي على محركات و اطار ومقاعد وهيكل خارجي </a:t>
            </a:r>
          </a:p>
          <a:p>
            <a:pPr algn="ctr"/>
            <a:r>
              <a:rPr lang="ar-SA" sz="2000" b="1" dirty="0"/>
              <a:t>ثم تأتي الشركات وتضيف مميزات أخرى خاصة بها </a:t>
            </a:r>
            <a:endParaRPr lang="en-US" sz="2000" b="1" dirty="0"/>
          </a:p>
        </p:txBody>
      </p:sp>
      <p:sp>
        <p:nvSpPr>
          <p:cNvPr id="19" name="مستطيل: زوايا مستديرة 18">
            <a:extLst>
              <a:ext uri="{FF2B5EF4-FFF2-40B4-BE49-F238E27FC236}">
                <a16:creationId xmlns:a16="http://schemas.microsoft.com/office/drawing/2014/main" id="{E9015F08-78A7-4D75-922A-0D152C21BEE6}"/>
              </a:ext>
            </a:extLst>
          </p:cNvPr>
          <p:cNvSpPr/>
          <p:nvPr/>
        </p:nvSpPr>
        <p:spPr>
          <a:xfrm>
            <a:off x="7000663" y="3671879"/>
            <a:ext cx="4797287" cy="56079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2400" b="1" dirty="0">
              <a:solidFill>
                <a:schemeClr val="tx1">
                  <a:lumMod val="95000"/>
                  <a:lumOff val="5000"/>
                </a:schemeClr>
              </a:solidFill>
            </a:endParaRPr>
          </a:p>
          <a:p>
            <a:pPr algn="ctr"/>
            <a:r>
              <a:rPr lang="ar-SA" sz="2400" b="1" dirty="0">
                <a:solidFill>
                  <a:schemeClr val="tx1">
                    <a:lumMod val="95000"/>
                    <a:lumOff val="5000"/>
                  </a:schemeClr>
                </a:solidFill>
              </a:rPr>
              <a:t>لماذا نقول هذا الجهاز افضل من هذا الجهاز ؟</a:t>
            </a:r>
          </a:p>
          <a:p>
            <a:pPr algn="ctr"/>
            <a:endParaRPr lang="en-US" sz="2400" b="1" dirty="0">
              <a:solidFill>
                <a:schemeClr val="tx1">
                  <a:lumMod val="95000"/>
                  <a:lumOff val="5000"/>
                </a:schemeClr>
              </a:solidFill>
            </a:endParaRPr>
          </a:p>
        </p:txBody>
      </p:sp>
      <p:sp>
        <p:nvSpPr>
          <p:cNvPr id="20" name="مربع نص 19">
            <a:extLst>
              <a:ext uri="{FF2B5EF4-FFF2-40B4-BE49-F238E27FC236}">
                <a16:creationId xmlns:a16="http://schemas.microsoft.com/office/drawing/2014/main" id="{953AD218-D7D6-460F-962D-6132D7DE5E5F}"/>
              </a:ext>
            </a:extLst>
          </p:cNvPr>
          <p:cNvSpPr txBox="1"/>
          <p:nvPr/>
        </p:nvSpPr>
        <p:spPr>
          <a:xfrm>
            <a:off x="6800589" y="1554905"/>
            <a:ext cx="5189260" cy="1631216"/>
          </a:xfrm>
          <a:prstGeom prst="rect">
            <a:avLst/>
          </a:prstGeom>
          <a:noFill/>
        </p:spPr>
        <p:txBody>
          <a:bodyPr wrap="square">
            <a:spAutoFit/>
          </a:bodyPr>
          <a:lstStyle/>
          <a:p>
            <a:pPr algn="ctr"/>
            <a:r>
              <a:rPr lang="ar-SA" sz="2000" b="1" dirty="0"/>
              <a:t>البنية الأساسية للمعالج هي المكونات الأساسية  المشتركة في جميع المعالجات</a:t>
            </a:r>
          </a:p>
          <a:p>
            <a:pPr algn="ctr"/>
            <a:r>
              <a:rPr lang="ar-SA" sz="2000" b="1" dirty="0"/>
              <a:t> مثل صناعة السيارات في كل شركات هناك مكونات أساسية مثلا تحتوي على محركات و اطار ومقاعد وهيكل خارجي </a:t>
            </a:r>
          </a:p>
          <a:p>
            <a:pPr algn="ctr"/>
            <a:r>
              <a:rPr lang="ar-SA" sz="2000" b="1" dirty="0"/>
              <a:t>ثم تأتي الشركات وتضيف مميزات أخرى خاصة بها </a:t>
            </a:r>
            <a:endParaRPr lang="en-US" sz="2000" b="1" dirty="0"/>
          </a:p>
        </p:txBody>
      </p:sp>
      <p:pic>
        <p:nvPicPr>
          <p:cNvPr id="9" name="Picture 2" descr="Bitmoji Image">
            <a:extLst>
              <a:ext uri="{FF2B5EF4-FFF2-40B4-BE49-F238E27FC236}">
                <a16:creationId xmlns:a16="http://schemas.microsoft.com/office/drawing/2014/main" id="{91F17066-636F-4286-8D21-BF046E3E3B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9231" y="3623522"/>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44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37A76F"/>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عمارة المعالج وكيف يعمل؟</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7" name="رسم 6" descr="ساعة توقيت 75% مع تعبئة خالصة">
            <a:extLst>
              <a:ext uri="{FF2B5EF4-FFF2-40B4-BE49-F238E27FC236}">
                <a16:creationId xmlns:a16="http://schemas.microsoft.com/office/drawing/2014/main" id="{FC058583-49C6-4E11-A2AD-2FCEC494E2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026" y="792776"/>
            <a:ext cx="1205947" cy="1205947"/>
          </a:xfrm>
          <a:prstGeom prst="rect">
            <a:avLst/>
          </a:prstGeom>
        </p:spPr>
      </p:pic>
      <p:sp>
        <p:nvSpPr>
          <p:cNvPr id="10" name="مربع نص 9">
            <a:extLst>
              <a:ext uri="{FF2B5EF4-FFF2-40B4-BE49-F238E27FC236}">
                <a16:creationId xmlns:a16="http://schemas.microsoft.com/office/drawing/2014/main" id="{7C14C5EE-30EB-4B14-8A0B-A49D58FC0114}"/>
              </a:ext>
            </a:extLst>
          </p:cNvPr>
          <p:cNvSpPr txBox="1"/>
          <p:nvPr/>
        </p:nvSpPr>
        <p:spPr>
          <a:xfrm>
            <a:off x="3559939" y="979307"/>
            <a:ext cx="5769430" cy="1754326"/>
          </a:xfrm>
          <a:prstGeom prst="rect">
            <a:avLst/>
          </a:prstGeom>
          <a:noFill/>
        </p:spPr>
        <p:txBody>
          <a:bodyPr wrap="square">
            <a:spAutoFit/>
          </a:bodyPr>
          <a:lstStyle/>
          <a:p>
            <a:pPr algn="ctr"/>
            <a:r>
              <a:rPr lang="ar-SA" sz="3600" b="1" dirty="0"/>
              <a:t>استنجي العلاقة بين الصور التالية للتعرف على دور المعالج في الحاسوب</a:t>
            </a:r>
            <a:endParaRPr lang="en-US" sz="3600" b="1" dirty="0"/>
          </a:p>
        </p:txBody>
      </p:sp>
      <p:pic>
        <p:nvPicPr>
          <p:cNvPr id="8194" name="Picture 2" descr="توضيح واقعي للقلب Premium Vector">
            <a:extLst>
              <a:ext uri="{FF2B5EF4-FFF2-40B4-BE49-F238E27FC236}">
                <a16:creationId xmlns:a16="http://schemas.microsoft.com/office/drawing/2014/main" id="{8AC758E9-D330-4876-B31F-4492821DC195}"/>
              </a:ext>
            </a:extLst>
          </p:cNvPr>
          <p:cNvPicPr>
            <a:picLocks noChangeAspect="1" noChangeArrowheads="1"/>
          </p:cNvPicPr>
          <p:nvPr/>
        </p:nvPicPr>
        <p:blipFill rotWithShape="1">
          <a:blip r:embed="rId4">
            <a:clrChange>
              <a:clrFrom>
                <a:srgbClr val="F1F1EF"/>
              </a:clrFrom>
              <a:clrTo>
                <a:srgbClr val="F1F1EF">
                  <a:alpha val="0"/>
                </a:srgbClr>
              </a:clrTo>
            </a:clrChange>
            <a:extLst>
              <a:ext uri="{28A0092B-C50C-407E-A947-70E740481C1C}">
                <a14:useLocalDpi xmlns:a14="http://schemas.microsoft.com/office/drawing/2010/main" val="0"/>
              </a:ext>
            </a:extLst>
          </a:blip>
          <a:srcRect l="20218" t="8916" r="25107" b="13273"/>
          <a:stretch/>
        </p:blipFill>
        <p:spPr bwMode="auto">
          <a:xfrm>
            <a:off x="8680174" y="2920164"/>
            <a:ext cx="2118618" cy="30151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ناقلات خريطة العقل مفهوم التوضيح Free Vector">
            <a:extLst>
              <a:ext uri="{FF2B5EF4-FFF2-40B4-BE49-F238E27FC236}">
                <a16:creationId xmlns:a16="http://schemas.microsoft.com/office/drawing/2014/main" id="{8BB776CF-CB25-44C7-97D5-0E7C1B36459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1110" y="3165335"/>
            <a:ext cx="2981325" cy="2981325"/>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392DE906-CDC8-4204-99B9-6B220D77B562}"/>
              </a:ext>
            </a:extLst>
          </p:cNvPr>
          <p:cNvSpPr txBox="1"/>
          <p:nvPr/>
        </p:nvSpPr>
        <p:spPr>
          <a:xfrm>
            <a:off x="7368209" y="3949148"/>
            <a:ext cx="1020417" cy="1166191"/>
          </a:xfrm>
          <a:prstGeom prst="rect">
            <a:avLst/>
          </a:prstGeom>
          <a:noFill/>
        </p:spPr>
        <p:txBody>
          <a:bodyPr wrap="square" rtlCol="0">
            <a:spAutoFit/>
          </a:bodyPr>
          <a:lstStyle/>
          <a:p>
            <a:endParaRPr lang="en-US" dirty="0"/>
          </a:p>
        </p:txBody>
      </p:sp>
      <p:pic>
        <p:nvPicPr>
          <p:cNvPr id="6" name="رسم 5" descr="إضافة مع تعبئة خالصة">
            <a:extLst>
              <a:ext uri="{FF2B5EF4-FFF2-40B4-BE49-F238E27FC236}">
                <a16:creationId xmlns:a16="http://schemas.microsoft.com/office/drawing/2014/main" id="{B2E947A9-810D-43D5-AEC5-193F78A49C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8209" y="3844655"/>
            <a:ext cx="1166191" cy="1166191"/>
          </a:xfrm>
          <a:prstGeom prst="rect">
            <a:avLst/>
          </a:prstGeom>
        </p:spPr>
      </p:pic>
      <p:sp>
        <p:nvSpPr>
          <p:cNvPr id="9" name="مربع نص 8">
            <a:extLst>
              <a:ext uri="{FF2B5EF4-FFF2-40B4-BE49-F238E27FC236}">
                <a16:creationId xmlns:a16="http://schemas.microsoft.com/office/drawing/2014/main" id="{6E943CA1-DEEA-4C1F-9B84-15706ED8737F}"/>
              </a:ext>
            </a:extLst>
          </p:cNvPr>
          <p:cNvSpPr txBox="1"/>
          <p:nvPr/>
        </p:nvSpPr>
        <p:spPr>
          <a:xfrm>
            <a:off x="2895600" y="3807840"/>
            <a:ext cx="1272623" cy="1631216"/>
          </a:xfrm>
          <a:prstGeom prst="rect">
            <a:avLst/>
          </a:prstGeom>
          <a:noFill/>
        </p:spPr>
        <p:txBody>
          <a:bodyPr wrap="square" rtlCol="0">
            <a:spAutoFit/>
          </a:bodyPr>
          <a:lstStyle/>
          <a:p>
            <a:pPr algn="ctr"/>
            <a:r>
              <a:rPr lang="ar-SA" sz="10000" b="1" dirty="0"/>
              <a:t>=</a:t>
            </a:r>
            <a:endParaRPr lang="en-US" sz="10000" b="1" dirty="0"/>
          </a:p>
        </p:txBody>
      </p:sp>
      <p:pic>
        <p:nvPicPr>
          <p:cNvPr id="16" name="Picture 10">
            <a:extLst>
              <a:ext uri="{FF2B5EF4-FFF2-40B4-BE49-F238E27FC236}">
                <a16:creationId xmlns:a16="http://schemas.microsoft.com/office/drawing/2014/main" id="{9500EC03-AEC2-4A74-AFAF-A04FD810C9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026" y="3418100"/>
            <a:ext cx="2809875" cy="2019300"/>
          </a:xfrm>
          <a:prstGeom prst="rect">
            <a:avLst/>
          </a:prstGeom>
        </p:spPr>
      </p:pic>
    </p:spTree>
    <p:extLst>
      <p:ext uri="{BB962C8B-B14F-4D97-AF65-F5344CB8AC3E}">
        <p14:creationId xmlns:p14="http://schemas.microsoft.com/office/powerpoint/2010/main" val="1430489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وسائط عبر الإنترنت 4" title="البُنية الأساسية للمعالج - الحاسب وتقنية المعلومات 2">
            <a:hlinkClick r:id="" action="ppaction://media"/>
            <a:extLst>
              <a:ext uri="{FF2B5EF4-FFF2-40B4-BE49-F238E27FC236}">
                <a16:creationId xmlns:a16="http://schemas.microsoft.com/office/drawing/2014/main" id="{5B037AFC-5A35-475D-BD0C-E7F18DBF7DE3}"/>
              </a:ext>
            </a:extLst>
          </p:cNvPr>
          <p:cNvPicPr>
            <a:picLocks noRot="1" noChangeAspect="1"/>
          </p:cNvPicPr>
          <p:nvPr>
            <a:videoFile r:link="rId1"/>
          </p:nvPr>
        </p:nvPicPr>
        <p:blipFill>
          <a:blip r:embed="rId3"/>
          <a:stretch>
            <a:fillRect/>
          </a:stretch>
        </p:blipFill>
        <p:spPr>
          <a:xfrm>
            <a:off x="2645313" y="1192696"/>
            <a:ext cx="7740208" cy="4373217"/>
          </a:xfrm>
          <a:prstGeom prst="rect">
            <a:avLst/>
          </a:prstGeom>
        </p:spPr>
      </p:pic>
      <p:sp>
        <p:nvSpPr>
          <p:cNvPr id="6" name="مربع نص 5">
            <a:extLst>
              <a:ext uri="{FF2B5EF4-FFF2-40B4-BE49-F238E27FC236}">
                <a16:creationId xmlns:a16="http://schemas.microsoft.com/office/drawing/2014/main" id="{73F56001-7396-4A35-90A2-2529EB96BB81}"/>
              </a:ext>
            </a:extLst>
          </p:cNvPr>
          <p:cNvSpPr txBox="1"/>
          <p:nvPr/>
        </p:nvSpPr>
        <p:spPr>
          <a:xfrm>
            <a:off x="2252870" y="560992"/>
            <a:ext cx="7998808" cy="523220"/>
          </a:xfrm>
          <a:prstGeom prst="rect">
            <a:avLst/>
          </a:prstGeom>
          <a:noFill/>
        </p:spPr>
        <p:txBody>
          <a:bodyPr wrap="square">
            <a:spAutoFit/>
          </a:bodyPr>
          <a:lstStyle/>
          <a:p>
            <a:pPr algn="ctr"/>
            <a:r>
              <a:rPr lang="ar-SA" sz="2800" b="1" dirty="0"/>
              <a:t>لنشاهد هذا المقطع لنرى ما هي مكونات المعالج وكيف يعمل ؟</a:t>
            </a:r>
            <a:endParaRPr lang="en-US" sz="2800" b="1" dirty="0"/>
          </a:p>
        </p:txBody>
      </p:sp>
    </p:spTree>
    <p:extLst>
      <p:ext uri="{BB962C8B-B14F-4D97-AF65-F5344CB8AC3E}">
        <p14:creationId xmlns:p14="http://schemas.microsoft.com/office/powerpoint/2010/main" val="29792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EFBD4F-0D1A-40E3-9AF0-5E02A63E80C4}"/>
              </a:ext>
            </a:extLst>
          </p:cNvPr>
          <p:cNvSpPr txBox="1">
            <a:spLocks/>
          </p:cNvSpPr>
          <p:nvPr/>
        </p:nvSpPr>
        <p:spPr>
          <a:xfrm>
            <a:off x="0" y="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dirty="0">
                <a:solidFill>
                  <a:schemeClr val="bg1"/>
                </a:solidFill>
                <a:latin typeface="A Massir Ballpoint" panose="00000100000000000000" pitchFamily="2" charset="-78"/>
                <a:cs typeface="A Massir Ballpoint" panose="00000100000000000000" pitchFamily="2" charset="-78"/>
              </a:rPr>
              <a:t>البنية الأساسية للمعالج </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9218" name="Picture 2" descr="Isometric maths material background Free Vector">
            <a:extLst>
              <a:ext uri="{FF2B5EF4-FFF2-40B4-BE49-F238E27FC236}">
                <a16:creationId xmlns:a16="http://schemas.microsoft.com/office/drawing/2014/main" id="{6E4A83F8-A655-488E-8C28-66A28B90CE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68"/>
          <a:stretch/>
        </p:blipFill>
        <p:spPr bwMode="auto">
          <a:xfrm>
            <a:off x="10093685" y="3270853"/>
            <a:ext cx="1626661" cy="15100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eepin, شاشة, مسجل مجانا رمز من Zafiro Apps">
            <a:extLst>
              <a:ext uri="{FF2B5EF4-FFF2-40B4-BE49-F238E27FC236}">
                <a16:creationId xmlns:a16="http://schemas.microsoft.com/office/drawing/2014/main" id="{85912332-3EC0-47D0-8EA6-9C0AB87F9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1414" y="3171321"/>
            <a:ext cx="1615730" cy="161573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زوايا مستديرة 1">
            <a:extLst>
              <a:ext uri="{FF2B5EF4-FFF2-40B4-BE49-F238E27FC236}">
                <a16:creationId xmlns:a16="http://schemas.microsoft.com/office/drawing/2014/main" id="{8CF77CCC-2393-4833-BC7A-396267FE29C8}"/>
              </a:ext>
            </a:extLst>
          </p:cNvPr>
          <p:cNvSpPr/>
          <p:nvPr/>
        </p:nvSpPr>
        <p:spPr>
          <a:xfrm>
            <a:off x="9675950" y="1921463"/>
            <a:ext cx="2160638" cy="954853"/>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وحدة الحساب والمنطق</a:t>
            </a:r>
          </a:p>
          <a:p>
            <a:pPr algn="ctr" rtl="0"/>
            <a:r>
              <a:rPr lang="ar-SA" sz="2000" dirty="0"/>
              <a:t>)</a:t>
            </a:r>
            <a:r>
              <a:rPr lang="en-US" sz="2000" dirty="0"/>
              <a:t>ALU</a:t>
            </a:r>
            <a:r>
              <a:rPr lang="ar-SA" sz="2000" dirty="0"/>
              <a:t>(</a:t>
            </a:r>
            <a:r>
              <a:rPr lang="en-US" sz="2000" dirty="0"/>
              <a:t> Arithmetic and Logic Unit</a:t>
            </a:r>
            <a:endParaRPr lang="en-US"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endParaRPr>
          </a:p>
        </p:txBody>
      </p:sp>
      <p:sp>
        <p:nvSpPr>
          <p:cNvPr id="7" name="مستطيل: زوايا مستديرة 6">
            <a:extLst>
              <a:ext uri="{FF2B5EF4-FFF2-40B4-BE49-F238E27FC236}">
                <a16:creationId xmlns:a16="http://schemas.microsoft.com/office/drawing/2014/main" id="{14854D6A-F003-41AE-963B-5ED43D099F5D}"/>
              </a:ext>
            </a:extLst>
          </p:cNvPr>
          <p:cNvSpPr/>
          <p:nvPr/>
        </p:nvSpPr>
        <p:spPr>
          <a:xfrm>
            <a:off x="7463523" y="1921464"/>
            <a:ext cx="2144861" cy="954853"/>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وحدة المسجلات</a:t>
            </a:r>
          </a:p>
          <a:p>
            <a:pPr algn="ctr"/>
            <a:r>
              <a:rPr lang="en-US" sz="2000" dirty="0"/>
              <a:t>Registers</a:t>
            </a: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 </a:t>
            </a:r>
            <a:endParaRPr lang="en-US"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endParaRPr>
          </a:p>
        </p:txBody>
      </p:sp>
      <p:sp>
        <p:nvSpPr>
          <p:cNvPr id="8" name="مستطيل: زوايا مستديرة 7">
            <a:extLst>
              <a:ext uri="{FF2B5EF4-FFF2-40B4-BE49-F238E27FC236}">
                <a16:creationId xmlns:a16="http://schemas.microsoft.com/office/drawing/2014/main" id="{29A0D499-10E1-44DD-B621-D0EABAA20B40}"/>
              </a:ext>
            </a:extLst>
          </p:cNvPr>
          <p:cNvSpPr/>
          <p:nvPr/>
        </p:nvSpPr>
        <p:spPr>
          <a:xfrm>
            <a:off x="5251096" y="1921463"/>
            <a:ext cx="2144861" cy="954853"/>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وحدة التحكم</a:t>
            </a:r>
          </a:p>
          <a:p>
            <a:pPr algn="ctr"/>
            <a:r>
              <a:rPr lang="en-US" sz="2000" b="1" dirty="0">
                <a:latin typeface="Calibri" pitchFamily="34" charset="0"/>
              </a:rPr>
              <a:t>Control Unit</a:t>
            </a: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  </a:t>
            </a:r>
            <a:endParaRPr lang="en-US"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endParaRPr>
          </a:p>
        </p:txBody>
      </p:sp>
      <p:sp>
        <p:nvSpPr>
          <p:cNvPr id="9" name="مستطيل: زوايا مستديرة 8">
            <a:extLst>
              <a:ext uri="{FF2B5EF4-FFF2-40B4-BE49-F238E27FC236}">
                <a16:creationId xmlns:a16="http://schemas.microsoft.com/office/drawing/2014/main" id="{24A9CAF5-0754-4DB6-A406-232FB56038D2}"/>
              </a:ext>
            </a:extLst>
          </p:cNvPr>
          <p:cNvSpPr/>
          <p:nvPr/>
        </p:nvSpPr>
        <p:spPr>
          <a:xfrm>
            <a:off x="3038381" y="1921463"/>
            <a:ext cx="2144861" cy="96820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وحدة إدارة الذاكرة </a:t>
            </a:r>
          </a:p>
          <a:p>
            <a:pPr algn="ctr"/>
            <a:r>
              <a:rPr lang="en-US" sz="2000" b="1" dirty="0">
                <a:latin typeface="Calibri" pitchFamily="34" charset="0"/>
              </a:rPr>
              <a:t>Memory Management</a:t>
            </a: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 </a:t>
            </a:r>
            <a:endParaRPr lang="en-US"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endParaRPr>
          </a:p>
        </p:txBody>
      </p:sp>
      <p:sp>
        <p:nvSpPr>
          <p:cNvPr id="10" name="مستطيل: زوايا مستديرة 9">
            <a:extLst>
              <a:ext uri="{FF2B5EF4-FFF2-40B4-BE49-F238E27FC236}">
                <a16:creationId xmlns:a16="http://schemas.microsoft.com/office/drawing/2014/main" id="{598513C3-342B-4962-896B-C60DC2BADD56}"/>
              </a:ext>
            </a:extLst>
          </p:cNvPr>
          <p:cNvSpPr/>
          <p:nvPr/>
        </p:nvSpPr>
        <p:spPr>
          <a:xfrm>
            <a:off x="758100" y="1921463"/>
            <a:ext cx="2167401" cy="968208"/>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rPr>
              <a:t>وحدة أخرى </a:t>
            </a:r>
            <a:endParaRPr lang="en-US" sz="2000" b="1" dirty="0">
              <a:solidFill>
                <a:sysClr val="windowText" lastClr="000000"/>
              </a:solidFill>
              <a:latin typeface="Amiri" panose="00000500000000000000" pitchFamily="2" charset="-78"/>
              <a:ea typeface="Amiri" panose="00000500000000000000" pitchFamily="2" charset="-78"/>
              <a:cs typeface="Amiri" panose="00000500000000000000" pitchFamily="2" charset="-78"/>
            </a:endParaRPr>
          </a:p>
        </p:txBody>
      </p:sp>
      <p:pic>
        <p:nvPicPr>
          <p:cNvPr id="1026" name="Picture 2" descr="لوحة تحكم وحدة التحكم.  هايتك تكنولوجي.  خدمة الألعاب الحية ، وحدة التحكم في ألعاب الفيديو ، عصا التحكم مع الأزرار.  joypad للاعبين.  جهاز الإدخال المحيطي.  ناقلات معزولة مفهوم استعارة التوضيح  ناقل حر">
            <a:extLst>
              <a:ext uri="{FF2B5EF4-FFF2-40B4-BE49-F238E27FC236}">
                <a16:creationId xmlns:a16="http://schemas.microsoft.com/office/drawing/2014/main" id="{071C1A84-175B-411C-8273-FE3BC6BA3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757" y="3124628"/>
            <a:ext cx="1709116" cy="1709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 Icons Color Colors Colour Colours Brain Brains Psychology Psychologist  Research Researching Mental Psychological Mentality Behavior Behaviors  Human Study Problem Solving Solve Solves Solving Problem Problems Issue  Issues Solution Solutions ...">
            <a:extLst>
              <a:ext uri="{FF2B5EF4-FFF2-40B4-BE49-F238E27FC236}">
                <a16:creationId xmlns:a16="http://schemas.microsoft.com/office/drawing/2014/main" id="{2492148F-9D4E-451B-8BCC-C69D0AA5D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764" y="291227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مفهوم متساوي القياس لوحة الدوائر Free Vector">
            <a:extLst>
              <a:ext uri="{FF2B5EF4-FFF2-40B4-BE49-F238E27FC236}">
                <a16:creationId xmlns:a16="http://schemas.microsoft.com/office/drawing/2014/main" id="{CCBEA4A5-7CBD-449D-A83F-4D502DB8F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28" y="2987612"/>
            <a:ext cx="2455628" cy="175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9F2EA91-BD47-49D9-9D75-E26EE924B403}"/>
              </a:ext>
            </a:extLst>
          </p:cNvPr>
          <p:cNvSpPr>
            <a:spLocks noGrp="1"/>
          </p:cNvSpPr>
          <p:nvPr>
            <p:ph type="title" idx="4294967295"/>
          </p:nvPr>
        </p:nvSpPr>
        <p:spPr>
          <a:xfrm>
            <a:off x="0" y="34925"/>
            <a:ext cx="12192000" cy="852488"/>
          </a:xfrm>
          <a:solidFill>
            <a:srgbClr val="37A76F"/>
          </a:solidFill>
        </p:spPr>
        <p:txBody>
          <a:bodyPr/>
          <a:lstStyle/>
          <a:p>
            <a:pPr algn="ctr"/>
            <a:r>
              <a:rPr lang="ar-EG" altLang="en-US" sz="4400" b="1" dirty="0">
                <a:solidFill>
                  <a:schemeClr val="bg1"/>
                </a:solidFill>
                <a:latin typeface="A Massir Ballpoint" panose="00000100000000000000" pitchFamily="2" charset="-78"/>
                <a:cs typeface="A Massir Ballpoint" panose="00000100000000000000" pitchFamily="2" charset="-78"/>
              </a:rPr>
              <a:t>البنية الداخلية للمعالج في أبسط صورها</a:t>
            </a:r>
            <a:endParaRPr lang="en-US" dirty="0">
              <a:solidFill>
                <a:schemeClr val="bg1"/>
              </a:solidFill>
              <a:latin typeface="A Massir Ballpoint" panose="00000100000000000000" pitchFamily="2" charset="-78"/>
              <a:cs typeface="A Massir Ballpoint" panose="00000100000000000000" pitchFamily="2" charset="-78"/>
            </a:endParaRPr>
          </a:p>
        </p:txBody>
      </p:sp>
      <p:pic>
        <p:nvPicPr>
          <p:cNvPr id="4" name="Picture 2">
            <a:extLst>
              <a:ext uri="{FF2B5EF4-FFF2-40B4-BE49-F238E27FC236}">
                <a16:creationId xmlns:a16="http://schemas.microsoft.com/office/drawing/2014/main" id="{DC9C60DC-B555-4937-912B-AA3E54B39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179" y="1414548"/>
            <a:ext cx="6154806" cy="447329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FF0C61D7-A617-478E-880F-224EB0AD6682}"/>
              </a:ext>
            </a:extLst>
          </p:cNvPr>
          <p:cNvSpPr txBox="1">
            <a:spLocks noChangeArrowheads="1"/>
          </p:cNvSpPr>
          <p:nvPr/>
        </p:nvSpPr>
        <p:spPr bwMode="auto">
          <a:xfrm>
            <a:off x="9586940" y="1213443"/>
            <a:ext cx="2438400" cy="1169551"/>
          </a:xfrm>
          <a:prstGeom prst="rect">
            <a:avLst/>
          </a:prstGeom>
          <a:solidFill>
            <a:srgbClr val="037FFC"/>
          </a:solidFill>
          <a:ln/>
        </p:spPr>
        <p:style>
          <a:lnRef idx="1">
            <a:schemeClr val="dk1"/>
          </a:lnRef>
          <a:fillRef idx="2">
            <a:schemeClr val="dk1"/>
          </a:fillRef>
          <a:effectRef idx="1">
            <a:schemeClr val="dk1"/>
          </a:effectRef>
          <a:fontRef idx="minor">
            <a:schemeClr val="dk1"/>
          </a:fontRef>
        </p:style>
        <p:txBody>
          <a:bodyPr wrap="square" anchor="ctr">
            <a:spAutoFit/>
          </a:bodyPr>
          <a:lstStyle>
            <a:defPPr>
              <a:defRPr lang="en-US"/>
            </a:defPPr>
            <a:lvl1pPr algn="ctr" rtl="1">
              <a:defRPr sz="4000" b="1">
                <a:latin typeface="Calibri" pitchFamily="34" charset="0"/>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pPr>
              <a:defRPr/>
            </a:pPr>
            <a:r>
              <a:rPr lang="ar-EG" sz="1400" dirty="0">
                <a:solidFill>
                  <a:sysClr val="windowText" lastClr="000000"/>
                </a:solidFill>
              </a:rPr>
              <a:t>1- وحدة الحساب والمنطق (</a:t>
            </a:r>
            <a:r>
              <a:rPr lang="en-US" sz="1400" dirty="0">
                <a:solidFill>
                  <a:sysClr val="windowText" lastClr="000000"/>
                </a:solidFill>
              </a:rPr>
              <a:t>ALU. Arithmetic and Logic Unit</a:t>
            </a:r>
            <a:r>
              <a:rPr lang="ar-EG" sz="1400" dirty="0">
                <a:solidFill>
                  <a:sysClr val="windowText" lastClr="000000"/>
                </a:solidFill>
              </a:rPr>
              <a:t>): وتقوم هذه الوحدة بتنفيذ العمليات الحسابية والمنطقية على الأعداد المدخلة إليها.</a:t>
            </a:r>
            <a:endParaRPr lang="en-US" sz="1400" dirty="0">
              <a:solidFill>
                <a:sysClr val="windowText" lastClr="000000"/>
              </a:solidFill>
            </a:endParaRPr>
          </a:p>
        </p:txBody>
      </p:sp>
      <p:sp>
        <p:nvSpPr>
          <p:cNvPr id="7" name="مربع نص 6">
            <a:extLst>
              <a:ext uri="{FF2B5EF4-FFF2-40B4-BE49-F238E27FC236}">
                <a16:creationId xmlns:a16="http://schemas.microsoft.com/office/drawing/2014/main" id="{6353FFEF-79B1-48D4-AFD3-8B19802203EF}"/>
              </a:ext>
            </a:extLst>
          </p:cNvPr>
          <p:cNvSpPr txBox="1">
            <a:spLocks noChangeArrowheads="1"/>
          </p:cNvSpPr>
          <p:nvPr/>
        </p:nvSpPr>
        <p:spPr bwMode="auto">
          <a:xfrm>
            <a:off x="156230" y="1231300"/>
            <a:ext cx="2771355" cy="1169551"/>
          </a:xfrm>
          <a:prstGeom prst="rect">
            <a:avLst/>
          </a:prstGeom>
          <a:solidFill>
            <a:srgbClr val="FFDE04"/>
          </a:solidFill>
          <a:ln/>
        </p:spPr>
        <p:style>
          <a:lnRef idx="1">
            <a:schemeClr val="dk1"/>
          </a:lnRef>
          <a:fillRef idx="2">
            <a:schemeClr val="dk1"/>
          </a:fillRef>
          <a:effectRef idx="1">
            <a:schemeClr val="dk1"/>
          </a:effectRef>
          <a:fontRef idx="minor">
            <a:schemeClr val="dk1"/>
          </a:fontRef>
        </p:style>
        <p:txBody>
          <a:bodyPr wrap="square" anchor="ctr">
            <a:spAutoFit/>
          </a:bodyPr>
          <a:lstStyle>
            <a:defPPr>
              <a:defRPr lang="en-US"/>
            </a:defPPr>
            <a:lvl1pPr algn="ctr" rtl="1">
              <a:defRPr sz="4000" b="1">
                <a:latin typeface="Calibri" pitchFamily="34" charset="0"/>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pPr>
              <a:defRPr/>
            </a:pPr>
            <a:r>
              <a:rPr lang="ar-EG" sz="1400" dirty="0"/>
              <a:t>2- وحدة المسجلات (</a:t>
            </a:r>
            <a:r>
              <a:rPr lang="en-US" sz="1400" dirty="0"/>
              <a:t>Registers</a:t>
            </a:r>
            <a:r>
              <a:rPr lang="ar-EG" sz="1400" dirty="0"/>
              <a:t>): ويحتوي المعالج على مجموعة من المسجلات ذات الاستخدام العام لحفظ البيانات الأولية قبل تنفيذ العمليات عليها، أو حفظ نتيجة العمليات الحسابية أو المنطقية</a:t>
            </a:r>
            <a:endParaRPr lang="en-US" sz="1400" dirty="0"/>
          </a:p>
        </p:txBody>
      </p:sp>
      <p:sp>
        <p:nvSpPr>
          <p:cNvPr id="8" name="مربع نص 7">
            <a:extLst>
              <a:ext uri="{FF2B5EF4-FFF2-40B4-BE49-F238E27FC236}">
                <a16:creationId xmlns:a16="http://schemas.microsoft.com/office/drawing/2014/main" id="{DBFFB5D3-4FD4-4A07-99B2-8FBAC174BF65}"/>
              </a:ext>
            </a:extLst>
          </p:cNvPr>
          <p:cNvSpPr txBox="1">
            <a:spLocks noChangeArrowheads="1"/>
          </p:cNvSpPr>
          <p:nvPr/>
        </p:nvSpPr>
        <p:spPr bwMode="auto">
          <a:xfrm>
            <a:off x="139571" y="2794968"/>
            <a:ext cx="2771355" cy="954107"/>
          </a:xfrm>
          <a:prstGeom prst="rect">
            <a:avLst/>
          </a:prstGeom>
          <a:solidFill>
            <a:srgbClr val="C92426"/>
          </a:solidFill>
          <a:ln/>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defRPr/>
            </a:pPr>
            <a:r>
              <a:rPr lang="ar-EG" sz="1400" b="1" dirty="0">
                <a:latin typeface="Calibri" pitchFamily="34" charset="0"/>
              </a:rPr>
              <a:t>3- وحدة التحكم (</a:t>
            </a:r>
            <a:r>
              <a:rPr lang="en-US" sz="1400" b="1" dirty="0">
                <a:latin typeface="Calibri" pitchFamily="34" charset="0"/>
              </a:rPr>
              <a:t>Control Unit</a:t>
            </a:r>
            <a:r>
              <a:rPr lang="ar-EG" sz="1400" b="1" dirty="0">
                <a:latin typeface="Calibri" pitchFamily="34" charset="0"/>
              </a:rPr>
              <a:t>): وهي التي تتحكم في عمل المعالج بحسب ما تمليه تعليمات البرنامج. وتتكون من مجموعة من الوحدات التي تؤدي وظائف محددة كما يلي:</a:t>
            </a:r>
            <a:endParaRPr lang="en-US" sz="1400" dirty="0">
              <a:latin typeface="Calibri" pitchFamily="34" charset="0"/>
            </a:endParaRPr>
          </a:p>
        </p:txBody>
      </p:sp>
      <p:sp>
        <p:nvSpPr>
          <p:cNvPr id="9" name="مستطيل 8">
            <a:extLst>
              <a:ext uri="{FF2B5EF4-FFF2-40B4-BE49-F238E27FC236}">
                <a16:creationId xmlns:a16="http://schemas.microsoft.com/office/drawing/2014/main" id="{9A2F300C-8ACA-4BBF-B8AA-5ED164FC62C1}"/>
              </a:ext>
            </a:extLst>
          </p:cNvPr>
          <p:cNvSpPr/>
          <p:nvPr/>
        </p:nvSpPr>
        <p:spPr>
          <a:xfrm>
            <a:off x="5528438" y="2127197"/>
            <a:ext cx="1020418" cy="1524000"/>
          </a:xfrm>
          <a:prstGeom prst="rect">
            <a:avLst/>
          </a:prstGeom>
          <a:noFill/>
          <a:ln w="76200">
            <a:solidFill>
              <a:srgbClr val="037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مستطيل 9">
            <a:extLst>
              <a:ext uri="{FF2B5EF4-FFF2-40B4-BE49-F238E27FC236}">
                <a16:creationId xmlns:a16="http://schemas.microsoft.com/office/drawing/2014/main" id="{0D6D0C7F-FAF8-4CFC-A734-73EA14061AEA}"/>
              </a:ext>
            </a:extLst>
          </p:cNvPr>
          <p:cNvSpPr/>
          <p:nvPr/>
        </p:nvSpPr>
        <p:spPr>
          <a:xfrm>
            <a:off x="3544454" y="1798219"/>
            <a:ext cx="1595880" cy="2231646"/>
          </a:xfrm>
          <a:prstGeom prst="rect">
            <a:avLst/>
          </a:prstGeom>
          <a:noFill/>
          <a:ln w="76200">
            <a:solidFill>
              <a:srgbClr val="FFD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مستطيل 10">
            <a:extLst>
              <a:ext uri="{FF2B5EF4-FFF2-40B4-BE49-F238E27FC236}">
                <a16:creationId xmlns:a16="http://schemas.microsoft.com/office/drawing/2014/main" id="{CEF534C3-0BE9-49EB-B8F5-2435511FD25E}"/>
              </a:ext>
            </a:extLst>
          </p:cNvPr>
          <p:cNvSpPr/>
          <p:nvPr/>
        </p:nvSpPr>
        <p:spPr>
          <a:xfrm>
            <a:off x="3499074" y="4369089"/>
            <a:ext cx="2988365" cy="1218441"/>
          </a:xfrm>
          <a:prstGeom prst="rect">
            <a:avLst/>
          </a:prstGeom>
          <a:noFill/>
          <a:ln w="76200">
            <a:solidFill>
              <a:srgbClr val="C924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EFC1B85C-6778-4322-8D3A-E3DB9CC87455}"/>
              </a:ext>
            </a:extLst>
          </p:cNvPr>
          <p:cNvSpPr>
            <a:spLocks noChangeArrowheads="1"/>
          </p:cNvSpPr>
          <p:nvPr/>
        </p:nvSpPr>
        <p:spPr bwMode="auto">
          <a:xfrm>
            <a:off x="123034" y="3884246"/>
            <a:ext cx="2799618" cy="646331"/>
          </a:xfrm>
          <a:prstGeom prst="rect">
            <a:avLst/>
          </a:prstGeom>
          <a:solidFill>
            <a:srgbClr val="F58789"/>
          </a:solidFill>
          <a:ln/>
        </p:spPr>
        <p:style>
          <a:lnRef idx="1">
            <a:schemeClr val="dk1"/>
          </a:lnRef>
          <a:fillRef idx="2">
            <a:schemeClr val="dk1"/>
          </a:fillRef>
          <a:effectRef idx="1">
            <a:schemeClr val="dk1"/>
          </a:effectRef>
          <a:fontRef idx="minor">
            <a:schemeClr val="dk1"/>
          </a:fontRef>
        </p:style>
        <p:txBody>
          <a:bodyPr wrap="square" anchor="ctr">
            <a:spAutoFit/>
          </a:bodyPr>
          <a:lstStyle/>
          <a:p>
            <a:pPr algn="ctr" rtl="1">
              <a:defRPr/>
            </a:pPr>
            <a:r>
              <a:rPr lang="ar-EG" sz="1200" b="1" dirty="0">
                <a:solidFill>
                  <a:schemeClr val="tx1"/>
                </a:solidFill>
              </a:rPr>
              <a:t>أ- عداد البرنامج (</a:t>
            </a:r>
            <a:r>
              <a:rPr lang="en-US" sz="1200" b="1" dirty="0" err="1">
                <a:solidFill>
                  <a:schemeClr val="tx1"/>
                </a:solidFill>
              </a:rPr>
              <a:t>PC,program</a:t>
            </a:r>
            <a:r>
              <a:rPr lang="en-US" sz="1200" b="1" dirty="0">
                <a:solidFill>
                  <a:schemeClr val="tx1"/>
                </a:solidFill>
              </a:rPr>
              <a:t> counter</a:t>
            </a:r>
            <a:r>
              <a:rPr lang="ar-EG" sz="1200" b="1" dirty="0">
                <a:solidFill>
                  <a:schemeClr val="tx1"/>
                </a:solidFill>
              </a:rPr>
              <a:t>): ويحتوي على عنوان التعليمة التالية المفترض تنفيذها بعد استكمال تنفيذ التعليمة الحالية. </a:t>
            </a:r>
            <a:endParaRPr lang="en-US" sz="1200" dirty="0">
              <a:solidFill>
                <a:schemeClr val="tx1"/>
              </a:solidFill>
            </a:endParaRPr>
          </a:p>
        </p:txBody>
      </p:sp>
      <p:sp>
        <p:nvSpPr>
          <p:cNvPr id="13" name="Rectangle 1">
            <a:extLst>
              <a:ext uri="{FF2B5EF4-FFF2-40B4-BE49-F238E27FC236}">
                <a16:creationId xmlns:a16="http://schemas.microsoft.com/office/drawing/2014/main" id="{8F182240-66CD-4CF7-B877-2B38091EFAA6}"/>
              </a:ext>
            </a:extLst>
          </p:cNvPr>
          <p:cNvSpPr>
            <a:spLocks noChangeArrowheads="1"/>
          </p:cNvSpPr>
          <p:nvPr/>
        </p:nvSpPr>
        <p:spPr bwMode="auto">
          <a:xfrm>
            <a:off x="111308" y="4695193"/>
            <a:ext cx="2799618" cy="461665"/>
          </a:xfrm>
          <a:prstGeom prst="rect">
            <a:avLst/>
          </a:prstGeom>
          <a:solidFill>
            <a:srgbClr val="F58789"/>
          </a:solidFill>
          <a:ln/>
        </p:spPr>
        <p:style>
          <a:lnRef idx="1">
            <a:schemeClr val="dk1"/>
          </a:lnRef>
          <a:fillRef idx="2">
            <a:schemeClr val="dk1"/>
          </a:fillRef>
          <a:effectRef idx="1">
            <a:schemeClr val="dk1"/>
          </a:effectRef>
          <a:fontRef idx="minor">
            <a:schemeClr val="dk1"/>
          </a:fontRef>
        </p:style>
        <p:txBody>
          <a:bodyPr wrap="square" anchor="ctr">
            <a:spAutoFit/>
          </a:bodyPr>
          <a:lstStyle/>
          <a:p>
            <a:pPr algn="ctr" rtl="1">
              <a:defRPr/>
            </a:pPr>
            <a:r>
              <a:rPr lang="ar-EG" sz="1200" b="1" dirty="0">
                <a:solidFill>
                  <a:schemeClr val="tx1"/>
                </a:solidFill>
              </a:rPr>
              <a:t>ب- مسجل التعليمات (</a:t>
            </a:r>
            <a:r>
              <a:rPr lang="en-US" sz="1200" b="1" dirty="0">
                <a:solidFill>
                  <a:schemeClr val="tx1"/>
                </a:solidFill>
              </a:rPr>
              <a:t>Instruction Register</a:t>
            </a:r>
            <a:r>
              <a:rPr lang="ar-EG" sz="1200" b="1" dirty="0">
                <a:solidFill>
                  <a:schemeClr val="tx1"/>
                </a:solidFill>
              </a:rPr>
              <a:t>): ويحتفظ فيه بتعليمة البرنامج التي هي تحت تنفيذ.</a:t>
            </a:r>
            <a:endParaRPr lang="en-US" sz="1200" dirty="0">
              <a:solidFill>
                <a:schemeClr val="tx1"/>
              </a:solidFill>
            </a:endParaRPr>
          </a:p>
        </p:txBody>
      </p:sp>
      <p:sp>
        <p:nvSpPr>
          <p:cNvPr id="14" name="Rectangle 1">
            <a:extLst>
              <a:ext uri="{FF2B5EF4-FFF2-40B4-BE49-F238E27FC236}">
                <a16:creationId xmlns:a16="http://schemas.microsoft.com/office/drawing/2014/main" id="{E884627E-DD01-4869-992C-40F1799957AE}"/>
              </a:ext>
            </a:extLst>
          </p:cNvPr>
          <p:cNvSpPr>
            <a:spLocks noChangeArrowheads="1"/>
          </p:cNvSpPr>
          <p:nvPr/>
        </p:nvSpPr>
        <p:spPr bwMode="auto">
          <a:xfrm>
            <a:off x="111308" y="5321474"/>
            <a:ext cx="2799618" cy="1384995"/>
          </a:xfrm>
          <a:prstGeom prst="rect">
            <a:avLst/>
          </a:prstGeom>
          <a:solidFill>
            <a:srgbClr val="F58789"/>
          </a:solidFill>
          <a:ln/>
        </p:spPr>
        <p:style>
          <a:lnRef idx="1">
            <a:schemeClr val="dk1"/>
          </a:lnRef>
          <a:fillRef idx="2">
            <a:schemeClr val="dk1"/>
          </a:fillRef>
          <a:effectRef idx="1">
            <a:schemeClr val="dk1"/>
          </a:effectRef>
          <a:fontRef idx="minor">
            <a:schemeClr val="dk1"/>
          </a:fontRef>
        </p:style>
        <p:txBody>
          <a:bodyPr wrap="square" anchor="ctr">
            <a:spAutoFit/>
          </a:bodyPr>
          <a:lstStyle/>
          <a:p>
            <a:pPr algn="ctr" rtl="1">
              <a:defRPr/>
            </a:pPr>
            <a:r>
              <a:rPr lang="ar-EG" sz="1200" b="1" dirty="0">
                <a:solidFill>
                  <a:schemeClr val="tx1"/>
                </a:solidFill>
              </a:rPr>
              <a:t>ج- وحدة تحليل التعليمات (</a:t>
            </a:r>
            <a:r>
              <a:rPr lang="en-US" sz="1200" b="1" dirty="0">
                <a:solidFill>
                  <a:schemeClr val="tx1"/>
                </a:solidFill>
              </a:rPr>
              <a:t>Instruction Decoder</a:t>
            </a:r>
            <a:r>
              <a:rPr lang="ar-EG" sz="1200" b="1" dirty="0">
                <a:solidFill>
                  <a:schemeClr val="tx1"/>
                </a:solidFill>
              </a:rPr>
              <a:t>): وتكون التعليمات عادة على شكل رموز ثنائية. وتقوم وحدة تحليل التعليمات بتحليل رموز التعليمة واستخلاص المراد من التعليمة (هل هي عملية حسابية، وما هي، أم عملية منطقية، وما هي، أم عملية نقل للبيانات، ..)، ثم توجيه وحدة الحساب والمنطق لتنفيذ العملية المطلوبة.</a:t>
            </a:r>
            <a:endParaRPr lang="en-US" sz="1200" dirty="0">
              <a:solidFill>
                <a:schemeClr val="tx1"/>
              </a:solidFill>
            </a:endParaRPr>
          </a:p>
        </p:txBody>
      </p:sp>
      <p:sp>
        <p:nvSpPr>
          <p:cNvPr id="15" name="مربع نص 14">
            <a:extLst>
              <a:ext uri="{FF2B5EF4-FFF2-40B4-BE49-F238E27FC236}">
                <a16:creationId xmlns:a16="http://schemas.microsoft.com/office/drawing/2014/main" id="{33E895B8-DA64-4AF0-B6DE-843BD5C3BFFF}"/>
              </a:ext>
            </a:extLst>
          </p:cNvPr>
          <p:cNvSpPr txBox="1">
            <a:spLocks noChangeArrowheads="1"/>
          </p:cNvSpPr>
          <p:nvPr/>
        </p:nvSpPr>
        <p:spPr bwMode="auto">
          <a:xfrm>
            <a:off x="9586940" y="3156310"/>
            <a:ext cx="2438400" cy="3539430"/>
          </a:xfrm>
          <a:prstGeom prst="rect">
            <a:avLst/>
          </a:prstGeom>
          <a:solidFill>
            <a:srgbClr val="92D050"/>
          </a:solidFill>
          <a:ln>
            <a:solidFill>
              <a:srgbClr val="92D050"/>
            </a:solidFill>
          </a:ln>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defRPr/>
            </a:pPr>
            <a:r>
              <a:rPr lang="ar-EG" sz="1400" b="1" dirty="0">
                <a:solidFill>
                  <a:sysClr val="windowText" lastClr="000000"/>
                </a:solidFill>
                <a:latin typeface="Calibri" pitchFamily="34" charset="0"/>
              </a:rPr>
              <a:t>4- وحدة إدارة الذاكرة (</a:t>
            </a:r>
            <a:r>
              <a:rPr lang="en-US" sz="1400" b="1" dirty="0">
                <a:solidFill>
                  <a:sysClr val="windowText" lastClr="000000"/>
                </a:solidFill>
                <a:latin typeface="Calibri" pitchFamily="34" charset="0"/>
              </a:rPr>
              <a:t>Memory Management</a:t>
            </a:r>
            <a:r>
              <a:rPr lang="ar-EG" sz="1400" b="1" dirty="0">
                <a:solidFill>
                  <a:sysClr val="windowText" lastClr="000000"/>
                </a:solidFill>
                <a:latin typeface="Calibri" pitchFamily="34" charset="0"/>
              </a:rPr>
              <a:t>): وهذه الوحدة لها وظائف متعددة تشمل التالي:</a:t>
            </a:r>
            <a:endParaRPr lang="ar-SA" sz="1400" b="1" dirty="0">
              <a:solidFill>
                <a:sysClr val="windowText" lastClr="000000"/>
              </a:solidFill>
              <a:latin typeface="Calibri" pitchFamily="34" charset="0"/>
            </a:endParaRPr>
          </a:p>
          <a:p>
            <a:pPr marL="171450" indent="-171450" algn="ctr" eaLnBrk="1" hangingPunct="1">
              <a:buFont typeface="Arial" panose="020B0604020202020204" pitchFamily="34" charset="0"/>
              <a:buChar char="•"/>
              <a:defRPr/>
            </a:pPr>
            <a:r>
              <a:rPr lang="ar-EG" sz="1400" b="1" dirty="0">
                <a:solidFill>
                  <a:sysClr val="windowText" lastClr="000000"/>
                </a:solidFill>
              </a:rPr>
              <a:t>التحكم في اتجاه حركة البيانات من وإلى الذاكرة</a:t>
            </a:r>
            <a:endParaRPr lang="ar-SA" sz="1400" b="1" dirty="0">
              <a:solidFill>
                <a:sysClr val="windowText" lastClr="000000"/>
              </a:solidFill>
            </a:endParaRPr>
          </a:p>
          <a:p>
            <a:pPr marL="171450" indent="-171450" algn="ctr" eaLnBrk="1" hangingPunct="1">
              <a:buFont typeface="Arial" panose="020B0604020202020204" pitchFamily="34" charset="0"/>
              <a:buChar char="•"/>
              <a:defRPr/>
            </a:pPr>
            <a:r>
              <a:rPr lang="ar-EG" sz="1400" b="1" dirty="0">
                <a:solidFill>
                  <a:sysClr val="windowText" lastClr="000000"/>
                </a:solidFill>
              </a:rPr>
              <a:t>توفير قنوات الاتصال بالذاكرة، وتشمل: مسار العنوان (</a:t>
            </a:r>
            <a:r>
              <a:rPr lang="en-US" sz="1400" b="1" dirty="0">
                <a:solidFill>
                  <a:sysClr val="windowText" lastClr="000000"/>
                </a:solidFill>
              </a:rPr>
              <a:t>Address Bus</a:t>
            </a:r>
            <a:r>
              <a:rPr lang="ar-EG" sz="1400" b="1" dirty="0">
                <a:solidFill>
                  <a:sysClr val="windowText" lastClr="000000"/>
                </a:solidFill>
              </a:rPr>
              <a:t>) ومسار البيانات (</a:t>
            </a:r>
            <a:r>
              <a:rPr lang="en-US" sz="1400" b="1" dirty="0">
                <a:solidFill>
                  <a:sysClr val="windowText" lastClr="000000"/>
                </a:solidFill>
              </a:rPr>
              <a:t>Data Bus</a:t>
            </a:r>
            <a:r>
              <a:rPr lang="ar-EG" sz="1400" b="1" dirty="0">
                <a:solidFill>
                  <a:sysClr val="windowText" lastClr="000000"/>
                </a:solidFill>
              </a:rPr>
              <a:t>).</a:t>
            </a:r>
            <a:endParaRPr lang="ar-SA" sz="1400" b="1" dirty="0">
              <a:solidFill>
                <a:sysClr val="windowText" lastClr="000000"/>
              </a:solidFill>
            </a:endParaRPr>
          </a:p>
          <a:p>
            <a:pPr marL="171450" indent="-171450" algn="ctr" eaLnBrk="1" hangingPunct="1">
              <a:buFont typeface="Arial" panose="020B0604020202020204" pitchFamily="34" charset="0"/>
              <a:buChar char="•"/>
              <a:defRPr/>
            </a:pPr>
            <a:r>
              <a:rPr lang="ar-EG" sz="1400" b="1" dirty="0">
                <a:solidFill>
                  <a:sysClr val="windowText" lastClr="000000"/>
                </a:solidFill>
              </a:rPr>
              <a:t>توجيه المعالج إلى عنوان الذاكرة التي توجد بها التعليمة المطلوب تنفيذها</a:t>
            </a:r>
            <a:endParaRPr lang="ar-SA" sz="1400" b="1" dirty="0">
              <a:solidFill>
                <a:sysClr val="windowText" lastClr="000000"/>
              </a:solidFill>
            </a:endParaRPr>
          </a:p>
          <a:p>
            <a:pPr marL="171450" indent="-171450" algn="ctr" eaLnBrk="1" hangingPunct="1">
              <a:buFont typeface="Arial" panose="020B0604020202020204" pitchFamily="34" charset="0"/>
              <a:buChar char="•"/>
              <a:defRPr/>
            </a:pPr>
            <a:r>
              <a:rPr lang="ar-EG" sz="1400" b="1" dirty="0">
                <a:solidFill>
                  <a:sysClr val="windowText" lastClr="000000"/>
                </a:solidFill>
              </a:rPr>
              <a:t>توجيه المعالج إلى عنوان الذاكرة التي توجد بها البيانات المطلوب معالجتها</a:t>
            </a:r>
            <a:endParaRPr lang="ar-SA" sz="1400" b="1" dirty="0">
              <a:solidFill>
                <a:sysClr val="windowText" lastClr="000000"/>
              </a:solidFill>
            </a:endParaRPr>
          </a:p>
          <a:p>
            <a:pPr algn="ctr" eaLnBrk="1" hangingPunct="1">
              <a:defRPr/>
            </a:pPr>
            <a:endParaRPr lang="en-US" sz="1400" dirty="0">
              <a:solidFill>
                <a:sysClr val="windowText" lastClr="000000"/>
              </a:solidFill>
              <a:latin typeface="Calibri" pitchFamily="34" charset="0"/>
            </a:endParaRPr>
          </a:p>
        </p:txBody>
      </p:sp>
      <p:sp>
        <p:nvSpPr>
          <p:cNvPr id="17" name="مستطيل 16">
            <a:extLst>
              <a:ext uri="{FF2B5EF4-FFF2-40B4-BE49-F238E27FC236}">
                <a16:creationId xmlns:a16="http://schemas.microsoft.com/office/drawing/2014/main" id="{F0E21610-317D-4973-9BE7-C4F8E2BA1D37}"/>
              </a:ext>
            </a:extLst>
          </p:cNvPr>
          <p:cNvSpPr/>
          <p:nvPr/>
        </p:nvSpPr>
        <p:spPr>
          <a:xfrm>
            <a:off x="7165725" y="1871179"/>
            <a:ext cx="649833" cy="3755793"/>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7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BE125BD-51AD-4AA5-B705-4DCF2AC23109}"/>
              </a:ext>
            </a:extLst>
          </p:cNvPr>
          <p:cNvSpPr>
            <a:spLocks noGrp="1"/>
          </p:cNvSpPr>
          <p:nvPr>
            <p:ph type="title"/>
          </p:nvPr>
        </p:nvSpPr>
        <p:spPr>
          <a:xfrm>
            <a:off x="6811618" y="839526"/>
            <a:ext cx="6469507" cy="497992"/>
          </a:xfrm>
        </p:spPr>
        <p:txBody>
          <a:bodyPr>
            <a:normAutofit/>
          </a:bodyPr>
          <a:lstStyle/>
          <a:p>
            <a:pPr algn="ctr"/>
            <a:r>
              <a:rPr lang="ar-SA" sz="2400" b="1" dirty="0"/>
              <a:t>نشاط: اربطي بين المكون ووظيفته</a:t>
            </a:r>
            <a:endParaRPr lang="en-US" sz="2400" b="1" dirty="0"/>
          </a:p>
        </p:txBody>
      </p:sp>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4294967295"/>
          </p:nvPr>
        </p:nvSpPr>
        <p:spPr>
          <a:xfrm>
            <a:off x="307874" y="1422632"/>
            <a:ext cx="7155622" cy="566111"/>
          </a:xfrm>
          <a:prstGeom prst="roundRect">
            <a:avLst/>
          </a:prstGeom>
          <a:solidFill>
            <a:schemeClr val="accent2">
              <a:lumMod val="20000"/>
              <a:lumOff val="80000"/>
            </a:schemeClr>
          </a:solidFill>
          <a:ln w="38100">
            <a:noFill/>
          </a:ln>
        </p:spPr>
        <p:txBody>
          <a:bodyPr>
            <a:noAutofit/>
          </a:bodyPr>
          <a:lstStyle/>
          <a:p>
            <a:pPr marL="0" indent="0" algn="ctr" rtl="1">
              <a:buNone/>
            </a:pPr>
            <a:endParaRPr lang="ar-SA" sz="900" b="1" dirty="0">
              <a:solidFill>
                <a:srgbClr val="232323"/>
              </a:solidFill>
            </a:endParaRPr>
          </a:p>
          <a:p>
            <a:pPr marL="0" indent="0" algn="ctr" rtl="1">
              <a:buNone/>
            </a:pPr>
            <a:r>
              <a:rPr lang="ar-SA" sz="2000" b="1" dirty="0">
                <a:solidFill>
                  <a:srgbClr val="232323"/>
                </a:solidFill>
              </a:rPr>
              <a:t>حفظ البيانات الأولية قبل تنفيذ العملية ونتائج العمليات  </a:t>
            </a:r>
            <a:endParaRPr lang="en-US" sz="2000" b="1" dirty="0">
              <a:solidFill>
                <a:srgbClr val="232323"/>
              </a:solidFill>
            </a:endParaRPr>
          </a:p>
          <a:p>
            <a:pPr marL="0" indent="0" algn="ctr">
              <a:buNone/>
            </a:pPr>
            <a:endParaRPr lang="en-US" sz="2000" dirty="0">
              <a:solidFill>
                <a:sysClr val="windowText" lastClr="000000"/>
              </a:solidFill>
            </a:endParaRPr>
          </a:p>
        </p:txBody>
      </p:sp>
      <p:sp>
        <p:nvSpPr>
          <p:cNvPr id="5" name="عنصر نائب للنص 2">
            <a:extLst>
              <a:ext uri="{FF2B5EF4-FFF2-40B4-BE49-F238E27FC236}">
                <a16:creationId xmlns:a16="http://schemas.microsoft.com/office/drawing/2014/main" id="{924F7225-22A0-478F-8CFA-5FB634F39796}"/>
              </a:ext>
            </a:extLst>
          </p:cNvPr>
          <p:cNvSpPr txBox="1">
            <a:spLocks/>
          </p:cNvSpPr>
          <p:nvPr/>
        </p:nvSpPr>
        <p:spPr>
          <a:xfrm>
            <a:off x="281372" y="2824204"/>
            <a:ext cx="7182124" cy="607822"/>
          </a:xfrm>
          <a:prstGeom prst="roundRect">
            <a:avLst/>
          </a:prstGeom>
          <a:solidFill>
            <a:schemeClr val="accent2">
              <a:lumMod val="20000"/>
              <a:lumOff val="80000"/>
            </a:schemeClr>
          </a:solidFill>
          <a:ln w="38100">
            <a:noFill/>
          </a:ln>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000" b="1" dirty="0">
              <a:solidFill>
                <a:sysClr val="windowText" lastClr="000000"/>
              </a:solidFill>
              <a:ea typeface="Arial"/>
              <a:cs typeface="Arial"/>
              <a:sym typeface="Arial"/>
            </a:endParaRPr>
          </a:p>
          <a:p>
            <a:pPr marL="0" indent="0" algn="ctr">
              <a:buNone/>
            </a:pPr>
            <a:r>
              <a:rPr lang="ar-SA" sz="2000" b="1" dirty="0">
                <a:solidFill>
                  <a:srgbClr val="232323"/>
                </a:solidFill>
              </a:rPr>
              <a:t>تنفيذ العمليات الحسابية والمنطقية على العداد المدخلة اليها</a:t>
            </a:r>
            <a:endParaRPr lang="en-US" sz="2000" b="1" dirty="0">
              <a:solidFill>
                <a:srgbClr val="232323"/>
              </a:solidFill>
            </a:endParaRPr>
          </a:p>
          <a:p>
            <a:pPr marL="0" indent="0" algn="ctr">
              <a:buNone/>
            </a:pPr>
            <a:endParaRPr lang="en-US" sz="2000" dirty="0">
              <a:solidFill>
                <a:sysClr val="windowText" lastClr="000000"/>
              </a:solidFill>
            </a:endParaRPr>
          </a:p>
        </p:txBody>
      </p:sp>
      <p:sp>
        <p:nvSpPr>
          <p:cNvPr id="6" name="عنصر نائب للنص 2">
            <a:extLst>
              <a:ext uri="{FF2B5EF4-FFF2-40B4-BE49-F238E27FC236}">
                <a16:creationId xmlns:a16="http://schemas.microsoft.com/office/drawing/2014/main" id="{DAA06C8B-677B-402C-9DC9-211C572F240B}"/>
              </a:ext>
            </a:extLst>
          </p:cNvPr>
          <p:cNvSpPr txBox="1">
            <a:spLocks/>
          </p:cNvSpPr>
          <p:nvPr/>
        </p:nvSpPr>
        <p:spPr>
          <a:xfrm>
            <a:off x="307874" y="3602469"/>
            <a:ext cx="7155622" cy="571175"/>
          </a:xfrm>
          <a:prstGeom prst="roundRect">
            <a:avLst/>
          </a:prstGeom>
          <a:solidFill>
            <a:schemeClr val="accent2">
              <a:lumMod val="20000"/>
              <a:lumOff val="80000"/>
            </a:schemeClr>
          </a:solidFill>
          <a:ln w="38100">
            <a:noFill/>
          </a:ln>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ar-SA" sz="800" b="1" dirty="0">
              <a:solidFill>
                <a:sysClr val="windowText" lastClr="000000"/>
              </a:solidFill>
              <a:cs typeface="Arial"/>
              <a:sym typeface="Arial"/>
            </a:endParaRPr>
          </a:p>
          <a:p>
            <a:pPr marL="0" indent="0" algn="ctr">
              <a:buNone/>
            </a:pPr>
            <a:r>
              <a:rPr lang="ar-SA" sz="2000" b="1" dirty="0">
                <a:solidFill>
                  <a:srgbClr val="232323"/>
                </a:solidFill>
              </a:rPr>
              <a:t>تتحكم في اتجاه حركة البيانات من والى الذاكرة </a:t>
            </a:r>
            <a:endParaRPr lang="en-US" sz="2000" b="1" dirty="0">
              <a:solidFill>
                <a:srgbClr val="232323"/>
              </a:solidFill>
            </a:endParaRPr>
          </a:p>
          <a:p>
            <a:pPr marL="0" indent="0" algn="ctr">
              <a:buNone/>
            </a:pPr>
            <a:endParaRPr lang="en-US" sz="2000" dirty="0">
              <a:solidFill>
                <a:sysClr val="windowText" lastClr="000000"/>
              </a:solidFill>
            </a:endParaRPr>
          </a:p>
        </p:txBody>
      </p:sp>
      <p:sp>
        <p:nvSpPr>
          <p:cNvPr id="7" name="عنصر نائب للنص 2">
            <a:extLst>
              <a:ext uri="{FF2B5EF4-FFF2-40B4-BE49-F238E27FC236}">
                <a16:creationId xmlns:a16="http://schemas.microsoft.com/office/drawing/2014/main" id="{E50AD431-FE39-4E75-9215-ABE92673D04B}"/>
              </a:ext>
            </a:extLst>
          </p:cNvPr>
          <p:cNvSpPr txBox="1">
            <a:spLocks/>
          </p:cNvSpPr>
          <p:nvPr/>
        </p:nvSpPr>
        <p:spPr>
          <a:xfrm>
            <a:off x="294623" y="2127000"/>
            <a:ext cx="7155622" cy="590867"/>
          </a:xfrm>
          <a:prstGeom prst="roundRect">
            <a:avLst/>
          </a:prstGeom>
          <a:solidFill>
            <a:schemeClr val="accent2">
              <a:lumMod val="20000"/>
              <a:lumOff val="80000"/>
            </a:schemeClr>
          </a:solidFill>
          <a:ln w="38100">
            <a:noFill/>
          </a:ln>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endParaRPr lang="ar-SA" sz="800" b="1" dirty="0">
              <a:solidFill>
                <a:schemeClr val="tx1">
                  <a:lumMod val="95000"/>
                  <a:lumOff val="5000"/>
                </a:schemeClr>
              </a:solidFill>
              <a:ea typeface="Amiri" panose="00000500000000000000" pitchFamily="2" charset="-78"/>
              <a:cs typeface="+mj-cs"/>
            </a:endParaRPr>
          </a:p>
          <a:p>
            <a:pPr marL="0" indent="0" algn="ctr">
              <a:buNone/>
              <a:defRPr/>
            </a:pPr>
            <a:r>
              <a:rPr lang="ar-SA" sz="2000" b="1" dirty="0">
                <a:solidFill>
                  <a:schemeClr val="tx1">
                    <a:lumMod val="95000"/>
                    <a:lumOff val="5000"/>
                  </a:schemeClr>
                </a:solidFill>
                <a:ea typeface="Amiri" panose="00000500000000000000" pitchFamily="2" charset="-78"/>
                <a:cs typeface="+mj-cs"/>
              </a:rPr>
              <a:t>استخلاص المراد من التعليمة وتوجيه وحدة الحساب والمنطق لتنفيذ العملية </a:t>
            </a:r>
          </a:p>
        </p:txBody>
      </p:sp>
      <p:sp>
        <p:nvSpPr>
          <p:cNvPr id="8" name="مستطيل: زوايا مستديرة 7">
            <a:extLst>
              <a:ext uri="{FF2B5EF4-FFF2-40B4-BE49-F238E27FC236}">
                <a16:creationId xmlns:a16="http://schemas.microsoft.com/office/drawing/2014/main" id="{87DB0C9A-5CCA-417B-833E-CB497000A0A9}"/>
              </a:ext>
            </a:extLst>
          </p:cNvPr>
          <p:cNvSpPr/>
          <p:nvPr/>
        </p:nvSpPr>
        <p:spPr>
          <a:xfrm>
            <a:off x="8958467" y="1562860"/>
            <a:ext cx="2650435" cy="649356"/>
          </a:xfrm>
          <a:prstGeom prst="roundRect">
            <a:avLst/>
          </a:prstGeom>
          <a:solidFill>
            <a:srgbClr val="DBE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وحدة الحساب والمنطق</a:t>
            </a:r>
            <a:endParaRPr lang="en-US" sz="2400" b="1" dirty="0">
              <a:solidFill>
                <a:schemeClr val="tx1">
                  <a:lumMod val="95000"/>
                  <a:lumOff val="5000"/>
                </a:schemeClr>
              </a:solidFill>
            </a:endParaRPr>
          </a:p>
        </p:txBody>
      </p:sp>
      <p:sp>
        <p:nvSpPr>
          <p:cNvPr id="9" name="مستطيل: زوايا مستديرة 8">
            <a:extLst>
              <a:ext uri="{FF2B5EF4-FFF2-40B4-BE49-F238E27FC236}">
                <a16:creationId xmlns:a16="http://schemas.microsoft.com/office/drawing/2014/main" id="{992DF919-F208-4A62-A62E-D11545043973}"/>
              </a:ext>
            </a:extLst>
          </p:cNvPr>
          <p:cNvSpPr/>
          <p:nvPr/>
        </p:nvSpPr>
        <p:spPr>
          <a:xfrm>
            <a:off x="8958469" y="2258668"/>
            <a:ext cx="2650435" cy="64935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وحدة المسجلات</a:t>
            </a:r>
            <a:endParaRPr lang="en-US" sz="2400" b="1" dirty="0">
              <a:solidFill>
                <a:schemeClr val="tx1">
                  <a:lumMod val="95000"/>
                  <a:lumOff val="5000"/>
                </a:schemeClr>
              </a:solidFill>
            </a:endParaRPr>
          </a:p>
        </p:txBody>
      </p:sp>
      <p:sp>
        <p:nvSpPr>
          <p:cNvPr id="10" name="مستطيل: زوايا مستديرة 9">
            <a:extLst>
              <a:ext uri="{FF2B5EF4-FFF2-40B4-BE49-F238E27FC236}">
                <a16:creationId xmlns:a16="http://schemas.microsoft.com/office/drawing/2014/main" id="{3BEFED4A-C999-4CCD-87F7-FBF0249C0CB4}"/>
              </a:ext>
            </a:extLst>
          </p:cNvPr>
          <p:cNvSpPr/>
          <p:nvPr/>
        </p:nvSpPr>
        <p:spPr>
          <a:xfrm>
            <a:off x="8958468" y="2980912"/>
            <a:ext cx="2650435" cy="649356"/>
          </a:xfrm>
          <a:prstGeom prst="roundRect">
            <a:avLst/>
          </a:prstGeom>
          <a:solidFill>
            <a:srgbClr val="F49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وحدة التحكم</a:t>
            </a:r>
            <a:endParaRPr lang="en-US" sz="2400" b="1" dirty="0">
              <a:solidFill>
                <a:schemeClr val="tx1">
                  <a:lumMod val="95000"/>
                  <a:lumOff val="5000"/>
                </a:schemeClr>
              </a:solidFill>
            </a:endParaRPr>
          </a:p>
        </p:txBody>
      </p:sp>
      <p:sp>
        <p:nvSpPr>
          <p:cNvPr id="11" name="مستطيل: زوايا مستديرة 10">
            <a:extLst>
              <a:ext uri="{FF2B5EF4-FFF2-40B4-BE49-F238E27FC236}">
                <a16:creationId xmlns:a16="http://schemas.microsoft.com/office/drawing/2014/main" id="{8A1FC534-5B11-43DC-9755-2F8850AAD849}"/>
              </a:ext>
            </a:extLst>
          </p:cNvPr>
          <p:cNvSpPr/>
          <p:nvPr/>
        </p:nvSpPr>
        <p:spPr>
          <a:xfrm>
            <a:off x="8958468" y="3729660"/>
            <a:ext cx="2650435" cy="649356"/>
          </a:xfrm>
          <a:prstGeom prst="roundRect">
            <a:avLst/>
          </a:prstGeom>
          <a:solidFill>
            <a:srgbClr val="F84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عداد البرنامج</a:t>
            </a:r>
            <a:endParaRPr lang="en-US" sz="2400" b="1" dirty="0">
              <a:solidFill>
                <a:schemeClr val="tx1">
                  <a:lumMod val="95000"/>
                  <a:lumOff val="5000"/>
                </a:schemeClr>
              </a:solidFill>
            </a:endParaRPr>
          </a:p>
        </p:txBody>
      </p:sp>
      <p:sp>
        <p:nvSpPr>
          <p:cNvPr id="12" name="مستطيل: زوايا مستديرة 11">
            <a:extLst>
              <a:ext uri="{FF2B5EF4-FFF2-40B4-BE49-F238E27FC236}">
                <a16:creationId xmlns:a16="http://schemas.microsoft.com/office/drawing/2014/main" id="{235C5FD8-63B4-4C23-BA5E-5E119F28E240}"/>
              </a:ext>
            </a:extLst>
          </p:cNvPr>
          <p:cNvSpPr/>
          <p:nvPr/>
        </p:nvSpPr>
        <p:spPr>
          <a:xfrm>
            <a:off x="8971169" y="4432852"/>
            <a:ext cx="2650435" cy="649356"/>
          </a:xfrm>
          <a:prstGeom prst="roundRect">
            <a:avLst/>
          </a:prstGeom>
          <a:solidFill>
            <a:srgbClr val="A4B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مسجل التعليمات </a:t>
            </a:r>
            <a:endParaRPr lang="en-US" sz="2400" b="1" dirty="0">
              <a:solidFill>
                <a:schemeClr val="tx1">
                  <a:lumMod val="95000"/>
                  <a:lumOff val="5000"/>
                </a:schemeClr>
              </a:solidFill>
            </a:endParaRPr>
          </a:p>
        </p:txBody>
      </p:sp>
      <p:sp>
        <p:nvSpPr>
          <p:cNvPr id="13" name="مستطيل: زوايا مستديرة 12">
            <a:extLst>
              <a:ext uri="{FF2B5EF4-FFF2-40B4-BE49-F238E27FC236}">
                <a16:creationId xmlns:a16="http://schemas.microsoft.com/office/drawing/2014/main" id="{6A4802C2-8889-41A7-B6F9-7C7CC51AD25D}"/>
              </a:ext>
            </a:extLst>
          </p:cNvPr>
          <p:cNvSpPr/>
          <p:nvPr/>
        </p:nvSpPr>
        <p:spPr>
          <a:xfrm>
            <a:off x="8958467" y="5155096"/>
            <a:ext cx="2650435" cy="649356"/>
          </a:xfrm>
          <a:prstGeom prst="roundRect">
            <a:avLst/>
          </a:prstGeom>
          <a:solidFill>
            <a:srgbClr val="F17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محلل التعليمات </a:t>
            </a:r>
            <a:endParaRPr lang="en-US" sz="2400" b="1" dirty="0">
              <a:solidFill>
                <a:schemeClr val="tx1">
                  <a:lumMod val="95000"/>
                  <a:lumOff val="5000"/>
                </a:schemeClr>
              </a:solidFill>
            </a:endParaRPr>
          </a:p>
        </p:txBody>
      </p:sp>
      <p:sp>
        <p:nvSpPr>
          <p:cNvPr id="14" name="مستطيل: زوايا مستديرة 13">
            <a:extLst>
              <a:ext uri="{FF2B5EF4-FFF2-40B4-BE49-F238E27FC236}">
                <a16:creationId xmlns:a16="http://schemas.microsoft.com/office/drawing/2014/main" id="{6FF375A4-92DB-4C87-BBCB-171E5768273D}"/>
              </a:ext>
            </a:extLst>
          </p:cNvPr>
          <p:cNvSpPr/>
          <p:nvPr/>
        </p:nvSpPr>
        <p:spPr>
          <a:xfrm>
            <a:off x="8971169" y="5903844"/>
            <a:ext cx="2650435" cy="64935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وحدة إدارة الذاكرة </a:t>
            </a:r>
            <a:endParaRPr lang="en-US" sz="2400" b="1" dirty="0">
              <a:solidFill>
                <a:schemeClr val="tx1">
                  <a:lumMod val="95000"/>
                  <a:lumOff val="5000"/>
                </a:schemeClr>
              </a:solidFill>
            </a:endParaRPr>
          </a:p>
        </p:txBody>
      </p:sp>
      <p:sp>
        <p:nvSpPr>
          <p:cNvPr id="15" name="مخطط انسيابي: رابط 14">
            <a:extLst>
              <a:ext uri="{FF2B5EF4-FFF2-40B4-BE49-F238E27FC236}">
                <a16:creationId xmlns:a16="http://schemas.microsoft.com/office/drawing/2014/main" id="{E1E6F9B3-108C-4F4F-BB10-7D13EEBCE5C5}"/>
              </a:ext>
            </a:extLst>
          </p:cNvPr>
          <p:cNvSpPr/>
          <p:nvPr/>
        </p:nvSpPr>
        <p:spPr>
          <a:xfrm>
            <a:off x="11460093" y="1562860"/>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1</a:t>
            </a:r>
            <a:endParaRPr lang="en-US" sz="4400" b="1" dirty="0">
              <a:solidFill>
                <a:schemeClr val="tx1">
                  <a:lumMod val="95000"/>
                  <a:lumOff val="5000"/>
                </a:schemeClr>
              </a:solidFill>
            </a:endParaRPr>
          </a:p>
        </p:txBody>
      </p:sp>
      <p:sp>
        <p:nvSpPr>
          <p:cNvPr id="16" name="مخطط انسيابي: رابط 15">
            <a:extLst>
              <a:ext uri="{FF2B5EF4-FFF2-40B4-BE49-F238E27FC236}">
                <a16:creationId xmlns:a16="http://schemas.microsoft.com/office/drawing/2014/main" id="{BF434C4F-BE31-4064-906A-2F59D527CC90}"/>
              </a:ext>
            </a:extLst>
          </p:cNvPr>
          <p:cNvSpPr/>
          <p:nvPr/>
        </p:nvSpPr>
        <p:spPr>
          <a:xfrm>
            <a:off x="11460093" y="2258668"/>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2</a:t>
            </a:r>
            <a:endParaRPr lang="en-US" sz="4400" b="1" dirty="0">
              <a:solidFill>
                <a:schemeClr val="tx1">
                  <a:lumMod val="95000"/>
                  <a:lumOff val="5000"/>
                </a:schemeClr>
              </a:solidFill>
            </a:endParaRPr>
          </a:p>
        </p:txBody>
      </p:sp>
      <p:sp>
        <p:nvSpPr>
          <p:cNvPr id="17" name="مخطط انسيابي: رابط 16">
            <a:extLst>
              <a:ext uri="{FF2B5EF4-FFF2-40B4-BE49-F238E27FC236}">
                <a16:creationId xmlns:a16="http://schemas.microsoft.com/office/drawing/2014/main" id="{5913703C-D917-48E3-8EF0-77BC128DD096}"/>
              </a:ext>
            </a:extLst>
          </p:cNvPr>
          <p:cNvSpPr/>
          <p:nvPr/>
        </p:nvSpPr>
        <p:spPr>
          <a:xfrm>
            <a:off x="11446841" y="3014800"/>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3</a:t>
            </a:r>
            <a:endParaRPr lang="en-US" sz="4400" b="1" dirty="0">
              <a:solidFill>
                <a:schemeClr val="tx1">
                  <a:lumMod val="95000"/>
                  <a:lumOff val="5000"/>
                </a:schemeClr>
              </a:solidFill>
            </a:endParaRPr>
          </a:p>
        </p:txBody>
      </p:sp>
      <p:sp>
        <p:nvSpPr>
          <p:cNvPr id="18" name="مخطط انسيابي: رابط 17">
            <a:extLst>
              <a:ext uri="{FF2B5EF4-FFF2-40B4-BE49-F238E27FC236}">
                <a16:creationId xmlns:a16="http://schemas.microsoft.com/office/drawing/2014/main" id="{EAED0B0A-9345-45DD-AE93-0AD4155FA80A}"/>
              </a:ext>
            </a:extLst>
          </p:cNvPr>
          <p:cNvSpPr/>
          <p:nvPr/>
        </p:nvSpPr>
        <p:spPr>
          <a:xfrm>
            <a:off x="11446841" y="3710608"/>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4</a:t>
            </a:r>
            <a:endParaRPr lang="en-US" sz="4400" b="1" dirty="0">
              <a:solidFill>
                <a:schemeClr val="tx1">
                  <a:lumMod val="95000"/>
                  <a:lumOff val="5000"/>
                </a:schemeClr>
              </a:solidFill>
            </a:endParaRPr>
          </a:p>
        </p:txBody>
      </p:sp>
      <p:sp>
        <p:nvSpPr>
          <p:cNvPr id="19" name="مخطط انسيابي: رابط 18">
            <a:extLst>
              <a:ext uri="{FF2B5EF4-FFF2-40B4-BE49-F238E27FC236}">
                <a16:creationId xmlns:a16="http://schemas.microsoft.com/office/drawing/2014/main" id="{37E1DDB3-0781-41AF-B767-4A19800F6464}"/>
              </a:ext>
            </a:extLst>
          </p:cNvPr>
          <p:cNvSpPr/>
          <p:nvPr/>
        </p:nvSpPr>
        <p:spPr>
          <a:xfrm>
            <a:off x="11460093" y="4413800"/>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5</a:t>
            </a:r>
            <a:endParaRPr lang="en-US" sz="4400" b="1" dirty="0">
              <a:solidFill>
                <a:schemeClr val="tx1">
                  <a:lumMod val="95000"/>
                  <a:lumOff val="5000"/>
                </a:schemeClr>
              </a:solidFill>
            </a:endParaRPr>
          </a:p>
        </p:txBody>
      </p:sp>
      <p:sp>
        <p:nvSpPr>
          <p:cNvPr id="20" name="مخطط انسيابي: رابط 19">
            <a:extLst>
              <a:ext uri="{FF2B5EF4-FFF2-40B4-BE49-F238E27FC236}">
                <a16:creationId xmlns:a16="http://schemas.microsoft.com/office/drawing/2014/main" id="{F06270E7-479F-4459-91F2-5C9FD5BCC8F7}"/>
              </a:ext>
            </a:extLst>
          </p:cNvPr>
          <p:cNvSpPr/>
          <p:nvPr/>
        </p:nvSpPr>
        <p:spPr>
          <a:xfrm>
            <a:off x="11460093" y="5109608"/>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6</a:t>
            </a:r>
            <a:endParaRPr lang="en-US" sz="4400" b="1" dirty="0">
              <a:solidFill>
                <a:schemeClr val="tx1">
                  <a:lumMod val="95000"/>
                  <a:lumOff val="5000"/>
                </a:schemeClr>
              </a:solidFill>
            </a:endParaRPr>
          </a:p>
        </p:txBody>
      </p:sp>
      <p:sp>
        <p:nvSpPr>
          <p:cNvPr id="21" name="مخطط انسيابي: رابط 20">
            <a:extLst>
              <a:ext uri="{FF2B5EF4-FFF2-40B4-BE49-F238E27FC236}">
                <a16:creationId xmlns:a16="http://schemas.microsoft.com/office/drawing/2014/main" id="{971CBFDC-9687-4039-8E69-555B5607A950}"/>
              </a:ext>
            </a:extLst>
          </p:cNvPr>
          <p:cNvSpPr/>
          <p:nvPr/>
        </p:nvSpPr>
        <p:spPr>
          <a:xfrm>
            <a:off x="11446841" y="5884792"/>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b="1" dirty="0">
                <a:solidFill>
                  <a:schemeClr val="tx1">
                    <a:lumMod val="95000"/>
                    <a:lumOff val="5000"/>
                  </a:schemeClr>
                </a:solidFill>
              </a:rPr>
              <a:t>7</a:t>
            </a:r>
            <a:endParaRPr lang="en-US" sz="4400" b="1" dirty="0">
              <a:solidFill>
                <a:schemeClr val="tx1">
                  <a:lumMod val="95000"/>
                  <a:lumOff val="5000"/>
                </a:schemeClr>
              </a:solidFill>
            </a:endParaRPr>
          </a:p>
        </p:txBody>
      </p:sp>
      <p:sp>
        <p:nvSpPr>
          <p:cNvPr id="22" name="عنصر نائب للنص 2">
            <a:extLst>
              <a:ext uri="{FF2B5EF4-FFF2-40B4-BE49-F238E27FC236}">
                <a16:creationId xmlns:a16="http://schemas.microsoft.com/office/drawing/2014/main" id="{17519F8E-D473-4371-AEB9-EC85EC8544C0}"/>
              </a:ext>
            </a:extLst>
          </p:cNvPr>
          <p:cNvSpPr txBox="1">
            <a:spLocks/>
          </p:cNvSpPr>
          <p:nvPr/>
        </p:nvSpPr>
        <p:spPr>
          <a:xfrm>
            <a:off x="320576" y="4344087"/>
            <a:ext cx="7155622" cy="532761"/>
          </a:xfrm>
          <a:prstGeom prst="roundRect">
            <a:avLst/>
          </a:prstGeom>
          <a:solidFill>
            <a:schemeClr val="accent2">
              <a:lumMod val="20000"/>
              <a:lumOff val="80000"/>
            </a:schemeClr>
          </a:solidFill>
          <a:ln w="38100">
            <a:noFill/>
          </a:ln>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ar-SA" sz="800" b="1" dirty="0">
              <a:solidFill>
                <a:sysClr val="windowText" lastClr="000000"/>
              </a:solidFill>
              <a:cs typeface="Arial"/>
              <a:sym typeface="Arial"/>
            </a:endParaRPr>
          </a:p>
          <a:p>
            <a:pPr marL="0" indent="0" algn="ctr">
              <a:buNone/>
            </a:pPr>
            <a:r>
              <a:rPr lang="ar-SA" sz="2000" b="1" dirty="0">
                <a:solidFill>
                  <a:srgbClr val="232323"/>
                </a:solidFill>
              </a:rPr>
              <a:t>تتحكم في عمل المعالج حسب تعليمات البرنامج </a:t>
            </a:r>
            <a:endParaRPr lang="en-US" sz="2000" b="1" dirty="0">
              <a:solidFill>
                <a:srgbClr val="232323"/>
              </a:solidFill>
            </a:endParaRPr>
          </a:p>
          <a:p>
            <a:pPr marL="0" indent="0" algn="ctr">
              <a:buNone/>
            </a:pPr>
            <a:endParaRPr lang="en-US" sz="2000" dirty="0">
              <a:solidFill>
                <a:sysClr val="windowText" lastClr="000000"/>
              </a:solidFill>
            </a:endParaRPr>
          </a:p>
        </p:txBody>
      </p:sp>
      <p:sp>
        <p:nvSpPr>
          <p:cNvPr id="23" name="عنصر نائب للنص 2">
            <a:extLst>
              <a:ext uri="{FF2B5EF4-FFF2-40B4-BE49-F238E27FC236}">
                <a16:creationId xmlns:a16="http://schemas.microsoft.com/office/drawing/2014/main" id="{9155F942-64F3-4BBB-9DF3-67A6643265CF}"/>
              </a:ext>
            </a:extLst>
          </p:cNvPr>
          <p:cNvSpPr txBox="1">
            <a:spLocks/>
          </p:cNvSpPr>
          <p:nvPr/>
        </p:nvSpPr>
        <p:spPr>
          <a:xfrm>
            <a:off x="320576" y="5032559"/>
            <a:ext cx="7155622" cy="604332"/>
          </a:xfrm>
          <a:prstGeom prst="roundRect">
            <a:avLst/>
          </a:prstGeom>
          <a:solidFill>
            <a:schemeClr val="accent2">
              <a:lumMod val="20000"/>
              <a:lumOff val="80000"/>
            </a:schemeClr>
          </a:solidFill>
          <a:ln w="38100">
            <a:noFill/>
          </a:ln>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ar-SA" sz="800" b="1" dirty="0">
              <a:solidFill>
                <a:sysClr val="windowText" lastClr="000000"/>
              </a:solidFill>
              <a:cs typeface="Arial"/>
              <a:sym typeface="Arial"/>
            </a:endParaRPr>
          </a:p>
          <a:p>
            <a:pPr marL="0" indent="0" algn="ctr">
              <a:buNone/>
            </a:pPr>
            <a:r>
              <a:rPr lang="ar-SA" sz="2000" b="1" dirty="0">
                <a:solidFill>
                  <a:srgbClr val="232323"/>
                </a:solidFill>
              </a:rPr>
              <a:t>تحتفظ بتعليمة البرنامج التي تحت التنفيذ</a:t>
            </a:r>
            <a:endParaRPr lang="en-US" sz="2000" b="1" dirty="0">
              <a:solidFill>
                <a:srgbClr val="232323"/>
              </a:solidFill>
            </a:endParaRPr>
          </a:p>
          <a:p>
            <a:pPr marL="0" indent="0" algn="ctr">
              <a:buNone/>
            </a:pPr>
            <a:endParaRPr lang="en-US" sz="2000" dirty="0">
              <a:solidFill>
                <a:sysClr val="windowText" lastClr="000000"/>
              </a:solidFill>
            </a:endParaRPr>
          </a:p>
        </p:txBody>
      </p:sp>
      <p:sp>
        <p:nvSpPr>
          <p:cNvPr id="24" name="عنصر نائب للنص 2">
            <a:extLst>
              <a:ext uri="{FF2B5EF4-FFF2-40B4-BE49-F238E27FC236}">
                <a16:creationId xmlns:a16="http://schemas.microsoft.com/office/drawing/2014/main" id="{63F46A0E-4DF7-41E9-B686-A7F2C634DBB3}"/>
              </a:ext>
            </a:extLst>
          </p:cNvPr>
          <p:cNvSpPr txBox="1">
            <a:spLocks/>
          </p:cNvSpPr>
          <p:nvPr/>
        </p:nvSpPr>
        <p:spPr>
          <a:xfrm>
            <a:off x="307874" y="5817038"/>
            <a:ext cx="7155622" cy="571174"/>
          </a:xfrm>
          <a:prstGeom prst="roundRect">
            <a:avLst/>
          </a:prstGeom>
          <a:solidFill>
            <a:schemeClr val="accent2">
              <a:lumMod val="20000"/>
              <a:lumOff val="80000"/>
            </a:schemeClr>
          </a:solidFill>
          <a:ln w="38100">
            <a:noFill/>
          </a:ln>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ar-SA" sz="800" b="1" dirty="0">
              <a:solidFill>
                <a:sysClr val="windowText" lastClr="000000"/>
              </a:solidFill>
              <a:cs typeface="Arial"/>
              <a:sym typeface="Arial"/>
            </a:endParaRPr>
          </a:p>
          <a:p>
            <a:pPr marL="0" indent="0" algn="ctr">
              <a:buNone/>
            </a:pPr>
            <a:r>
              <a:rPr lang="ar-SA" sz="2000" b="1" dirty="0">
                <a:solidFill>
                  <a:srgbClr val="232323"/>
                </a:solidFill>
              </a:rPr>
              <a:t>الاحتفاظ بعنوان التعليمة التالية المفترض تنفيذها بعد استكمال تنفيذ التعلمة الحالية </a:t>
            </a:r>
            <a:endParaRPr lang="en-US" sz="2000" b="1" dirty="0">
              <a:solidFill>
                <a:srgbClr val="232323"/>
              </a:solidFill>
            </a:endParaRPr>
          </a:p>
          <a:p>
            <a:pPr marL="0" indent="0" algn="ctr">
              <a:buNone/>
            </a:pPr>
            <a:endParaRPr lang="en-US" sz="2000" dirty="0">
              <a:solidFill>
                <a:sysClr val="windowText" lastClr="000000"/>
              </a:solidFill>
            </a:endParaRPr>
          </a:p>
        </p:txBody>
      </p:sp>
      <p:sp>
        <p:nvSpPr>
          <p:cNvPr id="25" name="مخطط انسيابي: رابط 24">
            <a:extLst>
              <a:ext uri="{FF2B5EF4-FFF2-40B4-BE49-F238E27FC236}">
                <a16:creationId xmlns:a16="http://schemas.microsoft.com/office/drawing/2014/main" id="{A55A065E-6E13-4C21-A023-E7D9AB9AE590}"/>
              </a:ext>
            </a:extLst>
          </p:cNvPr>
          <p:cNvSpPr/>
          <p:nvPr/>
        </p:nvSpPr>
        <p:spPr>
          <a:xfrm>
            <a:off x="7150552" y="1429648"/>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26" name="مخطط انسيابي: رابط 25">
            <a:extLst>
              <a:ext uri="{FF2B5EF4-FFF2-40B4-BE49-F238E27FC236}">
                <a16:creationId xmlns:a16="http://schemas.microsoft.com/office/drawing/2014/main" id="{7143A4C4-5AC4-42CB-8874-4BD608AE6514}"/>
              </a:ext>
            </a:extLst>
          </p:cNvPr>
          <p:cNvSpPr/>
          <p:nvPr/>
        </p:nvSpPr>
        <p:spPr>
          <a:xfrm>
            <a:off x="7150552" y="2125456"/>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27" name="مخطط انسيابي: رابط 26">
            <a:extLst>
              <a:ext uri="{FF2B5EF4-FFF2-40B4-BE49-F238E27FC236}">
                <a16:creationId xmlns:a16="http://schemas.microsoft.com/office/drawing/2014/main" id="{5EF9C29D-894C-4775-82DB-E61712B4C28B}"/>
              </a:ext>
            </a:extLst>
          </p:cNvPr>
          <p:cNvSpPr/>
          <p:nvPr/>
        </p:nvSpPr>
        <p:spPr>
          <a:xfrm>
            <a:off x="7137300" y="2881588"/>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28" name="مخطط انسيابي: رابط 27">
            <a:extLst>
              <a:ext uri="{FF2B5EF4-FFF2-40B4-BE49-F238E27FC236}">
                <a16:creationId xmlns:a16="http://schemas.microsoft.com/office/drawing/2014/main" id="{1DB8D60A-5395-4E96-AC42-608000CE01CD}"/>
              </a:ext>
            </a:extLst>
          </p:cNvPr>
          <p:cNvSpPr/>
          <p:nvPr/>
        </p:nvSpPr>
        <p:spPr>
          <a:xfrm>
            <a:off x="7137300" y="3577396"/>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29" name="مخطط انسيابي: رابط 28">
            <a:extLst>
              <a:ext uri="{FF2B5EF4-FFF2-40B4-BE49-F238E27FC236}">
                <a16:creationId xmlns:a16="http://schemas.microsoft.com/office/drawing/2014/main" id="{A9582ACE-D82A-49EE-97F8-F84FAF647476}"/>
              </a:ext>
            </a:extLst>
          </p:cNvPr>
          <p:cNvSpPr/>
          <p:nvPr/>
        </p:nvSpPr>
        <p:spPr>
          <a:xfrm>
            <a:off x="7150552" y="4280588"/>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30" name="مخطط انسيابي: رابط 29">
            <a:extLst>
              <a:ext uri="{FF2B5EF4-FFF2-40B4-BE49-F238E27FC236}">
                <a16:creationId xmlns:a16="http://schemas.microsoft.com/office/drawing/2014/main" id="{9475978B-A66A-4BCA-9EA0-2682748F4048}"/>
              </a:ext>
            </a:extLst>
          </p:cNvPr>
          <p:cNvSpPr/>
          <p:nvPr/>
        </p:nvSpPr>
        <p:spPr>
          <a:xfrm>
            <a:off x="7150552" y="4976396"/>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31" name="مخطط انسيابي: رابط 30">
            <a:extLst>
              <a:ext uri="{FF2B5EF4-FFF2-40B4-BE49-F238E27FC236}">
                <a16:creationId xmlns:a16="http://schemas.microsoft.com/office/drawing/2014/main" id="{4E77F153-50AD-46D9-9E1B-45AF5F9A402C}"/>
              </a:ext>
            </a:extLst>
          </p:cNvPr>
          <p:cNvSpPr/>
          <p:nvPr/>
        </p:nvSpPr>
        <p:spPr>
          <a:xfrm>
            <a:off x="7163253" y="5781639"/>
            <a:ext cx="625890" cy="641972"/>
          </a:xfrm>
          <a:prstGeom prst="flowChartConnector">
            <a:avLst/>
          </a:prstGeom>
          <a:solidFill>
            <a:srgbClr val="E7140F"/>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tx1">
                  <a:lumMod val="95000"/>
                  <a:lumOff val="5000"/>
                </a:schemeClr>
              </a:solidFill>
            </a:endParaRPr>
          </a:p>
        </p:txBody>
      </p:sp>
      <p:sp>
        <p:nvSpPr>
          <p:cNvPr id="32" name="Title 1">
            <a:extLst>
              <a:ext uri="{FF2B5EF4-FFF2-40B4-BE49-F238E27FC236}">
                <a16:creationId xmlns:a16="http://schemas.microsoft.com/office/drawing/2014/main" id="{20C53081-2C05-4C34-BC5E-CBAA76FEC82A}"/>
              </a:ext>
            </a:extLst>
          </p:cNvPr>
          <p:cNvSpPr txBox="1">
            <a:spLocks/>
          </p:cNvSpPr>
          <p:nvPr/>
        </p:nvSpPr>
        <p:spPr>
          <a:xfrm>
            <a:off x="0" y="31406"/>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dirty="0">
                <a:solidFill>
                  <a:schemeClr val="bg1"/>
                </a:solidFill>
                <a:latin typeface="A Massir Ballpoint" panose="00000100000000000000" pitchFamily="2" charset="-78"/>
                <a:cs typeface="A Massir Ballpoint" panose="00000100000000000000" pitchFamily="2" charset="-78"/>
              </a:rPr>
              <a:t>البنية الأساسية للمعالج </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33" name="btnInknoeActivity">
            <a:extLst>
              <a:ext uri="{FF2B5EF4-FFF2-40B4-BE49-F238E27FC236}">
                <a16:creationId xmlns:a16="http://schemas.microsoft.com/office/drawing/2014/main" id="{25079E19-AF13-49CE-B370-A759D8FF96B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281372" y="799655"/>
            <a:ext cx="2219546" cy="571500"/>
          </a:xfrm>
          <a:prstGeom prst="rect">
            <a:avLst/>
          </a:prstGeom>
        </p:spPr>
      </p:pic>
    </p:spTree>
    <p:extLst>
      <p:ext uri="{BB962C8B-B14F-4D97-AF65-F5344CB8AC3E}">
        <p14:creationId xmlns:p14="http://schemas.microsoft.com/office/powerpoint/2010/main" val="335845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EFBD4F-0D1A-40E3-9AF0-5E02A63E80C4}"/>
              </a:ext>
            </a:extLst>
          </p:cNvPr>
          <p:cNvSpPr txBox="1">
            <a:spLocks/>
          </p:cNvSpPr>
          <p:nvPr/>
        </p:nvSpPr>
        <p:spPr>
          <a:xfrm>
            <a:off x="0" y="0"/>
            <a:ext cx="12192000" cy="755374"/>
          </a:xfrm>
          <a:prstGeom prst="rect">
            <a:avLst/>
          </a:prstGeom>
          <a:solidFill>
            <a:srgbClr val="37A76F"/>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كيف يعمل المعالج ؟</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10" name="مربع نص 9">
            <a:extLst>
              <a:ext uri="{FF2B5EF4-FFF2-40B4-BE49-F238E27FC236}">
                <a16:creationId xmlns:a16="http://schemas.microsoft.com/office/drawing/2014/main" id="{7C14C5EE-30EB-4B14-8A0B-A49D58FC0114}"/>
              </a:ext>
            </a:extLst>
          </p:cNvPr>
          <p:cNvSpPr txBox="1"/>
          <p:nvPr/>
        </p:nvSpPr>
        <p:spPr>
          <a:xfrm>
            <a:off x="4455732" y="2653437"/>
            <a:ext cx="4496112" cy="1754326"/>
          </a:xfrm>
          <a:prstGeom prst="rect">
            <a:avLst/>
          </a:prstGeom>
          <a:noFill/>
        </p:spPr>
        <p:txBody>
          <a:bodyPr wrap="square">
            <a:spAutoFit/>
          </a:bodyPr>
          <a:lstStyle/>
          <a:p>
            <a:pPr algn="ctr"/>
            <a:r>
              <a:rPr lang="ar-SA" sz="3600" b="1" dirty="0"/>
              <a:t>المعالج بمثابة العقل البشري</a:t>
            </a:r>
          </a:p>
          <a:p>
            <a:pPr algn="ctr"/>
            <a:r>
              <a:rPr lang="ar-SA" sz="3600" b="1" dirty="0"/>
              <a:t>لنرى رحلة جمع العددين (1+2) داخل الدماغ</a:t>
            </a:r>
            <a:endParaRPr lang="en-US" sz="3600" b="1" dirty="0"/>
          </a:p>
        </p:txBody>
      </p:sp>
      <p:pic>
        <p:nvPicPr>
          <p:cNvPr id="8196" name="Picture 4" descr="ناقلات خريطة العقل مفهوم التوضيح Free Vector">
            <a:extLst>
              <a:ext uri="{FF2B5EF4-FFF2-40B4-BE49-F238E27FC236}">
                <a16:creationId xmlns:a16="http://schemas.microsoft.com/office/drawing/2014/main" id="{8BB776CF-CB25-44C7-97D5-0E7C1B36459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7603" y="2214878"/>
            <a:ext cx="1927777" cy="1927777"/>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392DE906-CDC8-4204-99B9-6B220D77B562}"/>
              </a:ext>
            </a:extLst>
          </p:cNvPr>
          <p:cNvSpPr txBox="1"/>
          <p:nvPr/>
        </p:nvSpPr>
        <p:spPr>
          <a:xfrm>
            <a:off x="7368209" y="3949148"/>
            <a:ext cx="1020417" cy="1166191"/>
          </a:xfrm>
          <a:prstGeom prst="rect">
            <a:avLst/>
          </a:prstGeom>
          <a:noFill/>
        </p:spPr>
        <p:txBody>
          <a:bodyPr wrap="square" rtlCol="0">
            <a:spAutoFit/>
          </a:bodyPr>
          <a:lstStyle/>
          <a:p>
            <a:endParaRPr lang="en-US" dirty="0"/>
          </a:p>
        </p:txBody>
      </p:sp>
      <p:sp>
        <p:nvSpPr>
          <p:cNvPr id="2" name="مستطيل 1">
            <a:extLst>
              <a:ext uri="{FF2B5EF4-FFF2-40B4-BE49-F238E27FC236}">
                <a16:creationId xmlns:a16="http://schemas.microsoft.com/office/drawing/2014/main" id="{41377BA7-3685-4030-8B32-4C07224BBC79}"/>
              </a:ext>
            </a:extLst>
          </p:cNvPr>
          <p:cNvSpPr/>
          <p:nvPr/>
        </p:nvSpPr>
        <p:spPr>
          <a:xfrm>
            <a:off x="666620" y="1837191"/>
            <a:ext cx="2859314" cy="755374"/>
          </a:xfrm>
          <a:prstGeom prst="rect">
            <a:avLst/>
          </a:prstGeom>
          <a:solidFill>
            <a:srgbClr val="47B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تحميل التعليمة </a:t>
            </a:r>
            <a:r>
              <a:rPr lang="en-US" sz="2400" b="1" dirty="0">
                <a:solidFill>
                  <a:schemeClr val="tx1">
                    <a:lumMod val="95000"/>
                    <a:lumOff val="5000"/>
                  </a:schemeClr>
                </a:solidFill>
              </a:rPr>
              <a:t>/</a:t>
            </a:r>
            <a:r>
              <a:rPr lang="ar-SA" sz="2400" b="1" dirty="0">
                <a:solidFill>
                  <a:schemeClr val="tx1">
                    <a:lumMod val="95000"/>
                    <a:lumOff val="5000"/>
                  </a:schemeClr>
                </a:solidFill>
              </a:rPr>
              <a:t>البيانات </a:t>
            </a:r>
            <a:endParaRPr lang="en-US" sz="2400" b="1" dirty="0">
              <a:solidFill>
                <a:schemeClr val="tx1">
                  <a:lumMod val="95000"/>
                  <a:lumOff val="5000"/>
                </a:schemeClr>
              </a:solidFill>
            </a:endParaRPr>
          </a:p>
        </p:txBody>
      </p:sp>
      <p:sp>
        <p:nvSpPr>
          <p:cNvPr id="14" name="مستطيل 13">
            <a:extLst>
              <a:ext uri="{FF2B5EF4-FFF2-40B4-BE49-F238E27FC236}">
                <a16:creationId xmlns:a16="http://schemas.microsoft.com/office/drawing/2014/main" id="{1469DF84-CB9F-4473-A990-532F5023B072}"/>
              </a:ext>
            </a:extLst>
          </p:cNvPr>
          <p:cNvSpPr/>
          <p:nvPr/>
        </p:nvSpPr>
        <p:spPr>
          <a:xfrm>
            <a:off x="666620" y="2709188"/>
            <a:ext cx="2859314" cy="755374"/>
          </a:xfrm>
          <a:prstGeom prst="rect">
            <a:avLst/>
          </a:prstGeom>
          <a:solidFill>
            <a:srgbClr val="47B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تحليل التعليمة </a:t>
            </a:r>
            <a:endParaRPr lang="en-US" sz="2400" b="1" dirty="0">
              <a:solidFill>
                <a:schemeClr val="tx1">
                  <a:lumMod val="95000"/>
                  <a:lumOff val="5000"/>
                </a:schemeClr>
              </a:solidFill>
            </a:endParaRPr>
          </a:p>
        </p:txBody>
      </p:sp>
      <p:sp>
        <p:nvSpPr>
          <p:cNvPr id="15" name="مستطيل 14">
            <a:extLst>
              <a:ext uri="{FF2B5EF4-FFF2-40B4-BE49-F238E27FC236}">
                <a16:creationId xmlns:a16="http://schemas.microsoft.com/office/drawing/2014/main" id="{046F0983-A402-4F3A-8ED7-E3D3C687E004}"/>
              </a:ext>
            </a:extLst>
          </p:cNvPr>
          <p:cNvSpPr/>
          <p:nvPr/>
        </p:nvSpPr>
        <p:spPr>
          <a:xfrm>
            <a:off x="666620" y="3646262"/>
            <a:ext cx="2859314" cy="755374"/>
          </a:xfrm>
          <a:prstGeom prst="rect">
            <a:avLst/>
          </a:prstGeom>
          <a:solidFill>
            <a:srgbClr val="47B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تنفيذ التعليمة </a:t>
            </a:r>
            <a:endParaRPr lang="en-US" sz="2400" b="1" dirty="0">
              <a:solidFill>
                <a:schemeClr val="tx1">
                  <a:lumMod val="95000"/>
                  <a:lumOff val="5000"/>
                </a:schemeClr>
              </a:solidFill>
            </a:endParaRPr>
          </a:p>
        </p:txBody>
      </p:sp>
      <p:sp>
        <p:nvSpPr>
          <p:cNvPr id="17" name="مستطيل 16">
            <a:extLst>
              <a:ext uri="{FF2B5EF4-FFF2-40B4-BE49-F238E27FC236}">
                <a16:creationId xmlns:a16="http://schemas.microsoft.com/office/drawing/2014/main" id="{2BE9023B-28D1-4E2F-B327-352775EF23E8}"/>
              </a:ext>
            </a:extLst>
          </p:cNvPr>
          <p:cNvSpPr/>
          <p:nvPr/>
        </p:nvSpPr>
        <p:spPr>
          <a:xfrm>
            <a:off x="666620" y="4583336"/>
            <a:ext cx="2859314" cy="755374"/>
          </a:xfrm>
          <a:prstGeom prst="rect">
            <a:avLst/>
          </a:prstGeom>
          <a:solidFill>
            <a:srgbClr val="47B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tx1">
                    <a:lumMod val="95000"/>
                    <a:lumOff val="5000"/>
                  </a:schemeClr>
                </a:solidFill>
              </a:rPr>
              <a:t>اخراج النتيجة </a:t>
            </a:r>
            <a:endParaRPr lang="en-US" sz="2400" b="1" dirty="0">
              <a:solidFill>
                <a:schemeClr val="tx1">
                  <a:lumMod val="95000"/>
                  <a:lumOff val="5000"/>
                </a:schemeClr>
              </a:solidFill>
            </a:endParaRPr>
          </a:p>
        </p:txBody>
      </p:sp>
      <p:pic>
        <p:nvPicPr>
          <p:cNvPr id="1026" name="Picture 2" descr="معالج (حوسبة) - ويكيبيديا">
            <a:extLst>
              <a:ext uri="{FF2B5EF4-FFF2-40B4-BE49-F238E27FC236}">
                <a16:creationId xmlns:a16="http://schemas.microsoft.com/office/drawing/2014/main" id="{70E602AE-C8BC-4785-AFEA-7CCEF7F11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866" y="4044879"/>
            <a:ext cx="238125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4"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CC5BEC-3AC2-4936-95BA-C420C19B395B}"/>
              </a:ext>
            </a:extLst>
          </p:cNvPr>
          <p:cNvSpPr txBox="1">
            <a:spLocks/>
          </p:cNvSpPr>
          <p:nvPr/>
        </p:nvSpPr>
        <p:spPr>
          <a:xfrm>
            <a:off x="0" y="116568"/>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dirty="0">
                <a:solidFill>
                  <a:schemeClr val="bg1"/>
                </a:solidFill>
                <a:latin typeface="A Massir Ballpoint" panose="00000100000000000000" pitchFamily="2" charset="-78"/>
                <a:cs typeface="A Massir Ballpoint" panose="00000100000000000000" pitchFamily="2" charset="-78"/>
              </a:rPr>
              <a:t>كيف يعمل المعالج </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5" name="مستطيل: زوايا مستديرة 4">
            <a:extLst>
              <a:ext uri="{FF2B5EF4-FFF2-40B4-BE49-F238E27FC236}">
                <a16:creationId xmlns:a16="http://schemas.microsoft.com/office/drawing/2014/main" id="{89E9773D-732D-4792-A351-F8DE568A2BA2}"/>
              </a:ext>
            </a:extLst>
          </p:cNvPr>
          <p:cNvSpPr/>
          <p:nvPr/>
        </p:nvSpPr>
        <p:spPr>
          <a:xfrm>
            <a:off x="2504662" y="2206485"/>
            <a:ext cx="2345635" cy="2676939"/>
          </a:xfrm>
          <a:prstGeom prst="roundRect">
            <a:avLst/>
          </a:prstGeom>
          <a:solidFill>
            <a:srgbClr val="FFDE0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95000"/>
                    <a:lumOff val="5000"/>
                  </a:schemeClr>
                </a:solidFill>
                <a:cs typeface="+mj-cs"/>
              </a:rPr>
              <a:t>اخراج</a:t>
            </a:r>
            <a:r>
              <a:rPr lang="en-US" sz="2000" b="1" dirty="0">
                <a:solidFill>
                  <a:schemeClr val="tx1">
                    <a:lumMod val="95000"/>
                    <a:lumOff val="5000"/>
                  </a:schemeClr>
                </a:solidFill>
                <a:cs typeface="+mj-cs"/>
              </a:rPr>
              <a:t>/</a:t>
            </a:r>
            <a:r>
              <a:rPr lang="ar-SA" sz="2000" b="1" dirty="0">
                <a:solidFill>
                  <a:schemeClr val="tx1">
                    <a:lumMod val="95000"/>
                    <a:lumOff val="5000"/>
                  </a:schemeClr>
                </a:solidFill>
                <a:cs typeface="+mj-cs"/>
              </a:rPr>
              <a:t>كتابة النتيجة</a:t>
            </a:r>
          </a:p>
          <a:p>
            <a:pPr algn="ctr"/>
            <a:r>
              <a:rPr lang="ar-SA" sz="2000" b="1" dirty="0">
                <a:solidFill>
                  <a:schemeClr val="tx1">
                    <a:lumMod val="95000"/>
                    <a:lumOff val="5000"/>
                  </a:schemeClr>
                </a:solidFill>
                <a:cs typeface="+mj-cs"/>
              </a:rPr>
              <a:t>حفظ البيانات في الذاكرة او في جهاز خارجي متصل بالحاسب وذلك تحت إدارة وحدة إدارة الذاكرة</a:t>
            </a:r>
            <a:endParaRPr lang="en-US" sz="2000" b="1" dirty="0">
              <a:solidFill>
                <a:schemeClr val="tx1">
                  <a:lumMod val="95000"/>
                  <a:lumOff val="5000"/>
                </a:schemeClr>
              </a:solidFill>
              <a:cs typeface="+mj-cs"/>
            </a:endParaRPr>
          </a:p>
        </p:txBody>
      </p:sp>
      <p:sp>
        <p:nvSpPr>
          <p:cNvPr id="9" name="مستطيل: زوايا مستديرة 8">
            <a:extLst>
              <a:ext uri="{FF2B5EF4-FFF2-40B4-BE49-F238E27FC236}">
                <a16:creationId xmlns:a16="http://schemas.microsoft.com/office/drawing/2014/main" id="{D65E0816-29A2-452E-9834-5C0453C5CD19}"/>
              </a:ext>
            </a:extLst>
          </p:cNvPr>
          <p:cNvSpPr/>
          <p:nvPr/>
        </p:nvSpPr>
        <p:spPr>
          <a:xfrm>
            <a:off x="99392" y="2206486"/>
            <a:ext cx="2345635" cy="2676939"/>
          </a:xfrm>
          <a:prstGeom prst="roundRect">
            <a:avLst/>
          </a:prstGeom>
          <a:solidFill>
            <a:srgbClr val="FFDE0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95000"/>
                    <a:lumOff val="5000"/>
                  </a:schemeClr>
                </a:solidFill>
                <a:cs typeface="+mj-cs"/>
              </a:rPr>
              <a:t>تحليل التعليمة </a:t>
            </a:r>
          </a:p>
          <a:p>
            <a:pPr algn="ctr"/>
            <a:r>
              <a:rPr lang="ar-SA" sz="2000" b="1" dirty="0">
                <a:solidFill>
                  <a:schemeClr val="tx1">
                    <a:lumMod val="95000"/>
                    <a:lumOff val="5000"/>
                  </a:schemeClr>
                </a:solidFill>
                <a:cs typeface="+mj-cs"/>
              </a:rPr>
              <a:t>تقوم وحدة تحليل التعليمات بتحليل التعليمة الموجودة بمسجل التعليمات وتحديد متطلباتها</a:t>
            </a:r>
            <a:endParaRPr lang="en-US" sz="2000" b="1" dirty="0">
              <a:solidFill>
                <a:schemeClr val="tx1">
                  <a:lumMod val="95000"/>
                  <a:lumOff val="5000"/>
                </a:schemeClr>
              </a:solidFill>
              <a:cs typeface="+mj-cs"/>
            </a:endParaRPr>
          </a:p>
        </p:txBody>
      </p:sp>
      <p:sp>
        <p:nvSpPr>
          <p:cNvPr id="10" name="مستطيل: زوايا مستديرة 9">
            <a:extLst>
              <a:ext uri="{FF2B5EF4-FFF2-40B4-BE49-F238E27FC236}">
                <a16:creationId xmlns:a16="http://schemas.microsoft.com/office/drawing/2014/main" id="{A3D916A8-E7D2-49DB-9543-D69C6399B69E}"/>
              </a:ext>
            </a:extLst>
          </p:cNvPr>
          <p:cNvSpPr/>
          <p:nvPr/>
        </p:nvSpPr>
        <p:spPr>
          <a:xfrm>
            <a:off x="7315202" y="2206485"/>
            <a:ext cx="2345635" cy="2676939"/>
          </a:xfrm>
          <a:prstGeom prst="roundRect">
            <a:avLst/>
          </a:prstGeom>
          <a:solidFill>
            <a:srgbClr val="FFDE0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95000"/>
                    <a:lumOff val="5000"/>
                  </a:schemeClr>
                </a:solidFill>
                <a:cs typeface="+mj-cs"/>
              </a:rPr>
              <a:t>تنفيذ التعليمة </a:t>
            </a:r>
          </a:p>
          <a:p>
            <a:pPr algn="ctr"/>
            <a:r>
              <a:rPr lang="ar-SA" sz="2000" b="1" dirty="0">
                <a:solidFill>
                  <a:schemeClr val="tx1">
                    <a:lumMod val="95000"/>
                    <a:lumOff val="5000"/>
                  </a:schemeClr>
                </a:solidFill>
                <a:cs typeface="+mj-cs"/>
              </a:rPr>
              <a:t>تقوم وحدة الحساب والمنطق بتنفيذ العمليات الحسابية والمنطقية على البيانات الموجودة في المسجلات </a:t>
            </a:r>
            <a:endParaRPr lang="en-US" sz="2000" b="1" dirty="0">
              <a:solidFill>
                <a:schemeClr val="tx1">
                  <a:lumMod val="95000"/>
                  <a:lumOff val="5000"/>
                </a:schemeClr>
              </a:solidFill>
              <a:cs typeface="+mj-cs"/>
            </a:endParaRPr>
          </a:p>
        </p:txBody>
      </p:sp>
      <p:sp>
        <p:nvSpPr>
          <p:cNvPr id="11" name="مستطيل: زوايا مستديرة 10">
            <a:extLst>
              <a:ext uri="{FF2B5EF4-FFF2-40B4-BE49-F238E27FC236}">
                <a16:creationId xmlns:a16="http://schemas.microsoft.com/office/drawing/2014/main" id="{56E7B9AD-31EC-4EEE-B2EA-182E4BF623C6}"/>
              </a:ext>
            </a:extLst>
          </p:cNvPr>
          <p:cNvSpPr/>
          <p:nvPr/>
        </p:nvSpPr>
        <p:spPr>
          <a:xfrm>
            <a:off x="4909932" y="2206486"/>
            <a:ext cx="2345635" cy="2676939"/>
          </a:xfrm>
          <a:prstGeom prst="roundRect">
            <a:avLst/>
          </a:prstGeom>
          <a:solidFill>
            <a:srgbClr val="FFDE0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95000"/>
                    <a:lumOff val="5000"/>
                  </a:schemeClr>
                </a:solidFill>
                <a:cs typeface="+mj-cs"/>
              </a:rPr>
              <a:t>تحميل التعليمة </a:t>
            </a:r>
          </a:p>
          <a:p>
            <a:pPr algn="ctr"/>
            <a:r>
              <a:rPr lang="ar-SA" sz="2000" b="1" dirty="0">
                <a:solidFill>
                  <a:schemeClr val="tx1">
                    <a:lumMod val="95000"/>
                    <a:lumOff val="5000"/>
                  </a:schemeClr>
                </a:solidFill>
                <a:cs typeface="+mj-cs"/>
              </a:rPr>
              <a:t>يقوم عداد البرنامج بتوجيه وحدة إدارة الذاكرة الى عنوان التعليمة ليتم تحميلها في مسجل التعليمات ويزيد قيمة العداد بواحد</a:t>
            </a:r>
            <a:endParaRPr lang="en-US" sz="2000" b="1" dirty="0">
              <a:solidFill>
                <a:schemeClr val="tx1">
                  <a:lumMod val="95000"/>
                  <a:lumOff val="5000"/>
                </a:schemeClr>
              </a:solidFill>
              <a:cs typeface="+mj-cs"/>
            </a:endParaRPr>
          </a:p>
        </p:txBody>
      </p:sp>
      <p:sp>
        <p:nvSpPr>
          <p:cNvPr id="12" name="مستطيل: زوايا مستديرة 11">
            <a:extLst>
              <a:ext uri="{FF2B5EF4-FFF2-40B4-BE49-F238E27FC236}">
                <a16:creationId xmlns:a16="http://schemas.microsoft.com/office/drawing/2014/main" id="{6843F80E-FBF7-4BBF-9238-1803AAEF7B8A}"/>
              </a:ext>
            </a:extLst>
          </p:cNvPr>
          <p:cNvSpPr/>
          <p:nvPr/>
        </p:nvSpPr>
        <p:spPr>
          <a:xfrm>
            <a:off x="9727097" y="2206485"/>
            <a:ext cx="2345635" cy="2676939"/>
          </a:xfrm>
          <a:prstGeom prst="roundRect">
            <a:avLst/>
          </a:prstGeom>
          <a:solidFill>
            <a:srgbClr val="FFDE0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tx1">
                    <a:lumMod val="95000"/>
                    <a:lumOff val="5000"/>
                  </a:schemeClr>
                </a:solidFill>
                <a:cs typeface="+mj-cs"/>
              </a:rPr>
              <a:t>تحميل البيانات</a:t>
            </a:r>
          </a:p>
          <a:p>
            <a:pPr algn="ctr"/>
            <a:r>
              <a:rPr lang="ar-SA" sz="2000" b="1" dirty="0">
                <a:solidFill>
                  <a:schemeClr val="tx1">
                    <a:lumMod val="95000"/>
                    <a:lumOff val="5000"/>
                  </a:schemeClr>
                </a:solidFill>
                <a:cs typeface="+mj-cs"/>
              </a:rPr>
              <a:t>يتم تحميل البيانات المطلوبة من الذاكرة عن طريق وحدة إدارة الذاكرة ويتم حفظ البيانات </a:t>
            </a:r>
            <a:r>
              <a:rPr lang="ar-SA" sz="2000" b="1">
                <a:solidFill>
                  <a:schemeClr val="tx1">
                    <a:lumMod val="95000"/>
                    <a:lumOff val="5000"/>
                  </a:schemeClr>
                </a:solidFill>
                <a:cs typeface="+mj-cs"/>
              </a:rPr>
              <a:t>في المسجلات </a:t>
            </a:r>
            <a:endParaRPr lang="en-US" sz="2000" b="1" dirty="0">
              <a:solidFill>
                <a:schemeClr val="tx1">
                  <a:lumMod val="95000"/>
                  <a:lumOff val="5000"/>
                </a:schemeClr>
              </a:solidFill>
              <a:cs typeface="+mj-cs"/>
            </a:endParaRPr>
          </a:p>
        </p:txBody>
      </p:sp>
      <p:sp>
        <p:nvSpPr>
          <p:cNvPr id="13" name="شكل بيضاوي 12">
            <a:extLst>
              <a:ext uri="{FF2B5EF4-FFF2-40B4-BE49-F238E27FC236}">
                <a16:creationId xmlns:a16="http://schemas.microsoft.com/office/drawing/2014/main" id="{D38EBFE3-8C8B-4508-8044-4B257DCA04C4}"/>
              </a:ext>
            </a:extLst>
          </p:cNvPr>
          <p:cNvSpPr/>
          <p:nvPr/>
        </p:nvSpPr>
        <p:spPr>
          <a:xfrm>
            <a:off x="10601740" y="1895671"/>
            <a:ext cx="543339" cy="477078"/>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شكل بيضاوي 13">
            <a:extLst>
              <a:ext uri="{FF2B5EF4-FFF2-40B4-BE49-F238E27FC236}">
                <a16:creationId xmlns:a16="http://schemas.microsoft.com/office/drawing/2014/main" id="{0CCD691E-A289-44C4-9A34-907F15B5933F}"/>
              </a:ext>
            </a:extLst>
          </p:cNvPr>
          <p:cNvSpPr/>
          <p:nvPr/>
        </p:nvSpPr>
        <p:spPr>
          <a:xfrm>
            <a:off x="8216349" y="1895671"/>
            <a:ext cx="543339" cy="477078"/>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شكل بيضاوي 14">
            <a:extLst>
              <a:ext uri="{FF2B5EF4-FFF2-40B4-BE49-F238E27FC236}">
                <a16:creationId xmlns:a16="http://schemas.microsoft.com/office/drawing/2014/main" id="{75EE3C68-45E4-4779-AF01-CC60123E37E0}"/>
              </a:ext>
            </a:extLst>
          </p:cNvPr>
          <p:cNvSpPr/>
          <p:nvPr/>
        </p:nvSpPr>
        <p:spPr>
          <a:xfrm>
            <a:off x="1000540" y="1895671"/>
            <a:ext cx="543339" cy="477078"/>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شكل بيضاوي 15">
            <a:extLst>
              <a:ext uri="{FF2B5EF4-FFF2-40B4-BE49-F238E27FC236}">
                <a16:creationId xmlns:a16="http://schemas.microsoft.com/office/drawing/2014/main" id="{EF712FA0-175D-4EE2-B104-0281B39EC004}"/>
              </a:ext>
            </a:extLst>
          </p:cNvPr>
          <p:cNvSpPr/>
          <p:nvPr/>
        </p:nvSpPr>
        <p:spPr>
          <a:xfrm>
            <a:off x="3422376" y="1935731"/>
            <a:ext cx="543339" cy="477078"/>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شكل بيضاوي 16">
            <a:extLst>
              <a:ext uri="{FF2B5EF4-FFF2-40B4-BE49-F238E27FC236}">
                <a16:creationId xmlns:a16="http://schemas.microsoft.com/office/drawing/2014/main" id="{E45015EC-F267-4E1F-B6D1-A20C9221FB0A}"/>
              </a:ext>
            </a:extLst>
          </p:cNvPr>
          <p:cNvSpPr/>
          <p:nvPr/>
        </p:nvSpPr>
        <p:spPr>
          <a:xfrm>
            <a:off x="5784576" y="1961932"/>
            <a:ext cx="543339" cy="477078"/>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عنوان 1">
            <a:extLst>
              <a:ext uri="{FF2B5EF4-FFF2-40B4-BE49-F238E27FC236}">
                <a16:creationId xmlns:a16="http://schemas.microsoft.com/office/drawing/2014/main" id="{D97964D0-DC30-4A41-888C-38B0CB5BDB95}"/>
              </a:ext>
            </a:extLst>
          </p:cNvPr>
          <p:cNvSpPr>
            <a:spLocks noGrp="1"/>
          </p:cNvSpPr>
          <p:nvPr>
            <p:ph type="title"/>
          </p:nvPr>
        </p:nvSpPr>
        <p:spPr>
          <a:xfrm>
            <a:off x="3422376" y="1045664"/>
            <a:ext cx="6469507" cy="497992"/>
          </a:xfrm>
        </p:spPr>
        <p:txBody>
          <a:bodyPr>
            <a:noAutofit/>
          </a:bodyPr>
          <a:lstStyle/>
          <a:p>
            <a:pPr algn="ctr"/>
            <a:r>
              <a:rPr lang="ar-SA" sz="3600" b="1" dirty="0"/>
              <a:t>نشاط: رتبي خطوات عمل المعالج </a:t>
            </a:r>
            <a:endParaRPr lang="en-US" sz="3600" b="1" dirty="0"/>
          </a:p>
        </p:txBody>
      </p:sp>
      <p:pic>
        <p:nvPicPr>
          <p:cNvPr id="3" name="btnInknoeActivity">
            <a:extLst>
              <a:ext uri="{FF2B5EF4-FFF2-40B4-BE49-F238E27FC236}">
                <a16:creationId xmlns:a16="http://schemas.microsoft.com/office/drawing/2014/main" id="{4A8B1B4F-7FD9-4E3F-98AE-FF8B2B928870}"/>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27097" y="6169932"/>
            <a:ext cx="2219546" cy="571500"/>
          </a:xfrm>
          <a:prstGeom prst="rect">
            <a:avLst/>
          </a:prstGeom>
        </p:spPr>
      </p:pic>
    </p:spTree>
    <p:extLst>
      <p:ext uri="{BB962C8B-B14F-4D97-AF65-F5344CB8AC3E}">
        <p14:creationId xmlns:p14="http://schemas.microsoft.com/office/powerpoint/2010/main" val="2067345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A9C59ECF-86FE-4310-9AD5-116231683629}"/>
              </a:ext>
            </a:extLst>
          </p:cNvPr>
          <p:cNvSpPr txBox="1">
            <a:spLocks/>
          </p:cNvSpPr>
          <p:nvPr/>
        </p:nvSpPr>
        <p:spPr>
          <a:xfrm>
            <a:off x="7857728" y="4801124"/>
            <a:ext cx="4334272" cy="1143000"/>
          </a:xfrm>
          <a:prstGeom prst="rect">
            <a:avLst/>
          </a:prstGeom>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r>
              <a:rPr lang="ar-SA" sz="5600" dirty="0">
                <a:solidFill>
                  <a:schemeClr val="bg2">
                    <a:lumMod val="10000"/>
                  </a:schemeClr>
                </a:solidFill>
              </a:rPr>
              <a:t>تقويم ختامي </a:t>
            </a:r>
            <a:endParaRPr lang="en-US" sz="5600" dirty="0">
              <a:solidFill>
                <a:schemeClr val="bg2">
                  <a:lumMod val="10000"/>
                </a:schemeClr>
              </a:solidFill>
            </a:endParaRPr>
          </a:p>
        </p:txBody>
      </p:sp>
      <p:pic>
        <p:nvPicPr>
          <p:cNvPr id="5" name="Picture 2" descr="any questions">
            <a:extLst>
              <a:ext uri="{FF2B5EF4-FFF2-40B4-BE49-F238E27FC236}">
                <a16:creationId xmlns:a16="http://schemas.microsoft.com/office/drawing/2014/main" id="{163708D1-72ED-4607-BCC4-BAF69F04A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130" y="1657757"/>
            <a:ext cx="3146599" cy="3146599"/>
          </a:xfrm>
          <a:prstGeom prst="rect">
            <a:avLst/>
          </a:prstGeom>
          <a:noFill/>
          <a:extLst>
            <a:ext uri="{909E8E84-426E-40DD-AFC4-6F175D3DCCD1}">
              <a14:hiddenFill xmlns:a14="http://schemas.microsoft.com/office/drawing/2010/main">
                <a:solidFill>
                  <a:srgbClr val="FFFFFF"/>
                </a:solidFill>
              </a14:hiddenFill>
            </a:ext>
          </a:extLst>
        </p:spPr>
      </p:pic>
      <p:sp>
        <p:nvSpPr>
          <p:cNvPr id="8" name="عنصر نائب للنص 2">
            <a:extLst>
              <a:ext uri="{FF2B5EF4-FFF2-40B4-BE49-F238E27FC236}">
                <a16:creationId xmlns:a16="http://schemas.microsoft.com/office/drawing/2014/main" id="{847135A5-82BC-4A23-BDAF-9B201485021B}"/>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chemeClr val="bg1"/>
                </a:solidFill>
              </a:rPr>
              <a:t>الوحدة السادسة :عمارة الحاسب </a:t>
            </a:r>
            <a:endParaRPr lang="en-US" sz="4800" b="1" dirty="0">
              <a:solidFill>
                <a:schemeClr val="bg1"/>
              </a:solidFill>
            </a:endParaRPr>
          </a:p>
        </p:txBody>
      </p:sp>
      <p:sp>
        <p:nvSpPr>
          <p:cNvPr id="6" name="مربع نص 5">
            <a:extLst>
              <a:ext uri="{FF2B5EF4-FFF2-40B4-BE49-F238E27FC236}">
                <a16:creationId xmlns:a16="http://schemas.microsoft.com/office/drawing/2014/main" id="{AB0D6EF4-1942-4246-BA5F-1BCD90FB3E23}"/>
              </a:ext>
            </a:extLst>
          </p:cNvPr>
          <p:cNvSpPr txBox="1"/>
          <p:nvPr/>
        </p:nvSpPr>
        <p:spPr>
          <a:xfrm>
            <a:off x="2331571" y="5247809"/>
            <a:ext cx="6096000" cy="923330"/>
          </a:xfrm>
          <a:prstGeom prst="rect">
            <a:avLst/>
          </a:prstGeom>
          <a:noFill/>
        </p:spPr>
        <p:txBody>
          <a:bodyPr wrap="square">
            <a:spAutoFit/>
          </a:bodyPr>
          <a:lstStyle/>
          <a:p>
            <a:r>
              <a:rPr lang="en-US" dirty="0">
                <a:hlinkClick r:id="rId3"/>
              </a:rPr>
              <a:t>https://www.liveworksheets.com/mz1350853zz</a:t>
            </a:r>
            <a:endParaRPr lang="en-US" dirty="0"/>
          </a:p>
          <a:p>
            <a:endParaRPr lang="en-US" dirty="0"/>
          </a:p>
          <a:p>
            <a:endParaRPr lang="en-US" dirty="0"/>
          </a:p>
        </p:txBody>
      </p:sp>
    </p:spTree>
    <p:extLst>
      <p:ext uri="{BB962C8B-B14F-4D97-AF65-F5344CB8AC3E}">
        <p14:creationId xmlns:p14="http://schemas.microsoft.com/office/powerpoint/2010/main" val="22953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3">
            <a:extLst>
              <a:ext uri="{FF2B5EF4-FFF2-40B4-BE49-F238E27FC236}">
                <a16:creationId xmlns:a16="http://schemas.microsoft.com/office/drawing/2014/main" id="{B5BEDD57-926F-4C23-B5DC-8C1200C53E77}"/>
              </a:ext>
            </a:extLst>
          </p:cNvPr>
          <p:cNvSpPr txBox="1">
            <a:spLocks/>
          </p:cNvSpPr>
          <p:nvPr/>
        </p:nvSpPr>
        <p:spPr>
          <a:xfrm>
            <a:off x="403787" y="25488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2"/>
                </a:solidFill>
                <a:latin typeface="+mn-lt"/>
                <a:ea typeface="+mj-ea"/>
                <a:cs typeface="+mj-cs"/>
              </a:defRPr>
            </a:lvl1pPr>
          </a:lstStyle>
          <a:p>
            <a:r>
              <a:rPr lang="ar-SA" sz="5600" b="1" dirty="0"/>
              <a:t>القوانين الصفية الالكترونية  </a:t>
            </a:r>
            <a:endParaRPr lang="en-US" sz="5600" b="1" dirty="0"/>
          </a:p>
        </p:txBody>
      </p:sp>
      <p:pic>
        <p:nvPicPr>
          <p:cNvPr id="10" name="صورة 9">
            <a:extLst>
              <a:ext uri="{FF2B5EF4-FFF2-40B4-BE49-F238E27FC236}">
                <a16:creationId xmlns:a16="http://schemas.microsoft.com/office/drawing/2014/main" id="{CAF7CC14-6CDD-45EA-B1E0-5A08E514A47A}"/>
              </a:ext>
            </a:extLst>
          </p:cNvPr>
          <p:cNvPicPr>
            <a:picLocks noChangeAspect="1"/>
          </p:cNvPicPr>
          <p:nvPr/>
        </p:nvPicPr>
        <p:blipFill rotWithShape="1">
          <a:blip r:embed="rId2"/>
          <a:srcRect l="54725" t="28990" r="38975" b="17785"/>
          <a:stretch/>
        </p:blipFill>
        <p:spPr>
          <a:xfrm>
            <a:off x="10992544" y="1958871"/>
            <a:ext cx="768085" cy="3648405"/>
          </a:xfrm>
          <a:prstGeom prst="rect">
            <a:avLst/>
          </a:prstGeom>
        </p:spPr>
      </p:pic>
      <p:sp>
        <p:nvSpPr>
          <p:cNvPr id="11" name="مستطيل 10">
            <a:extLst>
              <a:ext uri="{FF2B5EF4-FFF2-40B4-BE49-F238E27FC236}">
                <a16:creationId xmlns:a16="http://schemas.microsoft.com/office/drawing/2014/main" id="{2AFC13ED-116B-41FE-9659-E287B497BAEF}"/>
              </a:ext>
            </a:extLst>
          </p:cNvPr>
          <p:cNvSpPr/>
          <p:nvPr/>
        </p:nvSpPr>
        <p:spPr>
          <a:xfrm>
            <a:off x="6672064" y="1604798"/>
            <a:ext cx="768085" cy="400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مربع نص 25">
            <a:extLst>
              <a:ext uri="{FF2B5EF4-FFF2-40B4-BE49-F238E27FC236}">
                <a16:creationId xmlns:a16="http://schemas.microsoft.com/office/drawing/2014/main" id="{E8F6F0F8-0220-4DFD-B862-22DC41B9CCA1}"/>
              </a:ext>
            </a:extLst>
          </p:cNvPr>
          <p:cNvSpPr txBox="1"/>
          <p:nvPr/>
        </p:nvSpPr>
        <p:spPr>
          <a:xfrm>
            <a:off x="4640173" y="2177377"/>
            <a:ext cx="6352371" cy="3211392"/>
          </a:xfrm>
          <a:prstGeom prst="rect">
            <a:avLst/>
          </a:prstGeom>
          <a:noFill/>
        </p:spPr>
        <p:txBody>
          <a:bodyPr wrap="square">
            <a:spAutoFit/>
          </a:bodyPr>
          <a:lstStyle/>
          <a:p>
            <a:pPr algn="r" rtl="1"/>
            <a:r>
              <a:rPr lang="en-US" sz="3200" b="1" dirty="0" err="1">
                <a:solidFill>
                  <a:srgbClr val="232323"/>
                </a:solidFill>
              </a:rPr>
              <a:t>التأكد</a:t>
            </a:r>
            <a:r>
              <a:rPr lang="en-US" sz="3200" b="1" dirty="0">
                <a:solidFill>
                  <a:srgbClr val="232323"/>
                </a:solidFill>
              </a:rPr>
              <a:t> </a:t>
            </a:r>
            <a:r>
              <a:rPr lang="en-US" sz="3200" b="1" dirty="0" err="1">
                <a:solidFill>
                  <a:srgbClr val="232323"/>
                </a:solidFill>
              </a:rPr>
              <a:t>من</a:t>
            </a:r>
            <a:r>
              <a:rPr lang="en-US" sz="3200" b="1" dirty="0">
                <a:solidFill>
                  <a:srgbClr val="232323"/>
                </a:solidFill>
              </a:rPr>
              <a:t> </a:t>
            </a:r>
            <a:r>
              <a:rPr lang="en-US" sz="3200" b="1" dirty="0" err="1">
                <a:solidFill>
                  <a:srgbClr val="232323"/>
                </a:solidFill>
              </a:rPr>
              <a:t>اغلاق</a:t>
            </a:r>
            <a:r>
              <a:rPr lang="en-US" sz="3200" b="1" dirty="0">
                <a:solidFill>
                  <a:srgbClr val="232323"/>
                </a:solidFill>
              </a:rPr>
              <a:t> </a:t>
            </a:r>
            <a:r>
              <a:rPr lang="en-US" sz="3200" b="1" dirty="0" err="1">
                <a:solidFill>
                  <a:srgbClr val="232323"/>
                </a:solidFill>
              </a:rPr>
              <a:t>الكاميرا</a:t>
            </a:r>
            <a:r>
              <a:rPr lang="en-US" sz="3200" b="1" dirty="0">
                <a:solidFill>
                  <a:srgbClr val="232323"/>
                </a:solidFill>
              </a:rPr>
              <a:t> </a:t>
            </a:r>
            <a:r>
              <a:rPr lang="en-US" sz="3200" b="1" dirty="0" err="1">
                <a:solidFill>
                  <a:srgbClr val="232323"/>
                </a:solidFill>
              </a:rPr>
              <a:t>والمايك</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احضار</a:t>
            </a:r>
            <a:r>
              <a:rPr lang="en-US" sz="3200" b="1" dirty="0">
                <a:solidFill>
                  <a:srgbClr val="232323"/>
                </a:solidFill>
              </a:rPr>
              <a:t> </a:t>
            </a:r>
            <a:r>
              <a:rPr lang="en-US" sz="3200" b="1" dirty="0" err="1">
                <a:solidFill>
                  <a:srgbClr val="232323"/>
                </a:solidFill>
              </a:rPr>
              <a:t>كتاب</a:t>
            </a:r>
            <a:r>
              <a:rPr lang="en-US" sz="3200" b="1" dirty="0">
                <a:solidFill>
                  <a:srgbClr val="232323"/>
                </a:solidFill>
              </a:rPr>
              <a:t> </a:t>
            </a:r>
            <a:r>
              <a:rPr lang="en-US" sz="3200" b="1" dirty="0" err="1">
                <a:solidFill>
                  <a:srgbClr val="232323"/>
                </a:solidFill>
              </a:rPr>
              <a:t>الطالب</a:t>
            </a:r>
            <a:r>
              <a:rPr lang="en-US" sz="3200" b="1" dirty="0">
                <a:solidFill>
                  <a:srgbClr val="232323"/>
                </a:solidFill>
              </a:rPr>
              <a:t> </a:t>
            </a:r>
            <a:r>
              <a:rPr lang="en-US" sz="3200" b="1" dirty="0" err="1">
                <a:solidFill>
                  <a:srgbClr val="232323"/>
                </a:solidFill>
              </a:rPr>
              <a:t>مع</a:t>
            </a:r>
            <a:r>
              <a:rPr lang="en-US" sz="3200" b="1" dirty="0">
                <a:solidFill>
                  <a:srgbClr val="232323"/>
                </a:solidFill>
              </a:rPr>
              <a:t> </a:t>
            </a:r>
            <a:r>
              <a:rPr lang="en-US" sz="3200" b="1" dirty="0" err="1">
                <a:solidFill>
                  <a:srgbClr val="232323"/>
                </a:solidFill>
              </a:rPr>
              <a:t>القلم</a:t>
            </a:r>
            <a:r>
              <a:rPr lang="en-US" sz="3200" b="1" dirty="0">
                <a:solidFill>
                  <a:srgbClr val="232323"/>
                </a:solidFill>
              </a:rPr>
              <a:t> </a:t>
            </a: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رفع</a:t>
            </a:r>
            <a:r>
              <a:rPr lang="en-US" sz="3200" b="1" dirty="0">
                <a:solidFill>
                  <a:srgbClr val="232323"/>
                </a:solidFill>
              </a:rPr>
              <a:t> </a:t>
            </a:r>
            <a:r>
              <a:rPr lang="en-US" sz="3200" b="1" dirty="0" err="1">
                <a:solidFill>
                  <a:srgbClr val="232323"/>
                </a:solidFill>
              </a:rPr>
              <a:t>اليد</a:t>
            </a:r>
            <a:r>
              <a:rPr lang="en-US" sz="3200" b="1" dirty="0">
                <a:solidFill>
                  <a:srgbClr val="232323"/>
                </a:solidFill>
              </a:rPr>
              <a:t> </a:t>
            </a:r>
            <a:r>
              <a:rPr lang="en-US" sz="3200" b="1" dirty="0" err="1">
                <a:solidFill>
                  <a:srgbClr val="232323"/>
                </a:solidFill>
              </a:rPr>
              <a:t>أثناء</a:t>
            </a:r>
            <a:r>
              <a:rPr lang="en-US" sz="3200" b="1" dirty="0">
                <a:solidFill>
                  <a:srgbClr val="232323"/>
                </a:solidFill>
              </a:rPr>
              <a:t> </a:t>
            </a:r>
            <a:r>
              <a:rPr lang="en-US" sz="3200" b="1" dirty="0" err="1">
                <a:solidFill>
                  <a:srgbClr val="232323"/>
                </a:solidFill>
              </a:rPr>
              <a:t>المشاركة</a:t>
            </a:r>
            <a:endParaRPr lang="en-US" sz="3200" b="1" dirty="0">
              <a:solidFill>
                <a:srgbClr val="232323"/>
              </a:solidFill>
            </a:endParaRP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المشاركة</a:t>
            </a:r>
            <a:r>
              <a:rPr lang="en-US" sz="3200" b="1" dirty="0">
                <a:solidFill>
                  <a:srgbClr val="232323"/>
                </a:solidFill>
              </a:rPr>
              <a:t> </a:t>
            </a:r>
            <a:r>
              <a:rPr lang="en-US" sz="3200" b="1" dirty="0" err="1">
                <a:solidFill>
                  <a:srgbClr val="232323"/>
                </a:solidFill>
              </a:rPr>
              <a:t>والتفاعل</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الانتباه</a:t>
            </a:r>
            <a:r>
              <a:rPr lang="en-US" sz="3200" b="1" dirty="0">
                <a:solidFill>
                  <a:srgbClr val="232323"/>
                </a:solidFill>
              </a:rPr>
              <a:t> –</a:t>
            </a:r>
            <a:r>
              <a:rPr lang="en-US" sz="3200" b="1" dirty="0" err="1">
                <a:solidFill>
                  <a:srgbClr val="232323"/>
                </a:solidFill>
              </a:rPr>
              <a:t>الالتزام</a:t>
            </a:r>
            <a:r>
              <a:rPr lang="en-US" sz="3200" b="1" dirty="0">
                <a:solidFill>
                  <a:srgbClr val="232323"/>
                </a:solidFill>
              </a:rPr>
              <a:t> – </a:t>
            </a:r>
            <a:r>
              <a:rPr lang="en-US" sz="3200" b="1" dirty="0" err="1">
                <a:solidFill>
                  <a:srgbClr val="232323"/>
                </a:solidFill>
              </a:rPr>
              <a:t>التعاون</a:t>
            </a:r>
            <a:endParaRPr lang="en-US" sz="3200" b="1" dirty="0">
              <a:solidFill>
                <a:srgbClr val="232323"/>
              </a:solidFill>
            </a:endParaRPr>
          </a:p>
        </p:txBody>
      </p:sp>
      <p:pic>
        <p:nvPicPr>
          <p:cNvPr id="9" name="صورة 8">
            <a:extLst>
              <a:ext uri="{FF2B5EF4-FFF2-40B4-BE49-F238E27FC236}">
                <a16:creationId xmlns:a16="http://schemas.microsoft.com/office/drawing/2014/main" id="{3C68BEB4-8BDD-4986-BDAA-CF5FECFFF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71" y="1604798"/>
            <a:ext cx="5961888" cy="4309872"/>
          </a:xfrm>
          <a:prstGeom prst="rect">
            <a:avLst/>
          </a:prstGeom>
        </p:spPr>
      </p:pic>
    </p:spTree>
    <p:extLst>
      <p:ext uri="{BB962C8B-B14F-4D97-AF65-F5344CB8AC3E}">
        <p14:creationId xmlns:p14="http://schemas.microsoft.com/office/powerpoint/2010/main" val="133023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F35D48BC-7B70-43C5-92BF-662F6610BE3A}"/>
              </a:ext>
            </a:extLst>
          </p:cNvPr>
          <p:cNvSpPr txBox="1"/>
          <p:nvPr/>
        </p:nvSpPr>
        <p:spPr>
          <a:xfrm>
            <a:off x="3230640" y="2084851"/>
            <a:ext cx="8688288" cy="2308324"/>
          </a:xfrm>
          <a:prstGeom prst="rect">
            <a:avLst/>
          </a:prstGeom>
          <a:noFill/>
        </p:spPr>
        <p:txBody>
          <a:bodyPr wrap="square">
            <a:spAutoFit/>
          </a:bodyPr>
          <a:lstStyle/>
          <a:p>
            <a:pPr algn="r" rtl="1"/>
            <a:r>
              <a:rPr lang="en-US" sz="4800" b="1" dirty="0" err="1">
                <a:solidFill>
                  <a:srgbClr val="B32200"/>
                </a:solidFill>
              </a:rPr>
              <a:t>من</a:t>
            </a:r>
            <a:r>
              <a:rPr lang="en-US" sz="4800" b="1" dirty="0">
                <a:solidFill>
                  <a:srgbClr val="B32200"/>
                </a:solidFill>
              </a:rPr>
              <a:t> </a:t>
            </a:r>
            <a:r>
              <a:rPr lang="en-US" sz="4800" b="1" dirty="0" err="1">
                <a:solidFill>
                  <a:srgbClr val="B32200"/>
                </a:solidFill>
              </a:rPr>
              <a:t>خلال</a:t>
            </a:r>
            <a:r>
              <a:rPr lang="en-US" sz="4800" b="1" dirty="0">
                <a:solidFill>
                  <a:srgbClr val="B32200"/>
                </a:solidFill>
              </a:rPr>
              <a:t> </a:t>
            </a:r>
            <a:r>
              <a:rPr lang="en-US" sz="4800" b="1" dirty="0" err="1">
                <a:solidFill>
                  <a:srgbClr val="B32200"/>
                </a:solidFill>
              </a:rPr>
              <a:t>منصة</a:t>
            </a:r>
            <a:r>
              <a:rPr lang="en-US" sz="4800" b="1" dirty="0">
                <a:solidFill>
                  <a:srgbClr val="B32200"/>
                </a:solidFill>
              </a:rPr>
              <a:t> </a:t>
            </a:r>
            <a:r>
              <a:rPr lang="en-US" sz="4800" b="1" dirty="0" err="1">
                <a:solidFill>
                  <a:srgbClr val="B32200"/>
                </a:solidFill>
              </a:rPr>
              <a:t>مدرستي</a:t>
            </a:r>
            <a:r>
              <a:rPr lang="en-US" sz="4800" b="1" dirty="0">
                <a:solidFill>
                  <a:srgbClr val="B32200"/>
                </a:solidFill>
              </a:rPr>
              <a:t> </a:t>
            </a:r>
            <a:r>
              <a:rPr lang="en-US" sz="4800" b="1" dirty="0">
                <a:solidFill>
                  <a:schemeClr val="bg2">
                    <a:lumMod val="10000"/>
                  </a:schemeClr>
                </a:solidFill>
              </a:rPr>
              <a:t>:  </a:t>
            </a:r>
            <a:endParaRPr lang="ar-SA" sz="4800" b="1" dirty="0">
              <a:solidFill>
                <a:schemeClr val="bg2">
                  <a:lumMod val="10000"/>
                </a:schemeClr>
              </a:solidFill>
            </a:endParaRPr>
          </a:p>
          <a:p>
            <a:pPr algn="r" rtl="1"/>
            <a:r>
              <a:rPr lang="en-US" sz="4800" b="1" dirty="0" err="1">
                <a:solidFill>
                  <a:schemeClr val="bg2">
                    <a:lumMod val="10000"/>
                  </a:schemeClr>
                </a:solidFill>
              </a:rPr>
              <a:t>احرصي</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مشاهدة</a:t>
            </a:r>
            <a:r>
              <a:rPr lang="en-US" sz="4800" b="1" dirty="0">
                <a:solidFill>
                  <a:schemeClr val="bg2">
                    <a:lumMod val="10000"/>
                  </a:schemeClr>
                </a:solidFill>
              </a:rPr>
              <a:t> </a:t>
            </a:r>
            <a:r>
              <a:rPr lang="en-US" sz="4800" b="1" dirty="0" err="1">
                <a:solidFill>
                  <a:schemeClr val="bg2">
                    <a:lumMod val="10000"/>
                  </a:schemeClr>
                </a:solidFill>
              </a:rPr>
              <a:t>الاثراءات</a:t>
            </a:r>
            <a:endParaRPr lang="en-US" sz="4800" b="1" dirty="0">
              <a:solidFill>
                <a:schemeClr val="bg2">
                  <a:lumMod val="10000"/>
                </a:schemeClr>
              </a:solidFill>
            </a:endParaRPr>
          </a:p>
          <a:p>
            <a:pPr algn="r" rtl="1"/>
            <a:r>
              <a:rPr lang="en-US" sz="4800" b="1" dirty="0" err="1">
                <a:solidFill>
                  <a:schemeClr val="bg2">
                    <a:lumMod val="10000"/>
                  </a:schemeClr>
                </a:solidFill>
              </a:rPr>
              <a:t>تم</a:t>
            </a:r>
            <a:r>
              <a:rPr lang="en-US" sz="4800" b="1" dirty="0">
                <a:solidFill>
                  <a:schemeClr val="bg2">
                    <a:lumMod val="10000"/>
                  </a:schemeClr>
                </a:solidFill>
              </a:rPr>
              <a:t> </a:t>
            </a:r>
            <a:r>
              <a:rPr lang="en-US" sz="4800" b="1" dirty="0" err="1">
                <a:solidFill>
                  <a:schemeClr val="bg2">
                    <a:lumMod val="10000"/>
                  </a:schemeClr>
                </a:solidFill>
              </a:rPr>
              <a:t>ارسال</a:t>
            </a:r>
            <a:r>
              <a:rPr lang="en-US" sz="4800" b="1" dirty="0">
                <a:solidFill>
                  <a:schemeClr val="bg2">
                    <a:lumMod val="10000"/>
                  </a:schemeClr>
                </a:solidFill>
              </a:rPr>
              <a:t> </a:t>
            </a:r>
            <a:r>
              <a:rPr lang="en-US" sz="4800" b="1" dirty="0" err="1">
                <a:solidFill>
                  <a:schemeClr val="bg2">
                    <a:lumMod val="10000"/>
                  </a:schemeClr>
                </a:solidFill>
              </a:rPr>
              <a:t>الواجب</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منصة</a:t>
            </a:r>
            <a:r>
              <a:rPr lang="en-US" sz="4800" b="1" dirty="0">
                <a:solidFill>
                  <a:schemeClr val="bg2">
                    <a:lumMod val="10000"/>
                  </a:schemeClr>
                </a:solidFill>
              </a:rPr>
              <a:t> </a:t>
            </a:r>
            <a:r>
              <a:rPr lang="en-US" sz="4800" b="1" dirty="0" err="1">
                <a:solidFill>
                  <a:schemeClr val="bg2">
                    <a:lumMod val="10000"/>
                  </a:schemeClr>
                </a:solidFill>
              </a:rPr>
              <a:t>مدرستي</a:t>
            </a:r>
            <a:endParaRPr lang="en-US" sz="4800" b="1" dirty="0">
              <a:solidFill>
                <a:schemeClr val="bg2">
                  <a:lumMod val="10000"/>
                </a:schemeClr>
              </a:solidFill>
            </a:endParaRPr>
          </a:p>
        </p:txBody>
      </p:sp>
      <p:pic>
        <p:nvPicPr>
          <p:cNvPr id="15362" name="Picture 2">
            <a:extLst>
              <a:ext uri="{FF2B5EF4-FFF2-40B4-BE49-F238E27FC236}">
                <a16:creationId xmlns:a16="http://schemas.microsoft.com/office/drawing/2014/main" id="{2A017508-249B-4CEC-812C-1D2E6E492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452669"/>
            <a:ext cx="50546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491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4DB16D-7BFC-4F96-915C-1A43ED0EA98B}"/>
              </a:ext>
            </a:extLst>
          </p:cNvPr>
          <p:cNvSpPr txBox="1">
            <a:spLocks/>
          </p:cNvSpPr>
          <p:nvPr/>
        </p:nvSpPr>
        <p:spPr>
          <a:xfrm>
            <a:off x="1350068" y="4383323"/>
            <a:ext cx="10641409" cy="136604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1"/>
                </a:solidFill>
                <a:latin typeface="+mn-lt"/>
                <a:ea typeface="+mj-ea"/>
                <a:cs typeface="+mj-cs"/>
              </a:defRPr>
            </a:lvl1pPr>
          </a:lstStyle>
          <a:p>
            <a:r>
              <a:rPr lang="ar-SA" sz="5600" b="1" dirty="0">
                <a:latin typeface="Amiri" panose="00000500000000000000" pitchFamily="2" charset="-78"/>
                <a:ea typeface="Amiri" panose="00000500000000000000" pitchFamily="2" charset="-78"/>
                <a:cs typeface="Amiri" panose="00000500000000000000" pitchFamily="2" charset="-78"/>
              </a:rPr>
              <a:t>اهلا بالمبدعات أساس نهضة الوطن </a:t>
            </a:r>
            <a:endParaRPr lang="en-US" sz="5600" b="1" dirty="0">
              <a:latin typeface="Amiri" panose="00000500000000000000" pitchFamily="2" charset="-78"/>
              <a:ea typeface="Amiri" panose="00000500000000000000" pitchFamily="2" charset="-78"/>
              <a:cs typeface="Amiri" panose="00000500000000000000" pitchFamily="2" charset="-78"/>
            </a:endParaRPr>
          </a:p>
        </p:txBody>
      </p:sp>
      <p:pic>
        <p:nvPicPr>
          <p:cNvPr id="1028" name="Picture 4" descr="laptop wave">
            <a:extLst>
              <a:ext uri="{FF2B5EF4-FFF2-40B4-BE49-F238E27FC236}">
                <a16:creationId xmlns:a16="http://schemas.microsoft.com/office/drawing/2014/main" id="{1712D348-A708-46E8-A982-0C6491632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582953"/>
            <a:ext cx="3775439" cy="377543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94;p24">
            <a:extLst>
              <a:ext uri="{FF2B5EF4-FFF2-40B4-BE49-F238E27FC236}">
                <a16:creationId xmlns:a16="http://schemas.microsoft.com/office/drawing/2014/main" id="{08B77ED5-F601-45FF-A1BB-ECEC7C9199F5}"/>
              </a:ext>
            </a:extLst>
          </p:cNvPr>
          <p:cNvSpPr txBox="1">
            <a:spLocks/>
          </p:cNvSpPr>
          <p:nvPr/>
        </p:nvSpPr>
        <p:spPr>
          <a:xfrm>
            <a:off x="3754406" y="936279"/>
            <a:ext cx="7990449" cy="4097975"/>
          </a:xfrm>
          <a:prstGeom prst="rect">
            <a:avLst/>
          </a:prstGeom>
          <a:noFill/>
          <a:ln>
            <a:noFill/>
          </a:ln>
        </p:spPr>
        <p:txBody>
          <a:bodyPr spcFirstLastPara="1" wrap="square" lIns="162533" tIns="162533" rIns="162533" bIns="162533" anchor="t" anchorCtr="0">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a:spcBef>
                <a:spcPts val="0"/>
              </a:spcBef>
              <a:buSzPts val="7000"/>
            </a:pPr>
            <a:r>
              <a:rPr lang="ar-SA" sz="6400" b="1" dirty="0">
                <a:solidFill>
                  <a:srgbClr val="FFCC00"/>
                </a:solidFill>
              </a:rPr>
              <a:t>اهلا وسهلا بكن في</a:t>
            </a:r>
            <a:br>
              <a:rPr lang="ar-SA" sz="6400" dirty="0"/>
            </a:br>
            <a:r>
              <a:rPr lang="ar-SA" sz="6400" dirty="0"/>
              <a:t> (</a:t>
            </a:r>
            <a:r>
              <a:rPr lang="ar-SA" sz="6400" dirty="0">
                <a:solidFill>
                  <a:srgbClr val="026F70"/>
                </a:solidFill>
                <a:latin typeface="A Massir Ballpoint" panose="00000100000000000000" pitchFamily="2" charset="-78"/>
                <a:cs typeface="A Massir Ballpoint" panose="00000100000000000000" pitchFamily="2" charset="-78"/>
              </a:rPr>
              <a:t>الحصة الافتراضية لمادة الحاسب وتقنية المعلومات 2</a:t>
            </a:r>
            <a:r>
              <a:rPr lang="ar-SA" sz="6400" dirty="0"/>
              <a:t>)</a:t>
            </a:r>
          </a:p>
        </p:txBody>
      </p:sp>
      <p:sp>
        <p:nvSpPr>
          <p:cNvPr id="5" name="Google Shape;295;p24">
            <a:extLst>
              <a:ext uri="{FF2B5EF4-FFF2-40B4-BE49-F238E27FC236}">
                <a16:creationId xmlns:a16="http://schemas.microsoft.com/office/drawing/2014/main" id="{56BCD682-A74D-4766-A7A2-E9A5667A2EEB}"/>
              </a:ext>
            </a:extLst>
          </p:cNvPr>
          <p:cNvSpPr txBox="1">
            <a:spLocks/>
          </p:cNvSpPr>
          <p:nvPr/>
        </p:nvSpPr>
        <p:spPr>
          <a:xfrm>
            <a:off x="200523" y="5238699"/>
            <a:ext cx="3552395" cy="1366045"/>
          </a:xfrm>
          <a:prstGeom prst="rect">
            <a:avLst/>
          </a:prstGeom>
          <a:noFill/>
          <a:ln>
            <a:noFill/>
          </a:ln>
        </p:spPr>
        <p:txBody>
          <a:bodyPr spcFirstLastPara="1" wrap="square" lIns="162533" tIns="162533" rIns="162533" bIns="162533"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600"/>
              </a:spcAft>
              <a:buSzPts val="1900"/>
              <a:buNone/>
            </a:pPr>
            <a:r>
              <a:rPr lang="ar-SA" b="1" dirty="0">
                <a:solidFill>
                  <a:srgbClr val="0070C0"/>
                </a:solidFill>
                <a:latin typeface="Sakkal Majalla" panose="02000000000000000000" pitchFamily="2" charset="-78"/>
                <a:cs typeface="Sakkal Majalla" panose="02000000000000000000" pitchFamily="2" charset="-78"/>
              </a:rPr>
              <a:t> المعلمة </a:t>
            </a:r>
          </a:p>
          <a:p>
            <a:pPr marL="0" indent="0" algn="ctr">
              <a:spcBef>
                <a:spcPts val="0"/>
              </a:spcBef>
              <a:spcAft>
                <a:spcPts val="1600"/>
              </a:spcAft>
              <a:buSzPts val="1900"/>
              <a:buNone/>
            </a:pPr>
            <a:r>
              <a:rPr lang="ar-SA" b="1" dirty="0">
                <a:latin typeface="Sakkal Majalla" panose="02000000000000000000" pitchFamily="2" charset="-78"/>
                <a:cs typeface="Sakkal Majalla" panose="02000000000000000000" pitchFamily="2" charset="-78"/>
              </a:rPr>
              <a:t>مشاعل </a:t>
            </a:r>
            <a:r>
              <a:rPr lang="ar-SA" b="1" dirty="0" err="1">
                <a:latin typeface="Sakkal Majalla" panose="02000000000000000000" pitchFamily="2" charset="-78"/>
                <a:cs typeface="Sakkal Majalla" panose="02000000000000000000" pitchFamily="2" charset="-78"/>
              </a:rPr>
              <a:t>النجراني</a:t>
            </a:r>
            <a:endParaRPr lang="ar-SA"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89188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3">
            <a:extLst>
              <a:ext uri="{FF2B5EF4-FFF2-40B4-BE49-F238E27FC236}">
                <a16:creationId xmlns:a16="http://schemas.microsoft.com/office/drawing/2014/main" id="{B5BEDD57-926F-4C23-B5DC-8C1200C53E77}"/>
              </a:ext>
            </a:extLst>
          </p:cNvPr>
          <p:cNvSpPr txBox="1">
            <a:spLocks/>
          </p:cNvSpPr>
          <p:nvPr/>
        </p:nvSpPr>
        <p:spPr>
          <a:xfrm>
            <a:off x="403787" y="25488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2"/>
                </a:solidFill>
                <a:latin typeface="+mn-lt"/>
                <a:ea typeface="+mj-ea"/>
                <a:cs typeface="+mj-cs"/>
              </a:defRPr>
            </a:lvl1pPr>
          </a:lstStyle>
          <a:p>
            <a:r>
              <a:rPr lang="ar-SA" sz="5600" b="1" dirty="0"/>
              <a:t>القوانين الصفية الالكترونية  </a:t>
            </a:r>
            <a:endParaRPr lang="en-US" sz="5600" b="1" dirty="0"/>
          </a:p>
        </p:txBody>
      </p:sp>
      <p:pic>
        <p:nvPicPr>
          <p:cNvPr id="10" name="صورة 9">
            <a:extLst>
              <a:ext uri="{FF2B5EF4-FFF2-40B4-BE49-F238E27FC236}">
                <a16:creationId xmlns:a16="http://schemas.microsoft.com/office/drawing/2014/main" id="{CAF7CC14-6CDD-45EA-B1E0-5A08E514A47A}"/>
              </a:ext>
            </a:extLst>
          </p:cNvPr>
          <p:cNvPicPr>
            <a:picLocks noChangeAspect="1"/>
          </p:cNvPicPr>
          <p:nvPr/>
        </p:nvPicPr>
        <p:blipFill rotWithShape="1">
          <a:blip r:embed="rId2"/>
          <a:srcRect l="54725" t="28990" r="38975" b="17785"/>
          <a:stretch/>
        </p:blipFill>
        <p:spPr>
          <a:xfrm>
            <a:off x="10992544" y="1958871"/>
            <a:ext cx="768085" cy="3648405"/>
          </a:xfrm>
          <a:prstGeom prst="rect">
            <a:avLst/>
          </a:prstGeom>
        </p:spPr>
      </p:pic>
      <p:sp>
        <p:nvSpPr>
          <p:cNvPr id="11" name="مستطيل 10">
            <a:extLst>
              <a:ext uri="{FF2B5EF4-FFF2-40B4-BE49-F238E27FC236}">
                <a16:creationId xmlns:a16="http://schemas.microsoft.com/office/drawing/2014/main" id="{2AFC13ED-116B-41FE-9659-E287B497BAEF}"/>
              </a:ext>
            </a:extLst>
          </p:cNvPr>
          <p:cNvSpPr/>
          <p:nvPr/>
        </p:nvSpPr>
        <p:spPr>
          <a:xfrm>
            <a:off x="6672064" y="1604798"/>
            <a:ext cx="768085" cy="400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مربع نص 25">
            <a:extLst>
              <a:ext uri="{FF2B5EF4-FFF2-40B4-BE49-F238E27FC236}">
                <a16:creationId xmlns:a16="http://schemas.microsoft.com/office/drawing/2014/main" id="{E8F6F0F8-0220-4DFD-B862-22DC41B9CCA1}"/>
              </a:ext>
            </a:extLst>
          </p:cNvPr>
          <p:cNvSpPr txBox="1"/>
          <p:nvPr/>
        </p:nvSpPr>
        <p:spPr>
          <a:xfrm>
            <a:off x="4640173" y="2177377"/>
            <a:ext cx="6352371" cy="3211392"/>
          </a:xfrm>
          <a:prstGeom prst="rect">
            <a:avLst/>
          </a:prstGeom>
          <a:noFill/>
        </p:spPr>
        <p:txBody>
          <a:bodyPr wrap="square">
            <a:spAutoFit/>
          </a:bodyPr>
          <a:lstStyle/>
          <a:p>
            <a:pPr algn="r" rtl="1"/>
            <a:r>
              <a:rPr lang="en-US" sz="3200" b="1" dirty="0" err="1">
                <a:solidFill>
                  <a:srgbClr val="232323"/>
                </a:solidFill>
              </a:rPr>
              <a:t>التأكد</a:t>
            </a:r>
            <a:r>
              <a:rPr lang="en-US" sz="3200" b="1" dirty="0">
                <a:solidFill>
                  <a:srgbClr val="232323"/>
                </a:solidFill>
              </a:rPr>
              <a:t> </a:t>
            </a:r>
            <a:r>
              <a:rPr lang="en-US" sz="3200" b="1" dirty="0" err="1">
                <a:solidFill>
                  <a:srgbClr val="232323"/>
                </a:solidFill>
              </a:rPr>
              <a:t>من</a:t>
            </a:r>
            <a:r>
              <a:rPr lang="en-US" sz="3200" b="1" dirty="0">
                <a:solidFill>
                  <a:srgbClr val="232323"/>
                </a:solidFill>
              </a:rPr>
              <a:t> </a:t>
            </a:r>
            <a:r>
              <a:rPr lang="en-US" sz="3200" b="1" dirty="0" err="1">
                <a:solidFill>
                  <a:srgbClr val="232323"/>
                </a:solidFill>
              </a:rPr>
              <a:t>اغلاق</a:t>
            </a:r>
            <a:r>
              <a:rPr lang="en-US" sz="3200" b="1" dirty="0">
                <a:solidFill>
                  <a:srgbClr val="232323"/>
                </a:solidFill>
              </a:rPr>
              <a:t> </a:t>
            </a:r>
            <a:r>
              <a:rPr lang="en-US" sz="3200" b="1" dirty="0" err="1">
                <a:solidFill>
                  <a:srgbClr val="232323"/>
                </a:solidFill>
              </a:rPr>
              <a:t>الكاميرا</a:t>
            </a:r>
            <a:r>
              <a:rPr lang="en-US" sz="3200" b="1" dirty="0">
                <a:solidFill>
                  <a:srgbClr val="232323"/>
                </a:solidFill>
              </a:rPr>
              <a:t> </a:t>
            </a:r>
            <a:r>
              <a:rPr lang="en-US" sz="3200" b="1" dirty="0" err="1">
                <a:solidFill>
                  <a:srgbClr val="232323"/>
                </a:solidFill>
              </a:rPr>
              <a:t>والمايك</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احضار</a:t>
            </a:r>
            <a:r>
              <a:rPr lang="en-US" sz="3200" b="1" dirty="0">
                <a:solidFill>
                  <a:srgbClr val="232323"/>
                </a:solidFill>
              </a:rPr>
              <a:t> </a:t>
            </a:r>
            <a:r>
              <a:rPr lang="en-US" sz="3200" b="1" dirty="0" err="1">
                <a:solidFill>
                  <a:srgbClr val="232323"/>
                </a:solidFill>
              </a:rPr>
              <a:t>كتاب</a:t>
            </a:r>
            <a:r>
              <a:rPr lang="en-US" sz="3200" b="1" dirty="0">
                <a:solidFill>
                  <a:srgbClr val="232323"/>
                </a:solidFill>
              </a:rPr>
              <a:t> </a:t>
            </a:r>
            <a:r>
              <a:rPr lang="en-US" sz="3200" b="1" dirty="0" err="1">
                <a:solidFill>
                  <a:srgbClr val="232323"/>
                </a:solidFill>
              </a:rPr>
              <a:t>الطالب</a:t>
            </a:r>
            <a:r>
              <a:rPr lang="en-US" sz="3200" b="1" dirty="0">
                <a:solidFill>
                  <a:srgbClr val="232323"/>
                </a:solidFill>
              </a:rPr>
              <a:t> </a:t>
            </a:r>
            <a:r>
              <a:rPr lang="en-US" sz="3200" b="1" dirty="0" err="1">
                <a:solidFill>
                  <a:srgbClr val="232323"/>
                </a:solidFill>
              </a:rPr>
              <a:t>مع</a:t>
            </a:r>
            <a:r>
              <a:rPr lang="en-US" sz="3200" b="1" dirty="0">
                <a:solidFill>
                  <a:srgbClr val="232323"/>
                </a:solidFill>
              </a:rPr>
              <a:t> </a:t>
            </a:r>
            <a:r>
              <a:rPr lang="en-US" sz="3200" b="1" dirty="0" err="1">
                <a:solidFill>
                  <a:srgbClr val="232323"/>
                </a:solidFill>
              </a:rPr>
              <a:t>القلم</a:t>
            </a:r>
            <a:r>
              <a:rPr lang="en-US" sz="3200" b="1" dirty="0">
                <a:solidFill>
                  <a:srgbClr val="232323"/>
                </a:solidFill>
              </a:rPr>
              <a:t> </a:t>
            </a: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رفع</a:t>
            </a:r>
            <a:r>
              <a:rPr lang="en-US" sz="3200" b="1" dirty="0">
                <a:solidFill>
                  <a:srgbClr val="232323"/>
                </a:solidFill>
              </a:rPr>
              <a:t> </a:t>
            </a:r>
            <a:r>
              <a:rPr lang="en-US" sz="3200" b="1" dirty="0" err="1">
                <a:solidFill>
                  <a:srgbClr val="232323"/>
                </a:solidFill>
              </a:rPr>
              <a:t>اليد</a:t>
            </a:r>
            <a:r>
              <a:rPr lang="en-US" sz="3200" b="1" dirty="0">
                <a:solidFill>
                  <a:srgbClr val="232323"/>
                </a:solidFill>
              </a:rPr>
              <a:t> </a:t>
            </a:r>
            <a:r>
              <a:rPr lang="en-US" sz="3200" b="1" dirty="0" err="1">
                <a:solidFill>
                  <a:srgbClr val="232323"/>
                </a:solidFill>
              </a:rPr>
              <a:t>أثناء</a:t>
            </a:r>
            <a:r>
              <a:rPr lang="en-US" sz="3200" b="1" dirty="0">
                <a:solidFill>
                  <a:srgbClr val="232323"/>
                </a:solidFill>
              </a:rPr>
              <a:t> </a:t>
            </a:r>
            <a:r>
              <a:rPr lang="en-US" sz="3200" b="1" dirty="0" err="1">
                <a:solidFill>
                  <a:srgbClr val="232323"/>
                </a:solidFill>
              </a:rPr>
              <a:t>المشاركة</a:t>
            </a:r>
            <a:endParaRPr lang="en-US" sz="3200" b="1" dirty="0">
              <a:solidFill>
                <a:srgbClr val="232323"/>
              </a:solidFill>
            </a:endParaRP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المشاركة</a:t>
            </a:r>
            <a:r>
              <a:rPr lang="en-US" sz="3200" b="1" dirty="0">
                <a:solidFill>
                  <a:srgbClr val="232323"/>
                </a:solidFill>
              </a:rPr>
              <a:t> </a:t>
            </a:r>
            <a:r>
              <a:rPr lang="en-US" sz="3200" b="1" dirty="0" err="1">
                <a:solidFill>
                  <a:srgbClr val="232323"/>
                </a:solidFill>
              </a:rPr>
              <a:t>والتفاعل</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الانتباه</a:t>
            </a:r>
            <a:r>
              <a:rPr lang="en-US" sz="3200" b="1" dirty="0">
                <a:solidFill>
                  <a:srgbClr val="232323"/>
                </a:solidFill>
              </a:rPr>
              <a:t> –</a:t>
            </a:r>
            <a:r>
              <a:rPr lang="en-US" sz="3200" b="1" dirty="0" err="1">
                <a:solidFill>
                  <a:srgbClr val="232323"/>
                </a:solidFill>
              </a:rPr>
              <a:t>الالتزام</a:t>
            </a:r>
            <a:r>
              <a:rPr lang="en-US" sz="3200" b="1" dirty="0">
                <a:solidFill>
                  <a:srgbClr val="232323"/>
                </a:solidFill>
              </a:rPr>
              <a:t> – </a:t>
            </a:r>
            <a:r>
              <a:rPr lang="en-US" sz="3200" b="1" dirty="0" err="1">
                <a:solidFill>
                  <a:srgbClr val="232323"/>
                </a:solidFill>
              </a:rPr>
              <a:t>التعاون</a:t>
            </a:r>
            <a:endParaRPr lang="en-US" sz="3200" b="1" dirty="0">
              <a:solidFill>
                <a:srgbClr val="232323"/>
              </a:solidFill>
            </a:endParaRPr>
          </a:p>
        </p:txBody>
      </p:sp>
      <p:pic>
        <p:nvPicPr>
          <p:cNvPr id="9" name="صورة 8">
            <a:extLst>
              <a:ext uri="{FF2B5EF4-FFF2-40B4-BE49-F238E27FC236}">
                <a16:creationId xmlns:a16="http://schemas.microsoft.com/office/drawing/2014/main" id="{3C68BEB4-8BDD-4986-BDAA-CF5FECFFF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71" y="1604798"/>
            <a:ext cx="5961888" cy="4309872"/>
          </a:xfrm>
          <a:prstGeom prst="rect">
            <a:avLst/>
          </a:prstGeom>
        </p:spPr>
      </p:pic>
    </p:spTree>
    <p:extLst>
      <p:ext uri="{BB962C8B-B14F-4D97-AF65-F5344CB8AC3E}">
        <p14:creationId xmlns:p14="http://schemas.microsoft.com/office/powerpoint/2010/main" val="77809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omputer laptop and building scene isometric icon Vector Image">
            <a:extLst>
              <a:ext uri="{FF2B5EF4-FFF2-40B4-BE49-F238E27FC236}">
                <a16:creationId xmlns:a16="http://schemas.microsoft.com/office/drawing/2014/main" id="{A77D6EFA-D54F-442D-82D7-B4FC00FD8A3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534" b="9534"/>
          <a:stretch/>
        </p:blipFill>
        <p:spPr bwMode="auto">
          <a:xfrm>
            <a:off x="3245386" y="2114977"/>
            <a:ext cx="5473148" cy="4112288"/>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18557101-3B0F-4A27-9E48-13501E28767A}"/>
              </a:ext>
            </a:extLst>
          </p:cNvPr>
          <p:cNvSpPr txBox="1"/>
          <p:nvPr/>
        </p:nvSpPr>
        <p:spPr>
          <a:xfrm>
            <a:off x="2933960" y="338671"/>
            <a:ext cx="6096000" cy="1200329"/>
          </a:xfrm>
          <a:prstGeom prst="rect">
            <a:avLst/>
          </a:prstGeom>
          <a:noFill/>
        </p:spPr>
        <p:txBody>
          <a:bodyPr wrap="square">
            <a:spAutoFit/>
          </a:bodyPr>
          <a:lstStyle/>
          <a:p>
            <a:pPr algn="ctr"/>
            <a:r>
              <a:rPr lang="ar-SA" sz="3600" b="1" dirty="0">
                <a:latin typeface="A Massir Ballpoint" panose="00000100000000000000" pitchFamily="2" charset="-78"/>
                <a:cs typeface="A Massir Ballpoint" panose="00000100000000000000" pitchFamily="2" charset="-78"/>
              </a:rPr>
              <a:t>عمارة الحاسب</a:t>
            </a:r>
            <a:endParaRPr lang="en-US" sz="3600" b="1" dirty="0">
              <a:latin typeface="A Massir Ballpoint" panose="00000100000000000000" pitchFamily="2" charset="-78"/>
              <a:cs typeface="A Massir Ballpoint" panose="00000100000000000000" pitchFamily="2" charset="-78"/>
            </a:endParaRPr>
          </a:p>
          <a:p>
            <a:pPr algn="ctr"/>
            <a:r>
              <a:rPr lang="ar-SA" sz="3600" b="1" dirty="0">
                <a:latin typeface="A Massir Ballpoint" panose="00000100000000000000" pitchFamily="2" charset="-78"/>
                <a:cs typeface="A Massir Ballpoint" panose="00000100000000000000" pitchFamily="2" charset="-78"/>
              </a:rPr>
              <a:t> </a:t>
            </a:r>
            <a:r>
              <a:rPr lang="en-US" sz="3600" b="1" dirty="0">
                <a:latin typeface="A Massir Ballpoint" panose="00000100000000000000" pitchFamily="2" charset="-78"/>
                <a:cs typeface="A Massir Ballpoint" panose="00000100000000000000" pitchFamily="2" charset="-78"/>
              </a:rPr>
              <a:t> (</a:t>
            </a:r>
            <a:r>
              <a:rPr lang="en-US" sz="3600" b="1" dirty="0"/>
              <a:t>Computer Architecture</a:t>
            </a:r>
            <a:r>
              <a:rPr lang="en-US" sz="3600" b="1" dirty="0">
                <a:latin typeface="A Massir Ballpoint" panose="00000100000000000000" pitchFamily="2" charset="-78"/>
                <a:cs typeface="A Massir Ballpoint" panose="00000100000000000000" pitchFamily="2" charset="-78"/>
              </a:rPr>
              <a:t>)</a:t>
            </a:r>
            <a:endParaRPr lang="en-US" sz="3600" b="1" dirty="0"/>
          </a:p>
        </p:txBody>
      </p:sp>
    </p:spTree>
    <p:extLst>
      <p:ext uri="{BB962C8B-B14F-4D97-AF65-F5344CB8AC3E}">
        <p14:creationId xmlns:p14="http://schemas.microsoft.com/office/powerpoint/2010/main" val="307174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658678" y="2173011"/>
            <a:ext cx="6533322" cy="1140033"/>
          </a:xfrm>
          <a:solidFill>
            <a:srgbClr val="37A76F"/>
          </a:solidFill>
        </p:spPr>
        <p:txBody>
          <a:bodyPr/>
          <a:lstStyle/>
          <a:p>
            <a:pPr algn="ctr"/>
            <a:endParaRPr lang="ar-SA" sz="2800" b="1" dirty="0">
              <a:solidFill>
                <a:sysClr val="windowText" lastClr="000000"/>
              </a:solidFill>
              <a:latin typeface="Arial"/>
              <a:ea typeface="Arial"/>
              <a:cs typeface="Arial"/>
              <a:sym typeface="Arial"/>
            </a:endParaRPr>
          </a:p>
          <a:p>
            <a:pPr algn="ctr"/>
            <a:r>
              <a:rPr lang="ar-SA" sz="2800" b="1" dirty="0">
                <a:solidFill>
                  <a:sysClr val="windowText" lastClr="000000"/>
                </a:solidFill>
                <a:latin typeface="Arial"/>
                <a:ea typeface="Arial"/>
                <a:cs typeface="Arial"/>
                <a:sym typeface="Arial"/>
              </a:rPr>
              <a:t>تتحكم في عمل المعالج حسب تعليمات البرنامج وتتكون من (عداد البرنامج-محلل التعليمات –مسجل التعليمات )</a:t>
            </a:r>
            <a:endParaRPr lang="en-US" sz="2800" b="1" u="none" strike="noStrike" cap="none" dirty="0">
              <a:solidFill>
                <a:sysClr val="windowText" lastClr="000000"/>
              </a:solidFill>
              <a:latin typeface="Arial"/>
              <a:ea typeface="Arial"/>
              <a:cs typeface="Arial"/>
              <a:sym typeface="Arial"/>
            </a:endParaRPr>
          </a:p>
          <a:p>
            <a:pPr algn="ctr"/>
            <a:endParaRPr lang="en-US" sz="2800"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p:spPr>
        <p:txBody>
          <a:bodyPr>
            <a:normAutofit/>
          </a:bodyPr>
          <a:lstStyle/>
          <a:p>
            <a:pPr algn="ctr"/>
            <a:r>
              <a:rPr lang="ar-SA" sz="3600" b="1" dirty="0">
                <a:latin typeface="A Massir Ballpoint" panose="00000100000000000000" pitchFamily="2" charset="-78"/>
                <a:cs typeface="A Massir Ballpoint" panose="00000100000000000000" pitchFamily="2" charset="-78"/>
              </a:rPr>
              <a:t>مراجعة الدرس السابق</a:t>
            </a:r>
            <a:endParaRPr lang="en-US" sz="3600" b="1" dirty="0">
              <a:latin typeface="A Massir Ballpoint" panose="00000100000000000000" pitchFamily="2" charset="-78"/>
              <a:cs typeface="A Massir Ballpoint" panose="00000100000000000000" pitchFamily="2" charset="-78"/>
            </a:endParaRPr>
          </a:p>
        </p:txBody>
      </p:sp>
      <p:sp>
        <p:nvSpPr>
          <p:cNvPr id="2" name="مربع نص 1">
            <a:extLst>
              <a:ext uri="{FF2B5EF4-FFF2-40B4-BE49-F238E27FC236}">
                <a16:creationId xmlns:a16="http://schemas.microsoft.com/office/drawing/2014/main" id="{0F49C264-CF8A-4900-9CB1-502D65F17CBA}"/>
              </a:ext>
            </a:extLst>
          </p:cNvPr>
          <p:cNvSpPr txBox="1"/>
          <p:nvPr/>
        </p:nvSpPr>
        <p:spPr>
          <a:xfrm>
            <a:off x="6294782" y="3681239"/>
            <a:ext cx="4916556" cy="1754326"/>
          </a:xfrm>
          <a:prstGeom prst="rect">
            <a:avLst/>
          </a:prstGeom>
          <a:noFill/>
        </p:spPr>
        <p:txBody>
          <a:bodyPr wrap="square" rtlCol="0">
            <a:spAutoFit/>
          </a:bodyPr>
          <a:lstStyle/>
          <a:p>
            <a:r>
              <a:rPr lang="en-US" sz="3600" b="1" dirty="0">
                <a:solidFill>
                  <a:srgbClr val="C00000"/>
                </a:solidFill>
              </a:rPr>
              <a:t>A</a:t>
            </a:r>
            <a:r>
              <a:rPr lang="ar-SA" sz="3600" b="1" dirty="0"/>
              <a:t> وحدة الحساب والمنطق</a:t>
            </a:r>
            <a:endParaRPr lang="en-US" sz="3600" b="1" dirty="0"/>
          </a:p>
          <a:p>
            <a:r>
              <a:rPr lang="en-US" sz="3600" b="1" dirty="0"/>
              <a:t> </a:t>
            </a:r>
            <a:r>
              <a:rPr lang="en-US" sz="3600" b="1" dirty="0">
                <a:solidFill>
                  <a:srgbClr val="C00000"/>
                </a:solidFill>
              </a:rPr>
              <a:t>B</a:t>
            </a:r>
            <a:r>
              <a:rPr lang="ar-SA" sz="3600" b="1" dirty="0"/>
              <a:t>وحدة التحكم   </a:t>
            </a:r>
            <a:endParaRPr lang="en-US" sz="3600" b="1" dirty="0"/>
          </a:p>
          <a:p>
            <a:r>
              <a:rPr lang="en-US" sz="3600" b="1" dirty="0">
                <a:solidFill>
                  <a:srgbClr val="C00000"/>
                </a:solidFill>
              </a:rPr>
              <a:t>C</a:t>
            </a:r>
            <a:r>
              <a:rPr lang="ar-SA" sz="3600" b="1" dirty="0"/>
              <a:t> وحدة المسجلات </a:t>
            </a:r>
            <a:endParaRPr lang="en-US" sz="3600" b="1" dirty="0"/>
          </a:p>
        </p:txBody>
      </p:sp>
      <p:pic>
        <p:nvPicPr>
          <p:cNvPr id="12" name="btnInknoeActivity">
            <a:extLst>
              <a:ext uri="{FF2B5EF4-FFF2-40B4-BE49-F238E27FC236}">
                <a16:creationId xmlns:a16="http://schemas.microsoft.com/office/drawing/2014/main" id="{38FCA8B6-E76F-49FD-AC58-94FD50F932FD}"/>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676214" y="6106905"/>
            <a:ext cx="2219546" cy="571500"/>
          </a:xfrm>
          <a:prstGeom prst="rect">
            <a:avLst/>
          </a:prstGeom>
        </p:spPr>
      </p:pic>
    </p:spTree>
    <p:extLst>
      <p:ext uri="{BB962C8B-B14F-4D97-AF65-F5344CB8AC3E}">
        <p14:creationId xmlns:p14="http://schemas.microsoft.com/office/powerpoint/2010/main" val="3933025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658678" y="2173011"/>
            <a:ext cx="6533322" cy="1140033"/>
          </a:xfrm>
          <a:solidFill>
            <a:srgbClr val="37A76F"/>
          </a:solidFill>
        </p:spPr>
        <p:txBody>
          <a:bodyPr/>
          <a:lstStyle/>
          <a:p>
            <a:pPr algn="ctr"/>
            <a:r>
              <a:rPr lang="ar-SA" sz="2800" b="1" u="none" strike="noStrike" cap="none" dirty="0">
                <a:solidFill>
                  <a:sysClr val="windowText" lastClr="000000"/>
                </a:solidFill>
                <a:latin typeface="Arial"/>
                <a:ea typeface="Arial"/>
                <a:cs typeface="Arial"/>
                <a:sym typeface="Arial"/>
              </a:rPr>
              <a:t>تنفيذ العمليات الحسابية والمنطقية على الاعداد المدخلة ال</a:t>
            </a:r>
            <a:r>
              <a:rPr lang="ar-SA" sz="2800" b="1" dirty="0">
                <a:solidFill>
                  <a:sysClr val="windowText" lastClr="000000"/>
                </a:solidFill>
                <a:latin typeface="Arial"/>
                <a:ea typeface="Arial"/>
                <a:cs typeface="Arial"/>
                <a:sym typeface="Arial"/>
              </a:rPr>
              <a:t>يها</a:t>
            </a:r>
            <a:endParaRPr lang="en-US" sz="2800" b="1" u="none" strike="noStrike" cap="none" dirty="0">
              <a:solidFill>
                <a:sysClr val="windowText" lastClr="000000"/>
              </a:solidFill>
              <a:latin typeface="Arial"/>
              <a:ea typeface="Arial"/>
              <a:cs typeface="Arial"/>
              <a:sym typeface="Aria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p:spPr>
        <p:txBody>
          <a:bodyPr>
            <a:normAutofit/>
          </a:bodyPr>
          <a:lstStyle/>
          <a:p>
            <a:pPr algn="ctr"/>
            <a:r>
              <a:rPr lang="ar-SA" sz="3600" b="1" dirty="0">
                <a:latin typeface="A Massir Ballpoint" panose="00000100000000000000" pitchFamily="2" charset="-78"/>
                <a:cs typeface="A Massir Ballpoint" panose="00000100000000000000" pitchFamily="2" charset="-78"/>
              </a:rPr>
              <a:t>مراجعة الدرس السابق</a:t>
            </a:r>
            <a:endParaRPr lang="en-US" sz="3600" b="1" dirty="0">
              <a:latin typeface="A Massir Ballpoint" panose="00000100000000000000" pitchFamily="2" charset="-78"/>
              <a:cs typeface="A Massir Ballpoint" panose="00000100000000000000" pitchFamily="2" charset="-78"/>
            </a:endParaRPr>
          </a:p>
        </p:txBody>
      </p:sp>
      <p:sp>
        <p:nvSpPr>
          <p:cNvPr id="2" name="مربع نص 1">
            <a:extLst>
              <a:ext uri="{FF2B5EF4-FFF2-40B4-BE49-F238E27FC236}">
                <a16:creationId xmlns:a16="http://schemas.microsoft.com/office/drawing/2014/main" id="{0F49C264-CF8A-4900-9CB1-502D65F17CBA}"/>
              </a:ext>
            </a:extLst>
          </p:cNvPr>
          <p:cNvSpPr txBox="1"/>
          <p:nvPr/>
        </p:nvSpPr>
        <p:spPr>
          <a:xfrm>
            <a:off x="6294782" y="3681239"/>
            <a:ext cx="4916556" cy="1754326"/>
          </a:xfrm>
          <a:prstGeom prst="rect">
            <a:avLst/>
          </a:prstGeom>
          <a:noFill/>
        </p:spPr>
        <p:txBody>
          <a:bodyPr wrap="square" rtlCol="0">
            <a:spAutoFit/>
          </a:bodyPr>
          <a:lstStyle/>
          <a:p>
            <a:r>
              <a:rPr lang="en-US" sz="3600" b="1" dirty="0">
                <a:solidFill>
                  <a:srgbClr val="C00000"/>
                </a:solidFill>
              </a:rPr>
              <a:t>A</a:t>
            </a:r>
            <a:r>
              <a:rPr lang="ar-SA" sz="3600" b="1" dirty="0"/>
              <a:t> وحدة الحساب والمنطق</a:t>
            </a:r>
            <a:endParaRPr lang="en-US" sz="3600" b="1" dirty="0"/>
          </a:p>
          <a:p>
            <a:r>
              <a:rPr lang="en-US" sz="3600" b="1" dirty="0"/>
              <a:t> </a:t>
            </a:r>
            <a:r>
              <a:rPr lang="en-US" sz="3600" b="1" dirty="0">
                <a:solidFill>
                  <a:srgbClr val="C00000"/>
                </a:solidFill>
              </a:rPr>
              <a:t>B</a:t>
            </a:r>
            <a:r>
              <a:rPr lang="ar-SA" sz="3600" b="1" dirty="0"/>
              <a:t>وحدة التحكم   </a:t>
            </a:r>
            <a:endParaRPr lang="en-US" sz="3600" b="1" dirty="0"/>
          </a:p>
          <a:p>
            <a:r>
              <a:rPr lang="en-US" sz="3600" b="1" dirty="0">
                <a:solidFill>
                  <a:srgbClr val="C00000"/>
                </a:solidFill>
              </a:rPr>
              <a:t>C</a:t>
            </a:r>
            <a:r>
              <a:rPr lang="ar-SA" sz="3600" b="1" dirty="0"/>
              <a:t> وحدة المسجلات </a:t>
            </a:r>
            <a:endParaRPr lang="en-US" sz="3600" b="1" dirty="0"/>
          </a:p>
        </p:txBody>
      </p:sp>
      <p:pic>
        <p:nvPicPr>
          <p:cNvPr id="12" name="btnInknoeActivity">
            <a:extLst>
              <a:ext uri="{FF2B5EF4-FFF2-40B4-BE49-F238E27FC236}">
                <a16:creationId xmlns:a16="http://schemas.microsoft.com/office/drawing/2014/main" id="{38FCA8B6-E76F-49FD-AC58-94FD50F932FD}"/>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676214" y="6106905"/>
            <a:ext cx="2219546" cy="571500"/>
          </a:xfrm>
          <a:prstGeom prst="rect">
            <a:avLst/>
          </a:prstGeom>
        </p:spPr>
      </p:pic>
    </p:spTree>
    <p:extLst>
      <p:ext uri="{BB962C8B-B14F-4D97-AF65-F5344CB8AC3E}">
        <p14:creationId xmlns:p14="http://schemas.microsoft.com/office/powerpoint/2010/main" val="902644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ن خلال استراتيجية جدول التعلم اكملي الجدول التالي حول ( حماية تطبيقات الانترنت)…">
            <a:extLst>
              <a:ext uri="{FF2B5EF4-FFF2-40B4-BE49-F238E27FC236}">
                <a16:creationId xmlns:a16="http://schemas.microsoft.com/office/drawing/2014/main" id="{9C29AC50-737B-458A-AC40-FA7DE49DFA3C}"/>
              </a:ext>
            </a:extLst>
          </p:cNvPr>
          <p:cNvSpPr txBox="1">
            <a:spLocks/>
          </p:cNvSpPr>
          <p:nvPr/>
        </p:nvSpPr>
        <p:spPr>
          <a:xfrm>
            <a:off x="-302502" y="1176076"/>
            <a:ext cx="13373067" cy="824467"/>
          </a:xfrm>
          <a:prstGeom prst="rect">
            <a:avLst/>
          </a:prstGeom>
        </p:spPr>
        <p:txBody>
          <a:bodyPr>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من خلال استراتيجية جدول التعلم اكملي الجدول التالي لتحديد أهداف الدرس</a:t>
            </a:r>
            <a:endParaRPr lang="en-US" sz="2667" b="1" dirty="0">
              <a:latin typeface="Geeza Pro Bold"/>
              <a:ea typeface="Geeza Pro Bold"/>
              <a:cs typeface="Geeza Pro Bold"/>
              <a:sym typeface="Geeza Pro Bold"/>
            </a:endParaRPr>
          </a:p>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كتاب الطالبة128 -134</a:t>
            </a:r>
          </a:p>
          <a:p>
            <a:pPr defTabSz="205718">
              <a:defRPr sz="4608">
                <a:latin typeface="Geeza Pro Bold"/>
                <a:ea typeface="Geeza Pro Bold"/>
                <a:cs typeface="Geeza Pro Bold"/>
                <a:sym typeface="Geeza Pro Bold"/>
              </a:defRPr>
            </a:pPr>
            <a:endParaRPr lang="ar-SA" sz="2667" b="1" dirty="0">
              <a:latin typeface="Geeza Pro Bold"/>
              <a:ea typeface="Geeza Pro Bold"/>
              <a:cs typeface="Geeza Pro Bold"/>
              <a:sym typeface="Geeza Pro Bold"/>
            </a:endParaRPr>
          </a:p>
        </p:txBody>
      </p:sp>
      <p:sp>
        <p:nvSpPr>
          <p:cNvPr id="5" name="عنصر نائب للنص 4">
            <a:extLst>
              <a:ext uri="{FF2B5EF4-FFF2-40B4-BE49-F238E27FC236}">
                <a16:creationId xmlns:a16="http://schemas.microsoft.com/office/drawing/2014/main" id="{519730DF-9E74-49E0-89EA-28ACE6A9BD77}"/>
              </a:ext>
            </a:extLst>
          </p:cNvPr>
          <p:cNvSpPr>
            <a:spLocks noGrp="1"/>
          </p:cNvSpPr>
          <p:nvPr>
            <p:ph type="body" sz="quarter" idx="36"/>
          </p:nvPr>
        </p:nvSpPr>
        <p:spPr/>
        <p:txBody>
          <a:bodyPr/>
          <a:lstStyle/>
          <a:p>
            <a:endParaRPr lang="en-US"/>
          </a:p>
        </p:txBody>
      </p:sp>
      <p:sp>
        <p:nvSpPr>
          <p:cNvPr id="6" name="عنصر نائب للنص 5">
            <a:extLst>
              <a:ext uri="{FF2B5EF4-FFF2-40B4-BE49-F238E27FC236}">
                <a16:creationId xmlns:a16="http://schemas.microsoft.com/office/drawing/2014/main" id="{AE1A4DAE-5821-49A7-9ECA-18F42D3A47BD}"/>
              </a:ext>
            </a:extLst>
          </p:cNvPr>
          <p:cNvSpPr>
            <a:spLocks noGrp="1"/>
          </p:cNvSpPr>
          <p:nvPr>
            <p:ph type="body" sz="quarter" idx="37"/>
          </p:nvPr>
        </p:nvSpPr>
        <p:spPr/>
        <p:txBody>
          <a:bodyPr/>
          <a:lstStyle/>
          <a:p>
            <a:endParaRPr lang="en-US"/>
          </a:p>
        </p:txBody>
      </p:sp>
      <p:sp>
        <p:nvSpPr>
          <p:cNvPr id="7" name="عنصر نائب للنص 6">
            <a:extLst>
              <a:ext uri="{FF2B5EF4-FFF2-40B4-BE49-F238E27FC236}">
                <a16:creationId xmlns:a16="http://schemas.microsoft.com/office/drawing/2014/main" id="{F7E46A39-2F33-4E04-A653-B4DE35305F59}"/>
              </a:ext>
            </a:extLst>
          </p:cNvPr>
          <p:cNvSpPr>
            <a:spLocks noGrp="1"/>
          </p:cNvSpPr>
          <p:nvPr>
            <p:ph type="body" sz="quarter" idx="38"/>
          </p:nvPr>
        </p:nvSpPr>
        <p:spPr/>
        <p:txBody>
          <a:bodyPr/>
          <a:lstStyle/>
          <a:p>
            <a:endParaRPr lang="en-US"/>
          </a:p>
        </p:txBody>
      </p:sp>
      <p:sp>
        <p:nvSpPr>
          <p:cNvPr id="8" name="عنصر نائب للنص 7">
            <a:extLst>
              <a:ext uri="{FF2B5EF4-FFF2-40B4-BE49-F238E27FC236}">
                <a16:creationId xmlns:a16="http://schemas.microsoft.com/office/drawing/2014/main" id="{DA6A179F-61D6-4F0B-AC0B-C0CADF3850C0}"/>
              </a:ext>
            </a:extLst>
          </p:cNvPr>
          <p:cNvSpPr>
            <a:spLocks noGrp="1"/>
          </p:cNvSpPr>
          <p:nvPr>
            <p:ph type="body" sz="quarter" idx="39"/>
          </p:nvPr>
        </p:nvSpPr>
        <p:spPr/>
        <p:txBody>
          <a:bodyPr/>
          <a:lstStyle/>
          <a:p>
            <a:endParaRPr lang="en-US"/>
          </a:p>
        </p:txBody>
      </p:sp>
      <p:sp>
        <p:nvSpPr>
          <p:cNvPr id="9" name="عنصر نائب للنص 8">
            <a:extLst>
              <a:ext uri="{FF2B5EF4-FFF2-40B4-BE49-F238E27FC236}">
                <a16:creationId xmlns:a16="http://schemas.microsoft.com/office/drawing/2014/main" id="{8CE8D71F-BF93-4F7A-A1FE-73EEECA5B176}"/>
              </a:ext>
            </a:extLst>
          </p:cNvPr>
          <p:cNvSpPr>
            <a:spLocks noGrp="1"/>
          </p:cNvSpPr>
          <p:nvPr>
            <p:ph type="body" sz="quarter" idx="40"/>
          </p:nvPr>
        </p:nvSpPr>
        <p:spPr/>
        <p:txBody>
          <a:bodyPr/>
          <a:lstStyle/>
          <a:p>
            <a:endParaRPr lang="en-US"/>
          </a:p>
        </p:txBody>
      </p:sp>
      <p:sp>
        <p:nvSpPr>
          <p:cNvPr id="15" name="مستطيل 14">
            <a:extLst>
              <a:ext uri="{FF2B5EF4-FFF2-40B4-BE49-F238E27FC236}">
                <a16:creationId xmlns:a16="http://schemas.microsoft.com/office/drawing/2014/main" id="{6969A0F8-DE11-4189-8FAF-D9D7C27342F0}"/>
              </a:ext>
            </a:extLst>
          </p:cNvPr>
          <p:cNvSpPr/>
          <p:nvPr/>
        </p:nvSpPr>
        <p:spPr>
          <a:xfrm>
            <a:off x="6460658" y="2126256"/>
            <a:ext cx="1075501" cy="393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عنصر نائب للنص 2">
            <a:extLst>
              <a:ext uri="{FF2B5EF4-FFF2-40B4-BE49-F238E27FC236}">
                <a16:creationId xmlns:a16="http://schemas.microsoft.com/office/drawing/2014/main" id="{25D147D6-3D15-4338-8CD0-3C8412F89EDE}"/>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chemeClr val="bg1"/>
                </a:solidFill>
              </a:rPr>
              <a:t>الوحدة السادسة :عمارة الحاسب </a:t>
            </a:r>
            <a:endParaRPr lang="en-US" sz="4800" b="1" dirty="0">
              <a:solidFill>
                <a:schemeClr val="bg1"/>
              </a:solidFill>
            </a:endParaRPr>
          </a:p>
        </p:txBody>
      </p:sp>
      <p:pic>
        <p:nvPicPr>
          <p:cNvPr id="13" name="صورة 12">
            <a:extLst>
              <a:ext uri="{FF2B5EF4-FFF2-40B4-BE49-F238E27FC236}">
                <a16:creationId xmlns:a16="http://schemas.microsoft.com/office/drawing/2014/main" id="{32D84DDB-F27A-4018-BA29-EC72A80EAF7B}"/>
              </a:ext>
            </a:extLst>
          </p:cNvPr>
          <p:cNvPicPr>
            <a:picLocks noChangeAspect="1"/>
          </p:cNvPicPr>
          <p:nvPr/>
        </p:nvPicPr>
        <p:blipFill rotWithShape="1">
          <a:blip r:embed="rId2">
            <a:clrChange>
              <a:clrFrom>
                <a:srgbClr val="FFFFFF"/>
              </a:clrFrom>
              <a:clrTo>
                <a:srgbClr val="FFFFFF">
                  <a:alpha val="0"/>
                </a:srgbClr>
              </a:clrTo>
            </a:clrChange>
          </a:blip>
          <a:srcRect l="30248" t="42774" r="39040" b="11004"/>
          <a:stretch/>
        </p:blipFill>
        <p:spPr>
          <a:xfrm>
            <a:off x="0" y="3010638"/>
            <a:ext cx="4482153" cy="3847362"/>
          </a:xfrm>
          <a:prstGeom prst="rect">
            <a:avLst/>
          </a:prstGeom>
        </p:spPr>
      </p:pic>
      <p:pic>
        <p:nvPicPr>
          <p:cNvPr id="16" name="صورة 15">
            <a:extLst>
              <a:ext uri="{FF2B5EF4-FFF2-40B4-BE49-F238E27FC236}">
                <a16:creationId xmlns:a16="http://schemas.microsoft.com/office/drawing/2014/main" id="{CDE4D544-0D47-4A4A-842B-7A25C0AC5B58}"/>
              </a:ext>
            </a:extLst>
          </p:cNvPr>
          <p:cNvPicPr>
            <a:picLocks noChangeAspect="1"/>
          </p:cNvPicPr>
          <p:nvPr/>
        </p:nvPicPr>
        <p:blipFill rotWithShape="1">
          <a:blip r:embed="rId2">
            <a:clrChange>
              <a:clrFrom>
                <a:srgbClr val="FFFFFF"/>
              </a:clrFrom>
              <a:clrTo>
                <a:srgbClr val="FFFFFF">
                  <a:alpha val="0"/>
                </a:srgbClr>
              </a:clrTo>
            </a:clrChange>
          </a:blip>
          <a:srcRect l="30248" t="42774" r="40723" b="11004"/>
          <a:stretch/>
        </p:blipFill>
        <p:spPr>
          <a:xfrm>
            <a:off x="6630685" y="2768448"/>
            <a:ext cx="5561314" cy="4178020"/>
          </a:xfrm>
          <a:prstGeom prst="rect">
            <a:avLst/>
          </a:prstGeom>
        </p:spPr>
      </p:pic>
      <p:sp>
        <p:nvSpPr>
          <p:cNvPr id="14" name="مربع نص 13">
            <a:extLst>
              <a:ext uri="{FF2B5EF4-FFF2-40B4-BE49-F238E27FC236}">
                <a16:creationId xmlns:a16="http://schemas.microsoft.com/office/drawing/2014/main" id="{BB6FD04B-1CDE-4C7B-A60F-B31F1A072282}"/>
              </a:ext>
            </a:extLst>
          </p:cNvPr>
          <p:cNvSpPr txBox="1"/>
          <p:nvPr/>
        </p:nvSpPr>
        <p:spPr>
          <a:xfrm>
            <a:off x="7536160" y="2766894"/>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7" name="مربع نص 16">
            <a:extLst>
              <a:ext uri="{FF2B5EF4-FFF2-40B4-BE49-F238E27FC236}">
                <a16:creationId xmlns:a16="http://schemas.microsoft.com/office/drawing/2014/main" id="{7C16E8B4-0E03-4350-AC84-BD34DCC3DDE4}"/>
              </a:ext>
            </a:extLst>
          </p:cNvPr>
          <p:cNvSpPr txBox="1"/>
          <p:nvPr/>
        </p:nvSpPr>
        <p:spPr>
          <a:xfrm>
            <a:off x="2225322" y="2401640"/>
            <a:ext cx="3024917"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اريد ان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8" name="مربع نص 17">
            <a:extLst>
              <a:ext uri="{FF2B5EF4-FFF2-40B4-BE49-F238E27FC236}">
                <a16:creationId xmlns:a16="http://schemas.microsoft.com/office/drawing/2014/main" id="{9ABB3D0D-6FC7-4DBC-AD13-35DCD21753D7}"/>
              </a:ext>
            </a:extLst>
          </p:cNvPr>
          <p:cNvSpPr txBox="1"/>
          <p:nvPr/>
        </p:nvSpPr>
        <p:spPr>
          <a:xfrm>
            <a:off x="532857" y="3414073"/>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تعلمت</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3" name="مخطط انسيابي: إدخال يدوي 2">
            <a:extLst>
              <a:ext uri="{FF2B5EF4-FFF2-40B4-BE49-F238E27FC236}">
                <a16:creationId xmlns:a16="http://schemas.microsoft.com/office/drawing/2014/main" id="{4515EF50-F13D-456A-BED7-2DB92189A847}"/>
              </a:ext>
            </a:extLst>
          </p:cNvPr>
          <p:cNvSpPr/>
          <p:nvPr/>
        </p:nvSpPr>
        <p:spPr>
          <a:xfrm>
            <a:off x="1" y="5805218"/>
            <a:ext cx="12191999" cy="1142015"/>
          </a:xfrm>
          <a:prstGeom prst="flowChartManualInput">
            <a:avLst/>
          </a:prstGeom>
          <a:solidFill>
            <a:srgbClr val="0B86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4446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DE97-BD58-4BC2-9F27-D8D75D5724C5}"/>
              </a:ext>
            </a:extLst>
          </p:cNvPr>
          <p:cNvSpPr>
            <a:spLocks noGrp="1"/>
          </p:cNvSpPr>
          <p:nvPr>
            <p:ph type="title"/>
          </p:nvPr>
        </p:nvSpPr>
        <p:spPr>
          <a:xfrm>
            <a:off x="609600" y="184136"/>
            <a:ext cx="11423374" cy="1525026"/>
          </a:xfrm>
        </p:spPr>
        <p:txBody>
          <a:bodyPr>
            <a:normAutofit/>
          </a:bodyPr>
          <a:lstStyle/>
          <a:p>
            <a:pPr algn="ctr"/>
            <a:r>
              <a:rPr lang="ar-SA" sz="6600" b="1" dirty="0">
                <a:solidFill>
                  <a:schemeClr val="tx1"/>
                </a:solidFill>
              </a:rPr>
              <a:t>ماذا سنتعلم اليوم </a:t>
            </a:r>
            <a:endParaRPr lang="fr-CA" sz="6600" b="1" dirty="0">
              <a:solidFill>
                <a:schemeClr val="tx1"/>
              </a:solidFill>
            </a:endParaRPr>
          </a:p>
        </p:txBody>
      </p:sp>
      <p:sp>
        <p:nvSpPr>
          <p:cNvPr id="3" name="Text Placeholder 2">
            <a:extLst>
              <a:ext uri="{FF2B5EF4-FFF2-40B4-BE49-F238E27FC236}">
                <a16:creationId xmlns:a16="http://schemas.microsoft.com/office/drawing/2014/main" id="{84FDE2B4-2D42-4EAB-9DF5-56A040C127D3}"/>
              </a:ext>
            </a:extLst>
          </p:cNvPr>
          <p:cNvSpPr>
            <a:spLocks noGrp="1"/>
          </p:cNvSpPr>
          <p:nvPr>
            <p:ph type="body" sz="quarter" idx="35"/>
          </p:nvPr>
        </p:nvSpPr>
        <p:spPr/>
        <p:txBody>
          <a:bodyPr/>
          <a:lstStyle/>
          <a:p>
            <a:r>
              <a:rPr lang="ar-SA" b="1" dirty="0"/>
              <a:t>مفهوم المعالج الدقيق </a:t>
            </a:r>
            <a:endParaRPr lang="fr-CA" b="1" dirty="0"/>
          </a:p>
        </p:txBody>
      </p:sp>
      <p:sp>
        <p:nvSpPr>
          <p:cNvPr id="4" name="Text Placeholder 3">
            <a:extLst>
              <a:ext uri="{FF2B5EF4-FFF2-40B4-BE49-F238E27FC236}">
                <a16:creationId xmlns:a16="http://schemas.microsoft.com/office/drawing/2014/main" id="{1DB54D9C-6B39-4478-B55E-60ECBB610A7E}"/>
              </a:ext>
            </a:extLst>
          </p:cNvPr>
          <p:cNvSpPr>
            <a:spLocks noGrp="1"/>
          </p:cNvSpPr>
          <p:nvPr>
            <p:ph type="body" sz="quarter" idx="36"/>
          </p:nvPr>
        </p:nvSpPr>
        <p:spPr/>
        <p:txBody>
          <a:bodyPr/>
          <a:lstStyle/>
          <a:p>
            <a:r>
              <a:rPr lang="en-US" dirty="0"/>
              <a:t>1</a:t>
            </a:r>
            <a:endParaRPr lang="fr-CA" dirty="0"/>
          </a:p>
        </p:txBody>
      </p:sp>
      <p:sp>
        <p:nvSpPr>
          <p:cNvPr id="5" name="Text Placeholder 4">
            <a:extLst>
              <a:ext uri="{FF2B5EF4-FFF2-40B4-BE49-F238E27FC236}">
                <a16:creationId xmlns:a16="http://schemas.microsoft.com/office/drawing/2014/main" id="{5A5E100E-8286-42C8-8AC4-098652527BD7}"/>
              </a:ext>
            </a:extLst>
          </p:cNvPr>
          <p:cNvSpPr>
            <a:spLocks noGrp="1"/>
          </p:cNvSpPr>
          <p:nvPr>
            <p:ph type="body" sz="quarter" idx="37"/>
          </p:nvPr>
        </p:nvSpPr>
        <p:spPr/>
        <p:txBody>
          <a:bodyPr/>
          <a:lstStyle/>
          <a:p>
            <a:r>
              <a:rPr lang="ar-SA" b="1" dirty="0"/>
              <a:t>التطور في تقنية المعالج الدقيق </a:t>
            </a:r>
            <a:endParaRPr lang="fr-CA" b="1" dirty="0"/>
          </a:p>
        </p:txBody>
      </p:sp>
      <p:sp>
        <p:nvSpPr>
          <p:cNvPr id="6" name="Text Placeholder 5">
            <a:extLst>
              <a:ext uri="{FF2B5EF4-FFF2-40B4-BE49-F238E27FC236}">
                <a16:creationId xmlns:a16="http://schemas.microsoft.com/office/drawing/2014/main" id="{0C9AE0F8-1592-4480-A0A4-72BA2D54B556}"/>
              </a:ext>
            </a:extLst>
          </p:cNvPr>
          <p:cNvSpPr>
            <a:spLocks noGrp="1"/>
          </p:cNvSpPr>
          <p:nvPr>
            <p:ph type="body" sz="quarter" idx="38"/>
          </p:nvPr>
        </p:nvSpPr>
        <p:spPr/>
        <p:txBody>
          <a:bodyPr/>
          <a:lstStyle/>
          <a:p>
            <a:r>
              <a:rPr lang="en-US" dirty="0"/>
              <a:t>2</a:t>
            </a:r>
            <a:endParaRPr lang="fr-CA" dirty="0"/>
          </a:p>
        </p:txBody>
      </p:sp>
      <p:sp>
        <p:nvSpPr>
          <p:cNvPr id="7" name="Text Placeholder 6">
            <a:extLst>
              <a:ext uri="{FF2B5EF4-FFF2-40B4-BE49-F238E27FC236}">
                <a16:creationId xmlns:a16="http://schemas.microsoft.com/office/drawing/2014/main" id="{CAC261F5-A0C3-4CA3-A822-948C3FD3FC96}"/>
              </a:ext>
            </a:extLst>
          </p:cNvPr>
          <p:cNvSpPr>
            <a:spLocks noGrp="1"/>
          </p:cNvSpPr>
          <p:nvPr>
            <p:ph type="body" sz="quarter" idx="39"/>
          </p:nvPr>
        </p:nvSpPr>
        <p:spPr/>
        <p:txBody>
          <a:bodyPr/>
          <a:lstStyle/>
          <a:p>
            <a:r>
              <a:rPr lang="ar-SA" b="1" dirty="0"/>
              <a:t>أنواع المعالج الدقيق </a:t>
            </a:r>
            <a:endParaRPr lang="fr-CA" b="1" dirty="0"/>
          </a:p>
        </p:txBody>
      </p:sp>
      <p:sp>
        <p:nvSpPr>
          <p:cNvPr id="8" name="Text Placeholder 7">
            <a:extLst>
              <a:ext uri="{FF2B5EF4-FFF2-40B4-BE49-F238E27FC236}">
                <a16:creationId xmlns:a16="http://schemas.microsoft.com/office/drawing/2014/main" id="{42BD4738-0BC8-4ACE-8DBD-A5CA3508A41F}"/>
              </a:ext>
            </a:extLst>
          </p:cNvPr>
          <p:cNvSpPr>
            <a:spLocks noGrp="1"/>
          </p:cNvSpPr>
          <p:nvPr>
            <p:ph type="body" sz="quarter" idx="40"/>
          </p:nvPr>
        </p:nvSpPr>
        <p:spPr/>
        <p:txBody>
          <a:bodyPr/>
          <a:lstStyle/>
          <a:p>
            <a:r>
              <a:rPr lang="en-US" dirty="0"/>
              <a:t>3</a:t>
            </a:r>
            <a:endParaRPr lang="fr-CA" dirty="0"/>
          </a:p>
        </p:txBody>
      </p:sp>
      <p:sp>
        <p:nvSpPr>
          <p:cNvPr id="19" name="مستطيل 18">
            <a:extLst>
              <a:ext uri="{FF2B5EF4-FFF2-40B4-BE49-F238E27FC236}">
                <a16:creationId xmlns:a16="http://schemas.microsoft.com/office/drawing/2014/main" id="{A528F29B-E122-43E2-86E9-2A39DEC19757}"/>
              </a:ext>
            </a:extLst>
          </p:cNvPr>
          <p:cNvSpPr/>
          <p:nvPr/>
        </p:nvSpPr>
        <p:spPr>
          <a:xfrm>
            <a:off x="1487488" y="6084302"/>
            <a:ext cx="8832981" cy="60324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مستطيل 8">
            <a:extLst>
              <a:ext uri="{FF2B5EF4-FFF2-40B4-BE49-F238E27FC236}">
                <a16:creationId xmlns:a16="http://schemas.microsoft.com/office/drawing/2014/main" id="{EAB4693D-4BA4-4C44-B3DE-166311779E54}"/>
              </a:ext>
            </a:extLst>
          </p:cNvPr>
          <p:cNvSpPr/>
          <p:nvPr/>
        </p:nvSpPr>
        <p:spPr>
          <a:xfrm>
            <a:off x="1871531" y="5252452"/>
            <a:ext cx="8239878" cy="87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ستطيل 21">
            <a:extLst>
              <a:ext uri="{FF2B5EF4-FFF2-40B4-BE49-F238E27FC236}">
                <a16:creationId xmlns:a16="http://schemas.microsoft.com/office/drawing/2014/main" id="{578A6B3C-964B-4D83-BB12-871EAD6B912F}"/>
              </a:ext>
            </a:extLst>
          </p:cNvPr>
          <p:cNvSpPr/>
          <p:nvPr/>
        </p:nvSpPr>
        <p:spPr>
          <a:xfrm>
            <a:off x="808383" y="1400775"/>
            <a:ext cx="11304104" cy="136477"/>
          </a:xfrm>
          <a:prstGeom prst="rect">
            <a:avLst/>
          </a:prstGeom>
          <a:solidFill>
            <a:srgbClr val="37A76F"/>
          </a:solidFill>
          <a:ln>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269CF7CD-0414-4FBB-83D6-FA5F7537B36B}"/>
              </a:ext>
            </a:extLst>
          </p:cNvPr>
          <p:cNvSpPr txBox="1">
            <a:spLocks/>
          </p:cNvSpPr>
          <p:nvPr/>
        </p:nvSpPr>
        <p:spPr>
          <a:xfrm>
            <a:off x="3054844" y="4460032"/>
            <a:ext cx="6432715" cy="603249"/>
          </a:xfrm>
          <a:prstGeom prst="rect">
            <a:avLst/>
          </a:prstGeom>
        </p:spPr>
        <p:txBody>
          <a:bodyPr vert="horz" lIns="91440" tIns="45720" rIns="91440" bIns="45720" rtlCol="1" anchor="ctr">
            <a:noAutofit/>
          </a:bodyPr>
          <a:lstStyle>
            <a:lvl1pPr marL="0" indent="0" algn="ctr" defTabSz="914400" rtl="1" eaLnBrk="1" latinLnBrk="0" hangingPunct="1">
              <a:lnSpc>
                <a:spcPct val="90000"/>
              </a:lnSpc>
              <a:spcBef>
                <a:spcPts val="1000"/>
              </a:spcBef>
              <a:buFont typeface="Arial" panose="020B0604020202020204" pitchFamily="34" charset="0"/>
              <a:buNone/>
              <a:defRPr sz="2667"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b="1" dirty="0"/>
              <a:t>أجيال  المعالج الدقيق </a:t>
            </a:r>
            <a:endParaRPr lang="fr-CA" b="1" dirty="0"/>
          </a:p>
        </p:txBody>
      </p:sp>
    </p:spTree>
    <p:extLst>
      <p:ext uri="{BB962C8B-B14F-4D97-AF65-F5344CB8AC3E}">
        <p14:creationId xmlns:p14="http://schemas.microsoft.com/office/powerpoint/2010/main" val="1578336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80">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تاريخ الحاسب الآلى : تاريخ الحاسب الآلى بالصور التوضيحية">
            <a:extLst>
              <a:ext uri="{FF2B5EF4-FFF2-40B4-BE49-F238E27FC236}">
                <a16:creationId xmlns:a16="http://schemas.microsoft.com/office/drawing/2014/main" id="{8EA519FF-4AE5-453F-8497-482A48A4F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81" b="11576"/>
          <a:stretch/>
        </p:blipFill>
        <p:spPr bwMode="auto">
          <a:xfrm>
            <a:off x="3485098" y="163122"/>
            <a:ext cx="4511545" cy="37244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D75E343-4313-4EFE-A131-8AF5756D46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7" r="2" b="18213"/>
          <a:stretch/>
        </p:blipFill>
        <p:spPr bwMode="auto">
          <a:xfrm>
            <a:off x="8195999" y="169254"/>
            <a:ext cx="3826711" cy="206616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تطور الحاسوب">
            <a:extLst>
              <a:ext uri="{FF2B5EF4-FFF2-40B4-BE49-F238E27FC236}">
                <a16:creationId xmlns:a16="http://schemas.microsoft.com/office/drawing/2014/main" id="{BB2A62BD-02B7-444B-9B66-8D03B7B728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54" r="9948" b="2"/>
          <a:stretch/>
        </p:blipFill>
        <p:spPr bwMode="auto">
          <a:xfrm>
            <a:off x="191087" y="4070780"/>
            <a:ext cx="3808694" cy="26240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1E5BB45-782B-406D-BD2E-DB4A75CD0A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3" r="3" b="3"/>
          <a:stretch/>
        </p:blipFill>
        <p:spPr bwMode="auto">
          <a:xfrm>
            <a:off x="4185626" y="4074509"/>
            <a:ext cx="3814183" cy="26051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2E04FCF-A9EE-4410-A55A-250526510C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425" r="2" b="6936"/>
          <a:stretch/>
        </p:blipFill>
        <p:spPr bwMode="auto">
          <a:xfrm>
            <a:off x="8179442" y="2391883"/>
            <a:ext cx="3826711" cy="20722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BB97F41-57A6-41F3-A0E4-E25DB1109A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3" r="2" b="18198"/>
          <a:stretch/>
        </p:blipFill>
        <p:spPr bwMode="auto">
          <a:xfrm>
            <a:off x="8193994" y="4620643"/>
            <a:ext cx="3826711" cy="2066908"/>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50FC15E3-8170-4B62-9D61-E853C5135382}"/>
              </a:ext>
            </a:extLst>
          </p:cNvPr>
          <p:cNvSpPr txBox="1"/>
          <p:nvPr/>
        </p:nvSpPr>
        <p:spPr>
          <a:xfrm>
            <a:off x="191087" y="163122"/>
            <a:ext cx="3149566" cy="1077218"/>
          </a:xfrm>
          <a:prstGeom prst="rect">
            <a:avLst/>
          </a:prstGeom>
          <a:solidFill>
            <a:srgbClr val="47B887"/>
          </a:solidFill>
        </p:spPr>
        <p:txBody>
          <a:bodyPr wrap="square" rtlCol="0">
            <a:spAutoFit/>
          </a:bodyPr>
          <a:lstStyle/>
          <a:p>
            <a:pPr algn="ctr"/>
            <a:r>
              <a:rPr lang="ar-SA" sz="3200" b="1" dirty="0">
                <a:latin typeface="A Massir Ballpoint" panose="00000100000000000000" pitchFamily="2" charset="-78"/>
                <a:cs typeface="A Massir Ballpoint" panose="00000100000000000000" pitchFamily="2" charset="-78"/>
              </a:rPr>
              <a:t>تطور الحاسبات غبر التاريخ </a:t>
            </a:r>
          </a:p>
        </p:txBody>
      </p:sp>
      <p:sp>
        <p:nvSpPr>
          <p:cNvPr id="14" name="مربع نص 13">
            <a:extLst>
              <a:ext uri="{FF2B5EF4-FFF2-40B4-BE49-F238E27FC236}">
                <a16:creationId xmlns:a16="http://schemas.microsoft.com/office/drawing/2014/main" id="{9F0383C7-8155-4268-A934-ADBD6E91EAAF}"/>
              </a:ext>
            </a:extLst>
          </p:cNvPr>
          <p:cNvSpPr txBox="1"/>
          <p:nvPr/>
        </p:nvSpPr>
        <p:spPr>
          <a:xfrm>
            <a:off x="169290" y="1489039"/>
            <a:ext cx="3149566" cy="1938992"/>
          </a:xfrm>
          <a:prstGeom prst="rect">
            <a:avLst/>
          </a:prstGeom>
          <a:solidFill>
            <a:schemeClr val="bg1"/>
          </a:solidFill>
          <a:ln w="38100">
            <a:solidFill>
              <a:srgbClr val="47B887"/>
            </a:solidFill>
            <a:prstDash val="dashDot"/>
          </a:ln>
        </p:spPr>
        <p:txBody>
          <a:bodyPr wrap="square" rtlCol="0">
            <a:spAutoFit/>
          </a:bodyPr>
          <a:lstStyle/>
          <a:p>
            <a:pPr algn="ctr"/>
            <a:r>
              <a:rPr lang="ar-SA" sz="2400" b="1" dirty="0">
                <a:latin typeface="A Massir Ballpoint" panose="00000100000000000000" pitchFamily="2" charset="-78"/>
                <a:cs typeface="+mj-cs"/>
              </a:rPr>
              <a:t>كان هاجس العلماء تقليص هذه الاحجام وان تصبح في متناول الناس </a:t>
            </a:r>
          </a:p>
          <a:p>
            <a:pPr algn="ctr"/>
            <a:r>
              <a:rPr lang="ar-SA" sz="2400" b="1" dirty="0">
                <a:latin typeface="A Massir Ballpoint" panose="00000100000000000000" pitchFamily="2" charset="-78"/>
                <a:cs typeface="+mj-cs"/>
              </a:rPr>
              <a:t>كان الحل عند </a:t>
            </a:r>
          </a:p>
          <a:p>
            <a:pPr algn="ctr"/>
            <a:r>
              <a:rPr lang="ar-SA" sz="2400" b="1" dirty="0">
                <a:solidFill>
                  <a:srgbClr val="C00000"/>
                </a:solidFill>
                <a:latin typeface="A Massir Ballpoint" panose="00000100000000000000" pitchFamily="2" charset="-78"/>
                <a:cs typeface="+mj-cs"/>
              </a:rPr>
              <a:t>اختراع الدائرة المتكاملة </a:t>
            </a:r>
          </a:p>
        </p:txBody>
      </p:sp>
    </p:spTree>
    <p:extLst>
      <p:ext uri="{BB962C8B-B14F-4D97-AF65-F5344CB8AC3E}">
        <p14:creationId xmlns:p14="http://schemas.microsoft.com/office/powerpoint/2010/main" val="114017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EE490B65-EA24-44E9-9F8E-5BF3194FA8D9}"/>
              </a:ext>
            </a:extLst>
          </p:cNvPr>
          <p:cNvSpPr txBox="1"/>
          <p:nvPr/>
        </p:nvSpPr>
        <p:spPr>
          <a:xfrm>
            <a:off x="1201073" y="5058291"/>
            <a:ext cx="9789854" cy="646331"/>
          </a:xfrm>
          <a:prstGeom prst="rect">
            <a:avLst/>
          </a:prstGeom>
          <a:solidFill>
            <a:srgbClr val="47B887"/>
          </a:solidFill>
        </p:spPr>
        <p:txBody>
          <a:bodyPr wrap="square">
            <a:spAutoFit/>
          </a:bodyPr>
          <a:lstStyle/>
          <a:p>
            <a:pPr algn="ctr"/>
            <a:r>
              <a:rPr lang="ar-SA" sz="3600" b="1" dirty="0"/>
              <a:t>برأيك هل استفادت المعالجات في تطور الدوائر الالكترونية؟</a:t>
            </a:r>
            <a:endParaRPr lang="en-US" sz="3600" b="1" dirty="0"/>
          </a:p>
        </p:txBody>
      </p:sp>
      <p:pic>
        <p:nvPicPr>
          <p:cNvPr id="6" name="صورة 5">
            <a:extLst>
              <a:ext uri="{FF2B5EF4-FFF2-40B4-BE49-F238E27FC236}">
                <a16:creationId xmlns:a16="http://schemas.microsoft.com/office/drawing/2014/main" id="{0DEE990B-B972-430D-B605-1553B19DFB42}"/>
              </a:ext>
            </a:extLst>
          </p:cNvPr>
          <p:cNvPicPr>
            <a:picLocks noChangeAspect="1"/>
          </p:cNvPicPr>
          <p:nvPr/>
        </p:nvPicPr>
        <p:blipFill rotWithShape="1">
          <a:blip r:embed="rId2"/>
          <a:srcRect l="50424" t="35045" r="13923" b="26371"/>
          <a:stretch/>
        </p:blipFill>
        <p:spPr>
          <a:xfrm>
            <a:off x="424477" y="815699"/>
            <a:ext cx="6585923" cy="3262816"/>
          </a:xfrm>
          <a:prstGeom prst="rect">
            <a:avLst/>
          </a:prstGeom>
        </p:spPr>
      </p:pic>
      <p:pic>
        <p:nvPicPr>
          <p:cNvPr id="7" name="Picture 2" descr="10 مواقع رائعة لتعلم الإلكترونيات | عالم الالكترون">
            <a:extLst>
              <a:ext uri="{FF2B5EF4-FFF2-40B4-BE49-F238E27FC236}">
                <a16:creationId xmlns:a16="http://schemas.microsoft.com/office/drawing/2014/main" id="{95E3A600-362F-41CC-A60C-43867F9D6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29" y="653144"/>
            <a:ext cx="4423294" cy="3950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tmoji Image">
            <a:extLst>
              <a:ext uri="{FF2B5EF4-FFF2-40B4-BE49-F238E27FC236}">
                <a16:creationId xmlns:a16="http://schemas.microsoft.com/office/drawing/2014/main" id="{69D265AF-BA49-4728-A34F-15B7CEB14D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27" y="4834003"/>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7E0E6C87-BF96-412C-81CE-902C6F053E5C}"/>
              </a:ext>
            </a:extLst>
          </p:cNvPr>
          <p:cNvSpPr txBox="1"/>
          <p:nvPr/>
        </p:nvSpPr>
        <p:spPr>
          <a:xfrm>
            <a:off x="2862469" y="802892"/>
            <a:ext cx="6824870" cy="1815882"/>
          </a:xfrm>
          <a:prstGeom prst="rect">
            <a:avLst/>
          </a:prstGeom>
          <a:noFill/>
        </p:spPr>
        <p:txBody>
          <a:bodyPr wrap="square">
            <a:spAutoFit/>
          </a:bodyPr>
          <a:lstStyle/>
          <a:p>
            <a:pPr algn="ctr"/>
            <a:r>
              <a:rPr lang="ar-SA" sz="3200" b="1" dirty="0">
                <a:solidFill>
                  <a:srgbClr val="FF0000"/>
                </a:solidFill>
                <a:cs typeface="Akhbar MT" pitchFamily="2" charset="-78"/>
              </a:rPr>
              <a:t>قال تعالى:</a:t>
            </a:r>
          </a:p>
          <a:p>
            <a:pPr algn="ctr"/>
            <a:r>
              <a:rPr lang="ar-SA" sz="3200" b="1" dirty="0"/>
              <a:t> </a:t>
            </a:r>
            <a:r>
              <a:rPr lang="ar-SA" sz="4000" b="1" dirty="0">
                <a:cs typeface="Akhbar MT" pitchFamily="2" charset="-78"/>
              </a:rPr>
              <a:t>﴿ </a:t>
            </a:r>
            <a:r>
              <a:rPr lang="ar-SA" sz="1800" b="1" dirty="0">
                <a:cs typeface="Akhbar MT" pitchFamily="2" charset="-78"/>
              </a:rPr>
              <a:t>۞ وإلى ثَمُودَ أَخَاهُمْ صَالِحًا ۚ قَالَ يَا قَوْمِ اعْبُدُوا اللَّهَ مَا لَكُم مِّنْ إله غَيْرُهُ ۖ هُوَ أَنشَأَكُم مِّنَ الْأَرْضِ</a:t>
            </a:r>
            <a:r>
              <a:rPr lang="ar-SA" sz="1800" b="1" dirty="0">
                <a:solidFill>
                  <a:srgbClr val="FF0000"/>
                </a:solidFill>
                <a:cs typeface="Akhbar MT" pitchFamily="2" charset="-78"/>
              </a:rPr>
              <a:t> وَاسْتَعْمَرَكُمْ </a:t>
            </a:r>
            <a:r>
              <a:rPr lang="ar-SA" sz="1800" b="1" dirty="0">
                <a:cs typeface="Akhbar MT" pitchFamily="2" charset="-78"/>
              </a:rPr>
              <a:t>فِيهَا فَاسْتَغْفِرُوهُ ثُمَّ تُوبُوا إِلَيْهِ ۚ إِنَّ رَبِّي قَرِيبٌ مُّجِيبٌ (61)</a:t>
            </a:r>
            <a:r>
              <a:rPr lang="ar-SA" sz="4000" b="1" dirty="0">
                <a:cs typeface="Akhbar MT" pitchFamily="2" charset="-78"/>
              </a:rPr>
              <a:t> ﴾</a:t>
            </a:r>
            <a:endParaRPr lang="ar-SA" sz="14900" b="1" dirty="0">
              <a:solidFill>
                <a:schemeClr val="bg1"/>
              </a:solidFill>
              <a:cs typeface="Akhbar MT" pitchFamily="2" charset="-78"/>
            </a:endParaRPr>
          </a:p>
        </p:txBody>
      </p:sp>
      <p:sp>
        <p:nvSpPr>
          <p:cNvPr id="13" name="مربع نص 12">
            <a:extLst>
              <a:ext uri="{FF2B5EF4-FFF2-40B4-BE49-F238E27FC236}">
                <a16:creationId xmlns:a16="http://schemas.microsoft.com/office/drawing/2014/main" id="{743BA552-038A-4C87-8D7A-8CE7E982A84B}"/>
              </a:ext>
            </a:extLst>
          </p:cNvPr>
          <p:cNvSpPr txBox="1"/>
          <p:nvPr/>
        </p:nvSpPr>
        <p:spPr>
          <a:xfrm>
            <a:off x="3226904" y="3222652"/>
            <a:ext cx="6096000" cy="1754326"/>
          </a:xfrm>
          <a:prstGeom prst="rect">
            <a:avLst/>
          </a:prstGeom>
          <a:noFill/>
        </p:spPr>
        <p:txBody>
          <a:bodyPr wrap="square">
            <a:spAutoFit/>
          </a:bodyPr>
          <a:lstStyle/>
          <a:p>
            <a:pPr algn="ctr"/>
            <a:r>
              <a:rPr lang="ar-SA" sz="1800" b="1" dirty="0">
                <a:solidFill>
                  <a:srgbClr val="FF0000"/>
                </a:solidFill>
                <a:latin typeface="Tahoma" panose="020B0604030504040204" pitchFamily="34" charset="0"/>
              </a:rPr>
              <a:t>(واستعمركم فيها) </a:t>
            </a:r>
            <a:r>
              <a:rPr lang="ar-SA" sz="1800" b="1" dirty="0">
                <a:latin typeface="Tahoma" panose="020B0604030504040204" pitchFamily="34" charset="0"/>
              </a:rPr>
              <a:t>، يقول: وجعلكم عُمَّارًا فيها، فكان المعنى فيه:</a:t>
            </a:r>
          </a:p>
          <a:p>
            <a:pPr algn="ctr"/>
            <a:r>
              <a:rPr lang="ar-SA" sz="1800" b="1" dirty="0">
                <a:latin typeface="Tahoma" panose="020B0604030504040204" pitchFamily="34" charset="0"/>
              </a:rPr>
              <a:t> أسكنكم فيها أيام حياتكم .</a:t>
            </a:r>
          </a:p>
          <a:p>
            <a:pPr algn="ctr"/>
            <a:r>
              <a:rPr lang="ar-SA" sz="1800" b="1" dirty="0">
                <a:latin typeface="Tahoma" panose="020B0604030504040204" pitchFamily="34" charset="0"/>
              </a:rPr>
              <a:t>إن عمارةَ الأرض تأخذ صورًا شتى بإحياء وبناء الأرض؛ فهي تشمَل الزراعة، والصناعة، واستخراج ما في باطنها من كنوز وثروات،</a:t>
            </a:r>
          </a:p>
          <a:p>
            <a:pPr algn="ctr"/>
            <a:r>
              <a:rPr lang="ar-SA" sz="1800" b="1" dirty="0">
                <a:latin typeface="Tahoma" panose="020B0604030504040204" pitchFamily="34" charset="0"/>
              </a:rPr>
              <a:t> كذلك تشمل إعمال العقل في كلِّ ما يفيد هذه البشرية وتلك الإنسانية، فيحاول هذا الإنسانُ  بما أعطاه الله تعالى من عقل وعلم. </a:t>
            </a:r>
            <a:endParaRPr lang="ar-SA" sz="1800" b="1" dirty="0"/>
          </a:p>
        </p:txBody>
      </p:sp>
    </p:spTree>
    <p:extLst>
      <p:ext uri="{BB962C8B-B14F-4D97-AF65-F5344CB8AC3E}">
        <p14:creationId xmlns:p14="http://schemas.microsoft.com/office/powerpoint/2010/main" val="3925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5742499" y="1799772"/>
            <a:ext cx="5331902" cy="1815882"/>
          </a:xfrm>
          <a:prstGeom prst="rect">
            <a:avLst/>
          </a:prstGeom>
          <a:noFill/>
        </p:spPr>
        <p:txBody>
          <a:bodyPr wrap="square">
            <a:spAutoFit/>
          </a:bodyPr>
          <a:lstStyle/>
          <a:p>
            <a:pPr algn="ctr"/>
            <a:r>
              <a:rPr lang="ar-SA" sz="2800" b="1" dirty="0"/>
              <a:t>هو دائرة متكاملة تجمع في داخلها الدوائر الالكترونية التي تدخل في بنية المعالج ويتم بناء هذه الدوائر في نفس الوقت و على شريحة واحدة من السليكون</a:t>
            </a:r>
            <a:endParaRPr lang="en-US" sz="2800" b="1" dirty="0"/>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 ما هو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2050" name="Picture 2" descr="معالج (حوسبة) - ويكيبيديا">
            <a:extLst>
              <a:ext uri="{FF2B5EF4-FFF2-40B4-BE49-F238E27FC236}">
                <a16:creationId xmlns:a16="http://schemas.microsoft.com/office/drawing/2014/main" id="{1B22311B-6912-49A0-AF86-F4D5DEA85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62273">
            <a:off x="945126" y="1362475"/>
            <a:ext cx="2925038" cy="2398531"/>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EE490B65-EA24-44E9-9F8E-5BF3194FA8D9}"/>
              </a:ext>
            </a:extLst>
          </p:cNvPr>
          <p:cNvSpPr txBox="1"/>
          <p:nvPr/>
        </p:nvSpPr>
        <p:spPr>
          <a:xfrm>
            <a:off x="2425148" y="4078452"/>
            <a:ext cx="9766852" cy="646331"/>
          </a:xfrm>
          <a:prstGeom prst="rect">
            <a:avLst/>
          </a:prstGeom>
          <a:solidFill>
            <a:srgbClr val="47B887"/>
          </a:solidFill>
        </p:spPr>
        <p:txBody>
          <a:bodyPr wrap="square">
            <a:spAutoFit/>
          </a:bodyPr>
          <a:lstStyle/>
          <a:p>
            <a:pPr algn="ctr"/>
            <a:r>
              <a:rPr lang="ar-SA" sz="3600" b="1" dirty="0"/>
              <a:t>برأيك هل الأجهزة الحديثة تحتوى على معالج او معالج دقيق ؟</a:t>
            </a:r>
            <a:endParaRPr lang="en-US" sz="3600" b="1" dirty="0"/>
          </a:p>
        </p:txBody>
      </p:sp>
      <p:pic>
        <p:nvPicPr>
          <p:cNvPr id="8" name="Picture 10" descr="أفضل 4 هواتف ذكية في 2019 حسب TechRadar">
            <a:extLst>
              <a:ext uri="{FF2B5EF4-FFF2-40B4-BE49-F238E27FC236}">
                <a16:creationId xmlns:a16="http://schemas.microsoft.com/office/drawing/2014/main" id="{0CA9A81C-03F6-431E-AEAD-1E718C9BFD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976" y="5085448"/>
            <a:ext cx="1905781" cy="1498600"/>
          </a:xfrm>
          <a:prstGeom prst="rect">
            <a:avLst/>
          </a:prstGeom>
          <a:extLst>
            <a:ext uri="{909E8E84-426E-40DD-AFC4-6F175D3DCCD1}">
              <a14:hiddenFill xmlns:a14="http://schemas.microsoft.com/office/drawing/2010/main">
                <a:solidFill>
                  <a:srgbClr val="FFFFFF"/>
                </a:solidFill>
              </a14:hiddenFill>
            </a:ext>
          </a:extLst>
        </p:spPr>
      </p:pic>
      <p:pic>
        <p:nvPicPr>
          <p:cNvPr id="9" name="Picture 6" descr="ماهو الفرق بين Android Tv Box و Smart Tv">
            <a:extLst>
              <a:ext uri="{FF2B5EF4-FFF2-40B4-BE49-F238E27FC236}">
                <a16:creationId xmlns:a16="http://schemas.microsoft.com/office/drawing/2014/main" id="{76D97715-1EC4-45D0-978D-2966D04EC9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84607" y="5110848"/>
            <a:ext cx="2451579" cy="1536700"/>
          </a:xfrm>
          <a:prstGeom prst="rect">
            <a:avLst/>
          </a:prstGeom>
          <a:extLst>
            <a:ext uri="{909E8E84-426E-40DD-AFC4-6F175D3DCCD1}">
              <a14:hiddenFill xmlns:a14="http://schemas.microsoft.com/office/drawing/2010/main">
                <a:solidFill>
                  <a:srgbClr val="FFFFFF"/>
                </a:solidFill>
              </a14:hiddenFill>
            </a:ext>
          </a:extLst>
        </p:spPr>
      </p:pic>
      <p:pic>
        <p:nvPicPr>
          <p:cNvPr id="10" name="Picture 2" descr="سوني: سنبيع &quot;بلاي ستيشن 4&quot; بخسارة">
            <a:extLst>
              <a:ext uri="{FF2B5EF4-FFF2-40B4-BE49-F238E27FC236}">
                <a16:creationId xmlns:a16="http://schemas.microsoft.com/office/drawing/2014/main" id="{5A244880-97E1-4B56-B641-3E002E7875E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31014" y="5085448"/>
            <a:ext cx="1905781" cy="1587500"/>
          </a:xfrm>
          <a:prstGeom prst="rect">
            <a:avLst/>
          </a:prstGeom>
          <a:extLst>
            <a:ext uri="{909E8E84-426E-40DD-AFC4-6F175D3DCCD1}">
              <a14:hiddenFill xmlns:a14="http://schemas.microsoft.com/office/drawing/2010/main">
                <a:solidFill>
                  <a:srgbClr val="FFFFFF"/>
                </a:solidFill>
              </a14:hiddenFill>
            </a:ext>
          </a:extLst>
        </p:spPr>
      </p:pic>
      <p:pic>
        <p:nvPicPr>
          <p:cNvPr id="11" name="Picture 4" descr="افضل اجهزة تابلت سوني لعام 2015 | ذئب الاندرويد- برامج اندرويد - العاب  اندرويد - ثيمات وخلفيات اندرويد">
            <a:extLst>
              <a:ext uri="{FF2B5EF4-FFF2-40B4-BE49-F238E27FC236}">
                <a16:creationId xmlns:a16="http://schemas.microsoft.com/office/drawing/2014/main" id="{A7AFFEC8-693E-4CD2-8AB5-CD99554F963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89640" y="5104498"/>
            <a:ext cx="2159000" cy="1460500"/>
          </a:xfrm>
          <a:prstGeom prst="rect">
            <a:avLst/>
          </a:prstGeom>
          <a:extLst>
            <a:ext uri="{909E8E84-426E-40DD-AFC4-6F175D3DCCD1}">
              <a14:hiddenFill xmlns:a14="http://schemas.microsoft.com/office/drawing/2010/main">
                <a:solidFill>
                  <a:srgbClr val="FFFFFF"/>
                </a:solidFill>
              </a14:hiddenFill>
            </a:ext>
          </a:extLst>
        </p:spPr>
      </p:pic>
      <p:pic>
        <p:nvPicPr>
          <p:cNvPr id="12" name="Picture 14" descr="مهن ووظائف فشلت الروبوتات في القيام بها">
            <a:extLst>
              <a:ext uri="{FF2B5EF4-FFF2-40B4-BE49-F238E27FC236}">
                <a16:creationId xmlns:a16="http://schemas.microsoft.com/office/drawing/2014/main" id="{B30C3DD3-8A41-4A0A-BC1C-CCDD352D1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2260" y="5123548"/>
            <a:ext cx="1536154" cy="1460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tmoji Image">
            <a:extLst>
              <a:ext uri="{FF2B5EF4-FFF2-40B4-BE49-F238E27FC236}">
                <a16:creationId xmlns:a16="http://schemas.microsoft.com/office/drawing/2014/main" id="{A05EBA47-3781-4F74-9312-C230AAE9D4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4693" y="3678528"/>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0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التطوير في بنية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4098" name="Picture 2" descr="معالج Intel 4004: الوصف ، الخصائص. تاريخ المعالج - معدات 2021">
            <a:extLst>
              <a:ext uri="{FF2B5EF4-FFF2-40B4-BE49-F238E27FC236}">
                <a16:creationId xmlns:a16="http://schemas.microsoft.com/office/drawing/2014/main" id="{02FE82F3-00AB-4601-84FF-E0353EB57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147" y="953521"/>
            <a:ext cx="25431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C062150F-13E8-443C-A672-A4DC049B574A}"/>
              </a:ext>
            </a:extLst>
          </p:cNvPr>
          <p:cNvSpPr txBox="1"/>
          <p:nvPr/>
        </p:nvSpPr>
        <p:spPr>
          <a:xfrm>
            <a:off x="7745470" y="2472727"/>
            <a:ext cx="4446530" cy="707886"/>
          </a:xfrm>
          <a:prstGeom prst="rect">
            <a:avLst/>
          </a:prstGeom>
          <a:noFill/>
        </p:spPr>
        <p:txBody>
          <a:bodyPr wrap="square">
            <a:spAutoFit/>
          </a:bodyPr>
          <a:lstStyle/>
          <a:p>
            <a:pPr algn="ctr"/>
            <a:r>
              <a:rPr lang="ar-SA" sz="2000" b="1" dirty="0"/>
              <a:t>اول معالج دقيق (</a:t>
            </a:r>
            <a:r>
              <a:rPr lang="en-US" sz="2000" b="1" dirty="0"/>
              <a:t>4004</a:t>
            </a:r>
            <a:r>
              <a:rPr lang="ar-SA" sz="2000" b="1" dirty="0"/>
              <a:t>)</a:t>
            </a:r>
          </a:p>
          <a:p>
            <a:pPr algn="ctr"/>
            <a:r>
              <a:rPr lang="ar-SA" sz="2000" b="1" dirty="0"/>
              <a:t>من شركة انتل عام 1971</a:t>
            </a:r>
          </a:p>
        </p:txBody>
      </p:sp>
      <p:sp>
        <p:nvSpPr>
          <p:cNvPr id="6" name="مربع نص 5">
            <a:extLst>
              <a:ext uri="{FF2B5EF4-FFF2-40B4-BE49-F238E27FC236}">
                <a16:creationId xmlns:a16="http://schemas.microsoft.com/office/drawing/2014/main" id="{E234445E-82ED-42EC-A64E-F58662534145}"/>
              </a:ext>
            </a:extLst>
          </p:cNvPr>
          <p:cNvSpPr txBox="1"/>
          <p:nvPr/>
        </p:nvSpPr>
        <p:spPr>
          <a:xfrm>
            <a:off x="4462065" y="1416139"/>
            <a:ext cx="4446530" cy="523220"/>
          </a:xfrm>
          <a:prstGeom prst="rect">
            <a:avLst/>
          </a:prstGeom>
          <a:noFill/>
        </p:spPr>
        <p:txBody>
          <a:bodyPr wrap="square">
            <a:spAutoFit/>
          </a:bodyPr>
          <a:lstStyle/>
          <a:p>
            <a:pPr algn="ctr"/>
            <a:r>
              <a:rPr lang="ar-SA" sz="2800" b="1" dirty="0"/>
              <a:t>واستمر في التطور و مازال</a:t>
            </a:r>
          </a:p>
        </p:txBody>
      </p:sp>
      <p:pic>
        <p:nvPicPr>
          <p:cNvPr id="4102" name="Picture 6" descr="مواصفات معالج Intel Core I9 – شبكة فارس 9 التعليمية">
            <a:extLst>
              <a:ext uri="{FF2B5EF4-FFF2-40B4-BE49-F238E27FC236}">
                <a16:creationId xmlns:a16="http://schemas.microsoft.com/office/drawing/2014/main" id="{E63D7A21-2235-4C7E-B908-DBE6347AE1DE}"/>
              </a:ext>
            </a:extLst>
          </p:cNvPr>
          <p:cNvPicPr>
            <a:picLocks noChangeAspect="1" noChangeArrowheads="1"/>
          </p:cNvPicPr>
          <p:nvPr/>
        </p:nvPicPr>
        <p:blipFill>
          <a:blip r:embed="rId3">
            <a:clrChange>
              <a:clrFrom>
                <a:srgbClr val="EAEAEC"/>
              </a:clrFrom>
              <a:clrTo>
                <a:srgbClr val="EAEAEC">
                  <a:alpha val="0"/>
                </a:srgbClr>
              </a:clrTo>
            </a:clrChange>
            <a:extLst>
              <a:ext uri="{28A0092B-C50C-407E-A947-70E740481C1C}">
                <a14:useLocalDpi xmlns:a14="http://schemas.microsoft.com/office/drawing/2010/main" val="0"/>
              </a:ext>
            </a:extLst>
          </a:blip>
          <a:srcRect/>
          <a:stretch>
            <a:fillRect/>
          </a:stretch>
        </p:blipFill>
        <p:spPr bwMode="auto">
          <a:xfrm>
            <a:off x="1045031" y="953521"/>
            <a:ext cx="3389779" cy="1971675"/>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8692B4E9-34FC-46B5-B2F8-EF2721E07631}"/>
              </a:ext>
            </a:extLst>
          </p:cNvPr>
          <p:cNvPicPr>
            <a:picLocks noChangeAspect="1"/>
          </p:cNvPicPr>
          <p:nvPr/>
        </p:nvPicPr>
        <p:blipFill rotWithShape="1">
          <a:blip r:embed="rId4">
            <a:clrChange>
              <a:clrFrom>
                <a:srgbClr val="FFFFF3"/>
              </a:clrFrom>
              <a:clrTo>
                <a:srgbClr val="FFFFF3">
                  <a:alpha val="0"/>
                </a:srgbClr>
              </a:clrTo>
            </a:clrChange>
            <a:extLst>
              <a:ext uri="{28A0092B-C50C-407E-A947-70E740481C1C}">
                <a14:useLocalDpi xmlns:a14="http://schemas.microsoft.com/office/drawing/2010/main" val="0"/>
              </a:ext>
            </a:extLst>
          </a:blip>
          <a:srcRect l="8716" t="16210" r="10766"/>
          <a:stretch/>
        </p:blipFill>
        <p:spPr>
          <a:xfrm>
            <a:off x="4434810" y="3180613"/>
            <a:ext cx="7441956" cy="3476058"/>
          </a:xfrm>
          <a:prstGeom prst="rect">
            <a:avLst/>
          </a:prstGeom>
        </p:spPr>
      </p:pic>
      <p:sp>
        <p:nvSpPr>
          <p:cNvPr id="9" name="مربع نص 8">
            <a:extLst>
              <a:ext uri="{FF2B5EF4-FFF2-40B4-BE49-F238E27FC236}">
                <a16:creationId xmlns:a16="http://schemas.microsoft.com/office/drawing/2014/main" id="{247CDB0A-80E2-4ABE-A9C3-ABF5FED6C454}"/>
              </a:ext>
            </a:extLst>
          </p:cNvPr>
          <p:cNvSpPr txBox="1"/>
          <p:nvPr/>
        </p:nvSpPr>
        <p:spPr>
          <a:xfrm>
            <a:off x="187608" y="4268196"/>
            <a:ext cx="4446530" cy="954107"/>
          </a:xfrm>
          <a:prstGeom prst="rect">
            <a:avLst/>
          </a:prstGeom>
          <a:noFill/>
        </p:spPr>
        <p:txBody>
          <a:bodyPr wrap="square">
            <a:spAutoFit/>
          </a:bodyPr>
          <a:lstStyle/>
          <a:p>
            <a:pPr algn="ctr"/>
            <a:r>
              <a:rPr lang="ar-SA" sz="2800" b="1" dirty="0"/>
              <a:t>ما المقصود بهذا التطور؟</a:t>
            </a:r>
          </a:p>
          <a:p>
            <a:pPr algn="ctr"/>
            <a:r>
              <a:rPr lang="ar-SA" sz="2800" b="1" u="sng" dirty="0">
                <a:solidFill>
                  <a:srgbClr val="47B887"/>
                </a:solidFill>
              </a:rPr>
              <a:t>زيادة سعة البنية الداخلية للمعالج  </a:t>
            </a:r>
          </a:p>
        </p:txBody>
      </p:sp>
      <p:pic>
        <p:nvPicPr>
          <p:cNvPr id="10" name="Picture 2" descr="Bitmoji Image">
            <a:extLst>
              <a:ext uri="{FF2B5EF4-FFF2-40B4-BE49-F238E27FC236}">
                <a16:creationId xmlns:a16="http://schemas.microsoft.com/office/drawing/2014/main" id="{F58FBD30-E33B-41FF-891E-F39DA68DE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053163"/>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5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ppt_x"/>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1000"/>
                                        <p:tgtEl>
                                          <p:spTgt spid="9">
                                            <p:txEl>
                                              <p:pRg st="0" end="0"/>
                                            </p:txEl>
                                          </p:spTgt>
                                        </p:tgtEl>
                                      </p:cBhvr>
                                    </p:animEffect>
                                    <p:anim calcmode="lin" valueType="num">
                                      <p:cBhvr>
                                        <p:cTn id="3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 calcmode="lin" valueType="num">
                                      <p:cBhvr additive="base">
                                        <p:cTn id="4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1613116" y="2832052"/>
            <a:ext cx="8965768" cy="2062103"/>
          </a:xfrm>
          <a:prstGeom prst="rect">
            <a:avLst/>
          </a:prstGeom>
          <a:noFill/>
        </p:spPr>
        <p:txBody>
          <a:bodyPr wrap="square">
            <a:spAutoFit/>
          </a:bodyPr>
          <a:lstStyle/>
          <a:p>
            <a:pPr marL="742950" indent="-742950">
              <a:buFont typeface="+mj-lt"/>
              <a:buAutoNum type="arabicPeriod"/>
            </a:pPr>
            <a:r>
              <a:rPr lang="ar-SA" sz="3200" b="1" dirty="0"/>
              <a:t> التطور في تقنية صناعة اشباه الموصلات </a:t>
            </a:r>
          </a:p>
          <a:p>
            <a:pPr marL="742950" indent="-742950">
              <a:buFont typeface="+mj-lt"/>
              <a:buAutoNum type="arabicPeriod"/>
            </a:pPr>
            <a:r>
              <a:rPr lang="ar-SA" sz="3200" b="1" dirty="0"/>
              <a:t>تطوير الدوائر الالكترونية</a:t>
            </a:r>
          </a:p>
          <a:p>
            <a:pPr marL="742950" indent="-742950">
              <a:buFont typeface="+mj-lt"/>
              <a:buAutoNum type="arabicPeriod"/>
            </a:pPr>
            <a:r>
              <a:rPr lang="ar-SA" sz="3200" b="1" dirty="0"/>
              <a:t> تتضمن في بنيتها دوائر مساندة </a:t>
            </a:r>
            <a:r>
              <a:rPr lang="en-US" sz="3200" b="1" dirty="0" err="1"/>
              <a:t>cashe</a:t>
            </a:r>
            <a:r>
              <a:rPr lang="en-US" sz="3200" b="1" dirty="0"/>
              <a:t> memory -core</a:t>
            </a:r>
            <a:endParaRPr lang="ar-SA" sz="3200" b="1" dirty="0"/>
          </a:p>
          <a:p>
            <a:pPr marL="742950" indent="-742950">
              <a:buFont typeface="+mj-lt"/>
              <a:buAutoNum type="arabicPeriod"/>
            </a:pPr>
            <a:r>
              <a:rPr lang="ar-SA" sz="3200" b="1" dirty="0"/>
              <a:t>زيادة سرعة النبضات  </a:t>
            </a:r>
            <a:endParaRPr lang="en-US" sz="3200" b="1" dirty="0"/>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التطوير في بنية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9" name="مربع نص 8">
            <a:extLst>
              <a:ext uri="{FF2B5EF4-FFF2-40B4-BE49-F238E27FC236}">
                <a16:creationId xmlns:a16="http://schemas.microsoft.com/office/drawing/2014/main" id="{FDA6BF15-063B-4450-8605-0518F39DA2F6}"/>
              </a:ext>
            </a:extLst>
          </p:cNvPr>
          <p:cNvSpPr txBox="1"/>
          <p:nvPr/>
        </p:nvSpPr>
        <p:spPr>
          <a:xfrm>
            <a:off x="2495196" y="1335360"/>
            <a:ext cx="7935789" cy="954107"/>
          </a:xfrm>
          <a:prstGeom prst="rect">
            <a:avLst/>
          </a:prstGeom>
          <a:noFill/>
        </p:spPr>
        <p:txBody>
          <a:bodyPr wrap="square">
            <a:spAutoFit/>
          </a:bodyPr>
          <a:lstStyle/>
          <a:p>
            <a:pPr algn="ctr"/>
            <a:r>
              <a:rPr lang="ar-SA" sz="2800" b="1" dirty="0">
                <a:solidFill>
                  <a:srgbClr val="C00000"/>
                </a:solidFill>
              </a:rPr>
              <a:t>ليس فقط تطور سعة البنية الداخلية للمعالج بل هناك نطور في مجالات أخرى يشمل :</a:t>
            </a:r>
          </a:p>
        </p:txBody>
      </p:sp>
    </p:spTree>
    <p:extLst>
      <p:ext uri="{BB962C8B-B14F-4D97-AF65-F5344CB8AC3E}">
        <p14:creationId xmlns:p14="http://schemas.microsoft.com/office/powerpoint/2010/main" val="25996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4761964" y="1641153"/>
            <a:ext cx="7270601" cy="646331"/>
          </a:xfrm>
          <a:prstGeom prst="rect">
            <a:avLst/>
          </a:prstGeom>
          <a:noFill/>
        </p:spPr>
        <p:txBody>
          <a:bodyPr wrap="square">
            <a:spAutoFit/>
          </a:bodyPr>
          <a:lstStyle/>
          <a:p>
            <a:r>
              <a:rPr lang="ar-SA" sz="3600" b="1" dirty="0"/>
              <a:t> التطور في تقنية صناعة اشباه الموصلات </a:t>
            </a:r>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التطوير في بنية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6" name="صورة 5">
            <a:extLst>
              <a:ext uri="{FF2B5EF4-FFF2-40B4-BE49-F238E27FC236}">
                <a16:creationId xmlns:a16="http://schemas.microsoft.com/office/drawing/2014/main" id="{04D728D4-FBC4-43CB-A0AC-B4BFA1B2378E}"/>
              </a:ext>
            </a:extLst>
          </p:cNvPr>
          <p:cNvPicPr>
            <a:picLocks noChangeAspect="1"/>
          </p:cNvPicPr>
          <p:nvPr/>
        </p:nvPicPr>
        <p:blipFill rotWithShape="1">
          <a:blip r:embed="rId2"/>
          <a:srcRect l="50424" t="35045" r="13923" b="26371"/>
          <a:stretch/>
        </p:blipFill>
        <p:spPr>
          <a:xfrm>
            <a:off x="424478" y="1685331"/>
            <a:ext cx="4830590" cy="2393184"/>
          </a:xfrm>
          <a:prstGeom prst="rect">
            <a:avLst/>
          </a:prstGeom>
        </p:spPr>
      </p:pic>
      <p:sp>
        <p:nvSpPr>
          <p:cNvPr id="7" name="مربع نص 6">
            <a:extLst>
              <a:ext uri="{FF2B5EF4-FFF2-40B4-BE49-F238E27FC236}">
                <a16:creationId xmlns:a16="http://schemas.microsoft.com/office/drawing/2014/main" id="{7BEC5726-003B-429B-B079-83C68F7BED72}"/>
              </a:ext>
            </a:extLst>
          </p:cNvPr>
          <p:cNvSpPr txBox="1"/>
          <p:nvPr/>
        </p:nvSpPr>
        <p:spPr>
          <a:xfrm>
            <a:off x="1422389" y="4370905"/>
            <a:ext cx="9789854" cy="1200329"/>
          </a:xfrm>
          <a:prstGeom prst="rect">
            <a:avLst/>
          </a:prstGeom>
          <a:solidFill>
            <a:srgbClr val="47B887"/>
          </a:solidFill>
        </p:spPr>
        <p:txBody>
          <a:bodyPr wrap="square">
            <a:spAutoFit/>
          </a:bodyPr>
          <a:lstStyle/>
          <a:p>
            <a:pPr algn="ctr"/>
            <a:r>
              <a:rPr lang="ar-SA" sz="3600" b="1" dirty="0"/>
              <a:t>التطور في تصنيع القطع بهدف تقليص الحجم و وضعها على شريحة واحدة من السليكون</a:t>
            </a:r>
            <a:endParaRPr lang="en-US" sz="3600" b="1" dirty="0"/>
          </a:p>
        </p:txBody>
      </p:sp>
    </p:spTree>
    <p:extLst>
      <p:ext uri="{BB962C8B-B14F-4D97-AF65-F5344CB8AC3E}">
        <p14:creationId xmlns:p14="http://schemas.microsoft.com/office/powerpoint/2010/main" val="119020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1085567" y="1818500"/>
            <a:ext cx="7270601" cy="707886"/>
          </a:xfrm>
          <a:prstGeom prst="rect">
            <a:avLst/>
          </a:prstGeom>
          <a:noFill/>
        </p:spPr>
        <p:txBody>
          <a:bodyPr wrap="square">
            <a:spAutoFit/>
          </a:bodyPr>
          <a:lstStyle/>
          <a:p>
            <a:r>
              <a:rPr lang="ar-SA" sz="4000" b="1" dirty="0"/>
              <a:t>تطوير الدوائر الالكترونية </a:t>
            </a:r>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التطوير في بنية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12" name="مربع نص 11">
            <a:extLst>
              <a:ext uri="{FF2B5EF4-FFF2-40B4-BE49-F238E27FC236}">
                <a16:creationId xmlns:a16="http://schemas.microsoft.com/office/drawing/2014/main" id="{C6A6708A-331C-4C2F-A1E5-6B5825622B63}"/>
              </a:ext>
            </a:extLst>
          </p:cNvPr>
          <p:cNvSpPr txBox="1"/>
          <p:nvPr/>
        </p:nvSpPr>
        <p:spPr>
          <a:xfrm>
            <a:off x="870857" y="3429000"/>
            <a:ext cx="10880307" cy="1754326"/>
          </a:xfrm>
          <a:prstGeom prst="rect">
            <a:avLst/>
          </a:prstGeom>
          <a:solidFill>
            <a:srgbClr val="47B887"/>
          </a:solidFill>
        </p:spPr>
        <p:txBody>
          <a:bodyPr wrap="square">
            <a:spAutoFit/>
          </a:bodyPr>
          <a:lstStyle/>
          <a:p>
            <a:pPr algn="ctr"/>
            <a:r>
              <a:rPr lang="ar-SA" sz="3600" b="1" dirty="0"/>
              <a:t>أصبحت تعمل بفرق جهد اقل =استهلاك طاقة اقل </a:t>
            </a:r>
          </a:p>
          <a:p>
            <a:pPr algn="ctr"/>
            <a:r>
              <a:rPr lang="ar-SA" sz="3600" b="1" dirty="0"/>
              <a:t>أي بالإمكان زيادة عدد القطع الالكترونية في الدائرة وبالتالي</a:t>
            </a:r>
          </a:p>
          <a:p>
            <a:pPr algn="ctr"/>
            <a:r>
              <a:rPr lang="ar-SA" sz="3600" b="1" dirty="0"/>
              <a:t>زيادة في أداء المعالج</a:t>
            </a:r>
            <a:endParaRPr lang="en-US" sz="3600" b="1" dirty="0"/>
          </a:p>
        </p:txBody>
      </p:sp>
    </p:spTree>
    <p:extLst>
      <p:ext uri="{BB962C8B-B14F-4D97-AF65-F5344CB8AC3E}">
        <p14:creationId xmlns:p14="http://schemas.microsoft.com/office/powerpoint/2010/main" val="24626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1260850" y="1504502"/>
            <a:ext cx="9308432" cy="584775"/>
          </a:xfrm>
          <a:prstGeom prst="rect">
            <a:avLst/>
          </a:prstGeom>
          <a:noFill/>
        </p:spPr>
        <p:txBody>
          <a:bodyPr wrap="square">
            <a:spAutoFit/>
          </a:bodyPr>
          <a:lstStyle/>
          <a:p>
            <a:r>
              <a:rPr lang="ar-SA" sz="3200" b="1" dirty="0"/>
              <a:t>تتضمن في بنيتها</a:t>
            </a:r>
            <a:r>
              <a:rPr lang="en-US" sz="3200" b="1" dirty="0"/>
              <a:t> </a:t>
            </a:r>
            <a:r>
              <a:rPr lang="ar-SA" sz="3200" b="1" dirty="0"/>
              <a:t>انوية و دوائر مساندة (</a:t>
            </a:r>
            <a:r>
              <a:rPr lang="en-US" sz="3200" b="1" dirty="0"/>
              <a:t>(core +cache memory</a:t>
            </a:r>
            <a:endParaRPr lang="ar-SA" sz="3200" b="1" dirty="0"/>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التطوير في بنية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0D6F051-2666-4AE6-88EC-1BD755524596}"/>
              </a:ext>
            </a:extLst>
          </p:cNvPr>
          <p:cNvSpPr txBox="1"/>
          <p:nvPr/>
        </p:nvSpPr>
        <p:spPr>
          <a:xfrm>
            <a:off x="1554910" y="2975029"/>
            <a:ext cx="9789854" cy="1200329"/>
          </a:xfrm>
          <a:prstGeom prst="rect">
            <a:avLst/>
          </a:prstGeom>
          <a:solidFill>
            <a:srgbClr val="47B887"/>
          </a:solidFill>
        </p:spPr>
        <p:txBody>
          <a:bodyPr wrap="square">
            <a:spAutoFit/>
          </a:bodyPr>
          <a:lstStyle/>
          <a:p>
            <a:pPr algn="ctr"/>
            <a:r>
              <a:rPr lang="ar-SA" sz="3600" b="1" dirty="0"/>
              <a:t>كأنها معالجات إضافية بداخل المعالج فكلما زاد عدد الانوية زاد أداء وكفاءة المعالج واصبح ينفذ اكثر من مهمه بنفس الوقت </a:t>
            </a:r>
          </a:p>
        </p:txBody>
      </p:sp>
      <p:sp>
        <p:nvSpPr>
          <p:cNvPr id="7" name="مربع نص 6">
            <a:extLst>
              <a:ext uri="{FF2B5EF4-FFF2-40B4-BE49-F238E27FC236}">
                <a16:creationId xmlns:a16="http://schemas.microsoft.com/office/drawing/2014/main" id="{72614C9D-4D1B-4E54-BCB5-A4C61CA65B46}"/>
              </a:ext>
            </a:extLst>
          </p:cNvPr>
          <p:cNvSpPr txBox="1"/>
          <p:nvPr/>
        </p:nvSpPr>
        <p:spPr>
          <a:xfrm>
            <a:off x="1554910" y="4584056"/>
            <a:ext cx="9896862" cy="954107"/>
          </a:xfrm>
          <a:prstGeom prst="rect">
            <a:avLst/>
          </a:prstGeom>
          <a:noFill/>
          <a:ln w="28575">
            <a:solidFill>
              <a:srgbClr val="47B887"/>
            </a:solidFill>
            <a:prstDash val="lgDash"/>
          </a:ln>
        </p:spPr>
        <p:txBody>
          <a:bodyPr wrap="square">
            <a:spAutoFit/>
          </a:bodyPr>
          <a:lstStyle/>
          <a:p>
            <a:pPr algn="ctr"/>
            <a:r>
              <a:rPr lang="ar-SA" sz="2800" b="1" dirty="0"/>
              <a:t>فمثلا اذا كان لدي معالج يحتوى على نواه واحده فقط وأريد ان اعمل  على برنامجي البوربوينت  والرسام في نفس الوقت لن استطيع  </a:t>
            </a:r>
            <a:endParaRPr lang="en-US" sz="2800" b="1" dirty="0"/>
          </a:p>
        </p:txBody>
      </p:sp>
    </p:spTree>
    <p:extLst>
      <p:ext uri="{BB962C8B-B14F-4D97-AF65-F5344CB8AC3E}">
        <p14:creationId xmlns:p14="http://schemas.microsoft.com/office/powerpoint/2010/main" val="11573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1562645" y="1689302"/>
            <a:ext cx="7270601" cy="830997"/>
          </a:xfrm>
          <a:prstGeom prst="rect">
            <a:avLst/>
          </a:prstGeom>
          <a:noFill/>
        </p:spPr>
        <p:txBody>
          <a:bodyPr wrap="square">
            <a:spAutoFit/>
          </a:bodyPr>
          <a:lstStyle/>
          <a:p>
            <a:r>
              <a:rPr lang="ar-SA" sz="4800" b="1" dirty="0"/>
              <a:t>زيادة سرعة النبضات  </a:t>
            </a:r>
            <a:endParaRPr lang="en-US" sz="4800" b="1" dirty="0"/>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التطوير في بنية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C004A220-C5D7-4E5E-A0EF-4BCBCCE0F59E}"/>
              </a:ext>
            </a:extLst>
          </p:cNvPr>
          <p:cNvSpPr txBox="1"/>
          <p:nvPr/>
        </p:nvSpPr>
        <p:spPr>
          <a:xfrm>
            <a:off x="1322681" y="3416825"/>
            <a:ext cx="9789854" cy="1200329"/>
          </a:xfrm>
          <a:prstGeom prst="rect">
            <a:avLst/>
          </a:prstGeom>
          <a:solidFill>
            <a:srgbClr val="47B887"/>
          </a:solidFill>
        </p:spPr>
        <p:txBody>
          <a:bodyPr wrap="square">
            <a:spAutoFit/>
          </a:bodyPr>
          <a:lstStyle/>
          <a:p>
            <a:pPr algn="ctr"/>
            <a:r>
              <a:rPr lang="ar-SA" sz="3600" b="1" dirty="0"/>
              <a:t>تقاس سرعة الدوائر الالكترونية بعدد النبضات في الثانية</a:t>
            </a:r>
          </a:p>
          <a:p>
            <a:pPr algn="ctr"/>
            <a:r>
              <a:rPr lang="ar-SA" sz="3600" b="1" dirty="0"/>
              <a:t>نجد ان المعالجات الحديثة وادت سرعتها بأكثر من 5000 ضعف </a:t>
            </a:r>
            <a:endParaRPr lang="en-US" sz="3600" b="1" dirty="0"/>
          </a:p>
        </p:txBody>
      </p:sp>
    </p:spTree>
    <p:extLst>
      <p:ext uri="{BB962C8B-B14F-4D97-AF65-F5344CB8AC3E}">
        <p14:creationId xmlns:p14="http://schemas.microsoft.com/office/powerpoint/2010/main" val="20665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1930400" y="3136612"/>
            <a:ext cx="9987297" cy="584775"/>
          </a:xfrm>
          <a:prstGeom prst="rect">
            <a:avLst/>
          </a:prstGeom>
          <a:noFill/>
        </p:spPr>
        <p:txBody>
          <a:bodyPr wrap="square">
            <a:spAutoFit/>
          </a:bodyPr>
          <a:lstStyle/>
          <a:p>
            <a:r>
              <a:rPr lang="ar-SA" sz="3200" b="1" dirty="0"/>
              <a:t>معالجات الحاسبات الشخصية والمحمولة</a:t>
            </a:r>
            <a:r>
              <a:rPr lang="en-US" sz="3200" b="1" dirty="0"/>
              <a:t> </a:t>
            </a:r>
            <a:r>
              <a:rPr lang="ar-SA" sz="3200" b="1" dirty="0"/>
              <a:t>مثل  </a:t>
            </a:r>
            <a:r>
              <a:rPr lang="en-US" sz="3200" b="1" dirty="0"/>
              <a:t> Pentium-core</a:t>
            </a:r>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أنواع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518CBF4B-0B1D-4DE4-AFBA-FA2F9AFF9650}"/>
              </a:ext>
            </a:extLst>
          </p:cNvPr>
          <p:cNvSpPr txBox="1"/>
          <p:nvPr/>
        </p:nvSpPr>
        <p:spPr>
          <a:xfrm>
            <a:off x="3909392" y="3948765"/>
            <a:ext cx="7906706" cy="1569660"/>
          </a:xfrm>
          <a:prstGeom prst="rect">
            <a:avLst/>
          </a:prstGeom>
          <a:noFill/>
        </p:spPr>
        <p:txBody>
          <a:bodyPr wrap="square">
            <a:spAutoFit/>
          </a:bodyPr>
          <a:lstStyle/>
          <a:p>
            <a:r>
              <a:rPr lang="ar-SA" sz="3200" b="1" dirty="0"/>
              <a:t>معالجات الأجهزة الذكية مثل</a:t>
            </a:r>
            <a:r>
              <a:rPr lang="en-US" sz="3200" b="1" dirty="0"/>
              <a:t>A7</a:t>
            </a:r>
            <a:r>
              <a:rPr lang="ar-SA" sz="3200" b="1" dirty="0"/>
              <a:t> -</a:t>
            </a:r>
            <a:r>
              <a:rPr lang="en-US" sz="3200" b="1" dirty="0"/>
              <a:t>krait</a:t>
            </a:r>
            <a:r>
              <a:rPr lang="ar-SA" sz="3200" b="1" dirty="0"/>
              <a:t> </a:t>
            </a:r>
            <a:endParaRPr lang="en-US" sz="3200" b="1" dirty="0"/>
          </a:p>
          <a:p>
            <a:endParaRPr lang="en-US" sz="3200" b="1" dirty="0"/>
          </a:p>
          <a:p>
            <a:r>
              <a:rPr lang="ar-SA" sz="3200" b="1" dirty="0"/>
              <a:t> </a:t>
            </a:r>
          </a:p>
        </p:txBody>
      </p:sp>
      <p:sp>
        <p:nvSpPr>
          <p:cNvPr id="6" name="مربع نص 5">
            <a:extLst>
              <a:ext uri="{FF2B5EF4-FFF2-40B4-BE49-F238E27FC236}">
                <a16:creationId xmlns:a16="http://schemas.microsoft.com/office/drawing/2014/main" id="{D0EE1CB0-C4AD-40DB-BB1F-59D89C7013BA}"/>
              </a:ext>
            </a:extLst>
          </p:cNvPr>
          <p:cNvSpPr txBox="1"/>
          <p:nvPr/>
        </p:nvSpPr>
        <p:spPr>
          <a:xfrm>
            <a:off x="1140840" y="1016409"/>
            <a:ext cx="10900228" cy="646331"/>
          </a:xfrm>
          <a:prstGeom prst="rect">
            <a:avLst/>
          </a:prstGeom>
          <a:solidFill>
            <a:srgbClr val="47B887"/>
          </a:solidFill>
        </p:spPr>
        <p:txBody>
          <a:bodyPr wrap="square">
            <a:spAutoFit/>
          </a:bodyPr>
          <a:lstStyle/>
          <a:p>
            <a:pPr algn="ctr"/>
            <a:r>
              <a:rPr lang="ar-SA" sz="3600" b="1" dirty="0"/>
              <a:t>برأيك هل الحاسبات هي الأجهزة الوحيدة التي تستخدم </a:t>
            </a:r>
            <a:r>
              <a:rPr lang="ar-SA" sz="3600" b="1" dirty="0" err="1"/>
              <a:t>الميكروبرسسر</a:t>
            </a:r>
            <a:r>
              <a:rPr lang="ar-SA" sz="3600" b="1" dirty="0"/>
              <a:t> ؟</a:t>
            </a:r>
            <a:endParaRPr lang="en-US" sz="3600" b="1" dirty="0"/>
          </a:p>
        </p:txBody>
      </p:sp>
      <p:sp>
        <p:nvSpPr>
          <p:cNvPr id="2" name="مستطيل: زوايا مستديرة 1">
            <a:extLst>
              <a:ext uri="{FF2B5EF4-FFF2-40B4-BE49-F238E27FC236}">
                <a16:creationId xmlns:a16="http://schemas.microsoft.com/office/drawing/2014/main" id="{0B359F2C-69CA-4BFC-A45F-E68078044971}"/>
              </a:ext>
            </a:extLst>
          </p:cNvPr>
          <p:cNvSpPr/>
          <p:nvPr/>
        </p:nvSpPr>
        <p:spPr>
          <a:xfrm>
            <a:off x="7033007" y="1911732"/>
            <a:ext cx="2642232" cy="754743"/>
          </a:xfrm>
          <a:prstGeom prst="roundRect">
            <a:avLst/>
          </a:prstGeom>
          <a:solidFill>
            <a:srgbClr val="F173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lumMod val="95000"/>
                    <a:lumOff val="5000"/>
                  </a:schemeClr>
                </a:solidFill>
              </a:rPr>
              <a:t>تطبيقات مدنية </a:t>
            </a:r>
            <a:endParaRPr lang="en-US" sz="2800" b="1" dirty="0">
              <a:solidFill>
                <a:schemeClr val="tx1">
                  <a:lumMod val="95000"/>
                  <a:lumOff val="5000"/>
                </a:schemeClr>
              </a:solidFill>
            </a:endParaRPr>
          </a:p>
        </p:txBody>
      </p:sp>
      <p:sp>
        <p:nvSpPr>
          <p:cNvPr id="7" name="مستطيل: زوايا مستديرة 6">
            <a:extLst>
              <a:ext uri="{FF2B5EF4-FFF2-40B4-BE49-F238E27FC236}">
                <a16:creationId xmlns:a16="http://schemas.microsoft.com/office/drawing/2014/main" id="{E91CB043-F922-4BE8-A9E9-ACFE2D585341}"/>
              </a:ext>
            </a:extLst>
          </p:cNvPr>
          <p:cNvSpPr/>
          <p:nvPr/>
        </p:nvSpPr>
        <p:spPr>
          <a:xfrm>
            <a:off x="3453768" y="1945254"/>
            <a:ext cx="2642232" cy="754743"/>
          </a:xfrm>
          <a:prstGeom prst="roundRect">
            <a:avLst/>
          </a:prstGeom>
          <a:solidFill>
            <a:srgbClr val="F173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lumMod val="95000"/>
                    <a:lumOff val="5000"/>
                  </a:schemeClr>
                </a:solidFill>
              </a:rPr>
              <a:t>تطبيقات عسكرية </a:t>
            </a:r>
            <a:endParaRPr lang="en-US" sz="2800" b="1" dirty="0">
              <a:solidFill>
                <a:schemeClr val="tx1">
                  <a:lumMod val="95000"/>
                  <a:lumOff val="5000"/>
                </a:schemeClr>
              </a:solidFill>
            </a:endParaRPr>
          </a:p>
        </p:txBody>
      </p:sp>
    </p:spTree>
    <p:extLst>
      <p:ext uri="{BB962C8B-B14F-4D97-AF65-F5344CB8AC3E}">
        <p14:creationId xmlns:p14="http://schemas.microsoft.com/office/powerpoint/2010/main" val="391576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2"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EFBD4F-0D1A-40E3-9AF0-5E02A63E80C4}"/>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أجيال  المعالج الدقيق </a:t>
            </a:r>
            <a:r>
              <a:rPr lang="en-US" sz="4000" b="1" dirty="0">
                <a:solidFill>
                  <a:schemeClr val="bg1"/>
                </a:solidFill>
                <a:latin typeface="A Massir Ballpoint" panose="00000100000000000000" pitchFamily="2" charset="-78"/>
                <a:cs typeface="A Massir Ballpoint" panose="00000100000000000000" pitchFamily="2" charset="-78"/>
              </a:rPr>
              <a:t>(</a:t>
            </a:r>
            <a:r>
              <a:rPr lang="en-US" sz="4000" dirty="0">
                <a:solidFill>
                  <a:schemeClr val="bg1"/>
                </a:solidFill>
              </a:rPr>
              <a:t>microprocessor</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sp>
        <p:nvSpPr>
          <p:cNvPr id="2" name="مستطيل: زوايا مستديرة 1">
            <a:extLst>
              <a:ext uri="{FF2B5EF4-FFF2-40B4-BE49-F238E27FC236}">
                <a16:creationId xmlns:a16="http://schemas.microsoft.com/office/drawing/2014/main" id="{0B359F2C-69CA-4BFC-A45F-E68078044971}"/>
              </a:ext>
            </a:extLst>
          </p:cNvPr>
          <p:cNvSpPr/>
          <p:nvPr/>
        </p:nvSpPr>
        <p:spPr>
          <a:xfrm>
            <a:off x="6196968" y="2926604"/>
            <a:ext cx="2642232" cy="754743"/>
          </a:xfrm>
          <a:prstGeom prst="roundRect">
            <a:avLst/>
          </a:prstGeom>
          <a:solidFill>
            <a:srgbClr val="F1DA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rPr>
              <a:t>intel</a:t>
            </a:r>
          </a:p>
        </p:txBody>
      </p:sp>
      <p:sp>
        <p:nvSpPr>
          <p:cNvPr id="7" name="مستطيل: زوايا مستديرة 6">
            <a:extLst>
              <a:ext uri="{FF2B5EF4-FFF2-40B4-BE49-F238E27FC236}">
                <a16:creationId xmlns:a16="http://schemas.microsoft.com/office/drawing/2014/main" id="{E91CB043-F922-4BE8-A9E9-ACFE2D585341}"/>
              </a:ext>
            </a:extLst>
          </p:cNvPr>
          <p:cNvSpPr/>
          <p:nvPr/>
        </p:nvSpPr>
        <p:spPr>
          <a:xfrm>
            <a:off x="6196968" y="4149117"/>
            <a:ext cx="2642232" cy="754743"/>
          </a:xfrm>
          <a:prstGeom prst="roundRect">
            <a:avLst/>
          </a:prstGeom>
          <a:solidFill>
            <a:srgbClr val="F1DA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rPr>
              <a:t>AMD</a:t>
            </a:r>
          </a:p>
        </p:txBody>
      </p:sp>
      <p:pic>
        <p:nvPicPr>
          <p:cNvPr id="5122" name="Picture 2" descr="اعرف إيه الفرق بين معالجات AMD و Intel - اليوم السابع">
            <a:extLst>
              <a:ext uri="{FF2B5EF4-FFF2-40B4-BE49-F238E27FC236}">
                <a16:creationId xmlns:a16="http://schemas.microsoft.com/office/drawing/2014/main" id="{B344AFEC-48C8-4B8C-A96E-564CA375F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34" y="2516961"/>
            <a:ext cx="5720466" cy="3007858"/>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BD7CA546-E2F1-4B76-BBE4-6625FC225F7A}"/>
              </a:ext>
            </a:extLst>
          </p:cNvPr>
          <p:cNvSpPr txBox="1"/>
          <p:nvPr/>
        </p:nvSpPr>
        <p:spPr>
          <a:xfrm>
            <a:off x="1996660" y="946722"/>
            <a:ext cx="9987297" cy="584775"/>
          </a:xfrm>
          <a:prstGeom prst="rect">
            <a:avLst/>
          </a:prstGeom>
          <a:noFill/>
        </p:spPr>
        <p:txBody>
          <a:bodyPr wrap="square">
            <a:spAutoFit/>
          </a:bodyPr>
          <a:lstStyle/>
          <a:p>
            <a:r>
              <a:rPr lang="ar-SA" sz="3200" b="1" dirty="0"/>
              <a:t>اكبر الشركات المنتجة </a:t>
            </a:r>
            <a:r>
              <a:rPr lang="ar-SA" sz="3200" b="1" dirty="0" err="1"/>
              <a:t>للمايكروبرسسر</a:t>
            </a:r>
            <a:endParaRPr lang="en-US" sz="3200" b="1" dirty="0"/>
          </a:p>
        </p:txBody>
      </p:sp>
    </p:spTree>
    <p:extLst>
      <p:ext uri="{BB962C8B-B14F-4D97-AF65-F5344CB8AC3E}">
        <p14:creationId xmlns:p14="http://schemas.microsoft.com/office/powerpoint/2010/main" val="323592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E382335-1E21-4E86-ADE7-DAF889A60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685" y="785775"/>
            <a:ext cx="7548237" cy="5286450"/>
          </a:xfrm>
          <a:prstGeom prst="rect">
            <a:avLst/>
          </a:prstGeom>
        </p:spPr>
      </p:pic>
    </p:spTree>
    <p:extLst>
      <p:ext uri="{BB962C8B-B14F-4D97-AF65-F5344CB8AC3E}">
        <p14:creationId xmlns:p14="http://schemas.microsoft.com/office/powerpoint/2010/main" val="241831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omputer laptop and building scene isometric icon Vector Image">
            <a:extLst>
              <a:ext uri="{FF2B5EF4-FFF2-40B4-BE49-F238E27FC236}">
                <a16:creationId xmlns:a16="http://schemas.microsoft.com/office/drawing/2014/main" id="{A77D6EFA-D54F-442D-82D7-B4FC00FD8A3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534" b="9534"/>
          <a:stretch/>
        </p:blipFill>
        <p:spPr bwMode="auto">
          <a:xfrm>
            <a:off x="3147999" y="1082119"/>
            <a:ext cx="5473148" cy="4112288"/>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3C734ED9-B899-43F4-9C55-242B39DAA930}"/>
              </a:ext>
            </a:extLst>
          </p:cNvPr>
          <p:cNvSpPr txBox="1"/>
          <p:nvPr/>
        </p:nvSpPr>
        <p:spPr>
          <a:xfrm>
            <a:off x="2377370" y="435788"/>
            <a:ext cx="7209182" cy="646331"/>
          </a:xfrm>
          <a:prstGeom prst="rect">
            <a:avLst/>
          </a:prstGeom>
          <a:noFill/>
        </p:spPr>
        <p:txBody>
          <a:bodyPr wrap="square" rtlCol="0">
            <a:spAutoFit/>
          </a:bodyPr>
          <a:lstStyle/>
          <a:p>
            <a:pPr algn="ctr"/>
            <a:r>
              <a:rPr lang="ar-SA" sz="3600" b="1" dirty="0">
                <a:solidFill>
                  <a:srgbClr val="3F3E41"/>
                </a:solidFill>
              </a:rPr>
              <a:t>من خلال الصورة ما هو عنوان وحدتنا اليوم </a:t>
            </a:r>
            <a:endParaRPr lang="en-US" sz="3600" b="1" dirty="0">
              <a:solidFill>
                <a:srgbClr val="3F3E41"/>
              </a:solidFill>
            </a:endParaRPr>
          </a:p>
        </p:txBody>
      </p:sp>
      <p:sp>
        <p:nvSpPr>
          <p:cNvPr id="4" name="مربع نص 3">
            <a:extLst>
              <a:ext uri="{FF2B5EF4-FFF2-40B4-BE49-F238E27FC236}">
                <a16:creationId xmlns:a16="http://schemas.microsoft.com/office/drawing/2014/main" id="{1FCFCD90-0F90-4200-BAB7-853560CACFF6}"/>
              </a:ext>
            </a:extLst>
          </p:cNvPr>
          <p:cNvSpPr txBox="1"/>
          <p:nvPr/>
        </p:nvSpPr>
        <p:spPr>
          <a:xfrm>
            <a:off x="2377369" y="435788"/>
            <a:ext cx="7209182" cy="646331"/>
          </a:xfrm>
          <a:prstGeom prst="rect">
            <a:avLst/>
          </a:prstGeom>
          <a:noFill/>
        </p:spPr>
        <p:txBody>
          <a:bodyPr wrap="square" rtlCol="0">
            <a:spAutoFit/>
          </a:bodyPr>
          <a:lstStyle/>
          <a:p>
            <a:pPr algn="ctr"/>
            <a:r>
              <a:rPr lang="ar-SA" sz="3600" b="1" dirty="0">
                <a:solidFill>
                  <a:srgbClr val="3F3E41"/>
                </a:solidFill>
              </a:rPr>
              <a:t>من خلال الصورة ما هو عنوان وحدتنا اليوم </a:t>
            </a:r>
            <a:endParaRPr lang="en-US" sz="3600" b="1" dirty="0">
              <a:solidFill>
                <a:srgbClr val="3F3E41"/>
              </a:solidFill>
            </a:endParaRPr>
          </a:p>
        </p:txBody>
      </p:sp>
      <p:sp>
        <p:nvSpPr>
          <p:cNvPr id="6" name="مربع نص 5">
            <a:extLst>
              <a:ext uri="{FF2B5EF4-FFF2-40B4-BE49-F238E27FC236}">
                <a16:creationId xmlns:a16="http://schemas.microsoft.com/office/drawing/2014/main" id="{18557101-3B0F-4A27-9E48-13501E28767A}"/>
              </a:ext>
            </a:extLst>
          </p:cNvPr>
          <p:cNvSpPr txBox="1"/>
          <p:nvPr/>
        </p:nvSpPr>
        <p:spPr>
          <a:xfrm>
            <a:off x="2933960" y="4857664"/>
            <a:ext cx="6096000" cy="1200329"/>
          </a:xfrm>
          <a:prstGeom prst="rect">
            <a:avLst/>
          </a:prstGeom>
          <a:noFill/>
        </p:spPr>
        <p:txBody>
          <a:bodyPr wrap="square">
            <a:spAutoFit/>
          </a:bodyPr>
          <a:lstStyle/>
          <a:p>
            <a:pPr algn="ctr"/>
            <a:r>
              <a:rPr lang="ar-SA" sz="3600" b="1" dirty="0">
                <a:latin typeface="A Massir Ballpoint" panose="00000100000000000000" pitchFamily="2" charset="-78"/>
                <a:cs typeface="A Massir Ballpoint" panose="00000100000000000000" pitchFamily="2" charset="-78"/>
              </a:rPr>
              <a:t>عمارة الحاسب</a:t>
            </a:r>
            <a:endParaRPr lang="en-US" sz="3600" b="1" dirty="0">
              <a:latin typeface="A Massir Ballpoint" panose="00000100000000000000" pitchFamily="2" charset="-78"/>
              <a:cs typeface="A Massir Ballpoint" panose="00000100000000000000" pitchFamily="2" charset="-78"/>
            </a:endParaRPr>
          </a:p>
          <a:p>
            <a:pPr algn="ctr"/>
            <a:r>
              <a:rPr lang="ar-SA" sz="3600" b="1" dirty="0">
                <a:latin typeface="A Massir Ballpoint" panose="00000100000000000000" pitchFamily="2" charset="-78"/>
                <a:cs typeface="A Massir Ballpoint" panose="00000100000000000000" pitchFamily="2" charset="-78"/>
              </a:rPr>
              <a:t> </a:t>
            </a:r>
            <a:r>
              <a:rPr lang="en-US" sz="3600" b="1" dirty="0">
                <a:latin typeface="A Massir Ballpoint" panose="00000100000000000000" pitchFamily="2" charset="-78"/>
                <a:cs typeface="A Massir Ballpoint" panose="00000100000000000000" pitchFamily="2" charset="-78"/>
              </a:rPr>
              <a:t> (</a:t>
            </a:r>
            <a:r>
              <a:rPr lang="en-US" sz="3600" b="1" dirty="0"/>
              <a:t>Computer Architecture</a:t>
            </a:r>
            <a:r>
              <a:rPr lang="en-US" sz="3600" b="1" dirty="0">
                <a:latin typeface="A Massir Ballpoint" panose="00000100000000000000" pitchFamily="2" charset="-78"/>
                <a:cs typeface="A Massir Ballpoint" panose="00000100000000000000" pitchFamily="2" charset="-78"/>
              </a:rPr>
              <a:t>)</a:t>
            </a:r>
            <a:endParaRPr lang="en-US" sz="3600" b="1" dirty="0"/>
          </a:p>
        </p:txBody>
      </p:sp>
    </p:spTree>
    <p:extLst>
      <p:ext uri="{BB962C8B-B14F-4D97-AF65-F5344CB8AC3E}">
        <p14:creationId xmlns:p14="http://schemas.microsoft.com/office/powerpoint/2010/main" val="92250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A9C59ECF-86FE-4310-9AD5-116231683629}"/>
              </a:ext>
            </a:extLst>
          </p:cNvPr>
          <p:cNvSpPr txBox="1">
            <a:spLocks/>
          </p:cNvSpPr>
          <p:nvPr/>
        </p:nvSpPr>
        <p:spPr>
          <a:xfrm>
            <a:off x="7857728" y="4801124"/>
            <a:ext cx="4334272" cy="1143000"/>
          </a:xfrm>
          <a:prstGeom prst="rect">
            <a:avLst/>
          </a:prstGeom>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r>
              <a:rPr lang="ar-SA" sz="5600" dirty="0">
                <a:solidFill>
                  <a:schemeClr val="bg2">
                    <a:lumMod val="10000"/>
                  </a:schemeClr>
                </a:solidFill>
              </a:rPr>
              <a:t>تقويم ختامي </a:t>
            </a:r>
            <a:endParaRPr lang="en-US" sz="5600" dirty="0">
              <a:solidFill>
                <a:schemeClr val="bg2">
                  <a:lumMod val="10000"/>
                </a:schemeClr>
              </a:solidFill>
            </a:endParaRPr>
          </a:p>
        </p:txBody>
      </p:sp>
      <p:pic>
        <p:nvPicPr>
          <p:cNvPr id="5" name="Picture 2" descr="any questions">
            <a:extLst>
              <a:ext uri="{FF2B5EF4-FFF2-40B4-BE49-F238E27FC236}">
                <a16:creationId xmlns:a16="http://schemas.microsoft.com/office/drawing/2014/main" id="{163708D1-72ED-4607-BCC4-BAF69F04A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130" y="1657757"/>
            <a:ext cx="3146599" cy="3146599"/>
          </a:xfrm>
          <a:prstGeom prst="rect">
            <a:avLst/>
          </a:prstGeom>
          <a:noFill/>
          <a:extLst>
            <a:ext uri="{909E8E84-426E-40DD-AFC4-6F175D3DCCD1}">
              <a14:hiddenFill xmlns:a14="http://schemas.microsoft.com/office/drawing/2010/main">
                <a:solidFill>
                  <a:srgbClr val="FFFFFF"/>
                </a:solidFill>
              </a14:hiddenFill>
            </a:ext>
          </a:extLst>
        </p:spPr>
      </p:pic>
      <p:sp>
        <p:nvSpPr>
          <p:cNvPr id="8" name="عنصر نائب للنص 2">
            <a:extLst>
              <a:ext uri="{FF2B5EF4-FFF2-40B4-BE49-F238E27FC236}">
                <a16:creationId xmlns:a16="http://schemas.microsoft.com/office/drawing/2014/main" id="{847135A5-82BC-4A23-BDAF-9B201485021B}"/>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a:solidFill>
                  <a:schemeClr val="bg1"/>
                </a:solidFill>
              </a:rPr>
              <a:t>الوحدة السادسة :عمارة الحاسب </a:t>
            </a:r>
            <a:endParaRPr lang="en-US" sz="4800" b="1" dirty="0">
              <a:solidFill>
                <a:schemeClr val="bg1"/>
              </a:solidFill>
            </a:endParaRPr>
          </a:p>
        </p:txBody>
      </p:sp>
      <p:sp>
        <p:nvSpPr>
          <p:cNvPr id="6" name="مربع نص 5">
            <a:extLst>
              <a:ext uri="{FF2B5EF4-FFF2-40B4-BE49-F238E27FC236}">
                <a16:creationId xmlns:a16="http://schemas.microsoft.com/office/drawing/2014/main" id="{A161FEAA-DC3E-4B23-B00A-AC33DDFE2812}"/>
              </a:ext>
            </a:extLst>
          </p:cNvPr>
          <p:cNvSpPr txBox="1"/>
          <p:nvPr/>
        </p:nvSpPr>
        <p:spPr>
          <a:xfrm>
            <a:off x="2027583" y="5386308"/>
            <a:ext cx="6096000" cy="646331"/>
          </a:xfrm>
          <a:prstGeom prst="rect">
            <a:avLst/>
          </a:prstGeom>
          <a:noFill/>
        </p:spPr>
        <p:txBody>
          <a:bodyPr wrap="square">
            <a:spAutoFit/>
          </a:bodyPr>
          <a:lstStyle/>
          <a:p>
            <a:r>
              <a:rPr lang="en-US" dirty="0">
                <a:hlinkClick r:id="rId3"/>
              </a:rPr>
              <a:t>https://www.liveworksheets.com/ut1693916zt</a:t>
            </a:r>
            <a:endParaRPr lang="ar-SA" dirty="0"/>
          </a:p>
          <a:p>
            <a:endParaRPr lang="en-US" dirty="0"/>
          </a:p>
        </p:txBody>
      </p:sp>
    </p:spTree>
    <p:extLst>
      <p:ext uri="{BB962C8B-B14F-4D97-AF65-F5344CB8AC3E}">
        <p14:creationId xmlns:p14="http://schemas.microsoft.com/office/powerpoint/2010/main" val="2674948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F35D48BC-7B70-43C5-92BF-662F6610BE3A}"/>
              </a:ext>
            </a:extLst>
          </p:cNvPr>
          <p:cNvSpPr txBox="1"/>
          <p:nvPr/>
        </p:nvSpPr>
        <p:spPr>
          <a:xfrm>
            <a:off x="3230640" y="2084851"/>
            <a:ext cx="8688288" cy="2308324"/>
          </a:xfrm>
          <a:prstGeom prst="rect">
            <a:avLst/>
          </a:prstGeom>
          <a:noFill/>
        </p:spPr>
        <p:txBody>
          <a:bodyPr wrap="square">
            <a:spAutoFit/>
          </a:bodyPr>
          <a:lstStyle/>
          <a:p>
            <a:pPr algn="r" rtl="1"/>
            <a:r>
              <a:rPr lang="en-US" sz="4800" b="1" dirty="0" err="1">
                <a:solidFill>
                  <a:srgbClr val="B32200"/>
                </a:solidFill>
              </a:rPr>
              <a:t>من</a:t>
            </a:r>
            <a:r>
              <a:rPr lang="en-US" sz="4800" b="1" dirty="0">
                <a:solidFill>
                  <a:srgbClr val="B32200"/>
                </a:solidFill>
              </a:rPr>
              <a:t> </a:t>
            </a:r>
            <a:r>
              <a:rPr lang="en-US" sz="4800" b="1" dirty="0" err="1">
                <a:solidFill>
                  <a:srgbClr val="B32200"/>
                </a:solidFill>
              </a:rPr>
              <a:t>خلال</a:t>
            </a:r>
            <a:r>
              <a:rPr lang="en-US" sz="4800" b="1" dirty="0">
                <a:solidFill>
                  <a:srgbClr val="B32200"/>
                </a:solidFill>
              </a:rPr>
              <a:t> </a:t>
            </a:r>
            <a:r>
              <a:rPr lang="en-US" sz="4800" b="1" dirty="0" err="1">
                <a:solidFill>
                  <a:srgbClr val="B32200"/>
                </a:solidFill>
              </a:rPr>
              <a:t>منصة</a:t>
            </a:r>
            <a:r>
              <a:rPr lang="en-US" sz="4800" b="1" dirty="0">
                <a:solidFill>
                  <a:srgbClr val="B32200"/>
                </a:solidFill>
              </a:rPr>
              <a:t> </a:t>
            </a:r>
            <a:r>
              <a:rPr lang="en-US" sz="4800" b="1" dirty="0" err="1">
                <a:solidFill>
                  <a:srgbClr val="B32200"/>
                </a:solidFill>
              </a:rPr>
              <a:t>مدرستي</a:t>
            </a:r>
            <a:r>
              <a:rPr lang="en-US" sz="4800" b="1" dirty="0">
                <a:solidFill>
                  <a:srgbClr val="B32200"/>
                </a:solidFill>
              </a:rPr>
              <a:t> </a:t>
            </a:r>
            <a:r>
              <a:rPr lang="en-US" sz="4800" b="1" dirty="0">
                <a:solidFill>
                  <a:schemeClr val="bg2">
                    <a:lumMod val="10000"/>
                  </a:schemeClr>
                </a:solidFill>
              </a:rPr>
              <a:t>:  </a:t>
            </a:r>
            <a:endParaRPr lang="ar-SA" sz="4800" b="1" dirty="0">
              <a:solidFill>
                <a:schemeClr val="bg2">
                  <a:lumMod val="10000"/>
                </a:schemeClr>
              </a:solidFill>
            </a:endParaRPr>
          </a:p>
          <a:p>
            <a:pPr algn="r" rtl="1"/>
            <a:r>
              <a:rPr lang="en-US" sz="4800" b="1" dirty="0" err="1">
                <a:solidFill>
                  <a:schemeClr val="bg2">
                    <a:lumMod val="10000"/>
                  </a:schemeClr>
                </a:solidFill>
              </a:rPr>
              <a:t>احرصي</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مشاهدة</a:t>
            </a:r>
            <a:r>
              <a:rPr lang="en-US" sz="4800" b="1" dirty="0">
                <a:solidFill>
                  <a:schemeClr val="bg2">
                    <a:lumMod val="10000"/>
                  </a:schemeClr>
                </a:solidFill>
              </a:rPr>
              <a:t> </a:t>
            </a:r>
            <a:r>
              <a:rPr lang="en-US" sz="4800" b="1" dirty="0" err="1">
                <a:solidFill>
                  <a:schemeClr val="bg2">
                    <a:lumMod val="10000"/>
                  </a:schemeClr>
                </a:solidFill>
              </a:rPr>
              <a:t>الاثراءات</a:t>
            </a:r>
            <a:endParaRPr lang="en-US" sz="4800" b="1" dirty="0">
              <a:solidFill>
                <a:schemeClr val="bg2">
                  <a:lumMod val="10000"/>
                </a:schemeClr>
              </a:solidFill>
            </a:endParaRPr>
          </a:p>
          <a:p>
            <a:pPr algn="r" rtl="1"/>
            <a:r>
              <a:rPr lang="en-US" sz="4800" b="1" dirty="0" err="1">
                <a:solidFill>
                  <a:schemeClr val="bg2">
                    <a:lumMod val="10000"/>
                  </a:schemeClr>
                </a:solidFill>
              </a:rPr>
              <a:t>تم</a:t>
            </a:r>
            <a:r>
              <a:rPr lang="en-US" sz="4800" b="1" dirty="0">
                <a:solidFill>
                  <a:schemeClr val="bg2">
                    <a:lumMod val="10000"/>
                  </a:schemeClr>
                </a:solidFill>
              </a:rPr>
              <a:t> </a:t>
            </a:r>
            <a:r>
              <a:rPr lang="en-US" sz="4800" b="1" dirty="0" err="1">
                <a:solidFill>
                  <a:schemeClr val="bg2">
                    <a:lumMod val="10000"/>
                  </a:schemeClr>
                </a:solidFill>
              </a:rPr>
              <a:t>ارسال</a:t>
            </a:r>
            <a:r>
              <a:rPr lang="en-US" sz="4800" b="1" dirty="0">
                <a:solidFill>
                  <a:schemeClr val="bg2">
                    <a:lumMod val="10000"/>
                  </a:schemeClr>
                </a:solidFill>
              </a:rPr>
              <a:t> </a:t>
            </a:r>
            <a:r>
              <a:rPr lang="en-US" sz="4800" b="1" dirty="0" err="1">
                <a:solidFill>
                  <a:schemeClr val="bg2">
                    <a:lumMod val="10000"/>
                  </a:schemeClr>
                </a:solidFill>
              </a:rPr>
              <a:t>الواجب</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منصة</a:t>
            </a:r>
            <a:r>
              <a:rPr lang="en-US" sz="4800" b="1" dirty="0">
                <a:solidFill>
                  <a:schemeClr val="bg2">
                    <a:lumMod val="10000"/>
                  </a:schemeClr>
                </a:solidFill>
              </a:rPr>
              <a:t> </a:t>
            </a:r>
            <a:r>
              <a:rPr lang="en-US" sz="4800" b="1" dirty="0" err="1">
                <a:solidFill>
                  <a:schemeClr val="bg2">
                    <a:lumMod val="10000"/>
                  </a:schemeClr>
                </a:solidFill>
              </a:rPr>
              <a:t>مدرستي</a:t>
            </a:r>
            <a:endParaRPr lang="en-US" sz="4800" b="1" dirty="0">
              <a:solidFill>
                <a:schemeClr val="bg2">
                  <a:lumMod val="10000"/>
                </a:schemeClr>
              </a:solidFill>
            </a:endParaRPr>
          </a:p>
        </p:txBody>
      </p:sp>
      <p:pic>
        <p:nvPicPr>
          <p:cNvPr id="15362" name="Picture 2">
            <a:extLst>
              <a:ext uri="{FF2B5EF4-FFF2-40B4-BE49-F238E27FC236}">
                <a16:creationId xmlns:a16="http://schemas.microsoft.com/office/drawing/2014/main" id="{2A017508-249B-4CEC-812C-1D2E6E492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452669"/>
            <a:ext cx="50546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05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4DB16D-7BFC-4F96-915C-1A43ED0EA98B}"/>
              </a:ext>
            </a:extLst>
          </p:cNvPr>
          <p:cNvSpPr txBox="1">
            <a:spLocks/>
          </p:cNvSpPr>
          <p:nvPr/>
        </p:nvSpPr>
        <p:spPr>
          <a:xfrm>
            <a:off x="1350068" y="4383323"/>
            <a:ext cx="10641409" cy="136604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1"/>
                </a:solidFill>
                <a:latin typeface="+mn-lt"/>
                <a:ea typeface="+mj-ea"/>
                <a:cs typeface="+mj-cs"/>
              </a:defRPr>
            </a:lvl1pPr>
          </a:lstStyle>
          <a:p>
            <a:r>
              <a:rPr lang="ar-SA" sz="5600" b="1" dirty="0">
                <a:latin typeface="Amiri" panose="00000500000000000000" pitchFamily="2" charset="-78"/>
                <a:ea typeface="Amiri" panose="00000500000000000000" pitchFamily="2" charset="-78"/>
                <a:cs typeface="Amiri" panose="00000500000000000000" pitchFamily="2" charset="-78"/>
              </a:rPr>
              <a:t>اهلا بالمبدعات أساس نهضة الوطن </a:t>
            </a:r>
            <a:endParaRPr lang="en-US" sz="5600" b="1" dirty="0">
              <a:latin typeface="Amiri" panose="00000500000000000000" pitchFamily="2" charset="-78"/>
              <a:ea typeface="Amiri" panose="00000500000000000000" pitchFamily="2" charset="-78"/>
              <a:cs typeface="Amiri" panose="00000500000000000000" pitchFamily="2" charset="-78"/>
            </a:endParaRPr>
          </a:p>
        </p:txBody>
      </p:sp>
      <p:pic>
        <p:nvPicPr>
          <p:cNvPr id="1028" name="Picture 4" descr="laptop wave">
            <a:extLst>
              <a:ext uri="{FF2B5EF4-FFF2-40B4-BE49-F238E27FC236}">
                <a16:creationId xmlns:a16="http://schemas.microsoft.com/office/drawing/2014/main" id="{1712D348-A708-46E8-A982-0C6491632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582953"/>
            <a:ext cx="3775439" cy="377543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94;p24">
            <a:extLst>
              <a:ext uri="{FF2B5EF4-FFF2-40B4-BE49-F238E27FC236}">
                <a16:creationId xmlns:a16="http://schemas.microsoft.com/office/drawing/2014/main" id="{08B77ED5-F601-45FF-A1BB-ECEC7C9199F5}"/>
              </a:ext>
            </a:extLst>
          </p:cNvPr>
          <p:cNvSpPr txBox="1">
            <a:spLocks/>
          </p:cNvSpPr>
          <p:nvPr/>
        </p:nvSpPr>
        <p:spPr>
          <a:xfrm>
            <a:off x="3754406" y="936279"/>
            <a:ext cx="7990449" cy="4097975"/>
          </a:xfrm>
          <a:prstGeom prst="rect">
            <a:avLst/>
          </a:prstGeom>
          <a:noFill/>
          <a:ln>
            <a:noFill/>
          </a:ln>
        </p:spPr>
        <p:txBody>
          <a:bodyPr spcFirstLastPara="1" wrap="square" lIns="162533" tIns="162533" rIns="162533" bIns="162533" anchor="t" anchorCtr="0">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a:spcBef>
                <a:spcPts val="0"/>
              </a:spcBef>
              <a:buSzPts val="7000"/>
            </a:pPr>
            <a:r>
              <a:rPr lang="ar-SA" sz="6400" b="1" dirty="0">
                <a:solidFill>
                  <a:srgbClr val="FFCC00"/>
                </a:solidFill>
              </a:rPr>
              <a:t>اهلا وسهلا بكن في</a:t>
            </a:r>
            <a:br>
              <a:rPr lang="ar-SA" sz="6400" dirty="0"/>
            </a:br>
            <a:r>
              <a:rPr lang="ar-SA" sz="6400" dirty="0"/>
              <a:t> (</a:t>
            </a:r>
            <a:r>
              <a:rPr lang="ar-SA" sz="6400" dirty="0">
                <a:solidFill>
                  <a:srgbClr val="026F70"/>
                </a:solidFill>
                <a:latin typeface="A Massir Ballpoint" panose="00000100000000000000" pitchFamily="2" charset="-78"/>
                <a:cs typeface="A Massir Ballpoint" panose="00000100000000000000" pitchFamily="2" charset="-78"/>
              </a:rPr>
              <a:t>الحصة الافتراضية لمادة الحاسب وتقنية المعلومات 2</a:t>
            </a:r>
            <a:r>
              <a:rPr lang="ar-SA" sz="6400" dirty="0"/>
              <a:t>)</a:t>
            </a:r>
          </a:p>
        </p:txBody>
      </p:sp>
      <p:sp>
        <p:nvSpPr>
          <p:cNvPr id="5" name="Google Shape;295;p24">
            <a:extLst>
              <a:ext uri="{FF2B5EF4-FFF2-40B4-BE49-F238E27FC236}">
                <a16:creationId xmlns:a16="http://schemas.microsoft.com/office/drawing/2014/main" id="{56BCD682-A74D-4766-A7A2-E9A5667A2EEB}"/>
              </a:ext>
            </a:extLst>
          </p:cNvPr>
          <p:cNvSpPr txBox="1">
            <a:spLocks/>
          </p:cNvSpPr>
          <p:nvPr/>
        </p:nvSpPr>
        <p:spPr>
          <a:xfrm>
            <a:off x="200523" y="5238699"/>
            <a:ext cx="3552395" cy="1366045"/>
          </a:xfrm>
          <a:prstGeom prst="rect">
            <a:avLst/>
          </a:prstGeom>
          <a:noFill/>
          <a:ln>
            <a:noFill/>
          </a:ln>
        </p:spPr>
        <p:txBody>
          <a:bodyPr spcFirstLastPara="1" wrap="square" lIns="162533" tIns="162533" rIns="162533" bIns="162533"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600"/>
              </a:spcAft>
              <a:buSzPts val="1900"/>
              <a:buNone/>
            </a:pPr>
            <a:r>
              <a:rPr lang="ar-SA" b="1" dirty="0">
                <a:solidFill>
                  <a:srgbClr val="0070C0"/>
                </a:solidFill>
                <a:latin typeface="Sakkal Majalla" panose="02000000000000000000" pitchFamily="2" charset="-78"/>
                <a:cs typeface="Sakkal Majalla" panose="02000000000000000000" pitchFamily="2" charset="-78"/>
              </a:rPr>
              <a:t> المعلمة </a:t>
            </a:r>
          </a:p>
          <a:p>
            <a:pPr marL="0" indent="0" algn="ctr">
              <a:spcBef>
                <a:spcPts val="0"/>
              </a:spcBef>
              <a:spcAft>
                <a:spcPts val="1600"/>
              </a:spcAft>
              <a:buSzPts val="1900"/>
              <a:buNone/>
            </a:pPr>
            <a:r>
              <a:rPr lang="ar-SA" b="1" dirty="0">
                <a:latin typeface="Sakkal Majalla" panose="02000000000000000000" pitchFamily="2" charset="-78"/>
                <a:cs typeface="Sakkal Majalla" panose="02000000000000000000" pitchFamily="2" charset="-78"/>
              </a:rPr>
              <a:t>مشاعل </a:t>
            </a:r>
            <a:r>
              <a:rPr lang="ar-SA" b="1" dirty="0" err="1">
                <a:latin typeface="Sakkal Majalla" panose="02000000000000000000" pitchFamily="2" charset="-78"/>
                <a:cs typeface="Sakkal Majalla" panose="02000000000000000000" pitchFamily="2" charset="-78"/>
              </a:rPr>
              <a:t>النجراني</a:t>
            </a:r>
            <a:endParaRPr lang="ar-SA"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915359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3">
            <a:extLst>
              <a:ext uri="{FF2B5EF4-FFF2-40B4-BE49-F238E27FC236}">
                <a16:creationId xmlns:a16="http://schemas.microsoft.com/office/drawing/2014/main" id="{B5BEDD57-926F-4C23-B5DC-8C1200C53E77}"/>
              </a:ext>
            </a:extLst>
          </p:cNvPr>
          <p:cNvSpPr txBox="1">
            <a:spLocks/>
          </p:cNvSpPr>
          <p:nvPr/>
        </p:nvSpPr>
        <p:spPr>
          <a:xfrm>
            <a:off x="403787" y="25488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2"/>
                </a:solidFill>
                <a:latin typeface="+mn-lt"/>
                <a:ea typeface="+mj-ea"/>
                <a:cs typeface="+mj-cs"/>
              </a:defRPr>
            </a:lvl1pPr>
          </a:lstStyle>
          <a:p>
            <a:r>
              <a:rPr lang="ar-SA" sz="5600" b="1" dirty="0"/>
              <a:t>القوانين الصفية الالكترونية  </a:t>
            </a:r>
            <a:endParaRPr lang="en-US" sz="5600" b="1" dirty="0"/>
          </a:p>
        </p:txBody>
      </p:sp>
      <p:pic>
        <p:nvPicPr>
          <p:cNvPr id="10" name="صورة 9">
            <a:extLst>
              <a:ext uri="{FF2B5EF4-FFF2-40B4-BE49-F238E27FC236}">
                <a16:creationId xmlns:a16="http://schemas.microsoft.com/office/drawing/2014/main" id="{CAF7CC14-6CDD-45EA-B1E0-5A08E514A47A}"/>
              </a:ext>
            </a:extLst>
          </p:cNvPr>
          <p:cNvPicPr>
            <a:picLocks noChangeAspect="1"/>
          </p:cNvPicPr>
          <p:nvPr/>
        </p:nvPicPr>
        <p:blipFill rotWithShape="1">
          <a:blip r:embed="rId2"/>
          <a:srcRect l="54725" t="28990" r="38975" b="17785"/>
          <a:stretch/>
        </p:blipFill>
        <p:spPr>
          <a:xfrm>
            <a:off x="10992544" y="1958871"/>
            <a:ext cx="768085" cy="3648405"/>
          </a:xfrm>
          <a:prstGeom prst="rect">
            <a:avLst/>
          </a:prstGeom>
        </p:spPr>
      </p:pic>
      <p:sp>
        <p:nvSpPr>
          <p:cNvPr id="11" name="مستطيل 10">
            <a:extLst>
              <a:ext uri="{FF2B5EF4-FFF2-40B4-BE49-F238E27FC236}">
                <a16:creationId xmlns:a16="http://schemas.microsoft.com/office/drawing/2014/main" id="{2AFC13ED-116B-41FE-9659-E287B497BAEF}"/>
              </a:ext>
            </a:extLst>
          </p:cNvPr>
          <p:cNvSpPr/>
          <p:nvPr/>
        </p:nvSpPr>
        <p:spPr>
          <a:xfrm>
            <a:off x="6672064" y="1604798"/>
            <a:ext cx="768085" cy="400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مربع نص 25">
            <a:extLst>
              <a:ext uri="{FF2B5EF4-FFF2-40B4-BE49-F238E27FC236}">
                <a16:creationId xmlns:a16="http://schemas.microsoft.com/office/drawing/2014/main" id="{E8F6F0F8-0220-4DFD-B862-22DC41B9CCA1}"/>
              </a:ext>
            </a:extLst>
          </p:cNvPr>
          <p:cNvSpPr txBox="1"/>
          <p:nvPr/>
        </p:nvSpPr>
        <p:spPr>
          <a:xfrm>
            <a:off x="4640173" y="2177377"/>
            <a:ext cx="6352371" cy="3211392"/>
          </a:xfrm>
          <a:prstGeom prst="rect">
            <a:avLst/>
          </a:prstGeom>
          <a:noFill/>
        </p:spPr>
        <p:txBody>
          <a:bodyPr wrap="square">
            <a:spAutoFit/>
          </a:bodyPr>
          <a:lstStyle/>
          <a:p>
            <a:pPr algn="r" rtl="1"/>
            <a:r>
              <a:rPr lang="en-US" sz="3200" b="1" dirty="0" err="1">
                <a:solidFill>
                  <a:srgbClr val="232323"/>
                </a:solidFill>
              </a:rPr>
              <a:t>التأكد</a:t>
            </a:r>
            <a:r>
              <a:rPr lang="en-US" sz="3200" b="1" dirty="0">
                <a:solidFill>
                  <a:srgbClr val="232323"/>
                </a:solidFill>
              </a:rPr>
              <a:t> </a:t>
            </a:r>
            <a:r>
              <a:rPr lang="en-US" sz="3200" b="1" dirty="0" err="1">
                <a:solidFill>
                  <a:srgbClr val="232323"/>
                </a:solidFill>
              </a:rPr>
              <a:t>من</a:t>
            </a:r>
            <a:r>
              <a:rPr lang="en-US" sz="3200" b="1" dirty="0">
                <a:solidFill>
                  <a:srgbClr val="232323"/>
                </a:solidFill>
              </a:rPr>
              <a:t> </a:t>
            </a:r>
            <a:r>
              <a:rPr lang="en-US" sz="3200" b="1" dirty="0" err="1">
                <a:solidFill>
                  <a:srgbClr val="232323"/>
                </a:solidFill>
              </a:rPr>
              <a:t>اغلاق</a:t>
            </a:r>
            <a:r>
              <a:rPr lang="en-US" sz="3200" b="1" dirty="0">
                <a:solidFill>
                  <a:srgbClr val="232323"/>
                </a:solidFill>
              </a:rPr>
              <a:t> </a:t>
            </a:r>
            <a:r>
              <a:rPr lang="en-US" sz="3200" b="1" dirty="0" err="1">
                <a:solidFill>
                  <a:srgbClr val="232323"/>
                </a:solidFill>
              </a:rPr>
              <a:t>الكاميرا</a:t>
            </a:r>
            <a:r>
              <a:rPr lang="en-US" sz="3200" b="1" dirty="0">
                <a:solidFill>
                  <a:srgbClr val="232323"/>
                </a:solidFill>
              </a:rPr>
              <a:t> </a:t>
            </a:r>
            <a:r>
              <a:rPr lang="en-US" sz="3200" b="1" dirty="0" err="1">
                <a:solidFill>
                  <a:srgbClr val="232323"/>
                </a:solidFill>
              </a:rPr>
              <a:t>والمايك</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احضار</a:t>
            </a:r>
            <a:r>
              <a:rPr lang="en-US" sz="3200" b="1" dirty="0">
                <a:solidFill>
                  <a:srgbClr val="232323"/>
                </a:solidFill>
              </a:rPr>
              <a:t> </a:t>
            </a:r>
            <a:r>
              <a:rPr lang="en-US" sz="3200" b="1" dirty="0" err="1">
                <a:solidFill>
                  <a:srgbClr val="232323"/>
                </a:solidFill>
              </a:rPr>
              <a:t>كتاب</a:t>
            </a:r>
            <a:r>
              <a:rPr lang="en-US" sz="3200" b="1" dirty="0">
                <a:solidFill>
                  <a:srgbClr val="232323"/>
                </a:solidFill>
              </a:rPr>
              <a:t> </a:t>
            </a:r>
            <a:r>
              <a:rPr lang="en-US" sz="3200" b="1" dirty="0" err="1">
                <a:solidFill>
                  <a:srgbClr val="232323"/>
                </a:solidFill>
              </a:rPr>
              <a:t>الطالب</a:t>
            </a:r>
            <a:r>
              <a:rPr lang="en-US" sz="3200" b="1" dirty="0">
                <a:solidFill>
                  <a:srgbClr val="232323"/>
                </a:solidFill>
              </a:rPr>
              <a:t> </a:t>
            </a:r>
            <a:r>
              <a:rPr lang="en-US" sz="3200" b="1" dirty="0" err="1">
                <a:solidFill>
                  <a:srgbClr val="232323"/>
                </a:solidFill>
              </a:rPr>
              <a:t>مع</a:t>
            </a:r>
            <a:r>
              <a:rPr lang="en-US" sz="3200" b="1" dirty="0">
                <a:solidFill>
                  <a:srgbClr val="232323"/>
                </a:solidFill>
              </a:rPr>
              <a:t> </a:t>
            </a:r>
            <a:r>
              <a:rPr lang="en-US" sz="3200" b="1" dirty="0" err="1">
                <a:solidFill>
                  <a:srgbClr val="232323"/>
                </a:solidFill>
              </a:rPr>
              <a:t>القلم</a:t>
            </a:r>
            <a:r>
              <a:rPr lang="en-US" sz="3200" b="1" dirty="0">
                <a:solidFill>
                  <a:srgbClr val="232323"/>
                </a:solidFill>
              </a:rPr>
              <a:t> </a:t>
            </a: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رفع</a:t>
            </a:r>
            <a:r>
              <a:rPr lang="en-US" sz="3200" b="1" dirty="0">
                <a:solidFill>
                  <a:srgbClr val="232323"/>
                </a:solidFill>
              </a:rPr>
              <a:t> </a:t>
            </a:r>
            <a:r>
              <a:rPr lang="en-US" sz="3200" b="1" dirty="0" err="1">
                <a:solidFill>
                  <a:srgbClr val="232323"/>
                </a:solidFill>
              </a:rPr>
              <a:t>اليد</a:t>
            </a:r>
            <a:r>
              <a:rPr lang="en-US" sz="3200" b="1" dirty="0">
                <a:solidFill>
                  <a:srgbClr val="232323"/>
                </a:solidFill>
              </a:rPr>
              <a:t> </a:t>
            </a:r>
            <a:r>
              <a:rPr lang="en-US" sz="3200" b="1" dirty="0" err="1">
                <a:solidFill>
                  <a:srgbClr val="232323"/>
                </a:solidFill>
              </a:rPr>
              <a:t>أثناء</a:t>
            </a:r>
            <a:r>
              <a:rPr lang="en-US" sz="3200" b="1" dirty="0">
                <a:solidFill>
                  <a:srgbClr val="232323"/>
                </a:solidFill>
              </a:rPr>
              <a:t> </a:t>
            </a:r>
            <a:r>
              <a:rPr lang="en-US" sz="3200" b="1" dirty="0" err="1">
                <a:solidFill>
                  <a:srgbClr val="232323"/>
                </a:solidFill>
              </a:rPr>
              <a:t>المشاركة</a:t>
            </a:r>
            <a:endParaRPr lang="en-US" sz="3200" b="1" dirty="0">
              <a:solidFill>
                <a:srgbClr val="232323"/>
              </a:solidFill>
            </a:endParaRP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المشاركة</a:t>
            </a:r>
            <a:r>
              <a:rPr lang="en-US" sz="3200" b="1" dirty="0">
                <a:solidFill>
                  <a:srgbClr val="232323"/>
                </a:solidFill>
              </a:rPr>
              <a:t> </a:t>
            </a:r>
            <a:r>
              <a:rPr lang="en-US" sz="3200" b="1" dirty="0" err="1">
                <a:solidFill>
                  <a:srgbClr val="232323"/>
                </a:solidFill>
              </a:rPr>
              <a:t>والتفاعل</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الانتباه</a:t>
            </a:r>
            <a:r>
              <a:rPr lang="en-US" sz="3200" b="1" dirty="0">
                <a:solidFill>
                  <a:srgbClr val="232323"/>
                </a:solidFill>
              </a:rPr>
              <a:t> –</a:t>
            </a:r>
            <a:r>
              <a:rPr lang="en-US" sz="3200" b="1" dirty="0" err="1">
                <a:solidFill>
                  <a:srgbClr val="232323"/>
                </a:solidFill>
              </a:rPr>
              <a:t>الالتزام</a:t>
            </a:r>
            <a:r>
              <a:rPr lang="en-US" sz="3200" b="1" dirty="0">
                <a:solidFill>
                  <a:srgbClr val="232323"/>
                </a:solidFill>
              </a:rPr>
              <a:t> – </a:t>
            </a:r>
            <a:r>
              <a:rPr lang="en-US" sz="3200" b="1" dirty="0" err="1">
                <a:solidFill>
                  <a:srgbClr val="232323"/>
                </a:solidFill>
              </a:rPr>
              <a:t>التعاون</a:t>
            </a:r>
            <a:endParaRPr lang="en-US" sz="3200" b="1" dirty="0">
              <a:solidFill>
                <a:srgbClr val="232323"/>
              </a:solidFill>
            </a:endParaRPr>
          </a:p>
        </p:txBody>
      </p:sp>
      <p:pic>
        <p:nvPicPr>
          <p:cNvPr id="9" name="صورة 8">
            <a:extLst>
              <a:ext uri="{FF2B5EF4-FFF2-40B4-BE49-F238E27FC236}">
                <a16:creationId xmlns:a16="http://schemas.microsoft.com/office/drawing/2014/main" id="{3C68BEB4-8BDD-4986-BDAA-CF5FECFFF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71" y="1604798"/>
            <a:ext cx="5961888" cy="4309872"/>
          </a:xfrm>
          <a:prstGeom prst="rect">
            <a:avLst/>
          </a:prstGeom>
        </p:spPr>
      </p:pic>
    </p:spTree>
    <p:extLst>
      <p:ext uri="{BB962C8B-B14F-4D97-AF65-F5344CB8AC3E}">
        <p14:creationId xmlns:p14="http://schemas.microsoft.com/office/powerpoint/2010/main" val="148529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ما هي اكبر الشركات المنتجة للمعالجات الدقيقة </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p:spPr>
        <p:txBody>
          <a:bodyPr>
            <a:normAutofit/>
          </a:bodyPr>
          <a:lstStyle/>
          <a:p>
            <a:pPr algn="ctr"/>
            <a:r>
              <a:rPr lang="ar-SA" sz="3600" b="1" dirty="0">
                <a:latin typeface="A Massir Ballpoint" panose="00000100000000000000" pitchFamily="2" charset="-78"/>
                <a:cs typeface="A Massir Ballpoint" panose="00000100000000000000" pitchFamily="2" charset="-78"/>
              </a:rPr>
              <a:t>مراجعة الدرس السابق</a:t>
            </a:r>
            <a:endParaRPr lang="en-US" sz="3600" b="1" dirty="0">
              <a:latin typeface="A Massir Ballpoint" panose="00000100000000000000" pitchFamily="2" charset="-78"/>
              <a:cs typeface="A Massir Ballpoint" panose="00000100000000000000" pitchFamily="2" charset="-78"/>
            </a:endParaRPr>
          </a:p>
        </p:txBody>
      </p:sp>
      <p:pic>
        <p:nvPicPr>
          <p:cNvPr id="4" name="btnInknoeActivity">
            <a:extLst>
              <a:ext uri="{FF2B5EF4-FFF2-40B4-BE49-F238E27FC236}">
                <a16:creationId xmlns:a16="http://schemas.microsoft.com/office/drawing/2014/main" id="{5BD786AE-D59C-4195-802A-5CB0C5F26315}"/>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543479" y="6004892"/>
            <a:ext cx="2219546" cy="571500"/>
          </a:xfrm>
          <a:prstGeom prst="rect">
            <a:avLst/>
          </a:prstGeom>
        </p:spPr>
      </p:pic>
    </p:spTree>
    <p:extLst>
      <p:ext uri="{BB962C8B-B14F-4D97-AF65-F5344CB8AC3E}">
        <p14:creationId xmlns:p14="http://schemas.microsoft.com/office/powerpoint/2010/main" val="1773166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المحور الرئيسي في تطور المعالج الدقيق هو زيادة سعة البنيه الداخلية الى 64 بت</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p:spPr>
        <p:txBody>
          <a:bodyPr>
            <a:normAutofit/>
          </a:bodyPr>
          <a:lstStyle/>
          <a:p>
            <a:pPr algn="ctr"/>
            <a:r>
              <a:rPr lang="ar-SA" sz="3600" b="1" dirty="0">
                <a:latin typeface="A Massir Ballpoint" panose="00000100000000000000" pitchFamily="2" charset="-78"/>
                <a:cs typeface="A Massir Ballpoint" panose="00000100000000000000" pitchFamily="2" charset="-78"/>
              </a:rPr>
              <a:t>مراجعة الدرس السابق</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6294782" y="3681239"/>
            <a:ext cx="4916556" cy="1200329"/>
          </a:xfrm>
          <a:prstGeom prst="rect">
            <a:avLst/>
          </a:prstGeom>
          <a:noFill/>
        </p:spPr>
        <p:txBody>
          <a:bodyPr wrap="square" rtlCol="0">
            <a:spAutoFit/>
          </a:bodyPr>
          <a:lstStyle/>
          <a:p>
            <a:r>
              <a:rPr lang="en-US" sz="3600" b="1" dirty="0">
                <a:solidFill>
                  <a:srgbClr val="C00000"/>
                </a:solidFill>
              </a:rPr>
              <a:t>A</a:t>
            </a:r>
            <a:r>
              <a:rPr lang="ar-SA" sz="3600" b="1" dirty="0"/>
              <a:t> صح</a:t>
            </a:r>
            <a:endParaRPr lang="en-US" sz="3600" b="1" dirty="0"/>
          </a:p>
          <a:p>
            <a:r>
              <a:rPr lang="en-US" sz="3600" b="1" dirty="0"/>
              <a:t> </a:t>
            </a:r>
            <a:r>
              <a:rPr lang="en-US" sz="3600" b="1" dirty="0">
                <a:solidFill>
                  <a:srgbClr val="C00000"/>
                </a:solidFill>
              </a:rPr>
              <a:t>B</a:t>
            </a:r>
            <a:r>
              <a:rPr lang="ar-SA" sz="3600" b="1" dirty="0"/>
              <a:t>خطا</a:t>
            </a:r>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1266761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3F6128-4A8E-4FDE-B8AE-4D26DDC9DBFA}"/>
              </a:ext>
            </a:extLst>
          </p:cNvPr>
          <p:cNvSpPr>
            <a:spLocks noGrp="1"/>
          </p:cNvSpPr>
          <p:nvPr>
            <p:ph type="title"/>
          </p:nvPr>
        </p:nvSpPr>
        <p:spPr/>
        <p:txBody>
          <a:bodyPr/>
          <a:lstStyle/>
          <a:p>
            <a:pPr algn="ctr"/>
            <a:r>
              <a:rPr lang="ar-SA" b="1" dirty="0"/>
              <a:t>اين يتم ثبيت المعالج </a:t>
            </a:r>
            <a:endParaRPr lang="en-US" b="1" dirty="0"/>
          </a:p>
        </p:txBody>
      </p:sp>
      <p:pic>
        <p:nvPicPr>
          <p:cNvPr id="5" name="Picture 10" descr="اللوحة الأم ، القرص الصلب ، وحدة المعالجة المركزية ، المروحة ، بطاقة الجرافيكس ، الذاكرة ، مفك البراغي والحالة.  ناقل قسط">
            <a:extLst>
              <a:ext uri="{FF2B5EF4-FFF2-40B4-BE49-F238E27FC236}">
                <a16:creationId xmlns:a16="http://schemas.microsoft.com/office/drawing/2014/main" id="{868FC28C-76E2-4E72-8605-7F1A54D09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155" y="1567783"/>
            <a:ext cx="6231689" cy="372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80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ن خلال استراتيجية جدول التعلم اكملي الجدول التالي حول ( حماية تطبيقات الانترنت)…">
            <a:extLst>
              <a:ext uri="{FF2B5EF4-FFF2-40B4-BE49-F238E27FC236}">
                <a16:creationId xmlns:a16="http://schemas.microsoft.com/office/drawing/2014/main" id="{9C29AC50-737B-458A-AC40-FA7DE49DFA3C}"/>
              </a:ext>
            </a:extLst>
          </p:cNvPr>
          <p:cNvSpPr txBox="1">
            <a:spLocks/>
          </p:cNvSpPr>
          <p:nvPr/>
        </p:nvSpPr>
        <p:spPr>
          <a:xfrm>
            <a:off x="-302502" y="1176076"/>
            <a:ext cx="13373067" cy="824467"/>
          </a:xfrm>
          <a:prstGeom prst="rect">
            <a:avLst/>
          </a:prstGeom>
        </p:spPr>
        <p:txBody>
          <a:bodyPr>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من خلال استراتيجية جدول التعلم اكملي الجدول التالي لتحديد أهداف الدرس</a:t>
            </a:r>
            <a:endParaRPr lang="en-US" sz="2667" b="1" dirty="0">
              <a:latin typeface="Geeza Pro Bold"/>
              <a:ea typeface="Geeza Pro Bold"/>
              <a:cs typeface="Geeza Pro Bold"/>
              <a:sym typeface="Geeza Pro Bold"/>
            </a:endParaRPr>
          </a:p>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كتاب الطالبة135 -149</a:t>
            </a:r>
          </a:p>
          <a:p>
            <a:pPr defTabSz="205718">
              <a:defRPr sz="4608">
                <a:latin typeface="Geeza Pro Bold"/>
                <a:ea typeface="Geeza Pro Bold"/>
                <a:cs typeface="Geeza Pro Bold"/>
                <a:sym typeface="Geeza Pro Bold"/>
              </a:defRPr>
            </a:pPr>
            <a:endParaRPr lang="ar-SA" sz="2667" b="1" dirty="0">
              <a:latin typeface="Geeza Pro Bold"/>
              <a:ea typeface="Geeza Pro Bold"/>
              <a:cs typeface="Geeza Pro Bold"/>
              <a:sym typeface="Geeza Pro Bold"/>
            </a:endParaRPr>
          </a:p>
        </p:txBody>
      </p:sp>
      <p:sp>
        <p:nvSpPr>
          <p:cNvPr id="5" name="عنصر نائب للنص 4">
            <a:extLst>
              <a:ext uri="{FF2B5EF4-FFF2-40B4-BE49-F238E27FC236}">
                <a16:creationId xmlns:a16="http://schemas.microsoft.com/office/drawing/2014/main" id="{519730DF-9E74-49E0-89EA-28ACE6A9BD77}"/>
              </a:ext>
            </a:extLst>
          </p:cNvPr>
          <p:cNvSpPr>
            <a:spLocks noGrp="1"/>
          </p:cNvSpPr>
          <p:nvPr>
            <p:ph type="body" sz="quarter" idx="36"/>
          </p:nvPr>
        </p:nvSpPr>
        <p:spPr/>
        <p:txBody>
          <a:bodyPr/>
          <a:lstStyle/>
          <a:p>
            <a:endParaRPr lang="en-US"/>
          </a:p>
        </p:txBody>
      </p:sp>
      <p:sp>
        <p:nvSpPr>
          <p:cNvPr id="6" name="عنصر نائب للنص 5">
            <a:extLst>
              <a:ext uri="{FF2B5EF4-FFF2-40B4-BE49-F238E27FC236}">
                <a16:creationId xmlns:a16="http://schemas.microsoft.com/office/drawing/2014/main" id="{AE1A4DAE-5821-49A7-9ECA-18F42D3A47BD}"/>
              </a:ext>
            </a:extLst>
          </p:cNvPr>
          <p:cNvSpPr>
            <a:spLocks noGrp="1"/>
          </p:cNvSpPr>
          <p:nvPr>
            <p:ph type="body" sz="quarter" idx="37"/>
          </p:nvPr>
        </p:nvSpPr>
        <p:spPr/>
        <p:txBody>
          <a:bodyPr/>
          <a:lstStyle/>
          <a:p>
            <a:endParaRPr lang="en-US"/>
          </a:p>
        </p:txBody>
      </p:sp>
      <p:sp>
        <p:nvSpPr>
          <p:cNvPr id="7" name="عنصر نائب للنص 6">
            <a:extLst>
              <a:ext uri="{FF2B5EF4-FFF2-40B4-BE49-F238E27FC236}">
                <a16:creationId xmlns:a16="http://schemas.microsoft.com/office/drawing/2014/main" id="{F7E46A39-2F33-4E04-A653-B4DE35305F59}"/>
              </a:ext>
            </a:extLst>
          </p:cNvPr>
          <p:cNvSpPr>
            <a:spLocks noGrp="1"/>
          </p:cNvSpPr>
          <p:nvPr>
            <p:ph type="body" sz="quarter" idx="38"/>
          </p:nvPr>
        </p:nvSpPr>
        <p:spPr/>
        <p:txBody>
          <a:bodyPr/>
          <a:lstStyle/>
          <a:p>
            <a:endParaRPr lang="en-US"/>
          </a:p>
        </p:txBody>
      </p:sp>
      <p:sp>
        <p:nvSpPr>
          <p:cNvPr id="8" name="عنصر نائب للنص 7">
            <a:extLst>
              <a:ext uri="{FF2B5EF4-FFF2-40B4-BE49-F238E27FC236}">
                <a16:creationId xmlns:a16="http://schemas.microsoft.com/office/drawing/2014/main" id="{DA6A179F-61D6-4F0B-AC0B-C0CADF3850C0}"/>
              </a:ext>
            </a:extLst>
          </p:cNvPr>
          <p:cNvSpPr>
            <a:spLocks noGrp="1"/>
          </p:cNvSpPr>
          <p:nvPr>
            <p:ph type="body" sz="quarter" idx="39"/>
          </p:nvPr>
        </p:nvSpPr>
        <p:spPr/>
        <p:txBody>
          <a:bodyPr/>
          <a:lstStyle/>
          <a:p>
            <a:endParaRPr lang="en-US"/>
          </a:p>
        </p:txBody>
      </p:sp>
      <p:sp>
        <p:nvSpPr>
          <p:cNvPr id="9" name="عنصر نائب للنص 8">
            <a:extLst>
              <a:ext uri="{FF2B5EF4-FFF2-40B4-BE49-F238E27FC236}">
                <a16:creationId xmlns:a16="http://schemas.microsoft.com/office/drawing/2014/main" id="{8CE8D71F-BF93-4F7A-A1FE-73EEECA5B176}"/>
              </a:ext>
            </a:extLst>
          </p:cNvPr>
          <p:cNvSpPr>
            <a:spLocks noGrp="1"/>
          </p:cNvSpPr>
          <p:nvPr>
            <p:ph type="body" sz="quarter" idx="40"/>
          </p:nvPr>
        </p:nvSpPr>
        <p:spPr/>
        <p:txBody>
          <a:bodyPr/>
          <a:lstStyle/>
          <a:p>
            <a:endParaRPr lang="en-US"/>
          </a:p>
        </p:txBody>
      </p:sp>
      <p:sp>
        <p:nvSpPr>
          <p:cNvPr id="15" name="مستطيل 14">
            <a:extLst>
              <a:ext uri="{FF2B5EF4-FFF2-40B4-BE49-F238E27FC236}">
                <a16:creationId xmlns:a16="http://schemas.microsoft.com/office/drawing/2014/main" id="{6969A0F8-DE11-4189-8FAF-D9D7C27342F0}"/>
              </a:ext>
            </a:extLst>
          </p:cNvPr>
          <p:cNvSpPr/>
          <p:nvPr/>
        </p:nvSpPr>
        <p:spPr>
          <a:xfrm>
            <a:off x="6460658" y="2126256"/>
            <a:ext cx="1075501" cy="393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عنصر نائب للنص 2">
            <a:extLst>
              <a:ext uri="{FF2B5EF4-FFF2-40B4-BE49-F238E27FC236}">
                <a16:creationId xmlns:a16="http://schemas.microsoft.com/office/drawing/2014/main" id="{25D147D6-3D15-4338-8CD0-3C8412F89EDE}"/>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chemeClr val="bg1"/>
                </a:solidFill>
              </a:rPr>
              <a:t>الوحدة السادسة :عمارة الحاسب </a:t>
            </a:r>
            <a:endParaRPr lang="en-US" sz="4800" b="1" dirty="0">
              <a:solidFill>
                <a:schemeClr val="bg1"/>
              </a:solidFill>
            </a:endParaRPr>
          </a:p>
        </p:txBody>
      </p:sp>
      <p:pic>
        <p:nvPicPr>
          <p:cNvPr id="13" name="صورة 12">
            <a:extLst>
              <a:ext uri="{FF2B5EF4-FFF2-40B4-BE49-F238E27FC236}">
                <a16:creationId xmlns:a16="http://schemas.microsoft.com/office/drawing/2014/main" id="{32D84DDB-F27A-4018-BA29-EC72A80EAF7B}"/>
              </a:ext>
            </a:extLst>
          </p:cNvPr>
          <p:cNvPicPr>
            <a:picLocks noChangeAspect="1"/>
          </p:cNvPicPr>
          <p:nvPr/>
        </p:nvPicPr>
        <p:blipFill rotWithShape="1">
          <a:blip r:embed="rId2">
            <a:clrChange>
              <a:clrFrom>
                <a:srgbClr val="FFFFFF"/>
              </a:clrFrom>
              <a:clrTo>
                <a:srgbClr val="FFFFFF">
                  <a:alpha val="0"/>
                </a:srgbClr>
              </a:clrTo>
            </a:clrChange>
          </a:blip>
          <a:srcRect l="30248" t="42774" r="39040" b="11004"/>
          <a:stretch/>
        </p:blipFill>
        <p:spPr>
          <a:xfrm>
            <a:off x="0" y="3010638"/>
            <a:ext cx="4482153" cy="3847362"/>
          </a:xfrm>
          <a:prstGeom prst="rect">
            <a:avLst/>
          </a:prstGeom>
        </p:spPr>
      </p:pic>
      <p:pic>
        <p:nvPicPr>
          <p:cNvPr id="16" name="صورة 15">
            <a:extLst>
              <a:ext uri="{FF2B5EF4-FFF2-40B4-BE49-F238E27FC236}">
                <a16:creationId xmlns:a16="http://schemas.microsoft.com/office/drawing/2014/main" id="{CDE4D544-0D47-4A4A-842B-7A25C0AC5B58}"/>
              </a:ext>
            </a:extLst>
          </p:cNvPr>
          <p:cNvPicPr>
            <a:picLocks noChangeAspect="1"/>
          </p:cNvPicPr>
          <p:nvPr/>
        </p:nvPicPr>
        <p:blipFill rotWithShape="1">
          <a:blip r:embed="rId2">
            <a:clrChange>
              <a:clrFrom>
                <a:srgbClr val="FFFFFF"/>
              </a:clrFrom>
              <a:clrTo>
                <a:srgbClr val="FFFFFF">
                  <a:alpha val="0"/>
                </a:srgbClr>
              </a:clrTo>
            </a:clrChange>
          </a:blip>
          <a:srcRect l="30248" t="42774" r="40723" b="11004"/>
          <a:stretch/>
        </p:blipFill>
        <p:spPr>
          <a:xfrm>
            <a:off x="6630685" y="2768448"/>
            <a:ext cx="5561314" cy="4178020"/>
          </a:xfrm>
          <a:prstGeom prst="rect">
            <a:avLst/>
          </a:prstGeom>
        </p:spPr>
      </p:pic>
      <p:sp>
        <p:nvSpPr>
          <p:cNvPr id="14" name="مربع نص 13">
            <a:extLst>
              <a:ext uri="{FF2B5EF4-FFF2-40B4-BE49-F238E27FC236}">
                <a16:creationId xmlns:a16="http://schemas.microsoft.com/office/drawing/2014/main" id="{BB6FD04B-1CDE-4C7B-A60F-B31F1A072282}"/>
              </a:ext>
            </a:extLst>
          </p:cNvPr>
          <p:cNvSpPr txBox="1"/>
          <p:nvPr/>
        </p:nvSpPr>
        <p:spPr>
          <a:xfrm>
            <a:off x="7827708" y="3076572"/>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7" name="مربع نص 16">
            <a:extLst>
              <a:ext uri="{FF2B5EF4-FFF2-40B4-BE49-F238E27FC236}">
                <a16:creationId xmlns:a16="http://schemas.microsoft.com/office/drawing/2014/main" id="{7C16E8B4-0E03-4350-AC84-BD34DCC3DDE4}"/>
              </a:ext>
            </a:extLst>
          </p:cNvPr>
          <p:cNvSpPr txBox="1"/>
          <p:nvPr/>
        </p:nvSpPr>
        <p:spPr>
          <a:xfrm>
            <a:off x="2225322" y="2401640"/>
            <a:ext cx="3024917"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اريد ان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8" name="مربع نص 17">
            <a:extLst>
              <a:ext uri="{FF2B5EF4-FFF2-40B4-BE49-F238E27FC236}">
                <a16:creationId xmlns:a16="http://schemas.microsoft.com/office/drawing/2014/main" id="{9ABB3D0D-6FC7-4DBC-AD13-35DCD21753D7}"/>
              </a:ext>
            </a:extLst>
          </p:cNvPr>
          <p:cNvSpPr txBox="1"/>
          <p:nvPr/>
        </p:nvSpPr>
        <p:spPr>
          <a:xfrm>
            <a:off x="532857" y="3414073"/>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تعلمت</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3" name="مخطط انسيابي: إدخال يدوي 2">
            <a:extLst>
              <a:ext uri="{FF2B5EF4-FFF2-40B4-BE49-F238E27FC236}">
                <a16:creationId xmlns:a16="http://schemas.microsoft.com/office/drawing/2014/main" id="{4515EF50-F13D-456A-BED7-2DB92189A847}"/>
              </a:ext>
            </a:extLst>
          </p:cNvPr>
          <p:cNvSpPr/>
          <p:nvPr/>
        </p:nvSpPr>
        <p:spPr>
          <a:xfrm>
            <a:off x="1" y="5805218"/>
            <a:ext cx="12191999" cy="1142015"/>
          </a:xfrm>
          <a:prstGeom prst="flowChartManualInput">
            <a:avLst/>
          </a:prstGeom>
          <a:solidFill>
            <a:srgbClr val="0B86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9350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DE97-BD58-4BC2-9F27-D8D75D5724C5}"/>
              </a:ext>
            </a:extLst>
          </p:cNvPr>
          <p:cNvSpPr>
            <a:spLocks noGrp="1"/>
          </p:cNvSpPr>
          <p:nvPr>
            <p:ph type="title"/>
          </p:nvPr>
        </p:nvSpPr>
        <p:spPr>
          <a:xfrm>
            <a:off x="609600" y="184136"/>
            <a:ext cx="11423374" cy="1525026"/>
          </a:xfrm>
        </p:spPr>
        <p:txBody>
          <a:bodyPr>
            <a:normAutofit/>
          </a:bodyPr>
          <a:lstStyle/>
          <a:p>
            <a:pPr algn="ctr"/>
            <a:r>
              <a:rPr lang="ar-SA" sz="6600" b="1" dirty="0">
                <a:solidFill>
                  <a:schemeClr val="tx1"/>
                </a:solidFill>
              </a:rPr>
              <a:t>ماذا سنتعلم اليوم </a:t>
            </a:r>
            <a:endParaRPr lang="fr-CA" sz="6600" b="1" dirty="0">
              <a:solidFill>
                <a:schemeClr val="tx1"/>
              </a:solidFill>
            </a:endParaRPr>
          </a:p>
        </p:txBody>
      </p:sp>
      <p:sp>
        <p:nvSpPr>
          <p:cNvPr id="3" name="Text Placeholder 2">
            <a:extLst>
              <a:ext uri="{FF2B5EF4-FFF2-40B4-BE49-F238E27FC236}">
                <a16:creationId xmlns:a16="http://schemas.microsoft.com/office/drawing/2014/main" id="{84FDE2B4-2D42-4EAB-9DF5-56A040C127D3}"/>
              </a:ext>
            </a:extLst>
          </p:cNvPr>
          <p:cNvSpPr>
            <a:spLocks noGrp="1"/>
          </p:cNvSpPr>
          <p:nvPr>
            <p:ph type="body" sz="quarter" idx="35"/>
          </p:nvPr>
        </p:nvSpPr>
        <p:spPr/>
        <p:txBody>
          <a:bodyPr/>
          <a:lstStyle/>
          <a:p>
            <a:r>
              <a:rPr lang="ar-SA" b="1" dirty="0"/>
              <a:t>وظائف و مكونات اللوحة الحاضنة </a:t>
            </a:r>
            <a:endParaRPr lang="fr-CA" b="1" dirty="0"/>
          </a:p>
        </p:txBody>
      </p:sp>
      <p:sp>
        <p:nvSpPr>
          <p:cNvPr id="4" name="Text Placeholder 3">
            <a:extLst>
              <a:ext uri="{FF2B5EF4-FFF2-40B4-BE49-F238E27FC236}">
                <a16:creationId xmlns:a16="http://schemas.microsoft.com/office/drawing/2014/main" id="{1DB54D9C-6B39-4478-B55E-60ECBB610A7E}"/>
              </a:ext>
            </a:extLst>
          </p:cNvPr>
          <p:cNvSpPr>
            <a:spLocks noGrp="1"/>
          </p:cNvSpPr>
          <p:nvPr>
            <p:ph type="body" sz="quarter" idx="36"/>
          </p:nvPr>
        </p:nvSpPr>
        <p:spPr/>
        <p:txBody>
          <a:bodyPr/>
          <a:lstStyle/>
          <a:p>
            <a:r>
              <a:rPr lang="en-US" dirty="0"/>
              <a:t>1</a:t>
            </a:r>
            <a:endParaRPr lang="fr-CA" dirty="0"/>
          </a:p>
        </p:txBody>
      </p:sp>
      <p:sp>
        <p:nvSpPr>
          <p:cNvPr id="5" name="Text Placeholder 4">
            <a:extLst>
              <a:ext uri="{FF2B5EF4-FFF2-40B4-BE49-F238E27FC236}">
                <a16:creationId xmlns:a16="http://schemas.microsoft.com/office/drawing/2014/main" id="{5A5E100E-8286-42C8-8AC4-098652527BD7}"/>
              </a:ext>
            </a:extLst>
          </p:cNvPr>
          <p:cNvSpPr>
            <a:spLocks noGrp="1"/>
          </p:cNvSpPr>
          <p:nvPr>
            <p:ph type="body" sz="quarter" idx="37"/>
          </p:nvPr>
        </p:nvSpPr>
        <p:spPr/>
        <p:txBody>
          <a:bodyPr/>
          <a:lstStyle/>
          <a:p>
            <a:r>
              <a:rPr lang="ar-SA" b="1" dirty="0"/>
              <a:t>المعايير القياسية للوحة الحاضنة </a:t>
            </a:r>
            <a:endParaRPr lang="fr-CA" b="1" dirty="0"/>
          </a:p>
        </p:txBody>
      </p:sp>
      <p:sp>
        <p:nvSpPr>
          <p:cNvPr id="6" name="Text Placeholder 5">
            <a:extLst>
              <a:ext uri="{FF2B5EF4-FFF2-40B4-BE49-F238E27FC236}">
                <a16:creationId xmlns:a16="http://schemas.microsoft.com/office/drawing/2014/main" id="{0C9AE0F8-1592-4480-A0A4-72BA2D54B556}"/>
              </a:ext>
            </a:extLst>
          </p:cNvPr>
          <p:cNvSpPr>
            <a:spLocks noGrp="1"/>
          </p:cNvSpPr>
          <p:nvPr>
            <p:ph type="body" sz="quarter" idx="38"/>
          </p:nvPr>
        </p:nvSpPr>
        <p:spPr/>
        <p:txBody>
          <a:bodyPr/>
          <a:lstStyle/>
          <a:p>
            <a:r>
              <a:rPr lang="en-US" dirty="0"/>
              <a:t>2</a:t>
            </a:r>
            <a:endParaRPr lang="fr-CA" dirty="0"/>
          </a:p>
        </p:txBody>
      </p:sp>
      <p:sp>
        <p:nvSpPr>
          <p:cNvPr id="7" name="Text Placeholder 6">
            <a:extLst>
              <a:ext uri="{FF2B5EF4-FFF2-40B4-BE49-F238E27FC236}">
                <a16:creationId xmlns:a16="http://schemas.microsoft.com/office/drawing/2014/main" id="{CAC261F5-A0C3-4CA3-A822-948C3FD3FC96}"/>
              </a:ext>
            </a:extLst>
          </p:cNvPr>
          <p:cNvSpPr>
            <a:spLocks noGrp="1"/>
          </p:cNvSpPr>
          <p:nvPr>
            <p:ph type="body" sz="quarter" idx="39"/>
          </p:nvPr>
        </p:nvSpPr>
        <p:spPr/>
        <p:txBody>
          <a:bodyPr/>
          <a:lstStyle/>
          <a:p>
            <a:r>
              <a:rPr lang="ar-SA" b="1" dirty="0"/>
              <a:t>أنواع ومواصفات منافذ الادخال والاخراج</a:t>
            </a:r>
            <a:endParaRPr lang="fr-CA" b="1" dirty="0"/>
          </a:p>
        </p:txBody>
      </p:sp>
      <p:sp>
        <p:nvSpPr>
          <p:cNvPr id="8" name="Text Placeholder 7">
            <a:extLst>
              <a:ext uri="{FF2B5EF4-FFF2-40B4-BE49-F238E27FC236}">
                <a16:creationId xmlns:a16="http://schemas.microsoft.com/office/drawing/2014/main" id="{42BD4738-0BC8-4ACE-8DBD-A5CA3508A41F}"/>
              </a:ext>
            </a:extLst>
          </p:cNvPr>
          <p:cNvSpPr>
            <a:spLocks noGrp="1"/>
          </p:cNvSpPr>
          <p:nvPr>
            <p:ph type="body" sz="quarter" idx="40"/>
          </p:nvPr>
        </p:nvSpPr>
        <p:spPr/>
        <p:txBody>
          <a:bodyPr/>
          <a:lstStyle/>
          <a:p>
            <a:r>
              <a:rPr lang="en-US" dirty="0"/>
              <a:t>3</a:t>
            </a:r>
            <a:endParaRPr lang="fr-CA" dirty="0"/>
          </a:p>
        </p:txBody>
      </p:sp>
      <p:sp>
        <p:nvSpPr>
          <p:cNvPr id="19" name="مستطيل 18">
            <a:extLst>
              <a:ext uri="{FF2B5EF4-FFF2-40B4-BE49-F238E27FC236}">
                <a16:creationId xmlns:a16="http://schemas.microsoft.com/office/drawing/2014/main" id="{A528F29B-E122-43E2-86E9-2A39DEC19757}"/>
              </a:ext>
            </a:extLst>
          </p:cNvPr>
          <p:cNvSpPr/>
          <p:nvPr/>
        </p:nvSpPr>
        <p:spPr>
          <a:xfrm>
            <a:off x="1487488" y="6084302"/>
            <a:ext cx="8832981" cy="60324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مستطيل 8">
            <a:extLst>
              <a:ext uri="{FF2B5EF4-FFF2-40B4-BE49-F238E27FC236}">
                <a16:creationId xmlns:a16="http://schemas.microsoft.com/office/drawing/2014/main" id="{EAB4693D-4BA4-4C44-B3DE-166311779E54}"/>
              </a:ext>
            </a:extLst>
          </p:cNvPr>
          <p:cNvSpPr/>
          <p:nvPr/>
        </p:nvSpPr>
        <p:spPr>
          <a:xfrm>
            <a:off x="1871531" y="4396213"/>
            <a:ext cx="8239878" cy="1726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ستطيل 21">
            <a:extLst>
              <a:ext uri="{FF2B5EF4-FFF2-40B4-BE49-F238E27FC236}">
                <a16:creationId xmlns:a16="http://schemas.microsoft.com/office/drawing/2014/main" id="{578A6B3C-964B-4D83-BB12-871EAD6B912F}"/>
              </a:ext>
            </a:extLst>
          </p:cNvPr>
          <p:cNvSpPr/>
          <p:nvPr/>
        </p:nvSpPr>
        <p:spPr>
          <a:xfrm>
            <a:off x="808383" y="1400775"/>
            <a:ext cx="11304104" cy="136477"/>
          </a:xfrm>
          <a:prstGeom prst="rect">
            <a:avLst/>
          </a:prstGeom>
          <a:solidFill>
            <a:srgbClr val="37A76F"/>
          </a:solidFill>
          <a:ln>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085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
        <p:nvSpPr>
          <p:cNvPr id="9" name="مربع نص 8">
            <a:extLst>
              <a:ext uri="{FF2B5EF4-FFF2-40B4-BE49-F238E27FC236}">
                <a16:creationId xmlns:a16="http://schemas.microsoft.com/office/drawing/2014/main" id="{44F75391-B21A-41C9-9F78-C02A1AB95607}"/>
              </a:ext>
            </a:extLst>
          </p:cNvPr>
          <p:cNvSpPr txBox="1"/>
          <p:nvPr/>
        </p:nvSpPr>
        <p:spPr>
          <a:xfrm>
            <a:off x="6096000" y="2618098"/>
            <a:ext cx="5769430" cy="646331"/>
          </a:xfrm>
          <a:prstGeom prst="rect">
            <a:avLst/>
          </a:prstGeom>
          <a:solidFill>
            <a:schemeClr val="tx1"/>
          </a:solidFill>
        </p:spPr>
        <p:txBody>
          <a:bodyPr wrap="square">
            <a:spAutoFit/>
          </a:bodyPr>
          <a:lstStyle/>
          <a:p>
            <a:pPr algn="ctr"/>
            <a:r>
              <a:rPr lang="ar-SA" sz="2800" b="1" dirty="0">
                <a:solidFill>
                  <a:srgbClr val="FFFFFF"/>
                </a:solidFill>
              </a:rPr>
              <a:t>لماذا سميت اللوحة الحاضنة بهذا الاسم</a:t>
            </a:r>
            <a:r>
              <a:rPr lang="ar-SA" sz="3600" b="1" dirty="0"/>
              <a:t>.</a:t>
            </a:r>
            <a:endParaRPr lang="en-US" sz="3600" b="1" dirty="0"/>
          </a:p>
        </p:txBody>
      </p:sp>
      <p:pic>
        <p:nvPicPr>
          <p:cNvPr id="10" name="Picture 12" descr="الخدمة ، الاسترداد ، الضمان ، التثبيت.  تجميع أجهزة الكمبيوتر Premium Vector">
            <a:extLst>
              <a:ext uri="{FF2B5EF4-FFF2-40B4-BE49-F238E27FC236}">
                <a16:creationId xmlns:a16="http://schemas.microsoft.com/office/drawing/2014/main" id="{880D6239-8DDF-4466-A91F-59D27C729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29" y="1391412"/>
            <a:ext cx="4832201" cy="4703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itmoji Image">
            <a:extLst>
              <a:ext uri="{FF2B5EF4-FFF2-40B4-BE49-F238E27FC236}">
                <a16:creationId xmlns:a16="http://schemas.microsoft.com/office/drawing/2014/main" id="{D1CBD06B-42B6-4FEF-AECC-EB3BF668D4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966" y="2618098"/>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3259689"/>
            <a:ext cx="6414052" cy="1140033"/>
          </a:xfrm>
          <a:solidFill>
            <a:srgbClr val="37A76F"/>
          </a:solidFill>
        </p:spPr>
        <p:txBody>
          <a:bodyPr/>
          <a:lstStyle/>
          <a:p>
            <a:pPr algn="ctr"/>
            <a:endParaRPr lang="en-US" sz="3600" b="1" u="none" strike="noStrike" cap="none" dirty="0">
              <a:solidFill>
                <a:sysClr val="windowText" lastClr="000000"/>
              </a:solidFill>
              <a:latin typeface="Arial"/>
              <a:ea typeface="Arial"/>
              <a:cs typeface="Arial"/>
              <a:sym typeface="Arial"/>
            </a:endParaRPr>
          </a:p>
          <a:p>
            <a:pPr algn="ctr" rtl="1"/>
            <a:r>
              <a:rPr lang="ar-SA" sz="3600" b="1" u="none" strike="noStrike" cap="none" dirty="0">
                <a:solidFill>
                  <a:sysClr val="windowText" lastClr="000000"/>
                </a:solidFill>
                <a:latin typeface="Arial"/>
                <a:ea typeface="Arial"/>
                <a:cs typeface="Arial"/>
                <a:sym typeface="Arial"/>
              </a:rPr>
              <a:t> </a:t>
            </a:r>
            <a:r>
              <a:rPr lang="ar-SA" sz="3600" b="1" dirty="0">
                <a:solidFill>
                  <a:srgbClr val="232323"/>
                </a:solidFill>
              </a:rPr>
              <a:t>اذكري امثلة على المكونات المادية للحاسب </a:t>
            </a:r>
            <a:endParaRPr lang="en-US" sz="3600" b="1" dirty="0">
              <a:solidFill>
                <a:srgbClr val="232323"/>
              </a:solidFill>
            </a:endParaRPr>
          </a:p>
          <a:p>
            <a:pPr algn="ctr"/>
            <a:endParaRPr lang="en-US" sz="3600"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838200" y="365125"/>
            <a:ext cx="10515600" cy="1325563"/>
          </a:xfrm>
        </p:spPr>
        <p:txBody>
          <a:bodyPr>
            <a:normAutofit/>
          </a:bodyPr>
          <a:lstStyle/>
          <a:p>
            <a:r>
              <a:rPr lang="ar-SA" sz="3600" b="1" dirty="0"/>
              <a:t>تعرفت في المرحلة المتوسطة على مكونات المعالج (مادية – برمجية )</a:t>
            </a:r>
            <a:endParaRPr lang="en-US" sz="3600" b="1" dirty="0"/>
          </a:p>
        </p:txBody>
      </p:sp>
      <p:pic>
        <p:nvPicPr>
          <p:cNvPr id="4" name="btnInknoeActivity">
            <a:extLst>
              <a:ext uri="{FF2B5EF4-FFF2-40B4-BE49-F238E27FC236}">
                <a16:creationId xmlns:a16="http://schemas.microsoft.com/office/drawing/2014/main" id="{1D9EE2D4-82EA-4F87-84E1-558AC74D963B}"/>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207125"/>
            <a:ext cx="2219546" cy="571500"/>
          </a:xfrm>
          <a:prstGeom prst="rect">
            <a:avLst/>
          </a:prstGeom>
        </p:spPr>
      </p:pic>
    </p:spTree>
    <p:extLst>
      <p:ext uri="{BB962C8B-B14F-4D97-AF65-F5344CB8AC3E}">
        <p14:creationId xmlns:p14="http://schemas.microsoft.com/office/powerpoint/2010/main" val="1310970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668" y="1322772"/>
            <a:ext cx="5832648" cy="5263608"/>
          </a:xfrm>
          <a:prstGeom prst="rect">
            <a:avLst/>
          </a:prstGeom>
        </p:spPr>
      </p:pic>
      <p:sp>
        <p:nvSpPr>
          <p:cNvPr id="6" name="مربع نص 5">
            <a:extLst>
              <a:ext uri="{FF2B5EF4-FFF2-40B4-BE49-F238E27FC236}">
                <a16:creationId xmlns:a16="http://schemas.microsoft.com/office/drawing/2014/main" id="{29B2971A-9736-478F-AE85-1E5E61B54D2C}"/>
              </a:ext>
            </a:extLst>
          </p:cNvPr>
          <p:cNvSpPr txBox="1"/>
          <p:nvPr/>
        </p:nvSpPr>
        <p:spPr>
          <a:xfrm>
            <a:off x="8248940" y="3699454"/>
            <a:ext cx="2364238"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1">
            <a:spAutoFit/>
          </a:bodyPr>
          <a:lstStyle/>
          <a:p>
            <a:pPr algn="ctr"/>
            <a:r>
              <a:rPr lang="ar-SA" sz="2000" b="1" dirty="0">
                <a:solidFill>
                  <a:schemeClr val="accent1">
                    <a:lumMod val="60000"/>
                    <a:lumOff val="40000"/>
                  </a:schemeClr>
                </a:solidFill>
              </a:rPr>
              <a:t>قاعدة المعالج</a:t>
            </a:r>
            <a:r>
              <a:rPr lang="en-US" sz="2000" b="1" dirty="0">
                <a:solidFill>
                  <a:schemeClr val="accent1">
                    <a:lumMod val="60000"/>
                    <a:lumOff val="40000"/>
                  </a:schemeClr>
                </a:solidFill>
              </a:rPr>
              <a:t>socket</a:t>
            </a:r>
            <a:endParaRPr lang="ar-SA" sz="2000" b="1" dirty="0">
              <a:solidFill>
                <a:schemeClr val="accent1">
                  <a:lumMod val="60000"/>
                  <a:lumOff val="40000"/>
                </a:schemeClr>
              </a:solidFill>
            </a:endParaRPr>
          </a:p>
        </p:txBody>
      </p:sp>
      <p:sp>
        <p:nvSpPr>
          <p:cNvPr id="7" name="مربع نص 6">
            <a:extLst>
              <a:ext uri="{FF2B5EF4-FFF2-40B4-BE49-F238E27FC236}">
                <a16:creationId xmlns:a16="http://schemas.microsoft.com/office/drawing/2014/main" id="{F5C7B5E6-C4D3-4797-B0FB-6CB19426A042}"/>
              </a:ext>
            </a:extLst>
          </p:cNvPr>
          <p:cNvSpPr txBox="1"/>
          <p:nvPr/>
        </p:nvSpPr>
        <p:spPr>
          <a:xfrm>
            <a:off x="4832466" y="5775940"/>
            <a:ext cx="1390526"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000" b="1" dirty="0">
                <a:solidFill>
                  <a:schemeClr val="bg1"/>
                </a:solidFill>
              </a:rPr>
              <a:t>بطارية </a:t>
            </a:r>
            <a:r>
              <a:rPr lang="en-US" sz="2000" b="1" dirty="0">
                <a:solidFill>
                  <a:schemeClr val="bg1"/>
                </a:solidFill>
              </a:rPr>
              <a:t>CMOS</a:t>
            </a:r>
            <a:endParaRPr lang="ar-SA" sz="2000" b="1" dirty="0">
              <a:solidFill>
                <a:schemeClr val="bg1"/>
              </a:solidFill>
            </a:endParaRPr>
          </a:p>
        </p:txBody>
      </p:sp>
      <p:sp>
        <p:nvSpPr>
          <p:cNvPr id="10" name="مربع نص 9">
            <a:extLst>
              <a:ext uri="{FF2B5EF4-FFF2-40B4-BE49-F238E27FC236}">
                <a16:creationId xmlns:a16="http://schemas.microsoft.com/office/drawing/2014/main" id="{8E14BD37-B786-4CBF-8A5D-1E7D14E8C9BB}"/>
              </a:ext>
            </a:extLst>
          </p:cNvPr>
          <p:cNvSpPr txBox="1"/>
          <p:nvPr/>
        </p:nvSpPr>
        <p:spPr>
          <a:xfrm>
            <a:off x="2477837" y="5729923"/>
            <a:ext cx="955827"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en-US" sz="3200" b="1" dirty="0">
                <a:solidFill>
                  <a:schemeClr val="bg1"/>
                </a:solidFill>
              </a:rPr>
              <a:t>bios</a:t>
            </a:r>
            <a:endParaRPr lang="ar-SA" sz="3200" b="1" dirty="0">
              <a:solidFill>
                <a:schemeClr val="bg1"/>
              </a:solidFill>
            </a:endParaRPr>
          </a:p>
        </p:txBody>
      </p:sp>
      <p:sp>
        <p:nvSpPr>
          <p:cNvPr id="11" name="مربع نص 10">
            <a:extLst>
              <a:ext uri="{FF2B5EF4-FFF2-40B4-BE49-F238E27FC236}">
                <a16:creationId xmlns:a16="http://schemas.microsoft.com/office/drawing/2014/main" id="{69F8E5E6-95B0-47A4-8FA9-1C84C359F464}"/>
              </a:ext>
            </a:extLst>
          </p:cNvPr>
          <p:cNvSpPr txBox="1"/>
          <p:nvPr/>
        </p:nvSpPr>
        <p:spPr>
          <a:xfrm>
            <a:off x="5976398" y="2388496"/>
            <a:ext cx="2364238"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en-US" sz="1600" b="1" dirty="0">
                <a:solidFill>
                  <a:schemeClr val="tx1"/>
                </a:solidFill>
              </a:rPr>
              <a:t>northbridge</a:t>
            </a:r>
            <a:endParaRPr lang="ar-SA" sz="1600" b="1" dirty="0">
              <a:solidFill>
                <a:schemeClr val="tx1"/>
              </a:solidFill>
            </a:endParaRPr>
          </a:p>
          <a:p>
            <a:pPr algn="ctr"/>
            <a:r>
              <a:rPr lang="ar-SA" sz="1600" b="1" dirty="0">
                <a:solidFill>
                  <a:schemeClr val="tx1"/>
                </a:solidFill>
              </a:rPr>
              <a:t>الدائرة المتكاملة المجمعة</a:t>
            </a:r>
            <a:r>
              <a:rPr lang="en-US" sz="1600" b="1" dirty="0">
                <a:solidFill>
                  <a:schemeClr val="tx1"/>
                </a:solidFill>
              </a:rPr>
              <a:t>chipset1</a:t>
            </a:r>
            <a:endParaRPr lang="ar-SA" sz="1600" b="1" dirty="0">
              <a:solidFill>
                <a:schemeClr val="tx1"/>
              </a:solidFill>
            </a:endParaRPr>
          </a:p>
        </p:txBody>
      </p:sp>
      <p:sp>
        <p:nvSpPr>
          <p:cNvPr id="12" name="مربع نص 11">
            <a:extLst>
              <a:ext uri="{FF2B5EF4-FFF2-40B4-BE49-F238E27FC236}">
                <a16:creationId xmlns:a16="http://schemas.microsoft.com/office/drawing/2014/main" id="{BF882B15-2317-4A6E-9BD0-896DF2F4C4A3}"/>
              </a:ext>
            </a:extLst>
          </p:cNvPr>
          <p:cNvSpPr txBox="1"/>
          <p:nvPr/>
        </p:nvSpPr>
        <p:spPr>
          <a:xfrm>
            <a:off x="2251544" y="4501020"/>
            <a:ext cx="2364238"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en-US" b="1" dirty="0">
                <a:solidFill>
                  <a:schemeClr val="tx1"/>
                </a:solidFill>
              </a:rPr>
              <a:t>southbridge</a:t>
            </a:r>
            <a:endParaRPr lang="ar-SA" b="1" dirty="0">
              <a:solidFill>
                <a:schemeClr val="tx1"/>
              </a:solidFill>
            </a:endParaRPr>
          </a:p>
          <a:p>
            <a:pPr algn="ctr"/>
            <a:r>
              <a:rPr lang="ar-SA" b="1" dirty="0">
                <a:solidFill>
                  <a:schemeClr val="tx1"/>
                </a:solidFill>
              </a:rPr>
              <a:t>الدائرة المتكاملة المجمعة</a:t>
            </a:r>
            <a:r>
              <a:rPr lang="en-US" b="1" dirty="0">
                <a:solidFill>
                  <a:schemeClr val="tx1"/>
                </a:solidFill>
              </a:rPr>
              <a:t>chipset2</a:t>
            </a:r>
            <a:endParaRPr lang="ar-SA" b="1" dirty="0">
              <a:solidFill>
                <a:schemeClr val="tx1"/>
              </a:solidFill>
            </a:endParaRPr>
          </a:p>
        </p:txBody>
      </p:sp>
      <p:sp>
        <p:nvSpPr>
          <p:cNvPr id="13" name="مربع نص 12">
            <a:extLst>
              <a:ext uri="{FF2B5EF4-FFF2-40B4-BE49-F238E27FC236}">
                <a16:creationId xmlns:a16="http://schemas.microsoft.com/office/drawing/2014/main" id="{7EBDBBEF-DA89-4330-BFD4-DE92AD048D0F}"/>
              </a:ext>
            </a:extLst>
          </p:cNvPr>
          <p:cNvSpPr txBox="1"/>
          <p:nvPr/>
        </p:nvSpPr>
        <p:spPr>
          <a:xfrm>
            <a:off x="1578818" y="3545567"/>
            <a:ext cx="3638094"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1">
            <a:spAutoFit/>
          </a:bodyPr>
          <a:lstStyle/>
          <a:p>
            <a:pPr algn="ctr"/>
            <a:r>
              <a:rPr lang="ar-SA" sz="1400" b="1" dirty="0">
                <a:solidFill>
                  <a:schemeClr val="accent1">
                    <a:lumMod val="60000"/>
                    <a:lumOff val="40000"/>
                  </a:schemeClr>
                </a:solidFill>
              </a:rPr>
              <a:t>فتحات لتوصيل بطاقات التوسع</a:t>
            </a:r>
            <a:r>
              <a:rPr lang="en-US" sz="1400" b="1" dirty="0">
                <a:solidFill>
                  <a:schemeClr val="accent1">
                    <a:lumMod val="60000"/>
                    <a:lumOff val="40000"/>
                  </a:schemeClr>
                </a:solidFill>
              </a:rPr>
              <a:t> expansion card slots</a:t>
            </a:r>
            <a:endParaRPr lang="ar-SA" sz="1400" b="1" dirty="0">
              <a:solidFill>
                <a:schemeClr val="accent1">
                  <a:lumMod val="60000"/>
                  <a:lumOff val="40000"/>
                </a:schemeClr>
              </a:solidFill>
            </a:endParaRPr>
          </a:p>
        </p:txBody>
      </p:sp>
      <p:sp>
        <p:nvSpPr>
          <p:cNvPr id="14" name="مربع نص 13">
            <a:extLst>
              <a:ext uri="{FF2B5EF4-FFF2-40B4-BE49-F238E27FC236}">
                <a16:creationId xmlns:a16="http://schemas.microsoft.com/office/drawing/2014/main" id="{698B268D-E94D-4644-9567-55198D902A16}"/>
              </a:ext>
            </a:extLst>
          </p:cNvPr>
          <p:cNvSpPr txBox="1"/>
          <p:nvPr/>
        </p:nvSpPr>
        <p:spPr>
          <a:xfrm>
            <a:off x="6312024" y="5794619"/>
            <a:ext cx="3744416"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1">
            <a:spAutoFit/>
          </a:bodyPr>
          <a:lstStyle/>
          <a:p>
            <a:pPr algn="ctr"/>
            <a:r>
              <a:rPr lang="ar-SA" sz="2000" b="1" dirty="0">
                <a:solidFill>
                  <a:schemeClr val="accent1">
                    <a:lumMod val="60000"/>
                    <a:lumOff val="40000"/>
                  </a:schemeClr>
                </a:solidFill>
              </a:rPr>
              <a:t>فتحات توصيل وحدات الذاكرة</a:t>
            </a:r>
            <a:r>
              <a:rPr lang="en-US" sz="2000" b="1" dirty="0">
                <a:solidFill>
                  <a:schemeClr val="accent1">
                    <a:lumMod val="60000"/>
                    <a:lumOff val="40000"/>
                  </a:schemeClr>
                </a:solidFill>
              </a:rPr>
              <a:t>RAM  connectors memory slots</a:t>
            </a:r>
            <a:endParaRPr lang="ar-SA" sz="2000" b="1" dirty="0">
              <a:solidFill>
                <a:schemeClr val="accent1">
                  <a:lumMod val="60000"/>
                  <a:lumOff val="40000"/>
                </a:schemeClr>
              </a:solidFill>
            </a:endParaRPr>
          </a:p>
        </p:txBody>
      </p:sp>
      <p:sp>
        <p:nvSpPr>
          <p:cNvPr id="15" name="مربع نص 14">
            <a:extLst>
              <a:ext uri="{FF2B5EF4-FFF2-40B4-BE49-F238E27FC236}">
                <a16:creationId xmlns:a16="http://schemas.microsoft.com/office/drawing/2014/main" id="{6E9E42CC-6415-4ED5-BE06-42220E8BB4D4}"/>
              </a:ext>
            </a:extLst>
          </p:cNvPr>
          <p:cNvSpPr txBox="1"/>
          <p:nvPr/>
        </p:nvSpPr>
        <p:spPr>
          <a:xfrm>
            <a:off x="6095998" y="825522"/>
            <a:ext cx="3114104"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ctr"/>
            <a:r>
              <a:rPr lang="ar-SA" b="1" dirty="0">
                <a:solidFill>
                  <a:schemeClr val="tx1"/>
                </a:solidFill>
              </a:rPr>
              <a:t>منافذ الإدخال والإخراج</a:t>
            </a:r>
          </a:p>
          <a:p>
            <a:pPr algn="ctr"/>
            <a:r>
              <a:rPr lang="en-US" b="1" dirty="0">
                <a:solidFill>
                  <a:schemeClr val="tx1"/>
                </a:solidFill>
              </a:rPr>
              <a:t>I/O ports</a:t>
            </a:r>
            <a:endParaRPr lang="ar-SA" b="1" dirty="0">
              <a:solidFill>
                <a:schemeClr val="tx1"/>
              </a:solidFill>
            </a:endParaRPr>
          </a:p>
        </p:txBody>
      </p:sp>
      <p:sp>
        <p:nvSpPr>
          <p:cNvPr id="2" name="شكل بيضاوي 1"/>
          <p:cNvSpPr/>
          <p:nvPr/>
        </p:nvSpPr>
        <p:spPr>
          <a:xfrm>
            <a:off x="10163944" y="3198502"/>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1</a:t>
            </a:r>
            <a:endParaRPr lang="ar-SA" dirty="0"/>
          </a:p>
        </p:txBody>
      </p:sp>
      <p:sp>
        <p:nvSpPr>
          <p:cNvPr id="17" name="شكل بيضاوي 16"/>
          <p:cNvSpPr/>
          <p:nvPr/>
        </p:nvSpPr>
        <p:spPr>
          <a:xfrm>
            <a:off x="9893444" y="5926240"/>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4</a:t>
            </a:r>
            <a:endParaRPr lang="ar-SA" dirty="0"/>
          </a:p>
        </p:txBody>
      </p:sp>
      <p:sp>
        <p:nvSpPr>
          <p:cNvPr id="18" name="شكل بيضاوي 17"/>
          <p:cNvSpPr/>
          <p:nvPr/>
        </p:nvSpPr>
        <p:spPr>
          <a:xfrm>
            <a:off x="4361506" y="4752478"/>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3</a:t>
            </a:r>
            <a:endParaRPr lang="ar-SA" dirty="0"/>
          </a:p>
        </p:txBody>
      </p:sp>
      <p:sp>
        <p:nvSpPr>
          <p:cNvPr id="19" name="شكل بيضاوي 18"/>
          <p:cNvSpPr/>
          <p:nvPr/>
        </p:nvSpPr>
        <p:spPr>
          <a:xfrm>
            <a:off x="8122438" y="2548128"/>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2</a:t>
            </a:r>
            <a:endParaRPr lang="ar-SA" dirty="0"/>
          </a:p>
        </p:txBody>
      </p:sp>
      <p:sp>
        <p:nvSpPr>
          <p:cNvPr id="20" name="شكل بيضاوي 19"/>
          <p:cNvSpPr/>
          <p:nvPr/>
        </p:nvSpPr>
        <p:spPr>
          <a:xfrm>
            <a:off x="1631500" y="3039023"/>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7</a:t>
            </a:r>
            <a:endParaRPr lang="ar-SA" dirty="0"/>
          </a:p>
        </p:txBody>
      </p:sp>
      <p:sp>
        <p:nvSpPr>
          <p:cNvPr id="21" name="شكل بيضاوي 20"/>
          <p:cNvSpPr/>
          <p:nvPr/>
        </p:nvSpPr>
        <p:spPr>
          <a:xfrm>
            <a:off x="2064058" y="5824314"/>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6</a:t>
            </a:r>
            <a:endParaRPr lang="ar-SA" dirty="0"/>
          </a:p>
        </p:txBody>
      </p:sp>
      <p:sp>
        <p:nvSpPr>
          <p:cNvPr id="22" name="شكل بيضاوي 21"/>
          <p:cNvSpPr/>
          <p:nvPr/>
        </p:nvSpPr>
        <p:spPr>
          <a:xfrm>
            <a:off x="5343903" y="5316374"/>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5</a:t>
            </a:r>
            <a:endParaRPr lang="ar-SA" dirty="0"/>
          </a:p>
        </p:txBody>
      </p:sp>
      <p:sp>
        <p:nvSpPr>
          <p:cNvPr id="23" name="شكل بيضاوي 22"/>
          <p:cNvSpPr/>
          <p:nvPr/>
        </p:nvSpPr>
        <p:spPr>
          <a:xfrm>
            <a:off x="8857055" y="811041"/>
            <a:ext cx="504056" cy="51173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dirty="0"/>
              <a:t>8</a:t>
            </a:r>
            <a:endParaRPr lang="ar-SA" dirty="0"/>
          </a:p>
        </p:txBody>
      </p:sp>
      <p:sp>
        <p:nvSpPr>
          <p:cNvPr id="25" name="Title 1">
            <a:extLst>
              <a:ext uri="{FF2B5EF4-FFF2-40B4-BE49-F238E27FC236}">
                <a16:creationId xmlns:a16="http://schemas.microsoft.com/office/drawing/2014/main" id="{883CCB3C-EBE9-484C-9314-619F872DAA3B}"/>
              </a:ext>
            </a:extLst>
          </p:cNvPr>
          <p:cNvSpPr txBox="1">
            <a:spLocks/>
          </p:cNvSpPr>
          <p:nvPr/>
        </p:nvSpPr>
        <p:spPr>
          <a:xfrm>
            <a:off x="-2" y="55667"/>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37826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285BE307-3353-49BE-802F-3334D6A01C42}"/>
              </a:ext>
            </a:extLst>
          </p:cNvPr>
          <p:cNvSpPr txBox="1">
            <a:spLocks noChangeArrowheads="1"/>
          </p:cNvSpPr>
          <p:nvPr/>
        </p:nvSpPr>
        <p:spPr>
          <a:xfrm>
            <a:off x="4187661" y="921926"/>
            <a:ext cx="7849128" cy="3168352"/>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3200" b="1" dirty="0">
                <a:solidFill>
                  <a:srgbClr val="F24440"/>
                </a:solidFill>
                <a:latin typeface="Arabic Typesetting" panose="03020402040406030203" pitchFamily="66" charset="-78"/>
                <a:cs typeface="+mj-cs"/>
              </a:rPr>
              <a:t>1- قاعدة المعالج </a:t>
            </a:r>
            <a:r>
              <a:rPr lang="en-US" sz="3200" b="1" dirty="0">
                <a:solidFill>
                  <a:srgbClr val="F24440"/>
                </a:solidFill>
                <a:latin typeface="Arabic Typesetting" panose="03020402040406030203" pitchFamily="66" charset="-78"/>
                <a:cs typeface="+mj-cs"/>
              </a:rPr>
              <a:t>SOCKET</a:t>
            </a:r>
            <a:r>
              <a:rPr lang="ar-SA" sz="3200" dirty="0">
                <a:solidFill>
                  <a:srgbClr val="FF0000"/>
                </a:solidFill>
                <a:latin typeface="Arabic Typesetting" panose="03020402040406030203" pitchFamily="66" charset="-78"/>
                <a:cs typeface="+mj-cs"/>
              </a:rPr>
              <a:t>: </a:t>
            </a:r>
          </a:p>
          <a:p>
            <a:pPr marL="365760" indent="-283464" algn="ctr">
              <a:spcBef>
                <a:spcPts val="600"/>
              </a:spcBef>
              <a:buClr>
                <a:schemeClr val="accent1"/>
              </a:buClr>
              <a:buSzPct val="80000"/>
              <a:defRPr/>
            </a:pPr>
            <a:r>
              <a:rPr lang="ar-SA" sz="2000" b="1" dirty="0">
                <a:latin typeface="Arabic Typesetting" panose="03020402040406030203" pitchFamily="66" charset="-78"/>
                <a:cs typeface="+mj-cs"/>
              </a:rPr>
              <a:t>وهي قاعدة مربعة الشكل تتضمن عددا من الفتحات يساوي عدد الدبابيس في ظهر المعالج ويتم تصميم اللوحة الحاضنة لاستخدام نوع محدد من المعالجات إما معالجات </a:t>
            </a:r>
            <a:r>
              <a:rPr lang="en-US" sz="2000" b="1" dirty="0">
                <a:latin typeface="Arabic Typesetting" panose="03020402040406030203" pitchFamily="66" charset="-78"/>
                <a:cs typeface="+mj-cs"/>
              </a:rPr>
              <a:t>INTEL</a:t>
            </a:r>
            <a:r>
              <a:rPr lang="ar-SA" sz="2000" b="1" dirty="0">
                <a:latin typeface="Arabic Typesetting" panose="03020402040406030203" pitchFamily="66" charset="-78"/>
                <a:cs typeface="+mj-cs"/>
              </a:rPr>
              <a:t> أو معالجات </a:t>
            </a:r>
            <a:r>
              <a:rPr lang="en-US" sz="2000" b="1" dirty="0">
                <a:latin typeface="Arabic Typesetting" panose="03020402040406030203" pitchFamily="66" charset="-78"/>
                <a:cs typeface="+mj-cs"/>
              </a:rPr>
              <a:t>AMD</a:t>
            </a:r>
            <a:r>
              <a:rPr lang="ar-SA" sz="2000" b="1" dirty="0">
                <a:latin typeface="Arabic Typesetting" panose="03020402040406030203" pitchFamily="66" charset="-78"/>
                <a:cs typeface="+mj-cs"/>
              </a:rPr>
              <a:t> وغيرها </a:t>
            </a:r>
            <a:r>
              <a:rPr lang="ar-SA" sz="3200" dirty="0">
                <a:latin typeface="Arabic Typesetting" panose="03020402040406030203" pitchFamily="66" charset="-78"/>
                <a:cs typeface="+mj-cs"/>
              </a:rPr>
              <a:t>.</a:t>
            </a:r>
            <a:endParaRPr lang="en-US" sz="3200" dirty="0">
              <a:latin typeface="Arabic Typesetting" panose="03020402040406030203" pitchFamily="66" charset="-78"/>
              <a:cs typeface="+mj-cs"/>
            </a:endParaRPr>
          </a:p>
          <a:p>
            <a:pPr marL="365760" indent="-283464" algn="ctr">
              <a:spcBef>
                <a:spcPts val="600"/>
              </a:spcBef>
              <a:buClr>
                <a:schemeClr val="accent1"/>
              </a:buClr>
              <a:buSzPct val="80000"/>
              <a:defRPr/>
            </a:pPr>
            <a:r>
              <a:rPr lang="en-US" sz="3200" dirty="0">
                <a:latin typeface="Arabic Typesetting" panose="03020402040406030203" pitchFamily="66" charset="-78"/>
                <a:cs typeface="+mj-cs"/>
                <a:hlinkClick r:id="rId3"/>
              </a:rPr>
              <a:t>https://sketchfab.com/search?q=motherbo&amp;sort_by=-relevance&amp;type=models</a:t>
            </a:r>
            <a:endParaRPr lang="en-US" sz="3200" dirty="0">
              <a:latin typeface="Arabic Typesetting" panose="03020402040406030203" pitchFamily="66" charset="-78"/>
              <a:cs typeface="+mj-cs"/>
            </a:endParaRPr>
          </a:p>
          <a:p>
            <a:pPr marL="365760" indent="-283464" algn="ctr">
              <a:spcBef>
                <a:spcPts val="600"/>
              </a:spcBef>
              <a:buClr>
                <a:schemeClr val="accent1"/>
              </a:buClr>
              <a:buSzPct val="80000"/>
              <a:defRPr/>
            </a:pPr>
            <a:endParaRPr lang="ar-SA" sz="3200" dirty="0">
              <a:latin typeface="Arabic Typesetting" panose="03020402040406030203" pitchFamily="66" charset="-78"/>
              <a:cs typeface="+mj-cs"/>
            </a:endParaRPr>
          </a:p>
          <a:p>
            <a:pPr marL="365760" indent="-283464">
              <a:spcBef>
                <a:spcPts val="600"/>
              </a:spcBef>
              <a:buClr>
                <a:schemeClr val="accent1"/>
              </a:buClr>
              <a:buSzPct val="80000"/>
              <a:defRPr/>
            </a:pPr>
            <a:endParaRPr lang="ar-SA" sz="3200" dirty="0">
              <a:latin typeface="Arabic Typesetting" panose="03020402040406030203" pitchFamily="66" charset="-78"/>
              <a:cs typeface="+mj-cs"/>
            </a:endParaRPr>
          </a:p>
        </p:txBody>
      </p:sp>
      <p:pic>
        <p:nvPicPr>
          <p:cNvPr id="3" name="وسائط عبر الإنترنت 2" title="cooking on your Processor">
            <a:hlinkClick r:id="" action="ppaction://media"/>
            <a:extLst>
              <a:ext uri="{FF2B5EF4-FFF2-40B4-BE49-F238E27FC236}">
                <a16:creationId xmlns:a16="http://schemas.microsoft.com/office/drawing/2014/main" id="{9F82A099-6078-4B9F-8585-D3EB71C2E97A}"/>
              </a:ext>
            </a:extLst>
          </p:cNvPr>
          <p:cNvPicPr>
            <a:picLocks noRot="1" noChangeAspect="1"/>
          </p:cNvPicPr>
          <p:nvPr>
            <a:videoFile r:link="rId1"/>
          </p:nvPr>
        </p:nvPicPr>
        <p:blipFill>
          <a:blip r:embed="rId4"/>
          <a:stretch>
            <a:fillRect/>
          </a:stretch>
        </p:blipFill>
        <p:spPr>
          <a:xfrm>
            <a:off x="6376865" y="3905318"/>
            <a:ext cx="4940491" cy="2667617"/>
          </a:xfrm>
          <a:prstGeom prst="rect">
            <a:avLst/>
          </a:prstGeom>
        </p:spPr>
      </p:pic>
      <p:sp>
        <p:nvSpPr>
          <p:cNvPr id="9" name="Title 1">
            <a:extLst>
              <a:ext uri="{FF2B5EF4-FFF2-40B4-BE49-F238E27FC236}">
                <a16:creationId xmlns:a16="http://schemas.microsoft.com/office/drawing/2014/main" id="{7FB6B4CD-B518-4DA3-872E-979E82DBD5B4}"/>
              </a:ext>
            </a:extLst>
          </p:cNvPr>
          <p:cNvSpPr txBox="1">
            <a:spLocks/>
          </p:cNvSpPr>
          <p:nvPr/>
        </p:nvSpPr>
        <p:spPr>
          <a:xfrm>
            <a:off x="-2" y="55667"/>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pic>
        <p:nvPicPr>
          <p:cNvPr id="1026" name="Picture 2" descr="كيف تعرف مايدعمه سوكيت Intel من معالجات وشرائح؟ - عرب هاردوير">
            <a:extLst>
              <a:ext uri="{FF2B5EF4-FFF2-40B4-BE49-F238E27FC236}">
                <a16:creationId xmlns:a16="http://schemas.microsoft.com/office/drawing/2014/main" id="{FEAA0E96-1C5D-4914-A78B-188F05D3D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11" y="938032"/>
            <a:ext cx="3800804" cy="2928907"/>
          </a:xfrm>
          <a:prstGeom prst="rect">
            <a:avLst/>
          </a:prstGeom>
          <a:noFill/>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9881067F-F30A-4E66-9FBC-57870A4CE16B}"/>
              </a:ext>
            </a:extLst>
          </p:cNvPr>
          <p:cNvSpPr txBox="1"/>
          <p:nvPr/>
        </p:nvSpPr>
        <p:spPr>
          <a:xfrm>
            <a:off x="461661" y="4351898"/>
            <a:ext cx="5769430" cy="523220"/>
          </a:xfrm>
          <a:prstGeom prst="rect">
            <a:avLst/>
          </a:prstGeom>
          <a:solidFill>
            <a:schemeClr val="tx1"/>
          </a:solidFill>
        </p:spPr>
        <p:txBody>
          <a:bodyPr wrap="square">
            <a:spAutoFit/>
          </a:bodyPr>
          <a:lstStyle/>
          <a:p>
            <a:pPr algn="ctr"/>
            <a:r>
              <a:rPr lang="ar-SA" sz="2800" b="1" dirty="0">
                <a:solidFill>
                  <a:srgbClr val="FFFFFF"/>
                </a:solidFill>
              </a:rPr>
              <a:t>ما سبب وجود مروحة المعالج؟ </a:t>
            </a:r>
            <a:endParaRPr lang="en-US" sz="3600" b="1" dirty="0"/>
          </a:p>
        </p:txBody>
      </p:sp>
      <p:pic>
        <p:nvPicPr>
          <p:cNvPr id="1028" name="Picture 4">
            <a:extLst>
              <a:ext uri="{FF2B5EF4-FFF2-40B4-BE49-F238E27FC236}">
                <a16:creationId xmlns:a16="http://schemas.microsoft.com/office/drawing/2014/main" id="{7CDB93B1-865B-4FB2-A894-D49095879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084" y="4875118"/>
            <a:ext cx="2543230" cy="1699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tmoji Image">
            <a:extLst>
              <a:ext uri="{FF2B5EF4-FFF2-40B4-BE49-F238E27FC236}">
                <a16:creationId xmlns:a16="http://schemas.microsoft.com/office/drawing/2014/main" id="{2CC0B06D-DD5E-4CAA-850A-665FB98FA7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211" y="4144220"/>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1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3"/>
                                        </p:tgtEl>
                                      </p:cBhvr>
                                    </p:cmd>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285BE307-3353-49BE-802F-3334D6A01C42}"/>
              </a:ext>
            </a:extLst>
          </p:cNvPr>
          <p:cNvSpPr txBox="1">
            <a:spLocks noChangeArrowheads="1"/>
          </p:cNvSpPr>
          <p:nvPr/>
        </p:nvSpPr>
        <p:spPr>
          <a:xfrm>
            <a:off x="6829531" y="1069555"/>
            <a:ext cx="5155096" cy="2319737"/>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400" b="1" dirty="0">
                <a:latin typeface="Arabic Typesetting" panose="03020402040406030203" pitchFamily="66" charset="-78"/>
                <a:cs typeface="+mj-cs"/>
              </a:rPr>
              <a:t>2- </a:t>
            </a:r>
            <a:r>
              <a:rPr lang="ar-SA" sz="2400" b="1" dirty="0">
                <a:solidFill>
                  <a:srgbClr val="F24440"/>
                </a:solidFill>
                <a:latin typeface="Arabic Typesetting" panose="03020402040406030203" pitchFamily="66" charset="-78"/>
                <a:cs typeface="+mj-cs"/>
              </a:rPr>
              <a:t>الدائرة المتكاملة المجمعة </a:t>
            </a:r>
            <a:r>
              <a:rPr lang="en-US" sz="2400" b="1" dirty="0">
                <a:solidFill>
                  <a:srgbClr val="F24440"/>
                </a:solidFill>
                <a:latin typeface="Arabic Typesetting" panose="03020402040406030203" pitchFamily="66" charset="-78"/>
                <a:cs typeface="+mj-cs"/>
              </a:rPr>
              <a:t>CHIPSET 1/ NORTHBRIDGE</a:t>
            </a:r>
          </a:p>
          <a:p>
            <a:pPr marL="365760" indent="-283464" algn="ctr">
              <a:spcBef>
                <a:spcPts val="600"/>
              </a:spcBef>
              <a:buClr>
                <a:schemeClr val="accent1"/>
              </a:buClr>
              <a:buSzPct val="80000"/>
              <a:defRPr/>
            </a:pPr>
            <a:r>
              <a:rPr lang="ar-SA" sz="2400" b="1" dirty="0">
                <a:latin typeface="Arabic Typesetting" panose="03020402040406030203" pitchFamily="66" charset="-78"/>
                <a:cs typeface="+mj-cs"/>
              </a:rPr>
              <a:t>توجد هذه القطعة دائما بالقرب من المعالج وتتضمن الدوائر الإلكترونية اللازمة للتوصيل بين المعالج وبين الذاكرة الرئيسية .</a:t>
            </a:r>
          </a:p>
        </p:txBody>
      </p:sp>
      <p:sp>
        <p:nvSpPr>
          <p:cNvPr id="10" name="Title 1">
            <a:extLst>
              <a:ext uri="{FF2B5EF4-FFF2-40B4-BE49-F238E27FC236}">
                <a16:creationId xmlns:a16="http://schemas.microsoft.com/office/drawing/2014/main" id="{7138B7DD-29B5-4E8A-832C-EFD8EE87440C}"/>
              </a:ext>
            </a:extLst>
          </p:cNvPr>
          <p:cNvSpPr txBox="1">
            <a:spLocks/>
          </p:cNvSpPr>
          <p:nvPr/>
        </p:nvSpPr>
        <p:spPr>
          <a:xfrm>
            <a:off x="-2" y="55667"/>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
        <p:nvSpPr>
          <p:cNvPr id="12" name="Rectangle 3">
            <a:extLst>
              <a:ext uri="{FF2B5EF4-FFF2-40B4-BE49-F238E27FC236}">
                <a16:creationId xmlns:a16="http://schemas.microsoft.com/office/drawing/2014/main" id="{28E4898D-D175-4D2F-927B-E5CF8B554E2F}"/>
              </a:ext>
            </a:extLst>
          </p:cNvPr>
          <p:cNvSpPr txBox="1">
            <a:spLocks noChangeArrowheads="1"/>
          </p:cNvSpPr>
          <p:nvPr/>
        </p:nvSpPr>
        <p:spPr>
          <a:xfrm>
            <a:off x="6908113" y="3389292"/>
            <a:ext cx="4997932" cy="2202429"/>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400" b="1" dirty="0">
                <a:latin typeface="Arabic Typesetting" panose="03020402040406030203" pitchFamily="66" charset="-78"/>
                <a:cs typeface="+mj-cs"/>
              </a:rPr>
              <a:t>3- </a:t>
            </a:r>
            <a:r>
              <a:rPr lang="ar-SA" sz="2400" b="1" dirty="0">
                <a:solidFill>
                  <a:srgbClr val="FF0000"/>
                </a:solidFill>
                <a:latin typeface="Arabic Typesetting" panose="03020402040406030203" pitchFamily="66" charset="-78"/>
                <a:cs typeface="+mj-cs"/>
              </a:rPr>
              <a:t>الدائرة المتكاملة المجمعة </a:t>
            </a:r>
            <a:r>
              <a:rPr lang="en-US" sz="2400" b="1" dirty="0">
                <a:solidFill>
                  <a:srgbClr val="F24440"/>
                </a:solidFill>
                <a:latin typeface="Arabic Typesetting" panose="03020402040406030203" pitchFamily="66" charset="-78"/>
                <a:cs typeface="+mj-cs"/>
              </a:rPr>
              <a:t>CHIPSET 2 / SOUTHHBRIDGE</a:t>
            </a:r>
          </a:p>
          <a:p>
            <a:pPr marL="365760" indent="-283464" algn="ctr">
              <a:spcBef>
                <a:spcPts val="600"/>
              </a:spcBef>
              <a:buClr>
                <a:schemeClr val="accent1"/>
              </a:buClr>
              <a:buSzPct val="80000"/>
              <a:defRPr/>
            </a:pPr>
            <a:r>
              <a:rPr lang="ar-SA" sz="2400" b="1" dirty="0">
                <a:latin typeface="Arabic Typesetting" panose="03020402040406030203" pitchFamily="66" charset="-78"/>
                <a:cs typeface="+mj-cs"/>
              </a:rPr>
              <a:t>تتضمن الدوائر الإلكترونية اللازمة للتوصيل بين المعالج وبين منافذ الادخال والإخراج</a:t>
            </a:r>
          </a:p>
        </p:txBody>
      </p:sp>
      <p:pic>
        <p:nvPicPr>
          <p:cNvPr id="2050" name="Picture 2" descr="North And South Bridges Of A Motherboard: Explained – Tech.78">
            <a:extLst>
              <a:ext uri="{FF2B5EF4-FFF2-40B4-BE49-F238E27FC236}">
                <a16:creationId xmlns:a16="http://schemas.microsoft.com/office/drawing/2014/main" id="{803ABD94-05D7-4027-B164-F3B0B1335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066" y="1069555"/>
            <a:ext cx="4997932" cy="4166316"/>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D22954EC-9ABC-431A-B68A-C5C1E2C08F2E}"/>
              </a:ext>
            </a:extLst>
          </p:cNvPr>
          <p:cNvSpPr txBox="1"/>
          <p:nvPr/>
        </p:nvSpPr>
        <p:spPr>
          <a:xfrm>
            <a:off x="2292626" y="5564520"/>
            <a:ext cx="7925203" cy="523220"/>
          </a:xfrm>
          <a:prstGeom prst="rect">
            <a:avLst/>
          </a:prstGeom>
          <a:solidFill>
            <a:schemeClr val="tx1"/>
          </a:solidFill>
        </p:spPr>
        <p:txBody>
          <a:bodyPr wrap="square">
            <a:spAutoFit/>
          </a:bodyPr>
          <a:lstStyle/>
          <a:p>
            <a:pPr algn="ctr"/>
            <a:r>
              <a:rPr lang="ar-SA" sz="2800" b="1" dirty="0">
                <a:solidFill>
                  <a:srgbClr val="FFFFFF"/>
                </a:solidFill>
              </a:rPr>
              <a:t>لماذا</a:t>
            </a:r>
            <a:r>
              <a:rPr lang="en-US" sz="2800" b="1" dirty="0">
                <a:solidFill>
                  <a:srgbClr val="FFFFFF"/>
                </a:solidFill>
              </a:rPr>
              <a:t> </a:t>
            </a:r>
            <a:r>
              <a:rPr lang="en-US" sz="2800" b="1" dirty="0">
                <a:solidFill>
                  <a:srgbClr val="F24440"/>
                </a:solidFill>
                <a:latin typeface="Arabic Typesetting" panose="03020402040406030203" pitchFamily="66" charset="-78"/>
                <a:cs typeface="+mj-cs"/>
              </a:rPr>
              <a:t>CHIPSET1 </a:t>
            </a:r>
            <a:r>
              <a:rPr lang="ar-SA" sz="2800" b="1" dirty="0">
                <a:solidFill>
                  <a:srgbClr val="F24440"/>
                </a:solidFill>
                <a:latin typeface="Arabic Typesetting" panose="03020402040406030203" pitchFamily="66" charset="-78"/>
                <a:cs typeface="+mj-cs"/>
              </a:rPr>
              <a:t> </a:t>
            </a:r>
            <a:r>
              <a:rPr lang="ar-SA" sz="2800" b="1" dirty="0">
                <a:solidFill>
                  <a:schemeClr val="bg1"/>
                </a:solidFill>
                <a:latin typeface="Arabic Typesetting" panose="03020402040406030203" pitchFamily="66" charset="-78"/>
                <a:cs typeface="+mj-cs"/>
              </a:rPr>
              <a:t>اسرع في نقل البيانات من </a:t>
            </a:r>
            <a:r>
              <a:rPr lang="en-US" sz="2800" b="1" dirty="0">
                <a:solidFill>
                  <a:srgbClr val="F24440"/>
                </a:solidFill>
                <a:latin typeface="Arabic Typesetting" panose="03020402040406030203" pitchFamily="66" charset="-78"/>
                <a:cs typeface="+mj-cs"/>
              </a:rPr>
              <a:t>CHIPSET2</a:t>
            </a:r>
            <a:r>
              <a:rPr lang="ar-SA" sz="2800" b="1" dirty="0">
                <a:solidFill>
                  <a:srgbClr val="FFFFFF"/>
                </a:solidFill>
              </a:rPr>
              <a:t> ؟ </a:t>
            </a:r>
            <a:endParaRPr lang="en-US" sz="3600" b="1" dirty="0"/>
          </a:p>
        </p:txBody>
      </p:sp>
      <p:pic>
        <p:nvPicPr>
          <p:cNvPr id="7" name="Picture 2" descr="Bitmoji Image">
            <a:extLst>
              <a:ext uri="{FF2B5EF4-FFF2-40B4-BE49-F238E27FC236}">
                <a16:creationId xmlns:a16="http://schemas.microsoft.com/office/drawing/2014/main" id="{495BA5E5-72DA-4334-9E45-78070313B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173" y="5235871"/>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3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285BE307-3353-49BE-802F-3334D6A01C42}"/>
              </a:ext>
            </a:extLst>
          </p:cNvPr>
          <p:cNvSpPr txBox="1">
            <a:spLocks noChangeArrowheads="1"/>
          </p:cNvSpPr>
          <p:nvPr/>
        </p:nvSpPr>
        <p:spPr>
          <a:xfrm>
            <a:off x="5368323" y="1683095"/>
            <a:ext cx="6574972" cy="2736304"/>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solidFill>
                  <a:schemeClr val="tx1"/>
                </a:solidFill>
                <a:latin typeface="Arabic Typesetting" panose="03020402040406030203" pitchFamily="66" charset="-78"/>
                <a:cs typeface="+mj-cs"/>
              </a:rPr>
              <a:t>4- </a:t>
            </a:r>
            <a:r>
              <a:rPr lang="ar-SA" sz="2800" b="1" dirty="0">
                <a:solidFill>
                  <a:srgbClr val="F24440"/>
                </a:solidFill>
                <a:latin typeface="Arabic Typesetting" panose="03020402040406030203" pitchFamily="66" charset="-78"/>
                <a:cs typeface="+mj-cs"/>
              </a:rPr>
              <a:t>منافذ الإدخال والإخراج</a:t>
            </a:r>
            <a:r>
              <a:rPr lang="en-US" sz="2800" b="1" dirty="0">
                <a:solidFill>
                  <a:srgbClr val="F24440"/>
                </a:solidFill>
                <a:latin typeface="Arabic Typesetting" panose="03020402040406030203" pitchFamily="66" charset="-78"/>
                <a:cs typeface="+mj-cs"/>
              </a:rPr>
              <a:t>I/O PORTS </a:t>
            </a:r>
            <a:r>
              <a:rPr lang="ar-SA" sz="2800" b="1" dirty="0">
                <a:solidFill>
                  <a:srgbClr val="F24440"/>
                </a:solidFill>
                <a:latin typeface="Arabic Typesetting" panose="03020402040406030203" pitchFamily="66" charset="-78"/>
                <a:cs typeface="+mj-cs"/>
              </a:rPr>
              <a:t>:</a:t>
            </a:r>
          </a:p>
          <a:p>
            <a:pPr marL="365760" indent="-283464" algn="ctr">
              <a:spcBef>
                <a:spcPts val="600"/>
              </a:spcBef>
              <a:buClr>
                <a:schemeClr val="accent1"/>
              </a:buClr>
              <a:buSzPct val="80000"/>
              <a:defRPr/>
            </a:pPr>
            <a:r>
              <a:rPr lang="ar-SA" sz="2800" b="1" dirty="0">
                <a:solidFill>
                  <a:schemeClr val="tx1"/>
                </a:solidFill>
                <a:latin typeface="Arabic Typesetting" panose="03020402040406030203" pitchFamily="66" charset="-78"/>
                <a:cs typeface="+mj-cs"/>
              </a:rPr>
              <a:t> توجد على اللوحة الحاضنة من الناحية الخلفية لصندوق الحاسب والتي تحوي منافذ (الفأرة والكيبورد والشاشة وبقية المكونات المادية الخارجية).</a:t>
            </a:r>
          </a:p>
        </p:txBody>
      </p:sp>
      <p:sp>
        <p:nvSpPr>
          <p:cNvPr id="10" name="Title 1">
            <a:extLst>
              <a:ext uri="{FF2B5EF4-FFF2-40B4-BE49-F238E27FC236}">
                <a16:creationId xmlns:a16="http://schemas.microsoft.com/office/drawing/2014/main" id="{FCFE1FE2-F137-4684-BA9E-6AF9DC8DFAC1}"/>
              </a:ext>
            </a:extLst>
          </p:cNvPr>
          <p:cNvSpPr txBox="1">
            <a:spLocks/>
          </p:cNvSpPr>
          <p:nvPr/>
        </p:nvSpPr>
        <p:spPr>
          <a:xfrm>
            <a:off x="0" y="68919"/>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pic>
        <p:nvPicPr>
          <p:cNvPr id="12" name="Picture 6" descr="لوحة رئيسية للكمبيوتر بها العديد من المكونات الإلكترونية Premium Photo">
            <a:extLst>
              <a:ext uri="{FF2B5EF4-FFF2-40B4-BE49-F238E27FC236}">
                <a16:creationId xmlns:a16="http://schemas.microsoft.com/office/drawing/2014/main" id="{2D7B2574-792C-4E18-BF0D-039D20247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15" y="3207434"/>
            <a:ext cx="4895308" cy="311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285BE307-3353-49BE-802F-3334D6A01C42}"/>
              </a:ext>
            </a:extLst>
          </p:cNvPr>
          <p:cNvSpPr txBox="1">
            <a:spLocks noChangeArrowheads="1"/>
          </p:cNvSpPr>
          <p:nvPr/>
        </p:nvSpPr>
        <p:spPr>
          <a:xfrm>
            <a:off x="5658678" y="1020485"/>
            <a:ext cx="6370288" cy="3456383"/>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solidFill>
                  <a:srgbClr val="FF0000"/>
                </a:solidFill>
                <a:latin typeface="Arabic Typesetting" panose="03020402040406030203" pitchFamily="66" charset="-78"/>
                <a:cs typeface="+mj-cs"/>
              </a:rPr>
              <a:t>5</a:t>
            </a:r>
            <a:r>
              <a:rPr lang="ar-SA" sz="2800" b="1" dirty="0">
                <a:latin typeface="Arabic Typesetting" panose="03020402040406030203" pitchFamily="66" charset="-78"/>
                <a:cs typeface="+mj-cs"/>
              </a:rPr>
              <a:t>- </a:t>
            </a:r>
            <a:r>
              <a:rPr lang="ar-SA" sz="2800" b="1" dirty="0">
                <a:solidFill>
                  <a:srgbClr val="FF0000"/>
                </a:solidFill>
                <a:latin typeface="Arabic Typesetting" panose="03020402040406030203" pitchFamily="66" charset="-78"/>
              </a:rPr>
              <a:t>قطعة الذاكرة الدائمة المتضمنة لنظام الادخال والإخراج الرئيسي</a:t>
            </a:r>
            <a:r>
              <a:rPr lang="en-US" sz="2800" b="1" u="sng" dirty="0">
                <a:solidFill>
                  <a:srgbClr val="FF0000"/>
                </a:solidFill>
                <a:latin typeface="Arabic Typesetting" panose="03020402040406030203" pitchFamily="66" charset="-78"/>
              </a:rPr>
              <a:t>BIOS</a:t>
            </a:r>
            <a:endParaRPr lang="en-US" sz="2800" b="1" u="sng" dirty="0">
              <a:latin typeface="Arabic Typesetting" panose="03020402040406030203" pitchFamily="66" charset="-78"/>
            </a:endParaRPr>
          </a:p>
          <a:p>
            <a:pPr marL="365760" indent="-283464" algn="ctr">
              <a:spcBef>
                <a:spcPts val="600"/>
              </a:spcBef>
              <a:buClr>
                <a:schemeClr val="accent1"/>
              </a:buClr>
              <a:buSzPct val="80000"/>
              <a:defRPr/>
            </a:pPr>
            <a:r>
              <a:rPr lang="ar-SA" sz="2800" b="1" dirty="0">
                <a:latin typeface="Arabic Typesetting" panose="03020402040406030203" pitchFamily="66" charset="-78"/>
              </a:rPr>
              <a:t>هذا البرنامج هو الذي يبدأ في العمل عند تشغيل الحاسب أول مرة ويتضمن التعريفات مكونات الحاسب الرئيسية وبرنامج تحميل نظام التشغيل ويكون محفوظاً في </a:t>
            </a:r>
            <a:r>
              <a:rPr lang="en-US" sz="2800" b="1" dirty="0">
                <a:latin typeface="Arabic Typesetting" panose="03020402040406030203" pitchFamily="66" charset="-78"/>
              </a:rPr>
              <a:t>ROM</a:t>
            </a:r>
            <a:endParaRPr lang="ar-SA" sz="2800" b="1" dirty="0">
              <a:latin typeface="Arabic Typesetting" panose="03020402040406030203" pitchFamily="66" charset="-78"/>
              <a:cs typeface="+mj-cs"/>
            </a:endParaRPr>
          </a:p>
        </p:txBody>
      </p:sp>
      <p:sp>
        <p:nvSpPr>
          <p:cNvPr id="10" name="Title 1">
            <a:extLst>
              <a:ext uri="{FF2B5EF4-FFF2-40B4-BE49-F238E27FC236}">
                <a16:creationId xmlns:a16="http://schemas.microsoft.com/office/drawing/2014/main" id="{1D69C7AD-98D0-489D-AABB-53D50764E4A7}"/>
              </a:ext>
            </a:extLst>
          </p:cNvPr>
          <p:cNvSpPr txBox="1">
            <a:spLocks/>
          </p:cNvSpPr>
          <p:nvPr/>
        </p:nvSpPr>
        <p:spPr>
          <a:xfrm>
            <a:off x="-2" y="55667"/>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pic>
        <p:nvPicPr>
          <p:cNvPr id="3074" name="Picture 2" descr="كيفية إعادة تعيين BIOS إلى الإعدادات الافتراضية">
            <a:extLst>
              <a:ext uri="{FF2B5EF4-FFF2-40B4-BE49-F238E27FC236}">
                <a16:creationId xmlns:a16="http://schemas.microsoft.com/office/drawing/2014/main" id="{B138104E-EFF3-465D-ACD4-9A379F4F2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470" y="1299868"/>
            <a:ext cx="2847337" cy="1896371"/>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11" descr="صورة تحتوي على لقطة شاشة&#10;&#10;وصف منشأ بثقة عالية جداً">
            <a:extLst>
              <a:ext uri="{FF2B5EF4-FFF2-40B4-BE49-F238E27FC236}">
                <a16:creationId xmlns:a16="http://schemas.microsoft.com/office/drawing/2014/main" id="{D8A91DEC-BF6A-48BD-9FF9-677E12E88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34" y="3661761"/>
            <a:ext cx="5257105" cy="3285691"/>
          </a:xfrm>
          <a:prstGeom prst="rect">
            <a:avLst/>
          </a:prstGeom>
        </p:spPr>
      </p:pic>
      <p:sp>
        <p:nvSpPr>
          <p:cNvPr id="13" name="مربع نص 12">
            <a:extLst>
              <a:ext uri="{FF2B5EF4-FFF2-40B4-BE49-F238E27FC236}">
                <a16:creationId xmlns:a16="http://schemas.microsoft.com/office/drawing/2014/main" id="{E3CB4BDC-6F14-4B46-8DC8-A7779F99D5F7}"/>
              </a:ext>
            </a:extLst>
          </p:cNvPr>
          <p:cNvSpPr txBox="1"/>
          <p:nvPr/>
        </p:nvSpPr>
        <p:spPr>
          <a:xfrm>
            <a:off x="5420138" y="4519776"/>
            <a:ext cx="6608827" cy="16312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1">
            <a:spAutoFit/>
          </a:bodyPr>
          <a:lstStyle/>
          <a:p>
            <a:pPr algn="ctr"/>
            <a:r>
              <a:rPr lang="en-US" sz="2000" b="1" dirty="0"/>
              <a:t>BIOS</a:t>
            </a:r>
          </a:p>
          <a:p>
            <a:pPr algn="ctr"/>
            <a:r>
              <a:rPr lang="ar-SA" sz="2000" b="1" dirty="0"/>
              <a:t>وهو نوع من البرامج يسمى </a:t>
            </a:r>
            <a:r>
              <a:rPr lang="en-US" sz="2000" b="1" dirty="0"/>
              <a:t> firmware </a:t>
            </a:r>
            <a:r>
              <a:rPr lang="ar-SA" sz="2000" b="1" dirty="0"/>
              <a:t>نوعية هذه البرامج تكون موجودة على الشرائح الالكترونية داخل الحاسب الالي ولا يتم التعامل معها الا </a:t>
            </a:r>
            <a:endParaRPr lang="en-US" sz="2000" b="1" dirty="0"/>
          </a:p>
          <a:p>
            <a:pPr algn="ctr"/>
            <a:r>
              <a:rPr lang="ar-SA" sz="2000" b="1" dirty="0">
                <a:solidFill>
                  <a:srgbClr val="FF0000"/>
                </a:solidFill>
                <a:highlight>
                  <a:srgbClr val="FFFF00"/>
                </a:highlight>
              </a:rPr>
              <a:t>بواسطة تقني محترف </a:t>
            </a:r>
            <a:r>
              <a:rPr lang="ar-SA" sz="2000" b="1" dirty="0"/>
              <a:t>، ويستخدم لعمل تهيئة للعتاد </a:t>
            </a:r>
            <a:r>
              <a:rPr lang="en-US" sz="2000" b="1" dirty="0"/>
              <a:t>Hardware</a:t>
            </a:r>
            <a:r>
              <a:rPr lang="ar-SA" sz="2000" b="1" dirty="0"/>
              <a:t>عند بداية عملية الاقلاع</a:t>
            </a:r>
            <a:r>
              <a:rPr lang="en-US" sz="2000" b="1" dirty="0"/>
              <a:t>booting </a:t>
            </a:r>
            <a:endParaRPr lang="ar-SA" sz="2000" b="1" dirty="0">
              <a:solidFill>
                <a:schemeClr val="bg1"/>
              </a:solidFill>
            </a:endParaRPr>
          </a:p>
        </p:txBody>
      </p:sp>
    </p:spTree>
    <p:extLst>
      <p:ext uri="{BB962C8B-B14F-4D97-AF65-F5344CB8AC3E}">
        <p14:creationId xmlns:p14="http://schemas.microsoft.com/office/powerpoint/2010/main" val="20589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285BE307-3353-49BE-802F-3334D6A01C42}"/>
              </a:ext>
            </a:extLst>
          </p:cNvPr>
          <p:cNvSpPr txBox="1">
            <a:spLocks noChangeArrowheads="1"/>
          </p:cNvSpPr>
          <p:nvPr/>
        </p:nvSpPr>
        <p:spPr>
          <a:xfrm>
            <a:off x="6268278" y="1705027"/>
            <a:ext cx="5618769" cy="2016224"/>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latin typeface="Arabic Typesetting" panose="03020402040406030203" pitchFamily="66" charset="-78"/>
                <a:cs typeface="+mj-cs"/>
              </a:rPr>
              <a:t>6-</a:t>
            </a:r>
            <a:r>
              <a:rPr lang="ar-SA" sz="2800" b="1" dirty="0">
                <a:solidFill>
                  <a:srgbClr val="FF0000"/>
                </a:solidFill>
                <a:latin typeface="Arabic Typesetting" panose="03020402040406030203" pitchFamily="66" charset="-78"/>
              </a:rPr>
              <a:t> بطارية </a:t>
            </a:r>
            <a:r>
              <a:rPr lang="en-US" sz="2800" b="1" dirty="0">
                <a:solidFill>
                  <a:srgbClr val="FF0000"/>
                </a:solidFill>
                <a:latin typeface="Arabic Typesetting" panose="03020402040406030203" pitchFamily="66" charset="-78"/>
              </a:rPr>
              <a:t>CMOS BATTERY</a:t>
            </a:r>
          </a:p>
          <a:p>
            <a:pPr marL="365760" indent="-283464" algn="ctr">
              <a:spcBef>
                <a:spcPts val="600"/>
              </a:spcBef>
              <a:buClr>
                <a:schemeClr val="accent1"/>
              </a:buClr>
              <a:buSzPct val="80000"/>
              <a:defRPr/>
            </a:pPr>
            <a:r>
              <a:rPr lang="ar-SA" sz="2800" b="1" dirty="0">
                <a:latin typeface="Arabic Typesetting" panose="03020402040406030203" pitchFamily="66" charset="-78"/>
              </a:rPr>
              <a:t>هي البطارية الخاصة بالمحافظة على البيانات في الذاكرة التي تحفظ التاريخ والوقت في حالة فصل الجهاز عن مصدر الكهرباء.</a:t>
            </a:r>
            <a:endParaRPr lang="ar-SA" sz="2800" b="1" dirty="0">
              <a:latin typeface="Arabic Typesetting" panose="03020402040406030203" pitchFamily="66" charset="-78"/>
              <a:cs typeface="+mj-cs"/>
            </a:endParaRPr>
          </a:p>
        </p:txBody>
      </p:sp>
      <p:sp>
        <p:nvSpPr>
          <p:cNvPr id="10" name="Title 1">
            <a:extLst>
              <a:ext uri="{FF2B5EF4-FFF2-40B4-BE49-F238E27FC236}">
                <a16:creationId xmlns:a16="http://schemas.microsoft.com/office/drawing/2014/main" id="{49B65231-B5C6-4844-AC46-89A6F3D23C4D}"/>
              </a:ext>
            </a:extLst>
          </p:cNvPr>
          <p:cNvSpPr txBox="1">
            <a:spLocks/>
          </p:cNvSpPr>
          <p:nvPr/>
        </p:nvSpPr>
        <p:spPr>
          <a:xfrm>
            <a:off x="0" y="68919"/>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pic>
        <p:nvPicPr>
          <p:cNvPr id="5122" name="Picture 2" descr="Pin by Fernando on Informática | Computer power supplies, Battery, Maxell">
            <a:extLst>
              <a:ext uri="{FF2B5EF4-FFF2-40B4-BE49-F238E27FC236}">
                <a16:creationId xmlns:a16="http://schemas.microsoft.com/office/drawing/2014/main" id="{CDCBC5F4-D0CB-44D9-8EB4-FC3461AEA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432" y="1462296"/>
            <a:ext cx="2528681" cy="22589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36FB4906-2FC2-49CE-A502-B44584A2D16A}"/>
              </a:ext>
            </a:extLst>
          </p:cNvPr>
          <p:cNvSpPr txBox="1">
            <a:spLocks noChangeArrowheads="1"/>
          </p:cNvSpPr>
          <p:nvPr/>
        </p:nvSpPr>
        <p:spPr>
          <a:xfrm>
            <a:off x="5735706" y="4601985"/>
            <a:ext cx="6151341" cy="2112266"/>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solidFill>
                  <a:srgbClr val="FF0000"/>
                </a:solidFill>
                <a:latin typeface="Arabic Typesetting" panose="03020402040406030203" pitchFamily="66" charset="-78"/>
                <a:cs typeface="+mj-cs"/>
              </a:rPr>
              <a:t>7- فتحات توصيل وحدات الذاكرة</a:t>
            </a:r>
            <a:r>
              <a:rPr lang="en-US" sz="2800" b="1" dirty="0">
                <a:solidFill>
                  <a:srgbClr val="FF0000"/>
                </a:solidFill>
                <a:latin typeface="Arabic Typesetting" panose="03020402040406030203" pitchFamily="66" charset="-78"/>
                <a:cs typeface="+mj-cs"/>
              </a:rPr>
              <a:t>MEMORY SLOTS</a:t>
            </a:r>
            <a:r>
              <a:rPr lang="ar-SA" sz="2800" b="1" dirty="0">
                <a:solidFill>
                  <a:srgbClr val="FF0000"/>
                </a:solidFill>
                <a:latin typeface="Arabic Typesetting" panose="03020402040406030203" pitchFamily="66" charset="-78"/>
                <a:cs typeface="+mj-cs"/>
              </a:rPr>
              <a:t>: </a:t>
            </a:r>
            <a:r>
              <a:rPr lang="ar-SA" sz="2800" b="1" dirty="0">
                <a:latin typeface="Arabic Typesetting" panose="03020402040406030203" pitchFamily="66" charset="-78"/>
                <a:cs typeface="+mj-cs"/>
              </a:rPr>
              <a:t>تكون عادة في مجموعات مزدوجة 4 او 6 فتحات للذاكرة او أكثر</a:t>
            </a:r>
          </a:p>
        </p:txBody>
      </p:sp>
      <p:sp>
        <p:nvSpPr>
          <p:cNvPr id="13" name="مربع نص 12">
            <a:extLst>
              <a:ext uri="{FF2B5EF4-FFF2-40B4-BE49-F238E27FC236}">
                <a16:creationId xmlns:a16="http://schemas.microsoft.com/office/drawing/2014/main" id="{F0853D6B-7F10-4F29-8F65-D15A8275D4D1}"/>
              </a:ext>
            </a:extLst>
          </p:cNvPr>
          <p:cNvSpPr txBox="1"/>
          <p:nvPr/>
        </p:nvSpPr>
        <p:spPr>
          <a:xfrm>
            <a:off x="6096000" y="997141"/>
            <a:ext cx="5769430" cy="707886"/>
          </a:xfrm>
          <a:prstGeom prst="rect">
            <a:avLst/>
          </a:prstGeom>
          <a:solidFill>
            <a:schemeClr val="tx1"/>
          </a:solidFill>
        </p:spPr>
        <p:txBody>
          <a:bodyPr wrap="square">
            <a:spAutoFit/>
          </a:bodyPr>
          <a:lstStyle/>
          <a:p>
            <a:pPr algn="ctr"/>
            <a:r>
              <a:rPr lang="ar-SA" sz="2000" b="1" dirty="0">
                <a:solidFill>
                  <a:srgbClr val="FFFFFF"/>
                </a:solidFill>
              </a:rPr>
              <a:t>لماذا يبقى التاريخ والوقت صحيح في الجهاز حتى اذا لم يتم تشغيله لفتره طويله؟</a:t>
            </a:r>
            <a:endParaRPr lang="en-US" sz="2000" b="1" dirty="0"/>
          </a:p>
        </p:txBody>
      </p:sp>
      <p:pic>
        <p:nvPicPr>
          <p:cNvPr id="3" name="صورة 2">
            <a:extLst>
              <a:ext uri="{FF2B5EF4-FFF2-40B4-BE49-F238E27FC236}">
                <a16:creationId xmlns:a16="http://schemas.microsoft.com/office/drawing/2014/main" id="{F65BC2C9-7709-440C-8B07-AD7E7AB1504E}"/>
              </a:ext>
            </a:extLst>
          </p:cNvPr>
          <p:cNvPicPr>
            <a:picLocks noChangeAspect="1"/>
          </p:cNvPicPr>
          <p:nvPr/>
        </p:nvPicPr>
        <p:blipFill>
          <a:blip r:embed="rId3"/>
          <a:stretch>
            <a:fillRect/>
          </a:stretch>
        </p:blipFill>
        <p:spPr>
          <a:xfrm>
            <a:off x="1446972" y="4144861"/>
            <a:ext cx="3694873" cy="2466282"/>
          </a:xfrm>
          <a:prstGeom prst="rect">
            <a:avLst/>
          </a:prstGeom>
        </p:spPr>
      </p:pic>
    </p:spTree>
    <p:extLst>
      <p:ext uri="{BB962C8B-B14F-4D97-AF65-F5344CB8AC3E}">
        <p14:creationId xmlns:p14="http://schemas.microsoft.com/office/powerpoint/2010/main" val="412355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285BE307-3353-49BE-802F-3334D6A01C42}"/>
              </a:ext>
            </a:extLst>
          </p:cNvPr>
          <p:cNvSpPr txBox="1">
            <a:spLocks noChangeArrowheads="1"/>
          </p:cNvSpPr>
          <p:nvPr/>
        </p:nvSpPr>
        <p:spPr>
          <a:xfrm>
            <a:off x="6546574" y="1052736"/>
            <a:ext cx="4982817" cy="2922916"/>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latin typeface="Arabic Typesetting" panose="03020402040406030203" pitchFamily="66" charset="-78"/>
                <a:cs typeface="+mj-cs"/>
              </a:rPr>
              <a:t>8- </a:t>
            </a:r>
            <a:r>
              <a:rPr lang="ar-SA" sz="2800" b="1" dirty="0">
                <a:solidFill>
                  <a:srgbClr val="FF0000"/>
                </a:solidFill>
                <a:latin typeface="Arabic Typesetting" panose="03020402040406030203" pitchFamily="66" charset="-78"/>
                <a:cs typeface="+mj-cs"/>
              </a:rPr>
              <a:t>فتحات لتوصيل بطاقات التوسع </a:t>
            </a:r>
            <a:r>
              <a:rPr lang="en-US" sz="2800" b="1" dirty="0">
                <a:solidFill>
                  <a:srgbClr val="FF0000"/>
                </a:solidFill>
                <a:latin typeface="Arabic Typesetting" panose="03020402040406030203" pitchFamily="66" charset="-78"/>
                <a:cs typeface="+mj-cs"/>
              </a:rPr>
              <a:t>EXPANISION SLOTS</a:t>
            </a:r>
          </a:p>
          <a:p>
            <a:pPr marL="365760" indent="-283464" algn="ctr">
              <a:spcBef>
                <a:spcPts val="600"/>
              </a:spcBef>
              <a:buClr>
                <a:schemeClr val="accent1"/>
              </a:buClr>
              <a:buSzPct val="80000"/>
              <a:defRPr/>
            </a:pPr>
            <a:r>
              <a:rPr lang="ar-SA" sz="2800" b="1" dirty="0">
                <a:latin typeface="Arabic Typesetting" panose="03020402040406030203" pitchFamily="66" charset="-78"/>
                <a:cs typeface="+mj-cs"/>
              </a:rPr>
              <a:t>تأتي هذه الفتحات في عدة اشكال قياسية ومن الأنواع السائدة حالياً </a:t>
            </a:r>
            <a:r>
              <a:rPr lang="en-US" sz="2800" b="1" dirty="0">
                <a:latin typeface="Arabic Typesetting" panose="03020402040406030203" pitchFamily="66" charset="-78"/>
                <a:cs typeface="+mj-cs"/>
              </a:rPr>
              <a:t>AGP</a:t>
            </a:r>
            <a:r>
              <a:rPr lang="ar-SA" sz="2800" b="1" dirty="0">
                <a:latin typeface="Arabic Typesetting" panose="03020402040406030203" pitchFamily="66" charset="-78"/>
                <a:cs typeface="+mj-cs"/>
              </a:rPr>
              <a:t> وهو خاص لتوصيل بطاقات الرسومات</a:t>
            </a:r>
            <a:r>
              <a:rPr lang="en-US" sz="2800" b="1" dirty="0">
                <a:latin typeface="Arabic Typesetting" panose="03020402040406030203" pitchFamily="66" charset="-78"/>
                <a:cs typeface="+mj-cs"/>
              </a:rPr>
              <a:t> GRAPHIC CARDS</a:t>
            </a:r>
            <a:endParaRPr lang="ar-SA" sz="2800" b="1" dirty="0">
              <a:latin typeface="Arabic Typesetting" panose="03020402040406030203" pitchFamily="66" charset="-78"/>
              <a:cs typeface="+mj-cs"/>
            </a:endParaRPr>
          </a:p>
        </p:txBody>
      </p:sp>
      <p:sp>
        <p:nvSpPr>
          <p:cNvPr id="9" name="Title 1">
            <a:extLst>
              <a:ext uri="{FF2B5EF4-FFF2-40B4-BE49-F238E27FC236}">
                <a16:creationId xmlns:a16="http://schemas.microsoft.com/office/drawing/2014/main" id="{41178587-B906-4957-89F0-FB85BC2269DA}"/>
              </a:ext>
            </a:extLst>
          </p:cNvPr>
          <p:cNvSpPr txBox="1">
            <a:spLocks/>
          </p:cNvSpPr>
          <p:nvPr/>
        </p:nvSpPr>
        <p:spPr>
          <a:xfrm>
            <a:off x="0" y="68919"/>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pic>
        <p:nvPicPr>
          <p:cNvPr id="6146" name="Picture 2">
            <a:extLst>
              <a:ext uri="{FF2B5EF4-FFF2-40B4-BE49-F238E27FC236}">
                <a16:creationId xmlns:a16="http://schemas.microsoft.com/office/drawing/2014/main" id="{85057DCC-E26D-4E3C-957B-B1F3B2F1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38" y="1130620"/>
            <a:ext cx="3847962" cy="24474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4CF2B763-A403-4989-A82D-375659650371}"/>
              </a:ext>
            </a:extLst>
          </p:cNvPr>
          <p:cNvSpPr txBox="1">
            <a:spLocks noChangeArrowheads="1"/>
          </p:cNvSpPr>
          <p:nvPr/>
        </p:nvSpPr>
        <p:spPr>
          <a:xfrm>
            <a:off x="6720508" y="4967141"/>
            <a:ext cx="4982817" cy="1676246"/>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latin typeface="Arabic Typesetting" panose="03020402040406030203" pitchFamily="66" charset="-78"/>
                <a:cs typeface="+mj-cs"/>
              </a:rPr>
              <a:t>9- مقابس الطاقة </a:t>
            </a:r>
            <a:r>
              <a:rPr lang="en-US" sz="2800" b="1" dirty="0">
                <a:solidFill>
                  <a:srgbClr val="FF0000"/>
                </a:solidFill>
                <a:latin typeface="Arabic Typesetting" panose="03020402040406030203" pitchFamily="66" charset="-78"/>
                <a:cs typeface="+mj-cs"/>
              </a:rPr>
              <a:t>power connector</a:t>
            </a:r>
            <a:endParaRPr lang="ar-SA" sz="2800" b="1" dirty="0">
              <a:solidFill>
                <a:srgbClr val="FF0000"/>
              </a:solidFill>
              <a:latin typeface="Arabic Typesetting" panose="03020402040406030203" pitchFamily="66" charset="-78"/>
              <a:cs typeface="+mj-cs"/>
            </a:endParaRPr>
          </a:p>
          <a:p>
            <a:pPr marL="365760" indent="-283464" algn="ctr">
              <a:spcBef>
                <a:spcPts val="600"/>
              </a:spcBef>
              <a:buClr>
                <a:schemeClr val="accent1"/>
              </a:buClr>
              <a:buSzPct val="80000"/>
              <a:defRPr/>
            </a:pPr>
            <a:r>
              <a:rPr lang="ar-SA" sz="2800" b="1" dirty="0">
                <a:latin typeface="Arabic Typesetting" panose="03020402040406030203" pitchFamily="66" charset="-78"/>
                <a:cs typeface="+mj-cs"/>
              </a:rPr>
              <a:t>لتوصيل كيابل الطاقة المتصلة بمصدر الطاقة </a:t>
            </a:r>
          </a:p>
        </p:txBody>
      </p:sp>
      <p:pic>
        <p:nvPicPr>
          <p:cNvPr id="6148" name="Picture 4" descr="المعمول بها الحرب نسج what is the 8 pin power connector on motherboard -  cabuildingbridges.org">
            <a:extLst>
              <a:ext uri="{FF2B5EF4-FFF2-40B4-BE49-F238E27FC236}">
                <a16:creationId xmlns:a16="http://schemas.microsoft.com/office/drawing/2014/main" id="{51D79B2D-48D2-4F23-99A7-109B48902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634" y="4204095"/>
            <a:ext cx="2557669" cy="22983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nection Computer Main Power Socket Stock Photo - Image of abstract,  desktop: 33685262">
            <a:extLst>
              <a:ext uri="{FF2B5EF4-FFF2-40B4-BE49-F238E27FC236}">
                <a16:creationId xmlns:a16="http://schemas.microsoft.com/office/drawing/2014/main" id="{5FC24284-E524-4F63-8798-307973F9E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94" y="4210785"/>
            <a:ext cx="2990009" cy="244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 calcmode="lin" valueType="num">
                                      <p:cBhvr additive="base">
                                        <p:cTn id="21" dur="500" fill="hold"/>
                                        <p:tgtEl>
                                          <p:spTgt spid="6148"/>
                                        </p:tgtEl>
                                        <p:attrNameLst>
                                          <p:attrName>ppt_x</p:attrName>
                                        </p:attrNameLst>
                                      </p:cBhvr>
                                      <p:tavLst>
                                        <p:tav tm="0">
                                          <p:val>
                                            <p:strVal val="#ppt_x"/>
                                          </p:val>
                                        </p:tav>
                                        <p:tav tm="100000">
                                          <p:val>
                                            <p:strVal val="#ppt_x"/>
                                          </p:val>
                                        </p:tav>
                                      </p:tavLst>
                                    </p:anim>
                                    <p:anim calcmode="lin" valueType="num">
                                      <p:cBhvr additive="base">
                                        <p:cTn id="22" dur="500" fill="hold"/>
                                        <p:tgtEl>
                                          <p:spTgt spid="614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50"/>
                                        </p:tgtEl>
                                        <p:attrNameLst>
                                          <p:attrName>style.visibility</p:attrName>
                                        </p:attrNameLst>
                                      </p:cBhvr>
                                      <p:to>
                                        <p:strVal val="visible"/>
                                      </p:to>
                                    </p:set>
                                    <p:anim calcmode="lin" valueType="num">
                                      <p:cBhvr additive="base">
                                        <p:cTn id="25" dur="500" fill="hold"/>
                                        <p:tgtEl>
                                          <p:spTgt spid="6150"/>
                                        </p:tgtEl>
                                        <p:attrNameLst>
                                          <p:attrName>ppt_x</p:attrName>
                                        </p:attrNameLst>
                                      </p:cBhvr>
                                      <p:tavLst>
                                        <p:tav tm="0">
                                          <p:val>
                                            <p:strVal val="#ppt_x"/>
                                          </p:val>
                                        </p:tav>
                                        <p:tav tm="100000">
                                          <p:val>
                                            <p:strVal val="#ppt_x"/>
                                          </p:val>
                                        </p:tav>
                                      </p:tavLst>
                                    </p:anim>
                                    <p:anim calcmode="lin" valueType="num">
                                      <p:cBhvr additive="base">
                                        <p:cTn id="26"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البطارية الخاصة بحفظ بيانات التاريخ والوقت </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351873"/>
            <a:ext cx="10515600" cy="748058"/>
          </a:xfrm>
          <a:ln>
            <a:solidFill>
              <a:srgbClr val="47B887"/>
            </a:solidFill>
          </a:ln>
        </p:spPr>
        <p:txBody>
          <a:bodyPr>
            <a:normAutofit/>
          </a:bodyPr>
          <a:lstStyle/>
          <a:p>
            <a:pPr algn="ctr"/>
            <a:r>
              <a:rPr lang="ar-SA" sz="3600" b="1" dirty="0">
                <a:latin typeface="A Massir Ballpoint" panose="00000100000000000000" pitchFamily="2" charset="-78"/>
                <a:cs typeface="A Massir Ballpoint" panose="00000100000000000000" pitchFamily="2" charset="-78"/>
              </a:rPr>
              <a:t>نشاط</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6294782" y="3681239"/>
            <a:ext cx="4916556" cy="2308324"/>
          </a:xfrm>
          <a:prstGeom prst="rect">
            <a:avLst/>
          </a:prstGeom>
          <a:noFill/>
        </p:spPr>
        <p:txBody>
          <a:bodyPr wrap="square" rtlCol="0">
            <a:spAutoFit/>
          </a:bodyPr>
          <a:lstStyle/>
          <a:p>
            <a:r>
              <a:rPr lang="en-US" sz="3600" b="1" dirty="0">
                <a:solidFill>
                  <a:srgbClr val="C00000"/>
                </a:solidFill>
              </a:rPr>
              <a:t>A</a:t>
            </a:r>
            <a:r>
              <a:rPr lang="ar-SA" sz="3600" b="1" dirty="0"/>
              <a:t> </a:t>
            </a:r>
            <a:r>
              <a:rPr lang="en-US" sz="3600" b="1" dirty="0"/>
              <a:t>BIOS</a:t>
            </a:r>
          </a:p>
          <a:p>
            <a:r>
              <a:rPr lang="en-US" sz="3600" b="1" dirty="0"/>
              <a:t> </a:t>
            </a:r>
            <a:r>
              <a:rPr lang="en-US" sz="3600" b="1" dirty="0">
                <a:solidFill>
                  <a:srgbClr val="C00000"/>
                </a:solidFill>
              </a:rPr>
              <a:t>B</a:t>
            </a:r>
            <a:r>
              <a:rPr lang="ar-SA" sz="3600" b="1" dirty="0"/>
              <a:t> </a:t>
            </a:r>
            <a:r>
              <a:rPr lang="en-US" sz="3600" b="1" dirty="0"/>
              <a:t>CHIPSET1</a:t>
            </a:r>
          </a:p>
          <a:p>
            <a:r>
              <a:rPr lang="en-US" sz="3600" b="1" dirty="0">
                <a:solidFill>
                  <a:srgbClr val="C00000"/>
                </a:solidFill>
              </a:rPr>
              <a:t>C</a:t>
            </a:r>
            <a:r>
              <a:rPr lang="ar-SA" sz="3600" b="1" dirty="0"/>
              <a:t> </a:t>
            </a:r>
            <a:r>
              <a:rPr lang="en-US" sz="3600" b="1" dirty="0"/>
              <a:t>CMOS</a:t>
            </a:r>
          </a:p>
          <a:p>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3761364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القطعة التي تصل بين المعالج والذاكرة الرئيسية</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a:ln>
            <a:solidFill>
              <a:srgbClr val="47B887"/>
            </a:solidFill>
          </a:ln>
        </p:spPr>
        <p:txBody>
          <a:bodyPr>
            <a:normAutofit/>
          </a:bodyPr>
          <a:lstStyle/>
          <a:p>
            <a:pPr algn="ctr"/>
            <a:r>
              <a:rPr lang="ar-SA" sz="3600" b="1" dirty="0">
                <a:latin typeface="A Massir Ballpoint" panose="00000100000000000000" pitchFamily="2" charset="-78"/>
                <a:cs typeface="A Massir Ballpoint" panose="00000100000000000000" pitchFamily="2" charset="-78"/>
              </a:rPr>
              <a:t>نشاط</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5663381" y="3661830"/>
            <a:ext cx="6005157" cy="2308324"/>
          </a:xfrm>
          <a:prstGeom prst="rect">
            <a:avLst/>
          </a:prstGeom>
          <a:noFill/>
        </p:spPr>
        <p:txBody>
          <a:bodyPr wrap="square" rtlCol="0">
            <a:spAutoFit/>
          </a:bodyPr>
          <a:lstStyle/>
          <a:p>
            <a:pPr algn="l" rtl="0"/>
            <a:r>
              <a:rPr lang="en-US" sz="3600" b="1" dirty="0">
                <a:solidFill>
                  <a:srgbClr val="C00000"/>
                </a:solidFill>
              </a:rPr>
              <a:t>A</a:t>
            </a:r>
            <a:r>
              <a:rPr lang="en-US" sz="3600" b="1" dirty="0"/>
              <a:t>CHIPSET1(NORTHBRIDGE)</a:t>
            </a:r>
          </a:p>
          <a:p>
            <a:pPr algn="l" rtl="0"/>
            <a:r>
              <a:rPr lang="en-US" sz="3600" b="1" dirty="0">
                <a:solidFill>
                  <a:srgbClr val="C00000"/>
                </a:solidFill>
              </a:rPr>
              <a:t>B</a:t>
            </a:r>
            <a:r>
              <a:rPr lang="ar-SA" sz="3600" b="1" dirty="0"/>
              <a:t> </a:t>
            </a:r>
            <a:r>
              <a:rPr lang="en-US" sz="3600" b="1" dirty="0"/>
              <a:t>CHIPSET2(SOUTHBRIDGE)</a:t>
            </a:r>
          </a:p>
          <a:p>
            <a:pPr algn="l" rtl="0"/>
            <a:r>
              <a:rPr lang="en-US" sz="3600" b="1" dirty="0">
                <a:solidFill>
                  <a:srgbClr val="C00000"/>
                </a:solidFill>
              </a:rPr>
              <a:t>C</a:t>
            </a:r>
            <a:r>
              <a:rPr lang="ar-SA" sz="3600" b="1" dirty="0"/>
              <a:t> </a:t>
            </a:r>
            <a:r>
              <a:rPr lang="en-US" sz="3600" b="1" dirty="0"/>
              <a:t>CMOS</a:t>
            </a:r>
          </a:p>
          <a:p>
            <a:pPr algn="l" rtl="0"/>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2286731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المعايير الأساسية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
        <p:nvSpPr>
          <p:cNvPr id="5" name="Rectangle 3">
            <a:extLst>
              <a:ext uri="{FF2B5EF4-FFF2-40B4-BE49-F238E27FC236}">
                <a16:creationId xmlns:a16="http://schemas.microsoft.com/office/drawing/2014/main" id="{32FC49D4-D6E2-40DF-92A7-07CC9C5F1318}"/>
              </a:ext>
            </a:extLst>
          </p:cNvPr>
          <p:cNvSpPr txBox="1">
            <a:spLocks noChangeArrowheads="1"/>
          </p:cNvSpPr>
          <p:nvPr/>
        </p:nvSpPr>
        <p:spPr>
          <a:xfrm>
            <a:off x="198783" y="850369"/>
            <a:ext cx="11818910" cy="12832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Autofit/>
          </a:bodyPr>
          <a:lstStyle/>
          <a:p>
            <a:pPr marL="365760" lvl="0" indent="-283464" algn="ctr">
              <a:spcBef>
                <a:spcPts val="600"/>
              </a:spcBef>
              <a:buClr>
                <a:schemeClr val="accent1"/>
              </a:buClr>
              <a:buSzPct val="80000"/>
              <a:defRPr/>
            </a:pPr>
            <a:r>
              <a:rPr lang="en-US" sz="2400" b="1" dirty="0">
                <a:solidFill>
                  <a:srgbClr val="F24440"/>
                </a:solidFill>
                <a:latin typeface="Arial" panose="020B0604020202020204" pitchFamily="34" charset="0"/>
                <a:cs typeface="Arial" panose="020B0604020202020204" pitchFamily="34" charset="0"/>
              </a:rPr>
              <a:t>Form Factor </a:t>
            </a:r>
            <a:r>
              <a:rPr lang="ar-SA" sz="2400" b="1" dirty="0">
                <a:solidFill>
                  <a:srgbClr val="F24440"/>
                </a:solidFill>
                <a:latin typeface="Arial" panose="020B0604020202020204" pitchFamily="34" charset="0"/>
                <a:cs typeface="Arial" panose="020B0604020202020204" pitchFamily="34" charset="0"/>
              </a:rPr>
              <a:t> </a:t>
            </a:r>
            <a:r>
              <a:rPr lang="ar-SA" sz="2400" b="1" dirty="0">
                <a:solidFill>
                  <a:srgbClr val="FF0066"/>
                </a:solidFill>
                <a:latin typeface="Arial" panose="020B0604020202020204" pitchFamily="34" charset="0"/>
                <a:cs typeface="Arial" panose="020B0604020202020204" pitchFamily="34" charset="0"/>
              </a:rPr>
              <a:t>: </a:t>
            </a:r>
          </a:p>
          <a:p>
            <a:pPr marL="365760" lvl="0" indent="-283464" algn="ctr">
              <a:spcBef>
                <a:spcPts val="600"/>
              </a:spcBef>
              <a:buClr>
                <a:schemeClr val="accent1"/>
              </a:buClr>
              <a:buSzPct val="80000"/>
              <a:defRPr/>
            </a:pPr>
            <a:r>
              <a:rPr lang="ar-SA" sz="2400" b="1" dirty="0">
                <a:solidFill>
                  <a:schemeClr val="tx1"/>
                </a:solidFill>
                <a:latin typeface="Arial" panose="020B0604020202020204" pitchFamily="34" charset="0"/>
                <a:cs typeface="Arial" panose="020B0604020202020204" pitchFamily="34" charset="0"/>
              </a:rPr>
              <a:t>وهو المعيار القياسي لمقاسات اللوحة الحاضنة ويحدد هذا المعيار مقاسات اللوحة الحاضنة وأماكن القطع </a:t>
            </a:r>
          </a:p>
        </p:txBody>
      </p:sp>
      <p:pic>
        <p:nvPicPr>
          <p:cNvPr id="6" name="صورة 5">
            <a:extLst>
              <a:ext uri="{FF2B5EF4-FFF2-40B4-BE49-F238E27FC236}">
                <a16:creationId xmlns:a16="http://schemas.microsoft.com/office/drawing/2014/main" id="{4CB28EC3-1D0D-477E-B09E-2494F26E72B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328356"/>
            <a:ext cx="6957391" cy="3138158"/>
          </a:xfrm>
          <a:prstGeom prst="rect">
            <a:avLst/>
          </a:prstGeom>
          <a:noFill/>
          <a:ln w="38100" cap="sq">
            <a:noFill/>
            <a:prstDash val="solid"/>
            <a:miter lim="800000"/>
          </a:ln>
          <a:effectLst>
            <a:outerShdw blurRad="50800" dist="38100" dir="2700000" algn="tl" rotWithShape="0">
              <a:srgbClr val="000000">
                <a:alpha val="43000"/>
              </a:srgbClr>
            </a:outerShdw>
          </a:effectLst>
        </p:spPr>
      </p:pic>
      <p:sp>
        <p:nvSpPr>
          <p:cNvPr id="10" name="مربع نص 9">
            <a:extLst>
              <a:ext uri="{FF2B5EF4-FFF2-40B4-BE49-F238E27FC236}">
                <a16:creationId xmlns:a16="http://schemas.microsoft.com/office/drawing/2014/main" id="{0731910D-9FB7-4416-8C5C-C766BD3D5416}"/>
              </a:ext>
            </a:extLst>
          </p:cNvPr>
          <p:cNvSpPr txBox="1"/>
          <p:nvPr/>
        </p:nvSpPr>
        <p:spPr>
          <a:xfrm>
            <a:off x="6756581" y="3228945"/>
            <a:ext cx="5261112" cy="400110"/>
          </a:xfrm>
          <a:prstGeom prst="rect">
            <a:avLst/>
          </a:prstGeom>
          <a:solidFill>
            <a:schemeClr val="tx1"/>
          </a:solidFill>
        </p:spPr>
        <p:txBody>
          <a:bodyPr wrap="square">
            <a:spAutoFit/>
          </a:bodyPr>
          <a:lstStyle/>
          <a:p>
            <a:pPr algn="ctr"/>
            <a:r>
              <a:rPr lang="ar-SA" sz="2000" b="1" dirty="0">
                <a:solidFill>
                  <a:srgbClr val="FFFFFF"/>
                </a:solidFill>
              </a:rPr>
              <a:t>ما أهمية المعايير القياسية للوحة الحاضنة</a:t>
            </a:r>
            <a:endParaRPr lang="en-US" sz="2000" b="1" dirty="0"/>
          </a:p>
        </p:txBody>
      </p:sp>
      <p:sp>
        <p:nvSpPr>
          <p:cNvPr id="11" name="مربع نص 10">
            <a:extLst>
              <a:ext uri="{FF2B5EF4-FFF2-40B4-BE49-F238E27FC236}">
                <a16:creationId xmlns:a16="http://schemas.microsoft.com/office/drawing/2014/main" id="{B24DD80E-ED0C-480C-912E-BBD0AAB31CCE}"/>
              </a:ext>
            </a:extLst>
          </p:cNvPr>
          <p:cNvSpPr txBox="1"/>
          <p:nvPr/>
        </p:nvSpPr>
        <p:spPr>
          <a:xfrm>
            <a:off x="7139946" y="3897435"/>
            <a:ext cx="4494381" cy="954107"/>
          </a:xfrm>
          <a:prstGeom prst="rect">
            <a:avLst/>
          </a:prstGeom>
          <a:noFill/>
          <a:ln w="28575">
            <a:solidFill>
              <a:srgbClr val="47B887"/>
            </a:solidFill>
            <a:prstDash val="lgDash"/>
          </a:ln>
        </p:spPr>
        <p:txBody>
          <a:bodyPr wrap="square">
            <a:spAutoFit/>
          </a:bodyPr>
          <a:lstStyle/>
          <a:p>
            <a:pPr algn="ctr"/>
            <a:r>
              <a:rPr lang="ar-SA" sz="2800" b="1" dirty="0"/>
              <a:t>تعتمده جميع الشركات </a:t>
            </a:r>
            <a:r>
              <a:rPr lang="ar-SA" sz="2800" b="1" dirty="0" err="1"/>
              <a:t>المصنعه</a:t>
            </a:r>
            <a:r>
              <a:rPr lang="ar-SA" sz="2800" b="1" dirty="0"/>
              <a:t> لقطع الحاسب </a:t>
            </a:r>
            <a:endParaRPr lang="en-US" sz="2800" b="1" dirty="0"/>
          </a:p>
        </p:txBody>
      </p:sp>
      <p:pic>
        <p:nvPicPr>
          <p:cNvPr id="8" name="Picture 2" descr="Bitmoji Image">
            <a:extLst>
              <a:ext uri="{FF2B5EF4-FFF2-40B4-BE49-F238E27FC236}">
                <a16:creationId xmlns:a16="http://schemas.microsoft.com/office/drawing/2014/main" id="{AF57E399-D98A-431D-8F8A-2F6F9A274D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493" y="2705151"/>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ن خلال استراتيجية جدول التعلم اكملي الجدول التالي حول ( حماية تطبيقات الانترنت)…">
            <a:extLst>
              <a:ext uri="{FF2B5EF4-FFF2-40B4-BE49-F238E27FC236}">
                <a16:creationId xmlns:a16="http://schemas.microsoft.com/office/drawing/2014/main" id="{9C29AC50-737B-458A-AC40-FA7DE49DFA3C}"/>
              </a:ext>
            </a:extLst>
          </p:cNvPr>
          <p:cNvSpPr txBox="1">
            <a:spLocks/>
          </p:cNvSpPr>
          <p:nvPr/>
        </p:nvSpPr>
        <p:spPr>
          <a:xfrm>
            <a:off x="-302502" y="1176076"/>
            <a:ext cx="13373067" cy="824467"/>
          </a:xfrm>
          <a:prstGeom prst="rect">
            <a:avLst/>
          </a:prstGeom>
        </p:spPr>
        <p:txBody>
          <a:bodyPr>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من خلال استراتيجية جدول التعلم اكملي الجدول التالي لتحديد أهداف الدرس</a:t>
            </a:r>
            <a:endParaRPr lang="en-US" sz="2667" b="1" dirty="0">
              <a:latin typeface="Geeza Pro Bold"/>
              <a:ea typeface="Geeza Pro Bold"/>
              <a:cs typeface="Geeza Pro Bold"/>
              <a:sym typeface="Geeza Pro Bold"/>
            </a:endParaRPr>
          </a:p>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كتاب الطالبة 125-128</a:t>
            </a:r>
            <a:r>
              <a:rPr lang="en-US" sz="2667" b="1" dirty="0">
                <a:latin typeface="Geeza Pro Bold"/>
                <a:ea typeface="Geeza Pro Bold"/>
                <a:cs typeface="Geeza Pro Bold"/>
                <a:sym typeface="Geeza Pro Bold"/>
              </a:rPr>
              <a:t> </a:t>
            </a:r>
            <a:endParaRPr lang="ar-SA" sz="2667" b="1" dirty="0">
              <a:latin typeface="Geeza Pro Bold"/>
              <a:ea typeface="Geeza Pro Bold"/>
              <a:cs typeface="Geeza Pro Bold"/>
              <a:sym typeface="Geeza Pro Bold"/>
            </a:endParaRPr>
          </a:p>
          <a:p>
            <a:pPr defTabSz="205718">
              <a:defRPr sz="4608">
                <a:latin typeface="Geeza Pro Bold"/>
                <a:ea typeface="Geeza Pro Bold"/>
                <a:cs typeface="Geeza Pro Bold"/>
                <a:sym typeface="Geeza Pro Bold"/>
              </a:defRPr>
            </a:pPr>
            <a:endParaRPr lang="ar-SA" sz="2667" b="1" dirty="0">
              <a:latin typeface="Geeza Pro Bold"/>
              <a:ea typeface="Geeza Pro Bold"/>
              <a:cs typeface="Geeza Pro Bold"/>
              <a:sym typeface="Geeza Pro Bold"/>
            </a:endParaRPr>
          </a:p>
        </p:txBody>
      </p:sp>
      <p:sp>
        <p:nvSpPr>
          <p:cNvPr id="5" name="عنصر نائب للنص 4">
            <a:extLst>
              <a:ext uri="{FF2B5EF4-FFF2-40B4-BE49-F238E27FC236}">
                <a16:creationId xmlns:a16="http://schemas.microsoft.com/office/drawing/2014/main" id="{519730DF-9E74-49E0-89EA-28ACE6A9BD77}"/>
              </a:ext>
            </a:extLst>
          </p:cNvPr>
          <p:cNvSpPr>
            <a:spLocks noGrp="1"/>
          </p:cNvSpPr>
          <p:nvPr>
            <p:ph type="body" sz="quarter" idx="36"/>
          </p:nvPr>
        </p:nvSpPr>
        <p:spPr/>
        <p:txBody>
          <a:bodyPr/>
          <a:lstStyle/>
          <a:p>
            <a:endParaRPr lang="en-US"/>
          </a:p>
        </p:txBody>
      </p:sp>
      <p:sp>
        <p:nvSpPr>
          <p:cNvPr id="6" name="عنصر نائب للنص 5">
            <a:extLst>
              <a:ext uri="{FF2B5EF4-FFF2-40B4-BE49-F238E27FC236}">
                <a16:creationId xmlns:a16="http://schemas.microsoft.com/office/drawing/2014/main" id="{AE1A4DAE-5821-49A7-9ECA-18F42D3A47BD}"/>
              </a:ext>
            </a:extLst>
          </p:cNvPr>
          <p:cNvSpPr>
            <a:spLocks noGrp="1"/>
          </p:cNvSpPr>
          <p:nvPr>
            <p:ph type="body" sz="quarter" idx="37"/>
          </p:nvPr>
        </p:nvSpPr>
        <p:spPr/>
        <p:txBody>
          <a:bodyPr/>
          <a:lstStyle/>
          <a:p>
            <a:endParaRPr lang="en-US"/>
          </a:p>
        </p:txBody>
      </p:sp>
      <p:sp>
        <p:nvSpPr>
          <p:cNvPr id="7" name="عنصر نائب للنص 6">
            <a:extLst>
              <a:ext uri="{FF2B5EF4-FFF2-40B4-BE49-F238E27FC236}">
                <a16:creationId xmlns:a16="http://schemas.microsoft.com/office/drawing/2014/main" id="{F7E46A39-2F33-4E04-A653-B4DE35305F59}"/>
              </a:ext>
            </a:extLst>
          </p:cNvPr>
          <p:cNvSpPr>
            <a:spLocks noGrp="1"/>
          </p:cNvSpPr>
          <p:nvPr>
            <p:ph type="body" sz="quarter" idx="38"/>
          </p:nvPr>
        </p:nvSpPr>
        <p:spPr/>
        <p:txBody>
          <a:bodyPr/>
          <a:lstStyle/>
          <a:p>
            <a:endParaRPr lang="en-US"/>
          </a:p>
        </p:txBody>
      </p:sp>
      <p:sp>
        <p:nvSpPr>
          <p:cNvPr id="8" name="عنصر نائب للنص 7">
            <a:extLst>
              <a:ext uri="{FF2B5EF4-FFF2-40B4-BE49-F238E27FC236}">
                <a16:creationId xmlns:a16="http://schemas.microsoft.com/office/drawing/2014/main" id="{DA6A179F-61D6-4F0B-AC0B-C0CADF3850C0}"/>
              </a:ext>
            </a:extLst>
          </p:cNvPr>
          <p:cNvSpPr>
            <a:spLocks noGrp="1"/>
          </p:cNvSpPr>
          <p:nvPr>
            <p:ph type="body" sz="quarter" idx="39"/>
          </p:nvPr>
        </p:nvSpPr>
        <p:spPr/>
        <p:txBody>
          <a:bodyPr/>
          <a:lstStyle/>
          <a:p>
            <a:endParaRPr lang="en-US"/>
          </a:p>
        </p:txBody>
      </p:sp>
      <p:sp>
        <p:nvSpPr>
          <p:cNvPr id="9" name="عنصر نائب للنص 8">
            <a:extLst>
              <a:ext uri="{FF2B5EF4-FFF2-40B4-BE49-F238E27FC236}">
                <a16:creationId xmlns:a16="http://schemas.microsoft.com/office/drawing/2014/main" id="{8CE8D71F-BF93-4F7A-A1FE-73EEECA5B176}"/>
              </a:ext>
            </a:extLst>
          </p:cNvPr>
          <p:cNvSpPr>
            <a:spLocks noGrp="1"/>
          </p:cNvSpPr>
          <p:nvPr>
            <p:ph type="body" sz="quarter" idx="40"/>
          </p:nvPr>
        </p:nvSpPr>
        <p:spPr/>
        <p:txBody>
          <a:bodyPr/>
          <a:lstStyle/>
          <a:p>
            <a:endParaRPr lang="en-US"/>
          </a:p>
        </p:txBody>
      </p:sp>
      <p:sp>
        <p:nvSpPr>
          <p:cNvPr id="15" name="مستطيل 14">
            <a:extLst>
              <a:ext uri="{FF2B5EF4-FFF2-40B4-BE49-F238E27FC236}">
                <a16:creationId xmlns:a16="http://schemas.microsoft.com/office/drawing/2014/main" id="{6969A0F8-DE11-4189-8FAF-D9D7C27342F0}"/>
              </a:ext>
            </a:extLst>
          </p:cNvPr>
          <p:cNvSpPr/>
          <p:nvPr/>
        </p:nvSpPr>
        <p:spPr>
          <a:xfrm>
            <a:off x="6460658" y="2126256"/>
            <a:ext cx="1075501" cy="393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عنصر نائب للنص 2">
            <a:extLst>
              <a:ext uri="{FF2B5EF4-FFF2-40B4-BE49-F238E27FC236}">
                <a16:creationId xmlns:a16="http://schemas.microsoft.com/office/drawing/2014/main" id="{25D147D6-3D15-4338-8CD0-3C8412F89EDE}"/>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chemeClr val="bg1"/>
                </a:solidFill>
              </a:rPr>
              <a:t>الوحدة السادسة :عمارة الحاسب </a:t>
            </a:r>
            <a:endParaRPr lang="en-US" sz="4800" b="1" dirty="0">
              <a:solidFill>
                <a:schemeClr val="bg1"/>
              </a:solidFill>
            </a:endParaRPr>
          </a:p>
        </p:txBody>
      </p:sp>
      <p:pic>
        <p:nvPicPr>
          <p:cNvPr id="13" name="صورة 12">
            <a:extLst>
              <a:ext uri="{FF2B5EF4-FFF2-40B4-BE49-F238E27FC236}">
                <a16:creationId xmlns:a16="http://schemas.microsoft.com/office/drawing/2014/main" id="{32D84DDB-F27A-4018-BA29-EC72A80EAF7B}"/>
              </a:ext>
            </a:extLst>
          </p:cNvPr>
          <p:cNvPicPr>
            <a:picLocks noChangeAspect="1"/>
          </p:cNvPicPr>
          <p:nvPr/>
        </p:nvPicPr>
        <p:blipFill rotWithShape="1">
          <a:blip r:embed="rId2">
            <a:clrChange>
              <a:clrFrom>
                <a:srgbClr val="FFFFFF"/>
              </a:clrFrom>
              <a:clrTo>
                <a:srgbClr val="FFFFFF">
                  <a:alpha val="0"/>
                </a:srgbClr>
              </a:clrTo>
            </a:clrChange>
          </a:blip>
          <a:srcRect l="30248" t="42774" r="39040" b="11004"/>
          <a:stretch/>
        </p:blipFill>
        <p:spPr>
          <a:xfrm>
            <a:off x="0" y="3010638"/>
            <a:ext cx="4482153" cy="3847362"/>
          </a:xfrm>
          <a:prstGeom prst="rect">
            <a:avLst/>
          </a:prstGeom>
        </p:spPr>
      </p:pic>
      <p:pic>
        <p:nvPicPr>
          <p:cNvPr id="16" name="صورة 15">
            <a:extLst>
              <a:ext uri="{FF2B5EF4-FFF2-40B4-BE49-F238E27FC236}">
                <a16:creationId xmlns:a16="http://schemas.microsoft.com/office/drawing/2014/main" id="{CDE4D544-0D47-4A4A-842B-7A25C0AC5B58}"/>
              </a:ext>
            </a:extLst>
          </p:cNvPr>
          <p:cNvPicPr>
            <a:picLocks noChangeAspect="1"/>
          </p:cNvPicPr>
          <p:nvPr/>
        </p:nvPicPr>
        <p:blipFill rotWithShape="1">
          <a:blip r:embed="rId2">
            <a:clrChange>
              <a:clrFrom>
                <a:srgbClr val="FFFFFF"/>
              </a:clrFrom>
              <a:clrTo>
                <a:srgbClr val="FFFFFF">
                  <a:alpha val="0"/>
                </a:srgbClr>
              </a:clrTo>
            </a:clrChange>
          </a:blip>
          <a:srcRect l="30248" t="42774" r="40723" b="11004"/>
          <a:stretch/>
        </p:blipFill>
        <p:spPr>
          <a:xfrm>
            <a:off x="6630685" y="2768448"/>
            <a:ext cx="5561314" cy="4178020"/>
          </a:xfrm>
          <a:prstGeom prst="rect">
            <a:avLst/>
          </a:prstGeom>
        </p:spPr>
      </p:pic>
      <p:sp>
        <p:nvSpPr>
          <p:cNvPr id="14" name="مربع نص 13">
            <a:extLst>
              <a:ext uri="{FF2B5EF4-FFF2-40B4-BE49-F238E27FC236}">
                <a16:creationId xmlns:a16="http://schemas.microsoft.com/office/drawing/2014/main" id="{BB6FD04B-1CDE-4C7B-A60F-B31F1A072282}"/>
              </a:ext>
            </a:extLst>
          </p:cNvPr>
          <p:cNvSpPr txBox="1"/>
          <p:nvPr/>
        </p:nvSpPr>
        <p:spPr>
          <a:xfrm>
            <a:off x="7536160" y="2766894"/>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7" name="مربع نص 16">
            <a:extLst>
              <a:ext uri="{FF2B5EF4-FFF2-40B4-BE49-F238E27FC236}">
                <a16:creationId xmlns:a16="http://schemas.microsoft.com/office/drawing/2014/main" id="{7C16E8B4-0E03-4350-AC84-BD34DCC3DDE4}"/>
              </a:ext>
            </a:extLst>
          </p:cNvPr>
          <p:cNvSpPr txBox="1"/>
          <p:nvPr/>
        </p:nvSpPr>
        <p:spPr>
          <a:xfrm>
            <a:off x="2225322" y="2401640"/>
            <a:ext cx="3024917"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اريد ان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8" name="مربع نص 17">
            <a:extLst>
              <a:ext uri="{FF2B5EF4-FFF2-40B4-BE49-F238E27FC236}">
                <a16:creationId xmlns:a16="http://schemas.microsoft.com/office/drawing/2014/main" id="{9ABB3D0D-6FC7-4DBC-AD13-35DCD21753D7}"/>
              </a:ext>
            </a:extLst>
          </p:cNvPr>
          <p:cNvSpPr txBox="1"/>
          <p:nvPr/>
        </p:nvSpPr>
        <p:spPr>
          <a:xfrm>
            <a:off x="532857" y="3414073"/>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تعلمت</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3" name="مخطط انسيابي: إدخال يدوي 2">
            <a:extLst>
              <a:ext uri="{FF2B5EF4-FFF2-40B4-BE49-F238E27FC236}">
                <a16:creationId xmlns:a16="http://schemas.microsoft.com/office/drawing/2014/main" id="{4515EF50-F13D-456A-BED7-2DB92189A847}"/>
              </a:ext>
            </a:extLst>
          </p:cNvPr>
          <p:cNvSpPr/>
          <p:nvPr/>
        </p:nvSpPr>
        <p:spPr>
          <a:xfrm>
            <a:off x="1" y="5805218"/>
            <a:ext cx="12191999" cy="1142015"/>
          </a:xfrm>
          <a:prstGeom prst="flowChartManualInput">
            <a:avLst/>
          </a:prstGeom>
          <a:solidFill>
            <a:srgbClr val="0B86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9705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A04EA2A-8E46-439D-8F16-042F1E108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10" y="865946"/>
            <a:ext cx="10323442" cy="42514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1683155-9E74-4E9D-9FE8-5657BE2B067B}"/>
              </a:ext>
            </a:extLst>
          </p:cNvPr>
          <p:cNvSpPr txBox="1">
            <a:spLocks/>
          </p:cNvSpPr>
          <p:nvPr/>
        </p:nvSpPr>
        <p:spPr>
          <a:xfrm>
            <a:off x="0" y="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المعايير الأساسية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
        <p:nvSpPr>
          <p:cNvPr id="3" name="وسيلة الشرح: سهم إلى الأعلى 2">
            <a:extLst>
              <a:ext uri="{FF2B5EF4-FFF2-40B4-BE49-F238E27FC236}">
                <a16:creationId xmlns:a16="http://schemas.microsoft.com/office/drawing/2014/main" id="{6C10CB6C-2A0B-47E2-92CD-C868EA86FF1A}"/>
              </a:ext>
            </a:extLst>
          </p:cNvPr>
          <p:cNvSpPr/>
          <p:nvPr/>
        </p:nvSpPr>
        <p:spPr>
          <a:xfrm>
            <a:off x="1232452" y="4580698"/>
            <a:ext cx="2292626" cy="1537252"/>
          </a:xfrm>
          <a:prstGeom prst="upArrowCallout">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tx1"/>
                </a:solidFill>
              </a:rPr>
              <a:t>الحجم القياسي والأكثر شيوعا والمستخدم في الحاسبات المكتبية </a:t>
            </a:r>
            <a:endParaRPr lang="en-US" b="1" dirty="0">
              <a:solidFill>
                <a:schemeClr val="tx1"/>
              </a:solidFill>
            </a:endParaRPr>
          </a:p>
        </p:txBody>
      </p:sp>
      <p:sp>
        <p:nvSpPr>
          <p:cNvPr id="7" name="وسيلة الشرح: سهم إلى الأعلى 6">
            <a:extLst>
              <a:ext uri="{FF2B5EF4-FFF2-40B4-BE49-F238E27FC236}">
                <a16:creationId xmlns:a16="http://schemas.microsoft.com/office/drawing/2014/main" id="{C32D4DF2-AB1E-4A80-BB24-4FE7A96D11F3}"/>
              </a:ext>
            </a:extLst>
          </p:cNvPr>
          <p:cNvSpPr/>
          <p:nvPr/>
        </p:nvSpPr>
        <p:spPr>
          <a:xfrm>
            <a:off x="8206408" y="2991677"/>
            <a:ext cx="2037522" cy="1537252"/>
          </a:xfrm>
          <a:prstGeom prst="upArrowCallout">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tx1"/>
                </a:solidFill>
              </a:rPr>
              <a:t>يستخدم في حاسبات السيارات و أجهزة الترفيه المنزلية </a:t>
            </a:r>
            <a:endParaRPr lang="en-US" b="1" dirty="0">
              <a:solidFill>
                <a:schemeClr val="tx1"/>
              </a:solidFill>
            </a:endParaRPr>
          </a:p>
        </p:txBody>
      </p:sp>
    </p:spTree>
    <p:extLst>
      <p:ext uri="{BB962C8B-B14F-4D97-AF65-F5344CB8AC3E}">
        <p14:creationId xmlns:p14="http://schemas.microsoft.com/office/powerpoint/2010/main" val="1261885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285BE307-3353-49BE-802F-3334D6A01C42}"/>
              </a:ext>
            </a:extLst>
          </p:cNvPr>
          <p:cNvSpPr txBox="1">
            <a:spLocks noChangeArrowheads="1"/>
          </p:cNvSpPr>
          <p:nvPr/>
        </p:nvSpPr>
        <p:spPr>
          <a:xfrm>
            <a:off x="5312228" y="1033738"/>
            <a:ext cx="6574972" cy="711469"/>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2800" b="1" dirty="0">
                <a:solidFill>
                  <a:schemeClr val="tx1"/>
                </a:solidFill>
                <a:latin typeface="Arabic Typesetting" panose="03020402040406030203" pitchFamily="66" charset="-78"/>
                <a:cs typeface="+mj-cs"/>
              </a:rPr>
              <a:t>أنواع ومواصفات </a:t>
            </a:r>
            <a:r>
              <a:rPr lang="ar-SA" sz="2800" b="1" dirty="0">
                <a:solidFill>
                  <a:srgbClr val="F24440"/>
                </a:solidFill>
                <a:latin typeface="Arabic Typesetting" panose="03020402040406030203" pitchFamily="66" charset="-78"/>
                <a:cs typeface="+mj-cs"/>
              </a:rPr>
              <a:t>منافذ الإدخال والإخراج</a:t>
            </a:r>
            <a:r>
              <a:rPr lang="en-US" sz="2800" b="1" dirty="0">
                <a:solidFill>
                  <a:srgbClr val="F24440"/>
                </a:solidFill>
                <a:latin typeface="Arabic Typesetting" panose="03020402040406030203" pitchFamily="66" charset="-78"/>
                <a:cs typeface="+mj-cs"/>
              </a:rPr>
              <a:t>I/O PORTS </a:t>
            </a:r>
            <a:r>
              <a:rPr lang="ar-SA" sz="2800" b="1" dirty="0">
                <a:solidFill>
                  <a:srgbClr val="F24440"/>
                </a:solidFill>
                <a:latin typeface="Arabic Typesetting" panose="03020402040406030203" pitchFamily="66" charset="-78"/>
                <a:cs typeface="+mj-cs"/>
              </a:rPr>
              <a:t>:</a:t>
            </a:r>
          </a:p>
          <a:p>
            <a:pPr marL="365760" indent="-283464" algn="ctr">
              <a:spcBef>
                <a:spcPts val="600"/>
              </a:spcBef>
              <a:buClr>
                <a:schemeClr val="accent1"/>
              </a:buClr>
              <a:buSzPct val="80000"/>
              <a:defRPr/>
            </a:pPr>
            <a:r>
              <a:rPr lang="ar-SA" sz="2800" b="1" dirty="0">
                <a:solidFill>
                  <a:schemeClr val="tx1"/>
                </a:solidFill>
                <a:latin typeface="Arabic Typesetting" panose="03020402040406030203" pitchFamily="66" charset="-78"/>
                <a:cs typeface="+mj-cs"/>
              </a:rPr>
              <a:t> </a:t>
            </a:r>
          </a:p>
        </p:txBody>
      </p:sp>
      <p:sp>
        <p:nvSpPr>
          <p:cNvPr id="10" name="Title 1">
            <a:extLst>
              <a:ext uri="{FF2B5EF4-FFF2-40B4-BE49-F238E27FC236}">
                <a16:creationId xmlns:a16="http://schemas.microsoft.com/office/drawing/2014/main" id="{FCFE1FE2-F137-4684-BA9E-6AF9DC8DFAC1}"/>
              </a:ext>
            </a:extLst>
          </p:cNvPr>
          <p:cNvSpPr txBox="1">
            <a:spLocks/>
          </p:cNvSpPr>
          <p:nvPr/>
        </p:nvSpPr>
        <p:spPr>
          <a:xfrm>
            <a:off x="0" y="68919"/>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pic>
        <p:nvPicPr>
          <p:cNvPr id="12" name="Picture 6" descr="لوحة رئيسية للكمبيوتر بها العديد من المكونات الإلكترونية Premium Photo">
            <a:extLst>
              <a:ext uri="{FF2B5EF4-FFF2-40B4-BE49-F238E27FC236}">
                <a16:creationId xmlns:a16="http://schemas.microsoft.com/office/drawing/2014/main" id="{2D7B2574-792C-4E18-BF0D-039D20247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8" y="886437"/>
            <a:ext cx="2985564" cy="1898170"/>
          </a:xfrm>
          <a:prstGeom prst="rect">
            <a:avLst/>
          </a:prstGeom>
          <a:noFill/>
          <a:extLst>
            <a:ext uri="{909E8E84-426E-40DD-AFC4-6F175D3DCCD1}">
              <a14:hiddenFill xmlns:a14="http://schemas.microsoft.com/office/drawing/2010/main">
                <a:solidFill>
                  <a:srgbClr val="FFFFFF"/>
                </a:solidFill>
              </a14:hiddenFill>
            </a:ext>
          </a:extLst>
        </p:spPr>
      </p:pic>
      <p:sp>
        <p:nvSpPr>
          <p:cNvPr id="2" name="مخطط انسيابي: محطة طرفية 1">
            <a:extLst>
              <a:ext uri="{FF2B5EF4-FFF2-40B4-BE49-F238E27FC236}">
                <a16:creationId xmlns:a16="http://schemas.microsoft.com/office/drawing/2014/main" id="{A8C7134F-296F-4B07-8B77-2B2F14F6E20E}"/>
              </a:ext>
            </a:extLst>
          </p:cNvPr>
          <p:cNvSpPr/>
          <p:nvPr/>
        </p:nvSpPr>
        <p:spPr>
          <a:xfrm>
            <a:off x="9975933" y="2214883"/>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VGA</a:t>
            </a:r>
          </a:p>
        </p:txBody>
      </p:sp>
      <p:sp>
        <p:nvSpPr>
          <p:cNvPr id="6" name="مخطط انسيابي: محطة طرفية 5">
            <a:extLst>
              <a:ext uri="{FF2B5EF4-FFF2-40B4-BE49-F238E27FC236}">
                <a16:creationId xmlns:a16="http://schemas.microsoft.com/office/drawing/2014/main" id="{D8A32555-9874-45D2-AEDF-954CC83C1118}"/>
              </a:ext>
            </a:extLst>
          </p:cNvPr>
          <p:cNvSpPr/>
          <p:nvPr/>
        </p:nvSpPr>
        <p:spPr>
          <a:xfrm>
            <a:off x="9975933" y="3107590"/>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HDMI</a:t>
            </a:r>
          </a:p>
        </p:txBody>
      </p:sp>
      <p:pic>
        <p:nvPicPr>
          <p:cNvPr id="9218" name="Picture 2" descr="Serial port Computer port RS-232, USB, electronics, computer, vGA Connector  png | PNGWing">
            <a:extLst>
              <a:ext uri="{FF2B5EF4-FFF2-40B4-BE49-F238E27FC236}">
                <a16:creationId xmlns:a16="http://schemas.microsoft.com/office/drawing/2014/main" id="{C4FE7897-11BE-4D46-B2F5-B5F3FDA0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406" y="2140723"/>
            <a:ext cx="1948070" cy="556395"/>
          </a:xfrm>
          <a:prstGeom prst="rect">
            <a:avLst/>
          </a:prstGeom>
          <a:noFill/>
          <a:extLst>
            <a:ext uri="{909E8E84-426E-40DD-AFC4-6F175D3DCCD1}">
              <a14:hiddenFill xmlns:a14="http://schemas.microsoft.com/office/drawing/2010/main">
                <a:solidFill>
                  <a:srgbClr val="FFFFFF"/>
                </a:solidFill>
              </a14:hiddenFill>
            </a:ext>
          </a:extLst>
        </p:spPr>
      </p:pic>
      <p:sp>
        <p:nvSpPr>
          <p:cNvPr id="8" name="مخطط انسيابي: محطة طرفية 7">
            <a:extLst>
              <a:ext uri="{FF2B5EF4-FFF2-40B4-BE49-F238E27FC236}">
                <a16:creationId xmlns:a16="http://schemas.microsoft.com/office/drawing/2014/main" id="{0F818119-D912-46FF-958D-FDAB7A714684}"/>
              </a:ext>
            </a:extLst>
          </p:cNvPr>
          <p:cNvSpPr/>
          <p:nvPr/>
        </p:nvSpPr>
        <p:spPr>
          <a:xfrm>
            <a:off x="9975933" y="4241110"/>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USB</a:t>
            </a:r>
          </a:p>
        </p:txBody>
      </p:sp>
      <p:sp>
        <p:nvSpPr>
          <p:cNvPr id="9" name="مخطط انسيابي: محطة طرفية 8">
            <a:extLst>
              <a:ext uri="{FF2B5EF4-FFF2-40B4-BE49-F238E27FC236}">
                <a16:creationId xmlns:a16="http://schemas.microsoft.com/office/drawing/2014/main" id="{67B16D47-0F13-4535-8BB7-FB33BD36CA0E}"/>
              </a:ext>
            </a:extLst>
          </p:cNvPr>
          <p:cNvSpPr/>
          <p:nvPr/>
        </p:nvSpPr>
        <p:spPr>
          <a:xfrm>
            <a:off x="10041774" y="5267130"/>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USB</a:t>
            </a:r>
          </a:p>
        </p:txBody>
      </p:sp>
      <p:pic>
        <p:nvPicPr>
          <p:cNvPr id="1028" name="Picture 4" descr="واجهة متعددة الوسائط عالية الوضوح - ويكيبيديا">
            <a:extLst>
              <a:ext uri="{FF2B5EF4-FFF2-40B4-BE49-F238E27FC236}">
                <a16:creationId xmlns:a16="http://schemas.microsoft.com/office/drawing/2014/main" id="{A89AA22B-23BA-409F-90EF-31F40247E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735" y="2940036"/>
            <a:ext cx="1817411" cy="7456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b Port Images, Stock Photos &amp; Vectors | Shutterstock">
            <a:extLst>
              <a:ext uri="{FF2B5EF4-FFF2-40B4-BE49-F238E27FC236}">
                <a16:creationId xmlns:a16="http://schemas.microsoft.com/office/drawing/2014/main" id="{3D2C7999-9BF6-4C39-A3C5-7503A78A2D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51" t="16834" r="15752" b="29357"/>
          <a:stretch/>
        </p:blipFill>
        <p:spPr bwMode="auto">
          <a:xfrm>
            <a:off x="7736406" y="4085851"/>
            <a:ext cx="1995357" cy="826944"/>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C3099EA2-9952-4582-9AAB-D2669DF18CF1}"/>
              </a:ext>
            </a:extLst>
          </p:cNvPr>
          <p:cNvPicPr>
            <a:picLocks noChangeAspect="1"/>
          </p:cNvPicPr>
          <p:nvPr/>
        </p:nvPicPr>
        <p:blipFill rotWithShape="1">
          <a:blip r:embed="rId6">
            <a:clrChange>
              <a:clrFrom>
                <a:srgbClr val="FFFFFF"/>
              </a:clrFrom>
              <a:clrTo>
                <a:srgbClr val="FFFFFF">
                  <a:alpha val="0"/>
                </a:srgbClr>
              </a:clrTo>
            </a:clrChange>
          </a:blip>
          <a:srcRect l="20373" t="50000" r="59029" b="35691"/>
          <a:stretch/>
        </p:blipFill>
        <p:spPr>
          <a:xfrm>
            <a:off x="7547561" y="5112794"/>
            <a:ext cx="2511227" cy="980832"/>
          </a:xfrm>
          <a:prstGeom prst="rect">
            <a:avLst/>
          </a:prstGeom>
        </p:spPr>
      </p:pic>
      <p:pic>
        <p:nvPicPr>
          <p:cNvPr id="1032" name="Picture 8" descr="Ethernet On Icon – Free Download, PNG and Vector">
            <a:extLst>
              <a:ext uri="{FF2B5EF4-FFF2-40B4-BE49-F238E27FC236}">
                <a16:creationId xmlns:a16="http://schemas.microsoft.com/office/drawing/2014/main" id="{23ED5EAE-C39B-4C2F-BE4C-700BC74D51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0382" y="3081069"/>
            <a:ext cx="1490041" cy="980832"/>
          </a:xfrm>
          <a:prstGeom prst="rect">
            <a:avLst/>
          </a:prstGeom>
          <a:noFill/>
          <a:extLst>
            <a:ext uri="{909E8E84-426E-40DD-AFC4-6F175D3DCCD1}">
              <a14:hiddenFill xmlns:a14="http://schemas.microsoft.com/office/drawing/2010/main">
                <a:solidFill>
                  <a:srgbClr val="FFFFFF"/>
                </a:solidFill>
              </a14:hiddenFill>
            </a:ext>
          </a:extLst>
        </p:spPr>
      </p:pic>
      <p:sp>
        <p:nvSpPr>
          <p:cNvPr id="16" name="مخطط انسيابي: محطة طرفية 15">
            <a:extLst>
              <a:ext uri="{FF2B5EF4-FFF2-40B4-BE49-F238E27FC236}">
                <a16:creationId xmlns:a16="http://schemas.microsoft.com/office/drawing/2014/main" id="{9423670D-713A-43B6-B384-10092320036C}"/>
              </a:ext>
            </a:extLst>
          </p:cNvPr>
          <p:cNvSpPr/>
          <p:nvPr/>
        </p:nvSpPr>
        <p:spPr>
          <a:xfrm>
            <a:off x="5232555" y="3380554"/>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RG-45</a:t>
            </a:r>
          </a:p>
        </p:txBody>
      </p:sp>
      <p:sp>
        <p:nvSpPr>
          <p:cNvPr id="17" name="مخطط انسيابي: محطة طرفية 16">
            <a:extLst>
              <a:ext uri="{FF2B5EF4-FFF2-40B4-BE49-F238E27FC236}">
                <a16:creationId xmlns:a16="http://schemas.microsoft.com/office/drawing/2014/main" id="{3CC1D45E-6ADD-43BD-A022-89ACB8D5173F}"/>
              </a:ext>
            </a:extLst>
          </p:cNvPr>
          <p:cNvSpPr/>
          <p:nvPr/>
        </p:nvSpPr>
        <p:spPr>
          <a:xfrm>
            <a:off x="5232555" y="2149526"/>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E-SATA</a:t>
            </a:r>
          </a:p>
        </p:txBody>
      </p:sp>
      <p:sp>
        <p:nvSpPr>
          <p:cNvPr id="18" name="مخطط انسيابي: محطة طرفية 17">
            <a:extLst>
              <a:ext uri="{FF2B5EF4-FFF2-40B4-BE49-F238E27FC236}">
                <a16:creationId xmlns:a16="http://schemas.microsoft.com/office/drawing/2014/main" id="{1425C413-E799-47DC-9015-9A57CC446D6B}"/>
              </a:ext>
            </a:extLst>
          </p:cNvPr>
          <p:cNvSpPr/>
          <p:nvPr/>
        </p:nvSpPr>
        <p:spPr>
          <a:xfrm>
            <a:off x="5247863" y="5267130"/>
            <a:ext cx="1722782" cy="516426"/>
          </a:xfrm>
          <a:prstGeom prst="flowChartTerminator">
            <a:avLst/>
          </a:prstGeom>
          <a:solidFill>
            <a:srgbClr val="FFCE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SOUND</a:t>
            </a:r>
          </a:p>
        </p:txBody>
      </p:sp>
      <p:pic>
        <p:nvPicPr>
          <p:cNvPr id="7" name="صورة 6">
            <a:extLst>
              <a:ext uri="{FF2B5EF4-FFF2-40B4-BE49-F238E27FC236}">
                <a16:creationId xmlns:a16="http://schemas.microsoft.com/office/drawing/2014/main" id="{3234E9F9-A817-4A9E-A471-BE4EBCF48D0F}"/>
              </a:ext>
            </a:extLst>
          </p:cNvPr>
          <p:cNvPicPr>
            <a:picLocks noChangeAspect="1"/>
          </p:cNvPicPr>
          <p:nvPr/>
        </p:nvPicPr>
        <p:blipFill rotWithShape="1">
          <a:blip r:embed="rId8">
            <a:clrChange>
              <a:clrFrom>
                <a:srgbClr val="FFFFFF"/>
              </a:clrFrom>
              <a:clrTo>
                <a:srgbClr val="FFFFFF">
                  <a:alpha val="0"/>
                </a:srgbClr>
              </a:clrTo>
            </a:clrChange>
          </a:blip>
          <a:srcRect l="48971" t="30424" r="31627" b="48573"/>
          <a:stretch/>
        </p:blipFill>
        <p:spPr>
          <a:xfrm>
            <a:off x="2882381" y="4409713"/>
            <a:ext cx="2365482" cy="1898170"/>
          </a:xfrm>
          <a:prstGeom prst="rect">
            <a:avLst/>
          </a:prstGeom>
        </p:spPr>
      </p:pic>
      <p:pic>
        <p:nvPicPr>
          <p:cNvPr id="21" name="صورة 20">
            <a:extLst>
              <a:ext uri="{FF2B5EF4-FFF2-40B4-BE49-F238E27FC236}">
                <a16:creationId xmlns:a16="http://schemas.microsoft.com/office/drawing/2014/main" id="{7A2D74E8-2D0A-4A5C-93C1-556766331406}"/>
              </a:ext>
            </a:extLst>
          </p:cNvPr>
          <p:cNvPicPr>
            <a:picLocks noChangeAspect="1"/>
          </p:cNvPicPr>
          <p:nvPr/>
        </p:nvPicPr>
        <p:blipFill rotWithShape="1">
          <a:blip r:embed="rId8">
            <a:clrChange>
              <a:clrFrom>
                <a:srgbClr val="FFFFFF"/>
              </a:clrFrom>
              <a:clrTo>
                <a:srgbClr val="FFFFFF">
                  <a:alpha val="0"/>
                </a:srgbClr>
              </a:clrTo>
            </a:clrChange>
          </a:blip>
          <a:srcRect l="21685" t="33573" r="63408" b="55550"/>
          <a:stretch/>
        </p:blipFill>
        <p:spPr>
          <a:xfrm>
            <a:off x="2875722" y="1987651"/>
            <a:ext cx="2259443" cy="745606"/>
          </a:xfrm>
          <a:prstGeom prst="rect">
            <a:avLst/>
          </a:prstGeom>
        </p:spPr>
      </p:pic>
    </p:spTree>
    <p:extLst>
      <p:ext uri="{BB962C8B-B14F-4D97-AF65-F5344CB8AC3E}">
        <p14:creationId xmlns:p14="http://schemas.microsoft.com/office/powerpoint/2010/main" val="3102681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A9C59ECF-86FE-4310-9AD5-116231683629}"/>
              </a:ext>
            </a:extLst>
          </p:cNvPr>
          <p:cNvSpPr txBox="1">
            <a:spLocks/>
          </p:cNvSpPr>
          <p:nvPr/>
        </p:nvSpPr>
        <p:spPr>
          <a:xfrm>
            <a:off x="7857728" y="4801124"/>
            <a:ext cx="4334272" cy="1143000"/>
          </a:xfrm>
          <a:prstGeom prst="rect">
            <a:avLst/>
          </a:prstGeom>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r>
              <a:rPr lang="ar-SA" sz="5600" dirty="0">
                <a:solidFill>
                  <a:schemeClr val="bg2">
                    <a:lumMod val="10000"/>
                  </a:schemeClr>
                </a:solidFill>
              </a:rPr>
              <a:t>تقويم ختامي </a:t>
            </a:r>
            <a:endParaRPr lang="en-US" sz="5600" dirty="0">
              <a:solidFill>
                <a:schemeClr val="bg2">
                  <a:lumMod val="10000"/>
                </a:schemeClr>
              </a:solidFill>
            </a:endParaRPr>
          </a:p>
        </p:txBody>
      </p:sp>
      <p:pic>
        <p:nvPicPr>
          <p:cNvPr id="5" name="Picture 2" descr="any questions">
            <a:extLst>
              <a:ext uri="{FF2B5EF4-FFF2-40B4-BE49-F238E27FC236}">
                <a16:creationId xmlns:a16="http://schemas.microsoft.com/office/drawing/2014/main" id="{163708D1-72ED-4607-BCC4-BAF69F04A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130" y="1657757"/>
            <a:ext cx="3146599" cy="3146599"/>
          </a:xfrm>
          <a:prstGeom prst="rect">
            <a:avLst/>
          </a:prstGeom>
          <a:noFill/>
          <a:extLst>
            <a:ext uri="{909E8E84-426E-40DD-AFC4-6F175D3DCCD1}">
              <a14:hiddenFill xmlns:a14="http://schemas.microsoft.com/office/drawing/2010/main">
                <a:solidFill>
                  <a:srgbClr val="FFFFFF"/>
                </a:solidFill>
              </a14:hiddenFill>
            </a:ext>
          </a:extLst>
        </p:spPr>
      </p:pic>
      <p:sp>
        <p:nvSpPr>
          <p:cNvPr id="8" name="عنصر نائب للنص 2">
            <a:extLst>
              <a:ext uri="{FF2B5EF4-FFF2-40B4-BE49-F238E27FC236}">
                <a16:creationId xmlns:a16="http://schemas.microsoft.com/office/drawing/2014/main" id="{847135A5-82BC-4A23-BDAF-9B201485021B}"/>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rgbClr val="232323"/>
                </a:solidFill>
              </a:rPr>
              <a:t>الوحدة السادسة :عمارة الحاسب </a:t>
            </a:r>
            <a:endParaRPr lang="en-US" sz="4800" b="1" dirty="0">
              <a:solidFill>
                <a:srgbClr val="232323"/>
              </a:solidFill>
            </a:endParaRPr>
          </a:p>
        </p:txBody>
      </p:sp>
      <p:sp>
        <p:nvSpPr>
          <p:cNvPr id="6" name="مربع نص 5">
            <a:extLst>
              <a:ext uri="{FF2B5EF4-FFF2-40B4-BE49-F238E27FC236}">
                <a16:creationId xmlns:a16="http://schemas.microsoft.com/office/drawing/2014/main" id="{64ADFC8B-0595-4D2B-BC59-4B37CF14F6A1}"/>
              </a:ext>
            </a:extLst>
          </p:cNvPr>
          <p:cNvSpPr txBox="1"/>
          <p:nvPr/>
        </p:nvSpPr>
        <p:spPr>
          <a:xfrm>
            <a:off x="2027582" y="5200243"/>
            <a:ext cx="6096000" cy="646331"/>
          </a:xfrm>
          <a:prstGeom prst="rect">
            <a:avLst/>
          </a:prstGeom>
          <a:noFill/>
        </p:spPr>
        <p:txBody>
          <a:bodyPr wrap="square">
            <a:spAutoFit/>
          </a:bodyPr>
          <a:lstStyle/>
          <a:p>
            <a:r>
              <a:rPr lang="en-US" dirty="0">
                <a:hlinkClick r:id="rId3"/>
              </a:rPr>
              <a:t>https://www.liveworksheets.com/aa1378973zk</a:t>
            </a:r>
            <a:endParaRPr lang="ar-SA" dirty="0"/>
          </a:p>
          <a:p>
            <a:endParaRPr lang="en-US" dirty="0"/>
          </a:p>
        </p:txBody>
      </p:sp>
    </p:spTree>
    <p:extLst>
      <p:ext uri="{BB962C8B-B14F-4D97-AF65-F5344CB8AC3E}">
        <p14:creationId xmlns:p14="http://schemas.microsoft.com/office/powerpoint/2010/main" val="3066913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F35D48BC-7B70-43C5-92BF-662F6610BE3A}"/>
              </a:ext>
            </a:extLst>
          </p:cNvPr>
          <p:cNvSpPr txBox="1"/>
          <p:nvPr/>
        </p:nvSpPr>
        <p:spPr>
          <a:xfrm>
            <a:off x="3230640" y="2084851"/>
            <a:ext cx="8688288" cy="2308324"/>
          </a:xfrm>
          <a:prstGeom prst="rect">
            <a:avLst/>
          </a:prstGeom>
          <a:noFill/>
        </p:spPr>
        <p:txBody>
          <a:bodyPr wrap="square">
            <a:spAutoFit/>
          </a:bodyPr>
          <a:lstStyle/>
          <a:p>
            <a:pPr algn="r" rtl="1"/>
            <a:r>
              <a:rPr lang="en-US" sz="4800" b="1" dirty="0" err="1">
                <a:solidFill>
                  <a:srgbClr val="B32200"/>
                </a:solidFill>
              </a:rPr>
              <a:t>من</a:t>
            </a:r>
            <a:r>
              <a:rPr lang="en-US" sz="4800" b="1" dirty="0">
                <a:solidFill>
                  <a:srgbClr val="B32200"/>
                </a:solidFill>
              </a:rPr>
              <a:t> </a:t>
            </a:r>
            <a:r>
              <a:rPr lang="en-US" sz="4800" b="1" dirty="0" err="1">
                <a:solidFill>
                  <a:srgbClr val="B32200"/>
                </a:solidFill>
              </a:rPr>
              <a:t>خلال</a:t>
            </a:r>
            <a:r>
              <a:rPr lang="en-US" sz="4800" b="1" dirty="0">
                <a:solidFill>
                  <a:srgbClr val="B32200"/>
                </a:solidFill>
              </a:rPr>
              <a:t> </a:t>
            </a:r>
            <a:r>
              <a:rPr lang="en-US" sz="4800" b="1" dirty="0" err="1">
                <a:solidFill>
                  <a:srgbClr val="B32200"/>
                </a:solidFill>
              </a:rPr>
              <a:t>منصة</a:t>
            </a:r>
            <a:r>
              <a:rPr lang="en-US" sz="4800" b="1" dirty="0">
                <a:solidFill>
                  <a:srgbClr val="B32200"/>
                </a:solidFill>
              </a:rPr>
              <a:t> </a:t>
            </a:r>
            <a:r>
              <a:rPr lang="en-US" sz="4800" b="1" dirty="0" err="1">
                <a:solidFill>
                  <a:srgbClr val="B32200"/>
                </a:solidFill>
              </a:rPr>
              <a:t>مدرستي</a:t>
            </a:r>
            <a:r>
              <a:rPr lang="en-US" sz="4800" b="1" dirty="0">
                <a:solidFill>
                  <a:srgbClr val="B32200"/>
                </a:solidFill>
              </a:rPr>
              <a:t> </a:t>
            </a:r>
            <a:r>
              <a:rPr lang="en-US" sz="4800" b="1" dirty="0">
                <a:solidFill>
                  <a:schemeClr val="bg2">
                    <a:lumMod val="10000"/>
                  </a:schemeClr>
                </a:solidFill>
              </a:rPr>
              <a:t>:  </a:t>
            </a:r>
            <a:endParaRPr lang="ar-SA" sz="4800" b="1" dirty="0">
              <a:solidFill>
                <a:schemeClr val="bg2">
                  <a:lumMod val="10000"/>
                </a:schemeClr>
              </a:solidFill>
            </a:endParaRPr>
          </a:p>
          <a:p>
            <a:pPr algn="r" rtl="1"/>
            <a:r>
              <a:rPr lang="en-US" sz="4800" b="1" dirty="0" err="1">
                <a:solidFill>
                  <a:schemeClr val="bg2">
                    <a:lumMod val="10000"/>
                  </a:schemeClr>
                </a:solidFill>
              </a:rPr>
              <a:t>احرصي</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مشاهدة</a:t>
            </a:r>
            <a:r>
              <a:rPr lang="en-US" sz="4800" b="1" dirty="0">
                <a:solidFill>
                  <a:schemeClr val="bg2">
                    <a:lumMod val="10000"/>
                  </a:schemeClr>
                </a:solidFill>
              </a:rPr>
              <a:t> </a:t>
            </a:r>
            <a:r>
              <a:rPr lang="en-US" sz="4800" b="1" dirty="0" err="1">
                <a:solidFill>
                  <a:schemeClr val="bg2">
                    <a:lumMod val="10000"/>
                  </a:schemeClr>
                </a:solidFill>
              </a:rPr>
              <a:t>الاثراءات</a:t>
            </a:r>
            <a:endParaRPr lang="en-US" sz="4800" b="1" dirty="0">
              <a:solidFill>
                <a:schemeClr val="bg2">
                  <a:lumMod val="10000"/>
                </a:schemeClr>
              </a:solidFill>
            </a:endParaRPr>
          </a:p>
          <a:p>
            <a:pPr algn="r" rtl="1"/>
            <a:r>
              <a:rPr lang="en-US" sz="4800" b="1" dirty="0" err="1">
                <a:solidFill>
                  <a:schemeClr val="bg2">
                    <a:lumMod val="10000"/>
                  </a:schemeClr>
                </a:solidFill>
              </a:rPr>
              <a:t>تم</a:t>
            </a:r>
            <a:r>
              <a:rPr lang="en-US" sz="4800" b="1" dirty="0">
                <a:solidFill>
                  <a:schemeClr val="bg2">
                    <a:lumMod val="10000"/>
                  </a:schemeClr>
                </a:solidFill>
              </a:rPr>
              <a:t> </a:t>
            </a:r>
            <a:r>
              <a:rPr lang="en-US" sz="4800" b="1" dirty="0" err="1">
                <a:solidFill>
                  <a:schemeClr val="bg2">
                    <a:lumMod val="10000"/>
                  </a:schemeClr>
                </a:solidFill>
              </a:rPr>
              <a:t>ارسال</a:t>
            </a:r>
            <a:r>
              <a:rPr lang="en-US" sz="4800" b="1" dirty="0">
                <a:solidFill>
                  <a:schemeClr val="bg2">
                    <a:lumMod val="10000"/>
                  </a:schemeClr>
                </a:solidFill>
              </a:rPr>
              <a:t> </a:t>
            </a:r>
            <a:r>
              <a:rPr lang="en-US" sz="4800" b="1" dirty="0" err="1">
                <a:solidFill>
                  <a:schemeClr val="bg2">
                    <a:lumMod val="10000"/>
                  </a:schemeClr>
                </a:solidFill>
              </a:rPr>
              <a:t>الواجب</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منصة</a:t>
            </a:r>
            <a:r>
              <a:rPr lang="en-US" sz="4800" b="1" dirty="0">
                <a:solidFill>
                  <a:schemeClr val="bg2">
                    <a:lumMod val="10000"/>
                  </a:schemeClr>
                </a:solidFill>
              </a:rPr>
              <a:t> </a:t>
            </a:r>
            <a:r>
              <a:rPr lang="en-US" sz="4800" b="1" dirty="0" err="1">
                <a:solidFill>
                  <a:schemeClr val="bg2">
                    <a:lumMod val="10000"/>
                  </a:schemeClr>
                </a:solidFill>
              </a:rPr>
              <a:t>مدرستي</a:t>
            </a:r>
            <a:endParaRPr lang="en-US" sz="4800" b="1" dirty="0">
              <a:solidFill>
                <a:schemeClr val="bg2">
                  <a:lumMod val="10000"/>
                </a:schemeClr>
              </a:solidFill>
            </a:endParaRPr>
          </a:p>
        </p:txBody>
      </p:sp>
      <p:pic>
        <p:nvPicPr>
          <p:cNvPr id="15362" name="Picture 2">
            <a:extLst>
              <a:ext uri="{FF2B5EF4-FFF2-40B4-BE49-F238E27FC236}">
                <a16:creationId xmlns:a16="http://schemas.microsoft.com/office/drawing/2014/main" id="{2A017508-249B-4CEC-812C-1D2E6E492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452669"/>
            <a:ext cx="50546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02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A4DB16D-7BFC-4F96-915C-1A43ED0EA98B}"/>
              </a:ext>
            </a:extLst>
          </p:cNvPr>
          <p:cNvSpPr txBox="1">
            <a:spLocks/>
          </p:cNvSpPr>
          <p:nvPr/>
        </p:nvSpPr>
        <p:spPr>
          <a:xfrm>
            <a:off x="1350068" y="4383323"/>
            <a:ext cx="10641409" cy="136604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1"/>
                </a:solidFill>
                <a:latin typeface="+mn-lt"/>
                <a:ea typeface="+mj-ea"/>
                <a:cs typeface="+mj-cs"/>
              </a:defRPr>
            </a:lvl1pPr>
          </a:lstStyle>
          <a:p>
            <a:r>
              <a:rPr lang="ar-SA" sz="5600" b="1" dirty="0">
                <a:latin typeface="Amiri" panose="00000500000000000000" pitchFamily="2" charset="-78"/>
                <a:ea typeface="Amiri" panose="00000500000000000000" pitchFamily="2" charset="-78"/>
                <a:cs typeface="Amiri" panose="00000500000000000000" pitchFamily="2" charset="-78"/>
              </a:rPr>
              <a:t>اهلا بالمبدعات أساس نهضة الوطن </a:t>
            </a:r>
            <a:endParaRPr lang="en-US" sz="5600" b="1" dirty="0">
              <a:latin typeface="Amiri" panose="00000500000000000000" pitchFamily="2" charset="-78"/>
              <a:ea typeface="Amiri" panose="00000500000000000000" pitchFamily="2" charset="-78"/>
              <a:cs typeface="Amiri" panose="00000500000000000000" pitchFamily="2" charset="-78"/>
            </a:endParaRPr>
          </a:p>
        </p:txBody>
      </p:sp>
      <p:pic>
        <p:nvPicPr>
          <p:cNvPr id="1028" name="Picture 4" descr="laptop wave">
            <a:extLst>
              <a:ext uri="{FF2B5EF4-FFF2-40B4-BE49-F238E27FC236}">
                <a16:creationId xmlns:a16="http://schemas.microsoft.com/office/drawing/2014/main" id="{1712D348-A708-46E8-A982-0C6491632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50" y="582953"/>
            <a:ext cx="3775439" cy="377543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94;p24">
            <a:extLst>
              <a:ext uri="{FF2B5EF4-FFF2-40B4-BE49-F238E27FC236}">
                <a16:creationId xmlns:a16="http://schemas.microsoft.com/office/drawing/2014/main" id="{08B77ED5-F601-45FF-A1BB-ECEC7C9199F5}"/>
              </a:ext>
            </a:extLst>
          </p:cNvPr>
          <p:cNvSpPr txBox="1">
            <a:spLocks/>
          </p:cNvSpPr>
          <p:nvPr/>
        </p:nvSpPr>
        <p:spPr>
          <a:xfrm>
            <a:off x="3754406" y="936279"/>
            <a:ext cx="7990449" cy="4097975"/>
          </a:xfrm>
          <a:prstGeom prst="rect">
            <a:avLst/>
          </a:prstGeom>
          <a:noFill/>
          <a:ln>
            <a:noFill/>
          </a:ln>
        </p:spPr>
        <p:txBody>
          <a:bodyPr spcFirstLastPara="1" wrap="square" lIns="162533" tIns="162533" rIns="162533" bIns="162533" anchor="t" anchorCtr="0">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a:spcBef>
                <a:spcPts val="0"/>
              </a:spcBef>
              <a:buSzPts val="7000"/>
            </a:pPr>
            <a:r>
              <a:rPr lang="ar-SA" sz="6400" b="1" dirty="0">
                <a:solidFill>
                  <a:srgbClr val="FFCC00"/>
                </a:solidFill>
              </a:rPr>
              <a:t>اهلا وسهلا بكن في</a:t>
            </a:r>
            <a:br>
              <a:rPr lang="ar-SA" sz="6400" dirty="0"/>
            </a:br>
            <a:r>
              <a:rPr lang="ar-SA" sz="6400" dirty="0"/>
              <a:t> (</a:t>
            </a:r>
            <a:r>
              <a:rPr lang="ar-SA" sz="6400" dirty="0">
                <a:solidFill>
                  <a:srgbClr val="026F70"/>
                </a:solidFill>
                <a:latin typeface="A Massir Ballpoint" panose="00000100000000000000" pitchFamily="2" charset="-78"/>
                <a:cs typeface="A Massir Ballpoint" panose="00000100000000000000" pitchFamily="2" charset="-78"/>
              </a:rPr>
              <a:t>الحصة الافتراضية لمادة الحاسب وتقنية المعلومات 2</a:t>
            </a:r>
            <a:r>
              <a:rPr lang="ar-SA" sz="6400" dirty="0"/>
              <a:t>)</a:t>
            </a:r>
          </a:p>
        </p:txBody>
      </p:sp>
      <p:sp>
        <p:nvSpPr>
          <p:cNvPr id="5" name="Google Shape;295;p24">
            <a:extLst>
              <a:ext uri="{FF2B5EF4-FFF2-40B4-BE49-F238E27FC236}">
                <a16:creationId xmlns:a16="http://schemas.microsoft.com/office/drawing/2014/main" id="{56BCD682-A74D-4766-A7A2-E9A5667A2EEB}"/>
              </a:ext>
            </a:extLst>
          </p:cNvPr>
          <p:cNvSpPr txBox="1">
            <a:spLocks/>
          </p:cNvSpPr>
          <p:nvPr/>
        </p:nvSpPr>
        <p:spPr>
          <a:xfrm>
            <a:off x="200523" y="5238699"/>
            <a:ext cx="3552395" cy="1366045"/>
          </a:xfrm>
          <a:prstGeom prst="rect">
            <a:avLst/>
          </a:prstGeom>
          <a:noFill/>
          <a:ln>
            <a:noFill/>
          </a:ln>
        </p:spPr>
        <p:txBody>
          <a:bodyPr spcFirstLastPara="1" wrap="square" lIns="162533" tIns="162533" rIns="162533" bIns="162533"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600"/>
              </a:spcAft>
              <a:buSzPts val="1900"/>
              <a:buNone/>
            </a:pPr>
            <a:r>
              <a:rPr lang="ar-SA" b="1" dirty="0">
                <a:solidFill>
                  <a:srgbClr val="0070C0"/>
                </a:solidFill>
                <a:latin typeface="Sakkal Majalla" panose="02000000000000000000" pitchFamily="2" charset="-78"/>
                <a:cs typeface="Sakkal Majalla" panose="02000000000000000000" pitchFamily="2" charset="-78"/>
              </a:rPr>
              <a:t> المعلمة </a:t>
            </a:r>
          </a:p>
          <a:p>
            <a:pPr marL="0" indent="0" algn="ctr">
              <a:spcBef>
                <a:spcPts val="0"/>
              </a:spcBef>
              <a:spcAft>
                <a:spcPts val="1600"/>
              </a:spcAft>
              <a:buSzPts val="1900"/>
              <a:buNone/>
            </a:pPr>
            <a:r>
              <a:rPr lang="ar-SA" b="1" dirty="0">
                <a:latin typeface="Sakkal Majalla" panose="02000000000000000000" pitchFamily="2" charset="-78"/>
                <a:cs typeface="Sakkal Majalla" panose="02000000000000000000" pitchFamily="2" charset="-78"/>
              </a:rPr>
              <a:t>مشاعل </a:t>
            </a:r>
            <a:r>
              <a:rPr lang="ar-SA" b="1" dirty="0" err="1">
                <a:latin typeface="Sakkal Majalla" panose="02000000000000000000" pitchFamily="2" charset="-78"/>
                <a:cs typeface="Sakkal Majalla" panose="02000000000000000000" pitchFamily="2" charset="-78"/>
              </a:rPr>
              <a:t>النجراني</a:t>
            </a:r>
            <a:endParaRPr lang="ar-SA"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03998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وان 3">
            <a:extLst>
              <a:ext uri="{FF2B5EF4-FFF2-40B4-BE49-F238E27FC236}">
                <a16:creationId xmlns:a16="http://schemas.microsoft.com/office/drawing/2014/main" id="{B5BEDD57-926F-4C23-B5DC-8C1200C53E77}"/>
              </a:ext>
            </a:extLst>
          </p:cNvPr>
          <p:cNvSpPr txBox="1">
            <a:spLocks/>
          </p:cNvSpPr>
          <p:nvPr/>
        </p:nvSpPr>
        <p:spPr>
          <a:xfrm>
            <a:off x="403787" y="254880"/>
            <a:ext cx="1097280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200" kern="1200" baseline="0">
                <a:solidFill>
                  <a:schemeClr val="tx2"/>
                </a:solidFill>
                <a:latin typeface="+mn-lt"/>
                <a:ea typeface="+mj-ea"/>
                <a:cs typeface="+mj-cs"/>
              </a:defRPr>
            </a:lvl1pPr>
          </a:lstStyle>
          <a:p>
            <a:r>
              <a:rPr lang="ar-SA" sz="5600" b="1" dirty="0"/>
              <a:t>القوانين الصفية الالكترونية  </a:t>
            </a:r>
            <a:endParaRPr lang="en-US" sz="5600" b="1" dirty="0"/>
          </a:p>
        </p:txBody>
      </p:sp>
      <p:pic>
        <p:nvPicPr>
          <p:cNvPr id="10" name="صورة 9">
            <a:extLst>
              <a:ext uri="{FF2B5EF4-FFF2-40B4-BE49-F238E27FC236}">
                <a16:creationId xmlns:a16="http://schemas.microsoft.com/office/drawing/2014/main" id="{CAF7CC14-6CDD-45EA-B1E0-5A08E514A47A}"/>
              </a:ext>
            </a:extLst>
          </p:cNvPr>
          <p:cNvPicPr>
            <a:picLocks noChangeAspect="1"/>
          </p:cNvPicPr>
          <p:nvPr/>
        </p:nvPicPr>
        <p:blipFill rotWithShape="1">
          <a:blip r:embed="rId2"/>
          <a:srcRect l="54725" t="28990" r="38975" b="17785"/>
          <a:stretch/>
        </p:blipFill>
        <p:spPr>
          <a:xfrm>
            <a:off x="10992544" y="1958871"/>
            <a:ext cx="768085" cy="3648405"/>
          </a:xfrm>
          <a:prstGeom prst="rect">
            <a:avLst/>
          </a:prstGeom>
        </p:spPr>
      </p:pic>
      <p:sp>
        <p:nvSpPr>
          <p:cNvPr id="11" name="مستطيل 10">
            <a:extLst>
              <a:ext uri="{FF2B5EF4-FFF2-40B4-BE49-F238E27FC236}">
                <a16:creationId xmlns:a16="http://schemas.microsoft.com/office/drawing/2014/main" id="{2AFC13ED-116B-41FE-9659-E287B497BAEF}"/>
              </a:ext>
            </a:extLst>
          </p:cNvPr>
          <p:cNvSpPr/>
          <p:nvPr/>
        </p:nvSpPr>
        <p:spPr>
          <a:xfrm>
            <a:off x="6672064" y="1604798"/>
            <a:ext cx="768085" cy="400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مربع نص 25">
            <a:extLst>
              <a:ext uri="{FF2B5EF4-FFF2-40B4-BE49-F238E27FC236}">
                <a16:creationId xmlns:a16="http://schemas.microsoft.com/office/drawing/2014/main" id="{E8F6F0F8-0220-4DFD-B862-22DC41B9CCA1}"/>
              </a:ext>
            </a:extLst>
          </p:cNvPr>
          <p:cNvSpPr txBox="1"/>
          <p:nvPr/>
        </p:nvSpPr>
        <p:spPr>
          <a:xfrm>
            <a:off x="4640173" y="2177377"/>
            <a:ext cx="6352371" cy="3211392"/>
          </a:xfrm>
          <a:prstGeom prst="rect">
            <a:avLst/>
          </a:prstGeom>
          <a:noFill/>
        </p:spPr>
        <p:txBody>
          <a:bodyPr wrap="square">
            <a:spAutoFit/>
          </a:bodyPr>
          <a:lstStyle/>
          <a:p>
            <a:pPr algn="r" rtl="1"/>
            <a:r>
              <a:rPr lang="en-US" sz="3200" b="1" dirty="0" err="1">
                <a:solidFill>
                  <a:srgbClr val="232323"/>
                </a:solidFill>
              </a:rPr>
              <a:t>التأكد</a:t>
            </a:r>
            <a:r>
              <a:rPr lang="en-US" sz="3200" b="1" dirty="0">
                <a:solidFill>
                  <a:srgbClr val="232323"/>
                </a:solidFill>
              </a:rPr>
              <a:t> </a:t>
            </a:r>
            <a:r>
              <a:rPr lang="en-US" sz="3200" b="1" dirty="0" err="1">
                <a:solidFill>
                  <a:srgbClr val="232323"/>
                </a:solidFill>
              </a:rPr>
              <a:t>من</a:t>
            </a:r>
            <a:r>
              <a:rPr lang="en-US" sz="3200" b="1" dirty="0">
                <a:solidFill>
                  <a:srgbClr val="232323"/>
                </a:solidFill>
              </a:rPr>
              <a:t> </a:t>
            </a:r>
            <a:r>
              <a:rPr lang="en-US" sz="3200" b="1" dirty="0" err="1">
                <a:solidFill>
                  <a:srgbClr val="232323"/>
                </a:solidFill>
              </a:rPr>
              <a:t>اغلاق</a:t>
            </a:r>
            <a:r>
              <a:rPr lang="en-US" sz="3200" b="1" dirty="0">
                <a:solidFill>
                  <a:srgbClr val="232323"/>
                </a:solidFill>
              </a:rPr>
              <a:t> </a:t>
            </a:r>
            <a:r>
              <a:rPr lang="en-US" sz="3200" b="1" dirty="0" err="1">
                <a:solidFill>
                  <a:srgbClr val="232323"/>
                </a:solidFill>
              </a:rPr>
              <a:t>الكاميرا</a:t>
            </a:r>
            <a:r>
              <a:rPr lang="en-US" sz="3200" b="1" dirty="0">
                <a:solidFill>
                  <a:srgbClr val="232323"/>
                </a:solidFill>
              </a:rPr>
              <a:t> </a:t>
            </a:r>
            <a:r>
              <a:rPr lang="en-US" sz="3200" b="1" dirty="0" err="1">
                <a:solidFill>
                  <a:srgbClr val="232323"/>
                </a:solidFill>
              </a:rPr>
              <a:t>والمايك</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احضار</a:t>
            </a:r>
            <a:r>
              <a:rPr lang="en-US" sz="3200" b="1" dirty="0">
                <a:solidFill>
                  <a:srgbClr val="232323"/>
                </a:solidFill>
              </a:rPr>
              <a:t> </a:t>
            </a:r>
            <a:r>
              <a:rPr lang="en-US" sz="3200" b="1" dirty="0" err="1">
                <a:solidFill>
                  <a:srgbClr val="232323"/>
                </a:solidFill>
              </a:rPr>
              <a:t>كتاب</a:t>
            </a:r>
            <a:r>
              <a:rPr lang="en-US" sz="3200" b="1" dirty="0">
                <a:solidFill>
                  <a:srgbClr val="232323"/>
                </a:solidFill>
              </a:rPr>
              <a:t> </a:t>
            </a:r>
            <a:r>
              <a:rPr lang="en-US" sz="3200" b="1" dirty="0" err="1">
                <a:solidFill>
                  <a:srgbClr val="232323"/>
                </a:solidFill>
              </a:rPr>
              <a:t>الطالب</a:t>
            </a:r>
            <a:r>
              <a:rPr lang="en-US" sz="3200" b="1" dirty="0">
                <a:solidFill>
                  <a:srgbClr val="232323"/>
                </a:solidFill>
              </a:rPr>
              <a:t> </a:t>
            </a:r>
            <a:r>
              <a:rPr lang="en-US" sz="3200" b="1" dirty="0" err="1">
                <a:solidFill>
                  <a:srgbClr val="232323"/>
                </a:solidFill>
              </a:rPr>
              <a:t>مع</a:t>
            </a:r>
            <a:r>
              <a:rPr lang="en-US" sz="3200" b="1" dirty="0">
                <a:solidFill>
                  <a:srgbClr val="232323"/>
                </a:solidFill>
              </a:rPr>
              <a:t> </a:t>
            </a:r>
            <a:r>
              <a:rPr lang="en-US" sz="3200" b="1" dirty="0" err="1">
                <a:solidFill>
                  <a:srgbClr val="232323"/>
                </a:solidFill>
              </a:rPr>
              <a:t>القلم</a:t>
            </a:r>
            <a:r>
              <a:rPr lang="en-US" sz="3200" b="1" dirty="0">
                <a:solidFill>
                  <a:srgbClr val="232323"/>
                </a:solidFill>
              </a:rPr>
              <a:t> </a:t>
            </a: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رفع</a:t>
            </a:r>
            <a:r>
              <a:rPr lang="en-US" sz="3200" b="1" dirty="0">
                <a:solidFill>
                  <a:srgbClr val="232323"/>
                </a:solidFill>
              </a:rPr>
              <a:t> </a:t>
            </a:r>
            <a:r>
              <a:rPr lang="en-US" sz="3200" b="1" dirty="0" err="1">
                <a:solidFill>
                  <a:srgbClr val="232323"/>
                </a:solidFill>
              </a:rPr>
              <a:t>اليد</a:t>
            </a:r>
            <a:r>
              <a:rPr lang="en-US" sz="3200" b="1" dirty="0">
                <a:solidFill>
                  <a:srgbClr val="232323"/>
                </a:solidFill>
              </a:rPr>
              <a:t> </a:t>
            </a:r>
            <a:r>
              <a:rPr lang="en-US" sz="3200" b="1" dirty="0" err="1">
                <a:solidFill>
                  <a:srgbClr val="232323"/>
                </a:solidFill>
              </a:rPr>
              <a:t>أثناء</a:t>
            </a:r>
            <a:r>
              <a:rPr lang="en-US" sz="3200" b="1" dirty="0">
                <a:solidFill>
                  <a:srgbClr val="232323"/>
                </a:solidFill>
              </a:rPr>
              <a:t> </a:t>
            </a:r>
            <a:r>
              <a:rPr lang="en-US" sz="3200" b="1" dirty="0" err="1">
                <a:solidFill>
                  <a:srgbClr val="232323"/>
                </a:solidFill>
              </a:rPr>
              <a:t>المشاركة</a:t>
            </a:r>
            <a:endParaRPr lang="en-US" sz="3200" b="1" dirty="0">
              <a:solidFill>
                <a:srgbClr val="232323"/>
              </a:solidFill>
            </a:endParaRPr>
          </a:p>
          <a:p>
            <a:pPr algn="r" rtl="1"/>
            <a:endParaRPr lang="ar-SA" sz="1067" b="1" dirty="0">
              <a:solidFill>
                <a:srgbClr val="232323"/>
              </a:solidFill>
            </a:endParaRPr>
          </a:p>
          <a:p>
            <a:pPr algn="r" rtl="1"/>
            <a:r>
              <a:rPr lang="en-US" sz="3200" b="1" dirty="0">
                <a:solidFill>
                  <a:srgbClr val="232323"/>
                </a:solidFill>
              </a:rPr>
              <a:t> </a:t>
            </a:r>
            <a:r>
              <a:rPr lang="en-US" sz="3200" b="1" dirty="0" err="1">
                <a:solidFill>
                  <a:srgbClr val="232323"/>
                </a:solidFill>
              </a:rPr>
              <a:t>المشاركة</a:t>
            </a:r>
            <a:r>
              <a:rPr lang="en-US" sz="3200" b="1" dirty="0">
                <a:solidFill>
                  <a:srgbClr val="232323"/>
                </a:solidFill>
              </a:rPr>
              <a:t> </a:t>
            </a:r>
            <a:r>
              <a:rPr lang="en-US" sz="3200" b="1" dirty="0" err="1">
                <a:solidFill>
                  <a:srgbClr val="232323"/>
                </a:solidFill>
              </a:rPr>
              <a:t>والتفاعل</a:t>
            </a:r>
            <a:endParaRPr lang="en-US" sz="3200" b="1" dirty="0">
              <a:solidFill>
                <a:srgbClr val="232323"/>
              </a:solidFill>
            </a:endParaRPr>
          </a:p>
          <a:p>
            <a:pPr algn="r" rtl="1"/>
            <a:endParaRPr lang="ar-SA" sz="1067" b="1" dirty="0">
              <a:solidFill>
                <a:srgbClr val="232323"/>
              </a:solidFill>
            </a:endParaRPr>
          </a:p>
          <a:p>
            <a:pPr algn="r" rtl="1"/>
            <a:r>
              <a:rPr lang="en-US" sz="3200" b="1" dirty="0" err="1">
                <a:solidFill>
                  <a:srgbClr val="232323"/>
                </a:solidFill>
              </a:rPr>
              <a:t>الانتباه</a:t>
            </a:r>
            <a:r>
              <a:rPr lang="en-US" sz="3200" b="1" dirty="0">
                <a:solidFill>
                  <a:srgbClr val="232323"/>
                </a:solidFill>
              </a:rPr>
              <a:t> –</a:t>
            </a:r>
            <a:r>
              <a:rPr lang="en-US" sz="3200" b="1" dirty="0" err="1">
                <a:solidFill>
                  <a:srgbClr val="232323"/>
                </a:solidFill>
              </a:rPr>
              <a:t>الالتزام</a:t>
            </a:r>
            <a:r>
              <a:rPr lang="en-US" sz="3200" b="1" dirty="0">
                <a:solidFill>
                  <a:srgbClr val="232323"/>
                </a:solidFill>
              </a:rPr>
              <a:t> – </a:t>
            </a:r>
            <a:r>
              <a:rPr lang="en-US" sz="3200" b="1" dirty="0" err="1">
                <a:solidFill>
                  <a:srgbClr val="232323"/>
                </a:solidFill>
              </a:rPr>
              <a:t>التعاون</a:t>
            </a:r>
            <a:endParaRPr lang="en-US" sz="3200" b="1" dirty="0">
              <a:solidFill>
                <a:srgbClr val="232323"/>
              </a:solidFill>
            </a:endParaRPr>
          </a:p>
        </p:txBody>
      </p:sp>
      <p:pic>
        <p:nvPicPr>
          <p:cNvPr id="9" name="صورة 8">
            <a:extLst>
              <a:ext uri="{FF2B5EF4-FFF2-40B4-BE49-F238E27FC236}">
                <a16:creationId xmlns:a16="http://schemas.microsoft.com/office/drawing/2014/main" id="{3C68BEB4-8BDD-4986-BDAA-CF5FECFFF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71" y="1604798"/>
            <a:ext cx="5961888" cy="4309872"/>
          </a:xfrm>
          <a:prstGeom prst="rect">
            <a:avLst/>
          </a:prstGeom>
        </p:spPr>
      </p:pic>
    </p:spTree>
    <p:extLst>
      <p:ext uri="{BB962C8B-B14F-4D97-AF65-F5344CB8AC3E}">
        <p14:creationId xmlns:p14="http://schemas.microsoft.com/office/powerpoint/2010/main" val="813090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ن خلال استراتيجية جدول التعلم اكملي الجدول التالي حول ( حماية تطبيقات الانترنت)…">
            <a:extLst>
              <a:ext uri="{FF2B5EF4-FFF2-40B4-BE49-F238E27FC236}">
                <a16:creationId xmlns:a16="http://schemas.microsoft.com/office/drawing/2014/main" id="{9C29AC50-737B-458A-AC40-FA7DE49DFA3C}"/>
              </a:ext>
            </a:extLst>
          </p:cNvPr>
          <p:cNvSpPr txBox="1">
            <a:spLocks/>
          </p:cNvSpPr>
          <p:nvPr/>
        </p:nvSpPr>
        <p:spPr>
          <a:xfrm>
            <a:off x="-302502" y="1176076"/>
            <a:ext cx="13373067" cy="824467"/>
          </a:xfrm>
          <a:prstGeom prst="rect">
            <a:avLst/>
          </a:prstGeom>
        </p:spPr>
        <p:txBody>
          <a:bodyPr>
            <a:noAutofit/>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من خلال استراتيجية جدول التعلم اكملي الجدول التالي لتحديد أهداف الدرس</a:t>
            </a:r>
            <a:endParaRPr lang="en-US" sz="2667" b="1" dirty="0">
              <a:latin typeface="Geeza Pro Bold"/>
              <a:ea typeface="Geeza Pro Bold"/>
              <a:cs typeface="Geeza Pro Bold"/>
              <a:sym typeface="Geeza Pro Bold"/>
            </a:endParaRPr>
          </a:p>
          <a:p>
            <a:pPr defTabSz="205718">
              <a:defRPr sz="4608">
                <a:latin typeface="Geeza Pro Bold"/>
                <a:ea typeface="Geeza Pro Bold"/>
                <a:cs typeface="Geeza Pro Bold"/>
                <a:sym typeface="Geeza Pro Bold"/>
              </a:defRPr>
            </a:pPr>
            <a:r>
              <a:rPr lang="ar-SA" sz="2667" b="1" dirty="0">
                <a:latin typeface="Geeza Pro Bold"/>
                <a:ea typeface="Geeza Pro Bold"/>
                <a:cs typeface="Geeza Pro Bold"/>
                <a:sym typeface="Geeza Pro Bold"/>
              </a:rPr>
              <a:t>كتاب الطالبة  140-147</a:t>
            </a:r>
          </a:p>
          <a:p>
            <a:pPr defTabSz="205718">
              <a:defRPr sz="4608">
                <a:latin typeface="Geeza Pro Bold"/>
                <a:ea typeface="Geeza Pro Bold"/>
                <a:cs typeface="Geeza Pro Bold"/>
                <a:sym typeface="Geeza Pro Bold"/>
              </a:defRPr>
            </a:pPr>
            <a:endParaRPr lang="ar-SA" sz="2667" b="1" dirty="0">
              <a:latin typeface="Geeza Pro Bold"/>
              <a:ea typeface="Geeza Pro Bold"/>
              <a:cs typeface="Geeza Pro Bold"/>
              <a:sym typeface="Geeza Pro Bold"/>
            </a:endParaRPr>
          </a:p>
        </p:txBody>
      </p:sp>
      <p:sp>
        <p:nvSpPr>
          <p:cNvPr id="5" name="عنصر نائب للنص 4">
            <a:extLst>
              <a:ext uri="{FF2B5EF4-FFF2-40B4-BE49-F238E27FC236}">
                <a16:creationId xmlns:a16="http://schemas.microsoft.com/office/drawing/2014/main" id="{519730DF-9E74-49E0-89EA-28ACE6A9BD77}"/>
              </a:ext>
            </a:extLst>
          </p:cNvPr>
          <p:cNvSpPr>
            <a:spLocks noGrp="1"/>
          </p:cNvSpPr>
          <p:nvPr>
            <p:ph type="body" sz="quarter" idx="36"/>
          </p:nvPr>
        </p:nvSpPr>
        <p:spPr/>
        <p:txBody>
          <a:bodyPr/>
          <a:lstStyle/>
          <a:p>
            <a:endParaRPr lang="en-US"/>
          </a:p>
        </p:txBody>
      </p:sp>
      <p:sp>
        <p:nvSpPr>
          <p:cNvPr id="6" name="عنصر نائب للنص 5">
            <a:extLst>
              <a:ext uri="{FF2B5EF4-FFF2-40B4-BE49-F238E27FC236}">
                <a16:creationId xmlns:a16="http://schemas.microsoft.com/office/drawing/2014/main" id="{AE1A4DAE-5821-49A7-9ECA-18F42D3A47BD}"/>
              </a:ext>
            </a:extLst>
          </p:cNvPr>
          <p:cNvSpPr>
            <a:spLocks noGrp="1"/>
          </p:cNvSpPr>
          <p:nvPr>
            <p:ph type="body" sz="quarter" idx="37"/>
          </p:nvPr>
        </p:nvSpPr>
        <p:spPr/>
        <p:txBody>
          <a:bodyPr/>
          <a:lstStyle/>
          <a:p>
            <a:endParaRPr lang="en-US"/>
          </a:p>
        </p:txBody>
      </p:sp>
      <p:sp>
        <p:nvSpPr>
          <p:cNvPr id="7" name="عنصر نائب للنص 6">
            <a:extLst>
              <a:ext uri="{FF2B5EF4-FFF2-40B4-BE49-F238E27FC236}">
                <a16:creationId xmlns:a16="http://schemas.microsoft.com/office/drawing/2014/main" id="{F7E46A39-2F33-4E04-A653-B4DE35305F59}"/>
              </a:ext>
            </a:extLst>
          </p:cNvPr>
          <p:cNvSpPr>
            <a:spLocks noGrp="1"/>
          </p:cNvSpPr>
          <p:nvPr>
            <p:ph type="body" sz="quarter" idx="38"/>
          </p:nvPr>
        </p:nvSpPr>
        <p:spPr/>
        <p:txBody>
          <a:bodyPr/>
          <a:lstStyle/>
          <a:p>
            <a:endParaRPr lang="en-US"/>
          </a:p>
        </p:txBody>
      </p:sp>
      <p:sp>
        <p:nvSpPr>
          <p:cNvPr id="8" name="عنصر نائب للنص 7">
            <a:extLst>
              <a:ext uri="{FF2B5EF4-FFF2-40B4-BE49-F238E27FC236}">
                <a16:creationId xmlns:a16="http://schemas.microsoft.com/office/drawing/2014/main" id="{DA6A179F-61D6-4F0B-AC0B-C0CADF3850C0}"/>
              </a:ext>
            </a:extLst>
          </p:cNvPr>
          <p:cNvSpPr>
            <a:spLocks noGrp="1"/>
          </p:cNvSpPr>
          <p:nvPr>
            <p:ph type="body" sz="quarter" idx="39"/>
          </p:nvPr>
        </p:nvSpPr>
        <p:spPr/>
        <p:txBody>
          <a:bodyPr/>
          <a:lstStyle/>
          <a:p>
            <a:endParaRPr lang="en-US"/>
          </a:p>
        </p:txBody>
      </p:sp>
      <p:sp>
        <p:nvSpPr>
          <p:cNvPr id="9" name="عنصر نائب للنص 8">
            <a:extLst>
              <a:ext uri="{FF2B5EF4-FFF2-40B4-BE49-F238E27FC236}">
                <a16:creationId xmlns:a16="http://schemas.microsoft.com/office/drawing/2014/main" id="{8CE8D71F-BF93-4F7A-A1FE-73EEECA5B176}"/>
              </a:ext>
            </a:extLst>
          </p:cNvPr>
          <p:cNvSpPr>
            <a:spLocks noGrp="1"/>
          </p:cNvSpPr>
          <p:nvPr>
            <p:ph type="body" sz="quarter" idx="40"/>
          </p:nvPr>
        </p:nvSpPr>
        <p:spPr/>
        <p:txBody>
          <a:bodyPr/>
          <a:lstStyle/>
          <a:p>
            <a:endParaRPr lang="en-US"/>
          </a:p>
        </p:txBody>
      </p:sp>
      <p:sp>
        <p:nvSpPr>
          <p:cNvPr id="15" name="مستطيل 14">
            <a:extLst>
              <a:ext uri="{FF2B5EF4-FFF2-40B4-BE49-F238E27FC236}">
                <a16:creationId xmlns:a16="http://schemas.microsoft.com/office/drawing/2014/main" id="{6969A0F8-DE11-4189-8FAF-D9D7C27342F0}"/>
              </a:ext>
            </a:extLst>
          </p:cNvPr>
          <p:cNvSpPr/>
          <p:nvPr/>
        </p:nvSpPr>
        <p:spPr>
          <a:xfrm>
            <a:off x="6460658" y="2126256"/>
            <a:ext cx="1075501" cy="39364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عنصر نائب للنص 2">
            <a:extLst>
              <a:ext uri="{FF2B5EF4-FFF2-40B4-BE49-F238E27FC236}">
                <a16:creationId xmlns:a16="http://schemas.microsoft.com/office/drawing/2014/main" id="{25D147D6-3D15-4338-8CD0-3C8412F89EDE}"/>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chemeClr val="bg1"/>
                </a:solidFill>
              </a:rPr>
              <a:t>الوحدة السادسة :عمارة الحاسب </a:t>
            </a:r>
            <a:endParaRPr lang="en-US" sz="4800" b="1" dirty="0">
              <a:solidFill>
                <a:schemeClr val="bg1"/>
              </a:solidFill>
            </a:endParaRPr>
          </a:p>
        </p:txBody>
      </p:sp>
      <p:pic>
        <p:nvPicPr>
          <p:cNvPr id="13" name="صورة 12">
            <a:extLst>
              <a:ext uri="{FF2B5EF4-FFF2-40B4-BE49-F238E27FC236}">
                <a16:creationId xmlns:a16="http://schemas.microsoft.com/office/drawing/2014/main" id="{32D84DDB-F27A-4018-BA29-EC72A80EAF7B}"/>
              </a:ext>
            </a:extLst>
          </p:cNvPr>
          <p:cNvPicPr>
            <a:picLocks noChangeAspect="1"/>
          </p:cNvPicPr>
          <p:nvPr/>
        </p:nvPicPr>
        <p:blipFill rotWithShape="1">
          <a:blip r:embed="rId2">
            <a:clrChange>
              <a:clrFrom>
                <a:srgbClr val="FFFFFF"/>
              </a:clrFrom>
              <a:clrTo>
                <a:srgbClr val="FFFFFF">
                  <a:alpha val="0"/>
                </a:srgbClr>
              </a:clrTo>
            </a:clrChange>
          </a:blip>
          <a:srcRect l="30248" t="42774" r="39040" b="11004"/>
          <a:stretch/>
        </p:blipFill>
        <p:spPr>
          <a:xfrm>
            <a:off x="0" y="3010638"/>
            <a:ext cx="4482153" cy="3847362"/>
          </a:xfrm>
          <a:prstGeom prst="rect">
            <a:avLst/>
          </a:prstGeom>
        </p:spPr>
      </p:pic>
      <p:pic>
        <p:nvPicPr>
          <p:cNvPr id="16" name="صورة 15">
            <a:extLst>
              <a:ext uri="{FF2B5EF4-FFF2-40B4-BE49-F238E27FC236}">
                <a16:creationId xmlns:a16="http://schemas.microsoft.com/office/drawing/2014/main" id="{CDE4D544-0D47-4A4A-842B-7A25C0AC5B58}"/>
              </a:ext>
            </a:extLst>
          </p:cNvPr>
          <p:cNvPicPr>
            <a:picLocks noChangeAspect="1"/>
          </p:cNvPicPr>
          <p:nvPr/>
        </p:nvPicPr>
        <p:blipFill rotWithShape="1">
          <a:blip r:embed="rId2">
            <a:clrChange>
              <a:clrFrom>
                <a:srgbClr val="FFFFFF"/>
              </a:clrFrom>
              <a:clrTo>
                <a:srgbClr val="FFFFFF">
                  <a:alpha val="0"/>
                </a:srgbClr>
              </a:clrTo>
            </a:clrChange>
          </a:blip>
          <a:srcRect l="30248" t="42774" r="40723" b="11004"/>
          <a:stretch/>
        </p:blipFill>
        <p:spPr>
          <a:xfrm>
            <a:off x="6630685" y="2768448"/>
            <a:ext cx="5561314" cy="4178020"/>
          </a:xfrm>
          <a:prstGeom prst="rect">
            <a:avLst/>
          </a:prstGeom>
        </p:spPr>
      </p:pic>
      <p:sp>
        <p:nvSpPr>
          <p:cNvPr id="14" name="مربع نص 13">
            <a:extLst>
              <a:ext uri="{FF2B5EF4-FFF2-40B4-BE49-F238E27FC236}">
                <a16:creationId xmlns:a16="http://schemas.microsoft.com/office/drawing/2014/main" id="{BB6FD04B-1CDE-4C7B-A60F-B31F1A072282}"/>
              </a:ext>
            </a:extLst>
          </p:cNvPr>
          <p:cNvSpPr txBox="1"/>
          <p:nvPr/>
        </p:nvSpPr>
        <p:spPr>
          <a:xfrm>
            <a:off x="7536160" y="2766894"/>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7" name="مربع نص 16">
            <a:extLst>
              <a:ext uri="{FF2B5EF4-FFF2-40B4-BE49-F238E27FC236}">
                <a16:creationId xmlns:a16="http://schemas.microsoft.com/office/drawing/2014/main" id="{7C16E8B4-0E03-4350-AC84-BD34DCC3DDE4}"/>
              </a:ext>
            </a:extLst>
          </p:cNvPr>
          <p:cNvSpPr txBox="1"/>
          <p:nvPr/>
        </p:nvSpPr>
        <p:spPr>
          <a:xfrm>
            <a:off x="2225322" y="2401640"/>
            <a:ext cx="3024917"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اريد ان اعرف</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18" name="مربع نص 17">
            <a:extLst>
              <a:ext uri="{FF2B5EF4-FFF2-40B4-BE49-F238E27FC236}">
                <a16:creationId xmlns:a16="http://schemas.microsoft.com/office/drawing/2014/main" id="{9ABB3D0D-6FC7-4DBC-AD13-35DCD21753D7}"/>
              </a:ext>
            </a:extLst>
          </p:cNvPr>
          <p:cNvSpPr txBox="1"/>
          <p:nvPr/>
        </p:nvSpPr>
        <p:spPr>
          <a:xfrm>
            <a:off x="532857" y="3414073"/>
            <a:ext cx="2707683" cy="584775"/>
          </a:xfrm>
          <a:prstGeom prst="rect">
            <a:avLst/>
          </a:prstGeom>
          <a:noFill/>
        </p:spPr>
        <p:txBody>
          <a:bodyPr wrap="square" rtlCol="0">
            <a:spAutoFit/>
          </a:bodyPr>
          <a:lstStyle/>
          <a:p>
            <a:pPr algn="ctr"/>
            <a:r>
              <a:rPr lang="ar-SA" sz="3200" b="1" dirty="0">
                <a:solidFill>
                  <a:schemeClr val="bg1"/>
                </a:solidFill>
                <a:latin typeface="Amiri" panose="00000500000000000000" pitchFamily="2" charset="-78"/>
                <a:ea typeface="Amiri" panose="00000500000000000000" pitchFamily="2" charset="-78"/>
                <a:cs typeface="Amiri" panose="00000500000000000000" pitchFamily="2" charset="-78"/>
              </a:rPr>
              <a:t>ماذا تعلمت</a:t>
            </a:r>
            <a:endParaRPr lang="en-US" sz="3200" b="1" dirty="0">
              <a:solidFill>
                <a:schemeClr val="bg1"/>
              </a:solidFill>
              <a:latin typeface="Amiri" panose="00000500000000000000" pitchFamily="2" charset="-78"/>
              <a:ea typeface="Amiri" panose="00000500000000000000" pitchFamily="2" charset="-78"/>
              <a:cs typeface="Amiri" panose="00000500000000000000" pitchFamily="2" charset="-78"/>
            </a:endParaRPr>
          </a:p>
        </p:txBody>
      </p:sp>
      <p:sp>
        <p:nvSpPr>
          <p:cNvPr id="3" name="مخطط انسيابي: إدخال يدوي 2">
            <a:extLst>
              <a:ext uri="{FF2B5EF4-FFF2-40B4-BE49-F238E27FC236}">
                <a16:creationId xmlns:a16="http://schemas.microsoft.com/office/drawing/2014/main" id="{4515EF50-F13D-456A-BED7-2DB92189A847}"/>
              </a:ext>
            </a:extLst>
          </p:cNvPr>
          <p:cNvSpPr/>
          <p:nvPr/>
        </p:nvSpPr>
        <p:spPr>
          <a:xfrm>
            <a:off x="1" y="5805218"/>
            <a:ext cx="12191999" cy="1142015"/>
          </a:xfrm>
          <a:prstGeom prst="flowChartManualInput">
            <a:avLst/>
          </a:prstGeom>
          <a:solidFill>
            <a:srgbClr val="0B86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8506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DE97-BD58-4BC2-9F27-D8D75D5724C5}"/>
              </a:ext>
            </a:extLst>
          </p:cNvPr>
          <p:cNvSpPr>
            <a:spLocks noGrp="1"/>
          </p:cNvSpPr>
          <p:nvPr>
            <p:ph type="title"/>
          </p:nvPr>
        </p:nvSpPr>
        <p:spPr>
          <a:xfrm>
            <a:off x="609600" y="184136"/>
            <a:ext cx="11423374" cy="1525026"/>
          </a:xfrm>
        </p:spPr>
        <p:txBody>
          <a:bodyPr>
            <a:normAutofit/>
          </a:bodyPr>
          <a:lstStyle/>
          <a:p>
            <a:pPr algn="ctr"/>
            <a:r>
              <a:rPr lang="ar-SA" sz="6600" b="1" dirty="0">
                <a:solidFill>
                  <a:schemeClr val="tx1"/>
                </a:solidFill>
              </a:rPr>
              <a:t>ماذا سنتعلم اليوم </a:t>
            </a:r>
            <a:endParaRPr lang="fr-CA" sz="6600" b="1" dirty="0">
              <a:solidFill>
                <a:schemeClr val="tx1"/>
              </a:solidFill>
            </a:endParaRPr>
          </a:p>
        </p:txBody>
      </p:sp>
      <p:sp>
        <p:nvSpPr>
          <p:cNvPr id="3" name="Text Placeholder 2">
            <a:extLst>
              <a:ext uri="{FF2B5EF4-FFF2-40B4-BE49-F238E27FC236}">
                <a16:creationId xmlns:a16="http://schemas.microsoft.com/office/drawing/2014/main" id="{84FDE2B4-2D42-4EAB-9DF5-56A040C127D3}"/>
              </a:ext>
            </a:extLst>
          </p:cNvPr>
          <p:cNvSpPr>
            <a:spLocks noGrp="1"/>
          </p:cNvSpPr>
          <p:nvPr>
            <p:ph type="body" sz="quarter" idx="35"/>
          </p:nvPr>
        </p:nvSpPr>
        <p:spPr>
          <a:xfrm>
            <a:off x="2879642" y="2825751"/>
            <a:ext cx="6432715" cy="603249"/>
          </a:xfrm>
        </p:spPr>
        <p:txBody>
          <a:bodyPr/>
          <a:lstStyle/>
          <a:p>
            <a:r>
              <a:rPr lang="ar-SA" b="1" dirty="0"/>
              <a:t>أجهزة حفظ البيانات </a:t>
            </a:r>
            <a:endParaRPr lang="fr-CA" b="1" dirty="0"/>
          </a:p>
        </p:txBody>
      </p:sp>
      <p:sp>
        <p:nvSpPr>
          <p:cNvPr id="4" name="Text Placeholder 3">
            <a:extLst>
              <a:ext uri="{FF2B5EF4-FFF2-40B4-BE49-F238E27FC236}">
                <a16:creationId xmlns:a16="http://schemas.microsoft.com/office/drawing/2014/main" id="{1DB54D9C-6B39-4478-B55E-60ECBB610A7E}"/>
              </a:ext>
            </a:extLst>
          </p:cNvPr>
          <p:cNvSpPr>
            <a:spLocks noGrp="1"/>
          </p:cNvSpPr>
          <p:nvPr>
            <p:ph type="body" sz="quarter" idx="36"/>
          </p:nvPr>
        </p:nvSpPr>
        <p:spPr/>
        <p:txBody>
          <a:bodyPr/>
          <a:lstStyle/>
          <a:p>
            <a:r>
              <a:rPr lang="en-US" dirty="0"/>
              <a:t>1</a:t>
            </a:r>
            <a:endParaRPr lang="fr-CA" dirty="0"/>
          </a:p>
        </p:txBody>
      </p:sp>
      <p:sp>
        <p:nvSpPr>
          <p:cNvPr id="5" name="Text Placeholder 4">
            <a:extLst>
              <a:ext uri="{FF2B5EF4-FFF2-40B4-BE49-F238E27FC236}">
                <a16:creationId xmlns:a16="http://schemas.microsoft.com/office/drawing/2014/main" id="{5A5E100E-8286-42C8-8AC4-098652527BD7}"/>
              </a:ext>
            </a:extLst>
          </p:cNvPr>
          <p:cNvSpPr>
            <a:spLocks noGrp="1"/>
          </p:cNvSpPr>
          <p:nvPr>
            <p:ph type="body" sz="quarter" idx="37"/>
          </p:nvPr>
        </p:nvSpPr>
        <p:spPr>
          <a:xfrm>
            <a:off x="2879642" y="3679096"/>
            <a:ext cx="6432715" cy="603249"/>
          </a:xfrm>
        </p:spPr>
        <p:txBody>
          <a:bodyPr/>
          <a:lstStyle/>
          <a:p>
            <a:r>
              <a:rPr lang="ar-SA" b="1" dirty="0"/>
              <a:t>عمارة الحاسب المحمول </a:t>
            </a:r>
            <a:endParaRPr lang="fr-CA" b="1" dirty="0"/>
          </a:p>
        </p:txBody>
      </p:sp>
      <p:sp>
        <p:nvSpPr>
          <p:cNvPr id="6" name="Text Placeholder 5">
            <a:extLst>
              <a:ext uri="{FF2B5EF4-FFF2-40B4-BE49-F238E27FC236}">
                <a16:creationId xmlns:a16="http://schemas.microsoft.com/office/drawing/2014/main" id="{0C9AE0F8-1592-4480-A0A4-72BA2D54B556}"/>
              </a:ext>
            </a:extLst>
          </p:cNvPr>
          <p:cNvSpPr>
            <a:spLocks noGrp="1"/>
          </p:cNvSpPr>
          <p:nvPr>
            <p:ph type="body" sz="quarter" idx="38"/>
          </p:nvPr>
        </p:nvSpPr>
        <p:spPr/>
        <p:txBody>
          <a:bodyPr/>
          <a:lstStyle/>
          <a:p>
            <a:r>
              <a:rPr lang="en-US" dirty="0"/>
              <a:t>2</a:t>
            </a:r>
            <a:endParaRPr lang="fr-CA" dirty="0"/>
          </a:p>
        </p:txBody>
      </p:sp>
      <p:sp>
        <p:nvSpPr>
          <p:cNvPr id="8" name="Text Placeholder 7">
            <a:extLst>
              <a:ext uri="{FF2B5EF4-FFF2-40B4-BE49-F238E27FC236}">
                <a16:creationId xmlns:a16="http://schemas.microsoft.com/office/drawing/2014/main" id="{42BD4738-0BC8-4ACE-8DBD-A5CA3508A41F}"/>
              </a:ext>
            </a:extLst>
          </p:cNvPr>
          <p:cNvSpPr>
            <a:spLocks noGrp="1"/>
          </p:cNvSpPr>
          <p:nvPr>
            <p:ph type="body" sz="quarter" idx="40"/>
          </p:nvPr>
        </p:nvSpPr>
        <p:spPr/>
        <p:txBody>
          <a:bodyPr/>
          <a:lstStyle/>
          <a:p>
            <a:r>
              <a:rPr lang="en-US" dirty="0"/>
              <a:t>3</a:t>
            </a:r>
            <a:endParaRPr lang="fr-CA" dirty="0"/>
          </a:p>
        </p:txBody>
      </p:sp>
      <p:sp>
        <p:nvSpPr>
          <p:cNvPr id="19" name="مستطيل 18">
            <a:extLst>
              <a:ext uri="{FF2B5EF4-FFF2-40B4-BE49-F238E27FC236}">
                <a16:creationId xmlns:a16="http://schemas.microsoft.com/office/drawing/2014/main" id="{A528F29B-E122-43E2-86E9-2A39DEC19757}"/>
              </a:ext>
            </a:extLst>
          </p:cNvPr>
          <p:cNvSpPr/>
          <p:nvPr/>
        </p:nvSpPr>
        <p:spPr>
          <a:xfrm>
            <a:off x="1487488" y="6084302"/>
            <a:ext cx="8832981" cy="60324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مستطيل 8">
            <a:extLst>
              <a:ext uri="{FF2B5EF4-FFF2-40B4-BE49-F238E27FC236}">
                <a16:creationId xmlns:a16="http://schemas.microsoft.com/office/drawing/2014/main" id="{EAB4693D-4BA4-4C44-B3DE-166311779E54}"/>
              </a:ext>
            </a:extLst>
          </p:cNvPr>
          <p:cNvSpPr/>
          <p:nvPr/>
        </p:nvSpPr>
        <p:spPr>
          <a:xfrm>
            <a:off x="1871531" y="4290484"/>
            <a:ext cx="8239878" cy="183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ستطيل 21">
            <a:extLst>
              <a:ext uri="{FF2B5EF4-FFF2-40B4-BE49-F238E27FC236}">
                <a16:creationId xmlns:a16="http://schemas.microsoft.com/office/drawing/2014/main" id="{578A6B3C-964B-4D83-BB12-871EAD6B912F}"/>
              </a:ext>
            </a:extLst>
          </p:cNvPr>
          <p:cNvSpPr/>
          <p:nvPr/>
        </p:nvSpPr>
        <p:spPr>
          <a:xfrm>
            <a:off x="808383" y="1400775"/>
            <a:ext cx="11304104" cy="136477"/>
          </a:xfrm>
          <a:prstGeom prst="rect">
            <a:avLst/>
          </a:prstGeom>
          <a:solidFill>
            <a:srgbClr val="37A76F"/>
          </a:solidFill>
          <a:ln>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FFCC9BB4-D325-4E36-B00A-05A4C45D8D65}"/>
              </a:ext>
            </a:extLst>
          </p:cNvPr>
          <p:cNvSpPr txBox="1">
            <a:spLocks/>
          </p:cNvSpPr>
          <p:nvPr/>
        </p:nvSpPr>
        <p:spPr>
          <a:xfrm>
            <a:off x="2879642" y="2064257"/>
            <a:ext cx="6432715" cy="603249"/>
          </a:xfrm>
          <a:prstGeom prst="rect">
            <a:avLst/>
          </a:prstGeom>
        </p:spPr>
        <p:txBody>
          <a:bodyPr vert="horz" lIns="91440" tIns="45720" rIns="91440" bIns="45720" rtlCol="1" anchor="ctr">
            <a:noAutofit/>
          </a:bodyPr>
          <a:lstStyle>
            <a:lvl1pPr marL="0" indent="0" algn="ctr" defTabSz="914400" rtl="1" eaLnBrk="1" latinLnBrk="0" hangingPunct="1">
              <a:lnSpc>
                <a:spcPct val="90000"/>
              </a:lnSpc>
              <a:spcBef>
                <a:spcPts val="1000"/>
              </a:spcBef>
              <a:buFont typeface="Arial" panose="020B0604020202020204" pitchFamily="34" charset="0"/>
              <a:buNone/>
              <a:defRPr sz="2667"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b="1" dirty="0"/>
              <a:t>تقنيات الذاكرة </a:t>
            </a:r>
            <a:endParaRPr lang="fr-CA" b="1" dirty="0"/>
          </a:p>
        </p:txBody>
      </p:sp>
    </p:spTree>
    <p:extLst>
      <p:ext uri="{BB962C8B-B14F-4D97-AF65-F5344CB8AC3E}">
        <p14:creationId xmlns:p14="http://schemas.microsoft.com/office/powerpoint/2010/main" val="3037110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923BE0-5530-4BA2-B3E4-011C991890F9}"/>
              </a:ext>
            </a:extLst>
          </p:cNvPr>
          <p:cNvSpPr txBox="1">
            <a:spLocks/>
          </p:cNvSpPr>
          <p:nvPr/>
        </p:nvSpPr>
        <p:spPr>
          <a:xfrm>
            <a:off x="0" y="-15324"/>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
        <p:nvSpPr>
          <p:cNvPr id="8" name="Rectangle 3">
            <a:extLst>
              <a:ext uri="{FF2B5EF4-FFF2-40B4-BE49-F238E27FC236}">
                <a16:creationId xmlns:a16="http://schemas.microsoft.com/office/drawing/2014/main" id="{0388D987-9A9A-4B28-BB54-597DD3D12A34}"/>
              </a:ext>
            </a:extLst>
          </p:cNvPr>
          <p:cNvSpPr txBox="1">
            <a:spLocks noChangeArrowheads="1"/>
          </p:cNvSpPr>
          <p:nvPr/>
        </p:nvSpPr>
        <p:spPr>
          <a:xfrm>
            <a:off x="7604854" y="967258"/>
            <a:ext cx="4216085" cy="711469"/>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3200" b="1" dirty="0">
                <a:solidFill>
                  <a:srgbClr val="FF0000"/>
                </a:solidFill>
                <a:latin typeface="Aharoni" panose="02010803020104030203" pitchFamily="2" charset="-79"/>
                <a:cs typeface="+mj-cs"/>
              </a:rPr>
              <a:t>الذاكرة</a:t>
            </a:r>
            <a:r>
              <a:rPr lang="en-US" sz="3200" b="1" dirty="0">
                <a:solidFill>
                  <a:srgbClr val="FF0000"/>
                </a:solidFill>
                <a:latin typeface="Aharoni" panose="02010803020104030203" pitchFamily="2" charset="-79"/>
                <a:cs typeface="+mj-cs"/>
              </a:rPr>
              <a:t> </a:t>
            </a:r>
            <a:r>
              <a:rPr lang="ar-SA" sz="3200" b="1" dirty="0">
                <a:solidFill>
                  <a:srgbClr val="FF0000"/>
                </a:solidFill>
                <a:latin typeface="Aharoni" panose="02010803020104030203" pitchFamily="2" charset="-79"/>
                <a:cs typeface="+mj-cs"/>
              </a:rPr>
              <a:t>العشوائية  </a:t>
            </a:r>
            <a:r>
              <a:rPr lang="en-US" sz="3200" b="1" dirty="0">
                <a:solidFill>
                  <a:srgbClr val="FF0000"/>
                </a:solidFill>
                <a:latin typeface="Aharoni" panose="02010803020104030203" pitchFamily="2" charset="-79"/>
                <a:cs typeface="+mj-cs"/>
              </a:rPr>
              <a:t>D</a:t>
            </a:r>
            <a:r>
              <a:rPr lang="en-US" sz="3200" b="1" dirty="0">
                <a:solidFill>
                  <a:srgbClr val="FF0000"/>
                </a:solidFill>
                <a:latin typeface="Aharoni" panose="02010803020104030203" pitchFamily="2" charset="-79"/>
                <a:cs typeface="Aharoni" panose="02010803020104030203" pitchFamily="2" charset="-79"/>
              </a:rPr>
              <a:t>RAM</a:t>
            </a:r>
            <a:r>
              <a:rPr lang="ar-SA" sz="3200" b="1" dirty="0">
                <a:solidFill>
                  <a:srgbClr val="FF0000"/>
                </a:solidFill>
                <a:latin typeface="Aharoni" panose="02010803020104030203" pitchFamily="2" charset="-79"/>
                <a:cs typeface="+mj-cs"/>
              </a:rPr>
              <a:t>:</a:t>
            </a:r>
          </a:p>
          <a:p>
            <a:pPr marL="365760" indent="-283464" algn="ctr">
              <a:spcBef>
                <a:spcPts val="600"/>
              </a:spcBef>
              <a:buClr>
                <a:schemeClr val="accent1"/>
              </a:buClr>
              <a:buSzPct val="80000"/>
              <a:defRPr/>
            </a:pPr>
            <a:r>
              <a:rPr lang="ar-SA" sz="3200" b="1" dirty="0">
                <a:solidFill>
                  <a:srgbClr val="FF0000"/>
                </a:solidFill>
                <a:latin typeface="Aharoni" panose="02010803020104030203" pitchFamily="2" charset="-79"/>
                <a:cs typeface="+mj-cs"/>
              </a:rPr>
              <a:t> </a:t>
            </a:r>
          </a:p>
        </p:txBody>
      </p:sp>
      <p:pic>
        <p:nvPicPr>
          <p:cNvPr id="9" name="صورة 8" descr="صورة تحتوي على داخلي, كعكة&#10;&#10;وصف منشأ بثقة عالية">
            <a:extLst>
              <a:ext uri="{FF2B5EF4-FFF2-40B4-BE49-F238E27FC236}">
                <a16:creationId xmlns:a16="http://schemas.microsoft.com/office/drawing/2014/main" id="{63EAA8DD-6DDC-41DE-8F56-B98294D67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38" y="888064"/>
            <a:ext cx="2405900" cy="1616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0" name="رسم تخطيطي 9">
            <a:extLst>
              <a:ext uri="{FF2B5EF4-FFF2-40B4-BE49-F238E27FC236}">
                <a16:creationId xmlns:a16="http://schemas.microsoft.com/office/drawing/2014/main" id="{F7B5C68B-4DF0-452D-92BC-0EBDC0551DBA}"/>
              </a:ext>
            </a:extLst>
          </p:cNvPr>
          <p:cNvGraphicFramePr/>
          <p:nvPr/>
        </p:nvGraphicFramePr>
        <p:xfrm>
          <a:off x="2646838" y="1905936"/>
          <a:ext cx="7988338" cy="4680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مربع نص 1">
            <a:extLst>
              <a:ext uri="{FF2B5EF4-FFF2-40B4-BE49-F238E27FC236}">
                <a16:creationId xmlns:a16="http://schemas.microsoft.com/office/drawing/2014/main" id="{C3BE1435-12E9-4178-AC27-0A15BFA64629}"/>
              </a:ext>
            </a:extLst>
          </p:cNvPr>
          <p:cNvSpPr txBox="1"/>
          <p:nvPr/>
        </p:nvSpPr>
        <p:spPr>
          <a:xfrm>
            <a:off x="10083957" y="2992828"/>
            <a:ext cx="1895061" cy="646331"/>
          </a:xfrm>
          <a:prstGeom prst="rect">
            <a:avLst/>
          </a:prstGeom>
          <a:noFill/>
        </p:spPr>
        <p:txBody>
          <a:bodyPr wrap="square" rtlCol="0">
            <a:spAutoFit/>
          </a:bodyPr>
          <a:lstStyle/>
          <a:p>
            <a:pPr algn="ctr"/>
            <a:r>
              <a:rPr lang="ar-SA" b="1" dirty="0"/>
              <a:t>مخصصة للاستخدام في الحاسبات المكتبية </a:t>
            </a:r>
            <a:endParaRPr lang="en-US" b="1" dirty="0"/>
          </a:p>
        </p:txBody>
      </p:sp>
      <p:sp>
        <p:nvSpPr>
          <p:cNvPr id="11" name="مربع نص 10">
            <a:extLst>
              <a:ext uri="{FF2B5EF4-FFF2-40B4-BE49-F238E27FC236}">
                <a16:creationId xmlns:a16="http://schemas.microsoft.com/office/drawing/2014/main" id="{C00F6FFE-D438-4AFF-A1DD-7E4EFF1D34C6}"/>
              </a:ext>
            </a:extLst>
          </p:cNvPr>
          <p:cNvSpPr txBox="1"/>
          <p:nvPr/>
        </p:nvSpPr>
        <p:spPr>
          <a:xfrm>
            <a:off x="5148469" y="3754828"/>
            <a:ext cx="1895061" cy="646331"/>
          </a:xfrm>
          <a:prstGeom prst="rect">
            <a:avLst/>
          </a:prstGeom>
          <a:noFill/>
        </p:spPr>
        <p:txBody>
          <a:bodyPr wrap="square" rtlCol="0">
            <a:spAutoFit/>
          </a:bodyPr>
          <a:lstStyle/>
          <a:p>
            <a:pPr algn="ctr"/>
            <a:r>
              <a:rPr lang="ar-SA" b="1" dirty="0"/>
              <a:t>مخصصة للاستخدام في الحاسبات المحمولة </a:t>
            </a:r>
            <a:endParaRPr lang="en-US" b="1" dirty="0"/>
          </a:p>
        </p:txBody>
      </p:sp>
      <p:sp>
        <p:nvSpPr>
          <p:cNvPr id="12" name="مربع نص 11">
            <a:extLst>
              <a:ext uri="{FF2B5EF4-FFF2-40B4-BE49-F238E27FC236}">
                <a16:creationId xmlns:a16="http://schemas.microsoft.com/office/drawing/2014/main" id="{E0463D35-AD5D-4F62-A488-3AA7DD35D9ED}"/>
              </a:ext>
            </a:extLst>
          </p:cNvPr>
          <p:cNvSpPr txBox="1"/>
          <p:nvPr/>
        </p:nvSpPr>
        <p:spPr>
          <a:xfrm>
            <a:off x="2417575" y="3754827"/>
            <a:ext cx="1895061" cy="646331"/>
          </a:xfrm>
          <a:prstGeom prst="rect">
            <a:avLst/>
          </a:prstGeom>
          <a:noFill/>
        </p:spPr>
        <p:txBody>
          <a:bodyPr wrap="square" rtlCol="0">
            <a:spAutoFit/>
          </a:bodyPr>
          <a:lstStyle/>
          <a:p>
            <a:pPr algn="ctr"/>
            <a:r>
              <a:rPr lang="ar-SA" b="1" dirty="0"/>
              <a:t>تستخدم في اللوحات الحاضنة القديمة </a:t>
            </a:r>
            <a:endParaRPr lang="en-US" b="1" dirty="0"/>
          </a:p>
        </p:txBody>
      </p:sp>
    </p:spTree>
    <p:extLst>
      <p:ext uri="{BB962C8B-B14F-4D97-AF65-F5344CB8AC3E}">
        <p14:creationId xmlns:p14="http://schemas.microsoft.com/office/powerpoint/2010/main" val="31782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923BE0-5530-4BA2-B3E4-011C991890F9}"/>
              </a:ext>
            </a:extLst>
          </p:cNvPr>
          <p:cNvSpPr txBox="1">
            <a:spLocks/>
          </p:cNvSpPr>
          <p:nvPr/>
        </p:nvSpPr>
        <p:spPr>
          <a:xfrm>
            <a:off x="0" y="-15324"/>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مكونات اللوحة الحاضنة </a:t>
            </a:r>
            <a:r>
              <a:rPr lang="en-US" sz="4000" dirty="0">
                <a:solidFill>
                  <a:schemeClr val="bg1"/>
                </a:solidFill>
                <a:latin typeface="Aharoni" panose="02010803020104030203" pitchFamily="2" charset="-79"/>
                <a:cs typeface="Aharoni" panose="02010803020104030203" pitchFamily="2" charset="-79"/>
              </a:rPr>
              <a:t>MOTHERBOARD</a:t>
            </a:r>
            <a:endParaRPr lang="fr-CA" sz="4000" dirty="0">
              <a:solidFill>
                <a:schemeClr val="bg1"/>
              </a:solidFill>
              <a:latin typeface="Aharoni" panose="02010803020104030203" pitchFamily="2" charset="-79"/>
              <a:cs typeface="Aharoni" panose="02010803020104030203" pitchFamily="2" charset="-79"/>
            </a:endParaRPr>
          </a:p>
        </p:txBody>
      </p:sp>
      <p:sp>
        <p:nvSpPr>
          <p:cNvPr id="8" name="Rectangle 3">
            <a:extLst>
              <a:ext uri="{FF2B5EF4-FFF2-40B4-BE49-F238E27FC236}">
                <a16:creationId xmlns:a16="http://schemas.microsoft.com/office/drawing/2014/main" id="{0388D987-9A9A-4B28-BB54-597DD3D12A34}"/>
              </a:ext>
            </a:extLst>
          </p:cNvPr>
          <p:cNvSpPr txBox="1">
            <a:spLocks noChangeArrowheads="1"/>
          </p:cNvSpPr>
          <p:nvPr/>
        </p:nvSpPr>
        <p:spPr>
          <a:xfrm>
            <a:off x="7975915" y="1154394"/>
            <a:ext cx="4216085" cy="711469"/>
          </a:xfrm>
          <a:prstGeom prst="rect">
            <a:avLst/>
          </a:prstGeom>
          <a:ln>
            <a:noFill/>
          </a:ln>
        </p:spPr>
        <p:style>
          <a:lnRef idx="2">
            <a:schemeClr val="accent1"/>
          </a:lnRef>
          <a:fillRef idx="1">
            <a:schemeClr val="lt1"/>
          </a:fillRef>
          <a:effectRef idx="0">
            <a:schemeClr val="accent1"/>
          </a:effectRef>
          <a:fontRef idx="minor">
            <a:schemeClr val="dk1"/>
          </a:fontRef>
        </p:style>
        <p:txBody>
          <a:bodyPr>
            <a:noAutofit/>
          </a:bodyPr>
          <a:lstStyle/>
          <a:p>
            <a:pPr marL="365760" indent="-283464" algn="ctr">
              <a:spcBef>
                <a:spcPts val="600"/>
              </a:spcBef>
              <a:buClr>
                <a:schemeClr val="accent1"/>
              </a:buClr>
              <a:buSzPct val="80000"/>
              <a:defRPr/>
            </a:pPr>
            <a:r>
              <a:rPr lang="ar-SA" sz="3200" b="1" dirty="0">
                <a:solidFill>
                  <a:schemeClr val="tx1"/>
                </a:solidFill>
                <a:latin typeface="Aharoni" panose="02010803020104030203" pitchFamily="2" charset="-79"/>
                <a:cs typeface="+mj-cs"/>
              </a:rPr>
              <a:t>الذاكرة </a:t>
            </a:r>
            <a:r>
              <a:rPr lang="en-US" sz="3200" b="1" dirty="0">
                <a:solidFill>
                  <a:srgbClr val="F24440"/>
                </a:solidFill>
                <a:latin typeface="Aharoni" panose="02010803020104030203" pitchFamily="2" charset="-79"/>
                <a:cs typeface="Aharoni" panose="02010803020104030203" pitchFamily="2" charset="-79"/>
              </a:rPr>
              <a:t>RAM</a:t>
            </a:r>
            <a:r>
              <a:rPr lang="ar-SA" sz="3200" b="1" dirty="0">
                <a:solidFill>
                  <a:srgbClr val="F24440"/>
                </a:solidFill>
                <a:latin typeface="Aharoni" panose="02010803020104030203" pitchFamily="2" charset="-79"/>
                <a:cs typeface="+mj-cs"/>
              </a:rPr>
              <a:t>:</a:t>
            </a:r>
          </a:p>
          <a:p>
            <a:pPr marL="365760" indent="-283464" algn="ctr">
              <a:spcBef>
                <a:spcPts val="600"/>
              </a:spcBef>
              <a:buClr>
                <a:schemeClr val="accent1"/>
              </a:buClr>
              <a:buSzPct val="80000"/>
              <a:defRPr/>
            </a:pPr>
            <a:r>
              <a:rPr lang="ar-SA" sz="3200" b="1" dirty="0">
                <a:solidFill>
                  <a:schemeClr val="tx1"/>
                </a:solidFill>
                <a:latin typeface="Aharoni" panose="02010803020104030203" pitchFamily="2" charset="-79"/>
                <a:cs typeface="+mj-cs"/>
              </a:rPr>
              <a:t> </a:t>
            </a:r>
          </a:p>
        </p:txBody>
      </p:sp>
      <p:pic>
        <p:nvPicPr>
          <p:cNvPr id="9" name="صورة 8" descr="صورة تحتوي على داخلي, كعكة&#10;&#10;وصف منشأ بثقة عالية">
            <a:extLst>
              <a:ext uri="{FF2B5EF4-FFF2-40B4-BE49-F238E27FC236}">
                <a16:creationId xmlns:a16="http://schemas.microsoft.com/office/drawing/2014/main" id="{63EAA8DD-6DDC-41DE-8F56-B98294D67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38" y="888064"/>
            <a:ext cx="2405900" cy="1616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صورة 13">
            <a:extLst>
              <a:ext uri="{FF2B5EF4-FFF2-40B4-BE49-F238E27FC236}">
                <a16:creationId xmlns:a16="http://schemas.microsoft.com/office/drawing/2014/main" id="{F79ECE1E-274D-4289-BE99-261FA106CFF4}"/>
              </a:ext>
            </a:extLst>
          </p:cNvPr>
          <p:cNvPicPr>
            <a:picLocks noChangeAspect="1"/>
          </p:cNvPicPr>
          <p:nvPr/>
        </p:nvPicPr>
        <p:blipFill rotWithShape="1">
          <a:blip r:embed="rId3">
            <a:extLst>
              <a:ext uri="{28A0092B-C50C-407E-A947-70E740481C1C}">
                <a14:useLocalDpi xmlns:a14="http://schemas.microsoft.com/office/drawing/2010/main" val="0"/>
              </a:ext>
            </a:extLst>
          </a:blip>
          <a:srcRect l="8635" t="22944" r="8759"/>
          <a:stretch/>
        </p:blipFill>
        <p:spPr>
          <a:xfrm>
            <a:off x="3580784" y="1744438"/>
            <a:ext cx="8370278" cy="5191298"/>
          </a:xfrm>
          <a:prstGeom prst="rect">
            <a:avLst/>
          </a:prstGeom>
        </p:spPr>
      </p:pic>
    </p:spTree>
    <p:extLst>
      <p:ext uri="{BB962C8B-B14F-4D97-AF65-F5344CB8AC3E}">
        <p14:creationId xmlns:p14="http://schemas.microsoft.com/office/powerpoint/2010/main" val="242825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DE97-BD58-4BC2-9F27-D8D75D5724C5}"/>
              </a:ext>
            </a:extLst>
          </p:cNvPr>
          <p:cNvSpPr>
            <a:spLocks noGrp="1"/>
          </p:cNvSpPr>
          <p:nvPr>
            <p:ph type="title"/>
          </p:nvPr>
        </p:nvSpPr>
        <p:spPr>
          <a:xfrm>
            <a:off x="609600" y="184136"/>
            <a:ext cx="11423374" cy="1525026"/>
          </a:xfrm>
        </p:spPr>
        <p:txBody>
          <a:bodyPr>
            <a:normAutofit/>
          </a:bodyPr>
          <a:lstStyle/>
          <a:p>
            <a:pPr algn="ctr"/>
            <a:r>
              <a:rPr lang="ar-SA" sz="6600" b="1" dirty="0">
                <a:solidFill>
                  <a:schemeClr val="tx1"/>
                </a:solidFill>
              </a:rPr>
              <a:t>ماذا سنتعلم اليوم </a:t>
            </a:r>
            <a:endParaRPr lang="fr-CA" sz="6600" b="1" dirty="0">
              <a:solidFill>
                <a:schemeClr val="tx1"/>
              </a:solidFill>
            </a:endParaRPr>
          </a:p>
        </p:txBody>
      </p:sp>
      <p:sp>
        <p:nvSpPr>
          <p:cNvPr id="3" name="Text Placeholder 2">
            <a:extLst>
              <a:ext uri="{FF2B5EF4-FFF2-40B4-BE49-F238E27FC236}">
                <a16:creationId xmlns:a16="http://schemas.microsoft.com/office/drawing/2014/main" id="{84FDE2B4-2D42-4EAB-9DF5-56A040C127D3}"/>
              </a:ext>
            </a:extLst>
          </p:cNvPr>
          <p:cNvSpPr>
            <a:spLocks noGrp="1"/>
          </p:cNvSpPr>
          <p:nvPr>
            <p:ph type="body" sz="quarter" idx="35"/>
          </p:nvPr>
        </p:nvSpPr>
        <p:spPr/>
        <p:txBody>
          <a:bodyPr/>
          <a:lstStyle/>
          <a:p>
            <a:r>
              <a:rPr lang="ar-SA" b="1" dirty="0"/>
              <a:t>مفهوم عمارة الحاسب ومستوياتها </a:t>
            </a:r>
            <a:endParaRPr lang="fr-CA" b="1" dirty="0"/>
          </a:p>
        </p:txBody>
      </p:sp>
      <p:sp>
        <p:nvSpPr>
          <p:cNvPr id="4" name="Text Placeholder 3">
            <a:extLst>
              <a:ext uri="{FF2B5EF4-FFF2-40B4-BE49-F238E27FC236}">
                <a16:creationId xmlns:a16="http://schemas.microsoft.com/office/drawing/2014/main" id="{1DB54D9C-6B39-4478-B55E-60ECBB610A7E}"/>
              </a:ext>
            </a:extLst>
          </p:cNvPr>
          <p:cNvSpPr>
            <a:spLocks noGrp="1"/>
          </p:cNvSpPr>
          <p:nvPr>
            <p:ph type="body" sz="quarter" idx="36"/>
          </p:nvPr>
        </p:nvSpPr>
        <p:spPr/>
        <p:txBody>
          <a:bodyPr/>
          <a:lstStyle/>
          <a:p>
            <a:r>
              <a:rPr lang="en-US" dirty="0"/>
              <a:t>1</a:t>
            </a:r>
            <a:endParaRPr lang="fr-CA" dirty="0"/>
          </a:p>
        </p:txBody>
      </p:sp>
      <p:sp>
        <p:nvSpPr>
          <p:cNvPr id="5" name="Text Placeholder 4">
            <a:extLst>
              <a:ext uri="{FF2B5EF4-FFF2-40B4-BE49-F238E27FC236}">
                <a16:creationId xmlns:a16="http://schemas.microsoft.com/office/drawing/2014/main" id="{5A5E100E-8286-42C8-8AC4-098652527BD7}"/>
              </a:ext>
            </a:extLst>
          </p:cNvPr>
          <p:cNvSpPr>
            <a:spLocks noGrp="1"/>
          </p:cNvSpPr>
          <p:nvPr>
            <p:ph type="body" sz="quarter" idx="37"/>
          </p:nvPr>
        </p:nvSpPr>
        <p:spPr/>
        <p:txBody>
          <a:bodyPr/>
          <a:lstStyle/>
          <a:p>
            <a:r>
              <a:rPr lang="ar-SA" b="1" dirty="0"/>
              <a:t>البنية الأساسية للمعالج</a:t>
            </a:r>
            <a:endParaRPr lang="fr-CA" b="1" dirty="0"/>
          </a:p>
        </p:txBody>
      </p:sp>
      <p:sp>
        <p:nvSpPr>
          <p:cNvPr id="6" name="Text Placeholder 5">
            <a:extLst>
              <a:ext uri="{FF2B5EF4-FFF2-40B4-BE49-F238E27FC236}">
                <a16:creationId xmlns:a16="http://schemas.microsoft.com/office/drawing/2014/main" id="{0C9AE0F8-1592-4480-A0A4-72BA2D54B556}"/>
              </a:ext>
            </a:extLst>
          </p:cNvPr>
          <p:cNvSpPr>
            <a:spLocks noGrp="1"/>
          </p:cNvSpPr>
          <p:nvPr>
            <p:ph type="body" sz="quarter" idx="38"/>
          </p:nvPr>
        </p:nvSpPr>
        <p:spPr/>
        <p:txBody>
          <a:bodyPr/>
          <a:lstStyle/>
          <a:p>
            <a:r>
              <a:rPr lang="en-US" dirty="0"/>
              <a:t>2</a:t>
            </a:r>
            <a:endParaRPr lang="fr-CA" dirty="0"/>
          </a:p>
        </p:txBody>
      </p:sp>
      <p:sp>
        <p:nvSpPr>
          <p:cNvPr id="7" name="Text Placeholder 6">
            <a:extLst>
              <a:ext uri="{FF2B5EF4-FFF2-40B4-BE49-F238E27FC236}">
                <a16:creationId xmlns:a16="http://schemas.microsoft.com/office/drawing/2014/main" id="{CAC261F5-A0C3-4CA3-A822-948C3FD3FC96}"/>
              </a:ext>
            </a:extLst>
          </p:cNvPr>
          <p:cNvSpPr>
            <a:spLocks noGrp="1"/>
          </p:cNvSpPr>
          <p:nvPr>
            <p:ph type="body" sz="quarter" idx="39"/>
          </p:nvPr>
        </p:nvSpPr>
        <p:spPr/>
        <p:txBody>
          <a:bodyPr/>
          <a:lstStyle/>
          <a:p>
            <a:r>
              <a:rPr lang="ar-SA" b="1" dirty="0"/>
              <a:t>كيف يعمل المعالج</a:t>
            </a:r>
            <a:endParaRPr lang="fr-CA" b="1" dirty="0"/>
          </a:p>
        </p:txBody>
      </p:sp>
      <p:sp>
        <p:nvSpPr>
          <p:cNvPr id="8" name="Text Placeholder 7">
            <a:extLst>
              <a:ext uri="{FF2B5EF4-FFF2-40B4-BE49-F238E27FC236}">
                <a16:creationId xmlns:a16="http://schemas.microsoft.com/office/drawing/2014/main" id="{42BD4738-0BC8-4ACE-8DBD-A5CA3508A41F}"/>
              </a:ext>
            </a:extLst>
          </p:cNvPr>
          <p:cNvSpPr>
            <a:spLocks noGrp="1"/>
          </p:cNvSpPr>
          <p:nvPr>
            <p:ph type="body" sz="quarter" idx="40"/>
          </p:nvPr>
        </p:nvSpPr>
        <p:spPr/>
        <p:txBody>
          <a:bodyPr/>
          <a:lstStyle/>
          <a:p>
            <a:r>
              <a:rPr lang="en-US" dirty="0"/>
              <a:t>3</a:t>
            </a:r>
            <a:endParaRPr lang="fr-CA" dirty="0"/>
          </a:p>
        </p:txBody>
      </p:sp>
      <p:sp>
        <p:nvSpPr>
          <p:cNvPr id="19" name="مستطيل 18">
            <a:extLst>
              <a:ext uri="{FF2B5EF4-FFF2-40B4-BE49-F238E27FC236}">
                <a16:creationId xmlns:a16="http://schemas.microsoft.com/office/drawing/2014/main" id="{A528F29B-E122-43E2-86E9-2A39DEC19757}"/>
              </a:ext>
            </a:extLst>
          </p:cNvPr>
          <p:cNvSpPr/>
          <p:nvPr/>
        </p:nvSpPr>
        <p:spPr>
          <a:xfrm>
            <a:off x="1487488" y="6084302"/>
            <a:ext cx="8832981" cy="60324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مستطيل 8">
            <a:extLst>
              <a:ext uri="{FF2B5EF4-FFF2-40B4-BE49-F238E27FC236}">
                <a16:creationId xmlns:a16="http://schemas.microsoft.com/office/drawing/2014/main" id="{EAB4693D-4BA4-4C44-B3DE-166311779E54}"/>
              </a:ext>
            </a:extLst>
          </p:cNvPr>
          <p:cNvSpPr/>
          <p:nvPr/>
        </p:nvSpPr>
        <p:spPr>
          <a:xfrm>
            <a:off x="1871531" y="4329038"/>
            <a:ext cx="8239878" cy="179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مستطيل 21">
            <a:extLst>
              <a:ext uri="{FF2B5EF4-FFF2-40B4-BE49-F238E27FC236}">
                <a16:creationId xmlns:a16="http://schemas.microsoft.com/office/drawing/2014/main" id="{578A6B3C-964B-4D83-BB12-871EAD6B912F}"/>
              </a:ext>
            </a:extLst>
          </p:cNvPr>
          <p:cNvSpPr/>
          <p:nvPr/>
        </p:nvSpPr>
        <p:spPr>
          <a:xfrm>
            <a:off x="808383" y="1400775"/>
            <a:ext cx="11304104" cy="136477"/>
          </a:xfrm>
          <a:prstGeom prst="rect">
            <a:avLst/>
          </a:prstGeom>
          <a:solidFill>
            <a:srgbClr val="37A76F"/>
          </a:solidFill>
          <a:ln>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083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الذاكرة المخصصة في الحاسبات المحمولة </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a:ln>
            <a:solidFill>
              <a:srgbClr val="47B887"/>
            </a:solidFill>
          </a:ln>
        </p:spPr>
        <p:txBody>
          <a:bodyPr>
            <a:normAutofit/>
          </a:bodyPr>
          <a:lstStyle/>
          <a:p>
            <a:pPr algn="ctr"/>
            <a:r>
              <a:rPr lang="ar-SA" sz="3600" b="1" dirty="0">
                <a:latin typeface="A Massir Ballpoint" panose="00000100000000000000" pitchFamily="2" charset="-78"/>
                <a:cs typeface="A Massir Ballpoint" panose="00000100000000000000" pitchFamily="2" charset="-78"/>
              </a:rPr>
              <a:t>نشاط</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6294782" y="3681239"/>
            <a:ext cx="4916556" cy="1754326"/>
          </a:xfrm>
          <a:prstGeom prst="rect">
            <a:avLst/>
          </a:prstGeom>
          <a:noFill/>
        </p:spPr>
        <p:txBody>
          <a:bodyPr wrap="square" rtlCol="0">
            <a:spAutoFit/>
          </a:bodyPr>
          <a:lstStyle/>
          <a:p>
            <a:r>
              <a:rPr lang="en-US" sz="3600" b="1" dirty="0">
                <a:solidFill>
                  <a:srgbClr val="C00000"/>
                </a:solidFill>
              </a:rPr>
              <a:t>A</a:t>
            </a:r>
            <a:r>
              <a:rPr lang="ar-SA" sz="3600" b="1" dirty="0"/>
              <a:t> </a:t>
            </a:r>
            <a:r>
              <a:rPr lang="en-US" sz="3600" b="1" dirty="0"/>
              <a:t>DIMM</a:t>
            </a:r>
          </a:p>
          <a:p>
            <a:r>
              <a:rPr lang="en-US" sz="3600" b="1" dirty="0"/>
              <a:t> SO-DIMM</a:t>
            </a:r>
            <a:r>
              <a:rPr lang="en-US" sz="3600" b="1" dirty="0">
                <a:solidFill>
                  <a:srgbClr val="C00000"/>
                </a:solidFill>
              </a:rPr>
              <a:t> B</a:t>
            </a:r>
          </a:p>
          <a:p>
            <a:r>
              <a:rPr lang="en-US" sz="3600" b="1" dirty="0"/>
              <a:t>SIMM</a:t>
            </a:r>
            <a:r>
              <a:rPr lang="en-US" sz="3600" b="1" dirty="0">
                <a:solidFill>
                  <a:srgbClr val="C00000"/>
                </a:solidFill>
              </a:rPr>
              <a:t> C</a:t>
            </a:r>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1276743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3446585" y="1049760"/>
            <a:ext cx="8478672" cy="1140033"/>
          </a:xfrm>
          <a:solidFill>
            <a:srgbClr val="37A76F"/>
          </a:solidFill>
        </p:spPr>
        <p:txBody>
          <a:bodyPr/>
          <a:lstStyle/>
          <a:p>
            <a:pPr algn="ctr"/>
            <a:endParaRPr lang="en-US" sz="3600" b="1" u="none" strike="noStrike" cap="none" dirty="0">
              <a:solidFill>
                <a:sysClr val="windowText" lastClr="000000"/>
              </a:solidFill>
              <a:latin typeface="Arial"/>
              <a:ea typeface="Arial"/>
              <a:cs typeface="Arial"/>
              <a:sym typeface="Arial"/>
            </a:endParaRPr>
          </a:p>
          <a:p>
            <a:pPr algn="ctr"/>
            <a:endParaRPr lang="en-US" sz="3600" dirty="0">
              <a:solidFill>
                <a:sysClr val="windowText" lastClr="000000"/>
              </a:solidFill>
            </a:endParaRPr>
          </a:p>
        </p:txBody>
      </p:sp>
      <p:sp>
        <p:nvSpPr>
          <p:cNvPr id="5" name="مربع نص 4">
            <a:extLst>
              <a:ext uri="{FF2B5EF4-FFF2-40B4-BE49-F238E27FC236}">
                <a16:creationId xmlns:a16="http://schemas.microsoft.com/office/drawing/2014/main" id="{96842F0E-586A-4C60-A845-F7014349CDB8}"/>
              </a:ext>
            </a:extLst>
          </p:cNvPr>
          <p:cNvSpPr txBox="1"/>
          <p:nvPr/>
        </p:nvSpPr>
        <p:spPr>
          <a:xfrm>
            <a:off x="3601329" y="1147172"/>
            <a:ext cx="8219010" cy="1077218"/>
          </a:xfrm>
          <a:prstGeom prst="rect">
            <a:avLst/>
          </a:prstGeom>
          <a:noFill/>
        </p:spPr>
        <p:txBody>
          <a:bodyPr wrap="square">
            <a:spAutoFit/>
          </a:bodyPr>
          <a:lstStyle/>
          <a:p>
            <a:pPr algn="ctr"/>
            <a:r>
              <a:rPr lang="ar-SA" sz="3200" b="1" dirty="0"/>
              <a:t>اذا كانت الذاكرة العشوائية تحفظ البيانات بشكل مؤقت كيف يتم حفظ البيانات بشكل دائم؟</a:t>
            </a:r>
            <a:endParaRPr lang="en-US" sz="3200" dirty="0"/>
          </a:p>
        </p:txBody>
      </p:sp>
      <p:pic>
        <p:nvPicPr>
          <p:cNvPr id="4" name="btnInknoeActivity">
            <a:extLst>
              <a:ext uri="{FF2B5EF4-FFF2-40B4-BE49-F238E27FC236}">
                <a16:creationId xmlns:a16="http://schemas.microsoft.com/office/drawing/2014/main" id="{A37A8CFD-663E-4646-A806-C63995842ABD}"/>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05711" y="5812708"/>
            <a:ext cx="2219546" cy="571500"/>
          </a:xfrm>
          <a:prstGeom prst="rect">
            <a:avLst/>
          </a:prstGeom>
        </p:spPr>
      </p:pic>
      <p:pic>
        <p:nvPicPr>
          <p:cNvPr id="6" name="Picture 2" descr="Bitmoji Image">
            <a:extLst>
              <a:ext uri="{FF2B5EF4-FFF2-40B4-BE49-F238E27FC236}">
                <a16:creationId xmlns:a16="http://schemas.microsoft.com/office/drawing/2014/main" id="{6AD60B53-61C8-454B-84C3-ED97D9BCC4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9132" y="1072323"/>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0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اجهزة حفظ البيانات </a:t>
            </a:r>
            <a:endParaRPr lang="fr-CA" sz="4000" dirty="0">
              <a:solidFill>
                <a:schemeClr val="bg1"/>
              </a:solidFill>
              <a:latin typeface="Aharoni" panose="02010803020104030203" pitchFamily="2" charset="-79"/>
              <a:cs typeface="Aharoni" panose="02010803020104030203" pitchFamily="2" charset="-79"/>
            </a:endParaRPr>
          </a:p>
        </p:txBody>
      </p:sp>
      <p:sp>
        <p:nvSpPr>
          <p:cNvPr id="9" name="مربع نص 8">
            <a:extLst>
              <a:ext uri="{FF2B5EF4-FFF2-40B4-BE49-F238E27FC236}">
                <a16:creationId xmlns:a16="http://schemas.microsoft.com/office/drawing/2014/main" id="{44F75391-B21A-41C9-9F78-C02A1AB95607}"/>
              </a:ext>
            </a:extLst>
          </p:cNvPr>
          <p:cNvSpPr txBox="1"/>
          <p:nvPr/>
        </p:nvSpPr>
        <p:spPr>
          <a:xfrm>
            <a:off x="6287361" y="459318"/>
            <a:ext cx="5769430" cy="5508880"/>
          </a:xfrm>
          <a:prstGeom prst="rect">
            <a:avLst/>
          </a:prstGeom>
          <a:noFill/>
        </p:spPr>
        <p:txBody>
          <a:bodyPr wrap="square">
            <a:spAutoFit/>
          </a:bodyPr>
          <a:lstStyle/>
          <a:p>
            <a:pPr>
              <a:lnSpc>
                <a:spcPct val="200000"/>
              </a:lnSpc>
            </a:pPr>
            <a:r>
              <a:rPr lang="ar-SA" sz="4000" b="1" dirty="0">
                <a:solidFill>
                  <a:srgbClr val="0198A9"/>
                </a:solidFill>
              </a:rPr>
              <a:t>اهم أجهزة حفظ البيانات :</a:t>
            </a:r>
          </a:p>
          <a:p>
            <a:pPr>
              <a:lnSpc>
                <a:spcPct val="200000"/>
              </a:lnSpc>
            </a:pPr>
            <a:r>
              <a:rPr lang="ar-SA" sz="2800" b="1" dirty="0"/>
              <a:t>1- القرص الصلب المغناطيسي </a:t>
            </a:r>
            <a:r>
              <a:rPr lang="en-US" sz="2800" b="1" dirty="0"/>
              <a:t>HDD</a:t>
            </a:r>
            <a:endParaRPr lang="ar-SA" sz="2800" b="1" dirty="0"/>
          </a:p>
          <a:p>
            <a:pPr>
              <a:lnSpc>
                <a:spcPct val="200000"/>
              </a:lnSpc>
            </a:pPr>
            <a:r>
              <a:rPr lang="ar-SA" sz="2800" b="1" dirty="0"/>
              <a:t>2- القرص الصلب الالكتروني</a:t>
            </a:r>
            <a:r>
              <a:rPr lang="en-US" sz="2800" b="1" dirty="0"/>
              <a:t> SSD </a:t>
            </a:r>
            <a:endParaRPr lang="ar-SA" sz="2800" b="1" dirty="0"/>
          </a:p>
          <a:p>
            <a:pPr>
              <a:lnSpc>
                <a:spcPct val="200000"/>
              </a:lnSpc>
            </a:pPr>
            <a:r>
              <a:rPr lang="ar-SA" sz="2800" b="1" dirty="0"/>
              <a:t>3- القرص الضوئي</a:t>
            </a:r>
            <a:r>
              <a:rPr lang="en-US" sz="2800" b="1" dirty="0"/>
              <a:t> ODD </a:t>
            </a:r>
            <a:endParaRPr lang="ar-SA" sz="2800" b="1" dirty="0"/>
          </a:p>
          <a:p>
            <a:pPr>
              <a:lnSpc>
                <a:spcPct val="200000"/>
              </a:lnSpc>
            </a:pPr>
            <a:r>
              <a:rPr lang="ar-SA" sz="2800" b="1" dirty="0"/>
              <a:t>4- ذاكرة الفلاش</a:t>
            </a:r>
            <a:r>
              <a:rPr lang="en-US" sz="2800" b="1" dirty="0"/>
              <a:t> USB  flash drive </a:t>
            </a:r>
            <a:endParaRPr lang="ar-SA" sz="2800" b="1" dirty="0"/>
          </a:p>
          <a:p>
            <a:pPr>
              <a:lnSpc>
                <a:spcPct val="200000"/>
              </a:lnSpc>
            </a:pPr>
            <a:r>
              <a:rPr lang="ar-SA" sz="2800" b="1" dirty="0"/>
              <a:t>5- كروت الشاشة </a:t>
            </a:r>
            <a:r>
              <a:rPr lang="en-US" sz="2800" b="1" dirty="0"/>
              <a:t> Memory Card</a:t>
            </a:r>
            <a:endParaRPr lang="en-US" sz="3600" b="1" dirty="0"/>
          </a:p>
        </p:txBody>
      </p:sp>
      <p:pic>
        <p:nvPicPr>
          <p:cNvPr id="2052" name="Picture 4">
            <a:extLst>
              <a:ext uri="{FF2B5EF4-FFF2-40B4-BE49-F238E27FC236}">
                <a16:creationId xmlns:a16="http://schemas.microsoft.com/office/drawing/2014/main" id="{C58A990D-0ADE-4665-869F-DFC175596D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9113" y="1299360"/>
            <a:ext cx="4000500" cy="38287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ldenfir Ssd 128gb 256gb 512 جيجابايت 1 تيرا بايت 2 تيرا بايت 500gb سريع  القراءة والكتابة Sataiii Ssd 2.5 بوصة محرك الأقراص الصلبة الداخلي - Buy Ssd  128gb ، Ssd 500gb ، Ssd 512gb Product on Alibaba.com">
            <a:extLst>
              <a:ext uri="{FF2B5EF4-FFF2-40B4-BE49-F238E27FC236}">
                <a16:creationId xmlns:a16="http://schemas.microsoft.com/office/drawing/2014/main" id="{005FF662-CD23-40A9-826E-7D83DB26B7C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555" b="7386"/>
          <a:stretch/>
        </p:blipFill>
        <p:spPr bwMode="auto">
          <a:xfrm>
            <a:off x="6096000" y="2560055"/>
            <a:ext cx="1741864" cy="13074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قرص صلب - ويكيبيديا">
            <a:extLst>
              <a:ext uri="{FF2B5EF4-FFF2-40B4-BE49-F238E27FC236}">
                <a16:creationId xmlns:a16="http://schemas.microsoft.com/office/drawing/2014/main" id="{9E290767-9F59-4BF4-BD44-0CFE026B4BE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2152" y="1470892"/>
            <a:ext cx="1428137" cy="10891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sus Laptop Service In Chennai: How to works Asus DVD drive or ODD Drive  (optical disk drives)?">
            <a:extLst>
              <a:ext uri="{FF2B5EF4-FFF2-40B4-BE49-F238E27FC236}">
                <a16:creationId xmlns:a16="http://schemas.microsoft.com/office/drawing/2014/main" id="{ABADEB66-A84D-4769-97D4-C7BBCB81278E}"/>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580289" y="3410940"/>
            <a:ext cx="1531666" cy="12253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8F1B82D-6C37-432C-B89E-EB320A6686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536" y="4348395"/>
            <a:ext cx="1187174" cy="8403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icro sd memory card icon isolated on white Vector Image">
            <a:extLst>
              <a:ext uri="{FF2B5EF4-FFF2-40B4-BE49-F238E27FC236}">
                <a16:creationId xmlns:a16="http://schemas.microsoft.com/office/drawing/2014/main" id="{584C740B-3AE8-44D6-A9A2-2D57B1732C89}"/>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0822" b="15749"/>
          <a:stretch/>
        </p:blipFill>
        <p:spPr bwMode="auto">
          <a:xfrm>
            <a:off x="6603571" y="5221939"/>
            <a:ext cx="1187174" cy="94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86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a:extLst>
              <a:ext uri="{FF2B5EF4-FFF2-40B4-BE49-F238E27FC236}">
                <a16:creationId xmlns:a16="http://schemas.microsoft.com/office/drawing/2014/main" id="{4307E83E-F742-4BD6-AF1D-018BCC1A567C}"/>
              </a:ext>
            </a:extLst>
          </p:cNvPr>
          <p:cNvGraphicFramePr>
            <a:graphicFrameLocks noGrp="1"/>
          </p:cNvGraphicFramePr>
          <p:nvPr>
            <p:extLst>
              <p:ext uri="{D42A27DB-BD31-4B8C-83A1-F6EECF244321}">
                <p14:modId xmlns:p14="http://schemas.microsoft.com/office/powerpoint/2010/main" val="1233001498"/>
              </p:ext>
            </p:extLst>
          </p:nvPr>
        </p:nvGraphicFramePr>
        <p:xfrm>
          <a:off x="6546573" y="1209996"/>
          <a:ext cx="5243442" cy="5421841"/>
        </p:xfrm>
        <a:graphic>
          <a:graphicData uri="http://schemas.openxmlformats.org/drawingml/2006/table">
            <a:tbl>
              <a:tblPr firstRow="1" bandRow="1">
                <a:tableStyleId>{E929F9F4-4A8F-4326-A1B4-22849713DDAB}</a:tableStyleId>
              </a:tblPr>
              <a:tblGrid>
                <a:gridCol w="3008243">
                  <a:extLst>
                    <a:ext uri="{9D8B030D-6E8A-4147-A177-3AD203B41FA5}">
                      <a16:colId xmlns:a16="http://schemas.microsoft.com/office/drawing/2014/main" val="2492861133"/>
                    </a:ext>
                  </a:extLst>
                </a:gridCol>
                <a:gridCol w="2235199">
                  <a:extLst>
                    <a:ext uri="{9D8B030D-6E8A-4147-A177-3AD203B41FA5}">
                      <a16:colId xmlns:a16="http://schemas.microsoft.com/office/drawing/2014/main" val="2218347076"/>
                    </a:ext>
                  </a:extLst>
                </a:gridCol>
              </a:tblGrid>
              <a:tr h="955749">
                <a:tc>
                  <a:txBody>
                    <a:bodyPr/>
                    <a:lstStyle/>
                    <a:p>
                      <a:pPr algn="ctr"/>
                      <a:r>
                        <a:rPr lang="ar-SA" sz="2400" b="1" dirty="0"/>
                        <a:t>القرص الصلب المغناطيسي</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314281"/>
                  </a:ext>
                </a:extLst>
              </a:tr>
              <a:tr h="988272">
                <a:tc>
                  <a:txBody>
                    <a:bodyPr/>
                    <a:lstStyle/>
                    <a:p>
                      <a:pPr algn="ctr"/>
                      <a:r>
                        <a:rPr lang="en-US" sz="2400" b="1" dirty="0">
                          <a:latin typeface="Franklin Gothic Medium Cond" panose="020B0606030402020204" pitchFamily="34" charset="0"/>
                          <a:cs typeface="Akhbar MT" pitchFamily="2" charset="-78"/>
                        </a:rPr>
                        <a:t>Hard</a:t>
                      </a:r>
                      <a:r>
                        <a:rPr lang="en-US" sz="2400" b="1" baseline="0" dirty="0">
                          <a:latin typeface="Franklin Gothic Medium Cond" panose="020B0606030402020204" pitchFamily="34" charset="0"/>
                          <a:cs typeface="Akhbar MT" pitchFamily="2" charset="-78"/>
                        </a:rPr>
                        <a:t> Disk Drive</a:t>
                      </a:r>
                    </a:p>
                    <a:p>
                      <a:pPr algn="ctr"/>
                      <a:r>
                        <a:rPr lang="en-US" sz="2400" b="1" baseline="0" dirty="0">
                          <a:latin typeface="Franklin Gothic Medium Cond" panose="020B0606030402020204" pitchFamily="34" charset="0"/>
                          <a:cs typeface="Akhbar MT" pitchFamily="2" charset="-78"/>
                        </a:rPr>
                        <a:t>HDD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الاسم</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509511"/>
                  </a:ext>
                </a:extLst>
              </a:tr>
              <a:tr h="530972">
                <a:tc>
                  <a:txBody>
                    <a:bodyPr/>
                    <a:lstStyle/>
                    <a:p>
                      <a:pPr algn="ctr"/>
                      <a:r>
                        <a:rPr lang="en-US" sz="2400" b="1" dirty="0"/>
                        <a:t>3.5 - 2.5 </a:t>
                      </a:r>
                      <a:r>
                        <a:rPr lang="ar-SA" sz="2400" b="1" dirty="0"/>
                        <a:t> بوصة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المقاس</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664020"/>
                  </a:ext>
                </a:extLst>
              </a:tr>
              <a:tr h="530972">
                <a:tc>
                  <a:txBody>
                    <a:bodyPr/>
                    <a:lstStyle/>
                    <a:p>
                      <a:pPr algn="ctr"/>
                      <a:r>
                        <a:rPr lang="en-US" sz="2400" b="1" dirty="0"/>
                        <a:t>2-6 </a:t>
                      </a:r>
                      <a:r>
                        <a:rPr lang="ar-SA" sz="2400" b="1" dirty="0"/>
                        <a:t>  تيرابايت</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السعة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877061"/>
                  </a:ext>
                </a:extLst>
              </a:tr>
              <a:tr h="530972">
                <a:tc>
                  <a:txBody>
                    <a:bodyPr/>
                    <a:lstStyle/>
                    <a:p>
                      <a:pPr algn="ctr"/>
                      <a:r>
                        <a:rPr lang="ar-SA" sz="2400" b="1" dirty="0"/>
                        <a:t>سريع</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سرعة النقل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1160434"/>
                  </a:ext>
                </a:extLst>
              </a:tr>
              <a:tr h="530972">
                <a:tc>
                  <a:txBody>
                    <a:bodyPr/>
                    <a:lstStyle/>
                    <a:p>
                      <a:pPr algn="ctr"/>
                      <a:r>
                        <a:rPr lang="ar-SA" sz="2400" b="1" dirty="0"/>
                        <a:t>تقنية التسجيل المغناطيسي</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تقنية التسجيل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820432"/>
                  </a:ext>
                </a:extLst>
              </a:tr>
              <a:tr h="530972">
                <a:tc>
                  <a:txBody>
                    <a:bodyPr/>
                    <a:lstStyle/>
                    <a:p>
                      <a:pPr algn="ctr"/>
                      <a:r>
                        <a:rPr lang="ar-SA" sz="2400" b="1" dirty="0"/>
                        <a:t>متوسط السعر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السعر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785452"/>
                  </a:ext>
                </a:extLst>
              </a:tr>
              <a:tr h="530972">
                <a:tc>
                  <a:txBody>
                    <a:bodyPr/>
                    <a:lstStyle/>
                    <a:p>
                      <a:pPr algn="ctr"/>
                      <a:r>
                        <a:rPr lang="ar-SA" sz="2400" b="1" dirty="0"/>
                        <a:t>يصدر صوت لإنه يحتوي على أجزاء متحركة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اصدار الصوت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466288"/>
                  </a:ext>
                </a:extLst>
              </a:tr>
            </a:tbl>
          </a:graphicData>
        </a:graphic>
      </p:graphicFrame>
      <p:sp>
        <p:nvSpPr>
          <p:cNvPr id="3" name="Title 1">
            <a:extLst>
              <a:ext uri="{FF2B5EF4-FFF2-40B4-BE49-F238E27FC236}">
                <a16:creationId xmlns:a16="http://schemas.microsoft.com/office/drawing/2014/main" id="{FB065FB7-860C-4646-A118-278133CBB04E}"/>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اجهزة حفظ البيانات </a:t>
            </a:r>
            <a:endParaRPr lang="fr-CA" sz="4000" dirty="0">
              <a:solidFill>
                <a:schemeClr val="bg1"/>
              </a:solidFill>
              <a:latin typeface="Aharoni" panose="02010803020104030203" pitchFamily="2" charset="-79"/>
              <a:cs typeface="Aharoni" panose="02010803020104030203" pitchFamily="2" charset="-79"/>
            </a:endParaRPr>
          </a:p>
        </p:txBody>
      </p:sp>
      <p:pic>
        <p:nvPicPr>
          <p:cNvPr id="4" name="Picture 8" descr="قرص صلب - ويكيبيديا">
            <a:extLst>
              <a:ext uri="{FF2B5EF4-FFF2-40B4-BE49-F238E27FC236}">
                <a16:creationId xmlns:a16="http://schemas.microsoft.com/office/drawing/2014/main" id="{93928943-67EF-4C33-8E62-17419B3634A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0018" y="1576909"/>
            <a:ext cx="3803419" cy="290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700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a:extLst>
              <a:ext uri="{FF2B5EF4-FFF2-40B4-BE49-F238E27FC236}">
                <a16:creationId xmlns:a16="http://schemas.microsoft.com/office/drawing/2014/main" id="{4307E83E-F742-4BD6-AF1D-018BCC1A567C}"/>
              </a:ext>
            </a:extLst>
          </p:cNvPr>
          <p:cNvGraphicFramePr>
            <a:graphicFrameLocks noGrp="1"/>
          </p:cNvGraphicFramePr>
          <p:nvPr>
            <p:extLst>
              <p:ext uri="{D42A27DB-BD31-4B8C-83A1-F6EECF244321}">
                <p14:modId xmlns:p14="http://schemas.microsoft.com/office/powerpoint/2010/main" val="3403825995"/>
              </p:ext>
            </p:extLst>
          </p:nvPr>
        </p:nvGraphicFramePr>
        <p:xfrm>
          <a:off x="6705599" y="905196"/>
          <a:ext cx="5243442" cy="5713829"/>
        </p:xfrm>
        <a:graphic>
          <a:graphicData uri="http://schemas.openxmlformats.org/drawingml/2006/table">
            <a:tbl>
              <a:tblPr firstRow="1" bandRow="1">
                <a:tableStyleId>{E929F9F4-4A8F-4326-A1B4-22849713DDAB}</a:tableStyleId>
              </a:tblPr>
              <a:tblGrid>
                <a:gridCol w="3008243">
                  <a:extLst>
                    <a:ext uri="{9D8B030D-6E8A-4147-A177-3AD203B41FA5}">
                      <a16:colId xmlns:a16="http://schemas.microsoft.com/office/drawing/2014/main" val="2492861133"/>
                    </a:ext>
                  </a:extLst>
                </a:gridCol>
                <a:gridCol w="2235199">
                  <a:extLst>
                    <a:ext uri="{9D8B030D-6E8A-4147-A177-3AD203B41FA5}">
                      <a16:colId xmlns:a16="http://schemas.microsoft.com/office/drawing/2014/main" val="2218347076"/>
                    </a:ext>
                  </a:extLst>
                </a:gridCol>
              </a:tblGrid>
              <a:tr h="955749">
                <a:tc>
                  <a:txBody>
                    <a:bodyPr/>
                    <a:lstStyle/>
                    <a:p>
                      <a:pPr algn="ctr"/>
                      <a:r>
                        <a:rPr lang="ar-SA" sz="2400" b="1" dirty="0"/>
                        <a:t>القرص الصلب الالكتروني</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314281"/>
                  </a:ext>
                </a:extLst>
              </a:tr>
              <a:tr h="988272">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400" b="1" dirty="0">
                          <a:latin typeface="Franklin Gothic Medium Cond" panose="020B0606030402020204" pitchFamily="34" charset="0"/>
                          <a:cs typeface="Akhbar MT" pitchFamily="2" charset="-78"/>
                        </a:rPr>
                        <a:t>Solid</a:t>
                      </a:r>
                      <a:r>
                        <a:rPr lang="en-US" sz="2400" b="1" baseline="0" dirty="0">
                          <a:latin typeface="Franklin Gothic Medium Cond" panose="020B0606030402020204" pitchFamily="34" charset="0"/>
                          <a:cs typeface="Akhbar MT" pitchFamily="2" charset="-78"/>
                        </a:rPr>
                        <a:t> State Drive</a:t>
                      </a:r>
                      <a:endParaRPr lang="ar-SA" sz="2400" b="1" dirty="0">
                        <a:solidFill>
                          <a:srgbClr val="0070C0"/>
                        </a:solidFill>
                        <a:latin typeface="Franklin Gothic Medium Cond" panose="020B0606030402020204" pitchFamily="34" charset="0"/>
                        <a:cs typeface="Akhbar MT" pitchFamily="2" charset="-78"/>
                      </a:endParaRPr>
                    </a:p>
                    <a:p>
                      <a:pPr algn="ctr"/>
                      <a:r>
                        <a:rPr lang="en-US" sz="2400" b="1" baseline="0" dirty="0">
                          <a:latin typeface="Franklin Gothic Medium Cond" panose="020B0606030402020204" pitchFamily="34" charset="0"/>
                          <a:cs typeface="Akhbar MT" pitchFamily="2" charset="-78"/>
                        </a:rPr>
                        <a:t>SSD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الاسم</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509511"/>
                  </a:ext>
                </a:extLst>
              </a:tr>
              <a:tr h="530972">
                <a:tc>
                  <a:txBody>
                    <a:bodyPr/>
                    <a:lstStyle/>
                    <a:p>
                      <a:pPr algn="ctr"/>
                      <a:r>
                        <a:rPr lang="en-US" sz="2400" b="1" dirty="0"/>
                        <a:t> 2.5 </a:t>
                      </a:r>
                      <a:r>
                        <a:rPr lang="ar-SA" sz="2400" b="1" dirty="0"/>
                        <a:t> بوصة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المقاس</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664020"/>
                  </a:ext>
                </a:extLst>
              </a:tr>
              <a:tr h="530972">
                <a:tc>
                  <a:txBody>
                    <a:bodyPr/>
                    <a:lstStyle/>
                    <a:p>
                      <a:pPr algn="ctr"/>
                      <a:r>
                        <a:rPr lang="ar-SA" sz="2400" b="1" dirty="0"/>
                        <a:t>خفيف الوزن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الوزن</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877061"/>
                  </a:ext>
                </a:extLst>
              </a:tr>
              <a:tr h="530972">
                <a:tc>
                  <a:txBody>
                    <a:bodyPr/>
                    <a:lstStyle/>
                    <a:p>
                      <a:pPr algn="ctr"/>
                      <a:r>
                        <a:rPr lang="ar-SA" sz="2400" b="1" dirty="0"/>
                        <a:t>اسرع ب 120 مره من المغناطيسي</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سرعة النقل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780699"/>
                  </a:ext>
                </a:extLst>
              </a:tr>
              <a:tr h="530972">
                <a:tc>
                  <a:txBody>
                    <a:bodyPr/>
                    <a:lstStyle/>
                    <a:p>
                      <a:pPr algn="ctr"/>
                      <a:r>
                        <a:rPr lang="ar-SA" sz="2400" b="1" dirty="0"/>
                        <a:t>تقنية التسجيل الالكتروني</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تقنية التسجيل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820432"/>
                  </a:ext>
                </a:extLst>
              </a:tr>
              <a:tr h="530972">
                <a:tc>
                  <a:txBody>
                    <a:bodyPr/>
                    <a:lstStyle/>
                    <a:p>
                      <a:pPr algn="ctr"/>
                      <a:r>
                        <a:rPr lang="ar-SA" sz="2400" b="1" dirty="0"/>
                        <a:t>اغلى ثمنا</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السعر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785452"/>
                  </a:ext>
                </a:extLst>
              </a:tr>
              <a:tr h="530972">
                <a:tc>
                  <a:txBody>
                    <a:bodyPr/>
                    <a:lstStyle/>
                    <a:p>
                      <a:pPr algn="ctr"/>
                      <a:r>
                        <a:rPr lang="ar-SA" sz="2400" b="1" dirty="0"/>
                        <a:t>لا يصدر صوت لإنه  لا يحتوي على أجزاء متحركة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اصدار الصوت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466288"/>
                  </a:ext>
                </a:extLst>
              </a:tr>
            </a:tbl>
          </a:graphicData>
        </a:graphic>
      </p:graphicFrame>
      <p:sp>
        <p:nvSpPr>
          <p:cNvPr id="3" name="Title 1">
            <a:extLst>
              <a:ext uri="{FF2B5EF4-FFF2-40B4-BE49-F238E27FC236}">
                <a16:creationId xmlns:a16="http://schemas.microsoft.com/office/drawing/2014/main" id="{FB065FB7-860C-4646-A118-278133CBB04E}"/>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اجهزة حفظ البيانات </a:t>
            </a:r>
            <a:endParaRPr lang="fr-CA" sz="4000" dirty="0">
              <a:solidFill>
                <a:schemeClr val="bg1"/>
              </a:solidFill>
              <a:latin typeface="Aharoni" panose="02010803020104030203" pitchFamily="2" charset="-79"/>
              <a:cs typeface="Aharoni" panose="02010803020104030203" pitchFamily="2" charset="-79"/>
            </a:endParaRPr>
          </a:p>
        </p:txBody>
      </p:sp>
      <p:pic>
        <p:nvPicPr>
          <p:cNvPr id="5" name="Picture 6" descr="Goldenfir Ssd 128gb 256gb 512 جيجابايت 1 تيرا بايت 2 تيرا بايت 500gb سريع  القراءة والكتابة Sataiii Ssd 2.5 بوصة محرك الأقراص الصلبة الداخلي - Buy Ssd  128gb ، Ssd 500gb ، Ssd 512gb Product on Alibaba.com">
            <a:extLst>
              <a:ext uri="{FF2B5EF4-FFF2-40B4-BE49-F238E27FC236}">
                <a16:creationId xmlns:a16="http://schemas.microsoft.com/office/drawing/2014/main" id="{D01386A9-B24A-4A8C-9A3E-7DFCD247561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7555" b="7386"/>
          <a:stretch/>
        </p:blipFill>
        <p:spPr bwMode="auto">
          <a:xfrm>
            <a:off x="1385795" y="2324779"/>
            <a:ext cx="3947408" cy="296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70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2">
            <a:extLst>
              <a:ext uri="{FF2B5EF4-FFF2-40B4-BE49-F238E27FC236}">
                <a16:creationId xmlns:a16="http://schemas.microsoft.com/office/drawing/2014/main" id="{4307E83E-F742-4BD6-AF1D-018BCC1A567C}"/>
              </a:ext>
            </a:extLst>
          </p:cNvPr>
          <p:cNvGraphicFramePr>
            <a:graphicFrameLocks noGrp="1"/>
          </p:cNvGraphicFramePr>
          <p:nvPr>
            <p:extLst>
              <p:ext uri="{D42A27DB-BD31-4B8C-83A1-F6EECF244321}">
                <p14:modId xmlns:p14="http://schemas.microsoft.com/office/powerpoint/2010/main" val="1655745410"/>
              </p:ext>
            </p:extLst>
          </p:nvPr>
        </p:nvGraphicFramePr>
        <p:xfrm>
          <a:off x="2186609" y="905196"/>
          <a:ext cx="9762432" cy="4926205"/>
        </p:xfrm>
        <a:graphic>
          <a:graphicData uri="http://schemas.openxmlformats.org/drawingml/2006/table">
            <a:tbl>
              <a:tblPr firstRow="1" bandRow="1">
                <a:tableStyleId>{E929F9F4-4A8F-4326-A1B4-22849713DDAB}</a:tableStyleId>
              </a:tblPr>
              <a:tblGrid>
                <a:gridCol w="7620000">
                  <a:extLst>
                    <a:ext uri="{9D8B030D-6E8A-4147-A177-3AD203B41FA5}">
                      <a16:colId xmlns:a16="http://schemas.microsoft.com/office/drawing/2014/main" val="2492861133"/>
                    </a:ext>
                  </a:extLst>
                </a:gridCol>
                <a:gridCol w="2142432">
                  <a:extLst>
                    <a:ext uri="{9D8B030D-6E8A-4147-A177-3AD203B41FA5}">
                      <a16:colId xmlns:a16="http://schemas.microsoft.com/office/drawing/2014/main" val="2218347076"/>
                    </a:ext>
                  </a:extLst>
                </a:gridCol>
              </a:tblGrid>
              <a:tr h="955749">
                <a:tc>
                  <a:txBody>
                    <a:bodyPr/>
                    <a:lstStyle/>
                    <a:p>
                      <a:pPr algn="ctr"/>
                      <a:r>
                        <a:rPr lang="ar-SA" sz="2400" b="1" dirty="0"/>
                        <a:t>القرص الصلب الضوئي</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314281"/>
                  </a:ext>
                </a:extLst>
              </a:tr>
              <a:tr h="988272">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400" dirty="0">
                          <a:latin typeface="Franklin Gothic Medium Cond" panose="020B0606030402020204" pitchFamily="34" charset="0"/>
                          <a:cs typeface="Akhbar MT" pitchFamily="2" charset="-78"/>
                        </a:rPr>
                        <a:t>Optical</a:t>
                      </a:r>
                      <a:r>
                        <a:rPr lang="en-US" sz="2400" baseline="0" dirty="0">
                          <a:latin typeface="Franklin Gothic Medium Cond" panose="020B0606030402020204" pitchFamily="34" charset="0"/>
                          <a:cs typeface="Akhbar MT" pitchFamily="2" charset="-78"/>
                        </a:rPr>
                        <a:t> Disk</a:t>
                      </a:r>
                      <a:endParaRPr lang="ar-SA" sz="2400" b="1" dirty="0">
                        <a:solidFill>
                          <a:srgbClr val="0070C0"/>
                        </a:solidFill>
                        <a:latin typeface="Franklin Gothic Medium Cond" panose="020B0606030402020204" pitchFamily="34" charset="0"/>
                        <a:cs typeface="Akhbar MT"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lang="en-US" sz="2400" b="1" baseline="0" dirty="0">
                        <a:latin typeface="Franklin Gothic Medium Cond" panose="020B0606030402020204" pitchFamily="34" charset="0"/>
                        <a:cs typeface="Akhbar M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الاسم</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509511"/>
                  </a:ext>
                </a:extLst>
              </a:tr>
              <a:tr h="530972">
                <a:tc>
                  <a:txBody>
                    <a:bodyPr/>
                    <a:lstStyle/>
                    <a:p>
                      <a:pPr algn="ctr"/>
                      <a:r>
                        <a:rPr lang="ar-SA" sz="2400" b="1" dirty="0"/>
                        <a:t>تقنية الليزر</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تقنية التسجيل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820432"/>
                  </a:ext>
                </a:extLst>
              </a:tr>
              <a:tr h="530972">
                <a:tc>
                  <a:txBody>
                    <a:bodyPr/>
                    <a:lstStyle/>
                    <a:p>
                      <a:pPr algn="ctr"/>
                      <a:r>
                        <a:rPr lang="ar-SA" sz="2400" b="1" dirty="0"/>
                        <a:t>تدوم فتره طويله تصل الى 200 عام  اذا ما توفرت الظروف المناسبة</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العمر الافتراضي </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785452"/>
                  </a:ext>
                </a:extLst>
              </a:tr>
              <a:tr h="5309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2400" dirty="0">
                          <a:latin typeface="Franklin Gothic Medium Cond" panose="020B0606030402020204" pitchFamily="34" charset="0"/>
                          <a:cs typeface="Akhbar MT" pitchFamily="2" charset="-78"/>
                        </a:rPr>
                        <a:t>CD-RW</a:t>
                      </a:r>
                      <a:r>
                        <a:rPr lang="en-US" sz="2400" baseline="0" dirty="0">
                          <a:latin typeface="Franklin Gothic Medium Cond" panose="020B0606030402020204" pitchFamily="34" charset="0"/>
                          <a:cs typeface="Akhbar MT" pitchFamily="2" charset="-78"/>
                        </a:rPr>
                        <a:t> </a:t>
                      </a:r>
                      <a:r>
                        <a:rPr lang="ar-SA" sz="2400" baseline="0" dirty="0">
                          <a:latin typeface="Franklin Gothic Medium Cond" panose="020B0606030402020204" pitchFamily="34" charset="0"/>
                          <a:cs typeface="Akhbar MT" pitchFamily="2" charset="-78"/>
                        </a:rPr>
                        <a:t> </a:t>
                      </a:r>
                      <a:r>
                        <a:rPr lang="ar-SA" sz="2000" b="1" dirty="0">
                          <a:solidFill>
                            <a:schemeClr val="tx1"/>
                          </a:solidFill>
                          <a:latin typeface="Franklin Gothic Medium Cond" panose="020B0606030402020204" pitchFamily="34" charset="0"/>
                          <a:cs typeface="Akhbar MT" pitchFamily="2" charset="-78"/>
                        </a:rPr>
                        <a:t>يمكن الكتابة عليه أكثر</a:t>
                      </a:r>
                      <a:r>
                        <a:rPr lang="ar-SA" sz="2000" b="1" baseline="0" dirty="0">
                          <a:solidFill>
                            <a:schemeClr val="tx1"/>
                          </a:solidFill>
                          <a:latin typeface="Franklin Gothic Medium Cond" panose="020B0606030402020204" pitchFamily="34" charset="0"/>
                          <a:cs typeface="Akhbar MT" pitchFamily="2" charset="-78"/>
                        </a:rPr>
                        <a:t> من </a:t>
                      </a:r>
                      <a:r>
                        <a:rPr lang="ar-SA" sz="2000" b="1" dirty="0">
                          <a:solidFill>
                            <a:schemeClr val="tx1"/>
                          </a:solidFill>
                          <a:latin typeface="Franklin Gothic Medium Cond" panose="020B0606030402020204" pitchFamily="34" charset="0"/>
                          <a:cs typeface="Akhbar MT" pitchFamily="2" charset="-78"/>
                        </a:rPr>
                        <a:t>1000 مرة – سعته </a:t>
                      </a:r>
                      <a:r>
                        <a:rPr lang="en-US" sz="2000" b="1" dirty="0">
                          <a:solidFill>
                            <a:schemeClr val="tx1"/>
                          </a:solidFill>
                          <a:latin typeface="Franklin Gothic Medium Cond" panose="020B0606030402020204" pitchFamily="34" charset="0"/>
                          <a:cs typeface="Akhbar MT" pitchFamily="2" charset="-78"/>
                        </a:rPr>
                        <a:t>700</a:t>
                      </a:r>
                      <a:r>
                        <a:rPr lang="ar-SA" sz="2000" b="1" dirty="0">
                          <a:solidFill>
                            <a:schemeClr val="tx1"/>
                          </a:solidFill>
                          <a:latin typeface="Franklin Gothic Medium Cond" panose="020B0606030402020204" pitchFamily="34" charset="0"/>
                          <a:cs typeface="Akhbar MT" pitchFamily="2" charset="-78"/>
                        </a:rPr>
                        <a:t> ميجابايت</a:t>
                      </a:r>
                      <a:endParaRPr lang="ar-SA" sz="2400" baseline="0" dirty="0">
                        <a:latin typeface="Franklin Gothic Medium Cond" panose="020B0606030402020204" pitchFamily="34" charset="0"/>
                        <a:cs typeface="Akhbar MT" pitchFamily="2" charset="-78"/>
                      </a:endParaRPr>
                    </a:p>
                    <a:p>
                      <a:pPr rtl="1"/>
                      <a:r>
                        <a:rPr lang="en-US" sz="2400" baseline="0" dirty="0">
                          <a:latin typeface="Franklin Gothic Medium Cond" panose="020B0606030402020204" pitchFamily="34" charset="0"/>
                          <a:cs typeface="Akhbar MT" pitchFamily="2" charset="-78"/>
                        </a:rPr>
                        <a:t>DVD-RW </a:t>
                      </a:r>
                      <a:r>
                        <a:rPr lang="ar-SA" sz="2400" baseline="0" dirty="0">
                          <a:latin typeface="Franklin Gothic Medium Cond" panose="020B0606030402020204" pitchFamily="34" charset="0"/>
                          <a:cs typeface="Akhbar MT" pitchFamily="2" charset="-78"/>
                        </a:rPr>
                        <a:t> </a:t>
                      </a:r>
                      <a:r>
                        <a:rPr lang="ar-SA" sz="2000" b="1" dirty="0">
                          <a:solidFill>
                            <a:schemeClr val="tx1"/>
                          </a:solidFill>
                          <a:latin typeface="Franklin Gothic Medium Cond" panose="020B0606030402020204" pitchFamily="34" charset="0"/>
                          <a:cs typeface="Akhbar MT" pitchFamily="2" charset="-78"/>
                        </a:rPr>
                        <a:t>يمكن الكتابة عليه أكثر</a:t>
                      </a:r>
                      <a:r>
                        <a:rPr lang="ar-SA" sz="2000" b="1" baseline="0" dirty="0">
                          <a:solidFill>
                            <a:schemeClr val="tx1"/>
                          </a:solidFill>
                          <a:latin typeface="Franklin Gothic Medium Cond" panose="020B0606030402020204" pitchFamily="34" charset="0"/>
                          <a:cs typeface="Akhbar MT" pitchFamily="2" charset="-78"/>
                        </a:rPr>
                        <a:t> من </a:t>
                      </a:r>
                      <a:r>
                        <a:rPr lang="ar-SA" sz="2000" b="1" dirty="0">
                          <a:solidFill>
                            <a:schemeClr val="tx1"/>
                          </a:solidFill>
                          <a:latin typeface="Franklin Gothic Medium Cond" panose="020B0606030402020204" pitchFamily="34" charset="0"/>
                          <a:cs typeface="Akhbar MT" pitchFamily="2" charset="-78"/>
                        </a:rPr>
                        <a:t>1000 مرة  - سعته </a:t>
                      </a:r>
                      <a:r>
                        <a:rPr lang="en-US" sz="2000" b="1" dirty="0">
                          <a:solidFill>
                            <a:schemeClr val="tx1"/>
                          </a:solidFill>
                          <a:latin typeface="Franklin Gothic Medium Cond" panose="020B0606030402020204" pitchFamily="34" charset="0"/>
                          <a:cs typeface="Akhbar MT" pitchFamily="2" charset="-78"/>
                        </a:rPr>
                        <a:t>4.7</a:t>
                      </a:r>
                      <a:r>
                        <a:rPr lang="ar-SA" sz="2000" b="1" dirty="0">
                          <a:solidFill>
                            <a:schemeClr val="tx1"/>
                          </a:solidFill>
                          <a:latin typeface="Franklin Gothic Medium Cond" panose="020B0606030402020204" pitchFamily="34" charset="0"/>
                          <a:cs typeface="Akhbar MT" pitchFamily="2" charset="-78"/>
                        </a:rPr>
                        <a:t> جيجابايت</a:t>
                      </a:r>
                      <a:endParaRPr lang="ar-SA" sz="2000" baseline="0" dirty="0">
                        <a:latin typeface="Franklin Gothic Medium Cond" panose="020B0606030402020204" pitchFamily="34" charset="0"/>
                        <a:cs typeface="Akhbar MT" pitchFamily="2" charset="-78"/>
                      </a:endParaRPr>
                    </a:p>
                    <a:p>
                      <a:pPr rtl="1"/>
                      <a:r>
                        <a:rPr lang="en-US" sz="2400" baseline="0" dirty="0">
                          <a:latin typeface="Franklin Gothic Medium Cond" panose="020B0606030402020204" pitchFamily="34" charset="0"/>
                          <a:cs typeface="Akhbar MT" pitchFamily="2" charset="-78"/>
                        </a:rPr>
                        <a:t>DVD+RW</a:t>
                      </a:r>
                      <a:r>
                        <a:rPr lang="ar-SA" sz="2400" baseline="0" dirty="0">
                          <a:latin typeface="Franklin Gothic Medium Cond" panose="020B0606030402020204" pitchFamily="34" charset="0"/>
                          <a:cs typeface="Akhbar MT" pitchFamily="2" charset="-78"/>
                        </a:rPr>
                        <a:t> </a:t>
                      </a:r>
                      <a:r>
                        <a:rPr lang="ar-SA" sz="2000" b="1" dirty="0">
                          <a:solidFill>
                            <a:schemeClr val="tx1"/>
                          </a:solidFill>
                          <a:latin typeface="Franklin Gothic Medium Cond" panose="020B0606030402020204" pitchFamily="34" charset="0"/>
                          <a:cs typeface="Akhbar MT" pitchFamily="2" charset="-78"/>
                        </a:rPr>
                        <a:t>تضمن تحسين نظام الكتابة وإدارة الاخطاء</a:t>
                      </a:r>
                      <a:endParaRPr lang="ar-SA" sz="2000" baseline="0" dirty="0">
                        <a:latin typeface="Franklin Gothic Medium Cond" panose="020B0606030402020204" pitchFamily="34" charset="0"/>
                        <a:cs typeface="Akhbar MT"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en-US" sz="2400" baseline="0" dirty="0">
                          <a:latin typeface="Franklin Gothic Medium Cond" panose="020B0606030402020204" pitchFamily="34" charset="0"/>
                          <a:cs typeface="Akhbar MT" pitchFamily="2" charset="-78"/>
                        </a:rPr>
                        <a:t>BLUE RAY DISK</a:t>
                      </a:r>
                      <a:r>
                        <a:rPr lang="ar-SA" sz="2400" baseline="0" dirty="0">
                          <a:latin typeface="Franklin Gothic Medium Cond" panose="020B0606030402020204" pitchFamily="34" charset="0"/>
                          <a:cs typeface="Akhbar MT" pitchFamily="2" charset="-78"/>
                        </a:rPr>
                        <a:t>    </a:t>
                      </a:r>
                      <a:r>
                        <a:rPr lang="ar-SA" sz="1600" b="1" dirty="0">
                          <a:solidFill>
                            <a:schemeClr val="tx1"/>
                          </a:solidFill>
                          <a:latin typeface="Franklin Gothic Medium Cond" panose="020B0606030402020204" pitchFamily="34" charset="0"/>
                          <a:cs typeface="Akhbar MT" pitchFamily="2" charset="-78"/>
                        </a:rPr>
                        <a:t>سعة</a:t>
                      </a:r>
                      <a:r>
                        <a:rPr lang="ar-SA" sz="1600" b="1" baseline="0" dirty="0">
                          <a:solidFill>
                            <a:schemeClr val="tx1"/>
                          </a:solidFill>
                          <a:latin typeface="Franklin Gothic Medium Cond" panose="020B0606030402020204" pitchFamily="34" charset="0"/>
                          <a:cs typeface="Akhbar MT" pitchFamily="2" charset="-78"/>
                        </a:rPr>
                        <a:t> الحفظ على الجانب الواحد 25 جيجا بايت / 50 جيجا بايت على الوجهين</a:t>
                      </a:r>
                      <a:endParaRPr lang="ar-SA" sz="1600" b="1" dirty="0">
                        <a:solidFill>
                          <a:schemeClr val="tx1"/>
                        </a:solidFill>
                        <a:latin typeface="Franklin Gothic Medium Cond" panose="020B0606030402020204" pitchFamily="34" charset="0"/>
                        <a:cs typeface="Akhbar MT" pitchFamily="2" charset="-78"/>
                      </a:endParaRPr>
                    </a:p>
                    <a:p>
                      <a:pPr rtl="1"/>
                      <a:endParaRPr lang="ar-SA" sz="2400" b="1" dirty="0">
                        <a:latin typeface="Franklin Gothic Medium Cond" panose="020B0606030402020204" pitchFamily="34" charset="0"/>
                        <a:cs typeface="Akhbar MT"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ar-SA" sz="2400" b="1" dirty="0"/>
                        <a:t>انواعه</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5466288"/>
                  </a:ext>
                </a:extLst>
              </a:tr>
            </a:tbl>
          </a:graphicData>
        </a:graphic>
      </p:graphicFrame>
      <p:sp>
        <p:nvSpPr>
          <p:cNvPr id="3" name="Title 1">
            <a:extLst>
              <a:ext uri="{FF2B5EF4-FFF2-40B4-BE49-F238E27FC236}">
                <a16:creationId xmlns:a16="http://schemas.microsoft.com/office/drawing/2014/main" id="{FB065FB7-860C-4646-A118-278133CBB04E}"/>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اجهزة حفظ البيانات </a:t>
            </a:r>
            <a:endParaRPr lang="fr-CA" sz="4000" dirty="0">
              <a:solidFill>
                <a:schemeClr val="bg1"/>
              </a:solidFill>
              <a:latin typeface="Aharoni" panose="02010803020104030203" pitchFamily="2" charset="-79"/>
              <a:cs typeface="Aharoni" panose="02010803020104030203" pitchFamily="2" charset="-79"/>
            </a:endParaRPr>
          </a:p>
        </p:txBody>
      </p:sp>
      <p:pic>
        <p:nvPicPr>
          <p:cNvPr id="6" name="صورة 5">
            <a:extLst>
              <a:ext uri="{FF2B5EF4-FFF2-40B4-BE49-F238E27FC236}">
                <a16:creationId xmlns:a16="http://schemas.microsoft.com/office/drawing/2014/main" id="{31D72F91-E3D1-4765-AF16-E746166C95B0}"/>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32523" y="649978"/>
            <a:ext cx="1497496" cy="1497496"/>
          </a:xfrm>
          <a:prstGeom prst="roundRect">
            <a:avLst>
              <a:gd name="adj" fmla="val 8594"/>
            </a:avLst>
          </a:prstGeom>
          <a:solidFill>
            <a:srgbClr val="FFFFFF">
              <a:shade val="85000"/>
            </a:srgbClr>
          </a:solidFill>
          <a:ln>
            <a:noFill/>
          </a:ln>
          <a:effectLst/>
        </p:spPr>
      </p:pic>
      <p:pic>
        <p:nvPicPr>
          <p:cNvPr id="9" name="صورة 8">
            <a:extLst>
              <a:ext uri="{FF2B5EF4-FFF2-40B4-BE49-F238E27FC236}">
                <a16:creationId xmlns:a16="http://schemas.microsoft.com/office/drawing/2014/main" id="{52373DC8-E8C3-4F33-846A-0B4D5CBDA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3" y="2226141"/>
            <a:ext cx="1497496" cy="1497496"/>
          </a:xfrm>
          <a:prstGeom prst="roundRect">
            <a:avLst>
              <a:gd name="adj" fmla="val 8594"/>
            </a:avLst>
          </a:prstGeom>
          <a:solidFill>
            <a:srgbClr val="FFFFFF">
              <a:shade val="85000"/>
            </a:srgbClr>
          </a:solidFill>
          <a:ln>
            <a:noFill/>
          </a:ln>
          <a:effectLst/>
        </p:spPr>
      </p:pic>
      <p:pic>
        <p:nvPicPr>
          <p:cNvPr id="10" name="صورة 9">
            <a:extLst>
              <a:ext uri="{FF2B5EF4-FFF2-40B4-BE49-F238E27FC236}">
                <a16:creationId xmlns:a16="http://schemas.microsoft.com/office/drawing/2014/main" id="{F7BF17A0-BCE2-4028-A547-E8109810B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23" y="3723637"/>
            <a:ext cx="1497496" cy="1497496"/>
          </a:xfrm>
          <a:prstGeom prst="roundRect">
            <a:avLst>
              <a:gd name="adj" fmla="val 8594"/>
            </a:avLst>
          </a:prstGeom>
          <a:solidFill>
            <a:srgbClr val="FFFFFF">
              <a:shade val="85000"/>
            </a:srgbClr>
          </a:solidFill>
          <a:ln>
            <a:noFill/>
          </a:ln>
          <a:effectLst/>
        </p:spPr>
      </p:pic>
      <p:pic>
        <p:nvPicPr>
          <p:cNvPr id="11" name="صورة 10">
            <a:extLst>
              <a:ext uri="{FF2B5EF4-FFF2-40B4-BE49-F238E27FC236}">
                <a16:creationId xmlns:a16="http://schemas.microsoft.com/office/drawing/2014/main" id="{E8BC1FC5-CA8E-4616-8037-B8E5F0F03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500" y="5391719"/>
            <a:ext cx="1269996" cy="12699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39928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يعتمد على تقنية اشعة الليزر في حفظ البيانات </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a:ln>
            <a:solidFill>
              <a:srgbClr val="47B887"/>
            </a:solidFill>
          </a:ln>
        </p:spPr>
        <p:txBody>
          <a:bodyPr>
            <a:normAutofit/>
          </a:bodyPr>
          <a:lstStyle/>
          <a:p>
            <a:pPr algn="ctr"/>
            <a:r>
              <a:rPr lang="ar-SA" sz="3600" b="1" dirty="0">
                <a:latin typeface="A Massir Ballpoint" panose="00000100000000000000" pitchFamily="2" charset="-78"/>
                <a:cs typeface="A Massir Ballpoint" panose="00000100000000000000" pitchFamily="2" charset="-78"/>
              </a:rPr>
              <a:t>نشاط</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6294782" y="3681239"/>
            <a:ext cx="4916556" cy="2308324"/>
          </a:xfrm>
          <a:prstGeom prst="rect">
            <a:avLst/>
          </a:prstGeom>
          <a:noFill/>
        </p:spPr>
        <p:txBody>
          <a:bodyPr wrap="square" rtlCol="0">
            <a:spAutoFit/>
          </a:bodyPr>
          <a:lstStyle/>
          <a:p>
            <a:r>
              <a:rPr lang="en-US" sz="3600" b="1" dirty="0">
                <a:solidFill>
                  <a:srgbClr val="C00000"/>
                </a:solidFill>
              </a:rPr>
              <a:t>A</a:t>
            </a:r>
            <a:r>
              <a:rPr lang="ar-SA" sz="3600" b="1" dirty="0"/>
              <a:t> القرص المغناطيسي</a:t>
            </a:r>
            <a:endParaRPr lang="en-US" sz="3600" b="1" dirty="0"/>
          </a:p>
          <a:p>
            <a:r>
              <a:rPr lang="en-US" sz="3600" b="1" dirty="0"/>
              <a:t> </a:t>
            </a:r>
            <a:r>
              <a:rPr lang="en-US" sz="3600" b="1" dirty="0">
                <a:solidFill>
                  <a:srgbClr val="C00000"/>
                </a:solidFill>
              </a:rPr>
              <a:t> B</a:t>
            </a:r>
            <a:r>
              <a:rPr lang="ar-SA" sz="3600" b="1" dirty="0"/>
              <a:t>القرص الالكتروني</a:t>
            </a:r>
            <a:endParaRPr lang="en-US" sz="3600" b="1" dirty="0">
              <a:solidFill>
                <a:srgbClr val="C00000"/>
              </a:solidFill>
            </a:endParaRPr>
          </a:p>
          <a:p>
            <a:r>
              <a:rPr lang="en-US" sz="3600" b="1" dirty="0">
                <a:solidFill>
                  <a:srgbClr val="C00000"/>
                </a:solidFill>
              </a:rPr>
              <a:t>C</a:t>
            </a:r>
            <a:r>
              <a:rPr lang="ar-SA" sz="3600" b="1" dirty="0">
                <a:solidFill>
                  <a:srgbClr val="C00000"/>
                </a:solidFill>
              </a:rPr>
              <a:t> </a:t>
            </a:r>
            <a:r>
              <a:rPr lang="ar-SA" sz="3600" b="1" dirty="0"/>
              <a:t>القرص الضوئي</a:t>
            </a:r>
            <a:endParaRPr lang="en-US" sz="3600" b="1" dirty="0"/>
          </a:p>
          <a:p>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3541766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يتميز بخفة وزنة وعدم اصدار صوت اثناء العمل</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a:ln>
            <a:solidFill>
              <a:srgbClr val="47B887"/>
            </a:solidFill>
          </a:ln>
        </p:spPr>
        <p:txBody>
          <a:bodyPr>
            <a:normAutofit/>
          </a:bodyPr>
          <a:lstStyle/>
          <a:p>
            <a:pPr algn="ctr"/>
            <a:r>
              <a:rPr lang="ar-SA" sz="3600" b="1" dirty="0">
                <a:latin typeface="A Massir Ballpoint" panose="00000100000000000000" pitchFamily="2" charset="-78"/>
                <a:cs typeface="A Massir Ballpoint" panose="00000100000000000000" pitchFamily="2" charset="-78"/>
              </a:rPr>
              <a:t>نشاط</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6294782" y="3681239"/>
            <a:ext cx="4916556" cy="2308324"/>
          </a:xfrm>
          <a:prstGeom prst="rect">
            <a:avLst/>
          </a:prstGeom>
          <a:noFill/>
        </p:spPr>
        <p:txBody>
          <a:bodyPr wrap="square" rtlCol="0">
            <a:spAutoFit/>
          </a:bodyPr>
          <a:lstStyle/>
          <a:p>
            <a:r>
              <a:rPr lang="en-US" sz="3600" b="1" dirty="0">
                <a:solidFill>
                  <a:srgbClr val="C00000"/>
                </a:solidFill>
              </a:rPr>
              <a:t>A</a:t>
            </a:r>
            <a:r>
              <a:rPr lang="ar-SA" sz="3600" b="1" dirty="0"/>
              <a:t> القرص المغناطيسي</a:t>
            </a:r>
            <a:endParaRPr lang="en-US" sz="3600" b="1" dirty="0"/>
          </a:p>
          <a:p>
            <a:r>
              <a:rPr lang="en-US" sz="3600" b="1" dirty="0"/>
              <a:t> </a:t>
            </a:r>
            <a:r>
              <a:rPr lang="en-US" sz="3600" b="1" dirty="0">
                <a:solidFill>
                  <a:srgbClr val="C00000"/>
                </a:solidFill>
              </a:rPr>
              <a:t> B</a:t>
            </a:r>
            <a:r>
              <a:rPr lang="ar-SA" sz="3600" b="1" dirty="0"/>
              <a:t>القرص الالكتروني</a:t>
            </a:r>
            <a:endParaRPr lang="en-US" sz="3600" b="1" dirty="0">
              <a:solidFill>
                <a:srgbClr val="C00000"/>
              </a:solidFill>
            </a:endParaRPr>
          </a:p>
          <a:p>
            <a:r>
              <a:rPr lang="en-US" sz="3600" b="1" dirty="0">
                <a:solidFill>
                  <a:srgbClr val="C00000"/>
                </a:solidFill>
              </a:rPr>
              <a:t>C</a:t>
            </a:r>
            <a:r>
              <a:rPr lang="ar-SA" sz="3600" b="1" dirty="0">
                <a:solidFill>
                  <a:srgbClr val="C00000"/>
                </a:solidFill>
              </a:rPr>
              <a:t> </a:t>
            </a:r>
            <a:r>
              <a:rPr lang="ar-SA" sz="3600" b="1" dirty="0"/>
              <a:t>القرص الضوئي</a:t>
            </a:r>
            <a:endParaRPr lang="en-US" sz="3600" b="1" dirty="0"/>
          </a:p>
          <a:p>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2446810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Versus vs sign with lightning bolt isolated on fight  backgrounds in flat comics style design with halftone, lightning for  battle, sport, competition, contest, match game.">
            <a:extLst>
              <a:ext uri="{FF2B5EF4-FFF2-40B4-BE49-F238E27FC236}">
                <a16:creationId xmlns:a16="http://schemas.microsoft.com/office/drawing/2014/main" id="{1560683E-977D-4A37-AAA5-B6D974800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49" y="1333143"/>
            <a:ext cx="10022955" cy="4518903"/>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8CAE5021-0E6C-4A83-9825-71F08AC0AB92}"/>
              </a:ext>
            </a:extLst>
          </p:cNvPr>
          <p:cNvSpPr txBox="1"/>
          <p:nvPr/>
        </p:nvSpPr>
        <p:spPr>
          <a:xfrm>
            <a:off x="2290414" y="402816"/>
            <a:ext cx="7611172" cy="769441"/>
          </a:xfrm>
          <a:prstGeom prst="rect">
            <a:avLst/>
          </a:prstGeom>
          <a:solidFill>
            <a:srgbClr val="47B887"/>
          </a:solidFill>
          <a:ln>
            <a:solidFill>
              <a:srgbClr val="47B887"/>
            </a:solidFill>
          </a:ln>
        </p:spPr>
        <p:style>
          <a:lnRef idx="2">
            <a:schemeClr val="accent6">
              <a:shade val="50000"/>
            </a:schemeClr>
          </a:lnRef>
          <a:fillRef idx="1">
            <a:schemeClr val="accent6"/>
          </a:fillRef>
          <a:effectRef idx="0">
            <a:schemeClr val="accent6"/>
          </a:effectRef>
          <a:fontRef idx="minor">
            <a:schemeClr val="lt1"/>
          </a:fontRef>
        </p:style>
        <p:txBody>
          <a:bodyPr wrap="square" rtlCol="1">
            <a:spAutoFit/>
          </a:bodyPr>
          <a:lstStyle/>
          <a:p>
            <a:pPr algn="ctr"/>
            <a:r>
              <a:rPr lang="ar-SA" sz="4400" b="1" dirty="0">
                <a:solidFill>
                  <a:schemeClr val="bg1"/>
                </a:solidFill>
                <a:latin typeface="Aldhabi" panose="01000000000000000000" pitchFamily="2" charset="-78"/>
                <a:cs typeface="Akhbar MT" pitchFamily="2" charset="-78"/>
              </a:rPr>
              <a:t>أيهما تفضلين العمل عليه ولماذا</a:t>
            </a:r>
          </a:p>
        </p:txBody>
      </p:sp>
      <p:pic>
        <p:nvPicPr>
          <p:cNvPr id="5" name="صورة 4">
            <a:extLst>
              <a:ext uri="{FF2B5EF4-FFF2-40B4-BE49-F238E27FC236}">
                <a16:creationId xmlns:a16="http://schemas.microsoft.com/office/drawing/2014/main" id="{4342471C-5299-45BD-A904-AF300E54080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1999" y="2504775"/>
            <a:ext cx="3269497" cy="2681825"/>
          </a:xfrm>
          <a:prstGeom prst="rect">
            <a:avLst/>
          </a:prstGeom>
          <a:ln>
            <a:noFill/>
          </a:ln>
          <a:effectLst>
            <a:softEdge rad="112500"/>
          </a:effectLst>
        </p:spPr>
      </p:pic>
      <p:pic>
        <p:nvPicPr>
          <p:cNvPr id="6" name="صورة 5">
            <a:extLst>
              <a:ext uri="{FF2B5EF4-FFF2-40B4-BE49-F238E27FC236}">
                <a16:creationId xmlns:a16="http://schemas.microsoft.com/office/drawing/2014/main" id="{D2C05990-990C-43C6-9A3C-E7617A6903A2}"/>
              </a:ext>
            </a:extLst>
          </p:cNvPr>
          <p:cNvPicPr>
            <a:picLocks noChangeAspect="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1550504" y="2426437"/>
            <a:ext cx="3555791" cy="2838502"/>
          </a:xfrm>
          <a:prstGeom prst="rect">
            <a:avLst/>
          </a:prstGeom>
          <a:ln>
            <a:noFill/>
          </a:ln>
          <a:effectLst>
            <a:softEdge rad="112500"/>
          </a:effectLst>
        </p:spPr>
      </p:pic>
    </p:spTree>
    <p:extLst>
      <p:ext uri="{BB962C8B-B14F-4D97-AF65-F5344CB8AC3E}">
        <p14:creationId xmlns:p14="http://schemas.microsoft.com/office/powerpoint/2010/main" val="2592753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عمارة الحاسب المحمول </a:t>
            </a:r>
            <a:endParaRPr lang="fr-CA" sz="4000" dirty="0">
              <a:solidFill>
                <a:schemeClr val="bg1"/>
              </a:solidFill>
              <a:latin typeface="Aharoni" panose="02010803020104030203" pitchFamily="2" charset="-79"/>
              <a:cs typeface="Aharoni" panose="02010803020104030203" pitchFamily="2" charset="-79"/>
            </a:endParaRPr>
          </a:p>
        </p:txBody>
      </p:sp>
      <p:sp>
        <p:nvSpPr>
          <p:cNvPr id="9" name="مربع نص 8">
            <a:extLst>
              <a:ext uri="{FF2B5EF4-FFF2-40B4-BE49-F238E27FC236}">
                <a16:creationId xmlns:a16="http://schemas.microsoft.com/office/drawing/2014/main" id="{44F75391-B21A-41C9-9F78-C02A1AB95607}"/>
              </a:ext>
            </a:extLst>
          </p:cNvPr>
          <p:cNvSpPr txBox="1"/>
          <p:nvPr/>
        </p:nvSpPr>
        <p:spPr>
          <a:xfrm>
            <a:off x="5579165" y="815802"/>
            <a:ext cx="6514710" cy="3231654"/>
          </a:xfrm>
          <a:prstGeom prst="rect">
            <a:avLst/>
          </a:prstGeom>
          <a:noFill/>
        </p:spPr>
        <p:txBody>
          <a:bodyPr wrap="square">
            <a:spAutoFit/>
          </a:bodyPr>
          <a:lstStyle/>
          <a:p>
            <a:pPr algn="ctr"/>
            <a:r>
              <a:rPr lang="ar-SA" sz="2800" b="1" dirty="0"/>
              <a:t>اهم ما يميز الحاسب المحمول العمل على البطارية الداخلية  .</a:t>
            </a:r>
          </a:p>
          <a:p>
            <a:pPr algn="ctr"/>
            <a:r>
              <a:rPr lang="ar-SA" sz="2800" b="1" dirty="0"/>
              <a:t>القطع الالكترونية في اللوحة الحاضنة اكبر مستهلك للطاقة (المعالج – والدوائر </a:t>
            </a:r>
            <a:r>
              <a:rPr lang="ar-SA" sz="2800" b="1" dirty="0" err="1"/>
              <a:t>المتكامله</a:t>
            </a:r>
            <a:r>
              <a:rPr lang="ar-SA" sz="2800" b="1" dirty="0"/>
              <a:t> المجمعة )</a:t>
            </a:r>
          </a:p>
          <a:p>
            <a:pPr algn="ctr"/>
            <a:r>
              <a:rPr lang="ar-SA" sz="2800" b="1" dirty="0"/>
              <a:t>ومن هذا المنطلق انتجت الشركات معالجات تتميز باقتصادها في استهلاك الطاقة خاصه للأجهزة المحمولة (</a:t>
            </a:r>
            <a:r>
              <a:rPr lang="en-US" sz="2800" b="1" dirty="0"/>
              <a:t>U-M</a:t>
            </a:r>
            <a:r>
              <a:rPr lang="ar-SA" sz="2800" b="1" dirty="0"/>
              <a:t>)</a:t>
            </a:r>
            <a:r>
              <a:rPr lang="ar-SA" sz="3600" b="1" dirty="0"/>
              <a:t>.</a:t>
            </a:r>
            <a:endParaRPr lang="en-US" sz="3600" b="1" dirty="0"/>
          </a:p>
        </p:txBody>
      </p:sp>
      <p:pic>
        <p:nvPicPr>
          <p:cNvPr id="10" name="Picture 12" descr="الخدمة ، الاسترداد ، الضمان ، التثبيت.  تجميع أجهزة الكمبيوتر Premium Vector">
            <a:extLst>
              <a:ext uri="{FF2B5EF4-FFF2-40B4-BE49-F238E27FC236}">
                <a16:creationId xmlns:a16="http://schemas.microsoft.com/office/drawing/2014/main" id="{880D6239-8DDF-4466-A91F-59D27C729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29" y="1391412"/>
            <a:ext cx="4832201" cy="4703508"/>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22A1340D-C009-4098-B82E-BDFD2C3022EA}"/>
              </a:ext>
            </a:extLst>
          </p:cNvPr>
          <p:cNvSpPr txBox="1"/>
          <p:nvPr/>
        </p:nvSpPr>
        <p:spPr>
          <a:xfrm>
            <a:off x="6250333" y="4342647"/>
            <a:ext cx="5172373" cy="1323439"/>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en-US" sz="2000" b="1" dirty="0">
                <a:solidFill>
                  <a:schemeClr val="bg1"/>
                </a:solidFill>
                <a:latin typeface="Bahnschrift SemiLight Condensed" panose="020B0502040204020203" pitchFamily="34" charset="0"/>
                <a:cs typeface="Akhbar MT" pitchFamily="2" charset="-78"/>
              </a:rPr>
              <a:t>U = Ultra-low-power</a:t>
            </a:r>
          </a:p>
          <a:p>
            <a:pPr algn="ctr"/>
            <a:r>
              <a:rPr lang="en-US" sz="2000" b="1" dirty="0">
                <a:solidFill>
                  <a:schemeClr val="bg1"/>
                </a:solidFill>
                <a:latin typeface="Bahnschrift SemiLight Condensed" panose="020B0502040204020203" pitchFamily="34" charset="0"/>
                <a:cs typeface="Akhbar MT" pitchFamily="2" charset="-78"/>
              </a:rPr>
              <a:t>M=mobile</a:t>
            </a:r>
            <a:br>
              <a:rPr lang="en-US" sz="2000" b="1" dirty="0">
                <a:solidFill>
                  <a:schemeClr val="bg1"/>
                </a:solidFill>
                <a:cs typeface="Akhbar MT" pitchFamily="2" charset="-78"/>
              </a:rPr>
            </a:br>
            <a:r>
              <a:rPr lang="ar-SA" sz="2000" b="1" dirty="0">
                <a:solidFill>
                  <a:schemeClr val="bg1"/>
                </a:solidFill>
                <a:cs typeface="Akhbar MT" pitchFamily="2" charset="-78"/>
              </a:rPr>
              <a:t>لا يستهلك الكثير من الطاقة بالتالي لا ترتفع درجة الحرارة </a:t>
            </a:r>
          </a:p>
          <a:p>
            <a:pPr algn="ctr"/>
            <a:r>
              <a:rPr lang="ar-SA" sz="2000" b="1" dirty="0">
                <a:solidFill>
                  <a:schemeClr val="bg1"/>
                </a:solidFill>
                <a:cs typeface="Akhbar MT" pitchFamily="2" charset="-78"/>
              </a:rPr>
              <a:t>فهو جيد للعمل الطويل.</a:t>
            </a:r>
          </a:p>
        </p:txBody>
      </p:sp>
    </p:spTree>
    <p:extLst>
      <p:ext uri="{BB962C8B-B14F-4D97-AF65-F5344CB8AC3E}">
        <p14:creationId xmlns:p14="http://schemas.microsoft.com/office/powerpoint/2010/main" val="133950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D08A8C5-F0FB-450D-BAD1-CF82E8085368}"/>
              </a:ext>
            </a:extLst>
          </p:cNvPr>
          <p:cNvSpPr txBox="1"/>
          <p:nvPr/>
        </p:nvSpPr>
        <p:spPr>
          <a:xfrm>
            <a:off x="5887641" y="2551837"/>
            <a:ext cx="5769430" cy="1754326"/>
          </a:xfrm>
          <a:prstGeom prst="rect">
            <a:avLst/>
          </a:prstGeom>
          <a:noFill/>
        </p:spPr>
        <p:txBody>
          <a:bodyPr wrap="square">
            <a:spAutoFit/>
          </a:bodyPr>
          <a:lstStyle/>
          <a:p>
            <a:pPr algn="ctr"/>
            <a:r>
              <a:rPr lang="ar-SA" sz="3600" b="1" dirty="0"/>
              <a:t>هو العلم الذي يعنى بدراسة تصميم مكونات الحاسب والتطور في هذه التصاميم .</a:t>
            </a:r>
            <a:endParaRPr lang="en-US" sz="3600" b="1" dirty="0"/>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ما هو علم عمارة الحاسب </a:t>
            </a:r>
            <a:r>
              <a:rPr lang="en-US" sz="4000" b="1" dirty="0">
                <a:solidFill>
                  <a:schemeClr val="bg1"/>
                </a:solidFill>
                <a:latin typeface="A Massir Ballpoint" panose="00000100000000000000" pitchFamily="2" charset="-78"/>
                <a:cs typeface="A Massir Ballpoint" panose="00000100000000000000" pitchFamily="2" charset="-78"/>
              </a:rPr>
              <a:t> (</a:t>
            </a:r>
            <a:r>
              <a:rPr lang="en-US" sz="4000" dirty="0">
                <a:solidFill>
                  <a:schemeClr val="bg1"/>
                </a:solidFill>
              </a:rPr>
              <a:t>Computer Architecture</a:t>
            </a:r>
            <a:r>
              <a:rPr lang="en-US" sz="4000" dirty="0">
                <a:solidFill>
                  <a:schemeClr val="bg1"/>
                </a:solidFill>
                <a:latin typeface="A Massir Ballpoint" panose="00000100000000000000" pitchFamily="2" charset="-78"/>
                <a:cs typeface="A Massir Ballpoint" panose="00000100000000000000" pitchFamily="2" charset="-78"/>
              </a:rPr>
              <a:t>)</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5" name="Picture 8" descr="ناقل نمط خدمة الكمبيوتر">
            <a:extLst>
              <a:ext uri="{FF2B5EF4-FFF2-40B4-BE49-F238E27FC236}">
                <a16:creationId xmlns:a16="http://schemas.microsoft.com/office/drawing/2014/main" id="{B113AD24-2D24-4DC5-9D31-CF8D437B7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982" y="1365742"/>
            <a:ext cx="5243018" cy="463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5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عمارة الحاسب المحمول </a:t>
            </a:r>
            <a:endParaRPr lang="fr-CA" sz="4000" dirty="0">
              <a:solidFill>
                <a:schemeClr val="bg1"/>
              </a:solidFill>
              <a:latin typeface="Aharoni" panose="02010803020104030203" pitchFamily="2" charset="-79"/>
              <a:cs typeface="Aharoni" panose="02010803020104030203" pitchFamily="2" charset="-79"/>
            </a:endParaRPr>
          </a:p>
        </p:txBody>
      </p:sp>
      <p:sp>
        <p:nvSpPr>
          <p:cNvPr id="8" name="مربع نص 7">
            <a:extLst>
              <a:ext uri="{FF2B5EF4-FFF2-40B4-BE49-F238E27FC236}">
                <a16:creationId xmlns:a16="http://schemas.microsoft.com/office/drawing/2014/main" id="{F87E3EDC-98FE-4FB6-B7E7-7B65F523D96C}"/>
              </a:ext>
            </a:extLst>
          </p:cNvPr>
          <p:cNvSpPr txBox="1"/>
          <p:nvPr/>
        </p:nvSpPr>
        <p:spPr>
          <a:xfrm>
            <a:off x="3286540" y="2498179"/>
            <a:ext cx="6560513" cy="2677656"/>
          </a:xfrm>
          <a:prstGeom prst="rect">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1">
            <a:spAutoFit/>
          </a:bodyPr>
          <a:lstStyle/>
          <a:p>
            <a:r>
              <a:rPr lang="ar-SA" sz="2800" b="1" dirty="0">
                <a:solidFill>
                  <a:schemeClr val="tx1"/>
                </a:solidFill>
                <a:cs typeface="+mj-cs"/>
              </a:rPr>
              <a:t>1- وضع عدد اقل من الوحدات العاملة داخل المعالج.</a:t>
            </a:r>
          </a:p>
          <a:p>
            <a:r>
              <a:rPr lang="ar-SA" sz="2800" b="1" dirty="0">
                <a:solidFill>
                  <a:schemeClr val="tx1"/>
                </a:solidFill>
                <a:cs typeface="+mj-cs"/>
              </a:rPr>
              <a:t>2- تقليص حجم الذاكرة الكاش في المعالج.</a:t>
            </a:r>
          </a:p>
          <a:p>
            <a:r>
              <a:rPr lang="ar-SA" sz="2800" b="1" dirty="0">
                <a:solidFill>
                  <a:schemeClr val="tx1"/>
                </a:solidFill>
                <a:cs typeface="+mj-cs"/>
              </a:rPr>
              <a:t>3- إمكانية  تشغيل المعالج والدوائر الأخرى على السرعة الدنيا لمولد النبضات.</a:t>
            </a:r>
          </a:p>
          <a:p>
            <a:r>
              <a:rPr lang="ar-SA" sz="2800" b="1" dirty="0">
                <a:solidFill>
                  <a:schemeClr val="tx1"/>
                </a:solidFill>
                <a:cs typeface="+mj-cs"/>
              </a:rPr>
              <a:t>4- امكانية اغلاق بعض الوحدات الداخلية عند عدم استخدامها .</a:t>
            </a:r>
          </a:p>
        </p:txBody>
      </p:sp>
      <p:sp>
        <p:nvSpPr>
          <p:cNvPr id="11" name="مربع نص 10">
            <a:extLst>
              <a:ext uri="{FF2B5EF4-FFF2-40B4-BE49-F238E27FC236}">
                <a16:creationId xmlns:a16="http://schemas.microsoft.com/office/drawing/2014/main" id="{62FADC82-8A8F-41B4-B3D1-C12C4A4DAE63}"/>
              </a:ext>
            </a:extLst>
          </p:cNvPr>
          <p:cNvSpPr txBox="1"/>
          <p:nvPr/>
        </p:nvSpPr>
        <p:spPr>
          <a:xfrm>
            <a:off x="6329846" y="1229719"/>
            <a:ext cx="5465276"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3200" b="1" dirty="0">
                <a:solidFill>
                  <a:schemeClr val="bg1"/>
                </a:solidFill>
                <a:latin typeface="Bahnschrift SemiLight Condensed" panose="020B0502040204020203" pitchFamily="34" charset="0"/>
                <a:cs typeface="Akhbar MT" pitchFamily="2" charset="-78"/>
              </a:rPr>
              <a:t>لتوفير استهلاك الطاقة في المعالج :</a:t>
            </a:r>
            <a:endParaRPr lang="ar-SA" sz="3200" b="1" dirty="0">
              <a:solidFill>
                <a:schemeClr val="bg1"/>
              </a:solidFill>
              <a:cs typeface="Akhbar MT" pitchFamily="2" charset="-78"/>
            </a:endParaRPr>
          </a:p>
        </p:txBody>
      </p:sp>
    </p:spTree>
    <p:extLst>
      <p:ext uri="{BB962C8B-B14F-4D97-AF65-F5344CB8AC3E}">
        <p14:creationId xmlns:p14="http://schemas.microsoft.com/office/powerpoint/2010/main" val="33407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عمارة الحاسب المحمول </a:t>
            </a:r>
            <a:endParaRPr lang="fr-CA" sz="4000" dirty="0">
              <a:solidFill>
                <a:schemeClr val="bg1"/>
              </a:solidFill>
              <a:latin typeface="Aharoni" panose="02010803020104030203" pitchFamily="2" charset="-79"/>
              <a:cs typeface="Aharoni" panose="02010803020104030203" pitchFamily="2" charset="-79"/>
            </a:endParaRPr>
          </a:p>
        </p:txBody>
      </p:sp>
      <p:sp>
        <p:nvSpPr>
          <p:cNvPr id="11" name="مربع نص 10">
            <a:extLst>
              <a:ext uri="{FF2B5EF4-FFF2-40B4-BE49-F238E27FC236}">
                <a16:creationId xmlns:a16="http://schemas.microsoft.com/office/drawing/2014/main" id="{62FADC82-8A8F-41B4-B3D1-C12C4A4DAE63}"/>
              </a:ext>
            </a:extLst>
          </p:cNvPr>
          <p:cNvSpPr txBox="1"/>
          <p:nvPr/>
        </p:nvSpPr>
        <p:spPr>
          <a:xfrm>
            <a:off x="1908312" y="1358066"/>
            <a:ext cx="8866392"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3200" b="1" dirty="0">
                <a:solidFill>
                  <a:schemeClr val="bg1"/>
                </a:solidFill>
                <a:latin typeface="Bahnschrift SemiLight Condensed" panose="020B0502040204020203" pitchFamily="34" charset="0"/>
                <a:cs typeface="Akhbar MT" pitchFamily="2" charset="-78"/>
              </a:rPr>
              <a:t>ما ذا تلاحظين في مقاسات اللوحة الحاضنة :</a:t>
            </a:r>
            <a:endParaRPr lang="ar-SA" sz="3200" b="1" dirty="0">
              <a:solidFill>
                <a:schemeClr val="bg1"/>
              </a:solidFill>
              <a:cs typeface="Akhbar MT" pitchFamily="2" charset="-78"/>
            </a:endParaRPr>
          </a:p>
        </p:txBody>
      </p:sp>
      <p:pic>
        <p:nvPicPr>
          <p:cNvPr id="5" name="صورة 4">
            <a:extLst>
              <a:ext uri="{FF2B5EF4-FFF2-40B4-BE49-F238E27FC236}">
                <a16:creationId xmlns:a16="http://schemas.microsoft.com/office/drawing/2014/main" id="{775596AF-1B2F-4248-876A-8E75C911C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538" y="2372496"/>
            <a:ext cx="3179174" cy="2835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5">
            <a:extLst>
              <a:ext uri="{FF2B5EF4-FFF2-40B4-BE49-F238E27FC236}">
                <a16:creationId xmlns:a16="http://schemas.microsoft.com/office/drawing/2014/main" id="{C1F65978-669A-4CBC-AF73-5679D7285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061" y="2372496"/>
            <a:ext cx="2831840" cy="2565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صورة 8">
            <a:extLst>
              <a:ext uri="{FF2B5EF4-FFF2-40B4-BE49-F238E27FC236}">
                <a16:creationId xmlns:a16="http://schemas.microsoft.com/office/drawing/2014/main" id="{9450B6CF-AD1F-4854-8FB3-7B3956AA9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591" y="2431917"/>
            <a:ext cx="2980392" cy="2637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مربع نص 1">
            <a:extLst>
              <a:ext uri="{FF2B5EF4-FFF2-40B4-BE49-F238E27FC236}">
                <a16:creationId xmlns:a16="http://schemas.microsoft.com/office/drawing/2014/main" id="{1785E6A2-F42E-441D-BCF3-D0DA1C85A15A}"/>
              </a:ext>
            </a:extLst>
          </p:cNvPr>
          <p:cNvSpPr txBox="1"/>
          <p:nvPr/>
        </p:nvSpPr>
        <p:spPr>
          <a:xfrm>
            <a:off x="8864358" y="5207546"/>
            <a:ext cx="2160104" cy="523220"/>
          </a:xfrm>
          <a:prstGeom prst="rect">
            <a:avLst/>
          </a:prstGeom>
          <a:noFill/>
        </p:spPr>
        <p:txBody>
          <a:bodyPr wrap="square" rtlCol="0">
            <a:spAutoFit/>
          </a:bodyPr>
          <a:lstStyle/>
          <a:p>
            <a:r>
              <a:rPr lang="ar-SA" sz="2800" b="1" dirty="0"/>
              <a:t>حاسب محمول </a:t>
            </a:r>
            <a:endParaRPr lang="en-US" sz="2800" b="1" dirty="0"/>
          </a:p>
        </p:txBody>
      </p:sp>
      <p:sp>
        <p:nvSpPr>
          <p:cNvPr id="10" name="مربع نص 9">
            <a:extLst>
              <a:ext uri="{FF2B5EF4-FFF2-40B4-BE49-F238E27FC236}">
                <a16:creationId xmlns:a16="http://schemas.microsoft.com/office/drawing/2014/main" id="{5FF21360-39B2-40C9-8404-06A39D7D4B06}"/>
              </a:ext>
            </a:extLst>
          </p:cNvPr>
          <p:cNvSpPr txBox="1"/>
          <p:nvPr/>
        </p:nvSpPr>
        <p:spPr>
          <a:xfrm>
            <a:off x="5187552" y="5238324"/>
            <a:ext cx="2160104" cy="523220"/>
          </a:xfrm>
          <a:prstGeom prst="rect">
            <a:avLst/>
          </a:prstGeom>
          <a:noFill/>
        </p:spPr>
        <p:txBody>
          <a:bodyPr wrap="square" rtlCol="0">
            <a:spAutoFit/>
          </a:bodyPr>
          <a:lstStyle/>
          <a:p>
            <a:r>
              <a:rPr lang="ar-SA" sz="2800" b="1" dirty="0"/>
              <a:t>هاتف محمول </a:t>
            </a:r>
            <a:endParaRPr lang="en-US" sz="2800" b="1" dirty="0"/>
          </a:p>
        </p:txBody>
      </p:sp>
      <p:sp>
        <p:nvSpPr>
          <p:cNvPr id="12" name="مربع نص 11">
            <a:extLst>
              <a:ext uri="{FF2B5EF4-FFF2-40B4-BE49-F238E27FC236}">
                <a16:creationId xmlns:a16="http://schemas.microsoft.com/office/drawing/2014/main" id="{7ED3F689-C85E-4D7F-8BD2-B6FE7EC3F0F3}"/>
              </a:ext>
            </a:extLst>
          </p:cNvPr>
          <p:cNvSpPr txBox="1"/>
          <p:nvPr/>
        </p:nvSpPr>
        <p:spPr>
          <a:xfrm>
            <a:off x="1259642" y="5334372"/>
            <a:ext cx="2160104" cy="523220"/>
          </a:xfrm>
          <a:prstGeom prst="rect">
            <a:avLst/>
          </a:prstGeom>
          <a:noFill/>
        </p:spPr>
        <p:txBody>
          <a:bodyPr wrap="square" rtlCol="0">
            <a:spAutoFit/>
          </a:bodyPr>
          <a:lstStyle/>
          <a:p>
            <a:r>
              <a:rPr lang="ar-SA" sz="2800" b="1" dirty="0"/>
              <a:t>حاسب مكتبي</a:t>
            </a:r>
            <a:endParaRPr lang="en-US" sz="2800" b="1" dirty="0"/>
          </a:p>
        </p:txBody>
      </p:sp>
    </p:spTree>
    <p:extLst>
      <p:ext uri="{BB962C8B-B14F-4D97-AF65-F5344CB8AC3E}">
        <p14:creationId xmlns:p14="http://schemas.microsoft.com/office/powerpoint/2010/main" val="3968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عمارة الحاسب المحمول </a:t>
            </a:r>
            <a:endParaRPr lang="fr-CA" sz="4000" dirty="0">
              <a:solidFill>
                <a:schemeClr val="bg1"/>
              </a:solidFill>
              <a:latin typeface="Aharoni" panose="02010803020104030203" pitchFamily="2" charset="-79"/>
              <a:cs typeface="Aharoni" panose="02010803020104030203" pitchFamily="2" charset="-79"/>
            </a:endParaRPr>
          </a:p>
        </p:txBody>
      </p:sp>
      <p:sp>
        <p:nvSpPr>
          <p:cNvPr id="13" name="مربع نص 12">
            <a:extLst>
              <a:ext uri="{FF2B5EF4-FFF2-40B4-BE49-F238E27FC236}">
                <a16:creationId xmlns:a16="http://schemas.microsoft.com/office/drawing/2014/main" id="{B9C91650-6B66-44A9-BD5A-FB435EF4FFFC}"/>
              </a:ext>
            </a:extLst>
          </p:cNvPr>
          <p:cNvSpPr txBox="1"/>
          <p:nvPr/>
        </p:nvSpPr>
        <p:spPr>
          <a:xfrm>
            <a:off x="596348" y="890946"/>
            <a:ext cx="11035784"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r>
              <a:rPr lang="ar-SA" sz="3200" b="1" dirty="0">
                <a:solidFill>
                  <a:schemeClr val="bg1"/>
                </a:solidFill>
                <a:latin typeface="Bahnschrift SemiLight Condensed" panose="020B0502040204020203" pitchFamily="34" charset="0"/>
                <a:cs typeface="Akhbar MT" pitchFamily="2" charset="-78"/>
              </a:rPr>
              <a:t>من توقعاتك ما الذي سيحدث لبعض المكونات اذا صغر حجم اللوحة الحاضنة؟</a:t>
            </a:r>
          </a:p>
        </p:txBody>
      </p:sp>
      <p:sp>
        <p:nvSpPr>
          <p:cNvPr id="14" name="مربع نص 13">
            <a:extLst>
              <a:ext uri="{FF2B5EF4-FFF2-40B4-BE49-F238E27FC236}">
                <a16:creationId xmlns:a16="http://schemas.microsoft.com/office/drawing/2014/main" id="{6734CD43-E6DD-475D-B1CE-40D0F143B788}"/>
              </a:ext>
            </a:extLst>
          </p:cNvPr>
          <p:cNvSpPr txBox="1"/>
          <p:nvPr/>
        </p:nvSpPr>
        <p:spPr>
          <a:xfrm>
            <a:off x="1139689" y="1820633"/>
            <a:ext cx="10721092" cy="1384995"/>
          </a:xfrm>
          <a:prstGeom prst="rect">
            <a:avLst/>
          </a:prstGeom>
          <a:noFill/>
          <a:ln w="38100">
            <a:solidFill>
              <a:srgbClr val="47B887"/>
            </a:solidFill>
            <a:prstDash val="dash"/>
          </a:ln>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2800" b="1" dirty="0">
                <a:solidFill>
                  <a:schemeClr val="tx1"/>
                </a:solidFill>
                <a:latin typeface="Bahnschrift SemiLight Condensed" panose="020B0502040204020203" pitchFamily="34" charset="0"/>
                <a:cs typeface="Akhbar MT" pitchFamily="2" charset="-78"/>
              </a:rPr>
              <a:t>كلما صغر حجم الجهاز صغر حجم اللوحة الحاضنة </a:t>
            </a:r>
          </a:p>
          <a:p>
            <a:pPr algn="ctr"/>
            <a:r>
              <a:rPr lang="ar-SA" sz="2800" b="1" dirty="0">
                <a:solidFill>
                  <a:schemeClr val="tx1"/>
                </a:solidFill>
                <a:latin typeface="Bahnschrift SemiLight Condensed" panose="020B0502040204020203" pitchFamily="34" charset="0"/>
                <a:cs typeface="Akhbar MT" pitchFamily="2" charset="-78"/>
              </a:rPr>
              <a:t>وبالتالي يتم الاستغناء عن بعض القطع او تقليصها</a:t>
            </a:r>
          </a:p>
          <a:p>
            <a:pPr algn="ctr"/>
            <a:r>
              <a:rPr lang="ar-SA" sz="2800" b="1" dirty="0">
                <a:solidFill>
                  <a:schemeClr val="tx1"/>
                </a:solidFill>
                <a:latin typeface="Bahnschrift SemiLight Condensed" panose="020B0502040204020203" pitchFamily="34" charset="0"/>
                <a:cs typeface="Akhbar MT" pitchFamily="2" charset="-78"/>
              </a:rPr>
              <a:t>وبالتالي تقليص قدراته وإلغاء بعض الخدمات </a:t>
            </a:r>
          </a:p>
        </p:txBody>
      </p:sp>
      <p:pic>
        <p:nvPicPr>
          <p:cNvPr id="15" name="صورة 14">
            <a:extLst>
              <a:ext uri="{FF2B5EF4-FFF2-40B4-BE49-F238E27FC236}">
                <a16:creationId xmlns:a16="http://schemas.microsoft.com/office/drawing/2014/main" id="{8F1D5129-42E1-41E3-9D63-35649C534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627" y="3550540"/>
            <a:ext cx="5115339" cy="2190580"/>
          </a:xfrm>
          <a:prstGeom prst="rect">
            <a:avLst/>
          </a:prstGeom>
          <a:ln>
            <a:noFill/>
          </a:ln>
          <a:effectLst>
            <a:outerShdw blurRad="190500" algn="tl" rotWithShape="0">
              <a:srgbClr val="000000">
                <a:alpha val="70000"/>
              </a:srgbClr>
            </a:outerShdw>
          </a:effectLst>
        </p:spPr>
      </p:pic>
      <p:pic>
        <p:nvPicPr>
          <p:cNvPr id="6" name="Picture 2" descr="Bitmoji Image">
            <a:extLst>
              <a:ext uri="{FF2B5EF4-FFF2-40B4-BE49-F238E27FC236}">
                <a16:creationId xmlns:a16="http://schemas.microsoft.com/office/drawing/2014/main" id="{0D2616D3-6CC4-44AE-94AA-EF46A08F2A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23" y="343493"/>
            <a:ext cx="1094906" cy="109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DDAC99-0385-4558-A769-F823068D1D35}"/>
              </a:ext>
            </a:extLst>
          </p:cNvPr>
          <p:cNvSpPr txBox="1">
            <a:spLocks/>
          </p:cNvSpPr>
          <p:nvPr/>
        </p:nvSpPr>
        <p:spPr>
          <a:xfrm>
            <a:off x="0" y="-209340"/>
            <a:ext cx="12192000" cy="755374"/>
          </a:xfrm>
          <a:prstGeom prst="rect">
            <a:avLst/>
          </a:prstGeom>
          <a:solidFill>
            <a:srgbClr val="0B866A"/>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عمارة الحاسب المحمول </a:t>
            </a:r>
            <a:endParaRPr lang="fr-CA" sz="4000" dirty="0">
              <a:solidFill>
                <a:schemeClr val="bg1"/>
              </a:solidFill>
              <a:latin typeface="Aharoni" panose="02010803020104030203" pitchFamily="2" charset="-79"/>
              <a:cs typeface="Aharoni" panose="02010803020104030203" pitchFamily="2" charset="-79"/>
            </a:endParaRPr>
          </a:p>
        </p:txBody>
      </p:sp>
      <p:sp>
        <p:nvSpPr>
          <p:cNvPr id="13" name="مربع نص 12">
            <a:extLst>
              <a:ext uri="{FF2B5EF4-FFF2-40B4-BE49-F238E27FC236}">
                <a16:creationId xmlns:a16="http://schemas.microsoft.com/office/drawing/2014/main" id="{B9C91650-6B66-44A9-BD5A-FB435EF4FFFC}"/>
              </a:ext>
            </a:extLst>
          </p:cNvPr>
          <p:cNvSpPr txBox="1"/>
          <p:nvPr/>
        </p:nvSpPr>
        <p:spPr>
          <a:xfrm>
            <a:off x="596348" y="890946"/>
            <a:ext cx="11035784"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r>
              <a:rPr lang="ar-SA" sz="3200" b="1" dirty="0">
                <a:solidFill>
                  <a:schemeClr val="bg1"/>
                </a:solidFill>
                <a:latin typeface="Bahnschrift SemiLight Condensed" panose="020B0502040204020203" pitchFamily="34" charset="0"/>
                <a:cs typeface="Akhbar MT" pitchFamily="2" charset="-78"/>
              </a:rPr>
              <a:t>ما الذي سيحدث لبعض المكونات اذا صغر حجم اللوحة الحاضنة؟</a:t>
            </a:r>
          </a:p>
        </p:txBody>
      </p:sp>
      <p:sp>
        <p:nvSpPr>
          <p:cNvPr id="14" name="مربع نص 13">
            <a:extLst>
              <a:ext uri="{FF2B5EF4-FFF2-40B4-BE49-F238E27FC236}">
                <a16:creationId xmlns:a16="http://schemas.microsoft.com/office/drawing/2014/main" id="{6734CD43-E6DD-475D-B1CE-40D0F143B788}"/>
              </a:ext>
            </a:extLst>
          </p:cNvPr>
          <p:cNvSpPr txBox="1"/>
          <p:nvPr/>
        </p:nvSpPr>
        <p:spPr>
          <a:xfrm>
            <a:off x="5403441" y="1820633"/>
            <a:ext cx="6228691" cy="224676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1">
            <a:spAutoFit/>
          </a:bodyPr>
          <a:lstStyle/>
          <a:p>
            <a:r>
              <a:rPr lang="ar-SA" sz="2800" b="1" dirty="0">
                <a:solidFill>
                  <a:schemeClr val="tx1"/>
                </a:solidFill>
                <a:latin typeface="Bahnschrift SemiLight Condensed" panose="020B0502040204020203" pitchFamily="34" charset="0"/>
                <a:cs typeface="Akhbar MT" pitchFamily="2" charset="-78"/>
              </a:rPr>
              <a:t>1- تقليص سعة الذاكرة العشوائية .</a:t>
            </a:r>
          </a:p>
          <a:p>
            <a:r>
              <a:rPr lang="ar-SA" sz="2800" b="1" dirty="0">
                <a:solidFill>
                  <a:schemeClr val="tx1"/>
                </a:solidFill>
                <a:latin typeface="Bahnschrift SemiLight Condensed" panose="020B0502040204020203" pitchFamily="34" charset="0"/>
                <a:cs typeface="Akhbar MT" pitchFamily="2" charset="-78"/>
              </a:rPr>
              <a:t>2- الغاء بعض كروت التوسع</a:t>
            </a:r>
          </a:p>
          <a:p>
            <a:r>
              <a:rPr lang="ar-SA" sz="2800" b="1" dirty="0">
                <a:solidFill>
                  <a:schemeClr val="tx1"/>
                </a:solidFill>
                <a:latin typeface="Bahnschrift SemiLight Condensed" panose="020B0502040204020203" pitchFamily="34" charset="0"/>
                <a:cs typeface="Akhbar MT" pitchFamily="2" charset="-78"/>
              </a:rPr>
              <a:t>3-تقليص انواع ومنافذ الإدخال والإخراج</a:t>
            </a:r>
          </a:p>
          <a:p>
            <a:r>
              <a:rPr lang="ar-SA" sz="2800" b="1" dirty="0">
                <a:solidFill>
                  <a:schemeClr val="tx1"/>
                </a:solidFill>
                <a:latin typeface="Bahnschrift SemiLight Condensed" panose="020B0502040204020203" pitchFamily="34" charset="0"/>
                <a:cs typeface="Akhbar MT" pitchFamily="2" charset="-78"/>
              </a:rPr>
              <a:t>4- استخدام معالج اصغر وجسر شمالي وجنوبي اصغر.</a:t>
            </a:r>
          </a:p>
        </p:txBody>
      </p:sp>
      <p:pic>
        <p:nvPicPr>
          <p:cNvPr id="15" name="صورة 14">
            <a:extLst>
              <a:ext uri="{FF2B5EF4-FFF2-40B4-BE49-F238E27FC236}">
                <a16:creationId xmlns:a16="http://schemas.microsoft.com/office/drawing/2014/main" id="{8F1D5129-42E1-41E3-9D63-35649C534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68" y="1820633"/>
            <a:ext cx="4585785" cy="4055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04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F9ECA6F-3134-4036-8EFB-794F6770079A}"/>
              </a:ext>
            </a:extLst>
          </p:cNvPr>
          <p:cNvSpPr>
            <a:spLocks noGrp="1"/>
          </p:cNvSpPr>
          <p:nvPr>
            <p:ph type="body" sz="quarter" idx="39"/>
          </p:nvPr>
        </p:nvSpPr>
        <p:spPr>
          <a:xfrm>
            <a:off x="5777948" y="2663687"/>
            <a:ext cx="6414052" cy="861392"/>
          </a:xfrm>
          <a:solidFill>
            <a:srgbClr val="37A76F"/>
          </a:solidFill>
        </p:spPr>
        <p:txBody>
          <a:bodyPr/>
          <a:lstStyle/>
          <a:p>
            <a:pPr algn="ctr"/>
            <a:endParaRPr lang="en-US" sz="1000" b="1" u="none" strike="noStrike" cap="none" dirty="0">
              <a:solidFill>
                <a:sysClr val="windowText" lastClr="000000"/>
              </a:solidFill>
              <a:latin typeface="Arial"/>
              <a:ea typeface="Arial"/>
              <a:cs typeface="Arial"/>
              <a:sym typeface="Arial"/>
            </a:endParaRPr>
          </a:p>
          <a:p>
            <a:pPr algn="ctr"/>
            <a:r>
              <a:rPr lang="ar-SA" sz="2800" b="1" dirty="0">
                <a:solidFill>
                  <a:sysClr val="windowText" lastClr="000000"/>
                </a:solidFill>
              </a:rPr>
              <a:t>مقاسات اللوحة الحاضنة للأجهزة المحمولة والمكتبية متطابقة </a:t>
            </a:r>
            <a:endParaRPr lang="en-US" sz="2800" b="1" dirty="0">
              <a:solidFill>
                <a:sysClr val="windowText" lastClr="000000"/>
              </a:solidFill>
            </a:endParaRPr>
          </a:p>
        </p:txBody>
      </p:sp>
      <p:sp>
        <p:nvSpPr>
          <p:cNvPr id="8" name="عنوان 1">
            <a:extLst>
              <a:ext uri="{FF2B5EF4-FFF2-40B4-BE49-F238E27FC236}">
                <a16:creationId xmlns:a16="http://schemas.microsoft.com/office/drawing/2014/main" id="{DF4B219B-5547-4D7F-801B-AAC06DD80501}"/>
              </a:ext>
            </a:extLst>
          </p:cNvPr>
          <p:cNvSpPr>
            <a:spLocks noGrp="1"/>
          </p:cNvSpPr>
          <p:nvPr>
            <p:ph type="title"/>
          </p:nvPr>
        </p:nvSpPr>
        <p:spPr>
          <a:xfrm>
            <a:off x="1036982" y="179595"/>
            <a:ext cx="10515600" cy="748058"/>
          </a:xfrm>
          <a:ln>
            <a:solidFill>
              <a:srgbClr val="47B887"/>
            </a:solidFill>
          </a:ln>
        </p:spPr>
        <p:txBody>
          <a:bodyPr>
            <a:normAutofit/>
          </a:bodyPr>
          <a:lstStyle/>
          <a:p>
            <a:pPr algn="ctr"/>
            <a:r>
              <a:rPr lang="ar-SA" sz="3600" b="1" dirty="0">
                <a:latin typeface="A Massir Ballpoint" panose="00000100000000000000" pitchFamily="2" charset="-78"/>
                <a:cs typeface="A Massir Ballpoint" panose="00000100000000000000" pitchFamily="2" charset="-78"/>
              </a:rPr>
              <a:t>نشاط</a:t>
            </a:r>
            <a:endParaRPr lang="en-US" sz="3600" b="1" dirty="0">
              <a:latin typeface="A Massir Ballpoint" panose="00000100000000000000" pitchFamily="2" charset="-78"/>
              <a:cs typeface="A Massir Ballpoint" panose="00000100000000000000" pitchFamily="2" charset="-78"/>
            </a:endParaRPr>
          </a:p>
        </p:txBody>
      </p:sp>
      <p:sp>
        <p:nvSpPr>
          <p:cNvPr id="5" name="مربع نص 4">
            <a:extLst>
              <a:ext uri="{FF2B5EF4-FFF2-40B4-BE49-F238E27FC236}">
                <a16:creationId xmlns:a16="http://schemas.microsoft.com/office/drawing/2014/main" id="{F4543191-3CCD-454A-B324-D3217745B939}"/>
              </a:ext>
            </a:extLst>
          </p:cNvPr>
          <p:cNvSpPr txBox="1"/>
          <p:nvPr/>
        </p:nvSpPr>
        <p:spPr>
          <a:xfrm>
            <a:off x="6294782" y="3681239"/>
            <a:ext cx="4916556" cy="1754326"/>
          </a:xfrm>
          <a:prstGeom prst="rect">
            <a:avLst/>
          </a:prstGeom>
          <a:noFill/>
        </p:spPr>
        <p:txBody>
          <a:bodyPr wrap="square" rtlCol="0">
            <a:spAutoFit/>
          </a:bodyPr>
          <a:lstStyle/>
          <a:p>
            <a:r>
              <a:rPr lang="en-US" sz="3600" b="1" dirty="0">
                <a:solidFill>
                  <a:srgbClr val="C00000"/>
                </a:solidFill>
              </a:rPr>
              <a:t>A</a:t>
            </a:r>
            <a:r>
              <a:rPr lang="ar-SA" sz="3600" b="1" dirty="0"/>
              <a:t> صح</a:t>
            </a:r>
            <a:endParaRPr lang="en-US" sz="3600" b="1" dirty="0"/>
          </a:p>
          <a:p>
            <a:r>
              <a:rPr lang="en-US" sz="3600" b="1" dirty="0">
                <a:solidFill>
                  <a:srgbClr val="C00000"/>
                </a:solidFill>
              </a:rPr>
              <a:t> B</a:t>
            </a:r>
            <a:r>
              <a:rPr lang="ar-SA" sz="3600" b="1" dirty="0"/>
              <a:t>خطا</a:t>
            </a:r>
            <a:endParaRPr lang="en-US" sz="3600" b="1" dirty="0"/>
          </a:p>
          <a:p>
            <a:endParaRPr lang="en-US" sz="3600" b="1" dirty="0"/>
          </a:p>
        </p:txBody>
      </p:sp>
      <p:pic>
        <p:nvPicPr>
          <p:cNvPr id="9" name="btnInknoeActivity">
            <a:extLst>
              <a:ext uri="{FF2B5EF4-FFF2-40B4-BE49-F238E27FC236}">
                <a16:creationId xmlns:a16="http://schemas.microsoft.com/office/drawing/2014/main" id="{D9DC98B4-5AF8-4D13-970C-36E1B0B2FFEE}"/>
              </a:ext>
            </a:extLst>
          </p:cNvPr>
          <p:cNvPicPr>
            <a:picLocks noChangeAspect="1"/>
          </p:cNvPicPr>
          <p:nvPr>
            <p:custDataLst>
              <p:tags r:id="rId1"/>
            </p:custDataLst>
          </p:nvPr>
        </p:nvPicPr>
        <p:blipFill>
          <a:blip r:embed="rId3" r:link="rId4">
            <a:extLst>
              <a:ext uri="{28A0092B-C50C-407E-A947-70E740481C1C}">
                <a14:useLocalDpi xmlns:a14="http://schemas.microsoft.com/office/drawing/2010/main" val="0"/>
              </a:ext>
            </a:extLst>
          </a:blip>
          <a:stretch>
            <a:fillRect/>
          </a:stretch>
        </p:blipFill>
        <p:spPr>
          <a:xfrm>
            <a:off x="9749956" y="6106905"/>
            <a:ext cx="2219546" cy="571500"/>
          </a:xfrm>
          <a:prstGeom prst="rect">
            <a:avLst/>
          </a:prstGeom>
        </p:spPr>
      </p:pic>
    </p:spTree>
    <p:extLst>
      <p:ext uri="{BB962C8B-B14F-4D97-AF65-F5344CB8AC3E}">
        <p14:creationId xmlns:p14="http://schemas.microsoft.com/office/powerpoint/2010/main" val="25837953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A9C59ECF-86FE-4310-9AD5-116231683629}"/>
              </a:ext>
            </a:extLst>
          </p:cNvPr>
          <p:cNvSpPr txBox="1">
            <a:spLocks/>
          </p:cNvSpPr>
          <p:nvPr/>
        </p:nvSpPr>
        <p:spPr>
          <a:xfrm>
            <a:off x="7857728" y="4801124"/>
            <a:ext cx="4334272" cy="1143000"/>
          </a:xfrm>
          <a:prstGeom prst="rect">
            <a:avLst/>
          </a:prstGeom>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r>
              <a:rPr lang="ar-SA" sz="5600" dirty="0">
                <a:solidFill>
                  <a:schemeClr val="bg2">
                    <a:lumMod val="10000"/>
                  </a:schemeClr>
                </a:solidFill>
              </a:rPr>
              <a:t>تقويم ختامي </a:t>
            </a:r>
            <a:endParaRPr lang="en-US" sz="5600" dirty="0">
              <a:solidFill>
                <a:schemeClr val="bg2">
                  <a:lumMod val="10000"/>
                </a:schemeClr>
              </a:solidFill>
            </a:endParaRPr>
          </a:p>
        </p:txBody>
      </p:sp>
      <p:pic>
        <p:nvPicPr>
          <p:cNvPr id="5" name="Picture 2" descr="any questions">
            <a:extLst>
              <a:ext uri="{FF2B5EF4-FFF2-40B4-BE49-F238E27FC236}">
                <a16:creationId xmlns:a16="http://schemas.microsoft.com/office/drawing/2014/main" id="{163708D1-72ED-4607-BCC4-BAF69F04A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130" y="1657757"/>
            <a:ext cx="3146599" cy="3146599"/>
          </a:xfrm>
          <a:prstGeom prst="rect">
            <a:avLst/>
          </a:prstGeom>
          <a:noFill/>
          <a:extLst>
            <a:ext uri="{909E8E84-426E-40DD-AFC4-6F175D3DCCD1}">
              <a14:hiddenFill xmlns:a14="http://schemas.microsoft.com/office/drawing/2010/main">
                <a:solidFill>
                  <a:srgbClr val="FFFFFF"/>
                </a:solidFill>
              </a14:hiddenFill>
            </a:ext>
          </a:extLst>
        </p:spPr>
      </p:pic>
      <p:sp>
        <p:nvSpPr>
          <p:cNvPr id="8" name="عنصر نائب للنص 2">
            <a:extLst>
              <a:ext uri="{FF2B5EF4-FFF2-40B4-BE49-F238E27FC236}">
                <a16:creationId xmlns:a16="http://schemas.microsoft.com/office/drawing/2014/main" id="{847135A5-82BC-4A23-BDAF-9B201485021B}"/>
              </a:ext>
            </a:extLst>
          </p:cNvPr>
          <p:cNvSpPr txBox="1">
            <a:spLocks/>
          </p:cNvSpPr>
          <p:nvPr/>
        </p:nvSpPr>
        <p:spPr>
          <a:xfrm>
            <a:off x="0" y="-92764"/>
            <a:ext cx="12192000" cy="845403"/>
          </a:xfrm>
          <a:prstGeom prst="rect">
            <a:avLst/>
          </a:prstGeom>
          <a:solidFill>
            <a:srgbClr val="0B866A"/>
          </a:solidFill>
        </p:spPr>
        <p:txBody>
          <a:bodyPr vert="horz" lIns="121920" tIns="60960" rIns="121920" bIns="60960" rtlCol="0" anchor="ctr">
            <a:noAutofit/>
          </a:bodyPr>
          <a:lstStyle>
            <a:lvl1pPr marL="0" indent="0" algn="l" defTabSz="914400" rtl="0" eaLnBrk="1" latinLnBrk="0" hangingPunct="1">
              <a:spcBef>
                <a:spcPct val="20000"/>
              </a:spcBef>
              <a:buFont typeface="Arial" panose="020B0604020202020204" pitchFamily="34" charset="0"/>
              <a:buNone/>
              <a:defRPr sz="28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ar-SA" sz="4800" b="1" dirty="0">
                <a:solidFill>
                  <a:srgbClr val="232323"/>
                </a:solidFill>
              </a:rPr>
              <a:t>الوحدة السادسة :عمارة الحاسب </a:t>
            </a:r>
            <a:endParaRPr lang="en-US" sz="4800" b="1" dirty="0">
              <a:solidFill>
                <a:srgbClr val="232323"/>
              </a:solidFill>
            </a:endParaRPr>
          </a:p>
        </p:txBody>
      </p:sp>
      <p:sp>
        <p:nvSpPr>
          <p:cNvPr id="7" name="مربع نص 6">
            <a:extLst>
              <a:ext uri="{FF2B5EF4-FFF2-40B4-BE49-F238E27FC236}">
                <a16:creationId xmlns:a16="http://schemas.microsoft.com/office/drawing/2014/main" id="{1160346F-E846-427F-A25C-752F2B2B9726}"/>
              </a:ext>
            </a:extLst>
          </p:cNvPr>
          <p:cNvSpPr txBox="1"/>
          <p:nvPr/>
        </p:nvSpPr>
        <p:spPr>
          <a:xfrm>
            <a:off x="1497496" y="5297793"/>
            <a:ext cx="6096000" cy="646331"/>
          </a:xfrm>
          <a:prstGeom prst="rect">
            <a:avLst/>
          </a:prstGeom>
          <a:noFill/>
        </p:spPr>
        <p:txBody>
          <a:bodyPr wrap="square">
            <a:spAutoFit/>
          </a:bodyPr>
          <a:lstStyle/>
          <a:p>
            <a:r>
              <a:rPr lang="en-US" dirty="0">
                <a:hlinkClick r:id="rId3"/>
              </a:rPr>
              <a:t>https://www.liveworksheets.com/dg1377824ef</a:t>
            </a:r>
            <a:endParaRPr lang="ar-SA" dirty="0"/>
          </a:p>
          <a:p>
            <a:endParaRPr lang="en-US" dirty="0"/>
          </a:p>
        </p:txBody>
      </p:sp>
    </p:spTree>
    <p:extLst>
      <p:ext uri="{BB962C8B-B14F-4D97-AF65-F5344CB8AC3E}">
        <p14:creationId xmlns:p14="http://schemas.microsoft.com/office/powerpoint/2010/main" val="1656473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F35D48BC-7B70-43C5-92BF-662F6610BE3A}"/>
              </a:ext>
            </a:extLst>
          </p:cNvPr>
          <p:cNvSpPr txBox="1"/>
          <p:nvPr/>
        </p:nvSpPr>
        <p:spPr>
          <a:xfrm>
            <a:off x="3230640" y="2084851"/>
            <a:ext cx="8688288" cy="2308324"/>
          </a:xfrm>
          <a:prstGeom prst="rect">
            <a:avLst/>
          </a:prstGeom>
          <a:noFill/>
        </p:spPr>
        <p:txBody>
          <a:bodyPr wrap="square">
            <a:spAutoFit/>
          </a:bodyPr>
          <a:lstStyle/>
          <a:p>
            <a:pPr algn="r" rtl="1"/>
            <a:r>
              <a:rPr lang="en-US" sz="4800" b="1" dirty="0" err="1">
                <a:solidFill>
                  <a:srgbClr val="B32200"/>
                </a:solidFill>
              </a:rPr>
              <a:t>من</a:t>
            </a:r>
            <a:r>
              <a:rPr lang="en-US" sz="4800" b="1" dirty="0">
                <a:solidFill>
                  <a:srgbClr val="B32200"/>
                </a:solidFill>
              </a:rPr>
              <a:t> </a:t>
            </a:r>
            <a:r>
              <a:rPr lang="en-US" sz="4800" b="1" dirty="0" err="1">
                <a:solidFill>
                  <a:srgbClr val="B32200"/>
                </a:solidFill>
              </a:rPr>
              <a:t>خلال</a:t>
            </a:r>
            <a:r>
              <a:rPr lang="en-US" sz="4800" b="1" dirty="0">
                <a:solidFill>
                  <a:srgbClr val="B32200"/>
                </a:solidFill>
              </a:rPr>
              <a:t> </a:t>
            </a:r>
            <a:r>
              <a:rPr lang="en-US" sz="4800" b="1" dirty="0" err="1">
                <a:solidFill>
                  <a:srgbClr val="B32200"/>
                </a:solidFill>
              </a:rPr>
              <a:t>منصة</a:t>
            </a:r>
            <a:r>
              <a:rPr lang="en-US" sz="4800" b="1" dirty="0">
                <a:solidFill>
                  <a:srgbClr val="B32200"/>
                </a:solidFill>
              </a:rPr>
              <a:t> </a:t>
            </a:r>
            <a:r>
              <a:rPr lang="en-US" sz="4800" b="1" dirty="0" err="1">
                <a:solidFill>
                  <a:srgbClr val="B32200"/>
                </a:solidFill>
              </a:rPr>
              <a:t>مدرستي</a:t>
            </a:r>
            <a:r>
              <a:rPr lang="en-US" sz="4800" b="1" dirty="0">
                <a:solidFill>
                  <a:srgbClr val="B32200"/>
                </a:solidFill>
              </a:rPr>
              <a:t> </a:t>
            </a:r>
            <a:r>
              <a:rPr lang="en-US" sz="4800" b="1" dirty="0">
                <a:solidFill>
                  <a:schemeClr val="bg2">
                    <a:lumMod val="10000"/>
                  </a:schemeClr>
                </a:solidFill>
              </a:rPr>
              <a:t>:  </a:t>
            </a:r>
            <a:endParaRPr lang="ar-SA" sz="4800" b="1" dirty="0">
              <a:solidFill>
                <a:schemeClr val="bg2">
                  <a:lumMod val="10000"/>
                </a:schemeClr>
              </a:solidFill>
            </a:endParaRPr>
          </a:p>
          <a:p>
            <a:pPr algn="r" rtl="1"/>
            <a:r>
              <a:rPr lang="en-US" sz="4800" b="1" dirty="0" err="1">
                <a:solidFill>
                  <a:schemeClr val="bg2">
                    <a:lumMod val="10000"/>
                  </a:schemeClr>
                </a:solidFill>
              </a:rPr>
              <a:t>احرصي</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مشاهدة</a:t>
            </a:r>
            <a:r>
              <a:rPr lang="en-US" sz="4800" b="1" dirty="0">
                <a:solidFill>
                  <a:schemeClr val="bg2">
                    <a:lumMod val="10000"/>
                  </a:schemeClr>
                </a:solidFill>
              </a:rPr>
              <a:t> </a:t>
            </a:r>
            <a:r>
              <a:rPr lang="en-US" sz="4800" b="1" dirty="0" err="1">
                <a:solidFill>
                  <a:schemeClr val="bg2">
                    <a:lumMod val="10000"/>
                  </a:schemeClr>
                </a:solidFill>
              </a:rPr>
              <a:t>الاثراءات</a:t>
            </a:r>
            <a:endParaRPr lang="en-US" sz="4800" b="1" dirty="0">
              <a:solidFill>
                <a:schemeClr val="bg2">
                  <a:lumMod val="10000"/>
                </a:schemeClr>
              </a:solidFill>
            </a:endParaRPr>
          </a:p>
          <a:p>
            <a:pPr algn="r" rtl="1"/>
            <a:r>
              <a:rPr lang="en-US" sz="4800" b="1" dirty="0" err="1">
                <a:solidFill>
                  <a:schemeClr val="bg2">
                    <a:lumMod val="10000"/>
                  </a:schemeClr>
                </a:solidFill>
              </a:rPr>
              <a:t>تم</a:t>
            </a:r>
            <a:r>
              <a:rPr lang="en-US" sz="4800" b="1" dirty="0">
                <a:solidFill>
                  <a:schemeClr val="bg2">
                    <a:lumMod val="10000"/>
                  </a:schemeClr>
                </a:solidFill>
              </a:rPr>
              <a:t> </a:t>
            </a:r>
            <a:r>
              <a:rPr lang="en-US" sz="4800" b="1" dirty="0" err="1">
                <a:solidFill>
                  <a:schemeClr val="bg2">
                    <a:lumMod val="10000"/>
                  </a:schemeClr>
                </a:solidFill>
              </a:rPr>
              <a:t>ارسال</a:t>
            </a:r>
            <a:r>
              <a:rPr lang="en-US" sz="4800" b="1" dirty="0">
                <a:solidFill>
                  <a:schemeClr val="bg2">
                    <a:lumMod val="10000"/>
                  </a:schemeClr>
                </a:solidFill>
              </a:rPr>
              <a:t> </a:t>
            </a:r>
            <a:r>
              <a:rPr lang="en-US" sz="4800" b="1" dirty="0" err="1">
                <a:solidFill>
                  <a:schemeClr val="bg2">
                    <a:lumMod val="10000"/>
                  </a:schemeClr>
                </a:solidFill>
              </a:rPr>
              <a:t>الواجب</a:t>
            </a:r>
            <a:r>
              <a:rPr lang="en-US" sz="4800" b="1" dirty="0">
                <a:solidFill>
                  <a:schemeClr val="bg2">
                    <a:lumMod val="10000"/>
                  </a:schemeClr>
                </a:solidFill>
              </a:rPr>
              <a:t> </a:t>
            </a:r>
            <a:r>
              <a:rPr lang="en-US" sz="4800" b="1" dirty="0" err="1">
                <a:solidFill>
                  <a:schemeClr val="bg2">
                    <a:lumMod val="10000"/>
                  </a:schemeClr>
                </a:solidFill>
              </a:rPr>
              <a:t>على</a:t>
            </a:r>
            <a:r>
              <a:rPr lang="en-US" sz="4800" b="1" dirty="0">
                <a:solidFill>
                  <a:schemeClr val="bg2">
                    <a:lumMod val="10000"/>
                  </a:schemeClr>
                </a:solidFill>
              </a:rPr>
              <a:t> </a:t>
            </a:r>
            <a:r>
              <a:rPr lang="en-US" sz="4800" b="1" dirty="0" err="1">
                <a:solidFill>
                  <a:schemeClr val="bg2">
                    <a:lumMod val="10000"/>
                  </a:schemeClr>
                </a:solidFill>
              </a:rPr>
              <a:t>منصة</a:t>
            </a:r>
            <a:r>
              <a:rPr lang="en-US" sz="4800" b="1" dirty="0">
                <a:solidFill>
                  <a:schemeClr val="bg2">
                    <a:lumMod val="10000"/>
                  </a:schemeClr>
                </a:solidFill>
              </a:rPr>
              <a:t> </a:t>
            </a:r>
            <a:r>
              <a:rPr lang="en-US" sz="4800" b="1" dirty="0" err="1">
                <a:solidFill>
                  <a:schemeClr val="bg2">
                    <a:lumMod val="10000"/>
                  </a:schemeClr>
                </a:solidFill>
              </a:rPr>
              <a:t>مدرستي</a:t>
            </a:r>
            <a:endParaRPr lang="en-US" sz="4800" b="1" dirty="0">
              <a:solidFill>
                <a:schemeClr val="bg2">
                  <a:lumMod val="10000"/>
                </a:schemeClr>
              </a:solidFill>
            </a:endParaRPr>
          </a:p>
        </p:txBody>
      </p:sp>
      <p:pic>
        <p:nvPicPr>
          <p:cNvPr id="15362" name="Picture 2">
            <a:extLst>
              <a:ext uri="{FF2B5EF4-FFF2-40B4-BE49-F238E27FC236}">
                <a16:creationId xmlns:a16="http://schemas.microsoft.com/office/drawing/2014/main" id="{2A017508-249B-4CEC-812C-1D2E6E492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452669"/>
            <a:ext cx="50546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9BEF98E4-1B84-4921-8B13-93192866BB4B}"/>
              </a:ext>
            </a:extLst>
          </p:cNvPr>
          <p:cNvSpPr/>
          <p:nvPr/>
        </p:nvSpPr>
        <p:spPr>
          <a:xfrm>
            <a:off x="960782" y="1154211"/>
            <a:ext cx="1630017" cy="569843"/>
          </a:xfrm>
          <a:prstGeom prst="roundRect">
            <a:avLst/>
          </a:prstGeom>
          <a:solidFill>
            <a:srgbClr val="D1DD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tx1"/>
                </a:solidFill>
              </a:rPr>
              <a:t>القراءة الفعالة </a:t>
            </a:r>
            <a:endParaRPr lang="en-US" b="1" dirty="0">
              <a:solidFill>
                <a:schemeClr val="tx1"/>
              </a:solidFill>
            </a:endParaRPr>
          </a:p>
        </p:txBody>
      </p:sp>
      <p:sp>
        <p:nvSpPr>
          <p:cNvPr id="4" name="Title 1">
            <a:extLst>
              <a:ext uri="{FF2B5EF4-FFF2-40B4-BE49-F238E27FC236}">
                <a16:creationId xmlns:a16="http://schemas.microsoft.com/office/drawing/2014/main" id="{2CEFBD4F-0D1A-40E3-9AF0-5E02A63E80C4}"/>
              </a:ext>
            </a:extLst>
          </p:cNvPr>
          <p:cNvSpPr txBox="1">
            <a:spLocks/>
          </p:cNvSpPr>
          <p:nvPr/>
        </p:nvSpPr>
        <p:spPr>
          <a:xfrm>
            <a:off x="0" y="37402"/>
            <a:ext cx="12192000" cy="755374"/>
          </a:xfrm>
          <a:prstGeom prst="rect">
            <a:avLst/>
          </a:prstGeom>
          <a:solidFill>
            <a:srgbClr val="37A76F"/>
          </a:solidFill>
        </p:spPr>
        <p:txBody>
          <a:bodyPr/>
          <a:lstStyle>
            <a:lvl1pPr algn="ctr" defTabSz="914400" rtl="0" eaLnBrk="1" latinLnBrk="0" hangingPunct="1">
              <a:spcBef>
                <a:spcPct val="0"/>
              </a:spcBef>
              <a:buNone/>
              <a:defRPr sz="4200" kern="1200">
                <a:solidFill>
                  <a:schemeClr val="tx1"/>
                </a:solidFill>
                <a:latin typeface="+mn-lt"/>
                <a:ea typeface="+mj-ea"/>
                <a:cs typeface="+mj-cs"/>
              </a:defRPr>
            </a:lvl1pPr>
          </a:lstStyle>
          <a:p>
            <a:pPr rtl="1"/>
            <a:r>
              <a:rPr lang="ar-SA" sz="4000" b="1" dirty="0">
                <a:solidFill>
                  <a:schemeClr val="bg1"/>
                </a:solidFill>
                <a:latin typeface="A Massir Ballpoint" panose="00000100000000000000" pitchFamily="2" charset="-78"/>
                <a:cs typeface="A Massir Ballpoint" panose="00000100000000000000" pitchFamily="2" charset="-78"/>
              </a:rPr>
              <a:t>مستويات </a:t>
            </a:r>
            <a:r>
              <a:rPr lang="en-US" sz="4000" b="1" dirty="0">
                <a:solidFill>
                  <a:schemeClr val="bg1"/>
                </a:solidFill>
                <a:latin typeface="A Massir Ballpoint" panose="00000100000000000000" pitchFamily="2" charset="-78"/>
                <a:cs typeface="A Massir Ballpoint" panose="00000100000000000000" pitchFamily="2" charset="-78"/>
              </a:rPr>
              <a:t> </a:t>
            </a:r>
            <a:r>
              <a:rPr lang="ar-SA" sz="4000" b="1" dirty="0">
                <a:solidFill>
                  <a:schemeClr val="bg1"/>
                </a:solidFill>
                <a:latin typeface="A Massir Ballpoint" panose="00000100000000000000" pitchFamily="2" charset="-78"/>
                <a:cs typeface="A Massir Ballpoint" panose="00000100000000000000" pitchFamily="2" charset="-78"/>
              </a:rPr>
              <a:t>دراسة عمارة </a:t>
            </a:r>
            <a:r>
              <a:rPr lang="ar-SA" sz="4000" dirty="0">
                <a:solidFill>
                  <a:schemeClr val="bg1"/>
                </a:solidFill>
                <a:latin typeface="A Massir Ballpoint" panose="00000100000000000000" pitchFamily="2" charset="-78"/>
                <a:cs typeface="A Massir Ballpoint" panose="00000100000000000000" pitchFamily="2" charset="-78"/>
              </a:rPr>
              <a:t>الحاسب </a:t>
            </a:r>
            <a:endParaRPr lang="fr-CA" sz="4000" dirty="0">
              <a:solidFill>
                <a:schemeClr val="bg1"/>
              </a:solidFill>
              <a:latin typeface="A Massir Ballpoint" panose="00000100000000000000" pitchFamily="2" charset="-78"/>
              <a:cs typeface="A Massir Ballpoint" panose="00000100000000000000" pitchFamily="2" charset="-78"/>
            </a:endParaRPr>
          </a:p>
        </p:txBody>
      </p:sp>
      <p:pic>
        <p:nvPicPr>
          <p:cNvPr id="7" name="رسم 6" descr="ساعة توقيت 75% مع تعبئة خالصة">
            <a:extLst>
              <a:ext uri="{FF2B5EF4-FFF2-40B4-BE49-F238E27FC236}">
                <a16:creationId xmlns:a16="http://schemas.microsoft.com/office/drawing/2014/main" id="{FC058583-49C6-4E11-A2AD-2FCEC494E2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026" y="792776"/>
            <a:ext cx="1205947" cy="1205947"/>
          </a:xfrm>
          <a:prstGeom prst="rect">
            <a:avLst/>
          </a:prstGeom>
        </p:spPr>
      </p:pic>
      <p:sp>
        <p:nvSpPr>
          <p:cNvPr id="8" name="مربع نص 7">
            <a:extLst>
              <a:ext uri="{FF2B5EF4-FFF2-40B4-BE49-F238E27FC236}">
                <a16:creationId xmlns:a16="http://schemas.microsoft.com/office/drawing/2014/main" id="{0B12610B-0B65-4002-A077-9B572E2DEACB}"/>
              </a:ext>
            </a:extLst>
          </p:cNvPr>
          <p:cNvSpPr txBox="1"/>
          <p:nvPr/>
        </p:nvSpPr>
        <p:spPr>
          <a:xfrm>
            <a:off x="563215" y="1239078"/>
            <a:ext cx="397567" cy="400110"/>
          </a:xfrm>
          <a:prstGeom prst="rect">
            <a:avLst/>
          </a:prstGeom>
          <a:solidFill>
            <a:schemeClr val="tx1"/>
          </a:solidFill>
        </p:spPr>
        <p:txBody>
          <a:bodyPr wrap="square" rtlCol="0">
            <a:spAutoFit/>
          </a:bodyPr>
          <a:lstStyle/>
          <a:p>
            <a:pPr algn="ctr"/>
            <a:r>
              <a:rPr lang="en-US" sz="2000" b="1" dirty="0">
                <a:solidFill>
                  <a:srgbClr val="D1DD46"/>
                </a:solidFill>
              </a:rPr>
              <a:t> 2</a:t>
            </a:r>
          </a:p>
        </p:txBody>
      </p:sp>
      <p:sp>
        <p:nvSpPr>
          <p:cNvPr id="10" name="مربع نص 9">
            <a:extLst>
              <a:ext uri="{FF2B5EF4-FFF2-40B4-BE49-F238E27FC236}">
                <a16:creationId xmlns:a16="http://schemas.microsoft.com/office/drawing/2014/main" id="{7C14C5EE-30EB-4B14-8A0B-A49D58FC0114}"/>
              </a:ext>
            </a:extLst>
          </p:cNvPr>
          <p:cNvSpPr txBox="1"/>
          <p:nvPr/>
        </p:nvSpPr>
        <p:spPr>
          <a:xfrm>
            <a:off x="3559939" y="979307"/>
            <a:ext cx="5769430" cy="1200329"/>
          </a:xfrm>
          <a:prstGeom prst="rect">
            <a:avLst/>
          </a:prstGeom>
          <a:noFill/>
        </p:spPr>
        <p:txBody>
          <a:bodyPr wrap="square">
            <a:spAutoFit/>
          </a:bodyPr>
          <a:lstStyle/>
          <a:p>
            <a:pPr algn="ctr"/>
            <a:r>
              <a:rPr lang="ar-SA" sz="3600" b="1" dirty="0"/>
              <a:t>قراءة الكتاب ص 125 للإجابة على النشاط التالي </a:t>
            </a:r>
            <a:endParaRPr lang="en-US" sz="3600" b="1" dirty="0"/>
          </a:p>
        </p:txBody>
      </p:sp>
      <p:pic>
        <p:nvPicPr>
          <p:cNvPr id="4098" name="Picture 2" descr="مجموعة وحدة المعالجة المركزية الحديثة مع عرض متساوي القياس Free Vector">
            <a:extLst>
              <a:ext uri="{FF2B5EF4-FFF2-40B4-BE49-F238E27FC236}">
                <a16:creationId xmlns:a16="http://schemas.microsoft.com/office/drawing/2014/main" id="{18C059E1-8FA1-4285-B9F4-A43CBEED27E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0064" b="11717"/>
          <a:stretch/>
        </p:blipFill>
        <p:spPr bwMode="auto">
          <a:xfrm>
            <a:off x="6321287" y="2734913"/>
            <a:ext cx="3670852" cy="2306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تجميع الكمبيوتر.  أجهزة الكمبيوتر الشخصية.  ناقل قسط">
            <a:extLst>
              <a:ext uri="{FF2B5EF4-FFF2-40B4-BE49-F238E27FC236}">
                <a16:creationId xmlns:a16="http://schemas.microsoft.com/office/drawing/2014/main" id="{CE5FC1C9-D1EE-4068-8E66-D7C4439B8114}"/>
              </a:ext>
            </a:extLst>
          </p:cNvPr>
          <p:cNvPicPr>
            <a:picLocks noChangeAspect="1" noChangeArrowheads="1"/>
          </p:cNvPicPr>
          <p:nvPr/>
        </p:nvPicPr>
        <p:blipFill>
          <a:blip r:embed="rId5">
            <a:clrChange>
              <a:clrFrom>
                <a:srgbClr val="00A79D"/>
              </a:clrFrom>
              <a:clrTo>
                <a:srgbClr val="00A79D">
                  <a:alpha val="0"/>
                </a:srgbClr>
              </a:clrTo>
            </a:clrChange>
            <a:extLst>
              <a:ext uri="{28A0092B-C50C-407E-A947-70E740481C1C}">
                <a14:useLocalDpi xmlns:a14="http://schemas.microsoft.com/office/drawing/2010/main" val="0"/>
              </a:ext>
            </a:extLst>
          </a:blip>
          <a:srcRect/>
          <a:stretch>
            <a:fillRect/>
          </a:stretch>
        </p:blipFill>
        <p:spPr bwMode="auto">
          <a:xfrm>
            <a:off x="2590799" y="2366167"/>
            <a:ext cx="3961166" cy="304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3808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321413928"/>
</p:tagLst>
</file>

<file path=ppt/tags/tag10.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A&quot;],&quot;ActivityId&quot;:&quot;&quot;,&quot;IaMcqCompetition&quot;:true,&quot;IsAnonymous&quot;:false,&quot;AutoAdvance&quot;:false,&quot;IsCompetitionMode&quot;:true}"/>
</p:tagLst>
</file>

<file path=ppt/tags/tag1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B&quot;],&quot;ActivityId&quot;:&quot;&quot;,&quot;IaMcqCompetition&quot;:true,&quot;IsAnonymous&quot;:false,&quot;AutoAdvance&quot;:false,&quot;IsCompetitionMode&quot;:true}"/>
</p:tagLst>
</file>

<file path=ppt/tags/tag1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tru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1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C&quot;],&quot;ActivityId&quot;:&quot;&quot;,&quot;IaMcqCompetition&quot;:true,&quot;IsAnonymous&quot;:false,&quot;AutoAdvance&quot;:false,&quot;IsCompetitionMode&quot;:true}"/>
</p:tagLst>
</file>

<file path=ppt/tags/tag1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B&quot;],&quot;ActivityId&quot;:&quot;&quot;,&quot;IaMcqCompetition&quot;:true,&quot;IsAnonymous&quot;:false,&quot;AutoAdvance&quot;:false,&quot;IsCompetitionMode&quot;:true}"/>
</p:tagLst>
</file>

<file path=ppt/tags/tag1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B&quot;],&quot;ActivityId&quot;:&quot;&quot;,&quot;IaMcqCompetition&quot;:true,&quot;IsAnonymous&quot;:false,&quot;AutoAdvance&quot;:false,&quot;IsCompetitionMode&quot;:true}"/>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true,&quot;HasMinimizeMode&quot;:false,&quot;TimerValue&quot;:&quot;05:00&quot;,&quot;HasAutoStart&quot;:false,&quot;HasCorrectAnswers&quot;:false,&quot;McqAnswers&quot;:[],&quot;ActivityId&quot;:null,&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6,&quot;OptionCount&quot;:4,&quot;WcOptionCount&quot;:10,&quot;HasMultipleSubmission&quot;:false,&quot;HasAutoStop&quot;:true,&quot;HasMinimizeMode&quot;:false,&quot;TimerValue&quot;:&quot;02:00&quot;,&quot;HasAutoStart&quot;:false,&quot;HasCorrectAnswers&quot;:false,&quot;McqAnswers&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6,&quot;OptionCount&quot;:4,&quot;WcOptionCount&quot;:10,&quot;HasMultipleSubmission&quot;:false,&quot;HasAutoStop&quot;:true,&quot;HasMinimizeMode&quot;:false,&quot;TimerValue&quot;:&quot;02:00&quot;,&quot;HasAutoStart&quot;:false,&quot;HasCorrectAnswers&quot;:false,&quot;McqAnswers&quot;:[],&quot;ActivityId&quot;:&quot;&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B&quot;],&quot;ActivityId&quot;:&quot;&quot;,&quot;IaMcqCompetition&quot;:true,&quot;IsAnonymous&quot;:false,&quot;AutoAdvance&quot;:false,&quot;IsCompetitionMode&quot;:tru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A&quot;],&quot;ActivityId&quot;:&quot;&quot;,&quot;IaMcqCompetition&quot;:true,&quot;IsAnonymous&quot;:false,&quot;AutoAdvance&quot;:false,&quot;IsCompetitionMode&quot;:true}"/>
</p:tagLst>
</file>

<file path=ppt/tags/tag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tru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8.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2,&quot;WcOptionCount&quot;:10,&quot;HasMultipleSubmission&quot;:false,&quot;HasAutoStop&quot;:true,&quot;HasMinimizeMode&quot;:false,&quot;TimerValue&quot;:&quot;05:00&quot;,&quot;HasAutoStart&quot;:false,&quot;HasCorrectAnswers&quot;:true,&quot;McqAnswers&quot;:[&quot;A&quot;],&quot;ActivityId&quot;:&quot;&quot;,&quot;IaMcqCompetition&quot;:true,&quot;IsAnonymous&quot;:false,&quot;AutoAdvance&quot;:false,&quot;IsCompetitionMode&quot;:true}"/>
</p:tagLst>
</file>

<file path=ppt/tags/tag9.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5:00&quot;,&quot;HasAutoStart&quot;:false,&quot;HasCorrectAnswers&quot;:true,&quot;McqAnswers&quot;:[&quot;C&quot;],&quot;ActivityId&quot;:&quot;&quot;,&quot;IaMcqCompetition&quot;:true,&quot;IsAnonymous&quot;:false,&quot;AutoAdvance&quot;:false,&quot;IsCompetitionMode&quot;:true}"/>
</p:tagLst>
</file>

<file path=ppt/theme/theme1.xml><?xml version="1.0" encoding="utf-8"?>
<a:theme xmlns:a="http://schemas.openxmlformats.org/drawingml/2006/main" name="نسق Office">
  <a:themeElements>
    <a:clrScheme name="أخضر أصفر">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1165</TotalTime>
  <Words>2856</Words>
  <Application>Microsoft Office PowerPoint</Application>
  <PresentationFormat>شاشة عريضة</PresentationFormat>
  <Paragraphs>528</Paragraphs>
  <Slides>86</Slides>
  <Notes>0</Notes>
  <HiddenSlides>0</HiddenSlides>
  <MMClips>2</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86</vt:i4>
      </vt:variant>
    </vt:vector>
  </HeadingPairs>
  <TitlesOfParts>
    <vt:vector size="100" baseType="lpstr">
      <vt:lpstr>A Massir Ballpoint</vt:lpstr>
      <vt:lpstr>Aharoni</vt:lpstr>
      <vt:lpstr>Aldhabi</vt:lpstr>
      <vt:lpstr>Amiri</vt:lpstr>
      <vt:lpstr>Arabic Typesetting</vt:lpstr>
      <vt:lpstr>Arial</vt:lpstr>
      <vt:lpstr>Bahnschrift SemiLight Condensed</vt:lpstr>
      <vt:lpstr>Calibri</vt:lpstr>
      <vt:lpstr>Calibri Light</vt:lpstr>
      <vt:lpstr>Franklin Gothic Medium Cond</vt:lpstr>
      <vt:lpstr>Geeza Pro Bold</vt:lpstr>
      <vt:lpstr>Sakkal Majalla</vt:lpstr>
      <vt:lpstr>Tahoma</vt:lpstr>
      <vt:lpstr>نسق Office</vt:lpstr>
      <vt:lpstr>عرض تقديمي في PowerPoint</vt:lpstr>
      <vt:lpstr>عرض تقديمي في PowerPoint</vt:lpstr>
      <vt:lpstr>عرض تقديمي في PowerPoint</vt:lpstr>
      <vt:lpstr>عرض تقديمي في PowerPoint</vt:lpstr>
      <vt:lpstr>تعرفت في المرحلة المتوسطة على مكونات المعالج (مادية – برمجية )</vt:lpstr>
      <vt:lpstr>عرض تقديمي في PowerPoint</vt:lpstr>
      <vt:lpstr>ماذا سنتعلم اليوم </vt:lpstr>
      <vt:lpstr>عرض تقديمي في PowerPoint</vt:lpstr>
      <vt:lpstr>عرض تقديمي في PowerPoint</vt:lpstr>
      <vt:lpstr>عرض تقديمي في PowerPoint</vt:lpstr>
      <vt:lpstr>البنية الداخلية للمعالج في أبسط صورها</vt:lpstr>
      <vt:lpstr>عرض تقديمي في PowerPoint</vt:lpstr>
      <vt:lpstr>عرض تقديمي في PowerPoint</vt:lpstr>
      <vt:lpstr>عرض تقديمي في PowerPoint</vt:lpstr>
      <vt:lpstr>البنية الداخلية للمعالج في أبسط صورها</vt:lpstr>
      <vt:lpstr>نشاط: اربطي بين المكون ووظيفته</vt:lpstr>
      <vt:lpstr>عرض تقديمي في PowerPoint</vt:lpstr>
      <vt:lpstr>نشاط: رتبي خطوات عمل المعالج </vt:lpstr>
      <vt:lpstr>عرض تقديمي في PowerPoint</vt:lpstr>
      <vt:lpstr>عرض تقديمي في PowerPoint</vt:lpstr>
      <vt:lpstr>عرض تقديمي في PowerPoint</vt:lpstr>
      <vt:lpstr>عرض تقديمي في PowerPoint</vt:lpstr>
      <vt:lpstr>عرض تقديمي في PowerPoint</vt:lpstr>
      <vt:lpstr>مراجعة الدرس السابق</vt:lpstr>
      <vt:lpstr>مراجعة الدرس السابق</vt:lpstr>
      <vt:lpstr>عرض تقديمي في PowerPoint</vt:lpstr>
      <vt:lpstr>ماذا سنتعلم اليوم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مراجعة الدرس السابق</vt:lpstr>
      <vt:lpstr>مراجعة الدرس السابق</vt:lpstr>
      <vt:lpstr>اين يتم ثبيت المعالج </vt:lpstr>
      <vt:lpstr>عرض تقديمي في PowerPoint</vt:lpstr>
      <vt:lpstr>ماذا سنتعلم اليوم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نشاط</vt:lpstr>
      <vt:lpstr>نشاط</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ماذا سنتعلم اليوم </vt:lpstr>
      <vt:lpstr>عرض تقديمي في PowerPoint</vt:lpstr>
      <vt:lpstr>عرض تقديمي في PowerPoint</vt:lpstr>
      <vt:lpstr>نشاط</vt:lpstr>
      <vt:lpstr>عرض تقديمي في PowerPoint</vt:lpstr>
      <vt:lpstr>عرض تقديمي في PowerPoint</vt:lpstr>
      <vt:lpstr>عرض تقديمي في PowerPoint</vt:lpstr>
      <vt:lpstr>عرض تقديمي في PowerPoint</vt:lpstr>
      <vt:lpstr>عرض تقديمي في PowerPoint</vt:lpstr>
      <vt:lpstr>نشاط</vt:lpstr>
      <vt:lpstr>نشاط</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نشاط</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mashael alnajrani</dc:creator>
  <cp:lastModifiedBy>mashael alnajrani</cp:lastModifiedBy>
  <cp:revision>22</cp:revision>
  <dcterms:created xsi:type="dcterms:W3CDTF">2021-03-23T18:59:15Z</dcterms:created>
  <dcterms:modified xsi:type="dcterms:W3CDTF">2021-03-27T22:00:19Z</dcterms:modified>
</cp:coreProperties>
</file>