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89" r:id="rId2"/>
    <p:sldId id="766" r:id="rId3"/>
    <p:sldId id="786" r:id="rId4"/>
    <p:sldId id="876" r:id="rId5"/>
    <p:sldId id="878" r:id="rId6"/>
    <p:sldId id="879" r:id="rId7"/>
    <p:sldId id="880" r:id="rId8"/>
    <p:sldId id="881" r:id="rId9"/>
    <p:sldId id="882" r:id="rId1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33FF"/>
    <a:srgbClr val="33CC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0" autoAdjust="0"/>
    <p:restoredTop sz="94660"/>
  </p:normalViewPr>
  <p:slideViewPr>
    <p:cSldViewPr snapToGrid="0">
      <p:cViewPr>
        <p:scale>
          <a:sx n="75" d="100"/>
          <a:sy n="75" d="100"/>
        </p:scale>
        <p:origin x="-336" y="-72"/>
      </p:cViewPr>
      <p:guideLst>
        <p:guide orient="horz" pos="1077"/>
        <p:guide pos="66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15/10/1442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18" Type="http://schemas.openxmlformats.org/officeDocument/2006/relationships/image" Target="../media/image17.svg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11.sv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9.svg"/><Relationship Id="rId19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6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1292094" y="2680769"/>
            <a:ext cx="8124047" cy="1265254"/>
            <a:chOff x="9198889" y="2670931"/>
            <a:chExt cx="8124047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023712" y="3082968"/>
              <a:ext cx="5299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وصف مشاهدات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6D37B73-8F67-4C82-89CA-E5C6D900362F}"/>
              </a:ext>
            </a:extLst>
          </p:cNvPr>
          <p:cNvGrpSpPr/>
          <p:nvPr/>
        </p:nvGrpSpPr>
        <p:grpSpPr>
          <a:xfrm>
            <a:off x="6603667" y="1156701"/>
            <a:ext cx="1796476" cy="4549295"/>
            <a:chOff x="6603667" y="1156701"/>
            <a:chExt cx="1796476" cy="4549295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E9ED09DA-853F-4295-A9E4-FD266201D6AB}"/>
                </a:ext>
              </a:extLst>
            </p:cNvPr>
            <p:cNvSpPr/>
            <p:nvPr/>
          </p:nvSpPr>
          <p:spPr>
            <a:xfrm flipH="1">
              <a:off x="6705602" y="1209013"/>
              <a:ext cx="1694541" cy="4439974"/>
            </a:xfrm>
            <a:custGeom>
              <a:avLst/>
              <a:gdLst>
                <a:gd name="connsiteX0" fmla="*/ 1694541 w 1694541"/>
                <a:gd name="connsiteY0" fmla="*/ 0 h 4439974"/>
                <a:gd name="connsiteX1" fmla="*/ 1694541 w 1694541"/>
                <a:gd name="connsiteY1" fmla="*/ 34796 h 4439974"/>
                <a:gd name="connsiteX2" fmla="*/ 1628993 w 1694541"/>
                <a:gd name="connsiteY2" fmla="*/ 51650 h 4439974"/>
                <a:gd name="connsiteX3" fmla="*/ 33733 w 1694541"/>
                <a:gd name="connsiteY3" fmla="*/ 2219987 h 4439974"/>
                <a:gd name="connsiteX4" fmla="*/ 1628993 w 1694541"/>
                <a:gd name="connsiteY4" fmla="*/ 4388324 h 4439974"/>
                <a:gd name="connsiteX5" fmla="*/ 1694541 w 1694541"/>
                <a:gd name="connsiteY5" fmla="*/ 4405178 h 4439974"/>
                <a:gd name="connsiteX6" fmla="*/ 1694541 w 1694541"/>
                <a:gd name="connsiteY6" fmla="*/ 4439974 h 4439974"/>
                <a:gd name="connsiteX7" fmla="*/ 1618962 w 1694541"/>
                <a:gd name="connsiteY7" fmla="*/ 4420541 h 4439974"/>
                <a:gd name="connsiteX8" fmla="*/ 0 w 1694541"/>
                <a:gd name="connsiteY8" fmla="*/ 2219987 h 4439974"/>
                <a:gd name="connsiteX9" fmla="*/ 1618962 w 1694541"/>
                <a:gd name="connsiteY9" fmla="*/ 19434 h 443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4541" h="4439974">
                  <a:moveTo>
                    <a:pt x="1694541" y="0"/>
                  </a:moveTo>
                  <a:lnTo>
                    <a:pt x="1694541" y="34796"/>
                  </a:lnTo>
                  <a:lnTo>
                    <a:pt x="1628993" y="51650"/>
                  </a:lnTo>
                  <a:cubicBezTo>
                    <a:pt x="704780" y="339110"/>
                    <a:pt x="33733" y="1201183"/>
                    <a:pt x="33733" y="2219987"/>
                  </a:cubicBezTo>
                  <a:cubicBezTo>
                    <a:pt x="33733" y="3238792"/>
                    <a:pt x="704780" y="4100864"/>
                    <a:pt x="1628993" y="4388324"/>
                  </a:cubicBezTo>
                  <a:lnTo>
                    <a:pt x="1694541" y="4405178"/>
                  </a:lnTo>
                  <a:lnTo>
                    <a:pt x="1694541" y="4439974"/>
                  </a:lnTo>
                  <a:lnTo>
                    <a:pt x="1618962" y="4420541"/>
                  </a:lnTo>
                  <a:cubicBezTo>
                    <a:pt x="681017" y="4128810"/>
                    <a:pt x="0" y="3253928"/>
                    <a:pt x="0" y="2219987"/>
                  </a:cubicBezTo>
                  <a:cubicBezTo>
                    <a:pt x="0" y="1186046"/>
                    <a:pt x="681017" y="311165"/>
                    <a:pt x="1618962" y="194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="" xmlns:a16="http://schemas.microsoft.com/office/drawing/2014/main" id="{BA362CCE-8297-4170-B783-8F88CD9D8150}"/>
                </a:ext>
              </a:extLst>
            </p:cNvPr>
            <p:cNvSpPr/>
            <p:nvPr/>
          </p:nvSpPr>
          <p:spPr>
            <a:xfrm rot="16200000" flipH="1">
              <a:off x="6604995" y="1166410"/>
              <a:ext cx="140778" cy="121360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="" xmlns:a16="http://schemas.microsoft.com/office/drawing/2014/main" id="{A32028E2-7452-4FDF-9986-E558219DF9C9}"/>
                </a:ext>
              </a:extLst>
            </p:cNvPr>
            <p:cNvSpPr/>
            <p:nvPr/>
          </p:nvSpPr>
          <p:spPr>
            <a:xfrm rot="16200000" flipH="1">
              <a:off x="6593958" y="5574927"/>
              <a:ext cx="140778" cy="121360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8EC01B7-14B8-4BF8-A94A-403E0A6324A2}"/>
              </a:ext>
            </a:extLst>
          </p:cNvPr>
          <p:cNvGrpSpPr/>
          <p:nvPr/>
        </p:nvGrpSpPr>
        <p:grpSpPr>
          <a:xfrm>
            <a:off x="3791859" y="1152216"/>
            <a:ext cx="1817304" cy="4549295"/>
            <a:chOff x="3791859" y="1152216"/>
            <a:chExt cx="1817304" cy="4549295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4332D84D-1A04-4CA8-9492-2C56BBC1712A}"/>
                </a:ext>
              </a:extLst>
            </p:cNvPr>
            <p:cNvSpPr/>
            <p:nvPr/>
          </p:nvSpPr>
          <p:spPr>
            <a:xfrm>
              <a:off x="3791859" y="1209014"/>
              <a:ext cx="1694541" cy="4439974"/>
            </a:xfrm>
            <a:custGeom>
              <a:avLst/>
              <a:gdLst>
                <a:gd name="connsiteX0" fmla="*/ 1694541 w 1694541"/>
                <a:gd name="connsiteY0" fmla="*/ 0 h 4439974"/>
                <a:gd name="connsiteX1" fmla="*/ 1694541 w 1694541"/>
                <a:gd name="connsiteY1" fmla="*/ 34796 h 4439974"/>
                <a:gd name="connsiteX2" fmla="*/ 1628993 w 1694541"/>
                <a:gd name="connsiteY2" fmla="*/ 51650 h 4439974"/>
                <a:gd name="connsiteX3" fmla="*/ 33733 w 1694541"/>
                <a:gd name="connsiteY3" fmla="*/ 2219987 h 4439974"/>
                <a:gd name="connsiteX4" fmla="*/ 1628993 w 1694541"/>
                <a:gd name="connsiteY4" fmla="*/ 4388324 h 4439974"/>
                <a:gd name="connsiteX5" fmla="*/ 1694541 w 1694541"/>
                <a:gd name="connsiteY5" fmla="*/ 4405178 h 4439974"/>
                <a:gd name="connsiteX6" fmla="*/ 1694541 w 1694541"/>
                <a:gd name="connsiteY6" fmla="*/ 4439974 h 4439974"/>
                <a:gd name="connsiteX7" fmla="*/ 1618962 w 1694541"/>
                <a:gd name="connsiteY7" fmla="*/ 4420541 h 4439974"/>
                <a:gd name="connsiteX8" fmla="*/ 0 w 1694541"/>
                <a:gd name="connsiteY8" fmla="*/ 2219987 h 4439974"/>
                <a:gd name="connsiteX9" fmla="*/ 1618962 w 1694541"/>
                <a:gd name="connsiteY9" fmla="*/ 19434 h 443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4541" h="4439974">
                  <a:moveTo>
                    <a:pt x="1694541" y="0"/>
                  </a:moveTo>
                  <a:lnTo>
                    <a:pt x="1694541" y="34796"/>
                  </a:lnTo>
                  <a:lnTo>
                    <a:pt x="1628993" y="51650"/>
                  </a:lnTo>
                  <a:cubicBezTo>
                    <a:pt x="704780" y="339110"/>
                    <a:pt x="33733" y="1201183"/>
                    <a:pt x="33733" y="2219987"/>
                  </a:cubicBezTo>
                  <a:cubicBezTo>
                    <a:pt x="33733" y="3238792"/>
                    <a:pt x="704780" y="4100864"/>
                    <a:pt x="1628993" y="4388324"/>
                  </a:cubicBezTo>
                  <a:lnTo>
                    <a:pt x="1694541" y="4405178"/>
                  </a:lnTo>
                  <a:lnTo>
                    <a:pt x="1694541" y="4439974"/>
                  </a:lnTo>
                  <a:lnTo>
                    <a:pt x="1618962" y="4420541"/>
                  </a:lnTo>
                  <a:cubicBezTo>
                    <a:pt x="681017" y="4128810"/>
                    <a:pt x="0" y="3253928"/>
                    <a:pt x="0" y="2219987"/>
                  </a:cubicBezTo>
                  <a:cubicBezTo>
                    <a:pt x="0" y="1186046"/>
                    <a:pt x="681017" y="311165"/>
                    <a:pt x="1618962" y="194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="" xmlns:a16="http://schemas.microsoft.com/office/drawing/2014/main" id="{BBABFF97-B618-4BE6-89C4-022F19AB0F4D}"/>
                </a:ext>
              </a:extLst>
            </p:cNvPr>
            <p:cNvSpPr/>
            <p:nvPr/>
          </p:nvSpPr>
          <p:spPr>
            <a:xfrm rot="5400000">
              <a:off x="5478094" y="1161925"/>
              <a:ext cx="140778" cy="121360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="" xmlns:a16="http://schemas.microsoft.com/office/drawing/2014/main" id="{4BA663C7-098A-4137-86E7-0E9D27D7D81A}"/>
                </a:ext>
              </a:extLst>
            </p:cNvPr>
            <p:cNvSpPr/>
            <p:nvPr/>
          </p:nvSpPr>
          <p:spPr>
            <a:xfrm rot="5400000">
              <a:off x="5467057" y="5570442"/>
              <a:ext cx="140778" cy="121360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B57975F-AE1C-4464-BC85-5B9483882708}"/>
              </a:ext>
            </a:extLst>
          </p:cNvPr>
          <p:cNvSpPr/>
          <p:nvPr/>
        </p:nvSpPr>
        <p:spPr>
          <a:xfrm rot="20257163">
            <a:off x="4921534" y="5270087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4C00320-63A7-4BF7-AEE1-5A54BB11F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58" y="2675638"/>
            <a:ext cx="4608286" cy="1584097"/>
          </a:xfrm>
          <a:custGeom>
            <a:avLst/>
            <a:gdLst>
              <a:gd name="connsiteX0" fmla="*/ 546159 w 4608286"/>
              <a:gd name="connsiteY0" fmla="*/ 0 h 3052689"/>
              <a:gd name="connsiteX1" fmla="*/ 4062128 w 4608286"/>
              <a:gd name="connsiteY1" fmla="*/ 0 h 3052689"/>
              <a:gd name="connsiteX2" fmla="*/ 4082132 w 4608286"/>
              <a:gd name="connsiteY2" fmla="*/ 22010 h 3052689"/>
              <a:gd name="connsiteX3" fmla="*/ 4608286 w 4608286"/>
              <a:gd name="connsiteY3" fmla="*/ 1487659 h 3052689"/>
              <a:gd name="connsiteX4" fmla="*/ 4082132 w 4608286"/>
              <a:gd name="connsiteY4" fmla="*/ 2953308 h 3052689"/>
              <a:gd name="connsiteX5" fmla="*/ 3991808 w 4608286"/>
              <a:gd name="connsiteY5" fmla="*/ 3052689 h 3052689"/>
              <a:gd name="connsiteX6" fmla="*/ 616478 w 4608286"/>
              <a:gd name="connsiteY6" fmla="*/ 3052689 h 3052689"/>
              <a:gd name="connsiteX7" fmla="*/ 526155 w 4608286"/>
              <a:gd name="connsiteY7" fmla="*/ 2953308 h 3052689"/>
              <a:gd name="connsiteX8" fmla="*/ 0 w 4608286"/>
              <a:gd name="connsiteY8" fmla="*/ 1487659 h 3052689"/>
              <a:gd name="connsiteX9" fmla="*/ 526155 w 4608286"/>
              <a:gd name="connsiteY9" fmla="*/ 22010 h 305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08286" h="3052689">
                <a:moveTo>
                  <a:pt x="546159" y="0"/>
                </a:moveTo>
                <a:lnTo>
                  <a:pt x="4062128" y="0"/>
                </a:lnTo>
                <a:lnTo>
                  <a:pt x="4082132" y="22010"/>
                </a:lnTo>
                <a:cubicBezTo>
                  <a:pt x="4410832" y="420302"/>
                  <a:pt x="4608286" y="930922"/>
                  <a:pt x="4608286" y="1487659"/>
                </a:cubicBezTo>
                <a:cubicBezTo>
                  <a:pt x="4608286" y="2044397"/>
                  <a:pt x="4410832" y="2555016"/>
                  <a:pt x="4082132" y="2953308"/>
                </a:cubicBezTo>
                <a:lnTo>
                  <a:pt x="3991808" y="3052689"/>
                </a:lnTo>
                <a:lnTo>
                  <a:pt x="616478" y="3052689"/>
                </a:lnTo>
                <a:lnTo>
                  <a:pt x="526155" y="2953308"/>
                </a:lnTo>
                <a:cubicBezTo>
                  <a:pt x="197455" y="2555016"/>
                  <a:pt x="0" y="2044397"/>
                  <a:pt x="0" y="1487659"/>
                </a:cubicBezTo>
                <a:cubicBezTo>
                  <a:pt x="0" y="930922"/>
                  <a:pt x="197455" y="420302"/>
                  <a:pt x="526155" y="22010"/>
                </a:cubicBezTo>
                <a:close/>
              </a:path>
            </a:pathLst>
          </a:cu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B21547A-D3F8-45AF-8544-AF4301808F61}"/>
              </a:ext>
            </a:extLst>
          </p:cNvPr>
          <p:cNvSpPr/>
          <p:nvPr/>
        </p:nvSpPr>
        <p:spPr>
          <a:xfrm>
            <a:off x="4767944" y="5270708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="" xmlns:a16="http://schemas.microsoft.com/office/drawing/2014/main" id="{DF1BCC18-126A-471A-9A3C-425A911FC320}"/>
              </a:ext>
            </a:extLst>
          </p:cNvPr>
          <p:cNvSpPr/>
          <p:nvPr/>
        </p:nvSpPr>
        <p:spPr>
          <a:xfrm rot="20257163">
            <a:off x="7990496" y="4485856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DF78409C-3DC1-490F-B72E-7CFDBD95F261}"/>
              </a:ext>
            </a:extLst>
          </p:cNvPr>
          <p:cNvSpPr/>
          <p:nvPr/>
        </p:nvSpPr>
        <p:spPr>
          <a:xfrm flipH="1">
            <a:off x="7873417" y="4521865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Graphic 24" descr="Bullseye">
            <a:extLst>
              <a:ext uri="{FF2B5EF4-FFF2-40B4-BE49-F238E27FC236}">
                <a16:creationId xmlns="" xmlns:a16="http://schemas.microsoft.com/office/drawing/2014/main" id="{2629585B-453E-4E77-906B-66803F8F2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3506" y="1037791"/>
            <a:ext cx="548640" cy="548640"/>
          </a:xfrm>
          <a:prstGeom prst="rect">
            <a:avLst/>
          </a:prstGeom>
        </p:spPr>
      </p:pic>
      <p:pic>
        <p:nvPicPr>
          <p:cNvPr id="27" name="Graphic 26" descr="Presentation with bar chart">
            <a:extLst>
              <a:ext uri="{FF2B5EF4-FFF2-40B4-BE49-F238E27FC236}">
                <a16:creationId xmlns="" xmlns:a16="http://schemas.microsoft.com/office/drawing/2014/main" id="{10F732E0-2149-4642-B70D-B309D6C8CF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43506" y="2114366"/>
            <a:ext cx="548640" cy="548640"/>
          </a:xfrm>
          <a:prstGeom prst="rect">
            <a:avLst/>
          </a:prstGeom>
        </p:spPr>
      </p:pic>
      <p:pic>
        <p:nvPicPr>
          <p:cNvPr id="29" name="Graphic 28" descr="Head with gears">
            <a:extLst>
              <a:ext uri="{FF2B5EF4-FFF2-40B4-BE49-F238E27FC236}">
                <a16:creationId xmlns="" xmlns:a16="http://schemas.microsoft.com/office/drawing/2014/main" id="{36B3A429-166C-4B35-B641-69E119D67C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43506" y="3190941"/>
            <a:ext cx="548640" cy="548640"/>
          </a:xfrm>
          <a:prstGeom prst="rect">
            <a:avLst/>
          </a:prstGeom>
        </p:spPr>
      </p:pic>
      <p:pic>
        <p:nvPicPr>
          <p:cNvPr id="31" name="Graphic 30" descr="Stopwatch">
            <a:extLst>
              <a:ext uri="{FF2B5EF4-FFF2-40B4-BE49-F238E27FC236}">
                <a16:creationId xmlns="" xmlns:a16="http://schemas.microsoft.com/office/drawing/2014/main" id="{371060B7-4CFF-4843-BE48-306A94DEB7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3506" y="4267516"/>
            <a:ext cx="548640" cy="548640"/>
          </a:xfrm>
          <a:prstGeom prst="rect">
            <a:avLst/>
          </a:prstGeom>
        </p:spPr>
      </p:pic>
      <p:pic>
        <p:nvPicPr>
          <p:cNvPr id="33" name="Graphic 32" descr="Bank">
            <a:extLst>
              <a:ext uri="{FF2B5EF4-FFF2-40B4-BE49-F238E27FC236}">
                <a16:creationId xmlns="" xmlns:a16="http://schemas.microsoft.com/office/drawing/2014/main" id="{F67E934B-E602-4D8B-BE51-E961DC478C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43506" y="5344092"/>
            <a:ext cx="548640" cy="548640"/>
          </a:xfrm>
          <a:prstGeom prst="rect">
            <a:avLst/>
          </a:prstGeom>
        </p:spPr>
      </p:pic>
      <p:pic>
        <p:nvPicPr>
          <p:cNvPr id="35" name="Graphic 34" descr="Dance">
            <a:extLst>
              <a:ext uri="{FF2B5EF4-FFF2-40B4-BE49-F238E27FC236}">
                <a16:creationId xmlns="" xmlns:a16="http://schemas.microsoft.com/office/drawing/2014/main" id="{98AA3C8C-9316-4124-93A6-00E7BE12A85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83682" y="2023278"/>
            <a:ext cx="548640" cy="548640"/>
          </a:xfrm>
          <a:prstGeom prst="rect">
            <a:avLst/>
          </a:prstGeom>
        </p:spPr>
      </p:pic>
      <p:pic>
        <p:nvPicPr>
          <p:cNvPr id="37" name="Graphic 36" descr="Podium">
            <a:extLst>
              <a:ext uri="{FF2B5EF4-FFF2-40B4-BE49-F238E27FC236}">
                <a16:creationId xmlns="" xmlns:a16="http://schemas.microsoft.com/office/drawing/2014/main" id="{001FC6CA-DAE4-475E-AF50-5201BC23709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83682" y="934693"/>
            <a:ext cx="548640" cy="548640"/>
          </a:xfrm>
          <a:prstGeom prst="rect">
            <a:avLst/>
          </a:prstGeom>
        </p:spPr>
      </p:pic>
      <p:pic>
        <p:nvPicPr>
          <p:cNvPr id="39" name="Graphic 38" descr="Wedding cake">
            <a:extLst>
              <a:ext uri="{FF2B5EF4-FFF2-40B4-BE49-F238E27FC236}">
                <a16:creationId xmlns="" xmlns:a16="http://schemas.microsoft.com/office/drawing/2014/main" id="{52E4A0AC-7DEB-4618-8D35-1EA3552C0BC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783682" y="3070440"/>
            <a:ext cx="548640" cy="548640"/>
          </a:xfrm>
          <a:prstGeom prst="rect">
            <a:avLst/>
          </a:prstGeom>
        </p:spPr>
      </p:pic>
      <p:pic>
        <p:nvPicPr>
          <p:cNvPr id="41" name="Graphic 40" descr="Present">
            <a:extLst>
              <a:ext uri="{FF2B5EF4-FFF2-40B4-BE49-F238E27FC236}">
                <a16:creationId xmlns="" xmlns:a16="http://schemas.microsoft.com/office/drawing/2014/main" id="{81526DC7-A1DE-4E01-98C2-7A8F81760B7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797842" y="4191692"/>
            <a:ext cx="548640" cy="548640"/>
          </a:xfrm>
          <a:prstGeom prst="rect">
            <a:avLst/>
          </a:prstGeom>
        </p:spPr>
      </p:pic>
      <p:pic>
        <p:nvPicPr>
          <p:cNvPr id="43" name="Graphic 42" descr="Clapping hands">
            <a:extLst>
              <a:ext uri="{FF2B5EF4-FFF2-40B4-BE49-F238E27FC236}">
                <a16:creationId xmlns="" xmlns:a16="http://schemas.microsoft.com/office/drawing/2014/main" id="{F741D9C4-2DAB-48E3-A37A-63CF7F04361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783682" y="5177178"/>
            <a:ext cx="548640" cy="54864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D6B54E3-4402-4D08-8F4A-D8EC70696589}"/>
              </a:ext>
            </a:extLst>
          </p:cNvPr>
          <p:cNvGrpSpPr/>
          <p:nvPr/>
        </p:nvGrpSpPr>
        <p:grpSpPr>
          <a:xfrm>
            <a:off x="494577" y="967478"/>
            <a:ext cx="2032246" cy="757261"/>
            <a:chOff x="494577" y="967478"/>
            <a:chExt cx="2032246" cy="757261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A4D20C26-4F31-4EE4-9139-81ECED3E9BB8}"/>
                </a:ext>
              </a:extLst>
            </p:cNvPr>
            <p:cNvSpPr txBox="1"/>
            <p:nvPr/>
          </p:nvSpPr>
          <p:spPr>
            <a:xfrm>
              <a:off x="1182856" y="967478"/>
              <a:ext cx="1343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Century Gothic" panose="020B0502020202020204" pitchFamily="34" charset="0"/>
                </a:rPr>
                <a:t>مدخل الوحدة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EB3BF16E-B875-4525-8F20-03445249D946}"/>
                </a:ext>
              </a:extLst>
            </p:cNvPr>
            <p:cNvSpPr txBox="1"/>
            <p:nvPr/>
          </p:nvSpPr>
          <p:spPr>
            <a:xfrm>
              <a:off x="494577" y="1355407"/>
              <a:ext cx="20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أنشطة تمهيدية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8229025-31E7-4B8E-A512-AF128FABAE68}"/>
              </a:ext>
            </a:extLst>
          </p:cNvPr>
          <p:cNvGrpSpPr/>
          <p:nvPr/>
        </p:nvGrpSpPr>
        <p:grpSpPr>
          <a:xfrm>
            <a:off x="519491" y="1966653"/>
            <a:ext cx="2032247" cy="825435"/>
            <a:chOff x="519491" y="1966653"/>
            <a:chExt cx="2032247" cy="825435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85808F06-E532-481A-A022-92622020D281}"/>
                </a:ext>
              </a:extLst>
            </p:cNvPr>
            <p:cNvSpPr txBox="1"/>
            <p:nvPr/>
          </p:nvSpPr>
          <p:spPr>
            <a:xfrm>
              <a:off x="594234" y="1966653"/>
              <a:ext cx="1957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latin typeface="Century Gothic" panose="020B0502020202020204" pitchFamily="34" charset="0"/>
                </a:rPr>
                <a:t>مشروع </a:t>
              </a:r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C7179B74-6BB7-4432-9FA8-1D7AA219BD84}"/>
                </a:ext>
              </a:extLst>
            </p:cNvPr>
            <p:cNvSpPr txBox="1"/>
            <p:nvPr/>
          </p:nvSpPr>
          <p:spPr>
            <a:xfrm>
              <a:off x="519491" y="2422756"/>
              <a:ext cx="20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التعريف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بالمشروع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61D9F80-B6F7-4793-B2AC-44970236AF68}"/>
              </a:ext>
            </a:extLst>
          </p:cNvPr>
          <p:cNvGrpSpPr/>
          <p:nvPr/>
        </p:nvGrpSpPr>
        <p:grpSpPr>
          <a:xfrm>
            <a:off x="485318" y="2965828"/>
            <a:ext cx="2091333" cy="882321"/>
            <a:chOff x="485318" y="2965828"/>
            <a:chExt cx="2091333" cy="882321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C9C65583-DAAD-4DD3-8331-E25B9CFCF256}"/>
                </a:ext>
              </a:extLst>
            </p:cNvPr>
            <p:cNvSpPr txBox="1"/>
            <p:nvPr/>
          </p:nvSpPr>
          <p:spPr>
            <a:xfrm>
              <a:off x="1232684" y="2965828"/>
              <a:ext cx="1343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latin typeface="Century Gothic" panose="020B0502020202020204" pitchFamily="34" charset="0"/>
                </a:rPr>
                <a:t>نص الاستماع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0EBB7A66-276A-4DEE-8A34-B37A6AAD2600}"/>
                </a:ext>
              </a:extLst>
            </p:cNvPr>
            <p:cNvSpPr txBox="1"/>
            <p:nvPr/>
          </p:nvSpPr>
          <p:spPr>
            <a:xfrm>
              <a:off x="485318" y="3478817"/>
              <a:ext cx="20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ناقلُ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الأمراض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AD3DC40-FE6A-44B1-BB6A-015C154E8C72}"/>
              </a:ext>
            </a:extLst>
          </p:cNvPr>
          <p:cNvGrpSpPr/>
          <p:nvPr/>
        </p:nvGrpSpPr>
        <p:grpSpPr>
          <a:xfrm>
            <a:off x="569319" y="3888145"/>
            <a:ext cx="2032247" cy="819336"/>
            <a:chOff x="569319" y="3888145"/>
            <a:chExt cx="2032247" cy="819336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038A6448-BBA9-4A78-991E-91C831395023}"/>
                </a:ext>
              </a:extLst>
            </p:cNvPr>
            <p:cNvSpPr txBox="1"/>
            <p:nvPr/>
          </p:nvSpPr>
          <p:spPr>
            <a:xfrm>
              <a:off x="594233" y="3888145"/>
              <a:ext cx="20073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latin typeface="Century Gothic" panose="020B0502020202020204" pitchFamily="34" charset="0"/>
                </a:rPr>
                <a:t>نص الفهم</a:t>
              </a:r>
              <a:r>
                <a:rPr lang="ar-SY" sz="2000" b="1" dirty="0">
                  <a:latin typeface="Century Gothic" panose="020B0502020202020204" pitchFamily="34" charset="0"/>
                </a:rPr>
                <a:t> القرائي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27F5636D-BF6C-469B-B5AD-437BC6A5807F}"/>
                </a:ext>
              </a:extLst>
            </p:cNvPr>
            <p:cNvSpPr txBox="1"/>
            <p:nvPr/>
          </p:nvSpPr>
          <p:spPr>
            <a:xfrm>
              <a:off x="569319" y="4338149"/>
              <a:ext cx="20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التَّصحُّر وأثرُه في البيئةِ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CE22CC0-EFC5-4CFF-864D-859982C7244B}"/>
              </a:ext>
            </a:extLst>
          </p:cNvPr>
          <p:cNvGrpSpPr/>
          <p:nvPr/>
        </p:nvGrpSpPr>
        <p:grpSpPr>
          <a:xfrm>
            <a:off x="0" y="4882771"/>
            <a:ext cx="2626480" cy="999175"/>
            <a:chOff x="0" y="4882771"/>
            <a:chExt cx="2626480" cy="999175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5B50E0D9-558C-424B-9E5E-1E428B1BD0BC}"/>
                </a:ext>
              </a:extLst>
            </p:cNvPr>
            <p:cNvSpPr txBox="1"/>
            <p:nvPr/>
          </p:nvSpPr>
          <p:spPr>
            <a:xfrm>
              <a:off x="856344" y="4882771"/>
              <a:ext cx="1770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latin typeface="Century Gothic" panose="020B0502020202020204" pitchFamily="34" charset="0"/>
                </a:rPr>
                <a:t>الظاهرة</a:t>
              </a:r>
              <a:r>
                <a:rPr lang="ar-SY" sz="2000" b="1" dirty="0">
                  <a:latin typeface="Century Gothic" panose="020B0502020202020204" pitchFamily="34" charset="0"/>
                </a:rPr>
                <a:t> الإملائية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91D5DE68-C8E8-4D26-B4FA-8AB0B4C64887}"/>
                </a:ext>
              </a:extLst>
            </p:cNvPr>
            <p:cNvSpPr txBox="1"/>
            <p:nvPr/>
          </p:nvSpPr>
          <p:spPr>
            <a:xfrm>
              <a:off x="0" y="5235615"/>
              <a:ext cx="26264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كلماتٌ حذفت الألفُ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من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وسطِها</a:t>
              </a:r>
            </a:p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همزتا القطع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والوصل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8A0E03CF-23B5-45F7-8724-1790956E1455}"/>
              </a:ext>
            </a:extLst>
          </p:cNvPr>
          <p:cNvGrpSpPr/>
          <p:nvPr/>
        </p:nvGrpSpPr>
        <p:grpSpPr>
          <a:xfrm>
            <a:off x="8511822" y="5018246"/>
            <a:ext cx="2896654" cy="1119584"/>
            <a:chOff x="8511822" y="5018246"/>
            <a:chExt cx="2896654" cy="1119584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D0EE3AC7-1166-4CF8-94EE-9976875DB3DC}"/>
                </a:ext>
              </a:extLst>
            </p:cNvPr>
            <p:cNvSpPr txBox="1"/>
            <p:nvPr/>
          </p:nvSpPr>
          <p:spPr>
            <a:xfrm>
              <a:off x="9564883" y="5018246"/>
              <a:ext cx="1567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التواصل</a:t>
              </a:r>
              <a:r>
                <a:rPr lang="ar-SY" sz="2000" b="1" dirty="0">
                  <a:latin typeface="Century Gothic" panose="020B0502020202020204" pitchFamily="34" charset="0"/>
                </a:rPr>
                <a:t> الكتابي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1E07EFF8-6AED-4547-8635-F0D14451B0A0}"/>
                </a:ext>
              </a:extLst>
            </p:cNvPr>
            <p:cNvSpPr txBox="1"/>
            <p:nvPr/>
          </p:nvSpPr>
          <p:spPr>
            <a:xfrm>
              <a:off x="8511822" y="5491499"/>
              <a:ext cx="2896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كتابة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قصة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من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مشاهد معروضة</a:t>
              </a:r>
            </a:p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بناء فقرتين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0687B8D2-74B7-4304-9227-983D84DBF996}"/>
              </a:ext>
            </a:extLst>
          </p:cNvPr>
          <p:cNvGrpSpPr/>
          <p:nvPr/>
        </p:nvGrpSpPr>
        <p:grpSpPr>
          <a:xfrm>
            <a:off x="9058002" y="3819100"/>
            <a:ext cx="2346122" cy="1063671"/>
            <a:chOff x="9058002" y="3819100"/>
            <a:chExt cx="2346122" cy="1063671"/>
          </a:xfrm>
        </p:grpSpPr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3F1D1D0B-826C-4A2A-A243-3A88454116ED}"/>
                </a:ext>
              </a:extLst>
            </p:cNvPr>
            <p:cNvSpPr txBox="1"/>
            <p:nvPr/>
          </p:nvSpPr>
          <p:spPr>
            <a:xfrm>
              <a:off x="9058002" y="3819100"/>
              <a:ext cx="16578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التواصل</a:t>
              </a:r>
              <a:r>
                <a:rPr lang="ar-SY" sz="2000" b="1" dirty="0">
                  <a:latin typeface="Century Gothic" panose="020B0502020202020204" pitchFamily="34" charset="0"/>
                </a:rPr>
                <a:t> الشفهي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9215521E-18BB-4E15-B613-7637973B04D7}"/>
                </a:ext>
              </a:extLst>
            </p:cNvPr>
            <p:cNvSpPr txBox="1"/>
            <p:nvPr/>
          </p:nvSpPr>
          <p:spPr>
            <a:xfrm>
              <a:off x="9371878" y="4236440"/>
              <a:ext cx="2032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إبداء الرأي</a:t>
              </a:r>
            </a:p>
            <a:p>
              <a:pPr algn="ctr"/>
              <a:r>
                <a:rPr lang="ar-SY" b="1" dirty="0" smtClean="0">
                  <a:solidFill>
                    <a:schemeClr val="bg1"/>
                  </a:solidFill>
                </a:rPr>
                <a:t>وصف مشاهدات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6666481-2F5E-41E5-8906-8037FF1A4BDE}"/>
              </a:ext>
            </a:extLst>
          </p:cNvPr>
          <p:cNvGrpSpPr/>
          <p:nvPr/>
        </p:nvGrpSpPr>
        <p:grpSpPr>
          <a:xfrm>
            <a:off x="9153073" y="2970377"/>
            <a:ext cx="2032246" cy="766707"/>
            <a:chOff x="9153073" y="2970377"/>
            <a:chExt cx="2032246" cy="766707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1E798B48-C546-4740-903B-9FE6949592D8}"/>
                </a:ext>
              </a:extLst>
            </p:cNvPr>
            <p:cNvSpPr txBox="1"/>
            <p:nvPr/>
          </p:nvSpPr>
          <p:spPr>
            <a:xfrm>
              <a:off x="9332322" y="2970377"/>
              <a:ext cx="1343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النص الشعري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BF2DD72F-DB6B-4E9A-91B9-50A085600F4E}"/>
                </a:ext>
              </a:extLst>
            </p:cNvPr>
            <p:cNvSpPr txBox="1"/>
            <p:nvPr/>
          </p:nvSpPr>
          <p:spPr>
            <a:xfrm>
              <a:off x="9153073" y="3367752"/>
              <a:ext cx="20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لِمَ تأتِ الفراشةُ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؟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FAC6ABDD-BAF0-49E6-BD00-C6F939C8BFF7}"/>
              </a:ext>
            </a:extLst>
          </p:cNvPr>
          <p:cNvGrpSpPr/>
          <p:nvPr/>
        </p:nvGrpSpPr>
        <p:grpSpPr>
          <a:xfrm>
            <a:off x="8886011" y="1975624"/>
            <a:ext cx="2478557" cy="917768"/>
            <a:chOff x="8886011" y="1975624"/>
            <a:chExt cx="2478557" cy="917768"/>
          </a:xfrm>
        </p:grpSpPr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5DE1C71B-43C0-4E29-929D-902D65F318BA}"/>
                </a:ext>
              </a:extLst>
            </p:cNvPr>
            <p:cNvSpPr txBox="1"/>
            <p:nvPr/>
          </p:nvSpPr>
          <p:spPr>
            <a:xfrm>
              <a:off x="9332322" y="1975624"/>
              <a:ext cx="1343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الرسم </a:t>
              </a:r>
              <a:r>
                <a:rPr lang="ar-SY" sz="2000" b="1" dirty="0">
                  <a:latin typeface="Century Gothic" panose="020B0502020202020204" pitchFamily="34" charset="0"/>
                </a:rPr>
                <a:t>الكتابي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AA41D9EB-62CC-49F3-BF0F-5F5601F7BBD4}"/>
                </a:ext>
              </a:extLst>
            </p:cNvPr>
            <p:cNvSpPr txBox="1"/>
            <p:nvPr/>
          </p:nvSpPr>
          <p:spPr>
            <a:xfrm>
              <a:off x="8886011" y="2247061"/>
              <a:ext cx="2478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الحروف المرتكزة على السطر</a:t>
              </a:r>
            </a:p>
            <a:p>
              <a:pPr algn="ctr"/>
              <a:r>
                <a:rPr lang="ar-SY" dirty="0">
                  <a:solidFill>
                    <a:schemeClr val="bg1"/>
                  </a:solidFill>
                </a:rPr>
                <a:t>[</a:t>
              </a:r>
              <a:r>
                <a:rPr lang="ar-SY" b="1" dirty="0">
                  <a:solidFill>
                    <a:schemeClr val="bg1"/>
                  </a:solidFill>
                </a:rPr>
                <a:t>ب  د  ط  ف</a:t>
              </a:r>
              <a:r>
                <a:rPr lang="ar-SY" dirty="0">
                  <a:solidFill>
                    <a:schemeClr val="bg1"/>
                  </a:solidFill>
                </a:rPr>
                <a:t>]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0CED76C2-F94A-45BD-B596-08E93EA33A26}"/>
              </a:ext>
            </a:extLst>
          </p:cNvPr>
          <p:cNvGrpSpPr/>
          <p:nvPr/>
        </p:nvGrpSpPr>
        <p:grpSpPr>
          <a:xfrm>
            <a:off x="8886011" y="958334"/>
            <a:ext cx="2057340" cy="1015679"/>
            <a:chOff x="8886011" y="958334"/>
            <a:chExt cx="2057340" cy="1015679"/>
          </a:xfrm>
        </p:grpSpPr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76F5A9E3-84F6-4295-B0FF-6E4314EED273}"/>
                </a:ext>
              </a:extLst>
            </p:cNvPr>
            <p:cNvSpPr txBox="1"/>
            <p:nvPr/>
          </p:nvSpPr>
          <p:spPr>
            <a:xfrm>
              <a:off x="9153073" y="958334"/>
              <a:ext cx="17902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الوظيفة</a:t>
              </a:r>
              <a:r>
                <a:rPr lang="ar-SY" sz="2000" b="1" dirty="0">
                  <a:latin typeface="Century Gothic" panose="020B0502020202020204" pitchFamily="34" charset="0"/>
                </a:rPr>
                <a:t> النحوية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04003622-D990-4175-A5A3-24FA2BA5F32C}"/>
                </a:ext>
              </a:extLst>
            </p:cNvPr>
            <p:cNvSpPr txBox="1"/>
            <p:nvPr/>
          </p:nvSpPr>
          <p:spPr>
            <a:xfrm>
              <a:off x="8886011" y="1327682"/>
              <a:ext cx="2032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أنواع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الكلمة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 ا لجملة</a:t>
              </a:r>
            </a:p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المبتدأ و الخبر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8" name="Rectangle: Rounded Corners 57">
            <a:extLst>
              <a:ext uri="{FF2B5EF4-FFF2-40B4-BE49-F238E27FC236}">
                <a16:creationId xmlns="" xmlns:a16="http://schemas.microsoft.com/office/drawing/2014/main" id="{61AC4F01-6A3C-491F-A4C7-891A6B46686A}"/>
              </a:ext>
            </a:extLst>
          </p:cNvPr>
          <p:cNvSpPr/>
          <p:nvPr/>
        </p:nvSpPr>
        <p:spPr>
          <a:xfrm rot="20257163">
            <a:off x="4147312" y="4533280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="" xmlns:a16="http://schemas.microsoft.com/office/drawing/2014/main" id="{D4825A81-CEB1-41A4-A4AA-74D5D98DEED6}"/>
              </a:ext>
            </a:extLst>
          </p:cNvPr>
          <p:cNvSpPr/>
          <p:nvPr/>
        </p:nvSpPr>
        <p:spPr>
          <a:xfrm rot="20257163">
            <a:off x="3802578" y="3302071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DA9875F3-5543-48BB-8005-2AB372F192C1}"/>
              </a:ext>
            </a:extLst>
          </p:cNvPr>
          <p:cNvSpPr/>
          <p:nvPr/>
        </p:nvSpPr>
        <p:spPr>
          <a:xfrm rot="20257163">
            <a:off x="4056154" y="2146379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66">
            <a:extLst>
              <a:ext uri="{FF2B5EF4-FFF2-40B4-BE49-F238E27FC236}">
                <a16:creationId xmlns="" xmlns:a16="http://schemas.microsoft.com/office/drawing/2014/main" id="{A671EC0C-4617-4856-8237-7D0E7EBD6879}"/>
              </a:ext>
            </a:extLst>
          </p:cNvPr>
          <p:cNvSpPr/>
          <p:nvPr/>
        </p:nvSpPr>
        <p:spPr>
          <a:xfrm rot="20257163">
            <a:off x="4934857" y="1310359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682F6EBC-A56C-4835-81AB-81AAD676BE18}"/>
              </a:ext>
            </a:extLst>
          </p:cNvPr>
          <p:cNvSpPr/>
          <p:nvPr/>
        </p:nvSpPr>
        <p:spPr>
          <a:xfrm rot="20257163">
            <a:off x="7157159" y="1216641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68">
            <a:extLst>
              <a:ext uri="{FF2B5EF4-FFF2-40B4-BE49-F238E27FC236}">
                <a16:creationId xmlns="" xmlns:a16="http://schemas.microsoft.com/office/drawing/2014/main" id="{B3C82B20-3DF3-47C5-9482-CAA043B0CFB7}"/>
              </a:ext>
            </a:extLst>
          </p:cNvPr>
          <p:cNvSpPr/>
          <p:nvPr/>
        </p:nvSpPr>
        <p:spPr>
          <a:xfrm rot="20257163">
            <a:off x="8057315" y="2153486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7CC8C3AA-02C9-4770-BC73-EA17F260B9AF}"/>
              </a:ext>
            </a:extLst>
          </p:cNvPr>
          <p:cNvSpPr/>
          <p:nvPr/>
        </p:nvSpPr>
        <p:spPr>
          <a:xfrm rot="20257163">
            <a:off x="8364686" y="3276532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="" xmlns:a16="http://schemas.microsoft.com/office/drawing/2014/main" id="{9C032F6E-1CA8-4A33-9CEE-39EB950A1A05}"/>
              </a:ext>
            </a:extLst>
          </p:cNvPr>
          <p:cNvSpPr/>
          <p:nvPr/>
        </p:nvSpPr>
        <p:spPr>
          <a:xfrm rot="20257163">
            <a:off x="7203880" y="5242276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6A45E0E5-04CD-474E-826B-4784975D0D6E}"/>
              </a:ext>
            </a:extLst>
          </p:cNvPr>
          <p:cNvSpPr/>
          <p:nvPr/>
        </p:nvSpPr>
        <p:spPr>
          <a:xfrm flipH="1">
            <a:off x="7043059" y="5284584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018BDAE-A2F2-49A5-B773-AC9FB8FDA8C4}"/>
              </a:ext>
            </a:extLst>
          </p:cNvPr>
          <p:cNvSpPr/>
          <p:nvPr/>
        </p:nvSpPr>
        <p:spPr>
          <a:xfrm flipH="1">
            <a:off x="8215784" y="3266011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0A287BA4-FC3D-4C4D-80BD-3648266BB674}"/>
              </a:ext>
            </a:extLst>
          </p:cNvPr>
          <p:cNvSpPr/>
          <p:nvPr/>
        </p:nvSpPr>
        <p:spPr>
          <a:xfrm flipH="1">
            <a:off x="7928430" y="2142143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EC87A3A2-EA03-4E97-B902-FC6E06FBC7D8}"/>
              </a:ext>
            </a:extLst>
          </p:cNvPr>
          <p:cNvSpPr/>
          <p:nvPr/>
        </p:nvSpPr>
        <p:spPr>
          <a:xfrm flipH="1">
            <a:off x="7043059" y="1209013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192033CC-8649-4399-8EF9-0D597C621398}"/>
              </a:ext>
            </a:extLst>
          </p:cNvPr>
          <p:cNvSpPr/>
          <p:nvPr/>
        </p:nvSpPr>
        <p:spPr>
          <a:xfrm>
            <a:off x="4767944" y="1311302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91D9F66C-8A53-4110-B56F-26F8DEB5D44A}"/>
              </a:ext>
            </a:extLst>
          </p:cNvPr>
          <p:cNvSpPr/>
          <p:nvPr/>
        </p:nvSpPr>
        <p:spPr>
          <a:xfrm>
            <a:off x="3924085" y="2142143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7A5301F-55FA-4863-AA9E-68837FF24BA4}"/>
              </a:ext>
            </a:extLst>
          </p:cNvPr>
          <p:cNvSpPr/>
          <p:nvPr/>
        </p:nvSpPr>
        <p:spPr>
          <a:xfrm>
            <a:off x="3652561" y="3262086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A2DD1AE2-87FC-4676-A0D5-7A42E420C9B7}"/>
              </a:ext>
            </a:extLst>
          </p:cNvPr>
          <p:cNvSpPr/>
          <p:nvPr/>
        </p:nvSpPr>
        <p:spPr>
          <a:xfrm>
            <a:off x="3988085" y="4518164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7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71" grpId="0" animBg="1"/>
      <p:bldP spid="19" grpId="0" animBg="1"/>
      <p:bldP spid="58" grpId="0" animBg="1"/>
      <p:bldP spid="59" grpId="0" animBg="1"/>
      <p:bldP spid="60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18" grpId="0" animBg="1"/>
      <p:bldP spid="20" grpId="0" animBg="1"/>
      <p:bldP spid="21" grpId="0" animBg="1"/>
      <p:bldP spid="22" grpId="0" animBg="1"/>
      <p:bldP spid="17" grpId="0" animBg="1"/>
      <p:bldP spid="16" grpId="0" animBg="1"/>
      <p:bldP spid="15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120">
            <a:extLst>
              <a:ext uri="{FF2B5EF4-FFF2-40B4-BE49-F238E27FC236}">
                <a16:creationId xmlns="" xmlns:a16="http://schemas.microsoft.com/office/drawing/2014/main" id="{9789FF8E-1A5B-45D0-9D4F-9E913C70AAE0}"/>
              </a:ext>
            </a:extLst>
          </p:cNvPr>
          <p:cNvSpPr/>
          <p:nvPr/>
        </p:nvSpPr>
        <p:spPr>
          <a:xfrm>
            <a:off x="9961226" y="4043677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21">
            <a:extLst>
              <a:ext uri="{FF2B5EF4-FFF2-40B4-BE49-F238E27FC236}">
                <a16:creationId xmlns="" xmlns:a16="http://schemas.microsoft.com/office/drawing/2014/main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97">
            <a:extLst>
              <a:ext uri="{FF2B5EF4-FFF2-40B4-BE49-F238E27FC236}">
                <a16:creationId xmlns="" xmlns:a16="http://schemas.microsoft.com/office/drawing/2014/main" id="{437DC7D8-6A5C-4C72-9763-5EE5683D67AC}"/>
              </a:ext>
            </a:extLst>
          </p:cNvPr>
          <p:cNvSpPr/>
          <p:nvPr/>
        </p:nvSpPr>
        <p:spPr>
          <a:xfrm rot="8037153">
            <a:off x="9518682" y="1117509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C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98">
            <a:extLst>
              <a:ext uri="{FF2B5EF4-FFF2-40B4-BE49-F238E27FC236}">
                <a16:creationId xmlns="" xmlns:a16="http://schemas.microsoft.com/office/drawing/2014/main" id="{2F0868A5-EF39-4182-917F-91DA5F11C2E9}"/>
              </a:ext>
            </a:extLst>
          </p:cNvPr>
          <p:cNvSpPr/>
          <p:nvPr/>
        </p:nvSpPr>
        <p:spPr>
          <a:xfrm>
            <a:off x="10441002" y="4760858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99">
            <a:extLst>
              <a:ext uri="{FF2B5EF4-FFF2-40B4-BE49-F238E27FC236}">
                <a16:creationId xmlns="" xmlns:a16="http://schemas.microsoft.com/office/drawing/2014/main" id="{882F8A25-C8DC-422D-8FE5-2394C73AF96E}"/>
              </a:ext>
            </a:extLst>
          </p:cNvPr>
          <p:cNvSpPr/>
          <p:nvPr/>
        </p:nvSpPr>
        <p:spPr>
          <a:xfrm>
            <a:off x="10441002" y="5326012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00">
            <a:extLst>
              <a:ext uri="{FF2B5EF4-FFF2-40B4-BE49-F238E27FC236}">
                <a16:creationId xmlns="" xmlns:a16="http://schemas.microsoft.com/office/drawing/2014/main" id="{2505EF82-E3D4-4049-9AF3-27731A9389C6}"/>
              </a:ext>
            </a:extLst>
          </p:cNvPr>
          <p:cNvSpPr/>
          <p:nvPr/>
        </p:nvSpPr>
        <p:spPr>
          <a:xfrm>
            <a:off x="10793450" y="4622484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101">
            <a:extLst>
              <a:ext uri="{FF2B5EF4-FFF2-40B4-BE49-F238E27FC236}">
                <a16:creationId xmlns="" xmlns:a16="http://schemas.microsoft.com/office/drawing/2014/main" id="{8F8D5815-A0E4-4B92-B02B-D356A239A3AA}"/>
              </a:ext>
            </a:extLst>
          </p:cNvPr>
          <p:cNvSpPr/>
          <p:nvPr/>
        </p:nvSpPr>
        <p:spPr>
          <a:xfrm>
            <a:off x="10818037" y="4316289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D9A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102">
            <a:extLst>
              <a:ext uri="{FF2B5EF4-FFF2-40B4-BE49-F238E27FC236}">
                <a16:creationId xmlns="" xmlns:a16="http://schemas.microsoft.com/office/drawing/2014/main" id="{A372C533-7BE2-47B2-A514-B883A81EF0B0}"/>
              </a:ext>
            </a:extLst>
          </p:cNvPr>
          <p:cNvSpPr/>
          <p:nvPr/>
        </p:nvSpPr>
        <p:spPr>
          <a:xfrm>
            <a:off x="10440928" y="5571880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D9A601"/>
              </a:gs>
              <a:gs pos="19000">
                <a:srgbClr val="FEC107"/>
              </a:gs>
              <a:gs pos="83000">
                <a:srgbClr val="FEC107"/>
              </a:gs>
              <a:gs pos="100000">
                <a:srgbClr val="D9A60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151">
            <a:extLst>
              <a:ext uri="{FF2B5EF4-FFF2-40B4-BE49-F238E27FC236}">
                <a16:creationId xmlns="" xmlns:a16="http://schemas.microsoft.com/office/drawing/2014/main" id="{0E5FF94F-158C-4092-8610-C6C88E1B21AE}"/>
              </a:ext>
            </a:extLst>
          </p:cNvPr>
          <p:cNvSpPr txBox="1"/>
          <p:nvPr/>
        </p:nvSpPr>
        <p:spPr>
          <a:xfrm>
            <a:off x="10085800" y="1232012"/>
            <a:ext cx="15617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11</a:t>
            </a:r>
          </a:p>
          <a:p>
            <a:pPr algn="ctr"/>
            <a:endParaRPr lang="ar-SY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التواصل الشفهي</a:t>
            </a:r>
          </a:p>
          <a:p>
            <a:pPr algn="ctr"/>
            <a:endParaRPr lang="ar-SY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ar-SY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وصف مشاهدات</a:t>
            </a:r>
          </a:p>
          <a:p>
            <a:pPr algn="ctr"/>
            <a:endParaRPr lang="ar-SY" sz="1200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sp>
        <p:nvSpPr>
          <p:cNvPr id="16" name="Rectangle: Rounded Corners 22">
            <a:extLst>
              <a:ext uri="{FF2B5EF4-FFF2-40B4-BE49-F238E27FC236}">
                <a16:creationId xmlns:a16="http://schemas.microsoft.com/office/drawing/2014/main" xmlns="" id="{EAC4A0E4-4CBD-49AB-BD49-ABF90A4C4862}"/>
              </a:ext>
            </a:extLst>
          </p:cNvPr>
          <p:cNvSpPr/>
          <p:nvPr/>
        </p:nvSpPr>
        <p:spPr>
          <a:xfrm rot="220048">
            <a:off x="4995159" y="3345866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23">
            <a:extLst>
              <a:ext uri="{FF2B5EF4-FFF2-40B4-BE49-F238E27FC236}">
                <a16:creationId xmlns:a16="http://schemas.microsoft.com/office/drawing/2014/main" xmlns="" id="{C372AA08-D913-4B9D-BFE0-4FF63C86C802}"/>
              </a:ext>
            </a:extLst>
          </p:cNvPr>
          <p:cNvSpPr/>
          <p:nvPr/>
        </p:nvSpPr>
        <p:spPr>
          <a:xfrm>
            <a:off x="2448773" y="2892178"/>
            <a:ext cx="7075715" cy="1012874"/>
          </a:xfrm>
          <a:prstGeom prst="round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505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24">
            <a:extLst>
              <a:ext uri="{FF2B5EF4-FFF2-40B4-BE49-F238E27FC236}">
                <a16:creationId xmlns:a16="http://schemas.microsoft.com/office/drawing/2014/main" xmlns="" id="{67BBCFFB-4337-49AD-A54C-21E7FBAF47F7}"/>
              </a:ext>
            </a:extLst>
          </p:cNvPr>
          <p:cNvSpPr/>
          <p:nvPr/>
        </p:nvSpPr>
        <p:spPr>
          <a:xfrm>
            <a:off x="2662104" y="2767509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oup 49">
            <a:extLst>
              <a:ext uri="{FF2B5EF4-FFF2-40B4-BE49-F238E27FC236}">
                <a16:creationId xmlns:a16="http://schemas.microsoft.com/office/drawing/2014/main" xmlns="" id="{E968BE6A-FD52-4F17-B17A-04F54C547E24}"/>
              </a:ext>
            </a:extLst>
          </p:cNvPr>
          <p:cNvGrpSpPr/>
          <p:nvPr/>
        </p:nvGrpSpPr>
        <p:grpSpPr>
          <a:xfrm>
            <a:off x="4076700" y="2966943"/>
            <a:ext cx="4868216" cy="871000"/>
            <a:chOff x="-972459" y="1196910"/>
            <a:chExt cx="6010048" cy="871000"/>
          </a:xfrm>
        </p:grpSpPr>
        <p:sp>
          <p:nvSpPr>
            <p:cNvPr id="20" name="TextBox 50">
              <a:extLst>
                <a:ext uri="{FF2B5EF4-FFF2-40B4-BE49-F238E27FC236}">
                  <a16:creationId xmlns:a16="http://schemas.microsoft.com/office/drawing/2014/main" xmlns="" id="{55888999-B950-498E-B6AD-766E07FA9BFB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51">
              <a:extLst>
                <a:ext uri="{FF2B5EF4-FFF2-40B4-BE49-F238E27FC236}">
                  <a16:creationId xmlns:a16="http://schemas.microsoft.com/office/drawing/2014/main" xmlns="" id="{75A28EC1-40C8-4858-A175-95A31B65BBEF}"/>
                </a:ext>
              </a:extLst>
            </p:cNvPr>
            <p:cNvSpPr txBox="1"/>
            <p:nvPr/>
          </p:nvSpPr>
          <p:spPr>
            <a:xfrm>
              <a:off x="-972459" y="1236913"/>
              <a:ext cx="6010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هُوَ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رَسمٌ </a:t>
              </a:r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بِالكَلِمَةِ المُعَبِّرةِ لِكلَّ مَا تَلتَقِطُه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الحَواسُّ </a:t>
              </a:r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مِنْ ص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وَرٍ وأَصوَاتٍ</a:t>
              </a:r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.</a:t>
              </a:r>
            </a:p>
          </p:txBody>
        </p:sp>
      </p:grpSp>
      <p:grpSp>
        <p:nvGrpSpPr>
          <p:cNvPr id="22" name="Group 8">
            <a:extLst>
              <a:ext uri="{FF2B5EF4-FFF2-40B4-BE49-F238E27FC236}">
                <a16:creationId xmlns:a16="http://schemas.microsoft.com/office/drawing/2014/main" xmlns="" id="{C74A9D79-B75C-4CC7-B012-1B4A6E281982}"/>
              </a:ext>
            </a:extLst>
          </p:cNvPr>
          <p:cNvGrpSpPr/>
          <p:nvPr/>
        </p:nvGrpSpPr>
        <p:grpSpPr>
          <a:xfrm>
            <a:off x="8944916" y="2770555"/>
            <a:ext cx="646917" cy="616592"/>
            <a:chOff x="10813143" y="2800940"/>
            <a:chExt cx="646917" cy="616592"/>
          </a:xfrm>
        </p:grpSpPr>
        <p:sp>
          <p:nvSpPr>
            <p:cNvPr id="23" name="Freeform: Shape 62">
              <a:extLst>
                <a:ext uri="{FF2B5EF4-FFF2-40B4-BE49-F238E27FC236}">
                  <a16:creationId xmlns:a16="http://schemas.microsoft.com/office/drawing/2014/main" xmlns="" id="{289ACBD1-4A5B-4C39-AF50-72835288932A}"/>
                </a:ext>
              </a:extLst>
            </p:cNvPr>
            <p:cNvSpPr/>
            <p:nvPr/>
          </p:nvSpPr>
          <p:spPr>
            <a:xfrm>
              <a:off x="10813143" y="2935483"/>
              <a:ext cx="602343" cy="48204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TextBox 68">
              <a:extLst>
                <a:ext uri="{FF2B5EF4-FFF2-40B4-BE49-F238E27FC236}">
                  <a16:creationId xmlns:a16="http://schemas.microsoft.com/office/drawing/2014/main" xmlns="" id="{924F436A-0992-46DF-AAB2-F9C27ABA603D}"/>
                </a:ext>
              </a:extLst>
            </p:cNvPr>
            <p:cNvSpPr txBox="1"/>
            <p:nvPr/>
          </p:nvSpPr>
          <p:spPr>
            <a:xfrm>
              <a:off x="10952060" y="2800940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pic>
        <p:nvPicPr>
          <p:cNvPr id="33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64" y="375402"/>
            <a:ext cx="1485528" cy="1485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5" name="Group 89">
            <a:extLst>
              <a:ext uri="{FF2B5EF4-FFF2-40B4-BE49-F238E27FC236}">
                <a16:creationId xmlns="" xmlns:a16="http://schemas.microsoft.com/office/drawing/2014/main" id="{3CA8D11D-A767-4398-8E30-9ABDEDA0A9E9}"/>
              </a:ext>
            </a:extLst>
          </p:cNvPr>
          <p:cNvGrpSpPr/>
          <p:nvPr/>
        </p:nvGrpSpPr>
        <p:grpSpPr>
          <a:xfrm>
            <a:off x="5948831" y="687665"/>
            <a:ext cx="3970286" cy="637097"/>
            <a:chOff x="7052456" y="2568995"/>
            <a:chExt cx="3970286" cy="637097"/>
          </a:xfrm>
        </p:grpSpPr>
        <p:sp>
          <p:nvSpPr>
            <p:cNvPr id="36" name="Rectangle 33">
              <a:extLst>
                <a:ext uri="{FF2B5EF4-FFF2-40B4-BE49-F238E27FC236}">
                  <a16:creationId xmlns="" xmlns:a16="http://schemas.microsoft.com/office/drawing/2014/main" id="{553F96CE-F6D6-4602-9D85-1EF024B2ABF6}"/>
                </a:ext>
              </a:extLst>
            </p:cNvPr>
            <p:cNvSpPr/>
            <p:nvPr/>
          </p:nvSpPr>
          <p:spPr>
            <a:xfrm>
              <a:off x="7052456" y="2583328"/>
              <a:ext cx="3651247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42">
              <a:extLst>
                <a:ext uri="{FF2B5EF4-FFF2-40B4-BE49-F238E27FC236}">
                  <a16:creationId xmlns="" xmlns:a16="http://schemas.microsoft.com/office/drawing/2014/main" id="{44503852-E1D2-490B-B996-CC3E66DBEFB2}"/>
                </a:ext>
              </a:extLst>
            </p:cNvPr>
            <p:cNvGrpSpPr/>
            <p:nvPr/>
          </p:nvGrpSpPr>
          <p:grpSpPr>
            <a:xfrm>
              <a:off x="10485639" y="2568995"/>
              <a:ext cx="537103" cy="534197"/>
              <a:chOff x="11049987" y="1270856"/>
              <a:chExt cx="537103" cy="534197"/>
            </a:xfrm>
          </p:grpSpPr>
          <p:sp>
            <p:nvSpPr>
              <p:cNvPr id="39" name="Teardrop 43">
                <a:extLst>
                  <a:ext uri="{FF2B5EF4-FFF2-40B4-BE49-F238E27FC236}">
                    <a16:creationId xmlns="" xmlns:a16="http://schemas.microsoft.com/office/drawing/2014/main" id="{3CF776BB-CEA5-4584-9B43-9E24BEDEA4EB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44">
                <a:extLst>
                  <a:ext uri="{FF2B5EF4-FFF2-40B4-BE49-F238E27FC236}">
                    <a16:creationId xmlns="" xmlns:a16="http://schemas.microsoft.com/office/drawing/2014/main" id="{A6414DF3-6DF5-4B0F-848F-F01776EE1EE1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79">
              <a:extLst>
                <a:ext uri="{FF2B5EF4-FFF2-40B4-BE49-F238E27FC236}">
                  <a16:creationId xmlns="" xmlns:a16="http://schemas.microsoft.com/office/drawing/2014/main" id="{D05D65E6-F779-4A21-8B0E-F10A7474C23C}"/>
                </a:ext>
              </a:extLst>
            </p:cNvPr>
            <p:cNvSpPr txBox="1"/>
            <p:nvPr/>
          </p:nvSpPr>
          <p:spPr>
            <a:xfrm>
              <a:off x="7052456" y="2657968"/>
              <a:ext cx="3430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مَا مَعْنَى وَصفِ مُشاهَدَاتٍ 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5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120">
            <a:extLst>
              <a:ext uri="{FF2B5EF4-FFF2-40B4-BE49-F238E27FC236}">
                <a16:creationId xmlns="" xmlns:a16="http://schemas.microsoft.com/office/drawing/2014/main" id="{9789FF8E-1A5B-45D0-9D4F-9E913C70AAE0}"/>
              </a:ext>
            </a:extLst>
          </p:cNvPr>
          <p:cNvSpPr/>
          <p:nvPr/>
        </p:nvSpPr>
        <p:spPr>
          <a:xfrm>
            <a:off x="9961226" y="4043677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21">
            <a:extLst>
              <a:ext uri="{FF2B5EF4-FFF2-40B4-BE49-F238E27FC236}">
                <a16:creationId xmlns="" xmlns:a16="http://schemas.microsoft.com/office/drawing/2014/main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97">
            <a:extLst>
              <a:ext uri="{FF2B5EF4-FFF2-40B4-BE49-F238E27FC236}">
                <a16:creationId xmlns="" xmlns:a16="http://schemas.microsoft.com/office/drawing/2014/main" id="{437DC7D8-6A5C-4C72-9763-5EE5683D67AC}"/>
              </a:ext>
            </a:extLst>
          </p:cNvPr>
          <p:cNvSpPr/>
          <p:nvPr/>
        </p:nvSpPr>
        <p:spPr>
          <a:xfrm rot="8037153">
            <a:off x="9518682" y="1117509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C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98">
            <a:extLst>
              <a:ext uri="{FF2B5EF4-FFF2-40B4-BE49-F238E27FC236}">
                <a16:creationId xmlns="" xmlns:a16="http://schemas.microsoft.com/office/drawing/2014/main" id="{2F0868A5-EF39-4182-917F-91DA5F11C2E9}"/>
              </a:ext>
            </a:extLst>
          </p:cNvPr>
          <p:cNvSpPr/>
          <p:nvPr/>
        </p:nvSpPr>
        <p:spPr>
          <a:xfrm>
            <a:off x="10441002" y="4760858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99">
            <a:extLst>
              <a:ext uri="{FF2B5EF4-FFF2-40B4-BE49-F238E27FC236}">
                <a16:creationId xmlns="" xmlns:a16="http://schemas.microsoft.com/office/drawing/2014/main" id="{882F8A25-C8DC-422D-8FE5-2394C73AF96E}"/>
              </a:ext>
            </a:extLst>
          </p:cNvPr>
          <p:cNvSpPr/>
          <p:nvPr/>
        </p:nvSpPr>
        <p:spPr>
          <a:xfrm>
            <a:off x="10441002" y="5326012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00">
            <a:extLst>
              <a:ext uri="{FF2B5EF4-FFF2-40B4-BE49-F238E27FC236}">
                <a16:creationId xmlns="" xmlns:a16="http://schemas.microsoft.com/office/drawing/2014/main" id="{2505EF82-E3D4-4049-9AF3-27731A9389C6}"/>
              </a:ext>
            </a:extLst>
          </p:cNvPr>
          <p:cNvSpPr/>
          <p:nvPr/>
        </p:nvSpPr>
        <p:spPr>
          <a:xfrm>
            <a:off x="10793450" y="4622484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101">
            <a:extLst>
              <a:ext uri="{FF2B5EF4-FFF2-40B4-BE49-F238E27FC236}">
                <a16:creationId xmlns="" xmlns:a16="http://schemas.microsoft.com/office/drawing/2014/main" id="{8F8D5815-A0E4-4B92-B02B-D356A239A3AA}"/>
              </a:ext>
            </a:extLst>
          </p:cNvPr>
          <p:cNvSpPr/>
          <p:nvPr/>
        </p:nvSpPr>
        <p:spPr>
          <a:xfrm>
            <a:off x="10818037" y="4316289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D9A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102">
            <a:extLst>
              <a:ext uri="{FF2B5EF4-FFF2-40B4-BE49-F238E27FC236}">
                <a16:creationId xmlns="" xmlns:a16="http://schemas.microsoft.com/office/drawing/2014/main" id="{A372C533-7BE2-47B2-A514-B883A81EF0B0}"/>
              </a:ext>
            </a:extLst>
          </p:cNvPr>
          <p:cNvSpPr/>
          <p:nvPr/>
        </p:nvSpPr>
        <p:spPr>
          <a:xfrm>
            <a:off x="10440928" y="5571880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D9A601"/>
              </a:gs>
              <a:gs pos="19000">
                <a:srgbClr val="FEC107"/>
              </a:gs>
              <a:gs pos="83000">
                <a:srgbClr val="FEC107"/>
              </a:gs>
              <a:gs pos="100000">
                <a:srgbClr val="D9A60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151">
            <a:extLst>
              <a:ext uri="{FF2B5EF4-FFF2-40B4-BE49-F238E27FC236}">
                <a16:creationId xmlns="" xmlns:a16="http://schemas.microsoft.com/office/drawing/2014/main" id="{0E5FF94F-158C-4092-8610-C6C88E1B21AE}"/>
              </a:ext>
            </a:extLst>
          </p:cNvPr>
          <p:cNvSpPr txBox="1"/>
          <p:nvPr/>
        </p:nvSpPr>
        <p:spPr>
          <a:xfrm>
            <a:off x="10105509" y="1181712"/>
            <a:ext cx="15617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11</a:t>
            </a:r>
          </a:p>
          <a:p>
            <a:pPr algn="ctr"/>
            <a:endParaRPr lang="ar-SY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التواصل الشفهي</a:t>
            </a:r>
          </a:p>
          <a:p>
            <a:pPr algn="ctr"/>
            <a:endParaRPr lang="ar-SY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ar-SY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إبداء الرأي</a:t>
            </a:r>
          </a:p>
          <a:p>
            <a:pPr algn="ctr"/>
            <a:endParaRPr lang="ar-SY" sz="1200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sp>
        <p:nvSpPr>
          <p:cNvPr id="14" name="Rectangle: Rounded Corners 16">
            <a:extLst>
              <a:ext uri="{FF2B5EF4-FFF2-40B4-BE49-F238E27FC236}">
                <a16:creationId xmlns:a16="http://schemas.microsoft.com/office/drawing/2014/main" xmlns="" id="{221EFBA9-B765-43F5-B990-2F1BB1C0C649}"/>
              </a:ext>
            </a:extLst>
          </p:cNvPr>
          <p:cNvSpPr/>
          <p:nvPr/>
        </p:nvSpPr>
        <p:spPr>
          <a:xfrm rot="220048">
            <a:off x="5333855" y="3106467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xmlns="" id="{C7A27F80-1A2E-4539-A4B5-655DDD31578C}"/>
              </a:ext>
            </a:extLst>
          </p:cNvPr>
          <p:cNvSpPr/>
          <p:nvPr/>
        </p:nvSpPr>
        <p:spPr>
          <a:xfrm>
            <a:off x="2810240" y="2652779"/>
            <a:ext cx="7075715" cy="1012874"/>
          </a:xfrm>
          <a:prstGeom prst="roundRect">
            <a:avLst/>
          </a:prstGeom>
          <a:gradFill flip="none" rotWithShape="1">
            <a:gsLst>
              <a:gs pos="0">
                <a:srgbClr val="00CC99"/>
              </a:gs>
              <a:gs pos="100000">
                <a:srgbClr val="00808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xmlns="" id="{A28828EA-657D-488D-A736-987288368F2D}"/>
              </a:ext>
            </a:extLst>
          </p:cNvPr>
          <p:cNvSpPr/>
          <p:nvPr/>
        </p:nvSpPr>
        <p:spPr>
          <a:xfrm>
            <a:off x="2930000" y="2494908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: Rounded Corners 22">
            <a:extLst>
              <a:ext uri="{FF2B5EF4-FFF2-40B4-BE49-F238E27FC236}">
                <a16:creationId xmlns:a16="http://schemas.microsoft.com/office/drawing/2014/main" xmlns="" id="{EAC4A0E4-4CBD-49AB-BD49-ABF90A4C4862}"/>
              </a:ext>
            </a:extLst>
          </p:cNvPr>
          <p:cNvSpPr/>
          <p:nvPr/>
        </p:nvSpPr>
        <p:spPr>
          <a:xfrm rot="220048">
            <a:off x="5333855" y="4879866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23">
            <a:extLst>
              <a:ext uri="{FF2B5EF4-FFF2-40B4-BE49-F238E27FC236}">
                <a16:creationId xmlns:a16="http://schemas.microsoft.com/office/drawing/2014/main" xmlns="" id="{C372AA08-D913-4B9D-BFE0-4FF63C86C802}"/>
              </a:ext>
            </a:extLst>
          </p:cNvPr>
          <p:cNvSpPr/>
          <p:nvPr/>
        </p:nvSpPr>
        <p:spPr>
          <a:xfrm>
            <a:off x="2787469" y="4426178"/>
            <a:ext cx="7075715" cy="1012874"/>
          </a:xfrm>
          <a:prstGeom prst="round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505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24">
            <a:extLst>
              <a:ext uri="{FF2B5EF4-FFF2-40B4-BE49-F238E27FC236}">
                <a16:creationId xmlns:a16="http://schemas.microsoft.com/office/drawing/2014/main" xmlns="" id="{67BBCFFB-4337-49AD-A54C-21E7FBAF47F7}"/>
              </a:ext>
            </a:extLst>
          </p:cNvPr>
          <p:cNvSpPr/>
          <p:nvPr/>
        </p:nvSpPr>
        <p:spPr>
          <a:xfrm>
            <a:off x="2911900" y="4301509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oup 46">
            <a:extLst>
              <a:ext uri="{FF2B5EF4-FFF2-40B4-BE49-F238E27FC236}">
                <a16:creationId xmlns:a16="http://schemas.microsoft.com/office/drawing/2014/main" xmlns="" id="{72B2D40A-3D9C-43D4-8380-3BF5D04000B7}"/>
              </a:ext>
            </a:extLst>
          </p:cNvPr>
          <p:cNvGrpSpPr/>
          <p:nvPr/>
        </p:nvGrpSpPr>
        <p:grpSpPr>
          <a:xfrm>
            <a:off x="3009397" y="2700525"/>
            <a:ext cx="6876558" cy="946066"/>
            <a:chOff x="-1304319" y="1196910"/>
            <a:chExt cx="6876558" cy="946066"/>
          </a:xfrm>
        </p:grpSpPr>
        <p:sp>
          <p:nvSpPr>
            <p:cNvPr id="21" name="TextBox 47">
              <a:extLst>
                <a:ext uri="{FF2B5EF4-FFF2-40B4-BE49-F238E27FC236}">
                  <a16:creationId xmlns:a16="http://schemas.microsoft.com/office/drawing/2014/main" xmlns="" id="{97EAC3C0-D354-4FCD-87A5-6095AF8A02D8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48">
              <a:extLst>
                <a:ext uri="{FF2B5EF4-FFF2-40B4-BE49-F238E27FC236}">
                  <a16:creationId xmlns:a16="http://schemas.microsoft.com/office/drawing/2014/main" xmlns="" id="{0DB16EC3-D11C-455D-93BA-195F52123095}"/>
                </a:ext>
              </a:extLst>
            </p:cNvPr>
            <p:cNvSpPr txBox="1"/>
            <p:nvPr/>
          </p:nvSpPr>
          <p:spPr>
            <a:xfrm>
              <a:off x="-1304319" y="1311979"/>
              <a:ext cx="68765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خَرَجْتُ فِي نُزْهَةٍ في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فَصلِ </a:t>
              </a:r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الرَّبيعِ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إِلى </a:t>
              </a:r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حَدِيقَةٍ قَرِيبَةٍ اَتَحَدَّثُ عمَّا </a:t>
              </a:r>
              <a:endParaRPr lang="ar-SY" sz="2400" b="1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رَأَيْتُ</a:t>
              </a:r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، وعَمَّا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سَمِعْتُ </a:t>
              </a:r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وَ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شمَمْتُ مَعَ </a:t>
              </a:r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اِبْداءِ شعُورِي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واُمْنياتِي</a:t>
              </a:r>
              <a:endParaRPr lang="ar-SY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" name="Group 49">
            <a:extLst>
              <a:ext uri="{FF2B5EF4-FFF2-40B4-BE49-F238E27FC236}">
                <a16:creationId xmlns:a16="http://schemas.microsoft.com/office/drawing/2014/main" xmlns="" id="{E968BE6A-FD52-4F17-B17A-04F54C547E24}"/>
              </a:ext>
            </a:extLst>
          </p:cNvPr>
          <p:cNvGrpSpPr/>
          <p:nvPr/>
        </p:nvGrpSpPr>
        <p:grpSpPr>
          <a:xfrm>
            <a:off x="3669573" y="4500943"/>
            <a:ext cx="5833074" cy="649997"/>
            <a:chOff x="-1893216" y="1196910"/>
            <a:chExt cx="7201213" cy="649997"/>
          </a:xfrm>
        </p:grpSpPr>
        <p:sp>
          <p:nvSpPr>
            <p:cNvPr id="33" name="TextBox 50">
              <a:extLst>
                <a:ext uri="{FF2B5EF4-FFF2-40B4-BE49-F238E27FC236}">
                  <a16:creationId xmlns:a16="http://schemas.microsoft.com/office/drawing/2014/main" xmlns="" id="{55888999-B950-498E-B6AD-766E07FA9BFB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TextBox 51">
              <a:extLst>
                <a:ext uri="{FF2B5EF4-FFF2-40B4-BE49-F238E27FC236}">
                  <a16:creationId xmlns:a16="http://schemas.microsoft.com/office/drawing/2014/main" xmlns="" id="{75A28EC1-40C8-4858-A175-95A31B65BBEF}"/>
                </a:ext>
              </a:extLst>
            </p:cNvPr>
            <p:cNvSpPr txBox="1"/>
            <p:nvPr/>
          </p:nvSpPr>
          <p:spPr>
            <a:xfrm>
              <a:off x="-1893216" y="1385242"/>
              <a:ext cx="7201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قضيتُ يوماً من أيَّام الصَّيف في نزهةٍ على شاطئ البحر</a:t>
              </a:r>
              <a:endParaRPr lang="ar-SY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oup 9">
            <a:extLst>
              <a:ext uri="{FF2B5EF4-FFF2-40B4-BE49-F238E27FC236}">
                <a16:creationId xmlns:a16="http://schemas.microsoft.com/office/drawing/2014/main" xmlns="" id="{80DC600E-44EC-4026-BDAF-18EFA8362B34}"/>
              </a:ext>
            </a:extLst>
          </p:cNvPr>
          <p:cNvGrpSpPr/>
          <p:nvPr/>
        </p:nvGrpSpPr>
        <p:grpSpPr>
          <a:xfrm>
            <a:off x="9283612" y="2574978"/>
            <a:ext cx="612354" cy="594846"/>
            <a:chOff x="10767881" y="1071362"/>
            <a:chExt cx="657616" cy="643925"/>
          </a:xfrm>
        </p:grpSpPr>
        <p:sp>
          <p:nvSpPr>
            <p:cNvPr id="36" name="Freeform: Shape 63">
              <a:extLst>
                <a:ext uri="{FF2B5EF4-FFF2-40B4-BE49-F238E27FC236}">
                  <a16:creationId xmlns:a16="http://schemas.microsoft.com/office/drawing/2014/main" xmlns="" id="{73BA2458-DEC9-4F62-94E2-CF1B91784DCC}"/>
                </a:ext>
              </a:extLst>
            </p:cNvPr>
            <p:cNvSpPr/>
            <p:nvPr/>
          </p:nvSpPr>
          <p:spPr>
            <a:xfrm>
              <a:off x="10767881" y="1128718"/>
              <a:ext cx="657616" cy="58656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TextBox 67">
              <a:extLst>
                <a:ext uri="{FF2B5EF4-FFF2-40B4-BE49-F238E27FC236}">
                  <a16:creationId xmlns:a16="http://schemas.microsoft.com/office/drawing/2014/main" xmlns="" id="{038B1342-972F-402F-91F3-7FEF1C9B0D7D}"/>
                </a:ext>
              </a:extLst>
            </p:cNvPr>
            <p:cNvSpPr txBox="1"/>
            <p:nvPr/>
          </p:nvSpPr>
          <p:spPr>
            <a:xfrm>
              <a:off x="10917497" y="1071362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38" name="Group 8">
            <a:extLst>
              <a:ext uri="{FF2B5EF4-FFF2-40B4-BE49-F238E27FC236}">
                <a16:creationId xmlns:a16="http://schemas.microsoft.com/office/drawing/2014/main" xmlns="" id="{C74A9D79-B75C-4CC7-B012-1B4A6E281982}"/>
              </a:ext>
            </a:extLst>
          </p:cNvPr>
          <p:cNvGrpSpPr/>
          <p:nvPr/>
        </p:nvGrpSpPr>
        <p:grpSpPr>
          <a:xfrm>
            <a:off x="9283612" y="4304555"/>
            <a:ext cx="646917" cy="616592"/>
            <a:chOff x="10813143" y="2800940"/>
            <a:chExt cx="646917" cy="616592"/>
          </a:xfrm>
        </p:grpSpPr>
        <p:sp>
          <p:nvSpPr>
            <p:cNvPr id="39" name="Freeform: Shape 62">
              <a:extLst>
                <a:ext uri="{FF2B5EF4-FFF2-40B4-BE49-F238E27FC236}">
                  <a16:creationId xmlns:a16="http://schemas.microsoft.com/office/drawing/2014/main" xmlns="" id="{289ACBD1-4A5B-4C39-AF50-72835288932A}"/>
                </a:ext>
              </a:extLst>
            </p:cNvPr>
            <p:cNvSpPr/>
            <p:nvPr/>
          </p:nvSpPr>
          <p:spPr>
            <a:xfrm>
              <a:off x="10813143" y="2935483"/>
              <a:ext cx="602343" cy="48204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TextBox 68">
              <a:extLst>
                <a:ext uri="{FF2B5EF4-FFF2-40B4-BE49-F238E27FC236}">
                  <a16:creationId xmlns:a16="http://schemas.microsoft.com/office/drawing/2014/main" xmlns="" id="{924F436A-0992-46DF-AAB2-F9C27ABA603D}"/>
                </a:ext>
              </a:extLst>
            </p:cNvPr>
            <p:cNvSpPr txBox="1"/>
            <p:nvPr/>
          </p:nvSpPr>
          <p:spPr>
            <a:xfrm>
              <a:off x="10952060" y="2800940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1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 flipH="1">
            <a:off x="420016" y="440552"/>
            <a:ext cx="9805397" cy="1204977"/>
            <a:chOff x="676027" y="3890007"/>
            <a:chExt cx="5828666" cy="716280"/>
          </a:xfrm>
        </p:grpSpPr>
        <p:sp>
          <p:nvSpPr>
            <p:cNvPr id="42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5" y="3907571"/>
              <a:ext cx="5375959" cy="6756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976680" y="3892770"/>
              <a:ext cx="5528013" cy="713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Hand Of Sean" panose="02000500000000000000" pitchFamily="2" charset="-128"/>
                  <a:ea typeface="Hand Of Sean" panose="02000500000000000000" pitchFamily="2" charset="-128"/>
                  <a:sym typeface="Wingdings 2" panose="05020102010507070707" pitchFamily="18" charset="2"/>
                </a:rPr>
                <a:t>• </a:t>
              </a:r>
              <a:r>
                <a:rPr lang="ar-SY" sz="2400" b="1" dirty="0">
                  <a:solidFill>
                    <a:srgbClr val="FF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  <a:sym typeface="Wingdings 2" panose="05020102010507070707" pitchFamily="18" charset="2"/>
                </a:rPr>
                <a:t>اَخْتارُ أَحَدَ المَوْضوعَينِ الآتِيينِ </a:t>
              </a:r>
              <a:r>
                <a:rPr lang="ar-SY" sz="2400" b="1" dirty="0">
                  <a:latin typeface="Hand Of Sean" panose="02000500000000000000" pitchFamily="2" charset="-128"/>
                  <a:ea typeface="Hand Of Sean" panose="02000500000000000000" pitchFamily="2" charset="-128"/>
                  <a:sym typeface="Wingdings 2" panose="05020102010507070707" pitchFamily="18" charset="2"/>
                </a:rPr>
                <a:t>وَأُرَتِّبُ أَفْكَارِي وَاُوَظِّفُ مَا تَعَلَّمتُه مِنْ </a:t>
              </a:r>
              <a:r>
                <a:rPr lang="ar-SY" sz="2400" b="1" dirty="0" smtClean="0">
                  <a:latin typeface="Hand Of Sean" panose="02000500000000000000" pitchFamily="2" charset="-128"/>
                  <a:ea typeface="Hand Of Sean" panose="02000500000000000000" pitchFamily="2" charset="-128"/>
                  <a:sym typeface="Wingdings 2" panose="05020102010507070707" pitchFamily="18" charset="2"/>
                </a:rPr>
                <a:t>أسَاليبَ </a:t>
              </a:r>
              <a:r>
                <a:rPr lang="ar-SY" sz="2400" b="1" dirty="0">
                  <a:latin typeface="Hand Of Sean" panose="02000500000000000000" pitchFamily="2" charset="-128"/>
                  <a:ea typeface="Hand Of Sean" panose="02000500000000000000" pitchFamily="2" charset="-128"/>
                  <a:sym typeface="Wingdings 2" panose="05020102010507070707" pitchFamily="18" charset="2"/>
                </a:rPr>
                <a:t>مُتَنَوِّعةٍ </a:t>
              </a:r>
            </a:p>
            <a:p>
              <a:pPr algn="ctr"/>
              <a:r>
                <a:rPr lang="ar-SY" sz="2400" b="1" dirty="0" smtClean="0">
                  <a:latin typeface="Hand Of Sean" panose="02000500000000000000" pitchFamily="2" charset="-128"/>
                  <a:ea typeface="Hand Of Sean" panose="02000500000000000000" pitchFamily="2" charset="-128"/>
                  <a:sym typeface="Wingdings 2" panose="05020102010507070707" pitchFamily="18" charset="2"/>
                </a:rPr>
                <a:t>وَرَصيدٍ </a:t>
              </a:r>
              <a:r>
                <a:rPr lang="ar-SY" sz="2400" b="1" dirty="0">
                  <a:latin typeface="Hand Of Sean" panose="02000500000000000000" pitchFamily="2" charset="-128"/>
                  <a:ea typeface="Hand Of Sean" panose="02000500000000000000" pitchFamily="2" charset="-128"/>
                  <a:sym typeface="Wingdings 2" panose="05020102010507070707" pitchFamily="18" charset="2"/>
                </a:rPr>
                <a:t>لُغَوِيٍّ </a:t>
              </a:r>
              <a:r>
                <a:rPr lang="ar-SY" sz="2400" b="1" dirty="0" smtClean="0">
                  <a:latin typeface="Hand Of Sean" panose="02000500000000000000" pitchFamily="2" charset="-128"/>
                  <a:ea typeface="Hand Of Sean" panose="02000500000000000000" pitchFamily="2" charset="-128"/>
                  <a:sym typeface="Wingdings 2" panose="05020102010507070707" pitchFamily="18" charset="2"/>
                </a:rPr>
                <a:t>وَمَا وعتْهُ </a:t>
              </a:r>
              <a:r>
                <a:rPr lang="ar-SY" sz="2400" b="1" dirty="0">
                  <a:latin typeface="Hand Of Sean" panose="02000500000000000000" pitchFamily="2" charset="-128"/>
                  <a:ea typeface="Hand Of Sean" panose="02000500000000000000" pitchFamily="2" charset="-128"/>
                  <a:sym typeface="Wingdings 2" panose="05020102010507070707" pitchFamily="18" charset="2"/>
                </a:rPr>
                <a:t>ذَاكِرَتِي مِنْ مِعِارفَ وَمَعْلُوماتٍ وَاستَعِدُّ لِلحَدِيثِ </a:t>
              </a:r>
              <a:r>
                <a:rPr lang="ar-SY" sz="2400" b="1" dirty="0" smtClean="0">
                  <a:latin typeface="Hand Of Sean" panose="02000500000000000000" pitchFamily="2" charset="-128"/>
                  <a:ea typeface="Hand Of Sean" panose="02000500000000000000" pitchFamily="2" charset="-128"/>
                  <a:sym typeface="Wingdings 2" panose="05020102010507070707" pitchFamily="18" charset="2"/>
                </a:rPr>
                <a:t>أمَامَ </a:t>
              </a:r>
              <a:r>
                <a:rPr lang="ar-SY" sz="2400" b="1" dirty="0">
                  <a:latin typeface="Hand Of Sean" panose="02000500000000000000" pitchFamily="2" charset="-128"/>
                  <a:ea typeface="Hand Of Sean" panose="02000500000000000000" pitchFamily="2" charset="-128"/>
                  <a:sym typeface="Wingdings 2" panose="05020102010507070707" pitchFamily="18" charset="2"/>
                </a:rPr>
                <a:t>صفِّي </a:t>
              </a:r>
            </a:p>
            <a:p>
              <a:pPr algn="ctr"/>
              <a:r>
                <a:rPr lang="ar-SY" sz="2400" b="1" dirty="0" smtClean="0">
                  <a:latin typeface="Hand Of Sean" panose="02000500000000000000" pitchFamily="2" charset="-128"/>
                  <a:ea typeface="Hand Of Sean" panose="02000500000000000000" pitchFamily="2" charset="-128"/>
                  <a:sym typeface="Wingdings 2" panose="05020102010507070707" pitchFamily="18" charset="2"/>
                </a:rPr>
                <a:t>مُلْتزماً </a:t>
              </a:r>
              <a:r>
                <a:rPr lang="ar-SY" sz="2400" b="1" dirty="0">
                  <a:latin typeface="Hand Of Sean" panose="02000500000000000000" pitchFamily="2" charset="-128"/>
                  <a:ea typeface="Hand Of Sean" panose="02000500000000000000" pitchFamily="2" charset="-128"/>
                  <a:sym typeface="Wingdings 2" panose="05020102010507070707" pitchFamily="18" charset="2"/>
                </a:rPr>
                <a:t>بِالوَقْتِ المُحَدَّدِ لِي.</a:t>
              </a:r>
              <a:endParaRPr lang="en-US" sz="36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85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"/>
                            </p:stCondLst>
                            <p:childTnLst>
                              <p:par>
                                <p:cTn id="5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120">
            <a:extLst>
              <a:ext uri="{FF2B5EF4-FFF2-40B4-BE49-F238E27FC236}">
                <a16:creationId xmlns="" xmlns:a16="http://schemas.microsoft.com/office/drawing/2014/main" id="{9789FF8E-1A5B-45D0-9D4F-9E913C70AAE0}"/>
              </a:ext>
            </a:extLst>
          </p:cNvPr>
          <p:cNvSpPr/>
          <p:nvPr/>
        </p:nvSpPr>
        <p:spPr>
          <a:xfrm>
            <a:off x="9961226" y="4043677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21">
            <a:extLst>
              <a:ext uri="{FF2B5EF4-FFF2-40B4-BE49-F238E27FC236}">
                <a16:creationId xmlns="" xmlns:a16="http://schemas.microsoft.com/office/drawing/2014/main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97">
            <a:extLst>
              <a:ext uri="{FF2B5EF4-FFF2-40B4-BE49-F238E27FC236}">
                <a16:creationId xmlns="" xmlns:a16="http://schemas.microsoft.com/office/drawing/2014/main" id="{437DC7D8-6A5C-4C72-9763-5EE5683D67AC}"/>
              </a:ext>
            </a:extLst>
          </p:cNvPr>
          <p:cNvSpPr/>
          <p:nvPr/>
        </p:nvSpPr>
        <p:spPr>
          <a:xfrm rot="8037153">
            <a:off x="9518682" y="1117509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C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98">
            <a:extLst>
              <a:ext uri="{FF2B5EF4-FFF2-40B4-BE49-F238E27FC236}">
                <a16:creationId xmlns="" xmlns:a16="http://schemas.microsoft.com/office/drawing/2014/main" id="{2F0868A5-EF39-4182-917F-91DA5F11C2E9}"/>
              </a:ext>
            </a:extLst>
          </p:cNvPr>
          <p:cNvSpPr/>
          <p:nvPr/>
        </p:nvSpPr>
        <p:spPr>
          <a:xfrm>
            <a:off x="10441002" y="4760858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99">
            <a:extLst>
              <a:ext uri="{FF2B5EF4-FFF2-40B4-BE49-F238E27FC236}">
                <a16:creationId xmlns="" xmlns:a16="http://schemas.microsoft.com/office/drawing/2014/main" id="{882F8A25-C8DC-422D-8FE5-2394C73AF96E}"/>
              </a:ext>
            </a:extLst>
          </p:cNvPr>
          <p:cNvSpPr/>
          <p:nvPr/>
        </p:nvSpPr>
        <p:spPr>
          <a:xfrm>
            <a:off x="10441002" y="5326012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00">
            <a:extLst>
              <a:ext uri="{FF2B5EF4-FFF2-40B4-BE49-F238E27FC236}">
                <a16:creationId xmlns="" xmlns:a16="http://schemas.microsoft.com/office/drawing/2014/main" id="{2505EF82-E3D4-4049-9AF3-27731A9389C6}"/>
              </a:ext>
            </a:extLst>
          </p:cNvPr>
          <p:cNvSpPr/>
          <p:nvPr/>
        </p:nvSpPr>
        <p:spPr>
          <a:xfrm>
            <a:off x="10793450" y="4622484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101">
            <a:extLst>
              <a:ext uri="{FF2B5EF4-FFF2-40B4-BE49-F238E27FC236}">
                <a16:creationId xmlns="" xmlns:a16="http://schemas.microsoft.com/office/drawing/2014/main" id="{8F8D5815-A0E4-4B92-B02B-D356A239A3AA}"/>
              </a:ext>
            </a:extLst>
          </p:cNvPr>
          <p:cNvSpPr/>
          <p:nvPr/>
        </p:nvSpPr>
        <p:spPr>
          <a:xfrm>
            <a:off x="10818037" y="4316289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D9A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102">
            <a:extLst>
              <a:ext uri="{FF2B5EF4-FFF2-40B4-BE49-F238E27FC236}">
                <a16:creationId xmlns="" xmlns:a16="http://schemas.microsoft.com/office/drawing/2014/main" id="{A372C533-7BE2-47B2-A514-B883A81EF0B0}"/>
              </a:ext>
            </a:extLst>
          </p:cNvPr>
          <p:cNvSpPr/>
          <p:nvPr/>
        </p:nvSpPr>
        <p:spPr>
          <a:xfrm>
            <a:off x="10440928" y="5571880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D9A601"/>
              </a:gs>
              <a:gs pos="19000">
                <a:srgbClr val="FEC107"/>
              </a:gs>
              <a:gs pos="83000">
                <a:srgbClr val="FEC107"/>
              </a:gs>
              <a:gs pos="100000">
                <a:srgbClr val="D9A60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151">
            <a:extLst>
              <a:ext uri="{FF2B5EF4-FFF2-40B4-BE49-F238E27FC236}">
                <a16:creationId xmlns="" xmlns:a16="http://schemas.microsoft.com/office/drawing/2014/main" id="{0E5FF94F-158C-4092-8610-C6C88E1B21AE}"/>
              </a:ext>
            </a:extLst>
          </p:cNvPr>
          <p:cNvSpPr txBox="1"/>
          <p:nvPr/>
        </p:nvSpPr>
        <p:spPr>
          <a:xfrm>
            <a:off x="10105509" y="1181712"/>
            <a:ext cx="15617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11</a:t>
            </a:r>
          </a:p>
          <a:p>
            <a:pPr algn="ctr"/>
            <a:endParaRPr lang="ar-SY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التواصل الشفهي</a:t>
            </a:r>
          </a:p>
          <a:p>
            <a:pPr algn="ctr"/>
            <a:endParaRPr lang="ar-SY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ar-SY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إبداء الرأي</a:t>
            </a:r>
          </a:p>
          <a:p>
            <a:pPr algn="ctr"/>
            <a:endParaRPr lang="ar-SY" sz="1200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pic>
        <p:nvPicPr>
          <p:cNvPr id="7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1" y="2353504"/>
            <a:ext cx="9113901" cy="3615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Group 89">
            <a:extLst>
              <a:ext uri="{FF2B5EF4-FFF2-40B4-BE49-F238E27FC236}">
                <a16:creationId xmlns="" xmlns:a16="http://schemas.microsoft.com/office/drawing/2014/main" id="{3CA8D11D-A767-4398-8E30-9ABDEDA0A9E9}"/>
              </a:ext>
            </a:extLst>
          </p:cNvPr>
          <p:cNvGrpSpPr/>
          <p:nvPr/>
        </p:nvGrpSpPr>
        <p:grpSpPr>
          <a:xfrm>
            <a:off x="5891261" y="292856"/>
            <a:ext cx="3970286" cy="637097"/>
            <a:chOff x="7052456" y="2568995"/>
            <a:chExt cx="3970286" cy="637097"/>
          </a:xfrm>
        </p:grpSpPr>
        <p:sp>
          <p:nvSpPr>
            <p:cNvPr id="16" name="Rectangle 33">
              <a:extLst>
                <a:ext uri="{FF2B5EF4-FFF2-40B4-BE49-F238E27FC236}">
                  <a16:creationId xmlns="" xmlns:a16="http://schemas.microsoft.com/office/drawing/2014/main" id="{553F96CE-F6D6-4602-9D85-1EF024B2ABF6}"/>
                </a:ext>
              </a:extLst>
            </p:cNvPr>
            <p:cNvSpPr/>
            <p:nvPr/>
          </p:nvSpPr>
          <p:spPr>
            <a:xfrm>
              <a:off x="8038242" y="2583328"/>
              <a:ext cx="2665461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42">
              <a:extLst>
                <a:ext uri="{FF2B5EF4-FFF2-40B4-BE49-F238E27FC236}">
                  <a16:creationId xmlns="" xmlns:a16="http://schemas.microsoft.com/office/drawing/2014/main" id="{44503852-E1D2-490B-B996-CC3E66DBEFB2}"/>
                </a:ext>
              </a:extLst>
            </p:cNvPr>
            <p:cNvGrpSpPr/>
            <p:nvPr/>
          </p:nvGrpSpPr>
          <p:grpSpPr>
            <a:xfrm>
              <a:off x="10485639" y="2568995"/>
              <a:ext cx="537103" cy="534197"/>
              <a:chOff x="11049987" y="1270856"/>
              <a:chExt cx="537103" cy="534197"/>
            </a:xfrm>
          </p:grpSpPr>
          <p:sp>
            <p:nvSpPr>
              <p:cNvPr id="19" name="Teardrop 43">
                <a:extLst>
                  <a:ext uri="{FF2B5EF4-FFF2-40B4-BE49-F238E27FC236}">
                    <a16:creationId xmlns="" xmlns:a16="http://schemas.microsoft.com/office/drawing/2014/main" id="{3CF776BB-CEA5-4584-9B43-9E24BEDEA4EB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44">
                <a:extLst>
                  <a:ext uri="{FF2B5EF4-FFF2-40B4-BE49-F238E27FC236}">
                    <a16:creationId xmlns="" xmlns:a16="http://schemas.microsoft.com/office/drawing/2014/main" id="{A6414DF3-6DF5-4B0F-848F-F01776EE1EE1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79">
              <a:extLst>
                <a:ext uri="{FF2B5EF4-FFF2-40B4-BE49-F238E27FC236}">
                  <a16:creationId xmlns="" xmlns:a16="http://schemas.microsoft.com/office/drawing/2014/main" id="{D05D65E6-F779-4A21-8B0E-F10A7474C23C}"/>
                </a:ext>
              </a:extLst>
            </p:cNvPr>
            <p:cNvSpPr txBox="1"/>
            <p:nvPr/>
          </p:nvSpPr>
          <p:spPr>
            <a:xfrm>
              <a:off x="7052456" y="2657968"/>
              <a:ext cx="3430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المَوْضوعُ الأَولُ :</a:t>
              </a:r>
            </a:p>
          </p:txBody>
        </p:sp>
      </p:grpSp>
      <p:grpSp>
        <p:nvGrpSpPr>
          <p:cNvPr id="21" name="Group 85">
            <a:extLst>
              <a:ext uri="{FF2B5EF4-FFF2-40B4-BE49-F238E27FC236}">
                <a16:creationId xmlns:a16="http://schemas.microsoft.com/office/drawing/2014/main" xmlns="" id="{B1FB5BF1-24E5-4339-9152-844FA5BECE25}"/>
              </a:ext>
            </a:extLst>
          </p:cNvPr>
          <p:cNvGrpSpPr/>
          <p:nvPr/>
        </p:nvGrpSpPr>
        <p:grpSpPr>
          <a:xfrm>
            <a:off x="5317801" y="1181712"/>
            <a:ext cx="4046746" cy="794318"/>
            <a:chOff x="597825" y="3873003"/>
            <a:chExt cx="3348851" cy="657332"/>
          </a:xfrm>
        </p:grpSpPr>
        <p:sp>
          <p:nvSpPr>
            <p:cNvPr id="22" name="Rectangle 40">
              <a:extLst>
                <a:ext uri="{FF2B5EF4-FFF2-40B4-BE49-F238E27FC236}">
                  <a16:creationId xmlns:a16="http://schemas.microsoft.com/office/drawing/2014/main" xmlns="" id="{FBC1A429-7844-4121-AAC3-9BB8D4BFA20C}"/>
                </a:ext>
              </a:extLst>
            </p:cNvPr>
            <p:cNvSpPr/>
            <p:nvPr/>
          </p:nvSpPr>
          <p:spPr>
            <a:xfrm flipH="1">
              <a:off x="866376" y="3907571"/>
              <a:ext cx="308030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54">
              <a:extLst>
                <a:ext uri="{FF2B5EF4-FFF2-40B4-BE49-F238E27FC236}">
                  <a16:creationId xmlns:a16="http://schemas.microsoft.com/office/drawing/2014/main" xmlns="" id="{B3B5D88D-AB1F-4A72-A1DB-AC948698DBA5}"/>
                </a:ext>
              </a:extLst>
            </p:cNvPr>
            <p:cNvGrpSpPr/>
            <p:nvPr/>
          </p:nvGrpSpPr>
          <p:grpSpPr>
            <a:xfrm>
              <a:off x="597825" y="3873003"/>
              <a:ext cx="537103" cy="534197"/>
              <a:chOff x="10971785" y="1253852"/>
              <a:chExt cx="537103" cy="534197"/>
            </a:xfrm>
          </p:grpSpPr>
          <p:sp>
            <p:nvSpPr>
              <p:cNvPr id="34" name="Teardrop 55">
                <a:extLst>
                  <a:ext uri="{FF2B5EF4-FFF2-40B4-BE49-F238E27FC236}">
                    <a16:creationId xmlns:a16="http://schemas.microsoft.com/office/drawing/2014/main" xmlns="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0971785" y="1253852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56">
                <a:extLst>
                  <a:ext uri="{FF2B5EF4-FFF2-40B4-BE49-F238E27FC236}">
                    <a16:creationId xmlns:a16="http://schemas.microsoft.com/office/drawing/2014/main" xmlns="" id="{B5B5AB39-D481-4AF7-A28E-DAEF9CD8BA04}"/>
                  </a:ext>
                </a:extLst>
              </p:cNvPr>
              <p:cNvSpPr/>
              <p:nvPr/>
            </p:nvSpPr>
            <p:spPr>
              <a:xfrm>
                <a:off x="11081573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76">
              <a:extLst>
                <a:ext uri="{FF2B5EF4-FFF2-40B4-BE49-F238E27FC236}">
                  <a16:creationId xmlns:a16="http://schemas.microsoft.com/office/drawing/2014/main" xmlns="" id="{506BF21A-E698-409F-A354-C3FE858D1177}"/>
                </a:ext>
              </a:extLst>
            </p:cNvPr>
            <p:cNvSpPr txBox="1"/>
            <p:nvPr/>
          </p:nvSpPr>
          <p:spPr>
            <a:xfrm>
              <a:off x="1034418" y="4024255"/>
              <a:ext cx="2744214" cy="382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أَستَعينُ بإِجَاباتِ الأَسئِلَةِ الآتِيةِ : </a:t>
              </a: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xmlns="" id="{A008B990-FB1F-4306-8CFD-23D407693C0B}"/>
              </a:ext>
            </a:extLst>
          </p:cNvPr>
          <p:cNvGrpSpPr/>
          <p:nvPr/>
        </p:nvGrpSpPr>
        <p:grpSpPr>
          <a:xfrm>
            <a:off x="9112688" y="1254699"/>
            <a:ext cx="762998" cy="762998"/>
            <a:chOff x="3608900" y="1227358"/>
            <a:chExt cx="822423" cy="822423"/>
          </a:xfrm>
        </p:grpSpPr>
        <p:sp>
          <p:nvSpPr>
            <p:cNvPr id="37" name="Oval 15">
              <a:extLst>
                <a:ext uri="{FF2B5EF4-FFF2-40B4-BE49-F238E27FC236}">
                  <a16:creationId xmlns:a16="http://schemas.microsoft.com/office/drawing/2014/main" xmlns="" id="{988704C5-BDD2-4A92-A725-C1B5B04F1D9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C000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16">
              <a:extLst>
                <a:ext uri="{FF2B5EF4-FFF2-40B4-BE49-F238E27FC236}">
                  <a16:creationId xmlns:a16="http://schemas.microsoft.com/office/drawing/2014/main" xmlns="" id="{F96D9C0D-6973-4ADF-98D6-8EC1912AE32A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Graphic 69" descr="Research">
            <a:extLst>
              <a:ext uri="{FF2B5EF4-FFF2-40B4-BE49-F238E27FC236}">
                <a16:creationId xmlns:a16="http://schemas.microsoft.com/office/drawing/2014/main" xmlns="" id="{3AE9B385-9339-43CC-A834-9BE8F1A78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328588" y="1494825"/>
            <a:ext cx="307832" cy="3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8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120">
            <a:extLst>
              <a:ext uri="{FF2B5EF4-FFF2-40B4-BE49-F238E27FC236}">
                <a16:creationId xmlns="" xmlns:a16="http://schemas.microsoft.com/office/drawing/2014/main" id="{9789FF8E-1A5B-45D0-9D4F-9E913C70AAE0}"/>
              </a:ext>
            </a:extLst>
          </p:cNvPr>
          <p:cNvSpPr/>
          <p:nvPr/>
        </p:nvSpPr>
        <p:spPr>
          <a:xfrm>
            <a:off x="9961226" y="4043677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21">
            <a:extLst>
              <a:ext uri="{FF2B5EF4-FFF2-40B4-BE49-F238E27FC236}">
                <a16:creationId xmlns="" xmlns:a16="http://schemas.microsoft.com/office/drawing/2014/main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97">
            <a:extLst>
              <a:ext uri="{FF2B5EF4-FFF2-40B4-BE49-F238E27FC236}">
                <a16:creationId xmlns="" xmlns:a16="http://schemas.microsoft.com/office/drawing/2014/main" id="{437DC7D8-6A5C-4C72-9763-5EE5683D67AC}"/>
              </a:ext>
            </a:extLst>
          </p:cNvPr>
          <p:cNvSpPr/>
          <p:nvPr/>
        </p:nvSpPr>
        <p:spPr>
          <a:xfrm rot="8037153">
            <a:off x="9518682" y="1117509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C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98">
            <a:extLst>
              <a:ext uri="{FF2B5EF4-FFF2-40B4-BE49-F238E27FC236}">
                <a16:creationId xmlns="" xmlns:a16="http://schemas.microsoft.com/office/drawing/2014/main" id="{2F0868A5-EF39-4182-917F-91DA5F11C2E9}"/>
              </a:ext>
            </a:extLst>
          </p:cNvPr>
          <p:cNvSpPr/>
          <p:nvPr/>
        </p:nvSpPr>
        <p:spPr>
          <a:xfrm>
            <a:off x="10441002" y="4760858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99">
            <a:extLst>
              <a:ext uri="{FF2B5EF4-FFF2-40B4-BE49-F238E27FC236}">
                <a16:creationId xmlns="" xmlns:a16="http://schemas.microsoft.com/office/drawing/2014/main" id="{882F8A25-C8DC-422D-8FE5-2394C73AF96E}"/>
              </a:ext>
            </a:extLst>
          </p:cNvPr>
          <p:cNvSpPr/>
          <p:nvPr/>
        </p:nvSpPr>
        <p:spPr>
          <a:xfrm>
            <a:off x="10441002" y="5326012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00">
            <a:extLst>
              <a:ext uri="{FF2B5EF4-FFF2-40B4-BE49-F238E27FC236}">
                <a16:creationId xmlns="" xmlns:a16="http://schemas.microsoft.com/office/drawing/2014/main" id="{2505EF82-E3D4-4049-9AF3-27731A9389C6}"/>
              </a:ext>
            </a:extLst>
          </p:cNvPr>
          <p:cNvSpPr/>
          <p:nvPr/>
        </p:nvSpPr>
        <p:spPr>
          <a:xfrm>
            <a:off x="10793450" y="4622484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101">
            <a:extLst>
              <a:ext uri="{FF2B5EF4-FFF2-40B4-BE49-F238E27FC236}">
                <a16:creationId xmlns="" xmlns:a16="http://schemas.microsoft.com/office/drawing/2014/main" id="{8F8D5815-A0E4-4B92-B02B-D356A239A3AA}"/>
              </a:ext>
            </a:extLst>
          </p:cNvPr>
          <p:cNvSpPr/>
          <p:nvPr/>
        </p:nvSpPr>
        <p:spPr>
          <a:xfrm>
            <a:off x="10818037" y="4316289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D9A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102">
            <a:extLst>
              <a:ext uri="{FF2B5EF4-FFF2-40B4-BE49-F238E27FC236}">
                <a16:creationId xmlns="" xmlns:a16="http://schemas.microsoft.com/office/drawing/2014/main" id="{A372C533-7BE2-47B2-A514-B883A81EF0B0}"/>
              </a:ext>
            </a:extLst>
          </p:cNvPr>
          <p:cNvSpPr/>
          <p:nvPr/>
        </p:nvSpPr>
        <p:spPr>
          <a:xfrm>
            <a:off x="10440928" y="5571880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D9A601"/>
              </a:gs>
              <a:gs pos="19000">
                <a:srgbClr val="FEC107"/>
              </a:gs>
              <a:gs pos="83000">
                <a:srgbClr val="FEC107"/>
              </a:gs>
              <a:gs pos="100000">
                <a:srgbClr val="D9A60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151">
            <a:extLst>
              <a:ext uri="{FF2B5EF4-FFF2-40B4-BE49-F238E27FC236}">
                <a16:creationId xmlns="" xmlns:a16="http://schemas.microsoft.com/office/drawing/2014/main" id="{0E5FF94F-158C-4092-8610-C6C88E1B21AE}"/>
              </a:ext>
            </a:extLst>
          </p:cNvPr>
          <p:cNvSpPr txBox="1"/>
          <p:nvPr/>
        </p:nvSpPr>
        <p:spPr>
          <a:xfrm>
            <a:off x="10105509" y="1181712"/>
            <a:ext cx="15617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11</a:t>
            </a:r>
          </a:p>
          <a:p>
            <a:pPr algn="ctr"/>
            <a:endParaRPr lang="ar-SY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التواصل الشفهي</a:t>
            </a:r>
          </a:p>
          <a:p>
            <a:pPr algn="ctr"/>
            <a:endParaRPr lang="ar-SY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ar-SY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إبداء الرأي</a:t>
            </a:r>
          </a:p>
          <a:p>
            <a:pPr algn="ctr"/>
            <a:endParaRPr lang="ar-SY" sz="1200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pic>
        <p:nvPicPr>
          <p:cNvPr id="7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76" y="2577670"/>
            <a:ext cx="7802952" cy="15866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4" name="Group 89">
            <a:extLst>
              <a:ext uri="{FF2B5EF4-FFF2-40B4-BE49-F238E27FC236}">
                <a16:creationId xmlns="" xmlns:a16="http://schemas.microsoft.com/office/drawing/2014/main" id="{3CA8D11D-A767-4398-8E30-9ABDEDA0A9E9}"/>
              </a:ext>
            </a:extLst>
          </p:cNvPr>
          <p:cNvGrpSpPr/>
          <p:nvPr/>
        </p:nvGrpSpPr>
        <p:grpSpPr>
          <a:xfrm>
            <a:off x="5783737" y="679348"/>
            <a:ext cx="3970286" cy="637097"/>
            <a:chOff x="7052456" y="2568995"/>
            <a:chExt cx="3970286" cy="637097"/>
          </a:xfrm>
        </p:grpSpPr>
        <p:sp>
          <p:nvSpPr>
            <p:cNvPr id="15" name="Rectangle 33">
              <a:extLst>
                <a:ext uri="{FF2B5EF4-FFF2-40B4-BE49-F238E27FC236}">
                  <a16:creationId xmlns="" xmlns:a16="http://schemas.microsoft.com/office/drawing/2014/main" id="{553F96CE-F6D6-4602-9D85-1EF024B2ABF6}"/>
                </a:ext>
              </a:extLst>
            </p:cNvPr>
            <p:cNvSpPr/>
            <p:nvPr/>
          </p:nvSpPr>
          <p:spPr>
            <a:xfrm>
              <a:off x="7052456" y="2583328"/>
              <a:ext cx="3651247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42">
              <a:extLst>
                <a:ext uri="{FF2B5EF4-FFF2-40B4-BE49-F238E27FC236}">
                  <a16:creationId xmlns="" xmlns:a16="http://schemas.microsoft.com/office/drawing/2014/main" id="{44503852-E1D2-490B-B996-CC3E66DBEFB2}"/>
                </a:ext>
              </a:extLst>
            </p:cNvPr>
            <p:cNvGrpSpPr/>
            <p:nvPr/>
          </p:nvGrpSpPr>
          <p:grpSpPr>
            <a:xfrm>
              <a:off x="10485639" y="2568995"/>
              <a:ext cx="537103" cy="534197"/>
              <a:chOff x="11049987" y="1270856"/>
              <a:chExt cx="537103" cy="534197"/>
            </a:xfrm>
          </p:grpSpPr>
          <p:sp>
            <p:nvSpPr>
              <p:cNvPr id="18" name="Teardrop 43">
                <a:extLst>
                  <a:ext uri="{FF2B5EF4-FFF2-40B4-BE49-F238E27FC236}">
                    <a16:creationId xmlns="" xmlns:a16="http://schemas.microsoft.com/office/drawing/2014/main" id="{3CF776BB-CEA5-4584-9B43-9E24BEDEA4EB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44">
                <a:extLst>
                  <a:ext uri="{FF2B5EF4-FFF2-40B4-BE49-F238E27FC236}">
                    <a16:creationId xmlns="" xmlns:a16="http://schemas.microsoft.com/office/drawing/2014/main" id="{A6414DF3-6DF5-4B0F-848F-F01776EE1EE1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79">
              <a:extLst>
                <a:ext uri="{FF2B5EF4-FFF2-40B4-BE49-F238E27FC236}">
                  <a16:creationId xmlns="" xmlns:a16="http://schemas.microsoft.com/office/drawing/2014/main" id="{D05D65E6-F779-4A21-8B0E-F10A7474C23C}"/>
                </a:ext>
              </a:extLst>
            </p:cNvPr>
            <p:cNvSpPr txBox="1"/>
            <p:nvPr/>
          </p:nvSpPr>
          <p:spPr>
            <a:xfrm>
              <a:off x="8167040" y="2672691"/>
              <a:ext cx="233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المَوْضوعُ الأَولُ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414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120">
            <a:extLst>
              <a:ext uri="{FF2B5EF4-FFF2-40B4-BE49-F238E27FC236}">
                <a16:creationId xmlns="" xmlns:a16="http://schemas.microsoft.com/office/drawing/2014/main" id="{9789FF8E-1A5B-45D0-9D4F-9E913C70AAE0}"/>
              </a:ext>
            </a:extLst>
          </p:cNvPr>
          <p:cNvSpPr/>
          <p:nvPr/>
        </p:nvSpPr>
        <p:spPr>
          <a:xfrm>
            <a:off x="9961226" y="4043677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21">
            <a:extLst>
              <a:ext uri="{FF2B5EF4-FFF2-40B4-BE49-F238E27FC236}">
                <a16:creationId xmlns="" xmlns:a16="http://schemas.microsoft.com/office/drawing/2014/main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97">
            <a:extLst>
              <a:ext uri="{FF2B5EF4-FFF2-40B4-BE49-F238E27FC236}">
                <a16:creationId xmlns="" xmlns:a16="http://schemas.microsoft.com/office/drawing/2014/main" id="{437DC7D8-6A5C-4C72-9763-5EE5683D67AC}"/>
              </a:ext>
            </a:extLst>
          </p:cNvPr>
          <p:cNvSpPr/>
          <p:nvPr/>
        </p:nvSpPr>
        <p:spPr>
          <a:xfrm rot="8037153">
            <a:off x="9518682" y="1117509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C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98">
            <a:extLst>
              <a:ext uri="{FF2B5EF4-FFF2-40B4-BE49-F238E27FC236}">
                <a16:creationId xmlns="" xmlns:a16="http://schemas.microsoft.com/office/drawing/2014/main" id="{2F0868A5-EF39-4182-917F-91DA5F11C2E9}"/>
              </a:ext>
            </a:extLst>
          </p:cNvPr>
          <p:cNvSpPr/>
          <p:nvPr/>
        </p:nvSpPr>
        <p:spPr>
          <a:xfrm>
            <a:off x="10441002" y="4760858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99">
            <a:extLst>
              <a:ext uri="{FF2B5EF4-FFF2-40B4-BE49-F238E27FC236}">
                <a16:creationId xmlns="" xmlns:a16="http://schemas.microsoft.com/office/drawing/2014/main" id="{882F8A25-C8DC-422D-8FE5-2394C73AF96E}"/>
              </a:ext>
            </a:extLst>
          </p:cNvPr>
          <p:cNvSpPr/>
          <p:nvPr/>
        </p:nvSpPr>
        <p:spPr>
          <a:xfrm>
            <a:off x="10441002" y="5326012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00">
            <a:extLst>
              <a:ext uri="{FF2B5EF4-FFF2-40B4-BE49-F238E27FC236}">
                <a16:creationId xmlns="" xmlns:a16="http://schemas.microsoft.com/office/drawing/2014/main" id="{2505EF82-E3D4-4049-9AF3-27731A9389C6}"/>
              </a:ext>
            </a:extLst>
          </p:cNvPr>
          <p:cNvSpPr/>
          <p:nvPr/>
        </p:nvSpPr>
        <p:spPr>
          <a:xfrm>
            <a:off x="10793450" y="4622484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101">
            <a:extLst>
              <a:ext uri="{FF2B5EF4-FFF2-40B4-BE49-F238E27FC236}">
                <a16:creationId xmlns="" xmlns:a16="http://schemas.microsoft.com/office/drawing/2014/main" id="{8F8D5815-A0E4-4B92-B02B-D356A239A3AA}"/>
              </a:ext>
            </a:extLst>
          </p:cNvPr>
          <p:cNvSpPr/>
          <p:nvPr/>
        </p:nvSpPr>
        <p:spPr>
          <a:xfrm>
            <a:off x="10818037" y="4316289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D9A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102">
            <a:extLst>
              <a:ext uri="{FF2B5EF4-FFF2-40B4-BE49-F238E27FC236}">
                <a16:creationId xmlns="" xmlns:a16="http://schemas.microsoft.com/office/drawing/2014/main" id="{A372C533-7BE2-47B2-A514-B883A81EF0B0}"/>
              </a:ext>
            </a:extLst>
          </p:cNvPr>
          <p:cNvSpPr/>
          <p:nvPr/>
        </p:nvSpPr>
        <p:spPr>
          <a:xfrm>
            <a:off x="10440928" y="5571880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D9A601"/>
              </a:gs>
              <a:gs pos="19000">
                <a:srgbClr val="FEC107"/>
              </a:gs>
              <a:gs pos="83000">
                <a:srgbClr val="FEC107"/>
              </a:gs>
              <a:gs pos="100000">
                <a:srgbClr val="D9A60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151">
            <a:extLst>
              <a:ext uri="{FF2B5EF4-FFF2-40B4-BE49-F238E27FC236}">
                <a16:creationId xmlns="" xmlns:a16="http://schemas.microsoft.com/office/drawing/2014/main" id="{0E5FF94F-158C-4092-8610-C6C88E1B21AE}"/>
              </a:ext>
            </a:extLst>
          </p:cNvPr>
          <p:cNvSpPr txBox="1"/>
          <p:nvPr/>
        </p:nvSpPr>
        <p:spPr>
          <a:xfrm>
            <a:off x="10105509" y="1181712"/>
            <a:ext cx="15617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11</a:t>
            </a:r>
          </a:p>
          <a:p>
            <a:pPr algn="ctr"/>
            <a:endParaRPr lang="ar-SY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التواصل الشفهي</a:t>
            </a:r>
          </a:p>
          <a:p>
            <a:pPr algn="ctr"/>
            <a:endParaRPr lang="ar-SY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ar-SY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إبداء الرأي</a:t>
            </a:r>
          </a:p>
          <a:p>
            <a:pPr algn="ctr"/>
            <a:endParaRPr lang="ar-SY" sz="1200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pic>
        <p:nvPicPr>
          <p:cNvPr id="7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63" y="2074264"/>
            <a:ext cx="6311900" cy="4449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Group 89">
            <a:extLst>
              <a:ext uri="{FF2B5EF4-FFF2-40B4-BE49-F238E27FC236}">
                <a16:creationId xmlns="" xmlns:a16="http://schemas.microsoft.com/office/drawing/2014/main" id="{3CA8D11D-A767-4398-8E30-9ABDEDA0A9E9}"/>
              </a:ext>
            </a:extLst>
          </p:cNvPr>
          <p:cNvGrpSpPr/>
          <p:nvPr/>
        </p:nvGrpSpPr>
        <p:grpSpPr>
          <a:xfrm>
            <a:off x="5866226" y="119297"/>
            <a:ext cx="3970286" cy="637097"/>
            <a:chOff x="7052456" y="2568995"/>
            <a:chExt cx="3970286" cy="637097"/>
          </a:xfrm>
        </p:grpSpPr>
        <p:sp>
          <p:nvSpPr>
            <p:cNvPr id="16" name="Rectangle 33">
              <a:extLst>
                <a:ext uri="{FF2B5EF4-FFF2-40B4-BE49-F238E27FC236}">
                  <a16:creationId xmlns="" xmlns:a16="http://schemas.microsoft.com/office/drawing/2014/main" id="{553F96CE-F6D6-4602-9D85-1EF024B2ABF6}"/>
                </a:ext>
              </a:extLst>
            </p:cNvPr>
            <p:cNvSpPr/>
            <p:nvPr/>
          </p:nvSpPr>
          <p:spPr>
            <a:xfrm>
              <a:off x="7052456" y="2583328"/>
              <a:ext cx="3651247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42">
              <a:extLst>
                <a:ext uri="{FF2B5EF4-FFF2-40B4-BE49-F238E27FC236}">
                  <a16:creationId xmlns="" xmlns:a16="http://schemas.microsoft.com/office/drawing/2014/main" id="{44503852-E1D2-490B-B996-CC3E66DBEFB2}"/>
                </a:ext>
              </a:extLst>
            </p:cNvPr>
            <p:cNvGrpSpPr/>
            <p:nvPr/>
          </p:nvGrpSpPr>
          <p:grpSpPr>
            <a:xfrm>
              <a:off x="10485639" y="2568995"/>
              <a:ext cx="537103" cy="534197"/>
              <a:chOff x="11049987" y="1270856"/>
              <a:chExt cx="537103" cy="534197"/>
            </a:xfrm>
          </p:grpSpPr>
          <p:sp>
            <p:nvSpPr>
              <p:cNvPr id="19" name="Teardrop 43">
                <a:extLst>
                  <a:ext uri="{FF2B5EF4-FFF2-40B4-BE49-F238E27FC236}">
                    <a16:creationId xmlns="" xmlns:a16="http://schemas.microsoft.com/office/drawing/2014/main" id="{3CF776BB-CEA5-4584-9B43-9E24BEDEA4EB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44">
                <a:extLst>
                  <a:ext uri="{FF2B5EF4-FFF2-40B4-BE49-F238E27FC236}">
                    <a16:creationId xmlns="" xmlns:a16="http://schemas.microsoft.com/office/drawing/2014/main" id="{A6414DF3-6DF5-4B0F-848F-F01776EE1EE1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79">
              <a:extLst>
                <a:ext uri="{FF2B5EF4-FFF2-40B4-BE49-F238E27FC236}">
                  <a16:creationId xmlns="" xmlns:a16="http://schemas.microsoft.com/office/drawing/2014/main" id="{D05D65E6-F779-4A21-8B0E-F10A7474C23C}"/>
                </a:ext>
              </a:extLst>
            </p:cNvPr>
            <p:cNvSpPr txBox="1"/>
            <p:nvPr/>
          </p:nvSpPr>
          <p:spPr>
            <a:xfrm>
              <a:off x="8167040" y="2672691"/>
              <a:ext cx="233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المَوْضوعُ الثاني :</a:t>
              </a:r>
            </a:p>
          </p:txBody>
        </p:sp>
      </p:grpSp>
      <p:grpSp>
        <p:nvGrpSpPr>
          <p:cNvPr id="36" name="Group 85">
            <a:extLst>
              <a:ext uri="{FF2B5EF4-FFF2-40B4-BE49-F238E27FC236}">
                <a16:creationId xmlns:a16="http://schemas.microsoft.com/office/drawing/2014/main" xmlns="" id="{B1FB5BF1-24E5-4339-9152-844FA5BECE25}"/>
              </a:ext>
            </a:extLst>
          </p:cNvPr>
          <p:cNvGrpSpPr/>
          <p:nvPr/>
        </p:nvGrpSpPr>
        <p:grpSpPr>
          <a:xfrm>
            <a:off x="5357812" y="1042531"/>
            <a:ext cx="4046746" cy="794318"/>
            <a:chOff x="597825" y="3873003"/>
            <a:chExt cx="3348851" cy="657332"/>
          </a:xfrm>
        </p:grpSpPr>
        <p:sp>
          <p:nvSpPr>
            <p:cNvPr id="37" name="Rectangle 40">
              <a:extLst>
                <a:ext uri="{FF2B5EF4-FFF2-40B4-BE49-F238E27FC236}">
                  <a16:creationId xmlns:a16="http://schemas.microsoft.com/office/drawing/2014/main" xmlns="" id="{FBC1A429-7844-4121-AAC3-9BB8D4BFA20C}"/>
                </a:ext>
              </a:extLst>
            </p:cNvPr>
            <p:cNvSpPr/>
            <p:nvPr/>
          </p:nvSpPr>
          <p:spPr>
            <a:xfrm flipH="1">
              <a:off x="866376" y="3907571"/>
              <a:ext cx="308030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54">
              <a:extLst>
                <a:ext uri="{FF2B5EF4-FFF2-40B4-BE49-F238E27FC236}">
                  <a16:creationId xmlns:a16="http://schemas.microsoft.com/office/drawing/2014/main" xmlns="" id="{B3B5D88D-AB1F-4A72-A1DB-AC948698DBA5}"/>
                </a:ext>
              </a:extLst>
            </p:cNvPr>
            <p:cNvGrpSpPr/>
            <p:nvPr/>
          </p:nvGrpSpPr>
          <p:grpSpPr>
            <a:xfrm>
              <a:off x="597825" y="3873003"/>
              <a:ext cx="537103" cy="534197"/>
              <a:chOff x="10971785" y="1253852"/>
              <a:chExt cx="537103" cy="534197"/>
            </a:xfrm>
          </p:grpSpPr>
          <p:sp>
            <p:nvSpPr>
              <p:cNvPr id="40" name="Teardrop 55">
                <a:extLst>
                  <a:ext uri="{FF2B5EF4-FFF2-40B4-BE49-F238E27FC236}">
                    <a16:creationId xmlns:a16="http://schemas.microsoft.com/office/drawing/2014/main" xmlns="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0971785" y="1253852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56">
                <a:extLst>
                  <a:ext uri="{FF2B5EF4-FFF2-40B4-BE49-F238E27FC236}">
                    <a16:creationId xmlns:a16="http://schemas.microsoft.com/office/drawing/2014/main" xmlns="" id="{B5B5AB39-D481-4AF7-A28E-DAEF9CD8BA04}"/>
                  </a:ext>
                </a:extLst>
              </p:cNvPr>
              <p:cNvSpPr/>
              <p:nvPr/>
            </p:nvSpPr>
            <p:spPr>
              <a:xfrm>
                <a:off x="11081573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76">
              <a:extLst>
                <a:ext uri="{FF2B5EF4-FFF2-40B4-BE49-F238E27FC236}">
                  <a16:creationId xmlns:a16="http://schemas.microsoft.com/office/drawing/2014/main" xmlns="" id="{506BF21A-E698-409F-A354-C3FE858D1177}"/>
                </a:ext>
              </a:extLst>
            </p:cNvPr>
            <p:cNvSpPr txBox="1"/>
            <p:nvPr/>
          </p:nvSpPr>
          <p:spPr>
            <a:xfrm>
              <a:off x="1034418" y="4024255"/>
              <a:ext cx="2744214" cy="382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أَستَعينُ بإِجَاباتِ الأَسئِلَةِ الآتِيةِ : </a:t>
              </a:r>
            </a:p>
          </p:txBody>
        </p:sp>
      </p:grpSp>
      <p:grpSp>
        <p:nvGrpSpPr>
          <p:cNvPr id="42" name="Group 14">
            <a:extLst>
              <a:ext uri="{FF2B5EF4-FFF2-40B4-BE49-F238E27FC236}">
                <a16:creationId xmlns:a16="http://schemas.microsoft.com/office/drawing/2014/main" xmlns="" id="{A008B990-FB1F-4306-8CFD-23D407693C0B}"/>
              </a:ext>
            </a:extLst>
          </p:cNvPr>
          <p:cNvGrpSpPr/>
          <p:nvPr/>
        </p:nvGrpSpPr>
        <p:grpSpPr>
          <a:xfrm>
            <a:off x="9152699" y="1115518"/>
            <a:ext cx="762998" cy="762998"/>
            <a:chOff x="3608900" y="1227358"/>
            <a:chExt cx="822423" cy="822423"/>
          </a:xfrm>
        </p:grpSpPr>
        <p:sp>
          <p:nvSpPr>
            <p:cNvPr id="43" name="Oval 15">
              <a:extLst>
                <a:ext uri="{FF2B5EF4-FFF2-40B4-BE49-F238E27FC236}">
                  <a16:creationId xmlns:a16="http://schemas.microsoft.com/office/drawing/2014/main" xmlns="" id="{988704C5-BDD2-4A92-A725-C1B5B04F1D9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FF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16">
              <a:extLst>
                <a:ext uri="{FF2B5EF4-FFF2-40B4-BE49-F238E27FC236}">
                  <a16:creationId xmlns:a16="http://schemas.microsoft.com/office/drawing/2014/main" xmlns="" id="{F96D9C0D-6973-4ADF-98D6-8EC1912AE32A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Graphic 69" descr="Research">
            <a:extLst>
              <a:ext uri="{FF2B5EF4-FFF2-40B4-BE49-F238E27FC236}">
                <a16:creationId xmlns:a16="http://schemas.microsoft.com/office/drawing/2014/main" xmlns="" id="{3AE9B385-9339-43CC-A834-9BE8F1A78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368599" y="1355644"/>
            <a:ext cx="307832" cy="3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4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120">
            <a:extLst>
              <a:ext uri="{FF2B5EF4-FFF2-40B4-BE49-F238E27FC236}">
                <a16:creationId xmlns="" xmlns:a16="http://schemas.microsoft.com/office/drawing/2014/main" id="{9789FF8E-1A5B-45D0-9D4F-9E913C70AAE0}"/>
              </a:ext>
            </a:extLst>
          </p:cNvPr>
          <p:cNvSpPr/>
          <p:nvPr/>
        </p:nvSpPr>
        <p:spPr>
          <a:xfrm>
            <a:off x="9961226" y="4043677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21">
            <a:extLst>
              <a:ext uri="{FF2B5EF4-FFF2-40B4-BE49-F238E27FC236}">
                <a16:creationId xmlns="" xmlns:a16="http://schemas.microsoft.com/office/drawing/2014/main" id="{D97E04F9-E955-451C-930A-641F33C6C21E}"/>
              </a:ext>
            </a:extLst>
          </p:cNvPr>
          <p:cNvSpPr/>
          <p:nvPr/>
        </p:nvSpPr>
        <p:spPr>
          <a:xfrm>
            <a:off x="11784378" y="3920742"/>
            <a:ext cx="1810848" cy="2810538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97">
            <a:extLst>
              <a:ext uri="{FF2B5EF4-FFF2-40B4-BE49-F238E27FC236}">
                <a16:creationId xmlns="" xmlns:a16="http://schemas.microsoft.com/office/drawing/2014/main" id="{437DC7D8-6A5C-4C72-9763-5EE5683D67AC}"/>
              </a:ext>
            </a:extLst>
          </p:cNvPr>
          <p:cNvSpPr/>
          <p:nvPr/>
        </p:nvSpPr>
        <p:spPr>
          <a:xfrm rot="8037153">
            <a:off x="9518682" y="1117509"/>
            <a:ext cx="2735354" cy="2920322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FEC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98">
            <a:extLst>
              <a:ext uri="{FF2B5EF4-FFF2-40B4-BE49-F238E27FC236}">
                <a16:creationId xmlns="" xmlns:a16="http://schemas.microsoft.com/office/drawing/2014/main" id="{2F0868A5-EF39-4182-917F-91DA5F11C2E9}"/>
              </a:ext>
            </a:extLst>
          </p:cNvPr>
          <p:cNvSpPr/>
          <p:nvPr/>
        </p:nvSpPr>
        <p:spPr>
          <a:xfrm>
            <a:off x="10441002" y="4760858"/>
            <a:ext cx="958965" cy="565154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99">
            <a:extLst>
              <a:ext uri="{FF2B5EF4-FFF2-40B4-BE49-F238E27FC236}">
                <a16:creationId xmlns="" xmlns:a16="http://schemas.microsoft.com/office/drawing/2014/main" id="{882F8A25-C8DC-422D-8FE5-2394C73AF96E}"/>
              </a:ext>
            </a:extLst>
          </p:cNvPr>
          <p:cNvSpPr/>
          <p:nvPr/>
        </p:nvSpPr>
        <p:spPr>
          <a:xfrm>
            <a:off x="10441002" y="5326012"/>
            <a:ext cx="958891" cy="24586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00">
            <a:extLst>
              <a:ext uri="{FF2B5EF4-FFF2-40B4-BE49-F238E27FC236}">
                <a16:creationId xmlns="" xmlns:a16="http://schemas.microsoft.com/office/drawing/2014/main" id="{2505EF82-E3D4-4049-9AF3-27731A9389C6}"/>
              </a:ext>
            </a:extLst>
          </p:cNvPr>
          <p:cNvSpPr/>
          <p:nvPr/>
        </p:nvSpPr>
        <p:spPr>
          <a:xfrm>
            <a:off x="10793450" y="4622484"/>
            <a:ext cx="256114" cy="13837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101">
            <a:extLst>
              <a:ext uri="{FF2B5EF4-FFF2-40B4-BE49-F238E27FC236}">
                <a16:creationId xmlns="" xmlns:a16="http://schemas.microsoft.com/office/drawing/2014/main" id="{8F8D5815-A0E4-4B92-B02B-D356A239A3AA}"/>
              </a:ext>
            </a:extLst>
          </p:cNvPr>
          <p:cNvSpPr/>
          <p:nvPr/>
        </p:nvSpPr>
        <p:spPr>
          <a:xfrm>
            <a:off x="10818037" y="4316289"/>
            <a:ext cx="204891" cy="306195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D9A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102">
            <a:extLst>
              <a:ext uri="{FF2B5EF4-FFF2-40B4-BE49-F238E27FC236}">
                <a16:creationId xmlns="" xmlns:a16="http://schemas.microsoft.com/office/drawing/2014/main" id="{A372C533-7BE2-47B2-A514-B883A81EF0B0}"/>
              </a:ext>
            </a:extLst>
          </p:cNvPr>
          <p:cNvSpPr/>
          <p:nvPr/>
        </p:nvSpPr>
        <p:spPr>
          <a:xfrm>
            <a:off x="10440928" y="5571880"/>
            <a:ext cx="958891" cy="978629"/>
          </a:xfrm>
          <a:prstGeom prst="rect">
            <a:avLst/>
          </a:prstGeom>
          <a:gradFill flip="none" rotWithShape="1">
            <a:gsLst>
              <a:gs pos="0">
                <a:srgbClr val="D9A601"/>
              </a:gs>
              <a:gs pos="19000">
                <a:srgbClr val="FEC107"/>
              </a:gs>
              <a:gs pos="83000">
                <a:srgbClr val="FEC107"/>
              </a:gs>
              <a:gs pos="100000">
                <a:srgbClr val="D9A60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151">
            <a:extLst>
              <a:ext uri="{FF2B5EF4-FFF2-40B4-BE49-F238E27FC236}">
                <a16:creationId xmlns="" xmlns:a16="http://schemas.microsoft.com/office/drawing/2014/main" id="{0E5FF94F-158C-4092-8610-C6C88E1B21AE}"/>
              </a:ext>
            </a:extLst>
          </p:cNvPr>
          <p:cNvSpPr txBox="1"/>
          <p:nvPr/>
        </p:nvSpPr>
        <p:spPr>
          <a:xfrm>
            <a:off x="10105509" y="1181712"/>
            <a:ext cx="15617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11</a:t>
            </a:r>
          </a:p>
          <a:p>
            <a:pPr algn="ctr"/>
            <a:endParaRPr lang="ar-SY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التواصل الشفهي</a:t>
            </a:r>
          </a:p>
          <a:p>
            <a:pPr algn="ctr"/>
            <a:endParaRPr lang="ar-SY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ar-SY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إبداء الرأي</a:t>
            </a:r>
          </a:p>
          <a:p>
            <a:pPr algn="ctr"/>
            <a:endParaRPr lang="ar-SY" sz="1200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pic>
        <p:nvPicPr>
          <p:cNvPr id="7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2286516"/>
            <a:ext cx="9448235" cy="24051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4" name="Group 89">
            <a:extLst>
              <a:ext uri="{FF2B5EF4-FFF2-40B4-BE49-F238E27FC236}">
                <a16:creationId xmlns="" xmlns:a16="http://schemas.microsoft.com/office/drawing/2014/main" id="{3CA8D11D-A767-4398-8E30-9ABDEDA0A9E9}"/>
              </a:ext>
            </a:extLst>
          </p:cNvPr>
          <p:cNvGrpSpPr/>
          <p:nvPr/>
        </p:nvGrpSpPr>
        <p:grpSpPr>
          <a:xfrm>
            <a:off x="5990940" y="364763"/>
            <a:ext cx="3970286" cy="637097"/>
            <a:chOff x="7052456" y="2568995"/>
            <a:chExt cx="3970286" cy="637097"/>
          </a:xfrm>
        </p:grpSpPr>
        <p:sp>
          <p:nvSpPr>
            <p:cNvPr id="15" name="Rectangle 33">
              <a:extLst>
                <a:ext uri="{FF2B5EF4-FFF2-40B4-BE49-F238E27FC236}">
                  <a16:creationId xmlns="" xmlns:a16="http://schemas.microsoft.com/office/drawing/2014/main" id="{553F96CE-F6D6-4602-9D85-1EF024B2ABF6}"/>
                </a:ext>
              </a:extLst>
            </p:cNvPr>
            <p:cNvSpPr/>
            <p:nvPr/>
          </p:nvSpPr>
          <p:spPr>
            <a:xfrm>
              <a:off x="7052456" y="2583328"/>
              <a:ext cx="3651247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42">
              <a:extLst>
                <a:ext uri="{FF2B5EF4-FFF2-40B4-BE49-F238E27FC236}">
                  <a16:creationId xmlns="" xmlns:a16="http://schemas.microsoft.com/office/drawing/2014/main" id="{44503852-E1D2-490B-B996-CC3E66DBEFB2}"/>
                </a:ext>
              </a:extLst>
            </p:cNvPr>
            <p:cNvGrpSpPr/>
            <p:nvPr/>
          </p:nvGrpSpPr>
          <p:grpSpPr>
            <a:xfrm>
              <a:off x="10485639" y="2568995"/>
              <a:ext cx="537103" cy="534197"/>
              <a:chOff x="11049987" y="1270856"/>
              <a:chExt cx="537103" cy="534197"/>
            </a:xfrm>
          </p:grpSpPr>
          <p:sp>
            <p:nvSpPr>
              <p:cNvPr id="18" name="Teardrop 43">
                <a:extLst>
                  <a:ext uri="{FF2B5EF4-FFF2-40B4-BE49-F238E27FC236}">
                    <a16:creationId xmlns="" xmlns:a16="http://schemas.microsoft.com/office/drawing/2014/main" id="{3CF776BB-CEA5-4584-9B43-9E24BEDEA4EB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44">
                <a:extLst>
                  <a:ext uri="{FF2B5EF4-FFF2-40B4-BE49-F238E27FC236}">
                    <a16:creationId xmlns="" xmlns:a16="http://schemas.microsoft.com/office/drawing/2014/main" id="{A6414DF3-6DF5-4B0F-848F-F01776EE1EE1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79">
              <a:extLst>
                <a:ext uri="{FF2B5EF4-FFF2-40B4-BE49-F238E27FC236}">
                  <a16:creationId xmlns="" xmlns:a16="http://schemas.microsoft.com/office/drawing/2014/main" id="{D05D65E6-F779-4A21-8B0E-F10A7474C23C}"/>
                </a:ext>
              </a:extLst>
            </p:cNvPr>
            <p:cNvSpPr txBox="1"/>
            <p:nvPr/>
          </p:nvSpPr>
          <p:spPr>
            <a:xfrm>
              <a:off x="8167040" y="2672691"/>
              <a:ext cx="233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المَوْضوعُ الثاني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60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19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8171</TotalTime>
  <Words>209</Words>
  <Application>Microsoft Office PowerPoint</Application>
  <PresentationFormat>مخصص</PresentationFormat>
  <Paragraphs>74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5822</cp:revision>
  <dcterms:created xsi:type="dcterms:W3CDTF">2020-10-10T04:32:51Z</dcterms:created>
  <dcterms:modified xsi:type="dcterms:W3CDTF">2021-05-26T15:41:45Z</dcterms:modified>
</cp:coreProperties>
</file>