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61" r:id="rId2"/>
    <p:sldId id="413" r:id="rId3"/>
    <p:sldId id="456" r:id="rId4"/>
    <p:sldId id="435" r:id="rId5"/>
    <p:sldId id="430" r:id="rId6"/>
    <p:sldId id="457" r:id="rId7"/>
    <p:sldId id="458" r:id="rId8"/>
    <p:sldId id="460" r:id="rId9"/>
    <p:sldId id="462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BD5"/>
    <a:srgbClr val="FAB4F0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9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708" y="-48"/>
      </p:cViewPr>
      <p:guideLst>
        <p:guide orient="horz" pos="1704"/>
        <p:guide pos="21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10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microsoft.com/office/2007/relationships/hdphoto" Target="../media/hdphoto4.wdp"/><Relationship Id="rId10" Type="http://schemas.openxmlformats.org/officeDocument/2006/relationships/image" Target="../media/image10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9" Type="http://schemas.openxmlformats.org/officeDocument/2006/relationships/image" Target="../media/image2.sv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8611"/>
            <a:chOff x="3433196" y="1933130"/>
            <a:chExt cx="5355771" cy="332861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4264833" y="3639456"/>
              <a:ext cx="3548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المصادر</a:t>
              </a:r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5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المصادر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4749800" y="240004"/>
            <a:ext cx="34287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المصادر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3798907" y="1247811"/>
            <a:ext cx="7361135" cy="1410502"/>
            <a:chOff x="4039830" y="1200978"/>
            <a:chExt cx="7656414" cy="1467081"/>
          </a:xfrm>
        </p:grpSpPr>
        <p:sp>
          <p:nvSpPr>
            <p:cNvPr id="49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039830" y="1241398"/>
              <a:ext cx="7656414" cy="1272259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2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039830" y="1671679"/>
              <a:ext cx="6195985" cy="805053"/>
              <a:chOff x="1719394" y="880571"/>
              <a:chExt cx="6765988" cy="1104422"/>
            </a:xfrm>
          </p:grpSpPr>
          <p:sp>
            <p:nvSpPr>
              <p:cNvPr id="59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1719394" y="880571"/>
                <a:ext cx="6765988" cy="52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هي المواد التي يستعين بها المؤرِّخ للحصول على الأدلّة , و هي نوعان :</a:t>
                </a:r>
                <a:endParaRPr lang="ar-SY" b="1" dirty="0"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60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118574" y="1666753"/>
                <a:ext cx="6257862" cy="31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235816" y="1310350"/>
              <a:ext cx="1199153" cy="804078"/>
              <a:chOff x="8485391" y="384878"/>
              <a:chExt cx="1309470" cy="1103086"/>
            </a:xfrm>
          </p:grpSpPr>
          <p:sp>
            <p:nvSpPr>
              <p:cNvPr id="55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6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1" y="384878"/>
                <a:ext cx="1291771" cy="1103086"/>
                <a:chOff x="8485391" y="384878"/>
                <a:chExt cx="1291771" cy="1103086"/>
              </a:xfrm>
            </p:grpSpPr>
            <p:sp>
              <p:nvSpPr>
                <p:cNvPr id="57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1" y="384878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8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4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200978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9812887" y="4342841"/>
            <a:ext cx="1901609" cy="717433"/>
            <a:chOff x="8784912" y="4192997"/>
            <a:chExt cx="1901609" cy="717433"/>
          </a:xfrm>
        </p:grpSpPr>
        <p:sp>
          <p:nvSpPr>
            <p:cNvPr id="40" name="Oval 23">
              <a:extLst>
                <a:ext uri="{FF2B5EF4-FFF2-40B4-BE49-F238E27FC236}">
                  <a16:creationId xmlns:a16="http://schemas.microsoft.com/office/drawing/2014/main" xmlns="" id="{A8251A32-9ED0-46A7-B7E4-651ED5C2C411}"/>
                </a:ext>
              </a:extLst>
            </p:cNvPr>
            <p:cNvSpPr/>
            <p:nvPr/>
          </p:nvSpPr>
          <p:spPr>
            <a:xfrm>
              <a:off x="8784912" y="4192997"/>
              <a:ext cx="1901609" cy="717433"/>
            </a:xfrm>
            <a:prstGeom prst="ellipse">
              <a:avLst/>
            </a:prstGeom>
            <a:solidFill>
              <a:srgbClr val="FF99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65">
              <a:extLst>
                <a:ext uri="{FF2B5EF4-FFF2-40B4-BE49-F238E27FC236}">
                  <a16:creationId xmlns:a16="http://schemas.microsoft.com/office/drawing/2014/main" xmlns="" id="{63752D37-5856-413E-BAFB-8B20B6C33627}"/>
                </a:ext>
              </a:extLst>
            </p:cNvPr>
            <p:cNvSpPr txBox="1"/>
            <p:nvPr/>
          </p:nvSpPr>
          <p:spPr>
            <a:xfrm>
              <a:off x="9139358" y="4351658"/>
              <a:ext cx="1078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القصص</a:t>
              </a:r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9854514" y="5151215"/>
            <a:ext cx="1875747" cy="728639"/>
            <a:chOff x="8826539" y="5001371"/>
            <a:chExt cx="1875747" cy="728639"/>
          </a:xfrm>
        </p:grpSpPr>
        <p:sp>
          <p:nvSpPr>
            <p:cNvPr id="42" name="Oval 15">
              <a:extLst>
                <a:ext uri="{FF2B5EF4-FFF2-40B4-BE49-F238E27FC236}">
                  <a16:creationId xmlns:a16="http://schemas.microsoft.com/office/drawing/2014/main" xmlns="" id="{25C16C94-E4DC-4902-8BE3-596FF4AA8714}"/>
                </a:ext>
              </a:extLst>
            </p:cNvPr>
            <p:cNvSpPr/>
            <p:nvPr/>
          </p:nvSpPr>
          <p:spPr>
            <a:xfrm>
              <a:off x="8826539" y="5001371"/>
              <a:ext cx="1875747" cy="728639"/>
            </a:xfrm>
            <a:prstGeom prst="ellipse">
              <a:avLst/>
            </a:prstGeom>
            <a:solidFill>
              <a:srgbClr val="75C7F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66">
              <a:extLst>
                <a:ext uri="{FF2B5EF4-FFF2-40B4-BE49-F238E27FC236}">
                  <a16:creationId xmlns:a16="http://schemas.microsoft.com/office/drawing/2014/main" xmlns="" id="{BD4B29FC-6A84-4E7C-A261-5EF66E9C5A59}"/>
                </a:ext>
              </a:extLst>
            </p:cNvPr>
            <p:cNvSpPr txBox="1"/>
            <p:nvPr/>
          </p:nvSpPr>
          <p:spPr>
            <a:xfrm>
              <a:off x="9334723" y="5181683"/>
              <a:ext cx="918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الكتب</a:t>
              </a:r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" name="Group 75">
            <a:extLst>
              <a:ext uri="{FF2B5EF4-FFF2-40B4-BE49-F238E27FC236}">
                <a16:creationId xmlns:a16="http://schemas.microsoft.com/office/drawing/2014/main" xmlns="" id="{12566D88-31D6-416B-B5B5-685630FB662C}"/>
              </a:ext>
            </a:extLst>
          </p:cNvPr>
          <p:cNvGrpSpPr/>
          <p:nvPr/>
        </p:nvGrpSpPr>
        <p:grpSpPr>
          <a:xfrm>
            <a:off x="9900349" y="3550824"/>
            <a:ext cx="1775851" cy="689833"/>
            <a:chOff x="6803483" y="3004413"/>
            <a:chExt cx="1204685" cy="1204685"/>
          </a:xfrm>
        </p:grpSpPr>
        <p:sp>
          <p:nvSpPr>
            <p:cNvPr id="45" name="Oval 10">
              <a:extLst>
                <a:ext uri="{FF2B5EF4-FFF2-40B4-BE49-F238E27FC236}">
                  <a16:creationId xmlns:a16="http://schemas.microsoft.com/office/drawing/2014/main" xmlns="" id="{2B602DCE-9734-498E-BA99-D31148558385}"/>
                </a:ext>
              </a:extLst>
            </p:cNvPr>
            <p:cNvSpPr/>
            <p:nvPr/>
          </p:nvSpPr>
          <p:spPr>
            <a:xfrm>
              <a:off x="6803483" y="3004413"/>
              <a:ext cx="1204685" cy="120468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74">
              <a:extLst>
                <a:ext uri="{FF2B5EF4-FFF2-40B4-BE49-F238E27FC236}">
                  <a16:creationId xmlns:a16="http://schemas.microsoft.com/office/drawing/2014/main" xmlns="" id="{E61E29B1-A885-49FA-8EF0-8DCA134FF6ED}"/>
                </a:ext>
              </a:extLst>
            </p:cNvPr>
            <p:cNvSpPr txBox="1"/>
            <p:nvPr/>
          </p:nvSpPr>
          <p:spPr>
            <a:xfrm>
              <a:off x="6984597" y="3280143"/>
              <a:ext cx="918702" cy="31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الآثار</a:t>
              </a:r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6011898" y="3763869"/>
            <a:ext cx="3574666" cy="400110"/>
          </a:xfrm>
          <a:prstGeom prst="rect">
            <a:avLst/>
          </a:prstGeom>
          <a:noFill/>
          <a:ln>
            <a:solidFill>
              <a:srgbClr val="F12B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و تشملُ الشواهد و المعالم القديمة</a:t>
            </a:r>
            <a:endParaRPr lang="ar-SY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4669655" y="4475473"/>
            <a:ext cx="4916910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التي يرويها و يكتبها النّاس الذين رأوا الحدث أو وقع لهم</a:t>
            </a:r>
            <a:endParaRPr lang="ar-SY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5808699" y="5343432"/>
            <a:ext cx="3777865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التي أُلِّفت وقت الحدث أو قريباً منه</a:t>
            </a:r>
            <a:endParaRPr lang="ar-SY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9882618" y="5952451"/>
            <a:ext cx="1875747" cy="728639"/>
            <a:chOff x="8854643" y="5802607"/>
            <a:chExt cx="1875747" cy="728639"/>
          </a:xfrm>
        </p:grpSpPr>
        <p:sp>
          <p:nvSpPr>
            <p:cNvPr id="63" name="Oval 15">
              <a:extLst>
                <a:ext uri="{FF2B5EF4-FFF2-40B4-BE49-F238E27FC236}">
                  <a16:creationId xmlns:a16="http://schemas.microsoft.com/office/drawing/2014/main" xmlns="" id="{25C16C94-E4DC-4902-8BE3-596FF4AA8714}"/>
                </a:ext>
              </a:extLst>
            </p:cNvPr>
            <p:cNvSpPr/>
            <p:nvPr/>
          </p:nvSpPr>
          <p:spPr>
            <a:xfrm>
              <a:off x="8854643" y="5802607"/>
              <a:ext cx="1875747" cy="72863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6">
              <a:extLst>
                <a:ext uri="{FF2B5EF4-FFF2-40B4-BE49-F238E27FC236}">
                  <a16:creationId xmlns:a16="http://schemas.microsoft.com/office/drawing/2014/main" xmlns="" id="{BD4B29FC-6A84-4E7C-A261-5EF66E9C5A59}"/>
                </a:ext>
              </a:extLst>
            </p:cNvPr>
            <p:cNvSpPr txBox="1"/>
            <p:nvPr/>
          </p:nvSpPr>
          <p:spPr>
            <a:xfrm>
              <a:off x="9375961" y="6005792"/>
              <a:ext cx="918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الصور </a:t>
              </a:r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5145595" y="6167515"/>
            <a:ext cx="4440969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الصور الفوتوغرافية , و الرسائل , و الوثائق</a:t>
            </a:r>
            <a:endParaRPr lang="ar-SY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6" name="مجموعة 65"/>
          <p:cNvGrpSpPr/>
          <p:nvPr/>
        </p:nvGrpSpPr>
        <p:grpSpPr>
          <a:xfrm>
            <a:off x="9511606" y="2822665"/>
            <a:ext cx="2158387" cy="471216"/>
            <a:chOff x="5130247" y="1082156"/>
            <a:chExt cx="2929485" cy="471216"/>
          </a:xfrm>
        </p:grpSpPr>
        <p:sp>
          <p:nvSpPr>
            <p:cNvPr id="67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5130247" y="1082156"/>
              <a:ext cx="2929485" cy="4712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 flipH="1">
              <a:off x="5358579" y="1153261"/>
              <a:ext cx="2585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1- مصادر أولية , هي:</a:t>
              </a:r>
              <a:endParaRPr lang="ar-SY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899" r="100000">
                        <a14:foregroundMark x1="78261" y1="10023" x2="78882" y2="23690"/>
                        <a14:foregroundMark x1="66874" y1="11617" x2="53209" y2="17540"/>
                        <a14:foregroundMark x1="31263" y1="12756" x2="32712" y2="25513"/>
                        <a14:foregroundMark x1="51139" y1="38724" x2="51139" y2="38724"/>
                        <a14:foregroundMark x1="48447" y1="39863" x2="48447" y2="39863"/>
                        <a14:foregroundMark x1="35404" y1="19818" x2="37060" y2="25513"/>
                        <a14:foregroundMark x1="63768" y1="23690" x2="49068" y2="24829"/>
                        <a14:foregroundMark x1="86128" y1="9339" x2="81573" y2="22096"/>
                        <a14:foregroundMark x1="82195" y1="2278" x2="39130" y2="0"/>
                        <a14:foregroundMark x1="90062" y1="4100" x2="93582" y2="16173"/>
                        <a14:foregroundMark x1="91511" y1="25285" x2="87992" y2="29385"/>
                        <a14:foregroundMark x1="83644" y1="33941" x2="28157" y2="31663"/>
                        <a14:foregroundMark x1="76398" y1="15034" x2="29193" y2="15490"/>
                        <a14:foregroundMark x1="42857" y1="10934" x2="22567" y2="13212"/>
                        <a14:foregroundMark x1="27122" y1="17995" x2="26708" y2="28246"/>
                        <a14:foregroundMark x1="82195" y1="21412" x2="82195" y2="25285"/>
                        <a14:foregroundMark x1="40787" y1="65604" x2="40787" y2="76082"/>
                        <a14:backgroundMark x1="39752" y1="1139" x2="62319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5823" y="2970715"/>
            <a:ext cx="2426684" cy="220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"/>
                            </p:stCondLst>
                            <p:childTnLst>
                              <p:par>
                                <p:cTn id="6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"/>
                            </p:stCondLst>
                            <p:childTnLst>
                              <p:par>
                                <p:cTn id="7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900"/>
                            </p:stCondLst>
                            <p:childTnLst>
                              <p:par>
                                <p:cTn id="8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7" grpId="0" animBg="1"/>
      <p:bldP spid="61" grpId="0" animBg="1"/>
      <p:bldP spid="62" grpId="0" animBg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المصادر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8906266" y="2577736"/>
            <a:ext cx="1901609" cy="717433"/>
            <a:chOff x="8784912" y="4192997"/>
            <a:chExt cx="1901609" cy="717433"/>
          </a:xfrm>
        </p:grpSpPr>
        <p:sp>
          <p:nvSpPr>
            <p:cNvPr id="40" name="Oval 23">
              <a:extLst>
                <a:ext uri="{FF2B5EF4-FFF2-40B4-BE49-F238E27FC236}">
                  <a16:creationId xmlns:a16="http://schemas.microsoft.com/office/drawing/2014/main" xmlns="" id="{A8251A32-9ED0-46A7-B7E4-651ED5C2C411}"/>
                </a:ext>
              </a:extLst>
            </p:cNvPr>
            <p:cNvSpPr/>
            <p:nvPr/>
          </p:nvSpPr>
          <p:spPr>
            <a:xfrm>
              <a:off x="8784912" y="4192997"/>
              <a:ext cx="1901609" cy="717433"/>
            </a:xfrm>
            <a:prstGeom prst="ellipse">
              <a:avLst/>
            </a:prstGeom>
            <a:solidFill>
              <a:srgbClr val="FF99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65">
              <a:extLst>
                <a:ext uri="{FF2B5EF4-FFF2-40B4-BE49-F238E27FC236}">
                  <a16:creationId xmlns:a16="http://schemas.microsoft.com/office/drawing/2014/main" xmlns="" id="{63752D37-5856-413E-BAFB-8B20B6C33627}"/>
                </a:ext>
              </a:extLst>
            </p:cNvPr>
            <p:cNvSpPr txBox="1"/>
            <p:nvPr/>
          </p:nvSpPr>
          <p:spPr>
            <a:xfrm>
              <a:off x="9139358" y="4351658"/>
              <a:ext cx="1078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القصص</a:t>
              </a:r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8922493" y="3817910"/>
            <a:ext cx="1875747" cy="728639"/>
            <a:chOff x="8826539" y="5001371"/>
            <a:chExt cx="1875747" cy="728639"/>
          </a:xfrm>
        </p:grpSpPr>
        <p:sp>
          <p:nvSpPr>
            <p:cNvPr id="42" name="Oval 15">
              <a:extLst>
                <a:ext uri="{FF2B5EF4-FFF2-40B4-BE49-F238E27FC236}">
                  <a16:creationId xmlns:a16="http://schemas.microsoft.com/office/drawing/2014/main" xmlns="" id="{25C16C94-E4DC-4902-8BE3-596FF4AA8714}"/>
                </a:ext>
              </a:extLst>
            </p:cNvPr>
            <p:cNvSpPr/>
            <p:nvPr/>
          </p:nvSpPr>
          <p:spPr>
            <a:xfrm>
              <a:off x="8826539" y="5001371"/>
              <a:ext cx="1875747" cy="728639"/>
            </a:xfrm>
            <a:prstGeom prst="ellipse">
              <a:avLst/>
            </a:prstGeom>
            <a:solidFill>
              <a:srgbClr val="75C7F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66">
              <a:extLst>
                <a:ext uri="{FF2B5EF4-FFF2-40B4-BE49-F238E27FC236}">
                  <a16:creationId xmlns:a16="http://schemas.microsoft.com/office/drawing/2014/main" xmlns="" id="{BD4B29FC-6A84-4E7C-A261-5EF66E9C5A59}"/>
                </a:ext>
              </a:extLst>
            </p:cNvPr>
            <p:cNvSpPr txBox="1"/>
            <p:nvPr/>
          </p:nvSpPr>
          <p:spPr>
            <a:xfrm>
              <a:off x="9334723" y="5181683"/>
              <a:ext cx="918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الكتب</a:t>
              </a:r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1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3763034" y="2710368"/>
            <a:ext cx="4916910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التي يرويها أو يكتبها النّاس الذين لم يكونوا موجودين وقت الحدث</a:t>
            </a:r>
            <a:endParaRPr lang="ar-SY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4876678" y="4010127"/>
            <a:ext cx="3777865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التي أُلِّفت في الوقت الحاضر عن أحداث قديمة</a:t>
            </a:r>
            <a:endParaRPr lang="ar-SY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6" name="مجموعة 65"/>
          <p:cNvGrpSpPr/>
          <p:nvPr/>
        </p:nvGrpSpPr>
        <p:grpSpPr>
          <a:xfrm>
            <a:off x="8487656" y="1305058"/>
            <a:ext cx="2158387" cy="471216"/>
            <a:chOff x="5130247" y="1082156"/>
            <a:chExt cx="2929485" cy="471216"/>
          </a:xfrm>
        </p:grpSpPr>
        <p:sp>
          <p:nvSpPr>
            <p:cNvPr id="67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5130247" y="1082156"/>
              <a:ext cx="2929485" cy="4712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 flipH="1">
              <a:off x="5130247" y="1153261"/>
              <a:ext cx="2813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2- مصادر ثانوية, هي:</a:t>
              </a:r>
              <a:endParaRPr lang="ar-SY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8" b="98693" l="9211" r="95789">
                        <a14:foregroundMark x1="68421" y1="11765" x2="34211" y2="35948"/>
                        <a14:foregroundMark x1="36842" y1="10131" x2="65263" y2="30719"/>
                        <a14:foregroundMark x1="64211" y1="15686" x2="44474" y2="15686"/>
                        <a14:foregroundMark x1="47632" y1="13072" x2="41053" y2="28431"/>
                        <a14:foregroundMark x1="71316" y1="11765" x2="71316" y2="29085"/>
                        <a14:foregroundMark x1="72105" y1="48039" x2="72105" y2="79085"/>
                        <a14:foregroundMark x1="67105" y1="69935" x2="6394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0807" y="319996"/>
            <a:ext cx="2739004" cy="220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"/>
                            </p:stCondLst>
                            <p:childTnLst>
                              <p:par>
                                <p:cTn id="4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"/>
                            </p:stCondLst>
                            <p:childTnLst>
                              <p:par>
                                <p:cTn id="6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5782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5782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5878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7038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8159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5325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المصادر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966281" y="286352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4800598" y="3358984"/>
            <a:ext cx="6701320" cy="457200"/>
            <a:chOff x="6808680" y="2432389"/>
            <a:chExt cx="6701317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082083" y="-360524"/>
              <a:ext cx="457200" cy="604302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255735" y="2479999"/>
              <a:ext cx="6254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أ- هل قائل هذه القصة شخص لم يكن موجوداً في أثناء الحدث, أو كان موجوداً؟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56">
            <a:extLst>
              <a:ext uri="{FF2B5EF4-FFF2-40B4-BE49-F238E27FC236}">
                <a16:creationId xmlns=""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7505073" y="3974071"/>
            <a:ext cx="3132713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لم يكن موجوداً في أثناء هذا الحدث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05" l="0" r="99111">
                        <a14:foregroundMark x1="94368" y1="11463" x2="19960" y2="7805"/>
                        <a14:foregroundMark x1="98024" y1="11951" x2="98221" y2="82927"/>
                        <a14:foregroundMark x1="82905" y1="76341" x2="71640" y2="82927"/>
                        <a14:foregroundMark x1="90217" y1="90732" x2="60178" y2="95610"/>
                        <a14:foregroundMark x1="59190" y1="7317" x2="17292" y2="7317"/>
                        <a14:foregroundMark x1="82115" y1="8537" x2="64130" y2="8537"/>
                        <a14:foregroundMark x1="60672" y1="94878" x2="24407" y2="94146"/>
                        <a14:foregroundMark x1="29545" y1="93659" x2="23913" y2="94878"/>
                        <a14:foregroundMark x1="91206" y1="92439" x2="81621" y2="95366"/>
                        <a14:foregroundMark x1="90909" y1="94878" x2="72628" y2="96098"/>
                        <a14:foregroundMark x1="95553" y1="90000" x2="94565" y2="90732"/>
                        <a14:foregroundMark x1="96047" y1="93659" x2="96047" y2="93659"/>
                        <a14:foregroundMark x1="97233" y1="86341" x2="97233" y2="96098"/>
                        <a14:foregroundMark x1="98221" y1="79756" x2="98221" y2="93659"/>
                        <a14:foregroundMark x1="94862" y1="94146" x2="51976" y2="96585"/>
                        <a14:foregroundMark x1="71443" y1="95366" x2="61166" y2="96098"/>
                        <a14:foregroundMark x1="28063" y1="95366" x2="34684" y2="93659"/>
                        <a14:foregroundMark x1="22925" y1="96098" x2="46542" y2="95366"/>
                        <a14:foregroundMark x1="89921" y1="94878" x2="81917" y2="94878"/>
                        <a14:foregroundMark x1="90217" y1="95366" x2="83597" y2="95366"/>
                        <a14:foregroundMark x1="87253" y1="95366" x2="82213" y2="97805"/>
                        <a14:foregroundMark x1="73617" y1="96098" x2="4644" y2="96585"/>
                        <a14:backgroundMark x1="79447" y1="4146" x2="26087" y2="3659"/>
                        <a14:backgroundMark x1="94071" y1="2439" x2="86067" y2="4146"/>
                        <a14:backgroundMark x1="89723" y1="95122" x2="8992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90" b="8154"/>
          <a:stretch/>
        </p:blipFill>
        <p:spPr bwMode="auto">
          <a:xfrm>
            <a:off x="4905828" y="881165"/>
            <a:ext cx="5972664" cy="2249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6680199" y="4857585"/>
            <a:ext cx="4821719" cy="457200"/>
            <a:chOff x="6808680" y="2432390"/>
            <a:chExt cx="4821717" cy="457200"/>
          </a:xfrm>
        </p:grpSpPr>
        <p:sp>
          <p:nvSpPr>
            <p:cNvPr id="36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078784" y="642777"/>
              <a:ext cx="457200" cy="403642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255736" y="2479999"/>
              <a:ext cx="4374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ب- أين ما يدلُّ على ذلك في النّص 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56">
            <a:extLst>
              <a:ext uri="{FF2B5EF4-FFF2-40B4-BE49-F238E27FC236}">
                <a16:creationId xmlns=""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7505073" y="5495642"/>
            <a:ext cx="3132713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أَخبَرَني 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5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85967" y="499712"/>
            <a:ext cx="954109" cy="2365989"/>
            <a:chOff x="1174562" y="335569"/>
            <a:chExt cx="954109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74562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المصادر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7476154" y="359195"/>
            <a:ext cx="3218592" cy="560548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3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الكتابة التاريخية قديماً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37" name="مجموعة 36"/>
          <p:cNvGrpSpPr/>
          <p:nvPr/>
        </p:nvGrpSpPr>
        <p:grpSpPr>
          <a:xfrm>
            <a:off x="3743034" y="1502517"/>
            <a:ext cx="7905716" cy="1616610"/>
            <a:chOff x="4102100" y="1115161"/>
            <a:chExt cx="7594145" cy="1552898"/>
          </a:xfrm>
        </p:grpSpPr>
        <p:sp>
          <p:nvSpPr>
            <p:cNvPr id="38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102100" y="1241398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220696" y="1449889"/>
              <a:ext cx="6021687" cy="1189621"/>
              <a:chOff x="1916907" y="576307"/>
              <a:chExt cx="6575654" cy="1631998"/>
            </a:xfrm>
          </p:grpSpPr>
          <p:sp>
            <p:nvSpPr>
              <p:cNvPr id="50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1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1916907" y="626516"/>
                <a:ext cx="6575654" cy="1581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كان الناس قديماً يكتبون و يرسمون أحداثهم التاريخية على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الجلد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,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الخشب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,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الحَجَر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,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الورق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. و تعدُّ هذه الكتابات و النقوش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شواهد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حضارية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مهمّة تدلُّ على عراقة التاريخ .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كثيرٌ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منها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اليوم في وطني المملكة العربية السعودية , و ينبغي أن نحافظ عليها .</a:t>
                </a:r>
                <a:endParaRPr lang="en-US" sz="10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4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46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7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48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9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19" b="97098" l="6808" r="97887">
                        <a14:foregroundMark x1="73239" y1="89710" x2="27934" y2="91293"/>
                        <a14:foregroundMark x1="64554" y1="93931" x2="32864" y2="94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1338"/>
          <a:stretch/>
        </p:blipFill>
        <p:spPr bwMode="auto">
          <a:xfrm>
            <a:off x="6289146" y="3001590"/>
            <a:ext cx="3904084" cy="385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المصادر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966281" y="286352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4542823" y="4067055"/>
            <a:ext cx="6701320" cy="457200"/>
            <a:chOff x="6808680" y="2432389"/>
            <a:chExt cx="6701317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082083" y="-360524"/>
              <a:ext cx="457200" cy="604302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255735" y="2479999"/>
              <a:ext cx="6254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أيُّ القصتين أكثر دقّة في رأيك ؟ مع توضيح الأسباب.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56">
            <a:extLst>
              <a:ext uri="{FF2B5EF4-FFF2-40B4-BE49-F238E27FC236}">
                <a16:creationId xmlns=""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6727224" y="4682142"/>
            <a:ext cx="3652787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أكثر القصتين </a:t>
            </a:r>
            <a:r>
              <a:rPr lang="ar-SY" sz="20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دقّة هي : </a:t>
            </a:r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قصّة أحمد  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4" b="98646" l="2456" r="98821">
                        <a14:foregroundMark x1="41061" y1="37020" x2="32711" y2="59142"/>
                        <a14:backgroundMark x1="51375" y1="6095" x2="51572" y2="85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3"/>
          <a:stretch/>
        </p:blipFill>
        <p:spPr bwMode="auto">
          <a:xfrm>
            <a:off x="4542823" y="1060213"/>
            <a:ext cx="6185770" cy="277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56">
            <a:extLst>
              <a:ext uri="{FF2B5EF4-FFF2-40B4-BE49-F238E27FC236}">
                <a16:creationId xmlns=""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4720624" y="5644913"/>
            <a:ext cx="5659388" cy="707886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السبب: </a:t>
            </a:r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لأنّها من المصادر الأولية و أكثر دقّة و لم يحدث فيها أي تغيير أو زيادة أو تحليل من قبل الآخرين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5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8">
            <a:extLst>
              <a:ext uri="{FF2B5EF4-FFF2-40B4-BE49-F238E27FC236}">
                <a16:creationId xmlns:a16="http://schemas.microsoft.com/office/drawing/2014/main" xmlns="" id="{3DD1E6A6-F21E-41C0-81E6-DE851DA12DBC}"/>
              </a:ext>
            </a:extLst>
          </p:cNvPr>
          <p:cNvGrpSpPr/>
          <p:nvPr/>
        </p:nvGrpSpPr>
        <p:grpSpPr>
          <a:xfrm rot="21010659" flipH="1">
            <a:off x="8561643" y="3638811"/>
            <a:ext cx="1310989" cy="707374"/>
            <a:chOff x="2100948" y="1310435"/>
            <a:chExt cx="2784209" cy="1502284"/>
          </a:xfrm>
          <a:solidFill>
            <a:srgbClr val="FCB100"/>
          </a:solidFill>
        </p:grpSpPr>
        <p:sp>
          <p:nvSpPr>
            <p:cNvPr id="34" name="Freeform: Shape 19">
              <a:extLst>
                <a:ext uri="{FF2B5EF4-FFF2-40B4-BE49-F238E27FC236}">
                  <a16:creationId xmlns:a16="http://schemas.microsoft.com/office/drawing/2014/main" xmlns="" id="{510ECE0C-1A1B-4AA1-A88E-5CF77FA60882}"/>
                </a:ext>
              </a:extLst>
            </p:cNvPr>
            <p:cNvSpPr/>
            <p:nvPr/>
          </p:nvSpPr>
          <p:spPr>
            <a:xfrm>
              <a:off x="2100948" y="1756359"/>
              <a:ext cx="2439294" cy="1056360"/>
            </a:xfrm>
            <a:custGeom>
              <a:avLst/>
              <a:gdLst>
                <a:gd name="connsiteX0" fmla="*/ 870857 w 2439294"/>
                <a:gd name="connsiteY0" fmla="*/ 0 h 1056360"/>
                <a:gd name="connsiteX1" fmla="*/ 2439294 w 2439294"/>
                <a:gd name="connsiteY1" fmla="*/ 0 h 1056360"/>
                <a:gd name="connsiteX2" fmla="*/ 2439294 w 2439294"/>
                <a:gd name="connsiteY2" fmla="*/ 426636 h 1056360"/>
                <a:gd name="connsiteX3" fmla="*/ 806464 w 2439294"/>
                <a:gd name="connsiteY3" fmla="*/ 426636 h 1056360"/>
                <a:gd name="connsiteX4" fmla="*/ 63376 w 2439294"/>
                <a:gd name="connsiteY4" fmla="*/ 919188 h 1056360"/>
                <a:gd name="connsiteX5" fmla="*/ 20796 w 2439294"/>
                <a:gd name="connsiteY5" fmla="*/ 1056360 h 1056360"/>
                <a:gd name="connsiteX6" fmla="*/ 17693 w 2439294"/>
                <a:gd name="connsiteY6" fmla="*/ 1046365 h 1056360"/>
                <a:gd name="connsiteX7" fmla="*/ 0 w 2439294"/>
                <a:gd name="connsiteY7" fmla="*/ 870857 h 1056360"/>
                <a:gd name="connsiteX8" fmla="*/ 870857 w 2439294"/>
                <a:gd name="connsiteY8" fmla="*/ 0 h 10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9294" h="1056360">
                  <a:moveTo>
                    <a:pt x="870857" y="0"/>
                  </a:moveTo>
                  <a:lnTo>
                    <a:pt x="2439294" y="0"/>
                  </a:lnTo>
                  <a:lnTo>
                    <a:pt x="2439294" y="426636"/>
                  </a:lnTo>
                  <a:lnTo>
                    <a:pt x="806464" y="426636"/>
                  </a:lnTo>
                  <a:cubicBezTo>
                    <a:pt x="472416" y="426636"/>
                    <a:pt x="185804" y="629736"/>
                    <a:pt x="63376" y="919188"/>
                  </a:cubicBezTo>
                  <a:lnTo>
                    <a:pt x="20796" y="1056360"/>
                  </a:lnTo>
                  <a:lnTo>
                    <a:pt x="17693" y="1046365"/>
                  </a:lnTo>
                  <a:cubicBezTo>
                    <a:pt x="6092" y="989675"/>
                    <a:pt x="0" y="930977"/>
                    <a:pt x="0" y="870857"/>
                  </a:cubicBezTo>
                  <a:cubicBezTo>
                    <a:pt x="0" y="389896"/>
                    <a:pt x="389896" y="0"/>
                    <a:pt x="8708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20">
              <a:extLst>
                <a:ext uri="{FF2B5EF4-FFF2-40B4-BE49-F238E27FC236}">
                  <a16:creationId xmlns:a16="http://schemas.microsoft.com/office/drawing/2014/main" xmlns="" id="{226EA051-A77F-4864-AD79-2A178B437C55}"/>
                </a:ext>
              </a:extLst>
            </p:cNvPr>
            <p:cNvSpPr/>
            <p:nvPr/>
          </p:nvSpPr>
          <p:spPr>
            <a:xfrm rot="2700000">
              <a:off x="3993310" y="1643817"/>
              <a:ext cx="891847" cy="2250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21">
              <a:extLst>
                <a:ext uri="{FF2B5EF4-FFF2-40B4-BE49-F238E27FC236}">
                  <a16:creationId xmlns:a16="http://schemas.microsoft.com/office/drawing/2014/main" xmlns="" id="{C1D82ECC-1898-457B-AA8B-DC32CD5DF952}"/>
                </a:ext>
              </a:extLst>
            </p:cNvPr>
            <p:cNvSpPr/>
            <p:nvPr/>
          </p:nvSpPr>
          <p:spPr>
            <a:xfrm rot="18900000">
              <a:off x="3993310" y="2116793"/>
              <a:ext cx="891847" cy="2250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10">
            <a:extLst>
              <a:ext uri="{FF2B5EF4-FFF2-40B4-BE49-F238E27FC236}">
                <a16:creationId xmlns:a16="http://schemas.microsoft.com/office/drawing/2014/main" xmlns="" id="{12C9A283-E197-4AFE-A5EB-39DD78A4CF8A}"/>
              </a:ext>
            </a:extLst>
          </p:cNvPr>
          <p:cNvGrpSpPr/>
          <p:nvPr/>
        </p:nvGrpSpPr>
        <p:grpSpPr>
          <a:xfrm rot="20723884" flipH="1">
            <a:off x="5579519" y="3601203"/>
            <a:ext cx="1310989" cy="707374"/>
            <a:chOff x="2100948" y="1310435"/>
            <a:chExt cx="2784209" cy="1502284"/>
          </a:xfrm>
          <a:solidFill>
            <a:srgbClr val="E34113"/>
          </a:solidFill>
        </p:grpSpPr>
        <p:sp>
          <p:nvSpPr>
            <p:cNvPr id="44" name="Freeform: Shape 11">
              <a:extLst>
                <a:ext uri="{FF2B5EF4-FFF2-40B4-BE49-F238E27FC236}">
                  <a16:creationId xmlns:a16="http://schemas.microsoft.com/office/drawing/2014/main" xmlns="" id="{FC804355-C23A-43DE-A125-3BBC6C307BB3}"/>
                </a:ext>
              </a:extLst>
            </p:cNvPr>
            <p:cNvSpPr/>
            <p:nvPr/>
          </p:nvSpPr>
          <p:spPr>
            <a:xfrm>
              <a:off x="2100948" y="1756359"/>
              <a:ext cx="2439294" cy="1056360"/>
            </a:xfrm>
            <a:custGeom>
              <a:avLst/>
              <a:gdLst>
                <a:gd name="connsiteX0" fmla="*/ 870857 w 2439294"/>
                <a:gd name="connsiteY0" fmla="*/ 0 h 1056360"/>
                <a:gd name="connsiteX1" fmla="*/ 2439294 w 2439294"/>
                <a:gd name="connsiteY1" fmla="*/ 0 h 1056360"/>
                <a:gd name="connsiteX2" fmla="*/ 2439294 w 2439294"/>
                <a:gd name="connsiteY2" fmla="*/ 426636 h 1056360"/>
                <a:gd name="connsiteX3" fmla="*/ 806464 w 2439294"/>
                <a:gd name="connsiteY3" fmla="*/ 426636 h 1056360"/>
                <a:gd name="connsiteX4" fmla="*/ 63376 w 2439294"/>
                <a:gd name="connsiteY4" fmla="*/ 919188 h 1056360"/>
                <a:gd name="connsiteX5" fmla="*/ 20796 w 2439294"/>
                <a:gd name="connsiteY5" fmla="*/ 1056360 h 1056360"/>
                <a:gd name="connsiteX6" fmla="*/ 17693 w 2439294"/>
                <a:gd name="connsiteY6" fmla="*/ 1046365 h 1056360"/>
                <a:gd name="connsiteX7" fmla="*/ 0 w 2439294"/>
                <a:gd name="connsiteY7" fmla="*/ 870857 h 1056360"/>
                <a:gd name="connsiteX8" fmla="*/ 870857 w 2439294"/>
                <a:gd name="connsiteY8" fmla="*/ 0 h 10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9294" h="1056360">
                  <a:moveTo>
                    <a:pt x="870857" y="0"/>
                  </a:moveTo>
                  <a:lnTo>
                    <a:pt x="2439294" y="0"/>
                  </a:lnTo>
                  <a:lnTo>
                    <a:pt x="2439294" y="426636"/>
                  </a:lnTo>
                  <a:lnTo>
                    <a:pt x="806464" y="426636"/>
                  </a:lnTo>
                  <a:cubicBezTo>
                    <a:pt x="472416" y="426636"/>
                    <a:pt x="185804" y="629736"/>
                    <a:pt x="63376" y="919188"/>
                  </a:cubicBezTo>
                  <a:lnTo>
                    <a:pt x="20796" y="1056360"/>
                  </a:lnTo>
                  <a:lnTo>
                    <a:pt x="17693" y="1046365"/>
                  </a:lnTo>
                  <a:cubicBezTo>
                    <a:pt x="6092" y="989675"/>
                    <a:pt x="0" y="930977"/>
                    <a:pt x="0" y="870857"/>
                  </a:cubicBezTo>
                  <a:cubicBezTo>
                    <a:pt x="0" y="389896"/>
                    <a:pt x="389896" y="0"/>
                    <a:pt x="8708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12">
              <a:extLst>
                <a:ext uri="{FF2B5EF4-FFF2-40B4-BE49-F238E27FC236}">
                  <a16:creationId xmlns:a16="http://schemas.microsoft.com/office/drawing/2014/main" xmlns="" id="{2EC95CEE-53D2-481B-BCBE-47C009A6A951}"/>
                </a:ext>
              </a:extLst>
            </p:cNvPr>
            <p:cNvSpPr/>
            <p:nvPr/>
          </p:nvSpPr>
          <p:spPr>
            <a:xfrm rot="2700000">
              <a:off x="3993310" y="1643817"/>
              <a:ext cx="891847" cy="2250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13">
              <a:extLst>
                <a:ext uri="{FF2B5EF4-FFF2-40B4-BE49-F238E27FC236}">
                  <a16:creationId xmlns:a16="http://schemas.microsoft.com/office/drawing/2014/main" xmlns="" id="{26BFD541-6CC8-417E-95D4-6D928A20A7C1}"/>
                </a:ext>
              </a:extLst>
            </p:cNvPr>
            <p:cNvSpPr/>
            <p:nvPr/>
          </p:nvSpPr>
          <p:spPr>
            <a:xfrm rot="18900000">
              <a:off x="3993310" y="2116793"/>
              <a:ext cx="891847" cy="2250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المصادر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8382000" y="359195"/>
            <a:ext cx="2312746" cy="49612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722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الإشاعة :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3743034" y="1502517"/>
            <a:ext cx="7905716" cy="1616610"/>
            <a:chOff x="3743034" y="1502517"/>
            <a:chExt cx="7905716" cy="1616610"/>
          </a:xfrm>
        </p:grpSpPr>
        <p:grpSp>
          <p:nvGrpSpPr>
            <p:cNvPr id="37" name="مجموعة 36"/>
            <p:cNvGrpSpPr/>
            <p:nvPr/>
          </p:nvGrpSpPr>
          <p:grpSpPr>
            <a:xfrm>
              <a:off x="3743034" y="1502517"/>
              <a:ext cx="7905716" cy="1616610"/>
              <a:chOff x="4102100" y="1115161"/>
              <a:chExt cx="7594145" cy="1552898"/>
            </a:xfrm>
          </p:grpSpPr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xmlns="" id="{468E39C0-3777-42DF-99E5-7E7AA8305FC5}"/>
                  </a:ext>
                </a:extLst>
              </p:cNvPr>
              <p:cNvSpPr/>
              <p:nvPr/>
            </p:nvSpPr>
            <p:spPr>
              <a:xfrm rot="173929">
                <a:off x="8968075" y="1776264"/>
                <a:ext cx="2548619" cy="891795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10">
                <a:extLst>
                  <a:ext uri="{FF2B5EF4-FFF2-40B4-BE49-F238E27FC236}">
                    <a16:creationId xmlns:a16="http://schemas.microsoft.com/office/drawing/2014/main" xmlns="" id="{6A18B9AE-39F4-4CD2-9308-2E4BC1EAD4F0}"/>
                  </a:ext>
                </a:extLst>
              </p:cNvPr>
              <p:cNvSpPr/>
              <p:nvPr/>
            </p:nvSpPr>
            <p:spPr>
              <a:xfrm rot="21269386">
                <a:off x="4423589" y="2109734"/>
                <a:ext cx="2548619" cy="502019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Freeform: Shape 46">
                <a:extLst>
                  <a:ext uri="{FF2B5EF4-FFF2-40B4-BE49-F238E27FC236}">
                    <a16:creationId xmlns:a16="http://schemas.microsoft.com/office/drawing/2014/main" xmlns="" id="{6B14ACBE-14D9-4D3B-BAD8-0274A075EEBA}"/>
                  </a:ext>
                </a:extLst>
              </p:cNvPr>
              <p:cNvSpPr/>
              <p:nvPr/>
            </p:nvSpPr>
            <p:spPr>
              <a:xfrm>
                <a:off x="4102100" y="1241398"/>
                <a:ext cx="7594145" cy="1396556"/>
              </a:xfrm>
              <a:custGeom>
                <a:avLst/>
                <a:gdLst>
                  <a:gd name="connsiteX0" fmla="*/ 7750893 w 7968342"/>
                  <a:gd name="connsiteY0" fmla="*/ 825347 h 1915885"/>
                  <a:gd name="connsiteX1" fmla="*/ 7751085 w 7968342"/>
                  <a:gd name="connsiteY1" fmla="*/ 825781 h 1915885"/>
                  <a:gd name="connsiteX2" fmla="*/ 7747618 w 7968342"/>
                  <a:gd name="connsiteY2" fmla="*/ 836785 h 1915885"/>
                  <a:gd name="connsiteX3" fmla="*/ 7747059 w 7968342"/>
                  <a:gd name="connsiteY3" fmla="*/ 837999 h 1915885"/>
                  <a:gd name="connsiteX4" fmla="*/ 7747421 w 7968342"/>
                  <a:gd name="connsiteY4" fmla="*/ 836690 h 1915885"/>
                  <a:gd name="connsiteX5" fmla="*/ 7750893 w 7968342"/>
                  <a:gd name="connsiteY5" fmla="*/ 825347 h 1915885"/>
                  <a:gd name="connsiteX6" fmla="*/ 223920 w 7968342"/>
                  <a:gd name="connsiteY6" fmla="*/ 759320 h 1915885"/>
                  <a:gd name="connsiteX7" fmla="*/ 155341 w 7968342"/>
                  <a:gd name="connsiteY7" fmla="*/ 827900 h 1915885"/>
                  <a:gd name="connsiteX8" fmla="*/ 223920 w 7968342"/>
                  <a:gd name="connsiteY8" fmla="*/ 896480 h 1915885"/>
                  <a:gd name="connsiteX9" fmla="*/ 292500 w 7968342"/>
                  <a:gd name="connsiteY9" fmla="*/ 827900 h 1915885"/>
                  <a:gd name="connsiteX10" fmla="*/ 223920 w 7968342"/>
                  <a:gd name="connsiteY10" fmla="*/ 759320 h 1915885"/>
                  <a:gd name="connsiteX11" fmla="*/ 223921 w 7968342"/>
                  <a:gd name="connsiteY11" fmla="*/ 567436 h 1915885"/>
                  <a:gd name="connsiteX12" fmla="*/ 155341 w 7968342"/>
                  <a:gd name="connsiteY12" fmla="*/ 636016 h 1915885"/>
                  <a:gd name="connsiteX13" fmla="*/ 223921 w 7968342"/>
                  <a:gd name="connsiteY13" fmla="*/ 704596 h 1915885"/>
                  <a:gd name="connsiteX14" fmla="*/ 292502 w 7968342"/>
                  <a:gd name="connsiteY14" fmla="*/ 636016 h 1915885"/>
                  <a:gd name="connsiteX15" fmla="*/ 223921 w 7968342"/>
                  <a:gd name="connsiteY15" fmla="*/ 567436 h 1915885"/>
                  <a:gd name="connsiteX16" fmla="*/ 223922 w 7968342"/>
                  <a:gd name="connsiteY16" fmla="*/ 375552 h 1915885"/>
                  <a:gd name="connsiteX17" fmla="*/ 155343 w 7968342"/>
                  <a:gd name="connsiteY17" fmla="*/ 444132 h 1915885"/>
                  <a:gd name="connsiteX18" fmla="*/ 223922 w 7968342"/>
                  <a:gd name="connsiteY18" fmla="*/ 512712 h 1915885"/>
                  <a:gd name="connsiteX19" fmla="*/ 292502 w 7968342"/>
                  <a:gd name="connsiteY19" fmla="*/ 444132 h 1915885"/>
                  <a:gd name="connsiteX20" fmla="*/ 223922 w 7968342"/>
                  <a:gd name="connsiteY20" fmla="*/ 375552 h 1915885"/>
                  <a:gd name="connsiteX21" fmla="*/ 223923 w 7968342"/>
                  <a:gd name="connsiteY21" fmla="*/ 183668 h 1915885"/>
                  <a:gd name="connsiteX22" fmla="*/ 155343 w 7968342"/>
                  <a:gd name="connsiteY22" fmla="*/ 252248 h 1915885"/>
                  <a:gd name="connsiteX23" fmla="*/ 223923 w 7968342"/>
                  <a:gd name="connsiteY23" fmla="*/ 320828 h 1915885"/>
                  <a:gd name="connsiteX24" fmla="*/ 292503 w 7968342"/>
                  <a:gd name="connsiteY24" fmla="*/ 252248 h 1915885"/>
                  <a:gd name="connsiteX25" fmla="*/ 223923 w 7968342"/>
                  <a:gd name="connsiteY25" fmla="*/ 183668 h 1915885"/>
                  <a:gd name="connsiteX26" fmla="*/ 1980393 w 7968342"/>
                  <a:gd name="connsiteY26" fmla="*/ 0 h 1915885"/>
                  <a:gd name="connsiteX27" fmla="*/ 2100840 w 7968342"/>
                  <a:gd name="connsiteY27" fmla="*/ 17226 h 1915885"/>
                  <a:gd name="connsiteX28" fmla="*/ 2204080 w 7968342"/>
                  <a:gd name="connsiteY28" fmla="*/ 34452 h 1915885"/>
                  <a:gd name="connsiteX29" fmla="*/ 2341734 w 7968342"/>
                  <a:gd name="connsiteY29" fmla="*/ 51679 h 1915885"/>
                  <a:gd name="connsiteX30" fmla="*/ 2444975 w 7968342"/>
                  <a:gd name="connsiteY30" fmla="*/ 68904 h 1915885"/>
                  <a:gd name="connsiteX31" fmla="*/ 2565422 w 7968342"/>
                  <a:gd name="connsiteY31" fmla="*/ 86130 h 1915885"/>
                  <a:gd name="connsiteX32" fmla="*/ 2909558 w 7968342"/>
                  <a:gd name="connsiteY32" fmla="*/ 137808 h 1915885"/>
                  <a:gd name="connsiteX33" fmla="*/ 2995591 w 7968342"/>
                  <a:gd name="connsiteY33" fmla="*/ 103357 h 1915885"/>
                  <a:gd name="connsiteX34" fmla="*/ 3150452 w 7968342"/>
                  <a:gd name="connsiteY34" fmla="*/ 34452 h 1915885"/>
                  <a:gd name="connsiteX35" fmla="*/ 4217270 w 7968342"/>
                  <a:gd name="connsiteY35" fmla="*/ 17226 h 1915885"/>
                  <a:gd name="connsiteX36" fmla="*/ 4733473 w 7968342"/>
                  <a:gd name="connsiteY36" fmla="*/ 0 h 1915885"/>
                  <a:gd name="connsiteX37" fmla="*/ 4853920 w 7968342"/>
                  <a:gd name="connsiteY37" fmla="*/ 51679 h 1915885"/>
                  <a:gd name="connsiteX38" fmla="*/ 4905541 w 7968342"/>
                  <a:gd name="connsiteY38" fmla="*/ 68904 h 1915885"/>
                  <a:gd name="connsiteX39" fmla="*/ 5129229 w 7968342"/>
                  <a:gd name="connsiteY39" fmla="*/ 120583 h 1915885"/>
                  <a:gd name="connsiteX40" fmla="*/ 5180848 w 7968342"/>
                  <a:gd name="connsiteY40" fmla="*/ 103357 h 1915885"/>
                  <a:gd name="connsiteX41" fmla="*/ 5284089 w 7968342"/>
                  <a:gd name="connsiteY41" fmla="*/ 68904 h 1915885"/>
                  <a:gd name="connsiteX42" fmla="*/ 5456156 w 7968342"/>
                  <a:gd name="connsiteY42" fmla="*/ 51679 h 1915885"/>
                  <a:gd name="connsiteX43" fmla="*/ 6006772 w 7968342"/>
                  <a:gd name="connsiteY43" fmla="*/ 34452 h 1915885"/>
                  <a:gd name="connsiteX44" fmla="*/ 6041186 w 7968342"/>
                  <a:gd name="connsiteY44" fmla="*/ 86130 h 1915885"/>
                  <a:gd name="connsiteX45" fmla="*/ 6110013 w 7968342"/>
                  <a:gd name="connsiteY45" fmla="*/ 189487 h 1915885"/>
                  <a:gd name="connsiteX46" fmla="*/ 6299287 w 7968342"/>
                  <a:gd name="connsiteY46" fmla="*/ 206713 h 1915885"/>
                  <a:gd name="connsiteX47" fmla="*/ 6350907 w 7968342"/>
                  <a:gd name="connsiteY47" fmla="*/ 258391 h 1915885"/>
                  <a:gd name="connsiteX48" fmla="*/ 6918729 w 7968342"/>
                  <a:gd name="connsiteY48" fmla="*/ 258391 h 1915885"/>
                  <a:gd name="connsiteX49" fmla="*/ 7108003 w 7968342"/>
                  <a:gd name="connsiteY49" fmla="*/ 241165 h 1915885"/>
                  <a:gd name="connsiteX50" fmla="*/ 7314485 w 7968342"/>
                  <a:gd name="connsiteY50" fmla="*/ 206713 h 1915885"/>
                  <a:gd name="connsiteX51" fmla="*/ 7383312 w 7968342"/>
                  <a:gd name="connsiteY51" fmla="*/ 103357 h 1915885"/>
                  <a:gd name="connsiteX52" fmla="*/ 7507025 w 7968342"/>
                  <a:gd name="connsiteY52" fmla="*/ 89864 h 1915885"/>
                  <a:gd name="connsiteX53" fmla="*/ 7559620 w 7968342"/>
                  <a:gd name="connsiteY53" fmla="*/ 84509 h 1915885"/>
                  <a:gd name="connsiteX54" fmla="*/ 7568913 w 7968342"/>
                  <a:gd name="connsiteY54" fmla="*/ 84141 h 1915885"/>
                  <a:gd name="connsiteX55" fmla="*/ 7567104 w 7968342"/>
                  <a:gd name="connsiteY55" fmla="*/ 83747 h 1915885"/>
                  <a:gd name="connsiteX56" fmla="*/ 7559620 w 7968342"/>
                  <a:gd name="connsiteY56" fmla="*/ 84509 h 1915885"/>
                  <a:gd name="connsiteX57" fmla="*/ 7533844 w 7968342"/>
                  <a:gd name="connsiteY57" fmla="*/ 85530 h 1915885"/>
                  <a:gd name="connsiteX58" fmla="*/ 7607000 w 7968342"/>
                  <a:gd name="connsiteY58" fmla="*/ 68904 h 1915885"/>
                  <a:gd name="connsiteX59" fmla="*/ 7727447 w 7968342"/>
                  <a:gd name="connsiteY59" fmla="*/ 51679 h 1915885"/>
                  <a:gd name="connsiteX60" fmla="*/ 7744654 w 7968342"/>
                  <a:gd name="connsiteY60" fmla="*/ 155034 h 1915885"/>
                  <a:gd name="connsiteX61" fmla="*/ 7727447 w 7968342"/>
                  <a:gd name="connsiteY61" fmla="*/ 447878 h 1915885"/>
                  <a:gd name="connsiteX62" fmla="*/ 7744654 w 7968342"/>
                  <a:gd name="connsiteY62" fmla="*/ 499556 h 1915885"/>
                  <a:gd name="connsiteX63" fmla="*/ 7779068 w 7968342"/>
                  <a:gd name="connsiteY63" fmla="*/ 602913 h 1915885"/>
                  <a:gd name="connsiteX64" fmla="*/ 7727447 w 7968342"/>
                  <a:gd name="connsiteY64" fmla="*/ 792400 h 1915885"/>
                  <a:gd name="connsiteX65" fmla="*/ 7741630 w 7968342"/>
                  <a:gd name="connsiteY65" fmla="*/ 849777 h 1915885"/>
                  <a:gd name="connsiteX66" fmla="*/ 7747059 w 7968342"/>
                  <a:gd name="connsiteY66" fmla="*/ 837999 h 1915885"/>
                  <a:gd name="connsiteX67" fmla="*/ 7742891 w 7968342"/>
                  <a:gd name="connsiteY67" fmla="*/ 853052 h 1915885"/>
                  <a:gd name="connsiteX68" fmla="*/ 7727447 w 7968342"/>
                  <a:gd name="connsiteY68" fmla="*/ 912982 h 1915885"/>
                  <a:gd name="connsiteX69" fmla="*/ 7675827 w 7968342"/>
                  <a:gd name="connsiteY69" fmla="*/ 1068017 h 1915885"/>
                  <a:gd name="connsiteX70" fmla="*/ 7710240 w 7968342"/>
                  <a:gd name="connsiteY70" fmla="*/ 1119695 h 1915885"/>
                  <a:gd name="connsiteX71" fmla="*/ 7761861 w 7968342"/>
                  <a:gd name="connsiteY71" fmla="*/ 1136922 h 1915885"/>
                  <a:gd name="connsiteX72" fmla="*/ 7813481 w 7968342"/>
                  <a:gd name="connsiteY72" fmla="*/ 1154147 h 1915885"/>
                  <a:gd name="connsiteX73" fmla="*/ 7968342 w 7968342"/>
                  <a:gd name="connsiteY73" fmla="*/ 1205826 h 1915885"/>
                  <a:gd name="connsiteX74" fmla="*/ 7813481 w 7968342"/>
                  <a:gd name="connsiteY74" fmla="*/ 1274730 h 1915885"/>
                  <a:gd name="connsiteX75" fmla="*/ 7761861 w 7968342"/>
                  <a:gd name="connsiteY75" fmla="*/ 1309183 h 1915885"/>
                  <a:gd name="connsiteX76" fmla="*/ 7744654 w 7968342"/>
                  <a:gd name="connsiteY76" fmla="*/ 1515895 h 1915885"/>
                  <a:gd name="connsiteX77" fmla="*/ 7796275 w 7968342"/>
                  <a:gd name="connsiteY77" fmla="*/ 1550348 h 1915885"/>
                  <a:gd name="connsiteX78" fmla="*/ 7744654 w 7968342"/>
                  <a:gd name="connsiteY78" fmla="*/ 1670930 h 1915885"/>
                  <a:gd name="connsiteX79" fmla="*/ 7641413 w 7968342"/>
                  <a:gd name="connsiteY79" fmla="*/ 1705382 h 1915885"/>
                  <a:gd name="connsiteX80" fmla="*/ 7710240 w 7968342"/>
                  <a:gd name="connsiteY80" fmla="*/ 1808739 h 1915885"/>
                  <a:gd name="connsiteX81" fmla="*/ 7693033 w 7968342"/>
                  <a:gd name="connsiteY81" fmla="*/ 1860417 h 1915885"/>
                  <a:gd name="connsiteX82" fmla="*/ 7125211 w 7968342"/>
                  <a:gd name="connsiteY82" fmla="*/ 1843190 h 1915885"/>
                  <a:gd name="connsiteX83" fmla="*/ 6540181 w 7968342"/>
                  <a:gd name="connsiteY83" fmla="*/ 1825965 h 1915885"/>
                  <a:gd name="connsiteX84" fmla="*/ 6454148 w 7968342"/>
                  <a:gd name="connsiteY84" fmla="*/ 1808739 h 1915885"/>
                  <a:gd name="connsiteX85" fmla="*/ 6385320 w 7968342"/>
                  <a:gd name="connsiteY85" fmla="*/ 1774286 h 1915885"/>
                  <a:gd name="connsiteX86" fmla="*/ 6333701 w 7968342"/>
                  <a:gd name="connsiteY86" fmla="*/ 1757060 h 1915885"/>
                  <a:gd name="connsiteX87" fmla="*/ 6282081 w 7968342"/>
                  <a:gd name="connsiteY87" fmla="*/ 1774286 h 1915885"/>
                  <a:gd name="connsiteX88" fmla="*/ 6230460 w 7968342"/>
                  <a:gd name="connsiteY88" fmla="*/ 1808739 h 1915885"/>
                  <a:gd name="connsiteX89" fmla="*/ 5714257 w 7968342"/>
                  <a:gd name="connsiteY89" fmla="*/ 1825965 h 1915885"/>
                  <a:gd name="connsiteX90" fmla="*/ 4750679 w 7968342"/>
                  <a:gd name="connsiteY90" fmla="*/ 1843190 h 1915885"/>
                  <a:gd name="connsiteX91" fmla="*/ 4526992 w 7968342"/>
                  <a:gd name="connsiteY91" fmla="*/ 1825965 h 1915885"/>
                  <a:gd name="connsiteX92" fmla="*/ 4440958 w 7968342"/>
                  <a:gd name="connsiteY92" fmla="*/ 1808739 h 1915885"/>
                  <a:gd name="connsiteX93" fmla="*/ 4268890 w 7968342"/>
                  <a:gd name="connsiteY93" fmla="*/ 1791513 h 1915885"/>
                  <a:gd name="connsiteX94" fmla="*/ 3632241 w 7968342"/>
                  <a:gd name="connsiteY94" fmla="*/ 1791513 h 1915885"/>
                  <a:gd name="connsiteX95" fmla="*/ 2083633 w 7968342"/>
                  <a:gd name="connsiteY95" fmla="*/ 1774286 h 1915885"/>
                  <a:gd name="connsiteX96" fmla="*/ 1928773 w 7968342"/>
                  <a:gd name="connsiteY96" fmla="*/ 1757060 h 1915885"/>
                  <a:gd name="connsiteX97" fmla="*/ 1584638 w 7968342"/>
                  <a:gd name="connsiteY97" fmla="*/ 1739835 h 1915885"/>
                  <a:gd name="connsiteX98" fmla="*/ 1533018 w 7968342"/>
                  <a:gd name="connsiteY98" fmla="*/ 1757060 h 1915885"/>
                  <a:gd name="connsiteX99" fmla="*/ 1464191 w 7968342"/>
                  <a:gd name="connsiteY99" fmla="*/ 1739835 h 1915885"/>
                  <a:gd name="connsiteX100" fmla="*/ 1343744 w 7968342"/>
                  <a:gd name="connsiteY100" fmla="*/ 1791513 h 1915885"/>
                  <a:gd name="connsiteX101" fmla="*/ 1206089 w 7968342"/>
                  <a:gd name="connsiteY101" fmla="*/ 1739835 h 1915885"/>
                  <a:gd name="connsiteX102" fmla="*/ 1154469 w 7968342"/>
                  <a:gd name="connsiteY102" fmla="*/ 1757060 h 1915885"/>
                  <a:gd name="connsiteX103" fmla="*/ 999609 w 7968342"/>
                  <a:gd name="connsiteY103" fmla="*/ 1774286 h 1915885"/>
                  <a:gd name="connsiteX104" fmla="*/ 913575 w 7968342"/>
                  <a:gd name="connsiteY104" fmla="*/ 1791513 h 1915885"/>
                  <a:gd name="connsiteX105" fmla="*/ 810334 w 7968342"/>
                  <a:gd name="connsiteY105" fmla="*/ 1843190 h 1915885"/>
                  <a:gd name="connsiteX106" fmla="*/ 741508 w 7968342"/>
                  <a:gd name="connsiteY106" fmla="*/ 1860417 h 1915885"/>
                  <a:gd name="connsiteX107" fmla="*/ 707094 w 7968342"/>
                  <a:gd name="connsiteY107" fmla="*/ 1860417 h 1915885"/>
                  <a:gd name="connsiteX108" fmla="*/ 655473 w 7968342"/>
                  <a:gd name="connsiteY108" fmla="*/ 1808739 h 1915885"/>
                  <a:gd name="connsiteX109" fmla="*/ 569440 w 7968342"/>
                  <a:gd name="connsiteY109" fmla="*/ 1739835 h 1915885"/>
                  <a:gd name="connsiteX110" fmla="*/ 517819 w 7968342"/>
                  <a:gd name="connsiteY110" fmla="*/ 1757060 h 1915885"/>
                  <a:gd name="connsiteX111" fmla="*/ 380166 w 7968342"/>
                  <a:gd name="connsiteY111" fmla="*/ 1774286 h 1915885"/>
                  <a:gd name="connsiteX112" fmla="*/ 294131 w 7968342"/>
                  <a:gd name="connsiteY112" fmla="*/ 1791513 h 1915885"/>
                  <a:gd name="connsiteX113" fmla="*/ 242511 w 7968342"/>
                  <a:gd name="connsiteY113" fmla="*/ 1774286 h 1915885"/>
                  <a:gd name="connsiteX114" fmla="*/ 87651 w 7968342"/>
                  <a:gd name="connsiteY114" fmla="*/ 1808739 h 1915885"/>
                  <a:gd name="connsiteX115" fmla="*/ 18824 w 7968342"/>
                  <a:gd name="connsiteY115" fmla="*/ 1791513 h 1915885"/>
                  <a:gd name="connsiteX116" fmla="*/ 1616 w 7968342"/>
                  <a:gd name="connsiteY116" fmla="*/ 1584799 h 1915885"/>
                  <a:gd name="connsiteX117" fmla="*/ 36030 w 7968342"/>
                  <a:gd name="connsiteY117" fmla="*/ 1481442 h 1915885"/>
                  <a:gd name="connsiteX118" fmla="*/ 53237 w 7968342"/>
                  <a:gd name="connsiteY118" fmla="*/ 1395313 h 1915885"/>
                  <a:gd name="connsiteX119" fmla="*/ 87651 w 7968342"/>
                  <a:gd name="connsiteY119" fmla="*/ 1291956 h 1915885"/>
                  <a:gd name="connsiteX120" fmla="*/ 70444 w 7968342"/>
                  <a:gd name="connsiteY120" fmla="*/ 1240277 h 1915885"/>
                  <a:gd name="connsiteX121" fmla="*/ 36030 w 7968342"/>
                  <a:gd name="connsiteY121" fmla="*/ 1136922 h 1915885"/>
                  <a:gd name="connsiteX122" fmla="*/ 53237 w 7968342"/>
                  <a:gd name="connsiteY122" fmla="*/ 1033565 h 1915885"/>
                  <a:gd name="connsiteX123" fmla="*/ 87651 w 7968342"/>
                  <a:gd name="connsiteY123" fmla="*/ 964661 h 1915885"/>
                  <a:gd name="connsiteX124" fmla="*/ 122064 w 7968342"/>
                  <a:gd name="connsiteY124" fmla="*/ 861304 h 1915885"/>
                  <a:gd name="connsiteX125" fmla="*/ 156477 w 7968342"/>
                  <a:gd name="connsiteY125" fmla="*/ 809625 h 1915885"/>
                  <a:gd name="connsiteX126" fmla="*/ 53237 w 7968342"/>
                  <a:gd name="connsiteY126" fmla="*/ 757947 h 1915885"/>
                  <a:gd name="connsiteX127" fmla="*/ 87651 w 7968342"/>
                  <a:gd name="connsiteY127" fmla="*/ 706270 h 1915885"/>
                  <a:gd name="connsiteX128" fmla="*/ 104857 w 7968342"/>
                  <a:gd name="connsiteY128" fmla="*/ 654591 h 1915885"/>
                  <a:gd name="connsiteX129" fmla="*/ 122064 w 7968342"/>
                  <a:gd name="connsiteY129" fmla="*/ 499556 h 1915885"/>
                  <a:gd name="connsiteX130" fmla="*/ 70444 w 7968342"/>
                  <a:gd name="connsiteY130" fmla="*/ 327295 h 1915885"/>
                  <a:gd name="connsiteX131" fmla="*/ 53237 w 7968342"/>
                  <a:gd name="connsiteY131" fmla="*/ 241165 h 1915885"/>
                  <a:gd name="connsiteX132" fmla="*/ 87651 w 7968342"/>
                  <a:gd name="connsiteY132" fmla="*/ 172261 h 1915885"/>
                  <a:gd name="connsiteX133" fmla="*/ 18824 w 7968342"/>
                  <a:gd name="connsiteY133" fmla="*/ 103357 h 1915885"/>
                  <a:gd name="connsiteX134" fmla="*/ 294131 w 7968342"/>
                  <a:gd name="connsiteY134" fmla="*/ 86130 h 1915885"/>
                  <a:gd name="connsiteX135" fmla="*/ 603853 w 7968342"/>
                  <a:gd name="connsiteY135" fmla="*/ 68904 h 1915885"/>
                  <a:gd name="connsiteX136" fmla="*/ 844747 w 7968342"/>
                  <a:gd name="connsiteY136" fmla="*/ 34452 h 1915885"/>
                  <a:gd name="connsiteX137" fmla="*/ 896368 w 7968342"/>
                  <a:gd name="connsiteY137" fmla="*/ 17226 h 191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7968342" h="1915885">
                    <a:moveTo>
                      <a:pt x="7750893" y="825347"/>
                    </a:moveTo>
                    <a:cubicBezTo>
                      <a:pt x="7751459" y="823783"/>
                      <a:pt x="7751479" y="824181"/>
                      <a:pt x="7751085" y="825781"/>
                    </a:cubicBezTo>
                    <a:cubicBezTo>
                      <a:pt x="7750560" y="827915"/>
                      <a:pt x="7749299" y="832184"/>
                      <a:pt x="7747618" y="836785"/>
                    </a:cubicBezTo>
                    <a:lnTo>
                      <a:pt x="7747059" y="837999"/>
                    </a:lnTo>
                    <a:lnTo>
                      <a:pt x="7747421" y="836690"/>
                    </a:lnTo>
                    <a:cubicBezTo>
                      <a:pt x="7749213" y="830439"/>
                      <a:pt x="7750327" y="826912"/>
                      <a:pt x="7750893" y="825347"/>
                    </a:cubicBezTo>
                    <a:close/>
                    <a:moveTo>
                      <a:pt x="223920" y="759320"/>
                    </a:moveTo>
                    <a:cubicBezTo>
                      <a:pt x="186045" y="759320"/>
                      <a:pt x="155341" y="790024"/>
                      <a:pt x="155341" y="827900"/>
                    </a:cubicBezTo>
                    <a:cubicBezTo>
                      <a:pt x="155341" y="865776"/>
                      <a:pt x="186045" y="896480"/>
                      <a:pt x="223920" y="896480"/>
                    </a:cubicBezTo>
                    <a:cubicBezTo>
                      <a:pt x="261797" y="896480"/>
                      <a:pt x="292500" y="865776"/>
                      <a:pt x="292500" y="827900"/>
                    </a:cubicBezTo>
                    <a:cubicBezTo>
                      <a:pt x="292500" y="790024"/>
                      <a:pt x="261797" y="759320"/>
                      <a:pt x="223920" y="759320"/>
                    </a:cubicBezTo>
                    <a:close/>
                    <a:moveTo>
                      <a:pt x="223921" y="567436"/>
                    </a:moveTo>
                    <a:cubicBezTo>
                      <a:pt x="186045" y="567436"/>
                      <a:pt x="155341" y="598140"/>
                      <a:pt x="155341" y="636016"/>
                    </a:cubicBezTo>
                    <a:cubicBezTo>
                      <a:pt x="155341" y="673892"/>
                      <a:pt x="186045" y="704596"/>
                      <a:pt x="223921" y="704596"/>
                    </a:cubicBezTo>
                    <a:cubicBezTo>
                      <a:pt x="261798" y="704596"/>
                      <a:pt x="292502" y="673892"/>
                      <a:pt x="292502" y="636016"/>
                    </a:cubicBezTo>
                    <a:cubicBezTo>
                      <a:pt x="292502" y="598140"/>
                      <a:pt x="261798" y="567436"/>
                      <a:pt x="223921" y="567436"/>
                    </a:cubicBezTo>
                    <a:close/>
                    <a:moveTo>
                      <a:pt x="223922" y="375552"/>
                    </a:moveTo>
                    <a:cubicBezTo>
                      <a:pt x="186047" y="375552"/>
                      <a:pt x="155343" y="406256"/>
                      <a:pt x="155343" y="444132"/>
                    </a:cubicBezTo>
                    <a:cubicBezTo>
                      <a:pt x="155343" y="482008"/>
                      <a:pt x="186047" y="512712"/>
                      <a:pt x="223922" y="512712"/>
                    </a:cubicBezTo>
                    <a:cubicBezTo>
                      <a:pt x="261798" y="512712"/>
                      <a:pt x="292502" y="482008"/>
                      <a:pt x="292502" y="444132"/>
                    </a:cubicBezTo>
                    <a:cubicBezTo>
                      <a:pt x="292502" y="406256"/>
                      <a:pt x="261798" y="375552"/>
                      <a:pt x="223922" y="375552"/>
                    </a:cubicBezTo>
                    <a:close/>
                    <a:moveTo>
                      <a:pt x="223923" y="183668"/>
                    </a:moveTo>
                    <a:cubicBezTo>
                      <a:pt x="186047" y="183668"/>
                      <a:pt x="155343" y="214372"/>
                      <a:pt x="155343" y="252248"/>
                    </a:cubicBezTo>
                    <a:cubicBezTo>
                      <a:pt x="155343" y="290124"/>
                      <a:pt x="186047" y="320828"/>
                      <a:pt x="223923" y="320828"/>
                    </a:cubicBezTo>
                    <a:cubicBezTo>
                      <a:pt x="261799" y="320828"/>
                      <a:pt x="292503" y="290124"/>
                      <a:pt x="292503" y="252248"/>
                    </a:cubicBezTo>
                    <a:cubicBezTo>
                      <a:pt x="292503" y="214372"/>
                      <a:pt x="261799" y="183668"/>
                      <a:pt x="223923" y="183668"/>
                    </a:cubicBezTo>
                    <a:close/>
                    <a:moveTo>
                      <a:pt x="1980393" y="0"/>
                    </a:moveTo>
                    <a:cubicBezTo>
                      <a:pt x="2020542" y="5742"/>
                      <a:pt x="2060755" y="11052"/>
                      <a:pt x="2100840" y="17226"/>
                    </a:cubicBezTo>
                    <a:cubicBezTo>
                      <a:pt x="2135322" y="22537"/>
                      <a:pt x="2169543" y="29512"/>
                      <a:pt x="2204080" y="34452"/>
                    </a:cubicBezTo>
                    <a:cubicBezTo>
                      <a:pt x="2249858" y="40998"/>
                      <a:pt x="2295957" y="45132"/>
                      <a:pt x="2341734" y="51679"/>
                    </a:cubicBezTo>
                    <a:cubicBezTo>
                      <a:pt x="2376271" y="56618"/>
                      <a:pt x="2410561" y="63162"/>
                      <a:pt x="2444975" y="68904"/>
                    </a:cubicBezTo>
                    <a:cubicBezTo>
                      <a:pt x="2484980" y="75579"/>
                      <a:pt x="2525304" y="80180"/>
                      <a:pt x="2565422" y="86130"/>
                    </a:cubicBezTo>
                    <a:lnTo>
                      <a:pt x="2909558" y="137808"/>
                    </a:lnTo>
                    <a:cubicBezTo>
                      <a:pt x="2938235" y="126325"/>
                      <a:pt x="2967202" y="115537"/>
                      <a:pt x="2995591" y="103357"/>
                    </a:cubicBezTo>
                    <a:cubicBezTo>
                      <a:pt x="3047512" y="81080"/>
                      <a:pt x="3094103" y="38424"/>
                      <a:pt x="3150452" y="34452"/>
                    </a:cubicBezTo>
                    <a:lnTo>
                      <a:pt x="4217270" y="17226"/>
                    </a:lnTo>
                    <a:lnTo>
                      <a:pt x="4733473" y="0"/>
                    </a:lnTo>
                    <a:cubicBezTo>
                      <a:pt x="4876717" y="35851"/>
                      <a:pt x="4735091" y="-7803"/>
                      <a:pt x="4853920" y="51679"/>
                    </a:cubicBezTo>
                    <a:cubicBezTo>
                      <a:pt x="4870143" y="59799"/>
                      <a:pt x="4887944" y="64500"/>
                      <a:pt x="4905541" y="68904"/>
                    </a:cubicBezTo>
                    <a:lnTo>
                      <a:pt x="5129229" y="120583"/>
                    </a:lnTo>
                    <a:lnTo>
                      <a:pt x="5180848" y="103357"/>
                    </a:lnTo>
                    <a:cubicBezTo>
                      <a:pt x="5215262" y="91873"/>
                      <a:pt x="5248435" y="75597"/>
                      <a:pt x="5284089" y="68904"/>
                    </a:cubicBezTo>
                    <a:cubicBezTo>
                      <a:pt x="5340743" y="58269"/>
                      <a:pt x="5398580" y="54424"/>
                      <a:pt x="5456156" y="51679"/>
                    </a:cubicBezTo>
                    <a:lnTo>
                      <a:pt x="6006772" y="34452"/>
                    </a:lnTo>
                    <a:lnTo>
                      <a:pt x="6041186" y="86130"/>
                    </a:lnTo>
                    <a:lnTo>
                      <a:pt x="6110013" y="189487"/>
                    </a:lnTo>
                    <a:cubicBezTo>
                      <a:pt x="6173104" y="195229"/>
                      <a:pt x="6238374" y="189289"/>
                      <a:pt x="6299287" y="206713"/>
                    </a:cubicBezTo>
                    <a:cubicBezTo>
                      <a:pt x="6322685" y="213405"/>
                      <a:pt x="6326761" y="255369"/>
                      <a:pt x="6350907" y="258391"/>
                    </a:cubicBezTo>
                    <a:cubicBezTo>
                      <a:pt x="6747383" y="308006"/>
                      <a:pt x="6706367" y="311540"/>
                      <a:pt x="6918729" y="258391"/>
                    </a:cubicBezTo>
                    <a:lnTo>
                      <a:pt x="7108003" y="241165"/>
                    </a:lnTo>
                    <a:cubicBezTo>
                      <a:pt x="7272659" y="224681"/>
                      <a:pt x="7216467" y="239423"/>
                      <a:pt x="7314485" y="206713"/>
                    </a:cubicBezTo>
                    <a:cubicBezTo>
                      <a:pt x="7353722" y="193618"/>
                      <a:pt x="7360371" y="137808"/>
                      <a:pt x="7383312" y="103357"/>
                    </a:cubicBezTo>
                    <a:cubicBezTo>
                      <a:pt x="7437170" y="97366"/>
                      <a:pt x="7477400" y="93000"/>
                      <a:pt x="7507025" y="89864"/>
                    </a:cubicBezTo>
                    <a:lnTo>
                      <a:pt x="7559620" y="84509"/>
                    </a:lnTo>
                    <a:lnTo>
                      <a:pt x="7568913" y="84141"/>
                    </a:lnTo>
                    <a:cubicBezTo>
                      <a:pt x="7582518" y="82788"/>
                      <a:pt x="7589976" y="81601"/>
                      <a:pt x="7567104" y="83747"/>
                    </a:cubicBezTo>
                    <a:lnTo>
                      <a:pt x="7559620" y="84509"/>
                    </a:lnTo>
                    <a:lnTo>
                      <a:pt x="7533844" y="85530"/>
                    </a:lnTo>
                    <a:cubicBezTo>
                      <a:pt x="7532130" y="84046"/>
                      <a:pt x="7548454" y="79561"/>
                      <a:pt x="7607000" y="68904"/>
                    </a:cubicBezTo>
                    <a:cubicBezTo>
                      <a:pt x="7646903" y="61641"/>
                      <a:pt x="7693056" y="30160"/>
                      <a:pt x="7727447" y="51679"/>
                    </a:cubicBezTo>
                    <a:cubicBezTo>
                      <a:pt x="7757033" y="70190"/>
                      <a:pt x="7744654" y="120107"/>
                      <a:pt x="7744654" y="155034"/>
                    </a:cubicBezTo>
                    <a:cubicBezTo>
                      <a:pt x="7744654" y="252818"/>
                      <a:pt x="7733183" y="350263"/>
                      <a:pt x="7727447" y="447878"/>
                    </a:cubicBezTo>
                    <a:lnTo>
                      <a:pt x="7744654" y="499556"/>
                    </a:lnTo>
                    <a:lnTo>
                      <a:pt x="7779068" y="602913"/>
                    </a:lnTo>
                    <a:cubicBezTo>
                      <a:pt x="7727846" y="679832"/>
                      <a:pt x="7727447" y="663738"/>
                      <a:pt x="7727447" y="792400"/>
                    </a:cubicBezTo>
                    <a:cubicBezTo>
                      <a:pt x="7727447" y="857271"/>
                      <a:pt x="7735011" y="860154"/>
                      <a:pt x="7741630" y="849777"/>
                    </a:cubicBezTo>
                    <a:lnTo>
                      <a:pt x="7747059" y="837999"/>
                    </a:lnTo>
                    <a:lnTo>
                      <a:pt x="7742891" y="853052"/>
                    </a:lnTo>
                    <a:cubicBezTo>
                      <a:pt x="7739214" y="866681"/>
                      <a:pt x="7734171" y="886057"/>
                      <a:pt x="7727447" y="912982"/>
                    </a:cubicBezTo>
                    <a:cubicBezTo>
                      <a:pt x="7691129" y="967520"/>
                      <a:pt x="7666997" y="988445"/>
                      <a:pt x="7675827" y="1068017"/>
                    </a:cubicBezTo>
                    <a:cubicBezTo>
                      <a:pt x="7678111" y="1088594"/>
                      <a:pt x="7698769" y="1102469"/>
                      <a:pt x="7710240" y="1119695"/>
                    </a:cubicBezTo>
                    <a:lnTo>
                      <a:pt x="7761861" y="1136922"/>
                    </a:lnTo>
                    <a:lnTo>
                      <a:pt x="7813481" y="1154147"/>
                    </a:lnTo>
                    <a:lnTo>
                      <a:pt x="7968342" y="1205826"/>
                    </a:lnTo>
                    <a:cubicBezTo>
                      <a:pt x="7851515" y="1283796"/>
                      <a:pt x="7997775" y="1192728"/>
                      <a:pt x="7813481" y="1274730"/>
                    </a:cubicBezTo>
                    <a:cubicBezTo>
                      <a:pt x="7794583" y="1283139"/>
                      <a:pt x="7767541" y="1289276"/>
                      <a:pt x="7761861" y="1309183"/>
                    </a:cubicBezTo>
                    <a:cubicBezTo>
                      <a:pt x="7742887" y="1375666"/>
                      <a:pt x="7750389" y="1446991"/>
                      <a:pt x="7744654" y="1515895"/>
                    </a:cubicBezTo>
                    <a:cubicBezTo>
                      <a:pt x="7761861" y="1527379"/>
                      <a:pt x="7789735" y="1530707"/>
                      <a:pt x="7796275" y="1550348"/>
                    </a:cubicBezTo>
                    <a:cubicBezTo>
                      <a:pt x="7808620" y="1587427"/>
                      <a:pt x="7761957" y="1644948"/>
                      <a:pt x="7744654" y="1670930"/>
                    </a:cubicBezTo>
                    <a:cubicBezTo>
                      <a:pt x="7744654" y="1670930"/>
                      <a:pt x="7664636" y="1677483"/>
                      <a:pt x="7641413" y="1705382"/>
                    </a:cubicBezTo>
                    <a:cubicBezTo>
                      <a:pt x="7601732" y="1753053"/>
                      <a:pt x="7693079" y="1797285"/>
                      <a:pt x="7710240" y="1808739"/>
                    </a:cubicBezTo>
                    <a:cubicBezTo>
                      <a:pt x="7704505" y="1825965"/>
                      <a:pt x="7711011" y="1858017"/>
                      <a:pt x="7693033" y="1860417"/>
                    </a:cubicBezTo>
                    <a:cubicBezTo>
                      <a:pt x="7250287" y="1919517"/>
                      <a:pt x="7330277" y="1945841"/>
                      <a:pt x="7125211" y="1843190"/>
                    </a:cubicBezTo>
                    <a:cubicBezTo>
                      <a:pt x="6930201" y="1837448"/>
                      <a:pt x="6735020" y="1835967"/>
                      <a:pt x="6540181" y="1825965"/>
                    </a:cubicBezTo>
                    <a:cubicBezTo>
                      <a:pt x="6510974" y="1824466"/>
                      <a:pt x="6481893" y="1817997"/>
                      <a:pt x="6454148" y="1808739"/>
                    </a:cubicBezTo>
                    <a:cubicBezTo>
                      <a:pt x="6429813" y="1800618"/>
                      <a:pt x="6408897" y="1784401"/>
                      <a:pt x="6385320" y="1774286"/>
                    </a:cubicBezTo>
                    <a:cubicBezTo>
                      <a:pt x="6368649" y="1767133"/>
                      <a:pt x="6350907" y="1762802"/>
                      <a:pt x="6333701" y="1757060"/>
                    </a:cubicBezTo>
                    <a:cubicBezTo>
                      <a:pt x="6316495" y="1762802"/>
                      <a:pt x="6298303" y="1766166"/>
                      <a:pt x="6282081" y="1774286"/>
                    </a:cubicBezTo>
                    <a:cubicBezTo>
                      <a:pt x="6263584" y="1783545"/>
                      <a:pt x="6251055" y="1806865"/>
                      <a:pt x="6230460" y="1808739"/>
                    </a:cubicBezTo>
                    <a:cubicBezTo>
                      <a:pt x="6059004" y="1824343"/>
                      <a:pt x="5886374" y="1821958"/>
                      <a:pt x="5714257" y="1825965"/>
                    </a:cubicBezTo>
                    <a:lnTo>
                      <a:pt x="4750679" y="1843190"/>
                    </a:lnTo>
                    <a:cubicBezTo>
                      <a:pt x="4676117" y="1837448"/>
                      <a:pt x="4601318" y="1834232"/>
                      <a:pt x="4526992" y="1825965"/>
                    </a:cubicBezTo>
                    <a:cubicBezTo>
                      <a:pt x="4497925" y="1822732"/>
                      <a:pt x="4469947" y="1812608"/>
                      <a:pt x="4440958" y="1808739"/>
                    </a:cubicBezTo>
                    <a:cubicBezTo>
                      <a:pt x="4383821" y="1801112"/>
                      <a:pt x="4326464" y="1794325"/>
                      <a:pt x="4268890" y="1791513"/>
                    </a:cubicBezTo>
                    <a:cubicBezTo>
                      <a:pt x="3744187" y="1765889"/>
                      <a:pt x="3902409" y="1746432"/>
                      <a:pt x="3632241" y="1791513"/>
                    </a:cubicBezTo>
                    <a:lnTo>
                      <a:pt x="2083633" y="1774286"/>
                    </a:lnTo>
                    <a:cubicBezTo>
                      <a:pt x="2031706" y="1773236"/>
                      <a:pt x="1980587" y="1760637"/>
                      <a:pt x="1928773" y="1757060"/>
                    </a:cubicBezTo>
                    <a:cubicBezTo>
                      <a:pt x="1814190" y="1749149"/>
                      <a:pt x="1699494" y="1739835"/>
                      <a:pt x="1584638" y="1739835"/>
                    </a:cubicBezTo>
                    <a:cubicBezTo>
                      <a:pt x="1566501" y="1739835"/>
                      <a:pt x="1550224" y="1751318"/>
                      <a:pt x="1533018" y="1757060"/>
                    </a:cubicBezTo>
                    <a:cubicBezTo>
                      <a:pt x="1510076" y="1751318"/>
                      <a:pt x="1487840" y="1739835"/>
                      <a:pt x="1464191" y="1739835"/>
                    </a:cubicBezTo>
                    <a:cubicBezTo>
                      <a:pt x="1408634" y="1739835"/>
                      <a:pt x="1385892" y="1763383"/>
                      <a:pt x="1343744" y="1791513"/>
                    </a:cubicBezTo>
                    <a:cubicBezTo>
                      <a:pt x="1290340" y="1755871"/>
                      <a:pt x="1280509" y="1739835"/>
                      <a:pt x="1206089" y="1739835"/>
                    </a:cubicBezTo>
                    <a:cubicBezTo>
                      <a:pt x="1187952" y="1739835"/>
                      <a:pt x="1171676" y="1751318"/>
                      <a:pt x="1154469" y="1757060"/>
                    </a:cubicBezTo>
                    <a:cubicBezTo>
                      <a:pt x="1102849" y="1762802"/>
                      <a:pt x="1051025" y="1766932"/>
                      <a:pt x="999609" y="1774286"/>
                    </a:cubicBezTo>
                    <a:cubicBezTo>
                      <a:pt x="970656" y="1778427"/>
                      <a:pt x="936043" y="1772769"/>
                      <a:pt x="913575" y="1791513"/>
                    </a:cubicBezTo>
                    <a:cubicBezTo>
                      <a:pt x="814810" y="1873912"/>
                      <a:pt x="1011647" y="1883500"/>
                      <a:pt x="810334" y="1843190"/>
                    </a:cubicBezTo>
                    <a:cubicBezTo>
                      <a:pt x="787393" y="1848932"/>
                      <a:pt x="759974" y="1845628"/>
                      <a:pt x="741508" y="1860417"/>
                    </a:cubicBezTo>
                    <a:cubicBezTo>
                      <a:pt x="705282" y="1889431"/>
                      <a:pt x="743318" y="1969213"/>
                      <a:pt x="707094" y="1860417"/>
                    </a:cubicBezTo>
                    <a:cubicBezTo>
                      <a:pt x="689887" y="1843191"/>
                      <a:pt x="671052" y="1827454"/>
                      <a:pt x="655473" y="1808739"/>
                    </a:cubicBezTo>
                    <a:cubicBezTo>
                      <a:pt x="622443" y="1769057"/>
                      <a:pt x="630642" y="1739835"/>
                      <a:pt x="569440" y="1739835"/>
                    </a:cubicBezTo>
                    <a:cubicBezTo>
                      <a:pt x="551303" y="1739835"/>
                      <a:pt x="535026" y="1751318"/>
                      <a:pt x="517819" y="1757060"/>
                    </a:cubicBezTo>
                    <a:cubicBezTo>
                      <a:pt x="471935" y="1762802"/>
                      <a:pt x="425869" y="1767247"/>
                      <a:pt x="380166" y="1774286"/>
                    </a:cubicBezTo>
                    <a:cubicBezTo>
                      <a:pt x="351260" y="1778738"/>
                      <a:pt x="323378" y="1791513"/>
                      <a:pt x="294131" y="1791513"/>
                    </a:cubicBezTo>
                    <a:cubicBezTo>
                      <a:pt x="275993" y="1791513"/>
                      <a:pt x="259717" y="1780028"/>
                      <a:pt x="242511" y="1774286"/>
                    </a:cubicBezTo>
                    <a:cubicBezTo>
                      <a:pt x="215962" y="1780931"/>
                      <a:pt x="109500" y="1808739"/>
                      <a:pt x="87651" y="1808739"/>
                    </a:cubicBezTo>
                    <a:cubicBezTo>
                      <a:pt x="64002" y="1808739"/>
                      <a:pt x="27313" y="1813610"/>
                      <a:pt x="18824" y="1791513"/>
                    </a:cubicBezTo>
                    <a:cubicBezTo>
                      <a:pt x="-5970" y="1726979"/>
                      <a:pt x="7352" y="1653703"/>
                      <a:pt x="1616" y="1584799"/>
                    </a:cubicBezTo>
                    <a:cubicBezTo>
                      <a:pt x="1616" y="1584799"/>
                      <a:pt x="26486" y="1516479"/>
                      <a:pt x="36030" y="1481442"/>
                    </a:cubicBezTo>
                    <a:cubicBezTo>
                      <a:pt x="43725" y="1453196"/>
                      <a:pt x="47501" y="1424022"/>
                      <a:pt x="53237" y="1395313"/>
                    </a:cubicBezTo>
                    <a:cubicBezTo>
                      <a:pt x="60351" y="1359702"/>
                      <a:pt x="76180" y="1326408"/>
                      <a:pt x="87651" y="1291956"/>
                    </a:cubicBezTo>
                    <a:lnTo>
                      <a:pt x="70444" y="1240277"/>
                    </a:lnTo>
                    <a:cubicBezTo>
                      <a:pt x="58973" y="1205826"/>
                      <a:pt x="32024" y="1173015"/>
                      <a:pt x="36030" y="1136922"/>
                    </a:cubicBezTo>
                    <a:cubicBezTo>
                      <a:pt x="51802" y="994812"/>
                      <a:pt x="144042" y="1169924"/>
                      <a:pt x="53237" y="1033565"/>
                    </a:cubicBezTo>
                    <a:lnTo>
                      <a:pt x="87651" y="964661"/>
                    </a:lnTo>
                    <a:cubicBezTo>
                      <a:pt x="103873" y="932179"/>
                      <a:pt x="107331" y="894490"/>
                      <a:pt x="122064" y="861304"/>
                    </a:cubicBezTo>
                    <a:cubicBezTo>
                      <a:pt x="130463" y="842384"/>
                      <a:pt x="145007" y="826851"/>
                      <a:pt x="156477" y="809625"/>
                    </a:cubicBezTo>
                    <a:cubicBezTo>
                      <a:pt x="139569" y="803983"/>
                      <a:pt x="58002" y="781800"/>
                      <a:pt x="53237" y="757947"/>
                    </a:cubicBezTo>
                    <a:cubicBezTo>
                      <a:pt x="49181" y="737646"/>
                      <a:pt x="78403" y="724787"/>
                      <a:pt x="87651" y="706270"/>
                    </a:cubicBezTo>
                    <a:cubicBezTo>
                      <a:pt x="95762" y="690029"/>
                      <a:pt x="99122" y="671817"/>
                      <a:pt x="104857" y="654591"/>
                    </a:cubicBezTo>
                    <a:cubicBezTo>
                      <a:pt x="76180" y="568460"/>
                      <a:pt x="81915" y="620139"/>
                      <a:pt x="122064" y="499556"/>
                    </a:cubicBezTo>
                    <a:cubicBezTo>
                      <a:pt x="100209" y="433916"/>
                      <a:pt x="90144" y="406182"/>
                      <a:pt x="70444" y="327295"/>
                    </a:cubicBezTo>
                    <a:cubicBezTo>
                      <a:pt x="63351" y="298891"/>
                      <a:pt x="50369" y="267004"/>
                      <a:pt x="53237" y="241165"/>
                    </a:cubicBezTo>
                    <a:cubicBezTo>
                      <a:pt x="56105" y="215327"/>
                      <a:pt x="107652" y="200295"/>
                      <a:pt x="87651" y="172261"/>
                    </a:cubicBezTo>
                    <a:cubicBezTo>
                      <a:pt x="12147" y="66437"/>
                      <a:pt x="-25193" y="235546"/>
                      <a:pt x="18824" y="103357"/>
                    </a:cubicBezTo>
                    <a:lnTo>
                      <a:pt x="294131" y="86130"/>
                    </a:lnTo>
                    <a:cubicBezTo>
                      <a:pt x="397352" y="80051"/>
                      <a:pt x="500757" y="76843"/>
                      <a:pt x="603853" y="68904"/>
                    </a:cubicBezTo>
                    <a:cubicBezTo>
                      <a:pt x="643702" y="65835"/>
                      <a:pt x="795803" y="45341"/>
                      <a:pt x="844747" y="34452"/>
                    </a:cubicBezTo>
                    <a:cubicBezTo>
                      <a:pt x="862453" y="30513"/>
                      <a:pt x="878239" y="17775"/>
                      <a:pt x="896368" y="17226"/>
                    </a:cubicBezTo>
                    <a:close/>
                  </a:path>
                </a:pathLst>
              </a:custGeom>
              <a:pattFill prst="dot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4">
                <a:extLst>
                  <a:ext uri="{FF2B5EF4-FFF2-40B4-BE49-F238E27FC236}">
                    <a16:creationId xmlns:a16="http://schemas.microsoft.com/office/drawing/2014/main" xmlns="" id="{54CF8F33-453A-45BE-B988-F8BB194E6484}"/>
                  </a:ext>
                </a:extLst>
              </p:cNvPr>
              <p:cNvGrpSpPr/>
              <p:nvPr/>
            </p:nvGrpSpPr>
            <p:grpSpPr>
              <a:xfrm>
                <a:off x="4220696" y="1449889"/>
                <a:ext cx="6021687" cy="391376"/>
                <a:chOff x="1916907" y="576307"/>
                <a:chExt cx="6575654" cy="536914"/>
              </a:xfrm>
            </p:grpSpPr>
            <p:sp>
              <p:nvSpPr>
                <p:cNvPr id="50" name="TextBox 23">
                  <a:extLst>
                    <a:ext uri="{FF2B5EF4-FFF2-40B4-BE49-F238E27FC236}">
                      <a16:creationId xmlns:a16="http://schemas.microsoft.com/office/drawing/2014/main" xmlns="" id="{B533C95B-6D36-440A-89C8-175EC191625C}"/>
                    </a:ext>
                  </a:extLst>
                </p:cNvPr>
                <p:cNvSpPr txBox="1"/>
                <p:nvPr/>
              </p:nvSpPr>
              <p:spPr>
                <a:xfrm>
                  <a:off x="4781268" y="576307"/>
                  <a:ext cx="2410562" cy="504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endParaRPr>
                </a:p>
              </p:txBody>
            </p:sp>
            <p:sp>
              <p:nvSpPr>
                <p:cNvPr id="51" name="TextBox 24">
                  <a:extLst>
                    <a:ext uri="{FF2B5EF4-FFF2-40B4-BE49-F238E27FC236}">
                      <a16:creationId xmlns:a16="http://schemas.microsoft.com/office/drawing/2014/main" xmlns="" id="{1B9EB52A-015D-488D-B598-B0DB7F544E55}"/>
                    </a:ext>
                  </a:extLst>
                </p:cNvPr>
                <p:cNvSpPr txBox="1"/>
                <p:nvPr/>
              </p:nvSpPr>
              <p:spPr>
                <a:xfrm>
                  <a:off x="1916907" y="626516"/>
                  <a:ext cx="6575654" cy="486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 smtClean="0"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هي </a:t>
                  </a:r>
                  <a:r>
                    <a:rPr lang="ar-SY" b="1" dirty="0" smtClean="0">
                      <a:solidFill>
                        <a:srgbClr val="0070C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نقل</a:t>
                  </a:r>
                  <a:r>
                    <a:rPr lang="ar-SY" b="1" dirty="0" smtClean="0"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 </a:t>
                  </a:r>
                  <a:r>
                    <a:rPr lang="ar-SY" b="1" dirty="0" smtClean="0">
                      <a:solidFill>
                        <a:srgbClr val="0070C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الكلام</a:t>
                  </a:r>
                  <a:r>
                    <a:rPr lang="ar-SY" b="1" dirty="0" smtClean="0"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 دون التَّثبُّت من صحته , و هي </a:t>
                  </a:r>
                  <a:r>
                    <a:rPr lang="ar-SY" b="1" dirty="0" smtClean="0">
                      <a:solidFill>
                        <a:srgbClr val="0070C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ضارة</a:t>
                  </a:r>
                  <a:r>
                    <a:rPr lang="ar-SY" b="1" dirty="0" smtClean="0"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 على المجتمع , قال تعالى : </a:t>
                  </a:r>
                  <a:endParaRPr lang="en-US" sz="105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  <p:grpSp>
            <p:nvGrpSpPr>
              <p:cNvPr id="43" name="Group 7">
                <a:extLst>
                  <a:ext uri="{FF2B5EF4-FFF2-40B4-BE49-F238E27FC236}">
                    <a16:creationId xmlns:a16="http://schemas.microsoft.com/office/drawing/2014/main" xmlns="" id="{68C6B186-2980-40AB-8370-2E4C1C8B9EA1}"/>
                  </a:ext>
                </a:extLst>
              </p:cNvPr>
              <p:cNvGrpSpPr/>
              <p:nvPr/>
            </p:nvGrpSpPr>
            <p:grpSpPr>
              <a:xfrm>
                <a:off x="10314441" y="1251978"/>
                <a:ext cx="1186709" cy="846479"/>
                <a:chOff x="8571248" y="304800"/>
                <a:chExt cx="1295881" cy="1161254"/>
              </a:xfrm>
            </p:grpSpPr>
            <p:sp>
              <p:nvSpPr>
                <p:cNvPr id="46" name="Rectangle 29">
                  <a:extLst>
                    <a:ext uri="{FF2B5EF4-FFF2-40B4-BE49-F238E27FC236}">
                      <a16:creationId xmlns:a16="http://schemas.microsoft.com/office/drawing/2014/main" xmlns="" id="{692190DA-A72F-4D55-877D-0437DA47B195}"/>
                    </a:ext>
                  </a:extLst>
                </p:cNvPr>
                <p:cNvSpPr/>
                <p:nvPr/>
              </p:nvSpPr>
              <p:spPr>
                <a:xfrm rot="173929">
                  <a:off x="8571248" y="539962"/>
                  <a:ext cx="1223613" cy="926092"/>
                </a:xfrm>
                <a:prstGeom prst="rect">
                  <a:avLst/>
                </a:prstGeom>
                <a:solidFill>
                  <a:schemeClr val="tx1">
                    <a:alpha val="14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7" name="Group 1">
                  <a:extLst>
                    <a:ext uri="{FF2B5EF4-FFF2-40B4-BE49-F238E27FC236}">
                      <a16:creationId xmlns:a16="http://schemas.microsoft.com/office/drawing/2014/main" xmlns="" id="{AA62B52E-3995-45C6-A10F-03C5CC1502AB}"/>
                    </a:ext>
                  </a:extLst>
                </p:cNvPr>
                <p:cNvGrpSpPr/>
                <p:nvPr/>
              </p:nvGrpSpPr>
              <p:grpSpPr>
                <a:xfrm>
                  <a:off x="8575358" y="304800"/>
                  <a:ext cx="1291771" cy="1103086"/>
                  <a:chOff x="8575358" y="304800"/>
                  <a:chExt cx="1291771" cy="1103086"/>
                </a:xfrm>
              </p:grpSpPr>
              <p:sp>
                <p:nvSpPr>
                  <p:cNvPr id="48" name="Freeform: Shape 17">
                    <a:extLst>
                      <a:ext uri="{FF2B5EF4-FFF2-40B4-BE49-F238E27FC236}">
                        <a16:creationId xmlns:a16="http://schemas.microsoft.com/office/drawing/2014/main" xmlns="" id="{C3FA542C-2EBD-4CBB-AC4E-0C341B4486B1}"/>
                      </a:ext>
                    </a:extLst>
                  </p:cNvPr>
                  <p:cNvSpPr/>
                  <p:nvPr/>
                </p:nvSpPr>
                <p:spPr>
                  <a:xfrm>
                    <a:off x="8575358" y="304800"/>
                    <a:ext cx="1291771" cy="1103086"/>
                  </a:xfrm>
                  <a:custGeom>
                    <a:avLst/>
                    <a:gdLst>
                      <a:gd name="connsiteX0" fmla="*/ 0 w 1291771"/>
                      <a:gd name="connsiteY0" fmla="*/ 101600 h 1103086"/>
                      <a:gd name="connsiteX1" fmla="*/ 43543 w 1291771"/>
                      <a:gd name="connsiteY1" fmla="*/ 1103086 h 1103086"/>
                      <a:gd name="connsiteX2" fmla="*/ 1030514 w 1291771"/>
                      <a:gd name="connsiteY2" fmla="*/ 972457 h 1103086"/>
                      <a:gd name="connsiteX3" fmla="*/ 1291771 w 1291771"/>
                      <a:gd name="connsiteY3" fmla="*/ 972457 h 1103086"/>
                      <a:gd name="connsiteX4" fmla="*/ 1204685 w 1291771"/>
                      <a:gd name="connsiteY4" fmla="*/ 348343 h 1103086"/>
                      <a:gd name="connsiteX5" fmla="*/ 1219200 w 1291771"/>
                      <a:gd name="connsiteY5" fmla="*/ 0 h 1103086"/>
                      <a:gd name="connsiteX6" fmla="*/ 0 w 1291771"/>
                      <a:gd name="connsiteY6" fmla="*/ 101600 h 1103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1771" h="1103086">
                        <a:moveTo>
                          <a:pt x="0" y="101600"/>
                        </a:moveTo>
                        <a:lnTo>
                          <a:pt x="43543" y="1103086"/>
                        </a:lnTo>
                        <a:lnTo>
                          <a:pt x="1030514" y="972457"/>
                        </a:lnTo>
                        <a:lnTo>
                          <a:pt x="1291771" y="972457"/>
                        </a:lnTo>
                        <a:lnTo>
                          <a:pt x="1204685" y="348343"/>
                        </a:lnTo>
                        <a:lnTo>
                          <a:pt x="1219200" y="0"/>
                        </a:lnTo>
                        <a:lnTo>
                          <a:pt x="0" y="10160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49" name="Graphic 30" descr="Lightbulb">
                    <a:extLst>
                      <a:ext uri="{FF2B5EF4-FFF2-40B4-BE49-F238E27FC236}">
                        <a16:creationId xmlns:a16="http://schemas.microsoft.com/office/drawing/2014/main" xmlns="" id="{C943BEB8-1FE1-40B4-A517-EEF820F261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884988" y="616859"/>
                    <a:ext cx="548640" cy="5486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45" name="Freeform: Shape 18">
                <a:extLst>
                  <a:ext uri="{FF2B5EF4-FFF2-40B4-BE49-F238E27FC236}">
                    <a16:creationId xmlns:a16="http://schemas.microsoft.com/office/drawing/2014/main" xmlns="" id="{CC0B3BAF-40CF-4E53-A6C9-AC9F133B10C5}"/>
                  </a:ext>
                </a:extLst>
              </p:cNvPr>
              <p:cNvSpPr/>
              <p:nvPr/>
            </p:nvSpPr>
            <p:spPr>
              <a:xfrm>
                <a:off x="10344514" y="1115161"/>
                <a:ext cx="365170" cy="497821"/>
              </a:xfrm>
              <a:custGeom>
                <a:avLst/>
                <a:gdLst>
                  <a:gd name="connsiteX0" fmla="*/ 159957 w 398764"/>
                  <a:gd name="connsiteY0" fmla="*/ 289294 h 682943"/>
                  <a:gd name="connsiteX1" fmla="*/ 232529 w 398764"/>
                  <a:gd name="connsiteY1" fmla="*/ 652151 h 682943"/>
                  <a:gd name="connsiteX2" fmla="*/ 392186 w 398764"/>
                  <a:gd name="connsiteY2" fmla="*/ 594094 h 682943"/>
                  <a:gd name="connsiteX3" fmla="*/ 334129 w 398764"/>
                  <a:gd name="connsiteY3" fmla="*/ 42551 h 682943"/>
                  <a:gd name="connsiteX4" fmla="*/ 29329 w 398764"/>
                  <a:gd name="connsiteY4" fmla="*/ 57065 h 682943"/>
                  <a:gd name="connsiteX5" fmla="*/ 29329 w 398764"/>
                  <a:gd name="connsiteY5" fmla="*/ 216723 h 682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764" h="682943">
                    <a:moveTo>
                      <a:pt x="159957" y="289294"/>
                    </a:moveTo>
                    <a:cubicBezTo>
                      <a:pt x="176890" y="445322"/>
                      <a:pt x="193824" y="601351"/>
                      <a:pt x="232529" y="652151"/>
                    </a:cubicBezTo>
                    <a:cubicBezTo>
                      <a:pt x="271234" y="702951"/>
                      <a:pt x="375253" y="695694"/>
                      <a:pt x="392186" y="594094"/>
                    </a:cubicBezTo>
                    <a:cubicBezTo>
                      <a:pt x="409119" y="492494"/>
                      <a:pt x="394605" y="132056"/>
                      <a:pt x="334129" y="42551"/>
                    </a:cubicBezTo>
                    <a:cubicBezTo>
                      <a:pt x="273653" y="-46954"/>
                      <a:pt x="80129" y="28036"/>
                      <a:pt x="29329" y="57065"/>
                    </a:cubicBezTo>
                    <a:cubicBezTo>
                      <a:pt x="-21471" y="86094"/>
                      <a:pt x="3929" y="151408"/>
                      <a:pt x="29329" y="21672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6496" y="2282229"/>
              <a:ext cx="6428085" cy="688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28809">
                        <a14:foregroundMark x1="18566" y1="22443" x2="9475" y2="27557"/>
                        <a14:foregroundMark x1="18822" y1="27557" x2="11012" y2="27557"/>
                        <a14:foregroundMark x1="13956" y1="39773" x2="12420" y2="77273"/>
                        <a14:foregroundMark x1="19846" y1="50000" x2="20230" y2="68750"/>
                        <a14:foregroundMark x1="23688" y1="50568" x2="24072" y2="74432"/>
                        <a14:foregroundMark x1="22151" y1="78693" x2="6530" y2="86648"/>
                        <a14:foregroundMark x1="6146" y1="26705" x2="2561" y2="75852"/>
                        <a14:foregroundMark x1="17926" y1="55682" x2="14341" y2="86080"/>
                        <a14:foregroundMark x1="17286" y1="63636" x2="13700" y2="75852"/>
                        <a14:foregroundMark x1="19206" y1="68750" x2="16901" y2="69318"/>
                        <a14:foregroundMark x1="16901" y1="25284" x2="16005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102"/>
          <a:stretch/>
        </p:blipFill>
        <p:spPr bwMode="auto">
          <a:xfrm>
            <a:off x="3622675" y="3674301"/>
            <a:ext cx="1867677" cy="263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0986" r="64149">
                        <a14:foregroundMark x1="47631" y1="31818" x2="43406" y2="80966"/>
                        <a14:foregroundMark x1="52497" y1="38920" x2="54033" y2="76705"/>
                        <a14:foregroundMark x1="56082" y1="48580" x2="57618" y2="73580"/>
                        <a14:foregroundMark x1="57618" y1="87500" x2="36876" y2="87500"/>
                        <a14:foregroundMark x1="41741" y1="34659" x2="37772" y2="66477"/>
                        <a14:foregroundMark x1="55442" y1="75284" x2="44686" y2="77273"/>
                        <a14:foregroundMark x1="53137" y1="78693" x2="50192" y2="80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-374" r="37132" b="374"/>
          <a:stretch/>
        </p:blipFill>
        <p:spPr bwMode="auto">
          <a:xfrm>
            <a:off x="6209298" y="3642627"/>
            <a:ext cx="1923762" cy="263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65941" r="99488">
                        <a14:foregroundMark x1="83483" y1="13636" x2="80538" y2="53409"/>
                        <a14:foregroundMark x1="87068" y1="24432" x2="73111" y2="28125"/>
                        <a14:foregroundMark x1="83867" y1="21591" x2="77721" y2="77841"/>
                        <a14:foregroundMark x1="76697" y1="39773" x2="75032" y2="72727"/>
                        <a14:foregroundMark x1="73111" y1="74432" x2="91293" y2="74432"/>
                        <a14:foregroundMark x1="88732" y1="41193" x2="90653" y2="75000"/>
                        <a14:foregroundMark x1="89373" y1="84375" x2="74776" y2="89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07"/>
          <a:stretch/>
        </p:blipFill>
        <p:spPr bwMode="auto">
          <a:xfrm>
            <a:off x="9271522" y="3634814"/>
            <a:ext cx="2031341" cy="263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7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72" y="3541520"/>
            <a:ext cx="724549" cy="64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3112" y="373818"/>
            <a:ext cx="1039035" cy="2365989"/>
            <a:chOff x="1115036" y="335569"/>
            <a:chExt cx="1039035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6" y="425493"/>
              <a:ext cx="492443" cy="203610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المصادر</a:t>
              </a:r>
            </a:p>
          </p:txBody>
        </p:sp>
      </p:grpSp>
      <p:cxnSp>
        <p:nvCxnSpPr>
          <p:cNvPr id="32" name="Straight Connector 69">
            <a:extLst>
              <a:ext uri="{FF2B5EF4-FFF2-40B4-BE49-F238E27FC236}">
                <a16:creationId xmlns="" xmlns:a16="http://schemas.microsoft.com/office/drawing/2014/main" id="{8B1FAC07-26C2-492A-A674-431DD6642294}"/>
              </a:ext>
            </a:extLst>
          </p:cNvPr>
          <p:cNvCxnSpPr/>
          <p:nvPr/>
        </p:nvCxnSpPr>
        <p:spPr>
          <a:xfrm>
            <a:off x="9017000" y="3615020"/>
            <a:ext cx="3053666" cy="484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60">
            <a:extLst>
              <a:ext uri="{FF2B5EF4-FFF2-40B4-BE49-F238E27FC236}">
                <a16:creationId xmlns="" xmlns:a16="http://schemas.microsoft.com/office/drawing/2014/main" id="{F692E4FF-123D-42EB-83AC-EFCC4EDDB9F4}"/>
              </a:ext>
            </a:extLst>
          </p:cNvPr>
          <p:cNvCxnSpPr>
            <a:cxnSpLocks/>
            <a:stCxn id="34" idx="3"/>
            <a:endCxn id="38" idx="3"/>
          </p:cNvCxnSpPr>
          <p:nvPr/>
        </p:nvCxnSpPr>
        <p:spPr>
          <a:xfrm>
            <a:off x="8749518" y="2975328"/>
            <a:ext cx="12700" cy="1284846"/>
          </a:xfrm>
          <a:prstGeom prst="bentConnector3">
            <a:avLst>
              <a:gd name="adj1" fmla="val 180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مجموعة 15"/>
          <p:cNvGrpSpPr/>
          <p:nvPr/>
        </p:nvGrpSpPr>
        <p:grpSpPr>
          <a:xfrm>
            <a:off x="2841073" y="2497026"/>
            <a:ext cx="5908445" cy="1288469"/>
            <a:chOff x="1534341" y="2497026"/>
            <a:chExt cx="5908445" cy="1288469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1534341" y="2991148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1652368" y="2497026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1755726" y="2595613"/>
              <a:ext cx="773723" cy="773723"/>
            </a:xfrm>
            <a:prstGeom prst="ellipse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1755726" y="2751641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2453249" y="2790662"/>
              <a:ext cx="4390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أتجاهلها و أتجنَّب نشرها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165749" y="2879746"/>
              <a:ext cx="189919" cy="1899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2830523" y="3781872"/>
            <a:ext cx="5918995" cy="1244924"/>
            <a:chOff x="1523791" y="3781872"/>
            <a:chExt cx="5918995" cy="1244924"/>
          </a:xfrm>
        </p:grpSpPr>
        <p:sp>
          <p:nvSpPr>
            <p:cNvPr id="31" name="Rectangle: Rounded Corners 57">
              <a:extLst>
                <a:ext uri="{FF2B5EF4-FFF2-40B4-BE49-F238E27FC236}">
                  <a16:creationId xmlns="" xmlns:a16="http://schemas.microsoft.com/office/drawing/2014/main" id="{6E8EB6AA-0535-4DBB-8B71-7DADC2CAF0BA}"/>
                </a:ext>
              </a:extLst>
            </p:cNvPr>
            <p:cNvSpPr/>
            <p:nvPr/>
          </p:nvSpPr>
          <p:spPr>
            <a:xfrm rot="21206600">
              <a:off x="1523791" y="4232449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16">
              <a:extLst>
                <a:ext uri="{FF2B5EF4-FFF2-40B4-BE49-F238E27FC236}">
                  <a16:creationId xmlns="" xmlns:a16="http://schemas.microsoft.com/office/drawing/2014/main" id="{D8CA18B8-9069-4DA9-B56B-3FF581532857}"/>
                </a:ext>
              </a:extLst>
            </p:cNvPr>
            <p:cNvSpPr/>
            <p:nvPr/>
          </p:nvSpPr>
          <p:spPr>
            <a:xfrm>
              <a:off x="1652368" y="3781872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7">
              <a:extLst>
                <a:ext uri="{FF2B5EF4-FFF2-40B4-BE49-F238E27FC236}">
                  <a16:creationId xmlns="" xmlns:a16="http://schemas.microsoft.com/office/drawing/2014/main" id="{877DFCAA-F625-4AAD-9C37-03F9AAC40125}"/>
                </a:ext>
              </a:extLst>
            </p:cNvPr>
            <p:cNvSpPr/>
            <p:nvPr/>
          </p:nvSpPr>
          <p:spPr>
            <a:xfrm>
              <a:off x="1735797" y="3862314"/>
              <a:ext cx="773723" cy="773723"/>
            </a:xfrm>
            <a:prstGeom prst="ellipse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8">
              <a:extLst>
                <a:ext uri="{FF2B5EF4-FFF2-40B4-BE49-F238E27FC236}">
                  <a16:creationId xmlns="" xmlns:a16="http://schemas.microsoft.com/office/drawing/2014/main" id="{6BF4E1D7-65D6-41A3-86FE-9AAE661E453B}"/>
                </a:ext>
              </a:extLst>
            </p:cNvPr>
            <p:cNvSpPr txBox="1"/>
            <p:nvPr/>
          </p:nvSpPr>
          <p:spPr>
            <a:xfrm>
              <a:off x="1735797" y="4018342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TextBox 19">
              <a:extLst>
                <a:ext uri="{FF2B5EF4-FFF2-40B4-BE49-F238E27FC236}">
                  <a16:creationId xmlns="" xmlns:a16="http://schemas.microsoft.com/office/drawing/2014/main" id="{80926ED9-3EBA-4CE9-8052-64207D6FA3EA}"/>
                </a:ext>
              </a:extLst>
            </p:cNvPr>
            <p:cNvSpPr txBox="1"/>
            <p:nvPr/>
          </p:nvSpPr>
          <p:spPr>
            <a:xfrm>
              <a:off x="2236567" y="4055215"/>
              <a:ext cx="4929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أستفسر عن صحتها ممن أثق بهم كوالدي و والدتي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Oval 67">
              <a:extLst>
                <a:ext uri="{FF2B5EF4-FFF2-40B4-BE49-F238E27FC236}">
                  <a16:creationId xmlns="" xmlns:a16="http://schemas.microsoft.com/office/drawing/2014/main" id="{980C207D-5EA7-41A5-8E26-B04BF9C1C888}"/>
                </a:ext>
              </a:extLst>
            </p:cNvPr>
            <p:cNvSpPr/>
            <p:nvPr/>
          </p:nvSpPr>
          <p:spPr>
            <a:xfrm>
              <a:off x="7165749" y="4163007"/>
              <a:ext cx="189919" cy="1899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9475709" y="3189296"/>
            <a:ext cx="2594957" cy="760248"/>
            <a:chOff x="9054531" y="3189296"/>
            <a:chExt cx="2594957" cy="760248"/>
          </a:xfrm>
          <a:solidFill>
            <a:schemeClr val="accent2"/>
          </a:solidFill>
        </p:grpSpPr>
        <p:sp>
          <p:nvSpPr>
            <p:cNvPr id="60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9054531" y="3189296"/>
              <a:ext cx="2594957" cy="760248"/>
            </a:xfrm>
            <a:prstGeom prst="roundRect">
              <a:avLst>
                <a:gd name="adj" fmla="val 5000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9350764" y="3235443"/>
              <a:ext cx="2002489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كيف يكون موقفي من الإشاعة؟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2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291</Words>
  <Application>Microsoft Office PowerPoint</Application>
  <PresentationFormat>مخصص</PresentationFormat>
  <Paragraphs>62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1468</cp:revision>
  <dcterms:created xsi:type="dcterms:W3CDTF">2020-10-10T04:32:51Z</dcterms:created>
  <dcterms:modified xsi:type="dcterms:W3CDTF">2021-08-29T09:35:53Z</dcterms:modified>
</cp:coreProperties>
</file>