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6" r:id="rId2"/>
    <p:sldId id="256" r:id="rId3"/>
    <p:sldId id="327" r:id="rId4"/>
    <p:sldId id="300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6" r:id="rId13"/>
    <p:sldId id="269" r:id="rId14"/>
    <p:sldId id="268" r:id="rId15"/>
    <p:sldId id="335" r:id="rId16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F755FD-DE26-404A-999C-2F106A3D1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74A48B-D796-4089-ACCD-570E034A6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F3FEA2-8FBD-4018-B49A-A5E5834E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47A255-D42E-4372-8A86-D74FFDC8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02CB12-E2A3-4A53-83E8-370EC28E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547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56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31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182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281356-4D1C-46B6-B75F-AB3E8907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96E379-3938-4752-9C89-F48E302CA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66E3F-51F1-4F15-B408-B6B6074C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FA6886-954B-4AD4-B907-9332EC1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4B7F87-3F75-4782-838C-9F0C6791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27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DA6930-26CB-422D-951C-FDCC3919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30D3A1-0AE5-429C-872E-BC5BE711B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77034F-CBCE-4C25-8A23-7B351FBA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DF72D1-B83B-42DD-A9AB-9F5A9B98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8E12E5-98ED-40F8-B50C-B3D2E6B4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13AAF5-7C4E-498C-9AA5-23080E6F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5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493924-6ACE-4E8D-A8C3-E8AAC699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9C57FE-FAD9-40B0-92E6-215D38DD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78D45BC-5CF2-47B4-933D-70DF804A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D9F82D-7BB6-4F4E-AFEA-97F5AF51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3CBAC6F-DD11-4848-A52D-7BC3A1C4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1EE0BF8-8286-45CB-8DF6-9492ACEB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C0AE30C-D2F2-4C56-B0F6-4B9E82AF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2DD582F-6BDB-4BB4-B66C-2EBE6B02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672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E08BC2-B6C1-4934-9923-091EFD8C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CCD960D-11A6-4687-829C-FDAA1CB6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353509D-589A-4D33-BEA1-304272E1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4BCC51-71AA-4960-A6A1-243C5D58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45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00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784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4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11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591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108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8010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04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13659C-B525-4B6F-B5E2-9AC878F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8F879B-CE9C-470F-9240-02C07DBE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A8717-37F3-4711-A692-8DF2173F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589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289C95-5278-4E40-920C-91ED7CDA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D34B32-2BB8-43DD-8ADA-2939699A4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B07E44-44A3-4AEF-93DE-830712400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9A8E6E-DC65-4B18-A2F2-DF63AA7F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6191B9-F929-499C-ABD9-A06D6A22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EC996B-4DB0-4C2D-B5BA-0C480B37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6126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5ED606-5D67-4D94-A64D-0A807315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3FA231F-0BCD-4242-9A0E-36C920A00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793FAD-1FE7-4B6A-A47B-31AFCEF4D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0016E-0420-44B8-B050-97AB17F5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4B713C-61D9-47B8-80B5-BBE630B5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389239-8049-4CBE-A24A-C85E533C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80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FC4E63-B1ED-4714-8DCD-B2BC3848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F144E9-B61E-4DA5-AECF-CEE8D7296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7F5F9D-1743-41C2-BE13-3826B729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D6EE97-B077-4637-B9AD-35F147BE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962E1A-FCC0-4707-83E5-F1B76081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093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5AA8CCB-4EBD-4E8C-AB1B-E946E2453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8E7F20-3BF1-4719-897C-F3A90A936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C78160-861A-484D-9457-A9C3C3BA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3F47E7-4AAE-4604-8897-824EB63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DD0B1C-E82A-40F2-B80B-B9ACC0C8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392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BAC0C-90AE-4BF6-BD45-2223214B1DE3}"/>
              </a:ext>
            </a:extLst>
          </p:cNvPr>
          <p:cNvGrpSpPr/>
          <p:nvPr userDrawn="1"/>
        </p:nvGrpSpPr>
        <p:grpSpPr>
          <a:xfrm flipH="1">
            <a:off x="722146" y="1529130"/>
            <a:ext cx="4407202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2" y="1721796"/>
            <a:ext cx="4027726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9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433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354B6-B79C-4894-8DA7-39CD6A2C1092}"/>
              </a:ext>
            </a:extLst>
          </p:cNvPr>
          <p:cNvGrpSpPr/>
          <p:nvPr userDrawn="1"/>
        </p:nvGrpSpPr>
        <p:grpSpPr>
          <a:xfrm>
            <a:off x="174448" y="261016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A9E9-2E59-4B6C-9C89-677AEDCCBEB1}"/>
              </a:ext>
            </a:extLst>
          </p:cNvPr>
          <p:cNvGrpSpPr/>
          <p:nvPr userDrawn="1"/>
        </p:nvGrpSpPr>
        <p:grpSpPr>
          <a:xfrm>
            <a:off x="301857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A7F03-F3AA-46A2-8427-67785E38DD35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B5A12-9FE3-4BF4-BCA3-DE13349AE2A7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553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9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06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0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71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58BA5-E479-42C2-B97E-ED2C9A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EC543-C910-431F-B938-095EE30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6C3175-284A-4F86-8D46-9CA790AF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56471-6B80-4D2B-9F8D-B1D93E4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901904-36AF-41DA-A3BC-BD7237F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9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89834D9-942E-4734-87CB-3094AE43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ACEF83-DAAC-41BA-BE24-9F9E6D5AE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81572B-588B-441D-A8BD-4A279F1BD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8B900-D109-4004-AA8B-E68D84BC7CC1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6138A6-3E2B-4874-87B0-2D903F21F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5F67F-AE78-4639-B5AB-B27AFFA97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05F1-3B62-4297-B449-FADC62F37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58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4" r:id="rId4"/>
    <p:sldLayoutId id="2147483671" r:id="rId5"/>
    <p:sldLayoutId id="2147483670" r:id="rId6"/>
    <p:sldLayoutId id="2147483669" r:id="rId7"/>
    <p:sldLayoutId id="2147483668" r:id="rId8"/>
    <p:sldLayoutId id="2147483665" r:id="rId9"/>
    <p:sldLayoutId id="2147483664" r:id="rId10"/>
    <p:sldLayoutId id="2147483663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78" r:id="rId18"/>
    <p:sldLayoutId id="2147483677" r:id="rId19"/>
    <p:sldLayoutId id="2147483675" r:id="rId20"/>
    <p:sldLayoutId id="2147483673" r:id="rId21"/>
    <p:sldLayoutId id="2147483672" r:id="rId22"/>
    <p:sldLayoutId id="2147483667" r:id="rId23"/>
    <p:sldLayoutId id="2147483666" r:id="rId24"/>
    <p:sldLayoutId id="2147483656" r:id="rId25"/>
    <p:sldLayoutId id="2147483657" r:id="rId26"/>
    <p:sldLayoutId id="2147483658" r:id="rId27"/>
    <p:sldLayoutId id="2147483659" r:id="rId28"/>
    <p:sldLayoutId id="2147483660" r:id="rId29"/>
    <p:sldLayoutId id="2147483661" r:id="rId3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3AD551C-8DAD-434F-A492-4C5E0AF14E70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r="814"/>
          <a:stretch>
            <a:fillRect/>
          </a:stretch>
        </p:blipFill>
        <p:spPr/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6AF6D750-1421-453D-A08B-D3236D473809}"/>
              </a:ext>
            </a:extLst>
          </p:cNvPr>
          <p:cNvSpPr txBox="1">
            <a:spLocks/>
          </p:cNvSpPr>
          <p:nvPr/>
        </p:nvSpPr>
        <p:spPr>
          <a:xfrm>
            <a:off x="3591950" y="810876"/>
            <a:ext cx="9144000" cy="120286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latin typeface="Dubai" panose="020B0503030403030204" pitchFamily="34" charset="-78"/>
                <a:cs typeface="Dubai" panose="020B0503030403030204" pitchFamily="34" charset="-78"/>
              </a:rPr>
              <a:t>الدرس الثالث </a:t>
            </a:r>
          </a:p>
          <a:p>
            <a:pPr algn="ctr"/>
            <a:r>
              <a:rPr lang="ar-SA" sz="6000" b="1" dirty="0">
                <a:latin typeface="Dubai" panose="020B0503030403030204" pitchFamily="34" charset="-78"/>
                <a:cs typeface="Dubai" panose="020B0503030403030204" pitchFamily="34" charset="-78"/>
              </a:rPr>
              <a:t>الصور و الرسومات</a:t>
            </a:r>
          </a:p>
        </p:txBody>
      </p:sp>
      <p:sp>
        <p:nvSpPr>
          <p:cNvPr id="15" name="عنوان فرعي 2">
            <a:extLst>
              <a:ext uri="{FF2B5EF4-FFF2-40B4-BE49-F238E27FC236}">
                <a16:creationId xmlns:a16="http://schemas.microsoft.com/office/drawing/2014/main" id="{04C065BB-C7BF-42E2-908D-BFB7F4892D16}"/>
              </a:ext>
            </a:extLst>
          </p:cNvPr>
          <p:cNvSpPr txBox="1">
            <a:spLocks/>
          </p:cNvSpPr>
          <p:nvPr/>
        </p:nvSpPr>
        <p:spPr>
          <a:xfrm>
            <a:off x="5568125" y="2657442"/>
            <a:ext cx="5650523" cy="53386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 الاستاذة : عبير الغريب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3149BA-BB4A-4BCB-B4C9-4342C821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88" y="59239"/>
            <a:ext cx="10515600" cy="1325563"/>
          </a:xfrm>
        </p:spPr>
        <p:txBody>
          <a:bodyPr/>
          <a:lstStyle/>
          <a:p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إدراج الرسومات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285424-1F32-4E13-9F6B-9C9212B1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70" y="1988229"/>
            <a:ext cx="5891320" cy="474341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C035D86-F4B1-406F-BD56-A7F76AC480D7}"/>
              </a:ext>
            </a:extLst>
          </p:cNvPr>
          <p:cNvSpPr txBox="1"/>
          <p:nvPr/>
        </p:nvSpPr>
        <p:spPr>
          <a:xfrm>
            <a:off x="481434" y="1034122"/>
            <a:ext cx="117105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بالإضافة الى الصور أيضاً يمكنك استخدام الرسومات والاشكال مثل الأسهم ,الدوائر , المثلثات لجعل مستندك أكثر جاذبية للقارئ.</a:t>
            </a:r>
          </a:p>
        </p:txBody>
      </p: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2A719215-4549-4C38-AE1D-5C74014AC3AE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1ED517-A52C-4CCD-8D3F-79D85282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26" y="233527"/>
            <a:ext cx="10515600" cy="1325563"/>
          </a:xfrm>
        </p:spPr>
        <p:txBody>
          <a:bodyPr/>
          <a:lstStyle/>
          <a:p>
            <a:pPr algn="ctr"/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نهائي : </a:t>
            </a:r>
            <a:b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استراتيجية التعلم باللعب</a:t>
            </a: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1497CB40-B8B4-4961-86B7-6568699D1EA8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54717E3-4427-40AF-B2D2-22CE17E9B54D}"/>
              </a:ext>
            </a:extLst>
          </p:cNvPr>
          <p:cNvSpPr txBox="1"/>
          <p:nvPr/>
        </p:nvSpPr>
        <p:spPr>
          <a:xfrm>
            <a:off x="2759660" y="1410959"/>
            <a:ext cx="71716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دعونا نلعب لعبة الأسهم و الهدف </a:t>
            </a:r>
          </a:p>
        </p:txBody>
      </p:sp>
      <p:pic>
        <p:nvPicPr>
          <p:cNvPr id="8" name="صورة 7">
            <a:hlinkClick r:id="rId2" action="ppaction://hlinksldjump"/>
            <a:extLst>
              <a:ext uri="{FF2B5EF4-FFF2-40B4-BE49-F238E27FC236}">
                <a16:creationId xmlns:a16="http://schemas.microsoft.com/office/drawing/2014/main" id="{0D12FA4A-D8A7-4A73-9D54-A158679E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37" y="2118845"/>
            <a:ext cx="3313977" cy="3313977"/>
          </a:xfrm>
          <a:prstGeom prst="rect">
            <a:avLst/>
          </a:prstGeom>
        </p:spPr>
      </p:pic>
      <p:pic>
        <p:nvPicPr>
          <p:cNvPr id="12" name="صورة 11" descr="صورة تحتوي على داكن, ليلة, عنصر في الخارج, سماء الليل&#10;&#10;تم إنشاء الوصف تلقائياً">
            <a:extLst>
              <a:ext uri="{FF2B5EF4-FFF2-40B4-BE49-F238E27FC236}">
                <a16:creationId xmlns:a16="http://schemas.microsoft.com/office/drawing/2014/main" id="{156E5848-E6B5-4C15-88A8-5FFF7C967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720">
            <a:off x="6250943" y="4115941"/>
            <a:ext cx="1654731" cy="1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3">
            <a:extLst>
              <a:ext uri="{FF2B5EF4-FFF2-40B4-BE49-F238E27FC236}">
                <a16:creationId xmlns:a16="http://schemas.microsoft.com/office/drawing/2014/main" id="{1497CB40-B8B4-4961-86B7-6568699D1EA8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1CA34E8-B412-4059-8E26-6804DA27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0" y="31802"/>
            <a:ext cx="4138820" cy="3929592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34E780B-4690-428E-B336-E37E6CD251BE}"/>
              </a:ext>
            </a:extLst>
          </p:cNvPr>
          <p:cNvGrpSpPr/>
          <p:nvPr/>
        </p:nvGrpSpPr>
        <p:grpSpPr>
          <a:xfrm>
            <a:off x="1768667" y="4677617"/>
            <a:ext cx="1592572" cy="1654731"/>
            <a:chOff x="1571806" y="4694768"/>
            <a:chExt cx="1592572" cy="1654731"/>
          </a:xfrm>
        </p:grpSpPr>
        <p:pic>
          <p:nvPicPr>
            <p:cNvPr id="14" name="صورة 13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25B64B5B-1C52-4109-9C61-112E87C5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DBD52C0-9298-4655-8851-2A2319F9E538}"/>
                </a:ext>
              </a:extLst>
            </p:cNvPr>
            <p:cNvSpPr txBox="1"/>
            <p:nvPr/>
          </p:nvSpPr>
          <p:spPr>
            <a:xfrm rot="1162570">
              <a:off x="1606446" y="5381818"/>
              <a:ext cx="134214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اشكال</a:t>
              </a:r>
              <a:endParaRPr lang="ar-KW" sz="2000" dirty="0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4C4666C-D5B6-4572-8616-3494BF3C9007}"/>
              </a:ext>
            </a:extLst>
          </p:cNvPr>
          <p:cNvGrpSpPr/>
          <p:nvPr/>
        </p:nvGrpSpPr>
        <p:grpSpPr>
          <a:xfrm rot="20033000">
            <a:off x="5299713" y="4833390"/>
            <a:ext cx="1592572" cy="1654731"/>
            <a:chOff x="1571806" y="4694768"/>
            <a:chExt cx="1592572" cy="1654731"/>
          </a:xfrm>
        </p:grpSpPr>
        <p:pic>
          <p:nvPicPr>
            <p:cNvPr id="17" name="صورة 16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3AFCAF8C-5C6C-44D1-8F42-FF4DDCE27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8FB45F8-D2C1-4629-9BAF-75B9CCA44A2C}"/>
                </a:ext>
              </a:extLst>
            </p:cNvPr>
            <p:cNvSpPr txBox="1"/>
            <p:nvPr/>
          </p:nvSpPr>
          <p:spPr>
            <a:xfrm rot="1162570">
              <a:off x="1672429" y="5429765"/>
              <a:ext cx="1313649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صور</a:t>
              </a:r>
              <a:endParaRPr lang="ar-KW" sz="2000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6592FCB-D5B9-43CF-B8A8-8C9DAE30ED99}"/>
              </a:ext>
            </a:extLst>
          </p:cNvPr>
          <p:cNvGrpSpPr/>
          <p:nvPr/>
        </p:nvGrpSpPr>
        <p:grpSpPr>
          <a:xfrm rot="18013345">
            <a:off x="9135022" y="4619432"/>
            <a:ext cx="1592572" cy="1654731"/>
            <a:chOff x="1571806" y="4694768"/>
            <a:chExt cx="1592572" cy="1654731"/>
          </a:xfrm>
        </p:grpSpPr>
        <p:pic>
          <p:nvPicPr>
            <p:cNvPr id="20" name="صورة 19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745FBD28-41CD-4DA1-8A5D-B886E448A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3F353E5B-2129-4183-A50A-A2888C832EF3}"/>
                </a:ext>
              </a:extLst>
            </p:cNvPr>
            <p:cNvSpPr txBox="1"/>
            <p:nvPr/>
          </p:nvSpPr>
          <p:spPr>
            <a:xfrm rot="1162570">
              <a:off x="1678488" y="5413306"/>
              <a:ext cx="13468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KW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 </a:t>
              </a:r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ايقونات</a:t>
              </a:r>
              <a:endParaRPr lang="ar-KW" sz="2000" dirty="0"/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6B652092-0832-47DB-910B-890299E60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92" y="3547019"/>
            <a:ext cx="1686443" cy="160633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61BC447-ED28-4700-893B-0E982D787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75" y="3635852"/>
            <a:ext cx="1210222" cy="12021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5CAD560-BCBF-49AF-8969-DD663EF5EDAC}"/>
              </a:ext>
            </a:extLst>
          </p:cNvPr>
          <p:cNvSpPr txBox="1"/>
          <p:nvPr/>
        </p:nvSpPr>
        <p:spPr>
          <a:xfrm>
            <a:off x="8388300" y="293033"/>
            <a:ext cx="3642807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لإدراج صور لمستندك نختار من قائمة (إدراج):</a:t>
            </a:r>
            <a:endParaRPr lang="ar-KW" sz="320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2939E81-AAC9-4E52-B7BF-4460DFC48E0D}"/>
              </a:ext>
            </a:extLst>
          </p:cNvPr>
          <p:cNvSpPr/>
          <p:nvPr/>
        </p:nvSpPr>
        <p:spPr>
          <a:xfrm>
            <a:off x="11298686" y="-17296"/>
            <a:ext cx="119269" cy="307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2BAE641-7C54-4C2A-BD92-872D97B23633}"/>
              </a:ext>
            </a:extLst>
          </p:cNvPr>
          <p:cNvSpPr/>
          <p:nvPr/>
        </p:nvSpPr>
        <p:spPr>
          <a:xfrm>
            <a:off x="9359506" y="-17296"/>
            <a:ext cx="119269" cy="307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98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4948 -0.36227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22" presetClass="entr" presetSubtype="4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37129 " pathEditMode="relative" rAng="0" ptsTypes="AA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5989 -0.36713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22" presetClass="entr" presetSubtype="4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3">
            <a:extLst>
              <a:ext uri="{FF2B5EF4-FFF2-40B4-BE49-F238E27FC236}">
                <a16:creationId xmlns:a16="http://schemas.microsoft.com/office/drawing/2014/main" id="{1DF86D78-402A-4589-96BB-CEC1E5ADD20C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B8FCCB-2B0A-437C-B1F3-7BDC7E5E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0" y="31802"/>
            <a:ext cx="4138820" cy="3929592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9E3FE32-4628-4C77-B981-A999E0EC56F5}"/>
              </a:ext>
            </a:extLst>
          </p:cNvPr>
          <p:cNvGrpSpPr/>
          <p:nvPr/>
        </p:nvGrpSpPr>
        <p:grpSpPr>
          <a:xfrm>
            <a:off x="1768667" y="4677617"/>
            <a:ext cx="1592572" cy="1654731"/>
            <a:chOff x="1571806" y="4694768"/>
            <a:chExt cx="1592572" cy="1654731"/>
          </a:xfrm>
        </p:grpSpPr>
        <p:pic>
          <p:nvPicPr>
            <p:cNvPr id="5" name="صورة 4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2BA978FB-F75F-44A1-A5DC-B07CB575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44F19A7-8993-4606-9B4F-2817B2C5574C}"/>
                </a:ext>
              </a:extLst>
            </p:cNvPr>
            <p:cNvSpPr txBox="1"/>
            <p:nvPr/>
          </p:nvSpPr>
          <p:spPr>
            <a:xfrm rot="1162570">
              <a:off x="1606446" y="5381818"/>
              <a:ext cx="134214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حركات</a:t>
              </a:r>
              <a:endParaRPr lang="ar-KW" sz="2000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9D7E58B-F266-411C-8064-C7687B4B1B35}"/>
              </a:ext>
            </a:extLst>
          </p:cNvPr>
          <p:cNvGrpSpPr/>
          <p:nvPr/>
        </p:nvGrpSpPr>
        <p:grpSpPr>
          <a:xfrm rot="20033000">
            <a:off x="5299713" y="4833390"/>
            <a:ext cx="1592572" cy="1654731"/>
            <a:chOff x="1571806" y="4694768"/>
            <a:chExt cx="1592572" cy="1654731"/>
          </a:xfrm>
        </p:grpSpPr>
        <p:pic>
          <p:nvPicPr>
            <p:cNvPr id="11" name="صورة 10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41DF975B-38AD-4B6A-8E98-36AA81911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6FFFF49-48B0-4D40-8660-C5008062FD2F}"/>
                </a:ext>
              </a:extLst>
            </p:cNvPr>
            <p:cNvSpPr txBox="1"/>
            <p:nvPr/>
          </p:nvSpPr>
          <p:spPr>
            <a:xfrm rot="1162570">
              <a:off x="1673926" y="5420997"/>
              <a:ext cx="126079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عرض</a:t>
              </a:r>
              <a:endParaRPr lang="ar-KW" sz="2000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00BDB10-9962-4514-8C51-6D2C09279224}"/>
              </a:ext>
            </a:extLst>
          </p:cNvPr>
          <p:cNvGrpSpPr/>
          <p:nvPr/>
        </p:nvGrpSpPr>
        <p:grpSpPr>
          <a:xfrm rot="18013345">
            <a:off x="9131744" y="4613165"/>
            <a:ext cx="1605772" cy="1654731"/>
            <a:chOff x="1571806" y="4694768"/>
            <a:chExt cx="1605772" cy="1654731"/>
          </a:xfrm>
        </p:grpSpPr>
        <p:pic>
          <p:nvPicPr>
            <p:cNvPr id="14" name="صورة 13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8FD727D3-C34D-4BBD-A212-061F959E8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E0E76D6-9669-4AA9-A98D-E6D55FA5FA97}"/>
                </a:ext>
              </a:extLst>
            </p:cNvPr>
            <p:cNvSpPr txBox="1"/>
            <p:nvPr/>
          </p:nvSpPr>
          <p:spPr>
            <a:xfrm rot="1162570">
              <a:off x="1674050" y="5439305"/>
              <a:ext cx="150352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ar-KW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 </a:t>
              </a:r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تنسيق الصورة</a:t>
              </a:r>
              <a:endParaRPr lang="ar-KW" sz="2000" dirty="0"/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9F7B199-E86F-4DD5-BE9B-BDB07204B908}"/>
              </a:ext>
            </a:extLst>
          </p:cNvPr>
          <p:cNvSpPr txBox="1"/>
          <p:nvPr/>
        </p:nvSpPr>
        <p:spPr>
          <a:xfrm>
            <a:off x="8370362" y="233527"/>
            <a:ext cx="3642807" cy="2246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لاقتصاص جزء من الصورة نحدد مساحة التي نريد الاحتفاظ بها او اقتطاعها من خلال الضغط على قائمة :</a:t>
            </a:r>
            <a:endParaRPr lang="ar-KW" sz="280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0D75691-E9BF-46E6-9AB6-0BF69C5EA0AA}"/>
              </a:ext>
            </a:extLst>
          </p:cNvPr>
          <p:cNvSpPr/>
          <p:nvPr/>
        </p:nvSpPr>
        <p:spPr>
          <a:xfrm>
            <a:off x="9299872" y="-33759"/>
            <a:ext cx="119269" cy="307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2E687C3-8B4B-42A6-85E6-DA7F681E638F}"/>
              </a:ext>
            </a:extLst>
          </p:cNvPr>
          <p:cNvSpPr/>
          <p:nvPr/>
        </p:nvSpPr>
        <p:spPr>
          <a:xfrm>
            <a:off x="11065565" y="-19691"/>
            <a:ext cx="119269" cy="307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8889E64-F629-4412-AE55-1C2C8704D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64" y="3660343"/>
            <a:ext cx="1686443" cy="160633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BADBB66-DEEF-4CB7-97BA-EC72472FD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74" y="3766092"/>
            <a:ext cx="1210222" cy="12021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47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4948 -0.36227 " pathEditMode="relative" rAng="0" ptsTypes="AA"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22" presetClass="entr" presetSubtype="4" fill="remove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37129 " pathEditMode="relative" rAng="0" ptsTypes="AA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22" presetClass="entr" presetSubtype="4" fill="remove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25989 -0.36713 " pathEditMode="relative" rAng="0" ptsTypes="AA"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3">
            <a:extLst>
              <a:ext uri="{FF2B5EF4-FFF2-40B4-BE49-F238E27FC236}">
                <a16:creationId xmlns:a16="http://schemas.microsoft.com/office/drawing/2014/main" id="{F039DA5D-3CC1-44A7-808B-EA784BC6A2C0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B8FCCB-2B0A-437C-B1F3-7BDC7E5E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0" y="31802"/>
            <a:ext cx="4138820" cy="3929592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9E3FE32-4628-4C77-B981-A999E0EC56F5}"/>
              </a:ext>
            </a:extLst>
          </p:cNvPr>
          <p:cNvGrpSpPr/>
          <p:nvPr/>
        </p:nvGrpSpPr>
        <p:grpSpPr>
          <a:xfrm>
            <a:off x="1768667" y="4677617"/>
            <a:ext cx="1592572" cy="1654731"/>
            <a:chOff x="1571806" y="4694768"/>
            <a:chExt cx="1592572" cy="1654731"/>
          </a:xfrm>
        </p:grpSpPr>
        <p:pic>
          <p:nvPicPr>
            <p:cNvPr id="5" name="صورة 4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2BA978FB-F75F-44A1-A5DC-B07CB575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44F19A7-8993-4606-9B4F-2817B2C5574C}"/>
                </a:ext>
              </a:extLst>
            </p:cNvPr>
            <p:cNvSpPr txBox="1"/>
            <p:nvPr/>
          </p:nvSpPr>
          <p:spPr>
            <a:xfrm rot="1162570">
              <a:off x="1606446" y="5381818"/>
              <a:ext cx="134214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اشكال</a:t>
              </a:r>
              <a:endParaRPr lang="ar-KW" sz="2000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9D7E58B-F266-411C-8064-C7687B4B1B35}"/>
              </a:ext>
            </a:extLst>
          </p:cNvPr>
          <p:cNvGrpSpPr/>
          <p:nvPr/>
        </p:nvGrpSpPr>
        <p:grpSpPr>
          <a:xfrm rot="20033000">
            <a:off x="5299713" y="4833390"/>
            <a:ext cx="1592572" cy="1654731"/>
            <a:chOff x="1571806" y="4694768"/>
            <a:chExt cx="1592572" cy="1654731"/>
          </a:xfrm>
        </p:grpSpPr>
        <p:pic>
          <p:nvPicPr>
            <p:cNvPr id="11" name="صورة 10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41DF975B-38AD-4B6A-8E98-36AA81911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6FFFF49-48B0-4D40-8660-C5008062FD2F}"/>
                </a:ext>
              </a:extLst>
            </p:cNvPr>
            <p:cNvSpPr txBox="1"/>
            <p:nvPr/>
          </p:nvSpPr>
          <p:spPr>
            <a:xfrm rot="1162570">
              <a:off x="1673926" y="5420997"/>
              <a:ext cx="126079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chemeClr val="bg1"/>
                  </a:solidFill>
                </a:rPr>
                <a:t>لقطات شاشة</a:t>
              </a:r>
              <a:endParaRPr lang="ar-KW" sz="2000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00BDB10-9962-4514-8C51-6D2C09279224}"/>
              </a:ext>
            </a:extLst>
          </p:cNvPr>
          <p:cNvGrpSpPr/>
          <p:nvPr/>
        </p:nvGrpSpPr>
        <p:grpSpPr>
          <a:xfrm rot="18013345">
            <a:off x="9135022" y="4618867"/>
            <a:ext cx="1592572" cy="1654731"/>
            <a:chOff x="1571806" y="4694768"/>
            <a:chExt cx="1592572" cy="1654731"/>
          </a:xfrm>
        </p:grpSpPr>
        <p:pic>
          <p:nvPicPr>
            <p:cNvPr id="14" name="صورة 13" descr="صورة تحتوي على داكن, ليلة, عنصر في الخارج, سماء الليل&#10;&#10;تم إنشاء الوصف تلقائياً">
              <a:extLst>
                <a:ext uri="{FF2B5EF4-FFF2-40B4-BE49-F238E27FC236}">
                  <a16:creationId xmlns:a16="http://schemas.microsoft.com/office/drawing/2014/main" id="{8FD727D3-C34D-4BBD-A212-061F959E8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49375">
              <a:off x="1540726" y="4725848"/>
              <a:ext cx="1654731" cy="1592572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E0E76D6-9669-4AA9-A98D-E6D55FA5FA97}"/>
                </a:ext>
              </a:extLst>
            </p:cNvPr>
            <p:cNvSpPr txBox="1"/>
            <p:nvPr/>
          </p:nvSpPr>
          <p:spPr>
            <a:xfrm rot="1162570">
              <a:off x="1678488" y="5413306"/>
              <a:ext cx="13468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KW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 </a:t>
              </a:r>
              <a:r>
                <a:rPr lang="ar-SA" sz="2000" dirty="0">
                  <a:solidFill>
                    <a:schemeClr val="bg1"/>
                  </a:solidFill>
                  <a:latin typeface="FF Hekaya Light" panose="00000A00000000000000" pitchFamily="50" charset="-78"/>
                </a:rPr>
                <a:t>مخطط</a:t>
              </a:r>
              <a:endParaRPr lang="ar-KW" sz="2000" dirty="0"/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9F7B199-E86F-4DD5-BE9B-BDB07204B908}"/>
              </a:ext>
            </a:extLst>
          </p:cNvPr>
          <p:cNvSpPr txBox="1"/>
          <p:nvPr/>
        </p:nvSpPr>
        <p:spPr>
          <a:xfrm>
            <a:off x="8398498" y="300736"/>
            <a:ext cx="3642807" cy="1815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نستخدم الرسومات والاشكال مثل الأسهم ,الدوائر , المثلثات من خلال اضغط على ايقونة :</a:t>
            </a:r>
            <a:endParaRPr lang="ar-KW" sz="3200" dirty="0">
              <a:solidFill>
                <a:schemeClr val="bg1"/>
              </a:solidFill>
              <a:latin typeface="FF Hekaya Light" panose="00000A00000000000000" pitchFamily="50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0D75691-E9BF-46E6-9AB6-0BF69C5EA0AA}"/>
              </a:ext>
            </a:extLst>
          </p:cNvPr>
          <p:cNvSpPr/>
          <p:nvPr/>
        </p:nvSpPr>
        <p:spPr>
          <a:xfrm>
            <a:off x="11184835" y="-19691"/>
            <a:ext cx="119269" cy="307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2E687C3-8B4B-42A6-85E6-DA7F681E638F}"/>
              </a:ext>
            </a:extLst>
          </p:cNvPr>
          <p:cNvSpPr/>
          <p:nvPr/>
        </p:nvSpPr>
        <p:spPr>
          <a:xfrm>
            <a:off x="9240237" y="0"/>
            <a:ext cx="119269" cy="307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41C6B2C-3424-403A-A278-F30B93BEA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64" y="3660343"/>
            <a:ext cx="1686443" cy="160633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4D1DAAF-C3B2-41C9-A404-B2E1D6A20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74" y="3766092"/>
            <a:ext cx="1210222" cy="12021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65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4948 -0.36227 " pathEditMode="relative" rAng="0" ptsTypes="AA"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37129 " pathEditMode="relative" rAng="0" ptsTypes="AA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22" presetClass="entr" presetSubtype="4" fill="remove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5989 -0.36713 " pathEditMode="relative" rAng="0" ptsTypes="AA"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22" presetClass="entr" presetSubtype="4" fill="remove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1ED517-A52C-4CCD-8D3F-79D85282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86" y="894709"/>
            <a:ext cx="5562600" cy="1325563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الواجب :</a:t>
            </a:r>
            <a:br>
              <a:rPr lang="ar-SA" sz="36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اكتب النص التالي </a:t>
            </a:r>
            <a:b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ونسقه بنفس الطريقة.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760876-4A43-4D64-82E1-16A0F024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09" y="521194"/>
            <a:ext cx="3825480" cy="53227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939952F-6E7B-43B2-9D92-464E1D4629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89" y="2220272"/>
            <a:ext cx="5003396" cy="4858894"/>
          </a:xfrm>
          <a:prstGeom prst="rect">
            <a:avLst/>
          </a:prstGeom>
        </p:spPr>
      </p:pic>
      <p:sp>
        <p:nvSpPr>
          <p:cNvPr id="8" name="Freeform: Shape 3">
            <a:extLst>
              <a:ext uri="{FF2B5EF4-FFF2-40B4-BE49-F238E27FC236}">
                <a16:creationId xmlns:a16="http://schemas.microsoft.com/office/drawing/2014/main" id="{322B814C-6261-49CD-B286-607C89E0905B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0B99B6F-31E6-40BE-BA2E-BE17F8C44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455" y="1950244"/>
            <a:ext cx="10063090" cy="879304"/>
          </a:xfrm>
        </p:spPr>
        <p:txBody>
          <a:bodyPr>
            <a:normAutofit fontScale="90000"/>
          </a:bodyPr>
          <a:lstStyle/>
          <a:p>
            <a: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  <a:t>ما هو رأيك في المقالات او المواضيع </a:t>
            </a:r>
            <a:b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  <a:t>التي تكتب من دون صور ؟</a:t>
            </a:r>
          </a:p>
        </p:txBody>
      </p:sp>
      <p:sp>
        <p:nvSpPr>
          <p:cNvPr id="9" name="عنوان فرعي 8">
            <a:extLst>
              <a:ext uri="{FF2B5EF4-FFF2-40B4-BE49-F238E27FC236}">
                <a16:creationId xmlns:a16="http://schemas.microsoft.com/office/drawing/2014/main" id="{413AE0B9-A6F7-4CE5-99FB-3B262A625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542" y="294482"/>
            <a:ext cx="9144000" cy="1655762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قبلي </a:t>
            </a:r>
          </a:p>
          <a:p>
            <a:r>
              <a:rPr lang="ar-SA" sz="36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المناقشة النشطة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A3FD7C-9E83-428B-84EF-B3E83B635D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32" y="2829548"/>
            <a:ext cx="5434420" cy="4362042"/>
          </a:xfrm>
          <a:prstGeom prst="rect">
            <a:avLst/>
          </a:prstGeom>
        </p:spPr>
      </p:pic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7D91FA18-6B27-40BF-AD6B-A5C11A978764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B929B090-60CD-4267-8C0D-564DE57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382" y="0"/>
            <a:ext cx="10515600" cy="1325563"/>
          </a:xfrm>
        </p:spPr>
        <p:txBody>
          <a:bodyPr/>
          <a:lstStyle/>
          <a:p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اهداف التعلم 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471B1-54A4-441A-A750-DBBEA95A31AB}"/>
              </a:ext>
            </a:extLst>
          </p:cNvPr>
          <p:cNvSpPr txBox="1"/>
          <p:nvPr/>
        </p:nvSpPr>
        <p:spPr>
          <a:xfrm>
            <a:off x="4857125" y="927335"/>
            <a:ext cx="698904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ان تقوم الطالبة بـ 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اضافة صور من الانترنت 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اضافة صور من جهاز الحاسب 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تعديل الصور على شكل معين 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إدراج الرسومات 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ar-SA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CF7B63AE-3CF9-43EE-851B-454358D9C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84" y="2266163"/>
            <a:ext cx="7869423" cy="5015132"/>
          </a:xfrm>
          <a:prstGeom prst="rect">
            <a:avLst/>
          </a:prstGeom>
        </p:spPr>
      </p:pic>
      <p:sp>
        <p:nvSpPr>
          <p:cNvPr id="42" name="Freeform: Shape 3">
            <a:extLst>
              <a:ext uri="{FF2B5EF4-FFF2-40B4-BE49-F238E27FC236}">
                <a16:creationId xmlns:a16="http://schemas.microsoft.com/office/drawing/2014/main" id="{190BCBD4-D157-4DB5-9BB8-D81376B04D21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2BAA2C0-2E45-4D82-9CA9-F671AC158B80}"/>
              </a:ext>
            </a:extLst>
          </p:cNvPr>
          <p:cNvSpPr txBox="1"/>
          <p:nvPr/>
        </p:nvSpPr>
        <p:spPr>
          <a:xfrm>
            <a:off x="3621624" y="831568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SA" altLang="ko-KR" sz="3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مقدمة</a:t>
            </a:r>
            <a:endParaRPr lang="ko-KR" altLang="en-US" sz="36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E61AE5-5955-4CAF-AC83-D2C121B718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83" y="2996418"/>
            <a:ext cx="3956436" cy="256735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90E6BFF-90AA-4ABE-9D38-BE6C5519AD49}"/>
              </a:ext>
            </a:extLst>
          </p:cNvPr>
          <p:cNvSpPr txBox="1"/>
          <p:nvPr/>
        </p:nvSpPr>
        <p:spPr>
          <a:xfrm>
            <a:off x="1645920" y="1477899"/>
            <a:ext cx="745587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المقال الذي يقتصر على النصوص ,قد يصيب القارئ بالملل ولذلك ينصح بإضافة بعض الصور التي يمكننا الحصول عليها من الكاميرا الرقمية أو الهاتف الذكي أو باستيرادها من الانترنت 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F89A9C-1500-40BA-881F-32081A32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لإضافة صورة من الانترنت :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E7ECF2-2B41-444C-8337-100A4BFC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95" y="1579828"/>
            <a:ext cx="2911923" cy="44709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6F32FEE-3611-4634-89E9-2162FA0B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06" y="2180759"/>
            <a:ext cx="5132070" cy="4571528"/>
          </a:xfrm>
          <a:prstGeom prst="rect">
            <a:avLst/>
          </a:prstGeom>
        </p:spPr>
      </p:pic>
      <p:sp>
        <p:nvSpPr>
          <p:cNvPr id="7" name="Freeform: Shape 3">
            <a:extLst>
              <a:ext uri="{FF2B5EF4-FFF2-40B4-BE49-F238E27FC236}">
                <a16:creationId xmlns:a16="http://schemas.microsoft.com/office/drawing/2014/main" id="{3A2FEEE7-3F74-417F-A47A-4804117594DB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A7DF-26F8-4771-85C7-13696CE7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517" y="94263"/>
            <a:ext cx="10515600" cy="1325563"/>
          </a:xfrm>
        </p:spPr>
        <p:txBody>
          <a:bodyPr/>
          <a:lstStyle/>
          <a:p>
            <a:r>
              <a:rPr lang="ar-SA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لإضافة صورة من جهاز الحاسب الخاص بك :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BDFF20-C840-4C8B-B812-F00BC490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1491" y="1487930"/>
            <a:ext cx="9077912" cy="4639185"/>
          </a:xfrm>
          <a:custGeom>
            <a:avLst/>
            <a:gdLst>
              <a:gd name="connsiteX0" fmla="*/ 0 w 9077912"/>
              <a:gd name="connsiteY0" fmla="*/ 0 h 4639185"/>
              <a:gd name="connsiteX1" fmla="*/ 2086269 w 9077912"/>
              <a:gd name="connsiteY1" fmla="*/ 0 h 4639185"/>
              <a:gd name="connsiteX2" fmla="*/ 2086269 w 9077912"/>
              <a:gd name="connsiteY2" fmla="*/ 115787 h 4639185"/>
              <a:gd name="connsiteX3" fmla="*/ 5814207 w 9077912"/>
              <a:gd name="connsiteY3" fmla="*/ 115787 h 4639185"/>
              <a:gd name="connsiteX4" fmla="*/ 5814207 w 9077912"/>
              <a:gd name="connsiteY4" fmla="*/ 0 h 4639185"/>
              <a:gd name="connsiteX5" fmla="*/ 9077912 w 9077912"/>
              <a:gd name="connsiteY5" fmla="*/ 0 h 4639185"/>
              <a:gd name="connsiteX6" fmla="*/ 9077912 w 9077912"/>
              <a:gd name="connsiteY6" fmla="*/ 4639185 h 4639185"/>
              <a:gd name="connsiteX7" fmla="*/ 0 w 9077912"/>
              <a:gd name="connsiteY7" fmla="*/ 4639185 h 463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7912" h="4639185">
                <a:moveTo>
                  <a:pt x="0" y="0"/>
                </a:moveTo>
                <a:lnTo>
                  <a:pt x="2086269" y="0"/>
                </a:lnTo>
                <a:lnTo>
                  <a:pt x="2086269" y="115787"/>
                </a:lnTo>
                <a:lnTo>
                  <a:pt x="5814207" y="115787"/>
                </a:lnTo>
                <a:lnTo>
                  <a:pt x="5814207" y="0"/>
                </a:lnTo>
                <a:lnTo>
                  <a:pt x="9077912" y="0"/>
                </a:lnTo>
                <a:lnTo>
                  <a:pt x="9077912" y="4639185"/>
                </a:lnTo>
                <a:lnTo>
                  <a:pt x="0" y="4639185"/>
                </a:lnTo>
                <a:close/>
              </a:path>
            </a:pathLst>
          </a:custGeom>
        </p:spPr>
      </p:pic>
      <p:sp>
        <p:nvSpPr>
          <p:cNvPr id="7" name="Freeform: Shape 3">
            <a:extLst>
              <a:ext uri="{FF2B5EF4-FFF2-40B4-BE49-F238E27FC236}">
                <a16:creationId xmlns:a16="http://schemas.microsoft.com/office/drawing/2014/main" id="{1F9CB94F-E3A8-4C9B-A318-2B992486DE4B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F5A21100-B792-434D-ACF3-E5E6D22D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73" y="251127"/>
            <a:ext cx="10515600" cy="1325563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لتعديل صورة او شكل معين :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42CB84-B652-45E8-93CA-A4BC006F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86" y="1433778"/>
            <a:ext cx="10515600" cy="1033689"/>
          </a:xfrm>
        </p:spPr>
        <p:txBody>
          <a:bodyPr/>
          <a:lstStyle/>
          <a:p>
            <a:pPr marL="0" indent="0" algn="ctr">
              <a:buNone/>
            </a:pPr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لا يكفي أن تقوم بإضافة الصور داخل المستند فقط , حيث ستظهر على شكل رمز كبير داخل المستند , لذلك سنتعرف على كيفية التعديل على الصور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F85B1AF-72F7-4238-BE26-5DCD5147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19" y="2400564"/>
            <a:ext cx="9002554" cy="3633561"/>
          </a:xfrm>
          <a:prstGeom prst="rect">
            <a:avLst/>
          </a:prstGeom>
        </p:spPr>
      </p:pic>
      <p:sp>
        <p:nvSpPr>
          <p:cNvPr id="9" name="Freeform: Shape 3">
            <a:extLst>
              <a:ext uri="{FF2B5EF4-FFF2-40B4-BE49-F238E27FC236}">
                <a16:creationId xmlns:a16="http://schemas.microsoft.com/office/drawing/2014/main" id="{369F5729-A65E-4CA8-8D1C-1F27CFEFC4FB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F5A21100-B792-434D-ACF3-E5E6D22D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07" y="8230"/>
            <a:ext cx="10515600" cy="1325563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لتعديل صورة او شكل معين 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3697A23-4ED7-4B91-8705-C5EF1DDD89AE}"/>
              </a:ext>
            </a:extLst>
          </p:cNvPr>
          <p:cNvSpPr/>
          <p:nvPr/>
        </p:nvSpPr>
        <p:spPr>
          <a:xfrm>
            <a:off x="2138290" y="6063176"/>
            <a:ext cx="365760" cy="5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 descr="صورة تحتوي على نص, متر, موقف السيارات, لقطة شاشة&#10;&#10;تم إنشاء الوصف تلقائياً">
            <a:extLst>
              <a:ext uri="{FF2B5EF4-FFF2-40B4-BE49-F238E27FC236}">
                <a16:creationId xmlns:a16="http://schemas.microsoft.com/office/drawing/2014/main" id="{C9189EBE-8792-4FF2-8994-CA4CE4FA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4209" y="1376632"/>
            <a:ext cx="7717498" cy="5186582"/>
          </a:xfrm>
          <a:custGeom>
            <a:avLst/>
            <a:gdLst>
              <a:gd name="connsiteX0" fmla="*/ 0 w 7015185"/>
              <a:gd name="connsiteY0" fmla="*/ 0 h 5186582"/>
              <a:gd name="connsiteX1" fmla="*/ 7015185 w 7015185"/>
              <a:gd name="connsiteY1" fmla="*/ 0 h 5186582"/>
              <a:gd name="connsiteX2" fmla="*/ 7015185 w 7015185"/>
              <a:gd name="connsiteY2" fmla="*/ 5186582 h 5186582"/>
              <a:gd name="connsiteX3" fmla="*/ 296696 w 7015185"/>
              <a:gd name="connsiteY3" fmla="*/ 5186582 h 5186582"/>
              <a:gd name="connsiteX4" fmla="*/ 296696 w 7015185"/>
              <a:gd name="connsiteY4" fmla="*/ 4756883 h 5186582"/>
              <a:gd name="connsiteX5" fmla="*/ 0 w 7015185"/>
              <a:gd name="connsiteY5" fmla="*/ 4756883 h 5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185" h="5186582">
                <a:moveTo>
                  <a:pt x="0" y="0"/>
                </a:moveTo>
                <a:lnTo>
                  <a:pt x="7015185" y="0"/>
                </a:lnTo>
                <a:lnTo>
                  <a:pt x="7015185" y="5186582"/>
                </a:lnTo>
                <a:lnTo>
                  <a:pt x="296696" y="5186582"/>
                </a:lnTo>
                <a:lnTo>
                  <a:pt x="296696" y="4756883"/>
                </a:lnTo>
                <a:lnTo>
                  <a:pt x="0" y="4756883"/>
                </a:lnTo>
                <a:close/>
              </a:path>
            </a:pathLst>
          </a:custGeom>
        </p:spPr>
      </p:pic>
      <p:sp>
        <p:nvSpPr>
          <p:cNvPr id="16" name="Freeform: Shape 3">
            <a:extLst>
              <a:ext uri="{FF2B5EF4-FFF2-40B4-BE49-F238E27FC236}">
                <a16:creationId xmlns:a16="http://schemas.microsoft.com/office/drawing/2014/main" id="{988BB8DA-66EB-4A22-AF63-0C4BBDD87109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5FCFDF-225C-4B3D-993D-AEEB8878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83" y="94639"/>
            <a:ext cx="10515600" cy="1325563"/>
          </a:xfrm>
        </p:spPr>
        <p:txBody>
          <a:bodyPr/>
          <a:lstStyle/>
          <a:p>
            <a:r>
              <a:rPr lang="ar-SA" sz="4400" b="1" dirty="0">
                <a:solidFill>
                  <a:srgbClr val="F9A8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لتعديل صورة او شكل معين :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4D47C30-0136-4EEA-BCAD-EBD845AAC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0"/>
          <a:stretch/>
        </p:blipFill>
        <p:spPr>
          <a:xfrm>
            <a:off x="3525443" y="2606240"/>
            <a:ext cx="7638341" cy="3156820"/>
          </a:xfrm>
          <a:custGeom>
            <a:avLst/>
            <a:gdLst>
              <a:gd name="connsiteX0" fmla="*/ 0 w 10619283"/>
              <a:gd name="connsiteY0" fmla="*/ 0 h 4388802"/>
              <a:gd name="connsiteX1" fmla="*/ 9276471 w 10619283"/>
              <a:gd name="connsiteY1" fmla="*/ 0 h 4388802"/>
              <a:gd name="connsiteX2" fmla="*/ 9276471 w 10619283"/>
              <a:gd name="connsiteY2" fmla="*/ 182562 h 4388802"/>
              <a:gd name="connsiteX3" fmla="*/ 10415954 w 10619283"/>
              <a:gd name="connsiteY3" fmla="*/ 182562 h 4388802"/>
              <a:gd name="connsiteX4" fmla="*/ 10415954 w 10619283"/>
              <a:gd name="connsiteY4" fmla="*/ 0 h 4388802"/>
              <a:gd name="connsiteX5" fmla="*/ 10619283 w 10619283"/>
              <a:gd name="connsiteY5" fmla="*/ 0 h 4388802"/>
              <a:gd name="connsiteX6" fmla="*/ 10619283 w 10619283"/>
              <a:gd name="connsiteY6" fmla="*/ 4388802 h 4388802"/>
              <a:gd name="connsiteX7" fmla="*/ 0 w 10619283"/>
              <a:gd name="connsiteY7" fmla="*/ 4388802 h 438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9283" h="4388802">
                <a:moveTo>
                  <a:pt x="0" y="0"/>
                </a:moveTo>
                <a:lnTo>
                  <a:pt x="9276471" y="0"/>
                </a:lnTo>
                <a:lnTo>
                  <a:pt x="9276471" y="182562"/>
                </a:lnTo>
                <a:lnTo>
                  <a:pt x="10415954" y="182562"/>
                </a:lnTo>
                <a:lnTo>
                  <a:pt x="10415954" y="0"/>
                </a:lnTo>
                <a:lnTo>
                  <a:pt x="10619283" y="0"/>
                </a:lnTo>
                <a:lnTo>
                  <a:pt x="10619283" y="4388802"/>
                </a:lnTo>
                <a:lnTo>
                  <a:pt x="0" y="4388802"/>
                </a:lnTo>
                <a:close/>
              </a:path>
            </a:pathLst>
          </a:cu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47EF800-FCBC-490E-A103-60516D2134E9}"/>
              </a:ext>
            </a:extLst>
          </p:cNvPr>
          <p:cNvSpPr txBox="1"/>
          <p:nvPr/>
        </p:nvSpPr>
        <p:spPr>
          <a:xfrm>
            <a:off x="2363372" y="1419565"/>
            <a:ext cx="94968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عند أدراجك صورة في المستند فإنها تتماشى مع النص بصورة افتراضية . ولكن أذا أردت نقل الصورة يتوجب عليك اختيار إعدادات التفاف نص مختلفة .</a:t>
            </a:r>
          </a:p>
        </p:txBody>
      </p: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4B1693FD-E898-438E-A32A-EF5D68632389}"/>
              </a:ext>
            </a:extLst>
          </p:cNvPr>
          <p:cNvSpPr/>
          <p:nvPr/>
        </p:nvSpPr>
        <p:spPr>
          <a:xfrm>
            <a:off x="13814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F9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7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634231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275</Words>
  <Application>Microsoft Office PowerPoint</Application>
  <PresentationFormat>شاشة عريضة</PresentationFormat>
  <Paragraphs>38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Dubai</vt:lpstr>
      <vt:lpstr>FF Hekaya Light</vt:lpstr>
      <vt:lpstr>Wingdings</vt:lpstr>
      <vt:lpstr>نسق Office</vt:lpstr>
      <vt:lpstr>عرض تقديمي في PowerPoint</vt:lpstr>
      <vt:lpstr>ما هو رأيك في المقالات او المواضيع  التي تكتب من دون صور ؟</vt:lpstr>
      <vt:lpstr>اهداف التعلم :</vt:lpstr>
      <vt:lpstr>عرض تقديمي في PowerPoint</vt:lpstr>
      <vt:lpstr>لإضافة صورة من الانترنت :</vt:lpstr>
      <vt:lpstr>لإضافة صورة من جهاز الحاسب الخاص بك :</vt:lpstr>
      <vt:lpstr>لتعديل صورة او شكل معين :</vt:lpstr>
      <vt:lpstr>لتعديل صورة او شكل معين :</vt:lpstr>
      <vt:lpstr>لتعديل صورة او شكل معين :</vt:lpstr>
      <vt:lpstr>إدراج الرسومات :</vt:lpstr>
      <vt:lpstr>تقويم نهائي :  استراتيجية التعلم باللعب</vt:lpstr>
      <vt:lpstr>عرض تقديمي في PowerPoint</vt:lpstr>
      <vt:lpstr>عرض تقديمي في PowerPoint</vt:lpstr>
      <vt:lpstr>عرض تقديمي في PowerPoint</vt:lpstr>
      <vt:lpstr>الواجب : اكتب النص التالي  ونسقه بنفس الطريقة.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26</cp:revision>
  <dcterms:created xsi:type="dcterms:W3CDTF">2021-08-22T18:22:46Z</dcterms:created>
  <dcterms:modified xsi:type="dcterms:W3CDTF">2021-08-23T06:35:15Z</dcterms:modified>
</cp:coreProperties>
</file>