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406" r:id="rId2"/>
    <p:sldId id="413" r:id="rId3"/>
    <p:sldId id="422" r:id="rId4"/>
    <p:sldId id="425" r:id="rId5"/>
    <p:sldId id="415" r:id="rId6"/>
    <p:sldId id="424" r:id="rId7"/>
    <p:sldId id="418" r:id="rId8"/>
    <p:sldId id="419" r:id="rId9"/>
    <p:sldId id="420" r:id="rId10"/>
    <p:sldId id="426" r:id="rId11"/>
    <p:sldId id="427" r:id="rId12"/>
    <p:sldId id="423" r:id="rId13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C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58" autoAdjust="0"/>
    <p:restoredTop sz="97691" autoAdjust="0"/>
  </p:normalViewPr>
  <p:slideViewPr>
    <p:cSldViewPr snapToGrid="0">
      <p:cViewPr>
        <p:scale>
          <a:sx n="75" d="100"/>
          <a:sy n="75" d="100"/>
        </p:scale>
        <p:origin x="-624" y="-72"/>
      </p:cViewPr>
      <p:guideLst>
        <p:guide orient="horz" pos="2160"/>
        <p:guide pos="48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385324-4A4B-4111-825E-6A15E803B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87DB9CD-418F-4E90-B422-028EBB531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ABF659-1574-44A8-BDFC-91429CC0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595587-78D0-4BD3-8D47-4049FF32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9CCF2D-7735-457B-B57A-62DF8795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9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FCDE0C-42DE-4362-8212-AD25650E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EA6AEFB-7810-46AC-BBC6-094D7594F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897E13-CCD3-4D84-AE8C-DD0E7A77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35C5AA-1A49-4A72-9882-F906CB84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D7DBFD-3A4C-4488-8867-E745CFCC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0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6EF2C8B-EF93-41A4-A724-748073256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FC2A984-868F-4887-BD3B-6494E2A7A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186B80-29BD-476C-B5D8-DBEF2513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92CBDD-CC95-4E8F-92B4-3079FE7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8F68CE-5061-46B1-9B69-6734191B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3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A2F224-963F-40AF-B0D3-3DA14336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17D7E4-586E-4976-A30E-1F40A06E6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BEC46A-3052-4DA4-B32D-D3C60392F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A7874B-536B-4A10-82A2-8B90BC91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755734-459D-4183-A082-5E4EBB99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1A3704-FFD4-4E2B-AB3F-0EE4571E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D229EC5-0CC6-45D5-98BB-489355780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F43EDA-0D42-41BC-A81D-863B639EA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4493C3-80B3-4198-A84A-6076F8C1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8F403F-95E6-4B4E-8D73-20AA6DC5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7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B1F2DE-85ED-4CF7-BA2F-5428CE34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818E28-CAE9-45CD-B841-2707A5AD9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48AF64E-C6D3-40D1-B36D-050AC7BC2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837C87C-EAB6-4A35-904D-969BC6B6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3233834-260B-4816-B6A5-B970BBFD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F987C20-3D4D-4433-95C5-AFBB8A4B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3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BA41B7-847F-4B60-992F-ECDD92E6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8B5B16E-21BB-493E-8395-B529C0908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52CCA84-1124-4F43-AA71-36145CFAA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4570F5A-3AF6-48CA-B49E-4DB193EF9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DA66AD5-D769-402E-8D04-F3CAF1B37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FC0AE0E-D6BD-45DF-8C66-1EE6279C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B13D00A-D4EF-4946-B6B7-3EBC7463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69B308B-42B0-48EA-B9A6-A24BFE1C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1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BEFB6A-8B3C-400D-BE17-CA55570D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6389DD1-9F93-483A-995F-4CA51658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C939AE2-3ED7-42FB-B58F-21D4769E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61E1D5F-E5CB-4E06-A4E3-9285650C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0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D857826-4EC8-4319-BB88-0FC3F934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D0D2653-8E51-40E3-872A-08BF8B69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4D8406E-EE22-4E8E-8B4E-B3DF4127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5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E435B4-C41B-46FC-B4D2-90C0D417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D1D79C-5FC9-400A-AF2C-741EB8BCD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D42E074-A494-40B8-9F1C-D1584B099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F1042C-D898-4411-88C3-238BF611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F3807AA-C9FA-4B10-840D-FE55F2E7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96B2352-7B39-4D78-8F05-9A6649BE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94566F-1025-4476-B344-9FB9EF64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3355062-4A30-45E7-9406-995B82EC8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F38D978-255C-4144-BD90-CA1950E3A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EB3E44E-D9F3-445C-B49C-6BC97D6B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6D2FA18-B72F-4928-927E-2D8BAF02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24C611-6C3C-4C61-B1D3-26F45C7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9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7DE78FE-BAEF-425E-A9F0-926710707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D5678B-CFF9-4A4B-B347-00E35DFA5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9EEFB5-A043-4EDE-AD71-CB516B3BC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6624F0-592E-4447-9BDE-4E9875C98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BFC0C0-0E49-4A9C-AF69-4D944FB7B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7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10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9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3" Type="http://schemas.openxmlformats.org/officeDocument/2006/relationships/image" Target="../media/image14.png"/><Relationship Id="rId12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6.png"/><Relationship Id="rId5" Type="http://schemas.openxmlformats.org/officeDocument/2006/relationships/image" Target="../media/image4.svg"/><Relationship Id="rId10" Type="http://schemas.openxmlformats.org/officeDocument/2006/relationships/image" Target="../media/image15.png"/><Relationship Id="rId9" Type="http://schemas.openxmlformats.org/officeDocument/2006/relationships/image" Target="../media/image2.svg"/><Relationship Id="rId1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3" Type="http://schemas.openxmlformats.org/officeDocument/2006/relationships/image" Target="../media/image15.png"/><Relationship Id="rId12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4.svg"/><Relationship Id="rId1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3" Type="http://schemas.openxmlformats.org/officeDocument/2006/relationships/image" Target="../media/image15.png"/><Relationship Id="rId12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4.svg"/><Relationship Id="rId1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3" Type="http://schemas.openxmlformats.org/officeDocument/2006/relationships/image" Target="../media/image15.png"/><Relationship Id="rId12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4.svg"/><Relationship Id="rId1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4F8881DB-C253-436B-A364-82CABF39AC88}"/>
              </a:ext>
            </a:extLst>
          </p:cNvPr>
          <p:cNvSpPr/>
          <p:nvPr/>
        </p:nvSpPr>
        <p:spPr>
          <a:xfrm>
            <a:off x="1625403" y="5797992"/>
            <a:ext cx="1017040" cy="821601"/>
          </a:xfrm>
          <a:custGeom>
            <a:avLst/>
            <a:gdLst>
              <a:gd name="connsiteX0" fmla="*/ 653340 w 1017040"/>
              <a:gd name="connsiteY0" fmla="*/ 776979 h 821601"/>
              <a:gd name="connsiteX1" fmla="*/ 188883 w 1017040"/>
              <a:gd name="connsiteY1" fmla="*/ 138351 h 821601"/>
              <a:gd name="connsiteX2" fmla="*/ 197 w 1017040"/>
              <a:gd name="connsiteY2" fmla="*/ 123837 h 821601"/>
              <a:gd name="connsiteX3" fmla="*/ 217911 w 1017040"/>
              <a:gd name="connsiteY3" fmla="*/ 7722 h 821601"/>
              <a:gd name="connsiteX4" fmla="*/ 537226 w 1017040"/>
              <a:gd name="connsiteY4" fmla="*/ 370579 h 821601"/>
              <a:gd name="connsiteX5" fmla="*/ 1016197 w 1017040"/>
              <a:gd name="connsiteY5" fmla="*/ 718922 h 821601"/>
              <a:gd name="connsiteX6" fmla="*/ 653340 w 1017040"/>
              <a:gd name="connsiteY6" fmla="*/ 776979 h 8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040" h="821601">
                <a:moveTo>
                  <a:pt x="653340" y="776979"/>
                </a:moveTo>
                <a:cubicBezTo>
                  <a:pt x="515454" y="680217"/>
                  <a:pt x="297740" y="247208"/>
                  <a:pt x="188883" y="138351"/>
                </a:cubicBezTo>
                <a:cubicBezTo>
                  <a:pt x="80026" y="29494"/>
                  <a:pt x="-4641" y="145608"/>
                  <a:pt x="197" y="123837"/>
                </a:cubicBezTo>
                <a:cubicBezTo>
                  <a:pt x="5035" y="102066"/>
                  <a:pt x="128406" y="-33402"/>
                  <a:pt x="217911" y="7722"/>
                </a:cubicBezTo>
                <a:cubicBezTo>
                  <a:pt x="307416" y="48846"/>
                  <a:pt x="404178" y="252046"/>
                  <a:pt x="537226" y="370579"/>
                </a:cubicBezTo>
                <a:cubicBezTo>
                  <a:pt x="670274" y="489112"/>
                  <a:pt x="999264" y="643931"/>
                  <a:pt x="1016197" y="718922"/>
                </a:cubicBezTo>
                <a:cubicBezTo>
                  <a:pt x="1033130" y="793913"/>
                  <a:pt x="791226" y="873741"/>
                  <a:pt x="653340" y="776979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50369A5B-E709-4DA0-937C-2688E78B2A51}"/>
              </a:ext>
            </a:extLst>
          </p:cNvPr>
          <p:cNvSpPr/>
          <p:nvPr/>
        </p:nvSpPr>
        <p:spPr>
          <a:xfrm>
            <a:off x="7996744" y="2286111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B9F1B188-D8DC-416E-BD29-DE48D1E2B4EE}"/>
              </a:ext>
            </a:extLst>
          </p:cNvPr>
          <p:cNvSpPr/>
          <p:nvPr/>
        </p:nvSpPr>
        <p:spPr>
          <a:xfrm>
            <a:off x="4007652" y="2250830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FBA319D-59D0-4256-BECE-51E1DA6B5268}"/>
              </a:ext>
            </a:extLst>
          </p:cNvPr>
          <p:cNvSpPr/>
          <p:nvPr/>
        </p:nvSpPr>
        <p:spPr>
          <a:xfrm>
            <a:off x="896236" y="6141774"/>
            <a:ext cx="3106057" cy="667658"/>
          </a:xfrm>
          <a:prstGeom prst="ellipse">
            <a:avLst/>
          </a:prstGeom>
          <a:gradFill flip="none" rotWithShape="1">
            <a:gsLst>
              <a:gs pos="10000">
                <a:schemeClr val="tx1"/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BE7FEFE-73BE-484C-9D49-937F94EF5614}"/>
              </a:ext>
            </a:extLst>
          </p:cNvPr>
          <p:cNvGrpSpPr/>
          <p:nvPr/>
        </p:nvGrpSpPr>
        <p:grpSpPr>
          <a:xfrm>
            <a:off x="2097313" y="787399"/>
            <a:ext cx="769257" cy="5704115"/>
            <a:chOff x="3048001" y="798285"/>
            <a:chExt cx="769257" cy="570411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291BDE17-CF99-4B31-AEC6-32348F17B9AF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333828" y="580572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541F16FC-DCD2-4062-8665-0C08E0C6234D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45143" y="29029"/>
                  </a:lnTo>
                  <a:lnTo>
                    <a:pt x="217714" y="0"/>
                  </a:lnTo>
                  <a:lnTo>
                    <a:pt x="290286" y="14514"/>
                  </a:lnTo>
                  <a:lnTo>
                    <a:pt x="362857" y="14514"/>
                  </a:lnTo>
                  <a:lnTo>
                    <a:pt x="478971" y="14514"/>
                  </a:lnTo>
                  <a:lnTo>
                    <a:pt x="508000" y="14514"/>
                  </a:ln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ight Triangle 17">
            <a:extLst>
              <a:ext uri="{FF2B5EF4-FFF2-40B4-BE49-F238E27FC236}">
                <a16:creationId xmlns:a16="http://schemas.microsoft.com/office/drawing/2014/main" xmlns="" id="{73BF00BF-766D-4818-AB0E-8EAA2FDA5BE6}"/>
              </a:ext>
            </a:extLst>
          </p:cNvPr>
          <p:cNvSpPr/>
          <p:nvPr/>
        </p:nvSpPr>
        <p:spPr>
          <a:xfrm flipH="1" flipV="1">
            <a:off x="1716053" y="170587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F794BB3-48E6-452D-8D02-7BCF2C6C62D0}"/>
              </a:ext>
            </a:extLst>
          </p:cNvPr>
          <p:cNvGrpSpPr/>
          <p:nvPr/>
        </p:nvGrpSpPr>
        <p:grpSpPr>
          <a:xfrm>
            <a:off x="9586687" y="787399"/>
            <a:ext cx="769257" cy="5704115"/>
            <a:chOff x="3048001" y="798285"/>
            <a:chExt cx="769257" cy="570411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114BC6FE-7588-4525-98B4-1111DD4209D8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406400 w 464457"/>
                <a:gd name="connsiteY2" fmla="*/ 609601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406400" y="609601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3A72E434-EB8D-47AD-BD7B-039D71ED97AE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56914 w 508000"/>
                <a:gd name="connsiteY14" fmla="*/ 37874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15108" y="62402"/>
                  </a:lnTo>
                  <a:lnTo>
                    <a:pt x="217714" y="50058"/>
                  </a:lnTo>
                  <a:lnTo>
                    <a:pt x="256914" y="37874"/>
                  </a:lnTo>
                  <a:cubicBezTo>
                    <a:pt x="285554" y="41211"/>
                    <a:pt x="315836" y="45105"/>
                    <a:pt x="352845" y="41212"/>
                  </a:cubicBezTo>
                  <a:cubicBezTo>
                    <a:pt x="389855" y="37319"/>
                    <a:pt x="453112" y="18964"/>
                    <a:pt x="478971" y="14514"/>
                  </a:cubicBezTo>
                  <a:cubicBezTo>
                    <a:pt x="504830" y="10064"/>
                    <a:pt x="498324" y="14514"/>
                    <a:pt x="508000" y="14514"/>
                  </a:cubicBez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ight Triangle 18">
            <a:extLst>
              <a:ext uri="{FF2B5EF4-FFF2-40B4-BE49-F238E27FC236}">
                <a16:creationId xmlns:a16="http://schemas.microsoft.com/office/drawing/2014/main" xmlns="" id="{75984B28-161B-48CD-AD02-1FD6E4D632E8}"/>
              </a:ext>
            </a:extLst>
          </p:cNvPr>
          <p:cNvSpPr/>
          <p:nvPr/>
        </p:nvSpPr>
        <p:spPr>
          <a:xfrm flipH="1" flipV="1">
            <a:off x="9256227" y="179636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084E83F8-4F1D-41AD-BCBF-8A8B98563E74}"/>
              </a:ext>
            </a:extLst>
          </p:cNvPr>
          <p:cNvSpPr/>
          <p:nvPr/>
        </p:nvSpPr>
        <p:spPr>
          <a:xfrm>
            <a:off x="1553029" y="1219200"/>
            <a:ext cx="9390742" cy="667657"/>
          </a:xfrm>
          <a:custGeom>
            <a:avLst/>
            <a:gdLst>
              <a:gd name="connsiteX0" fmla="*/ 217714 w 9390742"/>
              <a:gd name="connsiteY0" fmla="*/ 0 h 667657"/>
              <a:gd name="connsiteX1" fmla="*/ 769257 w 9390742"/>
              <a:gd name="connsiteY1" fmla="*/ 14514 h 667657"/>
              <a:gd name="connsiteX2" fmla="*/ 2351314 w 9390742"/>
              <a:gd name="connsiteY2" fmla="*/ 29029 h 667657"/>
              <a:gd name="connsiteX3" fmla="*/ 2481942 w 9390742"/>
              <a:gd name="connsiteY3" fmla="*/ 29029 h 667657"/>
              <a:gd name="connsiteX4" fmla="*/ 3788228 w 9390742"/>
              <a:gd name="connsiteY4" fmla="*/ 43543 h 667657"/>
              <a:gd name="connsiteX5" fmla="*/ 5428342 w 9390742"/>
              <a:gd name="connsiteY5" fmla="*/ 43543 h 667657"/>
              <a:gd name="connsiteX6" fmla="*/ 6516914 w 9390742"/>
              <a:gd name="connsiteY6" fmla="*/ 116114 h 667657"/>
              <a:gd name="connsiteX7" fmla="*/ 7823200 w 9390742"/>
              <a:gd name="connsiteY7" fmla="*/ 72571 h 667657"/>
              <a:gd name="connsiteX8" fmla="*/ 9260114 w 9390742"/>
              <a:gd name="connsiteY8" fmla="*/ 29029 h 667657"/>
              <a:gd name="connsiteX9" fmla="*/ 9332685 w 9390742"/>
              <a:gd name="connsiteY9" fmla="*/ 130629 h 667657"/>
              <a:gd name="connsiteX10" fmla="*/ 9347200 w 9390742"/>
              <a:gd name="connsiteY10" fmla="*/ 246743 h 667657"/>
              <a:gd name="connsiteX11" fmla="*/ 9376228 w 9390742"/>
              <a:gd name="connsiteY11" fmla="*/ 449943 h 667657"/>
              <a:gd name="connsiteX12" fmla="*/ 9390742 w 9390742"/>
              <a:gd name="connsiteY12" fmla="*/ 609600 h 667657"/>
              <a:gd name="connsiteX13" fmla="*/ 7881257 w 9390742"/>
              <a:gd name="connsiteY13" fmla="*/ 667657 h 667657"/>
              <a:gd name="connsiteX14" fmla="*/ 5820228 w 9390742"/>
              <a:gd name="connsiteY14" fmla="*/ 667657 h 667657"/>
              <a:gd name="connsiteX15" fmla="*/ 3933371 w 9390742"/>
              <a:gd name="connsiteY15" fmla="*/ 638629 h 667657"/>
              <a:gd name="connsiteX16" fmla="*/ 2191657 w 9390742"/>
              <a:gd name="connsiteY16" fmla="*/ 609600 h 667657"/>
              <a:gd name="connsiteX17" fmla="*/ 1059542 w 9390742"/>
              <a:gd name="connsiteY17" fmla="*/ 537029 h 667657"/>
              <a:gd name="connsiteX18" fmla="*/ 43542 w 9390742"/>
              <a:gd name="connsiteY18" fmla="*/ 580571 h 667657"/>
              <a:gd name="connsiteX19" fmla="*/ 29028 w 9390742"/>
              <a:gd name="connsiteY19" fmla="*/ 449943 h 667657"/>
              <a:gd name="connsiteX20" fmla="*/ 0 w 9390742"/>
              <a:gd name="connsiteY20" fmla="*/ 319314 h 667657"/>
              <a:gd name="connsiteX21" fmla="*/ 43542 w 9390742"/>
              <a:gd name="connsiteY21" fmla="*/ 217714 h 667657"/>
              <a:gd name="connsiteX22" fmla="*/ 0 w 9390742"/>
              <a:gd name="connsiteY22" fmla="*/ 101600 h 667657"/>
              <a:gd name="connsiteX23" fmla="*/ 0 w 9390742"/>
              <a:gd name="connsiteY23" fmla="*/ 14514 h 667657"/>
              <a:gd name="connsiteX24" fmla="*/ 217714 w 9390742"/>
              <a:gd name="connsiteY24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390742" h="667657">
                <a:moveTo>
                  <a:pt x="217714" y="0"/>
                </a:moveTo>
                <a:lnTo>
                  <a:pt x="769257" y="14514"/>
                </a:lnTo>
                <a:lnTo>
                  <a:pt x="2351314" y="29029"/>
                </a:lnTo>
                <a:lnTo>
                  <a:pt x="2481942" y="29029"/>
                </a:lnTo>
                <a:lnTo>
                  <a:pt x="3788228" y="43543"/>
                </a:lnTo>
                <a:lnTo>
                  <a:pt x="5428342" y="43543"/>
                </a:lnTo>
                <a:lnTo>
                  <a:pt x="6516914" y="116114"/>
                </a:lnTo>
                <a:lnTo>
                  <a:pt x="7823200" y="72571"/>
                </a:lnTo>
                <a:lnTo>
                  <a:pt x="9260114" y="29029"/>
                </a:lnTo>
                <a:lnTo>
                  <a:pt x="9332685" y="130629"/>
                </a:lnTo>
                <a:lnTo>
                  <a:pt x="9347200" y="246743"/>
                </a:lnTo>
                <a:lnTo>
                  <a:pt x="9376228" y="449943"/>
                </a:lnTo>
                <a:lnTo>
                  <a:pt x="9390742" y="609600"/>
                </a:lnTo>
                <a:lnTo>
                  <a:pt x="7881257" y="667657"/>
                </a:lnTo>
                <a:lnTo>
                  <a:pt x="5820228" y="667657"/>
                </a:lnTo>
                <a:lnTo>
                  <a:pt x="3933371" y="638629"/>
                </a:lnTo>
                <a:lnTo>
                  <a:pt x="2191657" y="609600"/>
                </a:lnTo>
                <a:lnTo>
                  <a:pt x="1059542" y="537029"/>
                </a:lnTo>
                <a:lnTo>
                  <a:pt x="43542" y="580571"/>
                </a:lnTo>
                <a:lnTo>
                  <a:pt x="29028" y="449943"/>
                </a:lnTo>
                <a:lnTo>
                  <a:pt x="0" y="319314"/>
                </a:lnTo>
                <a:lnTo>
                  <a:pt x="43542" y="217714"/>
                </a:lnTo>
                <a:lnTo>
                  <a:pt x="0" y="101600"/>
                </a:lnTo>
                <a:lnTo>
                  <a:pt x="0" y="14514"/>
                </a:lnTo>
                <a:lnTo>
                  <a:pt x="217714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 t="-97000" b="-1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B564B5D0-F350-418E-BC34-F6EACBA43B8D}"/>
              </a:ext>
            </a:extLst>
          </p:cNvPr>
          <p:cNvSpPr/>
          <p:nvPr/>
        </p:nvSpPr>
        <p:spPr>
          <a:xfrm>
            <a:off x="2633889" y="6072660"/>
            <a:ext cx="7082153" cy="66765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6000"/>
                </a:schemeClr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21DDEA3-3807-4A4D-96A4-3F4F039368AC}"/>
              </a:ext>
            </a:extLst>
          </p:cNvPr>
          <p:cNvGrpSpPr/>
          <p:nvPr/>
        </p:nvGrpSpPr>
        <p:grpSpPr>
          <a:xfrm>
            <a:off x="4024510" y="1238738"/>
            <a:ext cx="175846" cy="688156"/>
            <a:chOff x="4024510" y="1238738"/>
            <a:chExt cx="175846" cy="68815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E05FEAE2-4736-419F-B035-2035BCC82369}"/>
                </a:ext>
              </a:extLst>
            </p:cNvPr>
            <p:cNvSpPr/>
            <p:nvPr/>
          </p:nvSpPr>
          <p:spPr>
            <a:xfrm>
              <a:off x="4064000" y="1238738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E3E9E16A-BC55-45C7-83F8-99BF0A1F7A9E}"/>
                </a:ext>
              </a:extLst>
            </p:cNvPr>
            <p:cNvSpPr/>
            <p:nvPr/>
          </p:nvSpPr>
          <p:spPr>
            <a:xfrm>
              <a:off x="4024510" y="1850569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0BB1258E-3078-4489-82F2-4425A86C7493}"/>
                </a:ext>
              </a:extLst>
            </p:cNvPr>
            <p:cNvSpPr/>
            <p:nvPr/>
          </p:nvSpPr>
          <p:spPr>
            <a:xfrm rot="392642">
              <a:off x="4053664" y="1881175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35A3115-35FB-4C2B-A243-F275B864E49A}"/>
              </a:ext>
            </a:extLst>
          </p:cNvPr>
          <p:cNvGrpSpPr/>
          <p:nvPr/>
        </p:nvGrpSpPr>
        <p:grpSpPr>
          <a:xfrm>
            <a:off x="8013602" y="1274019"/>
            <a:ext cx="175846" cy="688156"/>
            <a:chOff x="8013602" y="1274019"/>
            <a:chExt cx="175846" cy="688156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55EAA271-DA41-470D-9A8D-0609E5F88006}"/>
                </a:ext>
              </a:extLst>
            </p:cNvPr>
            <p:cNvSpPr/>
            <p:nvPr/>
          </p:nvSpPr>
          <p:spPr>
            <a:xfrm>
              <a:off x="8053092" y="1274019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49DBEEFE-E853-4B9C-8ADB-98B29F1FF68C}"/>
                </a:ext>
              </a:extLst>
            </p:cNvPr>
            <p:cNvSpPr/>
            <p:nvPr/>
          </p:nvSpPr>
          <p:spPr>
            <a:xfrm>
              <a:off x="8013602" y="1885850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B9D267FB-88EE-4662-94C2-4B452C4031EC}"/>
                </a:ext>
              </a:extLst>
            </p:cNvPr>
            <p:cNvSpPr/>
            <p:nvPr/>
          </p:nvSpPr>
          <p:spPr>
            <a:xfrm rot="392642">
              <a:off x="8042756" y="1916456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:a16="http://schemas.microsoft.com/office/drawing/2014/main" xmlns="" id="{DD066D19-C9AE-43B9-86FD-0162ECEFDF1E}"/>
              </a:ext>
            </a:extLst>
          </p:cNvPr>
          <p:cNvSpPr/>
          <p:nvPr/>
        </p:nvSpPr>
        <p:spPr>
          <a:xfrm flipH="1">
            <a:off x="2402113" y="5888829"/>
            <a:ext cx="1046444" cy="70690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DD1A40BF-0C89-4305-B703-16C5F86D068F}"/>
              </a:ext>
            </a:extLst>
          </p:cNvPr>
          <p:cNvSpPr/>
          <p:nvPr/>
        </p:nvSpPr>
        <p:spPr>
          <a:xfrm>
            <a:off x="9463200" y="5547891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8FC2F978-9529-499E-AE00-AF31C6604808}"/>
              </a:ext>
            </a:extLst>
          </p:cNvPr>
          <p:cNvSpPr/>
          <p:nvPr/>
        </p:nvSpPr>
        <p:spPr>
          <a:xfrm>
            <a:off x="2097313" y="5509653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xmlns="" id="{EF06A241-DEAE-4854-BC2D-827F463A216D}"/>
              </a:ext>
            </a:extLst>
          </p:cNvPr>
          <p:cNvSpPr/>
          <p:nvPr/>
        </p:nvSpPr>
        <p:spPr>
          <a:xfrm>
            <a:off x="1316991" y="5296800"/>
            <a:ext cx="1301857" cy="137064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534F4588-C577-4A25-9E21-AD78131846CB}"/>
              </a:ext>
            </a:extLst>
          </p:cNvPr>
          <p:cNvSpPr/>
          <p:nvPr/>
        </p:nvSpPr>
        <p:spPr>
          <a:xfrm>
            <a:off x="2496201" y="5529082"/>
            <a:ext cx="692671" cy="1138361"/>
          </a:xfrm>
          <a:custGeom>
            <a:avLst/>
            <a:gdLst>
              <a:gd name="connsiteX0" fmla="*/ 3397 w 715368"/>
              <a:gd name="connsiteY0" fmla="*/ 1669142 h 1742606"/>
              <a:gd name="connsiteX1" fmla="*/ 206597 w 715368"/>
              <a:gd name="connsiteY1" fmla="*/ 566057 h 1742606"/>
              <a:gd name="connsiteX2" fmla="*/ 714597 w 715368"/>
              <a:gd name="connsiteY2" fmla="*/ 0 h 1742606"/>
              <a:gd name="connsiteX3" fmla="*/ 322711 w 715368"/>
              <a:gd name="connsiteY3" fmla="*/ 566057 h 1742606"/>
              <a:gd name="connsiteX4" fmla="*/ 351740 w 715368"/>
              <a:gd name="connsiteY4" fmla="*/ 1364342 h 1742606"/>
              <a:gd name="connsiteX5" fmla="*/ 351740 w 715368"/>
              <a:gd name="connsiteY5" fmla="*/ 1611085 h 1742606"/>
              <a:gd name="connsiteX6" fmla="*/ 3397 w 715368"/>
              <a:gd name="connsiteY6" fmla="*/ 1669142 h 174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368" h="1742606">
                <a:moveTo>
                  <a:pt x="3397" y="1669142"/>
                </a:moveTo>
                <a:cubicBezTo>
                  <a:pt x="-20793" y="1494971"/>
                  <a:pt x="88064" y="844247"/>
                  <a:pt x="206597" y="566057"/>
                </a:cubicBezTo>
                <a:cubicBezTo>
                  <a:pt x="325130" y="287867"/>
                  <a:pt x="695245" y="0"/>
                  <a:pt x="714597" y="0"/>
                </a:cubicBezTo>
                <a:cubicBezTo>
                  <a:pt x="733949" y="0"/>
                  <a:pt x="383187" y="338667"/>
                  <a:pt x="322711" y="566057"/>
                </a:cubicBezTo>
                <a:cubicBezTo>
                  <a:pt x="262235" y="793447"/>
                  <a:pt x="346902" y="1190171"/>
                  <a:pt x="351740" y="1364342"/>
                </a:cubicBezTo>
                <a:cubicBezTo>
                  <a:pt x="356578" y="1538513"/>
                  <a:pt x="414635" y="1562704"/>
                  <a:pt x="351740" y="1611085"/>
                </a:cubicBezTo>
                <a:cubicBezTo>
                  <a:pt x="288845" y="1659466"/>
                  <a:pt x="27587" y="1843313"/>
                  <a:pt x="3397" y="1669142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F29D031D-DABC-4B5B-859B-E2DD79BF2864}"/>
              </a:ext>
            </a:extLst>
          </p:cNvPr>
          <p:cNvGrpSpPr/>
          <p:nvPr/>
        </p:nvGrpSpPr>
        <p:grpSpPr>
          <a:xfrm flipH="1">
            <a:off x="8476753" y="5428403"/>
            <a:ext cx="3106057" cy="1391915"/>
            <a:chOff x="8391450" y="5381493"/>
            <a:chExt cx="3106057" cy="1391915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5B17E516-F1F0-4323-8836-D6AF425AA092}"/>
                </a:ext>
              </a:extLst>
            </p:cNvPr>
            <p:cNvSpPr/>
            <p:nvPr/>
          </p:nvSpPr>
          <p:spPr>
            <a:xfrm>
              <a:off x="9251850" y="6020062"/>
              <a:ext cx="885807" cy="563507"/>
            </a:xfrm>
            <a:custGeom>
              <a:avLst/>
              <a:gdLst>
                <a:gd name="connsiteX0" fmla="*/ 653340 w 1017040"/>
                <a:gd name="connsiteY0" fmla="*/ 776979 h 821601"/>
                <a:gd name="connsiteX1" fmla="*/ 188883 w 1017040"/>
                <a:gd name="connsiteY1" fmla="*/ 138351 h 821601"/>
                <a:gd name="connsiteX2" fmla="*/ 197 w 1017040"/>
                <a:gd name="connsiteY2" fmla="*/ 123837 h 821601"/>
                <a:gd name="connsiteX3" fmla="*/ 217911 w 1017040"/>
                <a:gd name="connsiteY3" fmla="*/ 7722 h 821601"/>
                <a:gd name="connsiteX4" fmla="*/ 537226 w 1017040"/>
                <a:gd name="connsiteY4" fmla="*/ 370579 h 821601"/>
                <a:gd name="connsiteX5" fmla="*/ 1016197 w 1017040"/>
                <a:gd name="connsiteY5" fmla="*/ 718922 h 821601"/>
                <a:gd name="connsiteX6" fmla="*/ 653340 w 1017040"/>
                <a:gd name="connsiteY6" fmla="*/ 776979 h 82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040" h="821601">
                  <a:moveTo>
                    <a:pt x="653340" y="776979"/>
                  </a:moveTo>
                  <a:cubicBezTo>
                    <a:pt x="515454" y="680217"/>
                    <a:pt x="297740" y="247208"/>
                    <a:pt x="188883" y="138351"/>
                  </a:cubicBezTo>
                  <a:cubicBezTo>
                    <a:pt x="80026" y="29494"/>
                    <a:pt x="-4641" y="145608"/>
                    <a:pt x="197" y="123837"/>
                  </a:cubicBezTo>
                  <a:cubicBezTo>
                    <a:pt x="5035" y="102066"/>
                    <a:pt x="128406" y="-33402"/>
                    <a:pt x="217911" y="7722"/>
                  </a:cubicBezTo>
                  <a:cubicBezTo>
                    <a:pt x="307416" y="48846"/>
                    <a:pt x="404178" y="252046"/>
                    <a:pt x="537226" y="370579"/>
                  </a:cubicBezTo>
                  <a:cubicBezTo>
                    <a:pt x="670274" y="489112"/>
                    <a:pt x="999264" y="643931"/>
                    <a:pt x="1016197" y="718922"/>
                  </a:cubicBezTo>
                  <a:cubicBezTo>
                    <a:pt x="1033130" y="793913"/>
                    <a:pt x="791226" y="873741"/>
                    <a:pt x="653340" y="776979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14AA5780-E5A3-41F3-B600-29C193A945B2}"/>
                </a:ext>
              </a:extLst>
            </p:cNvPr>
            <p:cNvSpPr/>
            <p:nvPr/>
          </p:nvSpPr>
          <p:spPr>
            <a:xfrm>
              <a:off x="8391450" y="6105750"/>
              <a:ext cx="3106057" cy="667658"/>
            </a:xfrm>
            <a:prstGeom prst="ellipse">
              <a:avLst/>
            </a:prstGeom>
            <a:gradFill flip="none" rotWithShape="1">
              <a:gsLst>
                <a:gs pos="10000">
                  <a:schemeClr val="tx1"/>
                </a:gs>
                <a:gs pos="100000">
                  <a:srgbClr val="FEFEF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5D908DF5-F424-4081-B2F0-6A61395A67A9}"/>
                </a:ext>
              </a:extLst>
            </p:cNvPr>
            <p:cNvSpPr/>
            <p:nvPr/>
          </p:nvSpPr>
          <p:spPr>
            <a:xfrm flipH="1">
              <a:off x="9897327" y="5852805"/>
              <a:ext cx="1046444" cy="706903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69C1D45D-DD0B-4600-A541-FED175493402}"/>
                </a:ext>
              </a:extLst>
            </p:cNvPr>
            <p:cNvSpPr/>
            <p:nvPr/>
          </p:nvSpPr>
          <p:spPr>
            <a:xfrm>
              <a:off x="8787146" y="5381493"/>
              <a:ext cx="1379724" cy="1221428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E71FE574-8E90-46DF-B1AF-D325C95EB472}"/>
                </a:ext>
              </a:extLst>
            </p:cNvPr>
            <p:cNvSpPr/>
            <p:nvPr/>
          </p:nvSpPr>
          <p:spPr>
            <a:xfrm>
              <a:off x="10008825" y="5455935"/>
              <a:ext cx="692671" cy="1138361"/>
            </a:xfrm>
            <a:custGeom>
              <a:avLst/>
              <a:gdLst>
                <a:gd name="connsiteX0" fmla="*/ 3397 w 715368"/>
                <a:gd name="connsiteY0" fmla="*/ 1669142 h 1742606"/>
                <a:gd name="connsiteX1" fmla="*/ 206597 w 715368"/>
                <a:gd name="connsiteY1" fmla="*/ 566057 h 1742606"/>
                <a:gd name="connsiteX2" fmla="*/ 714597 w 715368"/>
                <a:gd name="connsiteY2" fmla="*/ 0 h 1742606"/>
                <a:gd name="connsiteX3" fmla="*/ 322711 w 715368"/>
                <a:gd name="connsiteY3" fmla="*/ 566057 h 1742606"/>
                <a:gd name="connsiteX4" fmla="*/ 351740 w 715368"/>
                <a:gd name="connsiteY4" fmla="*/ 1364342 h 1742606"/>
                <a:gd name="connsiteX5" fmla="*/ 351740 w 715368"/>
                <a:gd name="connsiteY5" fmla="*/ 1611085 h 1742606"/>
                <a:gd name="connsiteX6" fmla="*/ 3397 w 715368"/>
                <a:gd name="connsiteY6" fmla="*/ 1669142 h 174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5368" h="1742606">
                  <a:moveTo>
                    <a:pt x="3397" y="1669142"/>
                  </a:moveTo>
                  <a:cubicBezTo>
                    <a:pt x="-20793" y="1494971"/>
                    <a:pt x="88064" y="844247"/>
                    <a:pt x="206597" y="566057"/>
                  </a:cubicBezTo>
                  <a:cubicBezTo>
                    <a:pt x="325130" y="287867"/>
                    <a:pt x="695245" y="0"/>
                    <a:pt x="714597" y="0"/>
                  </a:cubicBezTo>
                  <a:cubicBezTo>
                    <a:pt x="733949" y="0"/>
                    <a:pt x="383187" y="338667"/>
                    <a:pt x="322711" y="566057"/>
                  </a:cubicBezTo>
                  <a:cubicBezTo>
                    <a:pt x="262235" y="793447"/>
                    <a:pt x="346902" y="1190171"/>
                    <a:pt x="351740" y="1364342"/>
                  </a:cubicBezTo>
                  <a:cubicBezTo>
                    <a:pt x="356578" y="1538513"/>
                    <a:pt x="414635" y="1562704"/>
                    <a:pt x="351740" y="1611085"/>
                  </a:cubicBezTo>
                  <a:cubicBezTo>
                    <a:pt x="288845" y="1659466"/>
                    <a:pt x="27587" y="1843313"/>
                    <a:pt x="3397" y="1669142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C0448C2B-A4C3-491E-8298-B8AABDF5BFA7}"/>
              </a:ext>
            </a:extLst>
          </p:cNvPr>
          <p:cNvSpPr/>
          <p:nvPr/>
        </p:nvSpPr>
        <p:spPr>
          <a:xfrm>
            <a:off x="2020727" y="1489570"/>
            <a:ext cx="739824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Summing Junction 11">
            <a:extLst>
              <a:ext uri="{FF2B5EF4-FFF2-40B4-BE49-F238E27FC236}">
                <a16:creationId xmlns:a16="http://schemas.microsoft.com/office/drawing/2014/main" xmlns="" id="{F4B2DE9A-D439-4C9C-95CC-985934B13A07}"/>
              </a:ext>
            </a:extLst>
          </p:cNvPr>
          <p:cNvSpPr/>
          <p:nvPr/>
        </p:nvSpPr>
        <p:spPr>
          <a:xfrm>
            <a:off x="2256149" y="1390079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BF10FF22-8275-4432-927D-E2E8954F88AD}"/>
              </a:ext>
            </a:extLst>
          </p:cNvPr>
          <p:cNvSpPr/>
          <p:nvPr/>
        </p:nvSpPr>
        <p:spPr>
          <a:xfrm>
            <a:off x="9583018" y="1531291"/>
            <a:ext cx="663250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Summing Junction 12">
            <a:extLst>
              <a:ext uri="{FF2B5EF4-FFF2-40B4-BE49-F238E27FC236}">
                <a16:creationId xmlns:a16="http://schemas.microsoft.com/office/drawing/2014/main" xmlns="" id="{85BD9B79-9A4D-4C93-9FAE-791D64977C32}"/>
              </a:ext>
            </a:extLst>
          </p:cNvPr>
          <p:cNvSpPr/>
          <p:nvPr/>
        </p:nvSpPr>
        <p:spPr>
          <a:xfrm>
            <a:off x="9818202" y="1447238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3EF4D74-C438-43C0-9825-F988D0CD04DA}"/>
              </a:ext>
            </a:extLst>
          </p:cNvPr>
          <p:cNvGrpSpPr/>
          <p:nvPr/>
        </p:nvGrpSpPr>
        <p:grpSpPr>
          <a:xfrm>
            <a:off x="3395479" y="1933130"/>
            <a:ext cx="5355771" cy="3330567"/>
            <a:chOff x="3395479" y="1933130"/>
            <a:chExt cx="5355771" cy="3330567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B1A9CCC0-5F4F-4C20-A0CA-47B60ACE01F9}"/>
                </a:ext>
              </a:extLst>
            </p:cNvPr>
            <p:cNvSpPr/>
            <p:nvPr/>
          </p:nvSpPr>
          <p:spPr>
            <a:xfrm>
              <a:off x="3395479" y="2462440"/>
              <a:ext cx="5355771" cy="2801257"/>
            </a:xfrm>
            <a:custGeom>
              <a:avLst/>
              <a:gdLst>
                <a:gd name="connsiteX0" fmla="*/ 0 w 5355771"/>
                <a:gd name="connsiteY0" fmla="*/ 0 h 2801257"/>
                <a:gd name="connsiteX1" fmla="*/ 696685 w 5355771"/>
                <a:gd name="connsiteY1" fmla="*/ 103751 h 2801257"/>
                <a:gd name="connsiteX2" fmla="*/ 1654628 w 5355771"/>
                <a:gd name="connsiteY2" fmla="*/ 121042 h 2801257"/>
                <a:gd name="connsiteX3" fmla="*/ 2743200 w 5355771"/>
                <a:gd name="connsiteY3" fmla="*/ 172917 h 2801257"/>
                <a:gd name="connsiteX4" fmla="*/ 3991428 w 5355771"/>
                <a:gd name="connsiteY4" fmla="*/ 51875 h 2801257"/>
                <a:gd name="connsiteX5" fmla="*/ 5326743 w 5355771"/>
                <a:gd name="connsiteY5" fmla="*/ 69167 h 2801257"/>
                <a:gd name="connsiteX6" fmla="*/ 5326743 w 5355771"/>
                <a:gd name="connsiteY6" fmla="*/ 207500 h 2801257"/>
                <a:gd name="connsiteX7" fmla="*/ 5312228 w 5355771"/>
                <a:gd name="connsiteY7" fmla="*/ 518751 h 2801257"/>
                <a:gd name="connsiteX8" fmla="*/ 5283200 w 5355771"/>
                <a:gd name="connsiteY8" fmla="*/ 778127 h 2801257"/>
                <a:gd name="connsiteX9" fmla="*/ 5283200 w 5355771"/>
                <a:gd name="connsiteY9" fmla="*/ 899169 h 2801257"/>
                <a:gd name="connsiteX10" fmla="*/ 5341257 w 5355771"/>
                <a:gd name="connsiteY10" fmla="*/ 1210420 h 2801257"/>
                <a:gd name="connsiteX11" fmla="*/ 5355771 w 5355771"/>
                <a:gd name="connsiteY11" fmla="*/ 1763755 h 2801257"/>
                <a:gd name="connsiteX12" fmla="*/ 5355771 w 5355771"/>
                <a:gd name="connsiteY12" fmla="*/ 2075005 h 2801257"/>
                <a:gd name="connsiteX13" fmla="*/ 5312228 w 5355771"/>
                <a:gd name="connsiteY13" fmla="*/ 2126881 h 2801257"/>
                <a:gd name="connsiteX14" fmla="*/ 5283200 w 5355771"/>
                <a:gd name="connsiteY14" fmla="*/ 2247923 h 2801257"/>
                <a:gd name="connsiteX15" fmla="*/ 5341257 w 5355771"/>
                <a:gd name="connsiteY15" fmla="*/ 2265214 h 2801257"/>
                <a:gd name="connsiteX16" fmla="*/ 5355771 w 5355771"/>
                <a:gd name="connsiteY16" fmla="*/ 2749382 h 2801257"/>
                <a:gd name="connsiteX17" fmla="*/ 4310743 w 5355771"/>
                <a:gd name="connsiteY17" fmla="*/ 2783966 h 2801257"/>
                <a:gd name="connsiteX18" fmla="*/ 3106057 w 5355771"/>
                <a:gd name="connsiteY18" fmla="*/ 2801257 h 2801257"/>
                <a:gd name="connsiteX19" fmla="*/ 1596571 w 5355771"/>
                <a:gd name="connsiteY19" fmla="*/ 2766674 h 2801257"/>
                <a:gd name="connsiteX20" fmla="*/ 101600 w 5355771"/>
                <a:gd name="connsiteY20" fmla="*/ 2766674 h 2801257"/>
                <a:gd name="connsiteX21" fmla="*/ 72571 w 5355771"/>
                <a:gd name="connsiteY21" fmla="*/ 2576465 h 2801257"/>
                <a:gd name="connsiteX22" fmla="*/ 72571 w 5355771"/>
                <a:gd name="connsiteY22" fmla="*/ 2005839 h 2801257"/>
                <a:gd name="connsiteX23" fmla="*/ 72571 w 5355771"/>
                <a:gd name="connsiteY23" fmla="*/ 1694588 h 2801257"/>
                <a:gd name="connsiteX24" fmla="*/ 58057 w 5355771"/>
                <a:gd name="connsiteY24" fmla="*/ 1158545 h 2801257"/>
                <a:gd name="connsiteX25" fmla="*/ 58057 w 5355771"/>
                <a:gd name="connsiteY25" fmla="*/ 847294 h 2801257"/>
                <a:gd name="connsiteX26" fmla="*/ 101600 w 5355771"/>
                <a:gd name="connsiteY26" fmla="*/ 726252 h 2801257"/>
                <a:gd name="connsiteX27" fmla="*/ 130628 w 5355771"/>
                <a:gd name="connsiteY27" fmla="*/ 708961 h 2801257"/>
                <a:gd name="connsiteX28" fmla="*/ 87085 w 5355771"/>
                <a:gd name="connsiteY28" fmla="*/ 639793 h 2801257"/>
                <a:gd name="connsiteX29" fmla="*/ 14514 w 5355771"/>
                <a:gd name="connsiteY29" fmla="*/ 622501 h 2801257"/>
                <a:gd name="connsiteX30" fmla="*/ 0 w 5355771"/>
                <a:gd name="connsiteY30" fmla="*/ 0 h 2801257"/>
                <a:gd name="connsiteX31" fmla="*/ 4652545 w 5355771"/>
                <a:gd name="connsiteY31" fmla="*/ 283026 h 2801257"/>
                <a:gd name="connsiteX32" fmla="*/ 4543687 w 5355771"/>
                <a:gd name="connsiteY32" fmla="*/ 391884 h 2801257"/>
                <a:gd name="connsiteX33" fmla="*/ 4652545 w 5355771"/>
                <a:gd name="connsiteY33" fmla="*/ 500742 h 2801257"/>
                <a:gd name="connsiteX34" fmla="*/ 4761403 w 5355771"/>
                <a:gd name="connsiteY34" fmla="*/ 391884 h 2801257"/>
                <a:gd name="connsiteX35" fmla="*/ 4652545 w 5355771"/>
                <a:gd name="connsiteY35" fmla="*/ 283026 h 2801257"/>
                <a:gd name="connsiteX36" fmla="*/ 676899 w 5355771"/>
                <a:gd name="connsiteY36" fmla="*/ 283027 h 2801257"/>
                <a:gd name="connsiteX37" fmla="*/ 568041 w 5355771"/>
                <a:gd name="connsiteY37" fmla="*/ 391885 h 2801257"/>
                <a:gd name="connsiteX38" fmla="*/ 676899 w 5355771"/>
                <a:gd name="connsiteY38" fmla="*/ 500743 h 2801257"/>
                <a:gd name="connsiteX39" fmla="*/ 785757 w 5355771"/>
                <a:gd name="connsiteY39" fmla="*/ 391885 h 2801257"/>
                <a:gd name="connsiteX40" fmla="*/ 676899 w 5355771"/>
                <a:gd name="connsiteY40" fmla="*/ 283027 h 280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355771" h="2801257">
                  <a:moveTo>
                    <a:pt x="0" y="0"/>
                  </a:moveTo>
                  <a:lnTo>
                    <a:pt x="696685" y="103751"/>
                  </a:lnTo>
                  <a:lnTo>
                    <a:pt x="1654628" y="121042"/>
                  </a:lnTo>
                  <a:lnTo>
                    <a:pt x="2743200" y="172917"/>
                  </a:lnTo>
                  <a:lnTo>
                    <a:pt x="3991428" y="51875"/>
                  </a:lnTo>
                  <a:lnTo>
                    <a:pt x="5326743" y="69167"/>
                  </a:lnTo>
                  <a:lnTo>
                    <a:pt x="5326743" y="207500"/>
                  </a:lnTo>
                  <a:lnTo>
                    <a:pt x="5312228" y="518751"/>
                  </a:lnTo>
                  <a:lnTo>
                    <a:pt x="5283200" y="778127"/>
                  </a:lnTo>
                  <a:lnTo>
                    <a:pt x="5283200" y="899169"/>
                  </a:lnTo>
                  <a:lnTo>
                    <a:pt x="5341257" y="1210420"/>
                  </a:lnTo>
                  <a:lnTo>
                    <a:pt x="5355771" y="1763755"/>
                  </a:lnTo>
                  <a:lnTo>
                    <a:pt x="5355771" y="2075005"/>
                  </a:lnTo>
                  <a:lnTo>
                    <a:pt x="5312228" y="2126881"/>
                  </a:lnTo>
                  <a:lnTo>
                    <a:pt x="5283200" y="2247923"/>
                  </a:lnTo>
                  <a:lnTo>
                    <a:pt x="5341257" y="2265214"/>
                  </a:lnTo>
                  <a:lnTo>
                    <a:pt x="5355771" y="2749382"/>
                  </a:lnTo>
                  <a:lnTo>
                    <a:pt x="4310743" y="2783966"/>
                  </a:lnTo>
                  <a:lnTo>
                    <a:pt x="3106057" y="2801257"/>
                  </a:lnTo>
                  <a:lnTo>
                    <a:pt x="1596571" y="2766674"/>
                  </a:lnTo>
                  <a:lnTo>
                    <a:pt x="101600" y="2766674"/>
                  </a:lnTo>
                  <a:lnTo>
                    <a:pt x="72571" y="2576465"/>
                  </a:lnTo>
                  <a:lnTo>
                    <a:pt x="72571" y="2005839"/>
                  </a:lnTo>
                  <a:lnTo>
                    <a:pt x="72571" y="1694588"/>
                  </a:lnTo>
                  <a:lnTo>
                    <a:pt x="58057" y="1158545"/>
                  </a:lnTo>
                  <a:lnTo>
                    <a:pt x="58057" y="847294"/>
                  </a:lnTo>
                  <a:lnTo>
                    <a:pt x="101600" y="726252"/>
                  </a:lnTo>
                  <a:lnTo>
                    <a:pt x="130628" y="708961"/>
                  </a:lnTo>
                  <a:lnTo>
                    <a:pt x="87085" y="639793"/>
                  </a:lnTo>
                  <a:lnTo>
                    <a:pt x="14514" y="622501"/>
                  </a:lnTo>
                  <a:lnTo>
                    <a:pt x="0" y="0"/>
                  </a:lnTo>
                  <a:close/>
                  <a:moveTo>
                    <a:pt x="4652545" y="283026"/>
                  </a:moveTo>
                  <a:cubicBezTo>
                    <a:pt x="4592424" y="283026"/>
                    <a:pt x="4543687" y="331763"/>
                    <a:pt x="4543687" y="391884"/>
                  </a:cubicBezTo>
                  <a:cubicBezTo>
                    <a:pt x="4543687" y="452005"/>
                    <a:pt x="4592424" y="500742"/>
                    <a:pt x="4652545" y="500742"/>
                  </a:cubicBezTo>
                  <a:cubicBezTo>
                    <a:pt x="4712666" y="500742"/>
                    <a:pt x="4761403" y="452005"/>
                    <a:pt x="4761403" y="391884"/>
                  </a:cubicBezTo>
                  <a:cubicBezTo>
                    <a:pt x="4761403" y="331763"/>
                    <a:pt x="4712666" y="283026"/>
                    <a:pt x="4652545" y="283026"/>
                  </a:cubicBezTo>
                  <a:close/>
                  <a:moveTo>
                    <a:pt x="676899" y="283027"/>
                  </a:moveTo>
                  <a:cubicBezTo>
                    <a:pt x="616778" y="283027"/>
                    <a:pt x="568041" y="331764"/>
                    <a:pt x="568041" y="391885"/>
                  </a:cubicBezTo>
                  <a:cubicBezTo>
                    <a:pt x="568041" y="452006"/>
                    <a:pt x="616778" y="500743"/>
                    <a:pt x="676899" y="500743"/>
                  </a:cubicBezTo>
                  <a:cubicBezTo>
                    <a:pt x="737020" y="500743"/>
                    <a:pt x="785757" y="452006"/>
                    <a:pt x="785757" y="391885"/>
                  </a:cubicBezTo>
                  <a:cubicBezTo>
                    <a:pt x="785757" y="331764"/>
                    <a:pt x="737020" y="283027"/>
                    <a:pt x="676899" y="283027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scene3d>
              <a:camera prst="obliqueBottomLeft"/>
              <a:lightRig rig="threePt" dir="t"/>
            </a:scene3d>
            <a:sp3d extrusionH="285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427B7B13-1917-46DD-86D9-60B046D37DDC}"/>
                </a:ext>
              </a:extLst>
            </p:cNvPr>
            <p:cNvSpPr/>
            <p:nvPr/>
          </p:nvSpPr>
          <p:spPr>
            <a:xfrm>
              <a:off x="4056185" y="1933130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A34D2A18-0D83-4AA3-8EEB-91EAB61C0600}"/>
                </a:ext>
              </a:extLst>
            </p:cNvPr>
            <p:cNvSpPr/>
            <p:nvPr/>
          </p:nvSpPr>
          <p:spPr>
            <a:xfrm rot="20454436" flipV="1">
              <a:off x="3990099" y="2220410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A8E04582-8603-4891-9D3E-2F5C0818D3ED}"/>
                </a:ext>
              </a:extLst>
            </p:cNvPr>
            <p:cNvSpPr/>
            <p:nvPr/>
          </p:nvSpPr>
          <p:spPr>
            <a:xfrm rot="20454436" flipV="1">
              <a:off x="4022793" y="2159416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82C0B8F-565A-49B9-BBEA-7A1D93FF7A72}"/>
                </a:ext>
              </a:extLst>
            </p:cNvPr>
            <p:cNvSpPr/>
            <p:nvPr/>
          </p:nvSpPr>
          <p:spPr>
            <a:xfrm rot="20454436" flipV="1">
              <a:off x="4067938" y="2104319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4EE26ABF-1069-4192-902C-CF283E461407}"/>
                </a:ext>
              </a:extLst>
            </p:cNvPr>
            <p:cNvCxnSpPr>
              <a:stCxn id="36" idx="0"/>
              <a:endCxn id="36" idx="0"/>
            </p:cNvCxnSpPr>
            <p:nvPr/>
          </p:nvCxnSpPr>
          <p:spPr>
            <a:xfrm>
              <a:off x="4065195" y="213373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21DC7FA5-0141-4F88-8495-B458288E6789}"/>
                </a:ext>
              </a:extLst>
            </p:cNvPr>
            <p:cNvSpPr/>
            <p:nvPr/>
          </p:nvSpPr>
          <p:spPr>
            <a:xfrm>
              <a:off x="3950677" y="2051601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3275C41-BE87-4B5B-BB29-E122E92C5E85}"/>
                </a:ext>
              </a:extLst>
            </p:cNvPr>
            <p:cNvSpPr/>
            <p:nvPr/>
          </p:nvSpPr>
          <p:spPr>
            <a:xfrm rot="5559045">
              <a:off x="4174527" y="2045296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2394E00-A267-4300-8503-B19C6DAA1F6C}"/>
                </a:ext>
              </a:extLst>
            </p:cNvPr>
            <p:cNvSpPr/>
            <p:nvPr/>
          </p:nvSpPr>
          <p:spPr>
            <a:xfrm>
              <a:off x="8045277" y="1968411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B4ACEC97-9A5F-4DC0-BC98-276199B073FC}"/>
                </a:ext>
              </a:extLst>
            </p:cNvPr>
            <p:cNvSpPr/>
            <p:nvPr/>
          </p:nvSpPr>
          <p:spPr>
            <a:xfrm rot="20454436" flipV="1">
              <a:off x="7979191" y="2255691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04AE4CB-7D84-46D9-AE4C-C853A482EADD}"/>
                </a:ext>
              </a:extLst>
            </p:cNvPr>
            <p:cNvSpPr/>
            <p:nvPr/>
          </p:nvSpPr>
          <p:spPr>
            <a:xfrm rot="20454436" flipV="1">
              <a:off x="8011885" y="2194697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499D117F-4E7D-46CD-8187-41F590C3873C}"/>
                </a:ext>
              </a:extLst>
            </p:cNvPr>
            <p:cNvSpPr/>
            <p:nvPr/>
          </p:nvSpPr>
          <p:spPr>
            <a:xfrm rot="20454436" flipV="1">
              <a:off x="8057030" y="2139600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F1470CE1-1936-49D3-A6AF-3FA1FCDFE877}"/>
                </a:ext>
              </a:extLst>
            </p:cNvPr>
            <p:cNvCxnSpPr>
              <a:stCxn id="48" idx="0"/>
              <a:endCxn id="48" idx="0"/>
            </p:cNvCxnSpPr>
            <p:nvPr/>
          </p:nvCxnSpPr>
          <p:spPr>
            <a:xfrm>
              <a:off x="8054287" y="216901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ABA92D05-4174-4645-820F-5970165485BF}"/>
                </a:ext>
              </a:extLst>
            </p:cNvPr>
            <p:cNvSpPr/>
            <p:nvPr/>
          </p:nvSpPr>
          <p:spPr>
            <a:xfrm>
              <a:off x="7939769" y="2086882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1A70C3E6-7218-4455-BDDA-022CB2968B67}"/>
                </a:ext>
              </a:extLst>
            </p:cNvPr>
            <p:cNvSpPr/>
            <p:nvPr/>
          </p:nvSpPr>
          <p:spPr>
            <a:xfrm rot="5559045">
              <a:off x="8163619" y="2080577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91056F6A-2633-4757-983E-68DBADE2A9D7}"/>
                </a:ext>
              </a:extLst>
            </p:cNvPr>
            <p:cNvSpPr txBox="1"/>
            <p:nvPr/>
          </p:nvSpPr>
          <p:spPr>
            <a:xfrm>
              <a:off x="3860744" y="3125332"/>
              <a:ext cx="45260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r>
                <a:rPr lang="ar-SY" sz="4000" b="1" dirty="0">
                  <a:solidFill>
                    <a:srgbClr val="00B05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Hand Of Sean" panose="02000500000000000000" pitchFamily="2" charset="-128"/>
                  <a:ea typeface="Hand Of Sean" panose="02000500000000000000" pitchFamily="2" charset="-128"/>
                </a:rPr>
                <a:t>الخلفاء الراشدون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122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70">
            <a:extLst>
              <a:ext uri="{FF2B5EF4-FFF2-40B4-BE49-F238E27FC236}">
                <a16:creationId xmlns:a16="http://schemas.microsoft.com/office/drawing/2014/main" xmlns="" id="{28F0844A-1ACC-4186-A996-B040FE8D2A5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1" b="100000" l="868" r="100000">
                        <a14:foregroundMark x1="46673" y1="23958" x2="18322" y2="70573"/>
                        <a14:foregroundMark x1="31533" y1="25781" x2="15622" y2="39063"/>
                        <a14:foregroundMark x1="41755" y1="72396" x2="15236" y2="66406"/>
                        <a14:foregroundMark x1="46191" y1="89844" x2="4243" y2="79427"/>
                        <a14:foregroundMark x1="94503" y1="6510" x2="65670" y2="4167"/>
                        <a14:foregroundMark x1="96046" y1="22135" x2="60559" y2="27604"/>
                        <a14:foregroundMark x1="95371" y1="88021" x2="59209" y2="91667"/>
                        <a14:foregroundMark x1="43973" y1="42188" x2="40694" y2="61458"/>
                        <a14:backgroundMark x1="50723" y1="7292" x2="5593" y2="6510"/>
                        <a14:backgroundMark x1="53134" y1="13802" x2="52941" y2="994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419" y="2965213"/>
            <a:ext cx="6757680" cy="2502361"/>
          </a:xfrm>
          <a:prstGeom prst="rect">
            <a:avLst/>
          </a:prstGeom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94030" y="2570925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26898" y="2570925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78177" y="580500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65509" y="2696477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67797" y="3808568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927396" y="572772"/>
            <a:ext cx="855042" cy="2365989"/>
            <a:chOff x="1248229" y="335569"/>
            <a:chExt cx="855042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248229" y="575526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الخلفاء الراشدون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108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الخلفاء الراشدون</a:t>
              </a:r>
            </a:p>
          </p:txBody>
        </p:sp>
      </p:grpSp>
      <p:sp>
        <p:nvSpPr>
          <p:cNvPr id="56" name="Trapezoid 45">
            <a:extLst>
              <a:ext uri="{FF2B5EF4-FFF2-40B4-BE49-F238E27FC236}">
                <a16:creationId xmlns:a16="http://schemas.microsoft.com/office/drawing/2014/main" xmlns="" id="{F6317744-3584-4AD4-9B58-26469BD7D775}"/>
              </a:ext>
            </a:extLst>
          </p:cNvPr>
          <p:cNvSpPr/>
          <p:nvPr/>
        </p:nvSpPr>
        <p:spPr>
          <a:xfrm rot="1761807" flipH="1">
            <a:off x="10030538" y="33232"/>
            <a:ext cx="734291" cy="526473"/>
          </a:xfrm>
          <a:prstGeom prst="trapezoid">
            <a:avLst/>
          </a:prstGeom>
          <a:gradFill flip="none" rotWithShape="1">
            <a:gsLst>
              <a:gs pos="59000">
                <a:schemeClr val="bg1">
                  <a:lumMod val="85000"/>
                </a:schemeClr>
              </a:gs>
              <a:gs pos="14000">
                <a:schemeClr val="bg1">
                  <a:lumMod val="50000"/>
                </a:schemeClr>
              </a:gs>
              <a:gs pos="90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Trapezoid 46">
            <a:extLst>
              <a:ext uri="{FF2B5EF4-FFF2-40B4-BE49-F238E27FC236}">
                <a16:creationId xmlns:a16="http://schemas.microsoft.com/office/drawing/2014/main" xmlns="" id="{50F105D8-5D4B-4315-9BAC-C8F85FF11B57}"/>
              </a:ext>
            </a:extLst>
          </p:cNvPr>
          <p:cNvSpPr/>
          <p:nvPr/>
        </p:nvSpPr>
        <p:spPr>
          <a:xfrm rot="1800000" flipH="1">
            <a:off x="7160068" y="311408"/>
            <a:ext cx="4670070" cy="3101324"/>
          </a:xfrm>
          <a:prstGeom prst="trapezoid">
            <a:avLst>
              <a:gd name="adj" fmla="val 66116"/>
            </a:avLst>
          </a:prstGeom>
          <a:gradFill flip="none" rotWithShape="1">
            <a:gsLst>
              <a:gs pos="13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Trapezoid 60">
            <a:extLst>
              <a:ext uri="{FF2B5EF4-FFF2-40B4-BE49-F238E27FC236}">
                <a16:creationId xmlns:a16="http://schemas.microsoft.com/office/drawing/2014/main" xmlns="" id="{21826D7A-6C61-426B-BFCF-57B90D2CA340}"/>
              </a:ext>
            </a:extLst>
          </p:cNvPr>
          <p:cNvSpPr/>
          <p:nvPr/>
        </p:nvSpPr>
        <p:spPr>
          <a:xfrm rot="1543809">
            <a:off x="6843381" y="372596"/>
            <a:ext cx="5662525" cy="2685098"/>
          </a:xfrm>
          <a:prstGeom prst="trapezoid">
            <a:avLst>
              <a:gd name="adj" fmla="val 95379"/>
            </a:avLst>
          </a:prstGeom>
          <a:gradFill flip="none" rotWithShape="1">
            <a:gsLst>
              <a:gs pos="24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44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00"/>
                            </p:stCondLst>
                            <p:childTnLst>
                              <p:par>
                                <p:cTn id="3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00"/>
                            </p:stCondLst>
                            <p:childTnLst>
                              <p:par>
                                <p:cTn id="3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66" grpId="0" animBg="1"/>
      <p:bldP spid="67" grpId="0" animBg="1"/>
      <p:bldP spid="6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70">
            <a:extLst>
              <a:ext uri="{FF2B5EF4-FFF2-40B4-BE49-F238E27FC236}">
                <a16:creationId xmlns:a16="http://schemas.microsoft.com/office/drawing/2014/main" xmlns="" id="{28F0844A-1ACC-4186-A996-B040FE8D2A5A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690" l="9690" r="93798">
                        <a14:foregroundMark x1="88630" y1="21336" x2="76098" y2="23922"/>
                        <a14:foregroundMark x1="85788" y1="36638" x2="74935" y2="37931"/>
                        <a14:foregroundMark x1="87339" y1="52155" x2="74935" y2="50216"/>
                        <a14:foregroundMark x1="83592" y1="62931" x2="72351" y2="61422"/>
                        <a14:foregroundMark x1="85401" y1="73707" x2="75840" y2="74353"/>
                        <a14:foregroundMark x1="87726" y1="85991" x2="74548" y2="86638"/>
                        <a14:foregroundMark x1="55039" y1="88578" x2="47287" y2="88578"/>
                        <a14:foregroundMark x1="54393" y1="85560" x2="46382" y2="85560"/>
                        <a14:foregroundMark x1="28682" y1="84914" x2="15633" y2="87500"/>
                        <a14:foregroundMark x1="26227" y1="75431" x2="19121" y2="75431"/>
                        <a14:foregroundMark x1="27390" y1="49138" x2="15245" y2="48491"/>
                        <a14:foregroundMark x1="25840" y1="29310" x2="16537" y2="30388"/>
                        <a14:foregroundMark x1="26227" y1="17672" x2="18088" y2="18534"/>
                        <a14:foregroundMark x1="53747" y1="19181" x2="45607" y2="20259"/>
                        <a14:foregroundMark x1="54264" y1="31897" x2="45349" y2="32112"/>
                        <a14:foregroundMark x1="54393" y1="22198" x2="46899" y2="23922"/>
                        <a14:foregroundMark x1="55556" y1="36207" x2="45607" y2="36207"/>
                        <a14:foregroundMark x1="55039" y1="48060" x2="45349" y2="48922"/>
                        <a14:foregroundMark x1="53359" y1="43103" x2="45090" y2="43750"/>
                        <a14:foregroundMark x1="53747" y1="59267" x2="46899" y2="59267"/>
                        <a14:foregroundMark x1="54651" y1="63362" x2="46253" y2="63362"/>
                        <a14:foregroundMark x1="52972" y1="71552" x2="52972" y2="71552"/>
                        <a14:foregroundMark x1="52196" y1="73276" x2="45736" y2="73276"/>
                        <a14:foregroundMark x1="53618" y1="76724" x2="45736" y2="76724"/>
                        <a14:foregroundMark x1="69380" y1="47414" x2="63049" y2="47414"/>
                        <a14:foregroundMark x1="69509" y1="21121" x2="63049" y2="21121"/>
                        <a14:foregroundMark x1="69509" y1="34052" x2="62920" y2="32974"/>
                        <a14:foregroundMark x1="70284" y1="59914" x2="63049" y2="60991"/>
                        <a14:foregroundMark x1="69767" y1="87500" x2="63566" y2="87500"/>
                        <a14:foregroundMark x1="40181" y1="47414" x2="32171" y2="46552"/>
                        <a14:foregroundMark x1="39922" y1="33405" x2="31008" y2="33405"/>
                        <a14:foregroundMark x1="40181" y1="21336" x2="31912" y2="21121"/>
                        <a14:foregroundMark x1="40310" y1="60991" x2="32171" y2="60345"/>
                        <a14:foregroundMark x1="40181" y1="74138" x2="31912" y2="73707"/>
                        <a14:foregroundMark x1="40310" y1="87716" x2="31912" y2="88147"/>
                        <a14:foregroundMark x1="86822" y1="58190" x2="77778" y2="60345"/>
                        <a14:foregroundMark x1="89922" y1="4741" x2="89922" y2="4741"/>
                        <a14:foregroundMark x1="28295" y1="60991" x2="16150" y2="61422"/>
                        <a14:backgroundMark x1="64470" y1="22629" x2="64470" y2="22629"/>
                        <a14:backgroundMark x1="64987" y1="48707" x2="64987" y2="48707"/>
                        <a14:backgroundMark x1="64987" y1="86638" x2="63953" y2="87284"/>
                        <a14:backgroundMark x1="35142" y1="45043" x2="32946" y2="46121"/>
                        <a14:backgroundMark x1="33592" y1="22629" x2="33333" y2="21121"/>
                        <a14:backgroundMark x1="33204" y1="89009" x2="33204" y2="89009"/>
                        <a14:backgroundMark x1="33592" y1="72845" x2="33592" y2="72845"/>
                        <a14:backgroundMark x1="64083" y1="32759" x2="64083" y2="32759"/>
                        <a14:backgroundMark x1="64470" y1="48707" x2="64470" y2="48707"/>
                        <a14:backgroundMark x1="31654" y1="29526" x2="31266" y2="35129"/>
                        <a14:backgroundMark x1="30879" y1="28879" x2="31137" y2="349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42" r="5835" b="5691"/>
          <a:stretch/>
        </p:blipFill>
        <p:spPr>
          <a:xfrm>
            <a:off x="3987404" y="2779732"/>
            <a:ext cx="5687239" cy="3813193"/>
          </a:xfrm>
          <a:prstGeom prst="rect">
            <a:avLst/>
          </a:prstGeom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94030" y="2570925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26898" y="2570925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78177" y="580500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65509" y="2696477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67797" y="3808568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927396" y="572772"/>
            <a:ext cx="855042" cy="2365989"/>
            <a:chOff x="1248229" y="335569"/>
            <a:chExt cx="855042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248229" y="575526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الخلفاء الراشدون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108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الخلفاء الراشدون</a:t>
              </a:r>
            </a:p>
          </p:txBody>
        </p:sp>
      </p:grpSp>
      <p:sp>
        <p:nvSpPr>
          <p:cNvPr id="56" name="Trapezoid 45">
            <a:extLst>
              <a:ext uri="{FF2B5EF4-FFF2-40B4-BE49-F238E27FC236}">
                <a16:creationId xmlns:a16="http://schemas.microsoft.com/office/drawing/2014/main" xmlns="" id="{F6317744-3584-4AD4-9B58-26469BD7D775}"/>
              </a:ext>
            </a:extLst>
          </p:cNvPr>
          <p:cNvSpPr/>
          <p:nvPr/>
        </p:nvSpPr>
        <p:spPr>
          <a:xfrm rot="1761807" flipH="1">
            <a:off x="10030538" y="33232"/>
            <a:ext cx="734291" cy="526473"/>
          </a:xfrm>
          <a:prstGeom prst="trapezoid">
            <a:avLst/>
          </a:prstGeom>
          <a:gradFill flip="none" rotWithShape="1">
            <a:gsLst>
              <a:gs pos="59000">
                <a:schemeClr val="bg1">
                  <a:lumMod val="85000"/>
                </a:schemeClr>
              </a:gs>
              <a:gs pos="14000">
                <a:schemeClr val="bg1">
                  <a:lumMod val="50000"/>
                </a:schemeClr>
              </a:gs>
              <a:gs pos="90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Trapezoid 46">
            <a:extLst>
              <a:ext uri="{FF2B5EF4-FFF2-40B4-BE49-F238E27FC236}">
                <a16:creationId xmlns:a16="http://schemas.microsoft.com/office/drawing/2014/main" xmlns="" id="{50F105D8-5D4B-4315-9BAC-C8F85FF11B57}"/>
              </a:ext>
            </a:extLst>
          </p:cNvPr>
          <p:cNvSpPr/>
          <p:nvPr/>
        </p:nvSpPr>
        <p:spPr>
          <a:xfrm rot="1800000" flipH="1">
            <a:off x="7160068" y="311408"/>
            <a:ext cx="4670070" cy="3101324"/>
          </a:xfrm>
          <a:prstGeom prst="trapezoid">
            <a:avLst>
              <a:gd name="adj" fmla="val 66116"/>
            </a:avLst>
          </a:prstGeom>
          <a:gradFill flip="none" rotWithShape="1">
            <a:gsLst>
              <a:gs pos="13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Trapezoid 60">
            <a:extLst>
              <a:ext uri="{FF2B5EF4-FFF2-40B4-BE49-F238E27FC236}">
                <a16:creationId xmlns:a16="http://schemas.microsoft.com/office/drawing/2014/main" xmlns="" id="{21826D7A-6C61-426B-BFCF-57B90D2CA340}"/>
              </a:ext>
            </a:extLst>
          </p:cNvPr>
          <p:cNvSpPr/>
          <p:nvPr/>
        </p:nvSpPr>
        <p:spPr>
          <a:xfrm rot="1543809">
            <a:off x="6843381" y="372596"/>
            <a:ext cx="5662525" cy="2685098"/>
          </a:xfrm>
          <a:prstGeom prst="trapezoid">
            <a:avLst>
              <a:gd name="adj" fmla="val 95379"/>
            </a:avLst>
          </a:prstGeom>
          <a:gradFill flip="none" rotWithShape="1">
            <a:gsLst>
              <a:gs pos="24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42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00"/>
                            </p:stCondLst>
                            <p:childTnLst>
                              <p:par>
                                <p:cTn id="3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00"/>
                            </p:stCondLst>
                            <p:childTnLst>
                              <p:par>
                                <p:cTn id="3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66" grpId="0" animBg="1"/>
      <p:bldP spid="67" grpId="0" animBg="1"/>
      <p:bldP spid="6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4F8881DB-C253-436B-A364-82CABF39AC88}"/>
              </a:ext>
            </a:extLst>
          </p:cNvPr>
          <p:cNvSpPr/>
          <p:nvPr/>
        </p:nvSpPr>
        <p:spPr>
          <a:xfrm>
            <a:off x="1625403" y="5797992"/>
            <a:ext cx="1017040" cy="821601"/>
          </a:xfrm>
          <a:custGeom>
            <a:avLst/>
            <a:gdLst>
              <a:gd name="connsiteX0" fmla="*/ 653340 w 1017040"/>
              <a:gd name="connsiteY0" fmla="*/ 776979 h 821601"/>
              <a:gd name="connsiteX1" fmla="*/ 188883 w 1017040"/>
              <a:gd name="connsiteY1" fmla="*/ 138351 h 821601"/>
              <a:gd name="connsiteX2" fmla="*/ 197 w 1017040"/>
              <a:gd name="connsiteY2" fmla="*/ 123837 h 821601"/>
              <a:gd name="connsiteX3" fmla="*/ 217911 w 1017040"/>
              <a:gd name="connsiteY3" fmla="*/ 7722 h 821601"/>
              <a:gd name="connsiteX4" fmla="*/ 537226 w 1017040"/>
              <a:gd name="connsiteY4" fmla="*/ 370579 h 821601"/>
              <a:gd name="connsiteX5" fmla="*/ 1016197 w 1017040"/>
              <a:gd name="connsiteY5" fmla="*/ 718922 h 821601"/>
              <a:gd name="connsiteX6" fmla="*/ 653340 w 1017040"/>
              <a:gd name="connsiteY6" fmla="*/ 776979 h 8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040" h="821601">
                <a:moveTo>
                  <a:pt x="653340" y="776979"/>
                </a:moveTo>
                <a:cubicBezTo>
                  <a:pt x="515454" y="680217"/>
                  <a:pt x="297740" y="247208"/>
                  <a:pt x="188883" y="138351"/>
                </a:cubicBezTo>
                <a:cubicBezTo>
                  <a:pt x="80026" y="29494"/>
                  <a:pt x="-4641" y="145608"/>
                  <a:pt x="197" y="123837"/>
                </a:cubicBezTo>
                <a:cubicBezTo>
                  <a:pt x="5035" y="102066"/>
                  <a:pt x="128406" y="-33402"/>
                  <a:pt x="217911" y="7722"/>
                </a:cubicBezTo>
                <a:cubicBezTo>
                  <a:pt x="307416" y="48846"/>
                  <a:pt x="404178" y="252046"/>
                  <a:pt x="537226" y="370579"/>
                </a:cubicBezTo>
                <a:cubicBezTo>
                  <a:pt x="670274" y="489112"/>
                  <a:pt x="999264" y="643931"/>
                  <a:pt x="1016197" y="718922"/>
                </a:cubicBezTo>
                <a:cubicBezTo>
                  <a:pt x="1033130" y="793913"/>
                  <a:pt x="791226" y="873741"/>
                  <a:pt x="653340" y="776979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50369A5B-E709-4DA0-937C-2688E78B2A51}"/>
              </a:ext>
            </a:extLst>
          </p:cNvPr>
          <p:cNvSpPr/>
          <p:nvPr/>
        </p:nvSpPr>
        <p:spPr>
          <a:xfrm>
            <a:off x="7996744" y="2286111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B9F1B188-D8DC-416E-BD29-DE48D1E2B4EE}"/>
              </a:ext>
            </a:extLst>
          </p:cNvPr>
          <p:cNvSpPr/>
          <p:nvPr/>
        </p:nvSpPr>
        <p:spPr>
          <a:xfrm>
            <a:off x="4007652" y="2250830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FBA319D-59D0-4256-BECE-51E1DA6B5268}"/>
              </a:ext>
            </a:extLst>
          </p:cNvPr>
          <p:cNvSpPr/>
          <p:nvPr/>
        </p:nvSpPr>
        <p:spPr>
          <a:xfrm>
            <a:off x="896236" y="6141774"/>
            <a:ext cx="3106057" cy="667658"/>
          </a:xfrm>
          <a:prstGeom prst="ellipse">
            <a:avLst/>
          </a:prstGeom>
          <a:gradFill flip="none" rotWithShape="1">
            <a:gsLst>
              <a:gs pos="10000">
                <a:schemeClr val="tx1"/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BE7FEFE-73BE-484C-9D49-937F94EF5614}"/>
              </a:ext>
            </a:extLst>
          </p:cNvPr>
          <p:cNvGrpSpPr/>
          <p:nvPr/>
        </p:nvGrpSpPr>
        <p:grpSpPr>
          <a:xfrm>
            <a:off x="2097313" y="787399"/>
            <a:ext cx="769257" cy="5704115"/>
            <a:chOff x="3048001" y="798285"/>
            <a:chExt cx="769257" cy="570411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291BDE17-CF99-4B31-AEC6-32348F17B9AF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333828" y="580572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541F16FC-DCD2-4062-8665-0C08E0C6234D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45143" y="29029"/>
                  </a:lnTo>
                  <a:lnTo>
                    <a:pt x="217714" y="0"/>
                  </a:lnTo>
                  <a:lnTo>
                    <a:pt x="290286" y="14514"/>
                  </a:lnTo>
                  <a:lnTo>
                    <a:pt x="362857" y="14514"/>
                  </a:lnTo>
                  <a:lnTo>
                    <a:pt x="478971" y="14514"/>
                  </a:lnTo>
                  <a:lnTo>
                    <a:pt x="508000" y="14514"/>
                  </a:ln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ight Triangle 17">
            <a:extLst>
              <a:ext uri="{FF2B5EF4-FFF2-40B4-BE49-F238E27FC236}">
                <a16:creationId xmlns:a16="http://schemas.microsoft.com/office/drawing/2014/main" xmlns="" id="{73BF00BF-766D-4818-AB0E-8EAA2FDA5BE6}"/>
              </a:ext>
            </a:extLst>
          </p:cNvPr>
          <p:cNvSpPr/>
          <p:nvPr/>
        </p:nvSpPr>
        <p:spPr>
          <a:xfrm flipH="1" flipV="1">
            <a:off x="1716053" y="170587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F794BB3-48E6-452D-8D02-7BCF2C6C62D0}"/>
              </a:ext>
            </a:extLst>
          </p:cNvPr>
          <p:cNvGrpSpPr/>
          <p:nvPr/>
        </p:nvGrpSpPr>
        <p:grpSpPr>
          <a:xfrm>
            <a:off x="9586687" y="787399"/>
            <a:ext cx="769257" cy="5704115"/>
            <a:chOff x="3048001" y="798285"/>
            <a:chExt cx="769257" cy="570411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114BC6FE-7588-4525-98B4-1111DD4209D8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406400 w 464457"/>
                <a:gd name="connsiteY2" fmla="*/ 609601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406400" y="609601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3A72E434-EB8D-47AD-BD7B-039D71ED97AE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56914 w 508000"/>
                <a:gd name="connsiteY14" fmla="*/ 37874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15108" y="62402"/>
                  </a:lnTo>
                  <a:lnTo>
                    <a:pt x="217714" y="50058"/>
                  </a:lnTo>
                  <a:lnTo>
                    <a:pt x="256914" y="37874"/>
                  </a:lnTo>
                  <a:cubicBezTo>
                    <a:pt x="285554" y="41211"/>
                    <a:pt x="315836" y="45105"/>
                    <a:pt x="352845" y="41212"/>
                  </a:cubicBezTo>
                  <a:cubicBezTo>
                    <a:pt x="389855" y="37319"/>
                    <a:pt x="453112" y="18964"/>
                    <a:pt x="478971" y="14514"/>
                  </a:cubicBezTo>
                  <a:cubicBezTo>
                    <a:pt x="504830" y="10064"/>
                    <a:pt x="498324" y="14514"/>
                    <a:pt x="508000" y="14514"/>
                  </a:cubicBez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ight Triangle 18">
            <a:extLst>
              <a:ext uri="{FF2B5EF4-FFF2-40B4-BE49-F238E27FC236}">
                <a16:creationId xmlns:a16="http://schemas.microsoft.com/office/drawing/2014/main" xmlns="" id="{75984B28-161B-48CD-AD02-1FD6E4D632E8}"/>
              </a:ext>
            </a:extLst>
          </p:cNvPr>
          <p:cNvSpPr/>
          <p:nvPr/>
        </p:nvSpPr>
        <p:spPr>
          <a:xfrm flipH="1" flipV="1">
            <a:off x="9256227" y="179636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084E83F8-4F1D-41AD-BCBF-8A8B98563E74}"/>
              </a:ext>
            </a:extLst>
          </p:cNvPr>
          <p:cNvSpPr/>
          <p:nvPr/>
        </p:nvSpPr>
        <p:spPr>
          <a:xfrm>
            <a:off x="1553029" y="1219200"/>
            <a:ext cx="9390742" cy="667657"/>
          </a:xfrm>
          <a:custGeom>
            <a:avLst/>
            <a:gdLst>
              <a:gd name="connsiteX0" fmla="*/ 217714 w 9390742"/>
              <a:gd name="connsiteY0" fmla="*/ 0 h 667657"/>
              <a:gd name="connsiteX1" fmla="*/ 769257 w 9390742"/>
              <a:gd name="connsiteY1" fmla="*/ 14514 h 667657"/>
              <a:gd name="connsiteX2" fmla="*/ 2351314 w 9390742"/>
              <a:gd name="connsiteY2" fmla="*/ 29029 h 667657"/>
              <a:gd name="connsiteX3" fmla="*/ 2481942 w 9390742"/>
              <a:gd name="connsiteY3" fmla="*/ 29029 h 667657"/>
              <a:gd name="connsiteX4" fmla="*/ 3788228 w 9390742"/>
              <a:gd name="connsiteY4" fmla="*/ 43543 h 667657"/>
              <a:gd name="connsiteX5" fmla="*/ 5428342 w 9390742"/>
              <a:gd name="connsiteY5" fmla="*/ 43543 h 667657"/>
              <a:gd name="connsiteX6" fmla="*/ 6516914 w 9390742"/>
              <a:gd name="connsiteY6" fmla="*/ 116114 h 667657"/>
              <a:gd name="connsiteX7" fmla="*/ 7823200 w 9390742"/>
              <a:gd name="connsiteY7" fmla="*/ 72571 h 667657"/>
              <a:gd name="connsiteX8" fmla="*/ 9260114 w 9390742"/>
              <a:gd name="connsiteY8" fmla="*/ 29029 h 667657"/>
              <a:gd name="connsiteX9" fmla="*/ 9332685 w 9390742"/>
              <a:gd name="connsiteY9" fmla="*/ 130629 h 667657"/>
              <a:gd name="connsiteX10" fmla="*/ 9347200 w 9390742"/>
              <a:gd name="connsiteY10" fmla="*/ 246743 h 667657"/>
              <a:gd name="connsiteX11" fmla="*/ 9376228 w 9390742"/>
              <a:gd name="connsiteY11" fmla="*/ 449943 h 667657"/>
              <a:gd name="connsiteX12" fmla="*/ 9390742 w 9390742"/>
              <a:gd name="connsiteY12" fmla="*/ 609600 h 667657"/>
              <a:gd name="connsiteX13" fmla="*/ 7881257 w 9390742"/>
              <a:gd name="connsiteY13" fmla="*/ 667657 h 667657"/>
              <a:gd name="connsiteX14" fmla="*/ 5820228 w 9390742"/>
              <a:gd name="connsiteY14" fmla="*/ 667657 h 667657"/>
              <a:gd name="connsiteX15" fmla="*/ 3933371 w 9390742"/>
              <a:gd name="connsiteY15" fmla="*/ 638629 h 667657"/>
              <a:gd name="connsiteX16" fmla="*/ 2191657 w 9390742"/>
              <a:gd name="connsiteY16" fmla="*/ 609600 h 667657"/>
              <a:gd name="connsiteX17" fmla="*/ 1059542 w 9390742"/>
              <a:gd name="connsiteY17" fmla="*/ 537029 h 667657"/>
              <a:gd name="connsiteX18" fmla="*/ 43542 w 9390742"/>
              <a:gd name="connsiteY18" fmla="*/ 580571 h 667657"/>
              <a:gd name="connsiteX19" fmla="*/ 29028 w 9390742"/>
              <a:gd name="connsiteY19" fmla="*/ 449943 h 667657"/>
              <a:gd name="connsiteX20" fmla="*/ 0 w 9390742"/>
              <a:gd name="connsiteY20" fmla="*/ 319314 h 667657"/>
              <a:gd name="connsiteX21" fmla="*/ 43542 w 9390742"/>
              <a:gd name="connsiteY21" fmla="*/ 217714 h 667657"/>
              <a:gd name="connsiteX22" fmla="*/ 0 w 9390742"/>
              <a:gd name="connsiteY22" fmla="*/ 101600 h 667657"/>
              <a:gd name="connsiteX23" fmla="*/ 0 w 9390742"/>
              <a:gd name="connsiteY23" fmla="*/ 14514 h 667657"/>
              <a:gd name="connsiteX24" fmla="*/ 217714 w 9390742"/>
              <a:gd name="connsiteY24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390742" h="667657">
                <a:moveTo>
                  <a:pt x="217714" y="0"/>
                </a:moveTo>
                <a:lnTo>
                  <a:pt x="769257" y="14514"/>
                </a:lnTo>
                <a:lnTo>
                  <a:pt x="2351314" y="29029"/>
                </a:lnTo>
                <a:lnTo>
                  <a:pt x="2481942" y="29029"/>
                </a:lnTo>
                <a:lnTo>
                  <a:pt x="3788228" y="43543"/>
                </a:lnTo>
                <a:lnTo>
                  <a:pt x="5428342" y="43543"/>
                </a:lnTo>
                <a:lnTo>
                  <a:pt x="6516914" y="116114"/>
                </a:lnTo>
                <a:lnTo>
                  <a:pt x="7823200" y="72571"/>
                </a:lnTo>
                <a:lnTo>
                  <a:pt x="9260114" y="29029"/>
                </a:lnTo>
                <a:lnTo>
                  <a:pt x="9332685" y="130629"/>
                </a:lnTo>
                <a:lnTo>
                  <a:pt x="9347200" y="246743"/>
                </a:lnTo>
                <a:lnTo>
                  <a:pt x="9376228" y="449943"/>
                </a:lnTo>
                <a:lnTo>
                  <a:pt x="9390742" y="609600"/>
                </a:lnTo>
                <a:lnTo>
                  <a:pt x="7881257" y="667657"/>
                </a:lnTo>
                <a:lnTo>
                  <a:pt x="5820228" y="667657"/>
                </a:lnTo>
                <a:lnTo>
                  <a:pt x="3933371" y="638629"/>
                </a:lnTo>
                <a:lnTo>
                  <a:pt x="2191657" y="609600"/>
                </a:lnTo>
                <a:lnTo>
                  <a:pt x="1059542" y="537029"/>
                </a:lnTo>
                <a:lnTo>
                  <a:pt x="43542" y="580571"/>
                </a:lnTo>
                <a:lnTo>
                  <a:pt x="29028" y="449943"/>
                </a:lnTo>
                <a:lnTo>
                  <a:pt x="0" y="319314"/>
                </a:lnTo>
                <a:lnTo>
                  <a:pt x="43542" y="217714"/>
                </a:lnTo>
                <a:lnTo>
                  <a:pt x="0" y="101600"/>
                </a:lnTo>
                <a:lnTo>
                  <a:pt x="0" y="14514"/>
                </a:lnTo>
                <a:lnTo>
                  <a:pt x="217714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 t="-97000" b="-1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B564B5D0-F350-418E-BC34-F6EACBA43B8D}"/>
              </a:ext>
            </a:extLst>
          </p:cNvPr>
          <p:cNvSpPr/>
          <p:nvPr/>
        </p:nvSpPr>
        <p:spPr>
          <a:xfrm>
            <a:off x="2633889" y="6072660"/>
            <a:ext cx="7082153" cy="66765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6000"/>
                </a:schemeClr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21DDEA3-3807-4A4D-96A4-3F4F039368AC}"/>
              </a:ext>
            </a:extLst>
          </p:cNvPr>
          <p:cNvGrpSpPr/>
          <p:nvPr/>
        </p:nvGrpSpPr>
        <p:grpSpPr>
          <a:xfrm>
            <a:off x="4024510" y="1238738"/>
            <a:ext cx="175846" cy="688156"/>
            <a:chOff x="4024510" y="1238738"/>
            <a:chExt cx="175846" cy="68815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E05FEAE2-4736-419F-B035-2035BCC82369}"/>
                </a:ext>
              </a:extLst>
            </p:cNvPr>
            <p:cNvSpPr/>
            <p:nvPr/>
          </p:nvSpPr>
          <p:spPr>
            <a:xfrm>
              <a:off x="4064000" y="1238738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E3E9E16A-BC55-45C7-83F8-99BF0A1F7A9E}"/>
                </a:ext>
              </a:extLst>
            </p:cNvPr>
            <p:cNvSpPr/>
            <p:nvPr/>
          </p:nvSpPr>
          <p:spPr>
            <a:xfrm>
              <a:off x="4024510" y="1850569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0BB1258E-3078-4489-82F2-4425A86C7493}"/>
                </a:ext>
              </a:extLst>
            </p:cNvPr>
            <p:cNvSpPr/>
            <p:nvPr/>
          </p:nvSpPr>
          <p:spPr>
            <a:xfrm rot="392642">
              <a:off x="4053664" y="1881175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35A3115-35FB-4C2B-A243-F275B864E49A}"/>
              </a:ext>
            </a:extLst>
          </p:cNvPr>
          <p:cNvGrpSpPr/>
          <p:nvPr/>
        </p:nvGrpSpPr>
        <p:grpSpPr>
          <a:xfrm>
            <a:off x="8013602" y="1274019"/>
            <a:ext cx="175846" cy="688156"/>
            <a:chOff x="8013602" y="1274019"/>
            <a:chExt cx="175846" cy="688156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55EAA271-DA41-470D-9A8D-0609E5F88006}"/>
                </a:ext>
              </a:extLst>
            </p:cNvPr>
            <p:cNvSpPr/>
            <p:nvPr/>
          </p:nvSpPr>
          <p:spPr>
            <a:xfrm>
              <a:off x="8053092" y="1274019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49DBEEFE-E853-4B9C-8ADB-98B29F1FF68C}"/>
                </a:ext>
              </a:extLst>
            </p:cNvPr>
            <p:cNvSpPr/>
            <p:nvPr/>
          </p:nvSpPr>
          <p:spPr>
            <a:xfrm>
              <a:off x="8013602" y="1885850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B9D267FB-88EE-4662-94C2-4B452C4031EC}"/>
                </a:ext>
              </a:extLst>
            </p:cNvPr>
            <p:cNvSpPr/>
            <p:nvPr/>
          </p:nvSpPr>
          <p:spPr>
            <a:xfrm rot="392642">
              <a:off x="8042756" y="1916456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:a16="http://schemas.microsoft.com/office/drawing/2014/main" xmlns="" id="{DD066D19-C9AE-43B9-86FD-0162ECEFDF1E}"/>
              </a:ext>
            </a:extLst>
          </p:cNvPr>
          <p:cNvSpPr/>
          <p:nvPr/>
        </p:nvSpPr>
        <p:spPr>
          <a:xfrm flipH="1">
            <a:off x="2402113" y="5888829"/>
            <a:ext cx="1046444" cy="70690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DD1A40BF-0C89-4305-B703-16C5F86D068F}"/>
              </a:ext>
            </a:extLst>
          </p:cNvPr>
          <p:cNvSpPr/>
          <p:nvPr/>
        </p:nvSpPr>
        <p:spPr>
          <a:xfrm>
            <a:off x="9463200" y="5547891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8FC2F978-9529-499E-AE00-AF31C6604808}"/>
              </a:ext>
            </a:extLst>
          </p:cNvPr>
          <p:cNvSpPr/>
          <p:nvPr/>
        </p:nvSpPr>
        <p:spPr>
          <a:xfrm>
            <a:off x="2097313" y="5509653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xmlns="" id="{EF06A241-DEAE-4854-BC2D-827F463A216D}"/>
              </a:ext>
            </a:extLst>
          </p:cNvPr>
          <p:cNvSpPr/>
          <p:nvPr/>
        </p:nvSpPr>
        <p:spPr>
          <a:xfrm>
            <a:off x="1316991" y="5296800"/>
            <a:ext cx="1301857" cy="137064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534F4588-C577-4A25-9E21-AD78131846CB}"/>
              </a:ext>
            </a:extLst>
          </p:cNvPr>
          <p:cNvSpPr/>
          <p:nvPr/>
        </p:nvSpPr>
        <p:spPr>
          <a:xfrm>
            <a:off x="2496201" y="5529082"/>
            <a:ext cx="692671" cy="1138361"/>
          </a:xfrm>
          <a:custGeom>
            <a:avLst/>
            <a:gdLst>
              <a:gd name="connsiteX0" fmla="*/ 3397 w 715368"/>
              <a:gd name="connsiteY0" fmla="*/ 1669142 h 1742606"/>
              <a:gd name="connsiteX1" fmla="*/ 206597 w 715368"/>
              <a:gd name="connsiteY1" fmla="*/ 566057 h 1742606"/>
              <a:gd name="connsiteX2" fmla="*/ 714597 w 715368"/>
              <a:gd name="connsiteY2" fmla="*/ 0 h 1742606"/>
              <a:gd name="connsiteX3" fmla="*/ 322711 w 715368"/>
              <a:gd name="connsiteY3" fmla="*/ 566057 h 1742606"/>
              <a:gd name="connsiteX4" fmla="*/ 351740 w 715368"/>
              <a:gd name="connsiteY4" fmla="*/ 1364342 h 1742606"/>
              <a:gd name="connsiteX5" fmla="*/ 351740 w 715368"/>
              <a:gd name="connsiteY5" fmla="*/ 1611085 h 1742606"/>
              <a:gd name="connsiteX6" fmla="*/ 3397 w 715368"/>
              <a:gd name="connsiteY6" fmla="*/ 1669142 h 174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368" h="1742606">
                <a:moveTo>
                  <a:pt x="3397" y="1669142"/>
                </a:moveTo>
                <a:cubicBezTo>
                  <a:pt x="-20793" y="1494971"/>
                  <a:pt x="88064" y="844247"/>
                  <a:pt x="206597" y="566057"/>
                </a:cubicBezTo>
                <a:cubicBezTo>
                  <a:pt x="325130" y="287867"/>
                  <a:pt x="695245" y="0"/>
                  <a:pt x="714597" y="0"/>
                </a:cubicBezTo>
                <a:cubicBezTo>
                  <a:pt x="733949" y="0"/>
                  <a:pt x="383187" y="338667"/>
                  <a:pt x="322711" y="566057"/>
                </a:cubicBezTo>
                <a:cubicBezTo>
                  <a:pt x="262235" y="793447"/>
                  <a:pt x="346902" y="1190171"/>
                  <a:pt x="351740" y="1364342"/>
                </a:cubicBezTo>
                <a:cubicBezTo>
                  <a:pt x="356578" y="1538513"/>
                  <a:pt x="414635" y="1562704"/>
                  <a:pt x="351740" y="1611085"/>
                </a:cubicBezTo>
                <a:cubicBezTo>
                  <a:pt x="288845" y="1659466"/>
                  <a:pt x="27587" y="1843313"/>
                  <a:pt x="3397" y="1669142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F29D031D-DABC-4B5B-859B-E2DD79BF2864}"/>
              </a:ext>
            </a:extLst>
          </p:cNvPr>
          <p:cNvGrpSpPr/>
          <p:nvPr/>
        </p:nvGrpSpPr>
        <p:grpSpPr>
          <a:xfrm flipH="1">
            <a:off x="8476753" y="5428403"/>
            <a:ext cx="3106057" cy="1391915"/>
            <a:chOff x="8391450" y="5381493"/>
            <a:chExt cx="3106057" cy="1391915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5B17E516-F1F0-4323-8836-D6AF425AA092}"/>
                </a:ext>
              </a:extLst>
            </p:cNvPr>
            <p:cNvSpPr/>
            <p:nvPr/>
          </p:nvSpPr>
          <p:spPr>
            <a:xfrm>
              <a:off x="9251850" y="6020062"/>
              <a:ext cx="885807" cy="563507"/>
            </a:xfrm>
            <a:custGeom>
              <a:avLst/>
              <a:gdLst>
                <a:gd name="connsiteX0" fmla="*/ 653340 w 1017040"/>
                <a:gd name="connsiteY0" fmla="*/ 776979 h 821601"/>
                <a:gd name="connsiteX1" fmla="*/ 188883 w 1017040"/>
                <a:gd name="connsiteY1" fmla="*/ 138351 h 821601"/>
                <a:gd name="connsiteX2" fmla="*/ 197 w 1017040"/>
                <a:gd name="connsiteY2" fmla="*/ 123837 h 821601"/>
                <a:gd name="connsiteX3" fmla="*/ 217911 w 1017040"/>
                <a:gd name="connsiteY3" fmla="*/ 7722 h 821601"/>
                <a:gd name="connsiteX4" fmla="*/ 537226 w 1017040"/>
                <a:gd name="connsiteY4" fmla="*/ 370579 h 821601"/>
                <a:gd name="connsiteX5" fmla="*/ 1016197 w 1017040"/>
                <a:gd name="connsiteY5" fmla="*/ 718922 h 821601"/>
                <a:gd name="connsiteX6" fmla="*/ 653340 w 1017040"/>
                <a:gd name="connsiteY6" fmla="*/ 776979 h 82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040" h="821601">
                  <a:moveTo>
                    <a:pt x="653340" y="776979"/>
                  </a:moveTo>
                  <a:cubicBezTo>
                    <a:pt x="515454" y="680217"/>
                    <a:pt x="297740" y="247208"/>
                    <a:pt x="188883" y="138351"/>
                  </a:cubicBezTo>
                  <a:cubicBezTo>
                    <a:pt x="80026" y="29494"/>
                    <a:pt x="-4641" y="145608"/>
                    <a:pt x="197" y="123837"/>
                  </a:cubicBezTo>
                  <a:cubicBezTo>
                    <a:pt x="5035" y="102066"/>
                    <a:pt x="128406" y="-33402"/>
                    <a:pt x="217911" y="7722"/>
                  </a:cubicBezTo>
                  <a:cubicBezTo>
                    <a:pt x="307416" y="48846"/>
                    <a:pt x="404178" y="252046"/>
                    <a:pt x="537226" y="370579"/>
                  </a:cubicBezTo>
                  <a:cubicBezTo>
                    <a:pt x="670274" y="489112"/>
                    <a:pt x="999264" y="643931"/>
                    <a:pt x="1016197" y="718922"/>
                  </a:cubicBezTo>
                  <a:cubicBezTo>
                    <a:pt x="1033130" y="793913"/>
                    <a:pt x="791226" y="873741"/>
                    <a:pt x="653340" y="776979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14AA5780-E5A3-41F3-B600-29C193A945B2}"/>
                </a:ext>
              </a:extLst>
            </p:cNvPr>
            <p:cNvSpPr/>
            <p:nvPr/>
          </p:nvSpPr>
          <p:spPr>
            <a:xfrm>
              <a:off x="8391450" y="6105750"/>
              <a:ext cx="3106057" cy="667658"/>
            </a:xfrm>
            <a:prstGeom prst="ellipse">
              <a:avLst/>
            </a:prstGeom>
            <a:gradFill flip="none" rotWithShape="1">
              <a:gsLst>
                <a:gs pos="10000">
                  <a:schemeClr val="tx1"/>
                </a:gs>
                <a:gs pos="100000">
                  <a:srgbClr val="FEFEF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5D908DF5-F424-4081-B2F0-6A61395A67A9}"/>
                </a:ext>
              </a:extLst>
            </p:cNvPr>
            <p:cNvSpPr/>
            <p:nvPr/>
          </p:nvSpPr>
          <p:spPr>
            <a:xfrm flipH="1">
              <a:off x="9897327" y="5852805"/>
              <a:ext cx="1046444" cy="706903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69C1D45D-DD0B-4600-A541-FED175493402}"/>
                </a:ext>
              </a:extLst>
            </p:cNvPr>
            <p:cNvSpPr/>
            <p:nvPr/>
          </p:nvSpPr>
          <p:spPr>
            <a:xfrm>
              <a:off x="8787146" y="5381493"/>
              <a:ext cx="1379724" cy="1221428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E71FE574-8E90-46DF-B1AF-D325C95EB472}"/>
                </a:ext>
              </a:extLst>
            </p:cNvPr>
            <p:cNvSpPr/>
            <p:nvPr/>
          </p:nvSpPr>
          <p:spPr>
            <a:xfrm>
              <a:off x="10008825" y="5455935"/>
              <a:ext cx="692671" cy="1138361"/>
            </a:xfrm>
            <a:custGeom>
              <a:avLst/>
              <a:gdLst>
                <a:gd name="connsiteX0" fmla="*/ 3397 w 715368"/>
                <a:gd name="connsiteY0" fmla="*/ 1669142 h 1742606"/>
                <a:gd name="connsiteX1" fmla="*/ 206597 w 715368"/>
                <a:gd name="connsiteY1" fmla="*/ 566057 h 1742606"/>
                <a:gd name="connsiteX2" fmla="*/ 714597 w 715368"/>
                <a:gd name="connsiteY2" fmla="*/ 0 h 1742606"/>
                <a:gd name="connsiteX3" fmla="*/ 322711 w 715368"/>
                <a:gd name="connsiteY3" fmla="*/ 566057 h 1742606"/>
                <a:gd name="connsiteX4" fmla="*/ 351740 w 715368"/>
                <a:gd name="connsiteY4" fmla="*/ 1364342 h 1742606"/>
                <a:gd name="connsiteX5" fmla="*/ 351740 w 715368"/>
                <a:gd name="connsiteY5" fmla="*/ 1611085 h 1742606"/>
                <a:gd name="connsiteX6" fmla="*/ 3397 w 715368"/>
                <a:gd name="connsiteY6" fmla="*/ 1669142 h 174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5368" h="1742606">
                  <a:moveTo>
                    <a:pt x="3397" y="1669142"/>
                  </a:moveTo>
                  <a:cubicBezTo>
                    <a:pt x="-20793" y="1494971"/>
                    <a:pt x="88064" y="844247"/>
                    <a:pt x="206597" y="566057"/>
                  </a:cubicBezTo>
                  <a:cubicBezTo>
                    <a:pt x="325130" y="287867"/>
                    <a:pt x="695245" y="0"/>
                    <a:pt x="714597" y="0"/>
                  </a:cubicBezTo>
                  <a:cubicBezTo>
                    <a:pt x="733949" y="0"/>
                    <a:pt x="383187" y="338667"/>
                    <a:pt x="322711" y="566057"/>
                  </a:cubicBezTo>
                  <a:cubicBezTo>
                    <a:pt x="262235" y="793447"/>
                    <a:pt x="346902" y="1190171"/>
                    <a:pt x="351740" y="1364342"/>
                  </a:cubicBezTo>
                  <a:cubicBezTo>
                    <a:pt x="356578" y="1538513"/>
                    <a:pt x="414635" y="1562704"/>
                    <a:pt x="351740" y="1611085"/>
                  </a:cubicBezTo>
                  <a:cubicBezTo>
                    <a:pt x="288845" y="1659466"/>
                    <a:pt x="27587" y="1843313"/>
                    <a:pt x="3397" y="1669142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C0448C2B-A4C3-491E-8298-B8AABDF5BFA7}"/>
              </a:ext>
            </a:extLst>
          </p:cNvPr>
          <p:cNvSpPr/>
          <p:nvPr/>
        </p:nvSpPr>
        <p:spPr>
          <a:xfrm>
            <a:off x="2020727" y="1489570"/>
            <a:ext cx="739824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Summing Junction 11">
            <a:extLst>
              <a:ext uri="{FF2B5EF4-FFF2-40B4-BE49-F238E27FC236}">
                <a16:creationId xmlns:a16="http://schemas.microsoft.com/office/drawing/2014/main" xmlns="" id="{F4B2DE9A-D439-4C9C-95CC-985934B13A07}"/>
              </a:ext>
            </a:extLst>
          </p:cNvPr>
          <p:cNvSpPr/>
          <p:nvPr/>
        </p:nvSpPr>
        <p:spPr>
          <a:xfrm>
            <a:off x="2256149" y="1390079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BF10FF22-8275-4432-927D-E2E8954F88AD}"/>
              </a:ext>
            </a:extLst>
          </p:cNvPr>
          <p:cNvSpPr/>
          <p:nvPr/>
        </p:nvSpPr>
        <p:spPr>
          <a:xfrm>
            <a:off x="9583018" y="1531291"/>
            <a:ext cx="663250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Summing Junction 12">
            <a:extLst>
              <a:ext uri="{FF2B5EF4-FFF2-40B4-BE49-F238E27FC236}">
                <a16:creationId xmlns:a16="http://schemas.microsoft.com/office/drawing/2014/main" xmlns="" id="{85BD9B79-9A4D-4C93-9FAE-791D64977C32}"/>
              </a:ext>
            </a:extLst>
          </p:cNvPr>
          <p:cNvSpPr/>
          <p:nvPr/>
        </p:nvSpPr>
        <p:spPr>
          <a:xfrm>
            <a:off x="9818202" y="1447238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3EF4D74-C438-43C0-9825-F988D0CD04DA}"/>
              </a:ext>
            </a:extLst>
          </p:cNvPr>
          <p:cNvGrpSpPr/>
          <p:nvPr/>
        </p:nvGrpSpPr>
        <p:grpSpPr>
          <a:xfrm>
            <a:off x="3433196" y="1933130"/>
            <a:ext cx="5355771" cy="3321681"/>
            <a:chOff x="3433196" y="1933130"/>
            <a:chExt cx="5355771" cy="3321681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B1A9CCC0-5F4F-4C20-A0CA-47B60ACE01F9}"/>
                </a:ext>
              </a:extLst>
            </p:cNvPr>
            <p:cNvSpPr/>
            <p:nvPr/>
          </p:nvSpPr>
          <p:spPr>
            <a:xfrm>
              <a:off x="3433196" y="2453554"/>
              <a:ext cx="5355771" cy="2801257"/>
            </a:xfrm>
            <a:custGeom>
              <a:avLst/>
              <a:gdLst>
                <a:gd name="connsiteX0" fmla="*/ 0 w 5355771"/>
                <a:gd name="connsiteY0" fmla="*/ 0 h 2801257"/>
                <a:gd name="connsiteX1" fmla="*/ 696685 w 5355771"/>
                <a:gd name="connsiteY1" fmla="*/ 103751 h 2801257"/>
                <a:gd name="connsiteX2" fmla="*/ 1654628 w 5355771"/>
                <a:gd name="connsiteY2" fmla="*/ 121042 h 2801257"/>
                <a:gd name="connsiteX3" fmla="*/ 2743200 w 5355771"/>
                <a:gd name="connsiteY3" fmla="*/ 172917 h 2801257"/>
                <a:gd name="connsiteX4" fmla="*/ 3991428 w 5355771"/>
                <a:gd name="connsiteY4" fmla="*/ 51875 h 2801257"/>
                <a:gd name="connsiteX5" fmla="*/ 5326743 w 5355771"/>
                <a:gd name="connsiteY5" fmla="*/ 69167 h 2801257"/>
                <a:gd name="connsiteX6" fmla="*/ 5326743 w 5355771"/>
                <a:gd name="connsiteY6" fmla="*/ 207500 h 2801257"/>
                <a:gd name="connsiteX7" fmla="*/ 5312228 w 5355771"/>
                <a:gd name="connsiteY7" fmla="*/ 518751 h 2801257"/>
                <a:gd name="connsiteX8" fmla="*/ 5283200 w 5355771"/>
                <a:gd name="connsiteY8" fmla="*/ 778127 h 2801257"/>
                <a:gd name="connsiteX9" fmla="*/ 5283200 w 5355771"/>
                <a:gd name="connsiteY9" fmla="*/ 899169 h 2801257"/>
                <a:gd name="connsiteX10" fmla="*/ 5341257 w 5355771"/>
                <a:gd name="connsiteY10" fmla="*/ 1210420 h 2801257"/>
                <a:gd name="connsiteX11" fmla="*/ 5355771 w 5355771"/>
                <a:gd name="connsiteY11" fmla="*/ 1763755 h 2801257"/>
                <a:gd name="connsiteX12" fmla="*/ 5355771 w 5355771"/>
                <a:gd name="connsiteY12" fmla="*/ 2075005 h 2801257"/>
                <a:gd name="connsiteX13" fmla="*/ 5312228 w 5355771"/>
                <a:gd name="connsiteY13" fmla="*/ 2126881 h 2801257"/>
                <a:gd name="connsiteX14" fmla="*/ 5283200 w 5355771"/>
                <a:gd name="connsiteY14" fmla="*/ 2247923 h 2801257"/>
                <a:gd name="connsiteX15" fmla="*/ 5341257 w 5355771"/>
                <a:gd name="connsiteY15" fmla="*/ 2265214 h 2801257"/>
                <a:gd name="connsiteX16" fmla="*/ 5355771 w 5355771"/>
                <a:gd name="connsiteY16" fmla="*/ 2749382 h 2801257"/>
                <a:gd name="connsiteX17" fmla="*/ 4310743 w 5355771"/>
                <a:gd name="connsiteY17" fmla="*/ 2783966 h 2801257"/>
                <a:gd name="connsiteX18" fmla="*/ 3106057 w 5355771"/>
                <a:gd name="connsiteY18" fmla="*/ 2801257 h 2801257"/>
                <a:gd name="connsiteX19" fmla="*/ 1596571 w 5355771"/>
                <a:gd name="connsiteY19" fmla="*/ 2766674 h 2801257"/>
                <a:gd name="connsiteX20" fmla="*/ 101600 w 5355771"/>
                <a:gd name="connsiteY20" fmla="*/ 2766674 h 2801257"/>
                <a:gd name="connsiteX21" fmla="*/ 72571 w 5355771"/>
                <a:gd name="connsiteY21" fmla="*/ 2576465 h 2801257"/>
                <a:gd name="connsiteX22" fmla="*/ 72571 w 5355771"/>
                <a:gd name="connsiteY22" fmla="*/ 2005839 h 2801257"/>
                <a:gd name="connsiteX23" fmla="*/ 72571 w 5355771"/>
                <a:gd name="connsiteY23" fmla="*/ 1694588 h 2801257"/>
                <a:gd name="connsiteX24" fmla="*/ 58057 w 5355771"/>
                <a:gd name="connsiteY24" fmla="*/ 1158545 h 2801257"/>
                <a:gd name="connsiteX25" fmla="*/ 58057 w 5355771"/>
                <a:gd name="connsiteY25" fmla="*/ 847294 h 2801257"/>
                <a:gd name="connsiteX26" fmla="*/ 101600 w 5355771"/>
                <a:gd name="connsiteY26" fmla="*/ 726252 h 2801257"/>
                <a:gd name="connsiteX27" fmla="*/ 130628 w 5355771"/>
                <a:gd name="connsiteY27" fmla="*/ 708961 h 2801257"/>
                <a:gd name="connsiteX28" fmla="*/ 87085 w 5355771"/>
                <a:gd name="connsiteY28" fmla="*/ 639793 h 2801257"/>
                <a:gd name="connsiteX29" fmla="*/ 14514 w 5355771"/>
                <a:gd name="connsiteY29" fmla="*/ 622501 h 2801257"/>
                <a:gd name="connsiteX30" fmla="*/ 0 w 5355771"/>
                <a:gd name="connsiteY30" fmla="*/ 0 h 2801257"/>
                <a:gd name="connsiteX31" fmla="*/ 4652545 w 5355771"/>
                <a:gd name="connsiteY31" fmla="*/ 283026 h 2801257"/>
                <a:gd name="connsiteX32" fmla="*/ 4543687 w 5355771"/>
                <a:gd name="connsiteY32" fmla="*/ 391884 h 2801257"/>
                <a:gd name="connsiteX33" fmla="*/ 4652545 w 5355771"/>
                <a:gd name="connsiteY33" fmla="*/ 500742 h 2801257"/>
                <a:gd name="connsiteX34" fmla="*/ 4761403 w 5355771"/>
                <a:gd name="connsiteY34" fmla="*/ 391884 h 2801257"/>
                <a:gd name="connsiteX35" fmla="*/ 4652545 w 5355771"/>
                <a:gd name="connsiteY35" fmla="*/ 283026 h 2801257"/>
                <a:gd name="connsiteX36" fmla="*/ 676899 w 5355771"/>
                <a:gd name="connsiteY36" fmla="*/ 283027 h 2801257"/>
                <a:gd name="connsiteX37" fmla="*/ 568041 w 5355771"/>
                <a:gd name="connsiteY37" fmla="*/ 391885 h 2801257"/>
                <a:gd name="connsiteX38" fmla="*/ 676899 w 5355771"/>
                <a:gd name="connsiteY38" fmla="*/ 500743 h 2801257"/>
                <a:gd name="connsiteX39" fmla="*/ 785757 w 5355771"/>
                <a:gd name="connsiteY39" fmla="*/ 391885 h 2801257"/>
                <a:gd name="connsiteX40" fmla="*/ 676899 w 5355771"/>
                <a:gd name="connsiteY40" fmla="*/ 283027 h 280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355771" h="2801257">
                  <a:moveTo>
                    <a:pt x="0" y="0"/>
                  </a:moveTo>
                  <a:lnTo>
                    <a:pt x="696685" y="103751"/>
                  </a:lnTo>
                  <a:lnTo>
                    <a:pt x="1654628" y="121042"/>
                  </a:lnTo>
                  <a:lnTo>
                    <a:pt x="2743200" y="172917"/>
                  </a:lnTo>
                  <a:lnTo>
                    <a:pt x="3991428" y="51875"/>
                  </a:lnTo>
                  <a:lnTo>
                    <a:pt x="5326743" y="69167"/>
                  </a:lnTo>
                  <a:lnTo>
                    <a:pt x="5326743" y="207500"/>
                  </a:lnTo>
                  <a:lnTo>
                    <a:pt x="5312228" y="518751"/>
                  </a:lnTo>
                  <a:lnTo>
                    <a:pt x="5283200" y="778127"/>
                  </a:lnTo>
                  <a:lnTo>
                    <a:pt x="5283200" y="899169"/>
                  </a:lnTo>
                  <a:lnTo>
                    <a:pt x="5341257" y="1210420"/>
                  </a:lnTo>
                  <a:lnTo>
                    <a:pt x="5355771" y="1763755"/>
                  </a:lnTo>
                  <a:lnTo>
                    <a:pt x="5355771" y="2075005"/>
                  </a:lnTo>
                  <a:lnTo>
                    <a:pt x="5312228" y="2126881"/>
                  </a:lnTo>
                  <a:lnTo>
                    <a:pt x="5283200" y="2247923"/>
                  </a:lnTo>
                  <a:lnTo>
                    <a:pt x="5341257" y="2265214"/>
                  </a:lnTo>
                  <a:lnTo>
                    <a:pt x="5355771" y="2749382"/>
                  </a:lnTo>
                  <a:lnTo>
                    <a:pt x="4310743" y="2783966"/>
                  </a:lnTo>
                  <a:lnTo>
                    <a:pt x="3106057" y="2801257"/>
                  </a:lnTo>
                  <a:lnTo>
                    <a:pt x="1596571" y="2766674"/>
                  </a:lnTo>
                  <a:lnTo>
                    <a:pt x="101600" y="2766674"/>
                  </a:lnTo>
                  <a:lnTo>
                    <a:pt x="72571" y="2576465"/>
                  </a:lnTo>
                  <a:lnTo>
                    <a:pt x="72571" y="2005839"/>
                  </a:lnTo>
                  <a:lnTo>
                    <a:pt x="72571" y="1694588"/>
                  </a:lnTo>
                  <a:lnTo>
                    <a:pt x="58057" y="1158545"/>
                  </a:lnTo>
                  <a:lnTo>
                    <a:pt x="58057" y="847294"/>
                  </a:lnTo>
                  <a:lnTo>
                    <a:pt x="101600" y="726252"/>
                  </a:lnTo>
                  <a:lnTo>
                    <a:pt x="130628" y="708961"/>
                  </a:lnTo>
                  <a:lnTo>
                    <a:pt x="87085" y="639793"/>
                  </a:lnTo>
                  <a:lnTo>
                    <a:pt x="14514" y="622501"/>
                  </a:lnTo>
                  <a:lnTo>
                    <a:pt x="0" y="0"/>
                  </a:lnTo>
                  <a:close/>
                  <a:moveTo>
                    <a:pt x="4652545" y="283026"/>
                  </a:moveTo>
                  <a:cubicBezTo>
                    <a:pt x="4592424" y="283026"/>
                    <a:pt x="4543687" y="331763"/>
                    <a:pt x="4543687" y="391884"/>
                  </a:cubicBezTo>
                  <a:cubicBezTo>
                    <a:pt x="4543687" y="452005"/>
                    <a:pt x="4592424" y="500742"/>
                    <a:pt x="4652545" y="500742"/>
                  </a:cubicBezTo>
                  <a:cubicBezTo>
                    <a:pt x="4712666" y="500742"/>
                    <a:pt x="4761403" y="452005"/>
                    <a:pt x="4761403" y="391884"/>
                  </a:cubicBezTo>
                  <a:cubicBezTo>
                    <a:pt x="4761403" y="331763"/>
                    <a:pt x="4712666" y="283026"/>
                    <a:pt x="4652545" y="283026"/>
                  </a:cubicBezTo>
                  <a:close/>
                  <a:moveTo>
                    <a:pt x="676899" y="283027"/>
                  </a:moveTo>
                  <a:cubicBezTo>
                    <a:pt x="616778" y="283027"/>
                    <a:pt x="568041" y="331764"/>
                    <a:pt x="568041" y="391885"/>
                  </a:cubicBezTo>
                  <a:cubicBezTo>
                    <a:pt x="568041" y="452006"/>
                    <a:pt x="616778" y="500743"/>
                    <a:pt x="676899" y="500743"/>
                  </a:cubicBezTo>
                  <a:cubicBezTo>
                    <a:pt x="737020" y="500743"/>
                    <a:pt x="785757" y="452006"/>
                    <a:pt x="785757" y="391885"/>
                  </a:cubicBezTo>
                  <a:cubicBezTo>
                    <a:pt x="785757" y="331764"/>
                    <a:pt x="737020" y="283027"/>
                    <a:pt x="676899" y="283027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scene3d>
              <a:camera prst="obliqueBottomLeft"/>
              <a:lightRig rig="threePt" dir="t"/>
            </a:scene3d>
            <a:sp3d extrusionH="285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427B7B13-1917-46DD-86D9-60B046D37DDC}"/>
                </a:ext>
              </a:extLst>
            </p:cNvPr>
            <p:cNvSpPr/>
            <p:nvPr/>
          </p:nvSpPr>
          <p:spPr>
            <a:xfrm>
              <a:off x="4056185" y="1933130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A34D2A18-0D83-4AA3-8EEB-91EAB61C0600}"/>
                </a:ext>
              </a:extLst>
            </p:cNvPr>
            <p:cNvSpPr/>
            <p:nvPr/>
          </p:nvSpPr>
          <p:spPr>
            <a:xfrm rot="20454436" flipV="1">
              <a:off x="3990099" y="2220410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A8E04582-8603-4891-9D3E-2F5C0818D3ED}"/>
                </a:ext>
              </a:extLst>
            </p:cNvPr>
            <p:cNvSpPr/>
            <p:nvPr/>
          </p:nvSpPr>
          <p:spPr>
            <a:xfrm rot="20454436" flipV="1">
              <a:off x="4022793" y="2159416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82C0B8F-565A-49B9-BBEA-7A1D93FF7A72}"/>
                </a:ext>
              </a:extLst>
            </p:cNvPr>
            <p:cNvSpPr/>
            <p:nvPr/>
          </p:nvSpPr>
          <p:spPr>
            <a:xfrm rot="20454436" flipV="1">
              <a:off x="4067938" y="2104319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4EE26ABF-1069-4192-902C-CF283E461407}"/>
                </a:ext>
              </a:extLst>
            </p:cNvPr>
            <p:cNvCxnSpPr>
              <a:stCxn id="36" idx="0"/>
              <a:endCxn id="36" idx="0"/>
            </p:cNvCxnSpPr>
            <p:nvPr/>
          </p:nvCxnSpPr>
          <p:spPr>
            <a:xfrm>
              <a:off x="4065195" y="213373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21DC7FA5-0141-4F88-8495-B458288E6789}"/>
                </a:ext>
              </a:extLst>
            </p:cNvPr>
            <p:cNvSpPr/>
            <p:nvPr/>
          </p:nvSpPr>
          <p:spPr>
            <a:xfrm>
              <a:off x="3950677" y="2051601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3275C41-BE87-4B5B-BB29-E122E92C5E85}"/>
                </a:ext>
              </a:extLst>
            </p:cNvPr>
            <p:cNvSpPr/>
            <p:nvPr/>
          </p:nvSpPr>
          <p:spPr>
            <a:xfrm rot="5559045">
              <a:off x="4174527" y="2045296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2394E00-A267-4300-8503-B19C6DAA1F6C}"/>
                </a:ext>
              </a:extLst>
            </p:cNvPr>
            <p:cNvSpPr/>
            <p:nvPr/>
          </p:nvSpPr>
          <p:spPr>
            <a:xfrm>
              <a:off x="8045277" y="1968411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B4ACEC97-9A5F-4DC0-BC98-276199B073FC}"/>
                </a:ext>
              </a:extLst>
            </p:cNvPr>
            <p:cNvSpPr/>
            <p:nvPr/>
          </p:nvSpPr>
          <p:spPr>
            <a:xfrm rot="20454436" flipV="1">
              <a:off x="7979191" y="2255691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04AE4CB-7D84-46D9-AE4C-C853A482EADD}"/>
                </a:ext>
              </a:extLst>
            </p:cNvPr>
            <p:cNvSpPr/>
            <p:nvPr/>
          </p:nvSpPr>
          <p:spPr>
            <a:xfrm rot="20454436" flipV="1">
              <a:off x="8011885" y="2194697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499D117F-4E7D-46CD-8187-41F590C3873C}"/>
                </a:ext>
              </a:extLst>
            </p:cNvPr>
            <p:cNvSpPr/>
            <p:nvPr/>
          </p:nvSpPr>
          <p:spPr>
            <a:xfrm rot="20454436" flipV="1">
              <a:off x="8057030" y="2139600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F1470CE1-1936-49D3-A6AF-3FA1FCDFE877}"/>
                </a:ext>
              </a:extLst>
            </p:cNvPr>
            <p:cNvCxnSpPr>
              <a:stCxn id="48" idx="0"/>
              <a:endCxn id="48" idx="0"/>
            </p:cNvCxnSpPr>
            <p:nvPr/>
          </p:nvCxnSpPr>
          <p:spPr>
            <a:xfrm>
              <a:off x="8054287" y="216901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ABA92D05-4174-4645-820F-5970165485BF}"/>
                </a:ext>
              </a:extLst>
            </p:cNvPr>
            <p:cNvSpPr/>
            <p:nvPr/>
          </p:nvSpPr>
          <p:spPr>
            <a:xfrm>
              <a:off x="7939769" y="2086882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1A70C3E6-7218-4455-BDDA-022CB2968B67}"/>
                </a:ext>
              </a:extLst>
            </p:cNvPr>
            <p:cNvSpPr/>
            <p:nvPr/>
          </p:nvSpPr>
          <p:spPr>
            <a:xfrm rot="5559045">
              <a:off x="8163619" y="2080577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91056F6A-2633-4757-983E-68DBADE2A9D7}"/>
                </a:ext>
              </a:extLst>
            </p:cNvPr>
            <p:cNvSpPr txBox="1"/>
            <p:nvPr/>
          </p:nvSpPr>
          <p:spPr>
            <a:xfrm>
              <a:off x="3860744" y="3125332"/>
              <a:ext cx="45260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r>
                <a:rPr lang="ar-SY" sz="4000" b="1" dirty="0" smtClean="0">
                  <a:solidFill>
                    <a:srgbClr val="00B05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Hand Of Sean" panose="02000500000000000000" pitchFamily="2" charset="-128"/>
                  <a:ea typeface="Hand Of Sean" panose="02000500000000000000" pitchFamily="2" charset="-128"/>
                </a:rPr>
                <a:t>انتهى الدرس</a:t>
              </a:r>
              <a:endParaRPr lang="en-US" sz="4000" b="1" dirty="0"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000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02134" y="2521998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35002" y="2521998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786281" y="531573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673613" y="2647550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975901" y="3759641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35500" y="523845"/>
            <a:ext cx="855042" cy="2365989"/>
            <a:chOff x="1248229" y="335569"/>
            <a:chExt cx="855042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248229" y="575526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الخلفاء الراشدون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108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الخلفاء الراشدون</a:t>
              </a:r>
            </a:p>
          </p:txBody>
        </p:sp>
      </p:grpSp>
      <p:grpSp>
        <p:nvGrpSpPr>
          <p:cNvPr id="24" name="Group 53">
            <a:extLst>
              <a:ext uri="{FF2B5EF4-FFF2-40B4-BE49-F238E27FC236}">
                <a16:creationId xmlns:a16="http://schemas.microsoft.com/office/drawing/2014/main" xmlns="" id="{588DBE0A-494B-4074-B44D-3FF4BEEEFCE9}"/>
              </a:ext>
            </a:extLst>
          </p:cNvPr>
          <p:cNvGrpSpPr/>
          <p:nvPr/>
        </p:nvGrpSpPr>
        <p:grpSpPr>
          <a:xfrm>
            <a:off x="5369838" y="240004"/>
            <a:ext cx="2808743" cy="694475"/>
            <a:chOff x="5166610" y="157026"/>
            <a:chExt cx="1858780" cy="895505"/>
          </a:xfrm>
        </p:grpSpPr>
        <p:sp>
          <p:nvSpPr>
            <p:cNvPr id="25" name="Rectangle: Rounded Corners 18">
              <a:extLst>
                <a:ext uri="{FF2B5EF4-FFF2-40B4-BE49-F238E27FC236}">
                  <a16:creationId xmlns:a16="http://schemas.microsoft.com/office/drawing/2014/main" xmlns="" id="{3F691350-E405-4253-9CED-6E5A863D89D5}"/>
                </a:ext>
              </a:extLst>
            </p:cNvPr>
            <p:cNvSpPr/>
            <p:nvPr/>
          </p:nvSpPr>
          <p:spPr>
            <a:xfrm>
              <a:off x="5166610" y="157026"/>
              <a:ext cx="1858780" cy="895505"/>
            </a:xfrm>
            <a:prstGeom prst="roundRect">
              <a:avLst>
                <a:gd name="adj" fmla="val 41068"/>
              </a:avLst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Box 29">
              <a:extLst>
                <a:ext uri="{FF2B5EF4-FFF2-40B4-BE49-F238E27FC236}">
                  <a16:creationId xmlns:a16="http://schemas.microsoft.com/office/drawing/2014/main" xmlns="" id="{D2394BDF-3F06-4F6B-82C4-F7DA188DB043}"/>
                </a:ext>
              </a:extLst>
            </p:cNvPr>
            <p:cNvSpPr txBox="1"/>
            <p:nvPr/>
          </p:nvSpPr>
          <p:spPr>
            <a:xfrm>
              <a:off x="5267738" y="310415"/>
              <a:ext cx="1656522" cy="67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sz="2800" b="1" dirty="0">
                  <a:solidFill>
                    <a:prstClr val="white"/>
                  </a:solidFill>
                  <a:latin typeface="SansSerif" panose="00000400000000000000" pitchFamily="2" charset="2"/>
                </a:rPr>
                <a:t>الخلفاء الراشدون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8AFF4BE-CB05-4BE0-B664-BCA460A7A64D}"/>
              </a:ext>
            </a:extLst>
          </p:cNvPr>
          <p:cNvSpPr/>
          <p:nvPr/>
        </p:nvSpPr>
        <p:spPr>
          <a:xfrm rot="173929">
            <a:off x="8910815" y="4915267"/>
            <a:ext cx="2783080" cy="1223422"/>
          </a:xfrm>
          <a:prstGeom prst="rect">
            <a:avLst/>
          </a:prstGeom>
          <a:solidFill>
            <a:schemeClr val="tx1">
              <a:alpha val="14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xmlns="" id="{1A423408-FC64-43DF-A5A0-735109E55472}"/>
              </a:ext>
            </a:extLst>
          </p:cNvPr>
          <p:cNvSpPr/>
          <p:nvPr/>
        </p:nvSpPr>
        <p:spPr>
          <a:xfrm rot="173929">
            <a:off x="8688754" y="2848138"/>
            <a:ext cx="2783080" cy="1223422"/>
          </a:xfrm>
          <a:prstGeom prst="rect">
            <a:avLst/>
          </a:prstGeom>
          <a:solidFill>
            <a:schemeClr val="tx1">
              <a:alpha val="14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xmlns="" id="{C05FD9CD-9484-40D3-B15B-F877523C7C9A}"/>
              </a:ext>
            </a:extLst>
          </p:cNvPr>
          <p:cNvSpPr/>
          <p:nvPr/>
        </p:nvSpPr>
        <p:spPr>
          <a:xfrm rot="21269386">
            <a:off x="4020912" y="5554752"/>
            <a:ext cx="2783080" cy="688702"/>
          </a:xfrm>
          <a:prstGeom prst="rect">
            <a:avLst/>
          </a:prstGeom>
          <a:solidFill>
            <a:schemeClr val="tx1">
              <a:alpha val="14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xmlns="" id="{12516A55-482C-487D-AE14-27F4C6EEFB9A}"/>
              </a:ext>
            </a:extLst>
          </p:cNvPr>
          <p:cNvSpPr/>
          <p:nvPr/>
        </p:nvSpPr>
        <p:spPr>
          <a:xfrm rot="21269386">
            <a:off x="3949797" y="3273394"/>
            <a:ext cx="2783080" cy="688702"/>
          </a:xfrm>
          <a:prstGeom prst="rect">
            <a:avLst/>
          </a:prstGeom>
          <a:solidFill>
            <a:schemeClr val="tx1">
              <a:alpha val="14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47">
            <a:extLst>
              <a:ext uri="{FF2B5EF4-FFF2-40B4-BE49-F238E27FC236}">
                <a16:creationId xmlns:a16="http://schemas.microsoft.com/office/drawing/2014/main" xmlns="" id="{744EE9FB-DF5A-408A-ABD7-445F38C39006}"/>
              </a:ext>
            </a:extLst>
          </p:cNvPr>
          <p:cNvSpPr/>
          <p:nvPr/>
        </p:nvSpPr>
        <p:spPr>
          <a:xfrm>
            <a:off x="3923161" y="1951528"/>
            <a:ext cx="7577827" cy="2061028"/>
          </a:xfrm>
          <a:custGeom>
            <a:avLst/>
            <a:gdLst>
              <a:gd name="connsiteX0" fmla="*/ 4037710 w 7577827"/>
              <a:gd name="connsiteY0" fmla="*/ 1905337 h 2061028"/>
              <a:gd name="connsiteX1" fmla="*/ 4067044 w 7577827"/>
              <a:gd name="connsiteY1" fmla="*/ 1910479 h 2061028"/>
              <a:gd name="connsiteX2" fmla="*/ 4044536 w 7577827"/>
              <a:gd name="connsiteY2" fmla="*/ 1906552 h 2061028"/>
              <a:gd name="connsiteX3" fmla="*/ 1117191 w 7577827"/>
              <a:gd name="connsiteY3" fmla="*/ 1812576 h 2061028"/>
              <a:gd name="connsiteX4" fmla="*/ 1120599 w 7577827"/>
              <a:gd name="connsiteY4" fmla="*/ 1812990 h 2061028"/>
              <a:gd name="connsiteX5" fmla="*/ 1120900 w 7577827"/>
              <a:gd name="connsiteY5" fmla="*/ 1813039 h 2061028"/>
              <a:gd name="connsiteX6" fmla="*/ 208270 w 7577827"/>
              <a:gd name="connsiteY6" fmla="*/ 768113 h 2061028"/>
              <a:gd name="connsiteX7" fmla="*/ 139690 w 7577827"/>
              <a:gd name="connsiteY7" fmla="*/ 836693 h 2061028"/>
              <a:gd name="connsiteX8" fmla="*/ 208270 w 7577827"/>
              <a:gd name="connsiteY8" fmla="*/ 905273 h 2061028"/>
              <a:gd name="connsiteX9" fmla="*/ 276850 w 7577827"/>
              <a:gd name="connsiteY9" fmla="*/ 836693 h 2061028"/>
              <a:gd name="connsiteX10" fmla="*/ 208270 w 7577827"/>
              <a:gd name="connsiteY10" fmla="*/ 768113 h 2061028"/>
              <a:gd name="connsiteX11" fmla="*/ 208271 w 7577827"/>
              <a:gd name="connsiteY11" fmla="*/ 576229 h 2061028"/>
              <a:gd name="connsiteX12" fmla="*/ 139691 w 7577827"/>
              <a:gd name="connsiteY12" fmla="*/ 644809 h 2061028"/>
              <a:gd name="connsiteX13" fmla="*/ 208271 w 7577827"/>
              <a:gd name="connsiteY13" fmla="*/ 713389 h 2061028"/>
              <a:gd name="connsiteX14" fmla="*/ 276851 w 7577827"/>
              <a:gd name="connsiteY14" fmla="*/ 644809 h 2061028"/>
              <a:gd name="connsiteX15" fmla="*/ 208271 w 7577827"/>
              <a:gd name="connsiteY15" fmla="*/ 576229 h 2061028"/>
              <a:gd name="connsiteX16" fmla="*/ 208272 w 7577827"/>
              <a:gd name="connsiteY16" fmla="*/ 384345 h 2061028"/>
              <a:gd name="connsiteX17" fmla="*/ 139693 w 7577827"/>
              <a:gd name="connsiteY17" fmla="*/ 452925 h 2061028"/>
              <a:gd name="connsiteX18" fmla="*/ 208272 w 7577827"/>
              <a:gd name="connsiteY18" fmla="*/ 521505 h 2061028"/>
              <a:gd name="connsiteX19" fmla="*/ 276852 w 7577827"/>
              <a:gd name="connsiteY19" fmla="*/ 452925 h 2061028"/>
              <a:gd name="connsiteX20" fmla="*/ 208272 w 7577827"/>
              <a:gd name="connsiteY20" fmla="*/ 384345 h 2061028"/>
              <a:gd name="connsiteX21" fmla="*/ 208274 w 7577827"/>
              <a:gd name="connsiteY21" fmla="*/ 192461 h 2061028"/>
              <a:gd name="connsiteX22" fmla="*/ 139693 w 7577827"/>
              <a:gd name="connsiteY22" fmla="*/ 261041 h 2061028"/>
              <a:gd name="connsiteX23" fmla="*/ 208274 w 7577827"/>
              <a:gd name="connsiteY23" fmla="*/ 329621 h 2061028"/>
              <a:gd name="connsiteX24" fmla="*/ 276854 w 7577827"/>
              <a:gd name="connsiteY24" fmla="*/ 261041 h 2061028"/>
              <a:gd name="connsiteX25" fmla="*/ 208274 w 7577827"/>
              <a:gd name="connsiteY25" fmla="*/ 192461 h 2061028"/>
              <a:gd name="connsiteX26" fmla="*/ 1075428 w 7577827"/>
              <a:gd name="connsiteY26" fmla="*/ 623 h 2061028"/>
              <a:gd name="connsiteX27" fmla="*/ 1177027 w 7577827"/>
              <a:gd name="connsiteY27" fmla="*/ 71064 h 2061028"/>
              <a:gd name="connsiteX28" fmla="*/ 1888227 w 7577827"/>
              <a:gd name="connsiteY28" fmla="*/ 141505 h 2061028"/>
              <a:gd name="connsiteX29" fmla="*/ 1989828 w 7577827"/>
              <a:gd name="connsiteY29" fmla="*/ 159116 h 2061028"/>
              <a:gd name="connsiteX30" fmla="*/ 2338170 w 7577827"/>
              <a:gd name="connsiteY30" fmla="*/ 176726 h 2061028"/>
              <a:gd name="connsiteX31" fmla="*/ 2497827 w 7577827"/>
              <a:gd name="connsiteY31" fmla="*/ 194336 h 2061028"/>
              <a:gd name="connsiteX32" fmla="*/ 2759085 w 7577827"/>
              <a:gd name="connsiteY32" fmla="*/ 176726 h 2061028"/>
              <a:gd name="connsiteX33" fmla="*/ 4137942 w 7577827"/>
              <a:gd name="connsiteY33" fmla="*/ 194336 h 2061028"/>
              <a:gd name="connsiteX34" fmla="*/ 4108913 w 7577827"/>
              <a:gd name="connsiteY34" fmla="*/ 299998 h 2061028"/>
              <a:gd name="connsiteX35" fmla="*/ 4341142 w 7577827"/>
              <a:gd name="connsiteY35" fmla="*/ 299998 h 2061028"/>
              <a:gd name="connsiteX36" fmla="*/ 4762056 w 7577827"/>
              <a:gd name="connsiteY36" fmla="*/ 264777 h 2061028"/>
              <a:gd name="connsiteX37" fmla="*/ 4849142 w 7577827"/>
              <a:gd name="connsiteY37" fmla="*/ 317608 h 2061028"/>
              <a:gd name="connsiteX38" fmla="*/ 4878170 w 7577827"/>
              <a:gd name="connsiteY38" fmla="*/ 370439 h 2061028"/>
              <a:gd name="connsiteX39" fmla="*/ 4892685 w 7577827"/>
              <a:gd name="connsiteY39" fmla="*/ 423270 h 2061028"/>
              <a:gd name="connsiteX40" fmla="*/ 4936227 w 7577827"/>
              <a:gd name="connsiteY40" fmla="*/ 440880 h 2061028"/>
              <a:gd name="connsiteX41" fmla="*/ 5284570 w 7577827"/>
              <a:gd name="connsiteY41" fmla="*/ 493711 h 2061028"/>
              <a:gd name="connsiteX42" fmla="*/ 5342627 w 7577827"/>
              <a:gd name="connsiteY42" fmla="*/ 511321 h 2061028"/>
              <a:gd name="connsiteX43" fmla="*/ 5400685 w 7577827"/>
              <a:gd name="connsiteY43" fmla="*/ 705034 h 2061028"/>
              <a:gd name="connsiteX44" fmla="*/ 5444227 w 7577827"/>
              <a:gd name="connsiteY44" fmla="*/ 740256 h 2061028"/>
              <a:gd name="connsiteX45" fmla="*/ 5502285 w 7577827"/>
              <a:gd name="connsiteY45" fmla="*/ 616983 h 2061028"/>
              <a:gd name="connsiteX46" fmla="*/ 5574856 w 7577827"/>
              <a:gd name="connsiteY46" fmla="*/ 388049 h 2061028"/>
              <a:gd name="connsiteX47" fmla="*/ 5603885 w 7577827"/>
              <a:gd name="connsiteY47" fmla="*/ 335218 h 2061028"/>
              <a:gd name="connsiteX48" fmla="*/ 5676456 w 7577827"/>
              <a:gd name="connsiteY48" fmla="*/ 299998 h 2061028"/>
              <a:gd name="connsiteX49" fmla="*/ 5908685 w 7577827"/>
              <a:gd name="connsiteY49" fmla="*/ 282388 h 2061028"/>
              <a:gd name="connsiteX50" fmla="*/ 5966742 w 7577827"/>
              <a:gd name="connsiteY50" fmla="*/ 264777 h 2061028"/>
              <a:gd name="connsiteX51" fmla="*/ 6039313 w 7577827"/>
              <a:gd name="connsiteY51" fmla="*/ 247167 h 2061028"/>
              <a:gd name="connsiteX52" fmla="*/ 6677942 w 7577827"/>
              <a:gd name="connsiteY52" fmla="*/ 229557 h 2061028"/>
              <a:gd name="connsiteX53" fmla="*/ 6866627 w 7577827"/>
              <a:gd name="connsiteY53" fmla="*/ 211946 h 2061028"/>
              <a:gd name="connsiteX54" fmla="*/ 6982742 w 7577827"/>
              <a:gd name="connsiteY54" fmla="*/ 247167 h 2061028"/>
              <a:gd name="connsiteX55" fmla="*/ 7432685 w 7577827"/>
              <a:gd name="connsiteY55" fmla="*/ 264777 h 2061028"/>
              <a:gd name="connsiteX56" fmla="*/ 7476227 w 7577827"/>
              <a:gd name="connsiteY56" fmla="*/ 282388 h 2061028"/>
              <a:gd name="connsiteX57" fmla="*/ 7563313 w 7577827"/>
              <a:gd name="connsiteY57" fmla="*/ 352829 h 2061028"/>
              <a:gd name="connsiteX58" fmla="*/ 7577827 w 7577827"/>
              <a:gd name="connsiteY58" fmla="*/ 951579 h 2061028"/>
              <a:gd name="connsiteX59" fmla="*/ 7548799 w 7577827"/>
              <a:gd name="connsiteY59" fmla="*/ 1057241 h 2061028"/>
              <a:gd name="connsiteX60" fmla="*/ 7534285 w 7577827"/>
              <a:gd name="connsiteY60" fmla="*/ 1374226 h 2061028"/>
              <a:gd name="connsiteX61" fmla="*/ 7563313 w 7577827"/>
              <a:gd name="connsiteY61" fmla="*/ 1427057 h 2061028"/>
              <a:gd name="connsiteX62" fmla="*/ 7577827 w 7577827"/>
              <a:gd name="connsiteY62" fmla="*/ 1479889 h 2061028"/>
              <a:gd name="connsiteX63" fmla="*/ 7534285 w 7577827"/>
              <a:gd name="connsiteY63" fmla="*/ 1884926 h 2061028"/>
              <a:gd name="connsiteX64" fmla="*/ 7505256 w 7577827"/>
              <a:gd name="connsiteY64" fmla="*/ 1937756 h 2061028"/>
              <a:gd name="connsiteX65" fmla="*/ 6866627 w 7577827"/>
              <a:gd name="connsiteY65" fmla="*/ 1972977 h 2061028"/>
              <a:gd name="connsiteX66" fmla="*/ 6837599 w 7577827"/>
              <a:gd name="connsiteY66" fmla="*/ 2025808 h 2061028"/>
              <a:gd name="connsiteX67" fmla="*/ 6663427 w 7577827"/>
              <a:gd name="connsiteY67" fmla="*/ 2061028 h 2061028"/>
              <a:gd name="connsiteX68" fmla="*/ 6344113 w 7577827"/>
              <a:gd name="connsiteY68" fmla="*/ 2025808 h 2061028"/>
              <a:gd name="connsiteX69" fmla="*/ 6257027 w 7577827"/>
              <a:gd name="connsiteY69" fmla="*/ 2008198 h 2061028"/>
              <a:gd name="connsiteX70" fmla="*/ 6082856 w 7577827"/>
              <a:gd name="connsiteY70" fmla="*/ 1972977 h 2061028"/>
              <a:gd name="connsiteX71" fmla="*/ 4312113 w 7577827"/>
              <a:gd name="connsiteY71" fmla="*/ 1955367 h 2061028"/>
              <a:gd name="connsiteX72" fmla="*/ 4239542 w 7577827"/>
              <a:gd name="connsiteY72" fmla="*/ 1937756 h 2061028"/>
              <a:gd name="connsiteX73" fmla="*/ 4152456 w 7577827"/>
              <a:gd name="connsiteY73" fmla="*/ 1920146 h 2061028"/>
              <a:gd name="connsiteX74" fmla="*/ 3997404 w 7577827"/>
              <a:gd name="connsiteY74" fmla="*/ 1898165 h 2061028"/>
              <a:gd name="connsiteX75" fmla="*/ 4037710 w 7577827"/>
              <a:gd name="connsiteY75" fmla="*/ 1905337 h 2061028"/>
              <a:gd name="connsiteX76" fmla="*/ 4035438 w 7577827"/>
              <a:gd name="connsiteY76" fmla="*/ 1904939 h 2061028"/>
              <a:gd name="connsiteX77" fmla="*/ 3920227 w 7577827"/>
              <a:gd name="connsiteY77" fmla="*/ 1884926 h 2061028"/>
              <a:gd name="connsiteX78" fmla="*/ 3644456 w 7577827"/>
              <a:gd name="connsiteY78" fmla="*/ 1902536 h 2061028"/>
              <a:gd name="connsiteX79" fmla="*/ 3600913 w 7577827"/>
              <a:gd name="connsiteY79" fmla="*/ 1955367 h 2061028"/>
              <a:gd name="connsiteX80" fmla="*/ 3557370 w 7577827"/>
              <a:gd name="connsiteY80" fmla="*/ 1920146 h 2061028"/>
              <a:gd name="connsiteX81" fmla="*/ 3513827 w 7577827"/>
              <a:gd name="connsiteY81" fmla="*/ 1902536 h 2061028"/>
              <a:gd name="connsiteX82" fmla="*/ 3455770 w 7577827"/>
              <a:gd name="connsiteY82" fmla="*/ 1849705 h 2061028"/>
              <a:gd name="connsiteX83" fmla="*/ 3296113 w 7577827"/>
              <a:gd name="connsiteY83" fmla="*/ 1832095 h 2061028"/>
              <a:gd name="connsiteX84" fmla="*/ 3179999 w 7577827"/>
              <a:gd name="connsiteY84" fmla="*/ 1779264 h 2061028"/>
              <a:gd name="connsiteX85" fmla="*/ 3107427 w 7577827"/>
              <a:gd name="connsiteY85" fmla="*/ 1761654 h 2061028"/>
              <a:gd name="connsiteX86" fmla="*/ 3049370 w 7577827"/>
              <a:gd name="connsiteY86" fmla="*/ 1779264 h 2061028"/>
              <a:gd name="connsiteX87" fmla="*/ 2918742 w 7577827"/>
              <a:gd name="connsiteY87" fmla="*/ 1796874 h 2061028"/>
              <a:gd name="connsiteX88" fmla="*/ 2817142 w 7577827"/>
              <a:gd name="connsiteY88" fmla="*/ 1779264 h 2061028"/>
              <a:gd name="connsiteX89" fmla="*/ 2730056 w 7577827"/>
              <a:gd name="connsiteY89" fmla="*/ 1779264 h 2061028"/>
              <a:gd name="connsiteX90" fmla="*/ 2599427 w 7577827"/>
              <a:gd name="connsiteY90" fmla="*/ 1761654 h 2061028"/>
              <a:gd name="connsiteX91" fmla="*/ 2454285 w 7577827"/>
              <a:gd name="connsiteY91" fmla="*/ 1708823 h 2061028"/>
              <a:gd name="connsiteX92" fmla="*/ 2410742 w 7577827"/>
              <a:gd name="connsiteY92" fmla="*/ 1726433 h 2061028"/>
              <a:gd name="connsiteX93" fmla="*/ 2396227 w 7577827"/>
              <a:gd name="connsiteY93" fmla="*/ 1655992 h 2061028"/>
              <a:gd name="connsiteX94" fmla="*/ 2352685 w 7577827"/>
              <a:gd name="connsiteY94" fmla="*/ 1691212 h 2061028"/>
              <a:gd name="connsiteX95" fmla="*/ 2309142 w 7577827"/>
              <a:gd name="connsiteY95" fmla="*/ 1744043 h 2061028"/>
              <a:gd name="connsiteX96" fmla="*/ 2236570 w 7577827"/>
              <a:gd name="connsiteY96" fmla="*/ 1796874 h 2061028"/>
              <a:gd name="connsiteX97" fmla="*/ 2018856 w 7577827"/>
              <a:gd name="connsiteY97" fmla="*/ 1832095 h 2061028"/>
              <a:gd name="connsiteX98" fmla="*/ 1975313 w 7577827"/>
              <a:gd name="connsiteY98" fmla="*/ 1849705 h 2061028"/>
              <a:gd name="connsiteX99" fmla="*/ 1844685 w 7577827"/>
              <a:gd name="connsiteY99" fmla="*/ 1902536 h 2061028"/>
              <a:gd name="connsiteX100" fmla="*/ 1786627 w 7577827"/>
              <a:gd name="connsiteY100" fmla="*/ 1884926 h 2061028"/>
              <a:gd name="connsiteX101" fmla="*/ 1685027 w 7577827"/>
              <a:gd name="connsiteY101" fmla="*/ 1884926 h 2061028"/>
              <a:gd name="connsiteX102" fmla="*/ 1510856 w 7577827"/>
              <a:gd name="connsiteY102" fmla="*/ 1867315 h 2061028"/>
              <a:gd name="connsiteX103" fmla="*/ 1409257 w 7577827"/>
              <a:gd name="connsiteY103" fmla="*/ 1814484 h 2061028"/>
              <a:gd name="connsiteX104" fmla="*/ 1365713 w 7577827"/>
              <a:gd name="connsiteY104" fmla="*/ 1849705 h 2061028"/>
              <a:gd name="connsiteX105" fmla="*/ 1235085 w 7577827"/>
              <a:gd name="connsiteY105" fmla="*/ 1832095 h 2061028"/>
              <a:gd name="connsiteX106" fmla="*/ 1154962 w 7577827"/>
              <a:gd name="connsiteY106" fmla="*/ 1818475 h 2061028"/>
              <a:gd name="connsiteX107" fmla="*/ 1120900 w 7577827"/>
              <a:gd name="connsiteY107" fmla="*/ 1813039 h 2061028"/>
              <a:gd name="connsiteX108" fmla="*/ 1129938 w 7577827"/>
              <a:gd name="connsiteY108" fmla="*/ 1814166 h 2061028"/>
              <a:gd name="connsiteX109" fmla="*/ 1046399 w 7577827"/>
              <a:gd name="connsiteY109" fmla="*/ 1779264 h 2061028"/>
              <a:gd name="connsiteX110" fmla="*/ 944800 w 7577827"/>
              <a:gd name="connsiteY110" fmla="*/ 1761654 h 2061028"/>
              <a:gd name="connsiteX111" fmla="*/ 886743 w 7577827"/>
              <a:gd name="connsiteY111" fmla="*/ 1832095 h 2061028"/>
              <a:gd name="connsiteX112" fmla="*/ 843199 w 7577827"/>
              <a:gd name="connsiteY112" fmla="*/ 1867315 h 2061028"/>
              <a:gd name="connsiteX113" fmla="*/ 378743 w 7577827"/>
              <a:gd name="connsiteY113" fmla="*/ 1849705 h 2061028"/>
              <a:gd name="connsiteX114" fmla="*/ 73943 w 7577827"/>
              <a:gd name="connsiteY114" fmla="*/ 1867315 h 2061028"/>
              <a:gd name="connsiteX115" fmla="*/ 59427 w 7577827"/>
              <a:gd name="connsiteY115" fmla="*/ 1427057 h 2061028"/>
              <a:gd name="connsiteX116" fmla="*/ 30399 w 7577827"/>
              <a:gd name="connsiteY116" fmla="*/ 1250954 h 2061028"/>
              <a:gd name="connsiteX117" fmla="*/ 44913 w 7577827"/>
              <a:gd name="connsiteY117" fmla="*/ 1198123 h 2061028"/>
              <a:gd name="connsiteX118" fmla="*/ 59427 w 7577827"/>
              <a:gd name="connsiteY118" fmla="*/ 1004410 h 2061028"/>
              <a:gd name="connsiteX119" fmla="*/ 44913 w 7577827"/>
              <a:gd name="connsiteY119" fmla="*/ 775477 h 2061028"/>
              <a:gd name="connsiteX120" fmla="*/ 30399 w 7577827"/>
              <a:gd name="connsiteY120" fmla="*/ 423270 h 2061028"/>
              <a:gd name="connsiteX121" fmla="*/ 15886 w 7577827"/>
              <a:gd name="connsiteY121" fmla="*/ 123895 h 2061028"/>
              <a:gd name="connsiteX122" fmla="*/ 277143 w 7577827"/>
              <a:gd name="connsiteY122" fmla="*/ 106285 h 2061028"/>
              <a:gd name="connsiteX123" fmla="*/ 320686 w 7577827"/>
              <a:gd name="connsiteY123" fmla="*/ 88674 h 2061028"/>
              <a:gd name="connsiteX124" fmla="*/ 422286 w 7577827"/>
              <a:gd name="connsiteY124" fmla="*/ 71064 h 2061028"/>
              <a:gd name="connsiteX125" fmla="*/ 494857 w 7577827"/>
              <a:gd name="connsiteY125" fmla="*/ 53454 h 2061028"/>
              <a:gd name="connsiteX126" fmla="*/ 1075428 w 7577827"/>
              <a:gd name="connsiteY126" fmla="*/ 623 h 206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7577827" h="2061028">
                <a:moveTo>
                  <a:pt x="4037710" y="1905337"/>
                </a:moveTo>
                <a:lnTo>
                  <a:pt x="4067044" y="1910479"/>
                </a:lnTo>
                <a:cubicBezTo>
                  <a:pt x="4066922" y="1910470"/>
                  <a:pt x="4057781" y="1908882"/>
                  <a:pt x="4044536" y="1906552"/>
                </a:cubicBezTo>
                <a:close/>
                <a:moveTo>
                  <a:pt x="1117191" y="1812576"/>
                </a:moveTo>
                <a:cubicBezTo>
                  <a:pt x="1114812" y="1812210"/>
                  <a:pt x="1115125" y="1812178"/>
                  <a:pt x="1120599" y="1812990"/>
                </a:cubicBezTo>
                <a:lnTo>
                  <a:pt x="1120900" y="1813039"/>
                </a:lnTo>
                <a:close/>
                <a:moveTo>
                  <a:pt x="208270" y="768113"/>
                </a:moveTo>
                <a:cubicBezTo>
                  <a:pt x="170394" y="768113"/>
                  <a:pt x="139690" y="798817"/>
                  <a:pt x="139690" y="836693"/>
                </a:cubicBezTo>
                <a:cubicBezTo>
                  <a:pt x="139690" y="874569"/>
                  <a:pt x="170394" y="905273"/>
                  <a:pt x="208270" y="905273"/>
                </a:cubicBezTo>
                <a:cubicBezTo>
                  <a:pt x="246146" y="905273"/>
                  <a:pt x="276850" y="874569"/>
                  <a:pt x="276850" y="836693"/>
                </a:cubicBezTo>
                <a:cubicBezTo>
                  <a:pt x="276850" y="798817"/>
                  <a:pt x="246146" y="768113"/>
                  <a:pt x="208270" y="768113"/>
                </a:cubicBezTo>
                <a:close/>
                <a:moveTo>
                  <a:pt x="208271" y="576229"/>
                </a:moveTo>
                <a:cubicBezTo>
                  <a:pt x="170395" y="576229"/>
                  <a:pt x="139691" y="606933"/>
                  <a:pt x="139691" y="644809"/>
                </a:cubicBezTo>
                <a:cubicBezTo>
                  <a:pt x="139691" y="682685"/>
                  <a:pt x="170395" y="713389"/>
                  <a:pt x="208271" y="713389"/>
                </a:cubicBezTo>
                <a:cubicBezTo>
                  <a:pt x="246147" y="713389"/>
                  <a:pt x="276851" y="682685"/>
                  <a:pt x="276851" y="644809"/>
                </a:cubicBezTo>
                <a:cubicBezTo>
                  <a:pt x="276851" y="606933"/>
                  <a:pt x="246147" y="576229"/>
                  <a:pt x="208271" y="576229"/>
                </a:cubicBezTo>
                <a:close/>
                <a:moveTo>
                  <a:pt x="208272" y="384345"/>
                </a:moveTo>
                <a:cubicBezTo>
                  <a:pt x="170396" y="384345"/>
                  <a:pt x="139693" y="415049"/>
                  <a:pt x="139693" y="452925"/>
                </a:cubicBezTo>
                <a:cubicBezTo>
                  <a:pt x="139693" y="490801"/>
                  <a:pt x="170396" y="521505"/>
                  <a:pt x="208272" y="521505"/>
                </a:cubicBezTo>
                <a:cubicBezTo>
                  <a:pt x="246148" y="521505"/>
                  <a:pt x="276852" y="490801"/>
                  <a:pt x="276852" y="452925"/>
                </a:cubicBezTo>
                <a:cubicBezTo>
                  <a:pt x="276852" y="415049"/>
                  <a:pt x="246148" y="384345"/>
                  <a:pt x="208272" y="384345"/>
                </a:cubicBezTo>
                <a:close/>
                <a:moveTo>
                  <a:pt x="208274" y="192461"/>
                </a:moveTo>
                <a:cubicBezTo>
                  <a:pt x="170398" y="192461"/>
                  <a:pt x="139693" y="223165"/>
                  <a:pt x="139693" y="261041"/>
                </a:cubicBezTo>
                <a:cubicBezTo>
                  <a:pt x="139693" y="298917"/>
                  <a:pt x="170398" y="329621"/>
                  <a:pt x="208274" y="329621"/>
                </a:cubicBezTo>
                <a:cubicBezTo>
                  <a:pt x="246150" y="329621"/>
                  <a:pt x="276854" y="298917"/>
                  <a:pt x="276854" y="261041"/>
                </a:cubicBezTo>
                <a:cubicBezTo>
                  <a:pt x="276854" y="223165"/>
                  <a:pt x="246150" y="192461"/>
                  <a:pt x="208274" y="192461"/>
                </a:cubicBezTo>
                <a:close/>
                <a:moveTo>
                  <a:pt x="1075428" y="623"/>
                </a:moveTo>
                <a:cubicBezTo>
                  <a:pt x="1150911" y="-3448"/>
                  <a:pt x="1144351" y="11592"/>
                  <a:pt x="1177027" y="71064"/>
                </a:cubicBezTo>
                <a:cubicBezTo>
                  <a:pt x="1407073" y="257144"/>
                  <a:pt x="1188403" y="93442"/>
                  <a:pt x="1888227" y="141505"/>
                </a:cubicBezTo>
                <a:cubicBezTo>
                  <a:pt x="1922383" y="143850"/>
                  <a:pt x="1955960" y="153246"/>
                  <a:pt x="1989828" y="159116"/>
                </a:cubicBezTo>
                <a:cubicBezTo>
                  <a:pt x="2105941" y="164986"/>
                  <a:pt x="2222144" y="168682"/>
                  <a:pt x="2338170" y="176726"/>
                </a:cubicBezTo>
                <a:cubicBezTo>
                  <a:pt x="2391521" y="180425"/>
                  <a:pt x="2444389" y="194336"/>
                  <a:pt x="2497827" y="194336"/>
                </a:cubicBezTo>
                <a:cubicBezTo>
                  <a:pt x="2585047" y="194336"/>
                  <a:pt x="2671999" y="182596"/>
                  <a:pt x="2759085" y="176726"/>
                </a:cubicBezTo>
                <a:cubicBezTo>
                  <a:pt x="4081453" y="158698"/>
                  <a:pt x="3642335" y="-6101"/>
                  <a:pt x="4137942" y="194336"/>
                </a:cubicBezTo>
                <a:cubicBezTo>
                  <a:pt x="4137942" y="194336"/>
                  <a:pt x="4075046" y="282388"/>
                  <a:pt x="4108913" y="299998"/>
                </a:cubicBezTo>
                <a:cubicBezTo>
                  <a:pt x="4142780" y="317608"/>
                  <a:pt x="4232285" y="305868"/>
                  <a:pt x="4341142" y="299998"/>
                </a:cubicBezTo>
                <a:lnTo>
                  <a:pt x="4762056" y="264777"/>
                </a:lnTo>
                <a:cubicBezTo>
                  <a:pt x="4797468" y="279100"/>
                  <a:pt x="4821007" y="283472"/>
                  <a:pt x="4849142" y="317608"/>
                </a:cubicBezTo>
                <a:cubicBezTo>
                  <a:pt x="4861477" y="332574"/>
                  <a:pt x="4870369" y="351509"/>
                  <a:pt x="4878170" y="370439"/>
                </a:cubicBezTo>
                <a:cubicBezTo>
                  <a:pt x="4885012" y="387042"/>
                  <a:pt x="4881867" y="410145"/>
                  <a:pt x="4892685" y="423270"/>
                </a:cubicBezTo>
                <a:cubicBezTo>
                  <a:pt x="4903503" y="436396"/>
                  <a:pt x="4921713" y="435010"/>
                  <a:pt x="4936227" y="440880"/>
                </a:cubicBezTo>
                <a:cubicBezTo>
                  <a:pt x="5085670" y="459012"/>
                  <a:pt x="5122989" y="461037"/>
                  <a:pt x="5284570" y="493711"/>
                </a:cubicBezTo>
                <a:cubicBezTo>
                  <a:pt x="5304246" y="497690"/>
                  <a:pt x="5327481" y="495570"/>
                  <a:pt x="5342627" y="511321"/>
                </a:cubicBezTo>
                <a:cubicBezTo>
                  <a:pt x="5423999" y="595947"/>
                  <a:pt x="5357864" y="601125"/>
                  <a:pt x="5400685" y="705034"/>
                </a:cubicBezTo>
                <a:cubicBezTo>
                  <a:pt x="5408486" y="723964"/>
                  <a:pt x="5429713" y="728516"/>
                  <a:pt x="5444227" y="740256"/>
                </a:cubicBezTo>
                <a:cubicBezTo>
                  <a:pt x="5463580" y="699164"/>
                  <a:pt x="5486651" y="660342"/>
                  <a:pt x="5502285" y="616983"/>
                </a:cubicBezTo>
                <a:cubicBezTo>
                  <a:pt x="5570797" y="426980"/>
                  <a:pt x="5516755" y="511413"/>
                  <a:pt x="5574856" y="388049"/>
                </a:cubicBezTo>
                <a:cubicBezTo>
                  <a:pt x="5583511" y="369672"/>
                  <a:pt x="5589690" y="347520"/>
                  <a:pt x="5603885" y="335218"/>
                </a:cubicBezTo>
                <a:cubicBezTo>
                  <a:pt x="5625086" y="316845"/>
                  <a:pt x="5652266" y="311738"/>
                  <a:pt x="5676456" y="299998"/>
                </a:cubicBezTo>
                <a:cubicBezTo>
                  <a:pt x="5753866" y="294128"/>
                  <a:pt x="5831509" y="291752"/>
                  <a:pt x="5908685" y="282388"/>
                </a:cubicBezTo>
                <a:cubicBezTo>
                  <a:pt x="5928534" y="279980"/>
                  <a:pt x="5947269" y="270027"/>
                  <a:pt x="5966742" y="264777"/>
                </a:cubicBezTo>
                <a:cubicBezTo>
                  <a:pt x="5990824" y="258283"/>
                  <a:pt x="6015123" y="253037"/>
                  <a:pt x="6039313" y="247167"/>
                </a:cubicBezTo>
                <a:cubicBezTo>
                  <a:pt x="6252189" y="241297"/>
                  <a:pt x="6465142" y="238617"/>
                  <a:pt x="6677942" y="229557"/>
                </a:cubicBezTo>
                <a:cubicBezTo>
                  <a:pt x="6740984" y="226873"/>
                  <a:pt x="6803546" y="211946"/>
                  <a:pt x="6866627" y="211946"/>
                </a:cubicBezTo>
                <a:cubicBezTo>
                  <a:pt x="6901653" y="211946"/>
                  <a:pt x="6948384" y="233272"/>
                  <a:pt x="6982742" y="247167"/>
                </a:cubicBezTo>
                <a:cubicBezTo>
                  <a:pt x="7132723" y="253037"/>
                  <a:pt x="7282885" y="254085"/>
                  <a:pt x="7432685" y="264777"/>
                </a:cubicBezTo>
                <a:cubicBezTo>
                  <a:pt x="7447958" y="265866"/>
                  <a:pt x="7461516" y="277288"/>
                  <a:pt x="7476227" y="282388"/>
                </a:cubicBezTo>
                <a:cubicBezTo>
                  <a:pt x="7510203" y="294166"/>
                  <a:pt x="7559078" y="289448"/>
                  <a:pt x="7563313" y="352829"/>
                </a:cubicBezTo>
                <a:cubicBezTo>
                  <a:pt x="7576612" y="551846"/>
                  <a:pt x="7572989" y="751996"/>
                  <a:pt x="7577827" y="951579"/>
                </a:cubicBezTo>
                <a:cubicBezTo>
                  <a:pt x="7577827" y="951579"/>
                  <a:pt x="7552594" y="1020401"/>
                  <a:pt x="7548799" y="1057241"/>
                </a:cubicBezTo>
                <a:cubicBezTo>
                  <a:pt x="7537981" y="1162248"/>
                  <a:pt x="7530136" y="1268522"/>
                  <a:pt x="7534285" y="1374226"/>
                </a:cubicBezTo>
                <a:cubicBezTo>
                  <a:pt x="7535115" y="1395367"/>
                  <a:pt x="7555512" y="1408127"/>
                  <a:pt x="7563313" y="1427057"/>
                </a:cubicBezTo>
                <a:cubicBezTo>
                  <a:pt x="7570155" y="1443660"/>
                  <a:pt x="7572989" y="1462279"/>
                  <a:pt x="7577827" y="1479889"/>
                </a:cubicBezTo>
                <a:cubicBezTo>
                  <a:pt x="7489518" y="1640611"/>
                  <a:pt x="7580442" y="1455576"/>
                  <a:pt x="7534285" y="1884926"/>
                </a:cubicBezTo>
                <a:cubicBezTo>
                  <a:pt x="7532029" y="1905913"/>
                  <a:pt x="7514932" y="1920146"/>
                  <a:pt x="7505256" y="1937756"/>
                </a:cubicBezTo>
                <a:cubicBezTo>
                  <a:pt x="7292380" y="1949496"/>
                  <a:pt x="7078475" y="1945038"/>
                  <a:pt x="6866627" y="1972977"/>
                </a:cubicBezTo>
                <a:cubicBezTo>
                  <a:pt x="6849285" y="1975264"/>
                  <a:pt x="6854027" y="2018690"/>
                  <a:pt x="6837599" y="2025808"/>
                </a:cubicBezTo>
                <a:cubicBezTo>
                  <a:pt x="6782170" y="2049827"/>
                  <a:pt x="6721484" y="2049288"/>
                  <a:pt x="6663427" y="2061028"/>
                </a:cubicBezTo>
                <a:cubicBezTo>
                  <a:pt x="6586821" y="2053282"/>
                  <a:pt x="6425357" y="2038129"/>
                  <a:pt x="6344113" y="2025808"/>
                </a:cubicBezTo>
                <a:cubicBezTo>
                  <a:pt x="6314911" y="2021380"/>
                  <a:pt x="6286160" y="2013248"/>
                  <a:pt x="6257027" y="2008198"/>
                </a:cubicBezTo>
                <a:cubicBezTo>
                  <a:pt x="6098472" y="1980716"/>
                  <a:pt x="6190336" y="2005579"/>
                  <a:pt x="6082856" y="1972977"/>
                </a:cubicBezTo>
                <a:lnTo>
                  <a:pt x="4312113" y="1955367"/>
                </a:lnTo>
                <a:cubicBezTo>
                  <a:pt x="4287447" y="1954896"/>
                  <a:pt x="4263814" y="1943110"/>
                  <a:pt x="4239542" y="1937756"/>
                </a:cubicBezTo>
                <a:cubicBezTo>
                  <a:pt x="4210588" y="1931368"/>
                  <a:pt x="4181627" y="1924865"/>
                  <a:pt x="4152456" y="1920146"/>
                </a:cubicBezTo>
                <a:cubicBezTo>
                  <a:pt x="3878082" y="1875760"/>
                  <a:pt x="3931254" y="1886234"/>
                  <a:pt x="3997404" y="1898165"/>
                </a:cubicBezTo>
                <a:lnTo>
                  <a:pt x="4037710" y="1905337"/>
                </a:lnTo>
                <a:lnTo>
                  <a:pt x="4035438" y="1904939"/>
                </a:lnTo>
                <a:cubicBezTo>
                  <a:pt x="4012607" y="1900959"/>
                  <a:pt x="3975842" y="1894566"/>
                  <a:pt x="3920227" y="1884926"/>
                </a:cubicBezTo>
                <a:cubicBezTo>
                  <a:pt x="3759988" y="1872775"/>
                  <a:pt x="3732426" y="1813590"/>
                  <a:pt x="3644456" y="1902536"/>
                </a:cubicBezTo>
                <a:cubicBezTo>
                  <a:pt x="3628687" y="1918480"/>
                  <a:pt x="3615427" y="1937757"/>
                  <a:pt x="3600913" y="1955367"/>
                </a:cubicBezTo>
                <a:cubicBezTo>
                  <a:pt x="3586399" y="1943627"/>
                  <a:pt x="3572972" y="1929611"/>
                  <a:pt x="3557370" y="1920146"/>
                </a:cubicBezTo>
                <a:cubicBezTo>
                  <a:pt x="3543686" y="1911845"/>
                  <a:pt x="3527111" y="1911746"/>
                  <a:pt x="3513827" y="1902536"/>
                </a:cubicBezTo>
                <a:cubicBezTo>
                  <a:pt x="3492824" y="1887974"/>
                  <a:pt x="3475122" y="1867315"/>
                  <a:pt x="3455770" y="1849705"/>
                </a:cubicBezTo>
                <a:cubicBezTo>
                  <a:pt x="3402551" y="1843835"/>
                  <a:pt x="3349014" y="1841264"/>
                  <a:pt x="3296113" y="1832095"/>
                </a:cubicBezTo>
                <a:cubicBezTo>
                  <a:pt x="3278421" y="1829029"/>
                  <a:pt x="3180663" y="1779587"/>
                  <a:pt x="3179999" y="1779264"/>
                </a:cubicBezTo>
                <a:cubicBezTo>
                  <a:pt x="3155808" y="1773394"/>
                  <a:pt x="3132097" y="1761654"/>
                  <a:pt x="3107427" y="1761654"/>
                </a:cubicBezTo>
                <a:cubicBezTo>
                  <a:pt x="3087479" y="1761654"/>
                  <a:pt x="3069086" y="1775584"/>
                  <a:pt x="3049370" y="1779264"/>
                </a:cubicBezTo>
                <a:cubicBezTo>
                  <a:pt x="3006069" y="1787347"/>
                  <a:pt x="2962285" y="1791004"/>
                  <a:pt x="2918742" y="1796874"/>
                </a:cubicBezTo>
                <a:cubicBezTo>
                  <a:pt x="2884875" y="1791004"/>
                  <a:pt x="2851352" y="1779264"/>
                  <a:pt x="2817142" y="1779264"/>
                </a:cubicBezTo>
                <a:cubicBezTo>
                  <a:pt x="2701027" y="1779264"/>
                  <a:pt x="2846171" y="1826224"/>
                  <a:pt x="2730056" y="1779264"/>
                </a:cubicBezTo>
                <a:lnTo>
                  <a:pt x="2599427" y="1761654"/>
                </a:lnTo>
                <a:cubicBezTo>
                  <a:pt x="2584214" y="1759603"/>
                  <a:pt x="2482835" y="1708823"/>
                  <a:pt x="2454285" y="1708823"/>
                </a:cubicBezTo>
                <a:cubicBezTo>
                  <a:pt x="2438986" y="1708823"/>
                  <a:pt x="2422982" y="1737571"/>
                  <a:pt x="2410742" y="1726433"/>
                </a:cubicBezTo>
                <a:cubicBezTo>
                  <a:pt x="2394784" y="1711911"/>
                  <a:pt x="2401065" y="1679472"/>
                  <a:pt x="2396227" y="1655992"/>
                </a:cubicBezTo>
                <a:cubicBezTo>
                  <a:pt x="2381713" y="1667732"/>
                  <a:pt x="2366086" y="1677663"/>
                  <a:pt x="2352685" y="1691212"/>
                </a:cubicBezTo>
                <a:cubicBezTo>
                  <a:pt x="2336916" y="1707156"/>
                  <a:pt x="2325563" y="1729100"/>
                  <a:pt x="2309142" y="1744043"/>
                </a:cubicBezTo>
                <a:cubicBezTo>
                  <a:pt x="2286573" y="1764580"/>
                  <a:pt x="2260761" y="1779264"/>
                  <a:pt x="2236570" y="1796874"/>
                </a:cubicBezTo>
                <a:cubicBezTo>
                  <a:pt x="2163999" y="1808614"/>
                  <a:pt x="2091073" y="1817492"/>
                  <a:pt x="2018856" y="1832095"/>
                </a:cubicBezTo>
                <a:cubicBezTo>
                  <a:pt x="2003765" y="1835147"/>
                  <a:pt x="1990248" y="1845678"/>
                  <a:pt x="1975313" y="1849705"/>
                </a:cubicBezTo>
                <a:cubicBezTo>
                  <a:pt x="1857985" y="1881338"/>
                  <a:pt x="1920440" y="1841258"/>
                  <a:pt x="1844685" y="1902536"/>
                </a:cubicBezTo>
                <a:cubicBezTo>
                  <a:pt x="1825332" y="1896666"/>
                  <a:pt x="1806575" y="1884926"/>
                  <a:pt x="1786627" y="1884926"/>
                </a:cubicBezTo>
                <a:cubicBezTo>
                  <a:pt x="1659053" y="1884926"/>
                  <a:pt x="1789428" y="1927149"/>
                  <a:pt x="1685027" y="1884926"/>
                </a:cubicBezTo>
                <a:cubicBezTo>
                  <a:pt x="1626970" y="1879056"/>
                  <a:pt x="1567983" y="1881177"/>
                  <a:pt x="1510856" y="1867315"/>
                </a:cubicBezTo>
                <a:cubicBezTo>
                  <a:pt x="1443991" y="1851089"/>
                  <a:pt x="1491925" y="1800155"/>
                  <a:pt x="1409257" y="1814484"/>
                </a:cubicBezTo>
                <a:cubicBezTo>
                  <a:pt x="1391987" y="1817477"/>
                  <a:pt x="1380227" y="1837965"/>
                  <a:pt x="1365713" y="1849705"/>
                </a:cubicBezTo>
                <a:cubicBezTo>
                  <a:pt x="1293142" y="1879055"/>
                  <a:pt x="1336685" y="1873185"/>
                  <a:pt x="1235085" y="1832095"/>
                </a:cubicBezTo>
                <a:cubicBezTo>
                  <a:pt x="1199107" y="1825859"/>
                  <a:pt x="1173221" y="1821489"/>
                  <a:pt x="1154962" y="1818475"/>
                </a:cubicBezTo>
                <a:lnTo>
                  <a:pt x="1120900" y="1813039"/>
                </a:lnTo>
                <a:lnTo>
                  <a:pt x="1129938" y="1814166"/>
                </a:lnTo>
                <a:cubicBezTo>
                  <a:pt x="1151123" y="1816260"/>
                  <a:pt x="1175910" y="1815526"/>
                  <a:pt x="1046399" y="1779264"/>
                </a:cubicBezTo>
                <a:cubicBezTo>
                  <a:pt x="1013066" y="1769931"/>
                  <a:pt x="978666" y="1767524"/>
                  <a:pt x="944800" y="1761654"/>
                </a:cubicBezTo>
                <a:cubicBezTo>
                  <a:pt x="849797" y="1800076"/>
                  <a:pt x="943040" y="1746712"/>
                  <a:pt x="886743" y="1832095"/>
                </a:cubicBezTo>
                <a:cubicBezTo>
                  <a:pt x="875846" y="1848622"/>
                  <a:pt x="857713" y="1855575"/>
                  <a:pt x="843199" y="1867315"/>
                </a:cubicBezTo>
                <a:cubicBezTo>
                  <a:pt x="688381" y="1861445"/>
                  <a:pt x="533638" y="1849705"/>
                  <a:pt x="378743" y="1849705"/>
                </a:cubicBezTo>
                <a:cubicBezTo>
                  <a:pt x="277028" y="1849705"/>
                  <a:pt x="142673" y="1958289"/>
                  <a:pt x="73943" y="1867315"/>
                </a:cubicBezTo>
                <a:cubicBezTo>
                  <a:pt x="-7854" y="1759049"/>
                  <a:pt x="64266" y="1573810"/>
                  <a:pt x="59427" y="1427057"/>
                </a:cubicBezTo>
                <a:cubicBezTo>
                  <a:pt x="59427" y="1427057"/>
                  <a:pt x="34183" y="1310642"/>
                  <a:pt x="30399" y="1250954"/>
                </a:cubicBezTo>
                <a:cubicBezTo>
                  <a:pt x="29226" y="1232446"/>
                  <a:pt x="42749" y="1216500"/>
                  <a:pt x="44913" y="1198123"/>
                </a:cubicBezTo>
                <a:cubicBezTo>
                  <a:pt x="52471" y="1133938"/>
                  <a:pt x="54590" y="1068981"/>
                  <a:pt x="59427" y="1004410"/>
                </a:cubicBezTo>
                <a:cubicBezTo>
                  <a:pt x="54590" y="928099"/>
                  <a:pt x="48729" y="851873"/>
                  <a:pt x="44913" y="775477"/>
                </a:cubicBezTo>
                <a:cubicBezTo>
                  <a:pt x="39052" y="658144"/>
                  <a:pt x="35629" y="540648"/>
                  <a:pt x="30399" y="423270"/>
                </a:cubicBezTo>
                <a:cubicBezTo>
                  <a:pt x="25952" y="323451"/>
                  <a:pt x="-25239" y="176726"/>
                  <a:pt x="15886" y="123895"/>
                </a:cubicBezTo>
                <a:cubicBezTo>
                  <a:pt x="57010" y="71064"/>
                  <a:pt x="190156" y="111310"/>
                  <a:pt x="277143" y="106285"/>
                </a:cubicBezTo>
                <a:cubicBezTo>
                  <a:pt x="292425" y="105401"/>
                  <a:pt x="305683" y="92315"/>
                  <a:pt x="320686" y="88674"/>
                </a:cubicBezTo>
                <a:cubicBezTo>
                  <a:pt x="354232" y="80533"/>
                  <a:pt x="388541" y="77887"/>
                  <a:pt x="422286" y="71064"/>
                </a:cubicBezTo>
                <a:cubicBezTo>
                  <a:pt x="446620" y="66142"/>
                  <a:pt x="470667" y="59324"/>
                  <a:pt x="494857" y="53454"/>
                </a:cubicBezTo>
                <a:cubicBezTo>
                  <a:pt x="688381" y="35844"/>
                  <a:pt x="881552" y="11078"/>
                  <a:pt x="1075428" y="623"/>
                </a:cubicBezTo>
                <a:close/>
              </a:path>
            </a:pathLst>
          </a:custGeom>
          <a:pattFill prst="dot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48">
            <a:extLst>
              <a:ext uri="{FF2B5EF4-FFF2-40B4-BE49-F238E27FC236}">
                <a16:creationId xmlns:a16="http://schemas.microsoft.com/office/drawing/2014/main" xmlns="" id="{075B4A5E-BB49-4A27-85F9-92BA66F9140E}"/>
              </a:ext>
            </a:extLst>
          </p:cNvPr>
          <p:cNvSpPr/>
          <p:nvPr/>
        </p:nvSpPr>
        <p:spPr>
          <a:xfrm>
            <a:off x="3966704" y="4205016"/>
            <a:ext cx="7673658" cy="1888599"/>
          </a:xfrm>
          <a:custGeom>
            <a:avLst/>
            <a:gdLst>
              <a:gd name="connsiteX0" fmla="*/ 231957 w 7673658"/>
              <a:gd name="connsiteY0" fmla="*/ 767536 h 1888599"/>
              <a:gd name="connsiteX1" fmla="*/ 163377 w 7673658"/>
              <a:gd name="connsiteY1" fmla="*/ 836116 h 1888599"/>
              <a:gd name="connsiteX2" fmla="*/ 231957 w 7673658"/>
              <a:gd name="connsiteY2" fmla="*/ 904696 h 1888599"/>
              <a:gd name="connsiteX3" fmla="*/ 300537 w 7673658"/>
              <a:gd name="connsiteY3" fmla="*/ 836116 h 1888599"/>
              <a:gd name="connsiteX4" fmla="*/ 231957 w 7673658"/>
              <a:gd name="connsiteY4" fmla="*/ 767536 h 1888599"/>
              <a:gd name="connsiteX5" fmla="*/ 231958 w 7673658"/>
              <a:gd name="connsiteY5" fmla="*/ 575652 h 1888599"/>
              <a:gd name="connsiteX6" fmla="*/ 163378 w 7673658"/>
              <a:gd name="connsiteY6" fmla="*/ 644232 h 1888599"/>
              <a:gd name="connsiteX7" fmla="*/ 231958 w 7673658"/>
              <a:gd name="connsiteY7" fmla="*/ 712812 h 1888599"/>
              <a:gd name="connsiteX8" fmla="*/ 300538 w 7673658"/>
              <a:gd name="connsiteY8" fmla="*/ 644232 h 1888599"/>
              <a:gd name="connsiteX9" fmla="*/ 231958 w 7673658"/>
              <a:gd name="connsiteY9" fmla="*/ 575652 h 1888599"/>
              <a:gd name="connsiteX10" fmla="*/ 231959 w 7673658"/>
              <a:gd name="connsiteY10" fmla="*/ 383768 h 1888599"/>
              <a:gd name="connsiteX11" fmla="*/ 163380 w 7673658"/>
              <a:gd name="connsiteY11" fmla="*/ 452348 h 1888599"/>
              <a:gd name="connsiteX12" fmla="*/ 231959 w 7673658"/>
              <a:gd name="connsiteY12" fmla="*/ 520928 h 1888599"/>
              <a:gd name="connsiteX13" fmla="*/ 300540 w 7673658"/>
              <a:gd name="connsiteY13" fmla="*/ 452348 h 1888599"/>
              <a:gd name="connsiteX14" fmla="*/ 231959 w 7673658"/>
              <a:gd name="connsiteY14" fmla="*/ 383768 h 1888599"/>
              <a:gd name="connsiteX15" fmla="*/ 7568428 w 7673658"/>
              <a:gd name="connsiteY15" fmla="*/ 247583 h 1888599"/>
              <a:gd name="connsiteX16" fmla="*/ 7570660 w 7673658"/>
              <a:gd name="connsiteY16" fmla="*/ 256855 h 1888599"/>
              <a:gd name="connsiteX17" fmla="*/ 7570760 w 7673658"/>
              <a:gd name="connsiteY17" fmla="*/ 257310 h 1888599"/>
              <a:gd name="connsiteX18" fmla="*/ 7568751 w 7673658"/>
              <a:gd name="connsiteY18" fmla="*/ 249110 h 1888599"/>
              <a:gd name="connsiteX19" fmla="*/ 7568428 w 7673658"/>
              <a:gd name="connsiteY19" fmla="*/ 247583 h 1888599"/>
              <a:gd name="connsiteX20" fmla="*/ 231960 w 7673658"/>
              <a:gd name="connsiteY20" fmla="*/ 191884 h 1888599"/>
              <a:gd name="connsiteX21" fmla="*/ 163381 w 7673658"/>
              <a:gd name="connsiteY21" fmla="*/ 260464 h 1888599"/>
              <a:gd name="connsiteX22" fmla="*/ 231960 w 7673658"/>
              <a:gd name="connsiteY22" fmla="*/ 329044 h 1888599"/>
              <a:gd name="connsiteX23" fmla="*/ 300541 w 7673658"/>
              <a:gd name="connsiteY23" fmla="*/ 260464 h 1888599"/>
              <a:gd name="connsiteX24" fmla="*/ 231960 w 7673658"/>
              <a:gd name="connsiteY24" fmla="*/ 191884 h 1888599"/>
              <a:gd name="connsiteX25" fmla="*/ 7222851 w 7673658"/>
              <a:gd name="connsiteY25" fmla="*/ 72 h 1888599"/>
              <a:gd name="connsiteX26" fmla="*/ 7484972 w 7673658"/>
              <a:gd name="connsiteY26" fmla="*/ 1742 h 1888599"/>
              <a:gd name="connsiteX27" fmla="*/ 7528515 w 7673658"/>
              <a:gd name="connsiteY27" fmla="*/ 117856 h 1888599"/>
              <a:gd name="connsiteX28" fmla="*/ 7557544 w 7673658"/>
              <a:gd name="connsiteY28" fmla="*/ 219456 h 1888599"/>
              <a:gd name="connsiteX29" fmla="*/ 7573066 w 7673658"/>
              <a:gd name="connsiteY29" fmla="*/ 267801 h 1888599"/>
              <a:gd name="connsiteX30" fmla="*/ 7570760 w 7673658"/>
              <a:gd name="connsiteY30" fmla="*/ 257310 h 1888599"/>
              <a:gd name="connsiteX31" fmla="*/ 7574006 w 7673658"/>
              <a:gd name="connsiteY31" fmla="*/ 270560 h 1888599"/>
              <a:gd name="connsiteX32" fmla="*/ 7586572 w 7673658"/>
              <a:gd name="connsiteY32" fmla="*/ 321056 h 1888599"/>
              <a:gd name="connsiteX33" fmla="*/ 7615601 w 7673658"/>
              <a:gd name="connsiteY33" fmla="*/ 408142 h 1888599"/>
              <a:gd name="connsiteX34" fmla="*/ 7615601 w 7673658"/>
              <a:gd name="connsiteY34" fmla="*/ 654885 h 1888599"/>
              <a:gd name="connsiteX35" fmla="*/ 7586572 w 7673658"/>
              <a:gd name="connsiteY35" fmla="*/ 698427 h 1888599"/>
              <a:gd name="connsiteX36" fmla="*/ 7572058 w 7673658"/>
              <a:gd name="connsiteY36" fmla="*/ 756485 h 1888599"/>
              <a:gd name="connsiteX37" fmla="*/ 7572058 w 7673658"/>
              <a:gd name="connsiteY37" fmla="*/ 1133856 h 1888599"/>
              <a:gd name="connsiteX38" fmla="*/ 7601087 w 7673658"/>
              <a:gd name="connsiteY38" fmla="*/ 1177399 h 1888599"/>
              <a:gd name="connsiteX39" fmla="*/ 7644630 w 7673658"/>
              <a:gd name="connsiteY39" fmla="*/ 1322542 h 1888599"/>
              <a:gd name="connsiteX40" fmla="*/ 7673658 w 7673658"/>
              <a:gd name="connsiteY40" fmla="*/ 1525742 h 1888599"/>
              <a:gd name="connsiteX41" fmla="*/ 7659144 w 7673658"/>
              <a:gd name="connsiteY41" fmla="*/ 1569285 h 1888599"/>
              <a:gd name="connsiteX42" fmla="*/ 7601087 w 7673658"/>
              <a:gd name="connsiteY42" fmla="*/ 1699913 h 1888599"/>
              <a:gd name="connsiteX43" fmla="*/ 7586572 w 7673658"/>
              <a:gd name="connsiteY43" fmla="*/ 1816027 h 1888599"/>
              <a:gd name="connsiteX44" fmla="*/ 7514001 w 7673658"/>
              <a:gd name="connsiteY44" fmla="*/ 1830542 h 1888599"/>
              <a:gd name="connsiteX45" fmla="*/ 7238230 w 7673658"/>
              <a:gd name="connsiteY45" fmla="*/ 1845056 h 1888599"/>
              <a:gd name="connsiteX46" fmla="*/ 6991487 w 7673658"/>
              <a:gd name="connsiteY46" fmla="*/ 1830542 h 1888599"/>
              <a:gd name="connsiteX47" fmla="*/ 6802801 w 7673658"/>
              <a:gd name="connsiteY47" fmla="*/ 1801513 h 1888599"/>
              <a:gd name="connsiteX48" fmla="*/ 6788287 w 7673658"/>
              <a:gd name="connsiteY48" fmla="*/ 1845056 h 1888599"/>
              <a:gd name="connsiteX49" fmla="*/ 5641658 w 7673658"/>
              <a:gd name="connsiteY49" fmla="*/ 1859570 h 1888599"/>
              <a:gd name="connsiteX50" fmla="*/ 5583601 w 7673658"/>
              <a:gd name="connsiteY50" fmla="*/ 1845056 h 1888599"/>
              <a:gd name="connsiteX51" fmla="*/ 5438458 w 7673658"/>
              <a:gd name="connsiteY51" fmla="*/ 1830542 h 1888599"/>
              <a:gd name="connsiteX52" fmla="*/ 5351372 w 7673658"/>
              <a:gd name="connsiteY52" fmla="*/ 1859570 h 1888599"/>
              <a:gd name="connsiteX53" fmla="*/ 5249772 w 7673658"/>
              <a:gd name="connsiteY53" fmla="*/ 1874085 h 1888599"/>
              <a:gd name="connsiteX54" fmla="*/ 4988515 w 7673658"/>
              <a:gd name="connsiteY54" fmla="*/ 1859570 h 1888599"/>
              <a:gd name="connsiteX55" fmla="*/ 4843372 w 7673658"/>
              <a:gd name="connsiteY55" fmla="*/ 1888599 h 1888599"/>
              <a:gd name="connsiteX56" fmla="*/ 4698230 w 7673658"/>
              <a:gd name="connsiteY56" fmla="*/ 1874085 h 1888599"/>
              <a:gd name="connsiteX57" fmla="*/ 3740287 w 7673658"/>
              <a:gd name="connsiteY57" fmla="*/ 1859570 h 1888599"/>
              <a:gd name="connsiteX58" fmla="*/ 3682230 w 7673658"/>
              <a:gd name="connsiteY58" fmla="*/ 1845056 h 1888599"/>
              <a:gd name="connsiteX59" fmla="*/ 3058115 w 7673658"/>
              <a:gd name="connsiteY59" fmla="*/ 1830542 h 1888599"/>
              <a:gd name="connsiteX60" fmla="*/ 3000058 w 7673658"/>
              <a:gd name="connsiteY60" fmla="*/ 1845056 h 1888599"/>
              <a:gd name="connsiteX61" fmla="*/ 2956515 w 7673658"/>
              <a:gd name="connsiteY61" fmla="*/ 1859570 h 1888599"/>
              <a:gd name="connsiteX62" fmla="*/ 2651715 w 7673658"/>
              <a:gd name="connsiteY62" fmla="*/ 1859570 h 1888599"/>
              <a:gd name="connsiteX63" fmla="*/ 2390458 w 7673658"/>
              <a:gd name="connsiteY63" fmla="*/ 1845056 h 1888599"/>
              <a:gd name="connsiteX64" fmla="*/ 2274344 w 7673658"/>
              <a:gd name="connsiteY64" fmla="*/ 1816027 h 1888599"/>
              <a:gd name="connsiteX65" fmla="*/ 2201772 w 7673658"/>
              <a:gd name="connsiteY65" fmla="*/ 1801513 h 1888599"/>
              <a:gd name="connsiteX66" fmla="*/ 1824402 w 7673658"/>
              <a:gd name="connsiteY66" fmla="*/ 1830542 h 1888599"/>
              <a:gd name="connsiteX67" fmla="*/ 1258345 w 7673658"/>
              <a:gd name="connsiteY67" fmla="*/ 1845056 h 1888599"/>
              <a:gd name="connsiteX68" fmla="*/ 1200288 w 7673658"/>
              <a:gd name="connsiteY68" fmla="*/ 1859570 h 1888599"/>
              <a:gd name="connsiteX69" fmla="*/ 1127716 w 7673658"/>
              <a:gd name="connsiteY69" fmla="*/ 1874085 h 1888599"/>
              <a:gd name="connsiteX70" fmla="*/ 1084173 w 7673658"/>
              <a:gd name="connsiteY70" fmla="*/ 1859570 h 1888599"/>
              <a:gd name="connsiteX71" fmla="*/ 1040630 w 7673658"/>
              <a:gd name="connsiteY71" fmla="*/ 1845056 h 1888599"/>
              <a:gd name="connsiteX72" fmla="*/ 953544 w 7673658"/>
              <a:gd name="connsiteY72" fmla="*/ 1816027 h 1888599"/>
              <a:gd name="connsiteX73" fmla="*/ 910001 w 7673658"/>
              <a:gd name="connsiteY73" fmla="*/ 1786999 h 1888599"/>
              <a:gd name="connsiteX74" fmla="*/ 866458 w 7673658"/>
              <a:gd name="connsiteY74" fmla="*/ 1772485 h 1888599"/>
              <a:gd name="connsiteX75" fmla="*/ 837430 w 7673658"/>
              <a:gd name="connsiteY75" fmla="*/ 1816027 h 1888599"/>
              <a:gd name="connsiteX76" fmla="*/ 605201 w 7673658"/>
              <a:gd name="connsiteY76" fmla="*/ 1874085 h 1888599"/>
              <a:gd name="connsiteX77" fmla="*/ 518115 w 7673658"/>
              <a:gd name="connsiteY77" fmla="*/ 1845056 h 1888599"/>
              <a:gd name="connsiteX78" fmla="*/ 431031 w 7673658"/>
              <a:gd name="connsiteY78" fmla="*/ 1830542 h 1888599"/>
              <a:gd name="connsiteX79" fmla="*/ 184288 w 7673658"/>
              <a:gd name="connsiteY79" fmla="*/ 1845056 h 1888599"/>
              <a:gd name="connsiteX80" fmla="*/ 68173 w 7673658"/>
              <a:gd name="connsiteY80" fmla="*/ 1874085 h 1888599"/>
              <a:gd name="connsiteX81" fmla="*/ 53659 w 7673658"/>
              <a:gd name="connsiteY81" fmla="*/ 1670885 h 1888599"/>
              <a:gd name="connsiteX82" fmla="*/ 82688 w 7673658"/>
              <a:gd name="connsiteY82" fmla="*/ 1148370 h 1888599"/>
              <a:gd name="connsiteX83" fmla="*/ 97202 w 7673658"/>
              <a:gd name="connsiteY83" fmla="*/ 843570 h 1888599"/>
              <a:gd name="connsiteX84" fmla="*/ 68173 w 7673658"/>
              <a:gd name="connsiteY84" fmla="*/ 756485 h 1888599"/>
              <a:gd name="connsiteX85" fmla="*/ 53659 w 7673658"/>
              <a:gd name="connsiteY85" fmla="*/ 611342 h 1888599"/>
              <a:gd name="connsiteX86" fmla="*/ 24631 w 7673658"/>
              <a:gd name="connsiteY86" fmla="*/ 524256 h 1888599"/>
              <a:gd name="connsiteX87" fmla="*/ 10116 w 7673658"/>
              <a:gd name="connsiteY87" fmla="*/ 379113 h 1888599"/>
              <a:gd name="connsiteX88" fmla="*/ 39145 w 7673658"/>
              <a:gd name="connsiteY88" fmla="*/ 175913 h 1888599"/>
              <a:gd name="connsiteX89" fmla="*/ 24631 w 7673658"/>
              <a:gd name="connsiteY89" fmla="*/ 88827 h 1888599"/>
              <a:gd name="connsiteX90" fmla="*/ 416515 w 7673658"/>
              <a:gd name="connsiteY90" fmla="*/ 117856 h 1888599"/>
              <a:gd name="connsiteX91" fmla="*/ 750344 w 7673658"/>
              <a:gd name="connsiteY91" fmla="*/ 132370 h 1888599"/>
              <a:gd name="connsiteX92" fmla="*/ 793887 w 7673658"/>
              <a:gd name="connsiteY92" fmla="*/ 161399 h 1888599"/>
              <a:gd name="connsiteX93" fmla="*/ 939030 w 7673658"/>
              <a:gd name="connsiteY93" fmla="*/ 161399 h 1888599"/>
              <a:gd name="connsiteX94" fmla="*/ 1142230 w 7673658"/>
              <a:gd name="connsiteY94" fmla="*/ 146885 h 1888599"/>
              <a:gd name="connsiteX95" fmla="*/ 1229316 w 7673658"/>
              <a:gd name="connsiteY95" fmla="*/ 161399 h 1888599"/>
              <a:gd name="connsiteX96" fmla="*/ 1664744 w 7673658"/>
              <a:gd name="connsiteY96" fmla="*/ 175913 h 1888599"/>
              <a:gd name="connsiteX97" fmla="*/ 1737316 w 7673658"/>
              <a:gd name="connsiteY97" fmla="*/ 161399 h 1888599"/>
              <a:gd name="connsiteX98" fmla="*/ 1795372 w 7673658"/>
              <a:gd name="connsiteY98" fmla="*/ 146885 h 1888599"/>
              <a:gd name="connsiteX99" fmla="*/ 1896972 w 7673658"/>
              <a:gd name="connsiteY99" fmla="*/ 132370 h 1888599"/>
              <a:gd name="connsiteX100" fmla="*/ 2027601 w 7673658"/>
              <a:gd name="connsiteY100" fmla="*/ 117856 h 1888599"/>
              <a:gd name="connsiteX101" fmla="*/ 3014572 w 7673658"/>
              <a:gd name="connsiteY101" fmla="*/ 103342 h 1888599"/>
              <a:gd name="connsiteX102" fmla="*/ 3101658 w 7673658"/>
              <a:gd name="connsiteY102" fmla="*/ 132370 h 1888599"/>
              <a:gd name="connsiteX103" fmla="*/ 3130687 w 7673658"/>
              <a:gd name="connsiteY103" fmla="*/ 219456 h 1888599"/>
              <a:gd name="connsiteX104" fmla="*/ 3159715 w 7673658"/>
              <a:gd name="connsiteY104" fmla="*/ 262999 h 1888599"/>
              <a:gd name="connsiteX105" fmla="*/ 3696744 w 7673658"/>
              <a:gd name="connsiteY105" fmla="*/ 233970 h 1888599"/>
              <a:gd name="connsiteX106" fmla="*/ 4030572 w 7673658"/>
              <a:gd name="connsiteY106" fmla="*/ 204942 h 1888599"/>
              <a:gd name="connsiteX107" fmla="*/ 4074115 w 7673658"/>
              <a:gd name="connsiteY107" fmla="*/ 190427 h 1888599"/>
              <a:gd name="connsiteX108" fmla="*/ 4117658 w 7673658"/>
              <a:gd name="connsiteY108" fmla="*/ 146885 h 1888599"/>
              <a:gd name="connsiteX109" fmla="*/ 4248287 w 7673658"/>
              <a:gd name="connsiteY109" fmla="*/ 132370 h 1888599"/>
              <a:gd name="connsiteX110" fmla="*/ 4291830 w 7673658"/>
              <a:gd name="connsiteY110" fmla="*/ 103342 h 1888599"/>
              <a:gd name="connsiteX111" fmla="*/ 4785315 w 7673658"/>
              <a:gd name="connsiteY111" fmla="*/ 74313 h 1888599"/>
              <a:gd name="connsiteX112" fmla="*/ 4944972 w 7673658"/>
              <a:gd name="connsiteY112" fmla="*/ 117856 h 1888599"/>
              <a:gd name="connsiteX113" fmla="*/ 5249772 w 7673658"/>
              <a:gd name="connsiteY113" fmla="*/ 146885 h 1888599"/>
              <a:gd name="connsiteX114" fmla="*/ 5467487 w 7673658"/>
              <a:gd name="connsiteY114" fmla="*/ 161399 h 1888599"/>
              <a:gd name="connsiteX115" fmla="*/ 5511030 w 7673658"/>
              <a:gd name="connsiteY115" fmla="*/ 175913 h 1888599"/>
              <a:gd name="connsiteX116" fmla="*/ 5569087 w 7673658"/>
              <a:gd name="connsiteY116" fmla="*/ 190427 h 1888599"/>
              <a:gd name="connsiteX117" fmla="*/ 5641658 w 7673658"/>
              <a:gd name="connsiteY117" fmla="*/ 204942 h 1888599"/>
              <a:gd name="connsiteX118" fmla="*/ 5743258 w 7673658"/>
              <a:gd name="connsiteY118" fmla="*/ 248485 h 1888599"/>
              <a:gd name="connsiteX119" fmla="*/ 5786801 w 7673658"/>
              <a:gd name="connsiteY119" fmla="*/ 233970 h 1888599"/>
              <a:gd name="connsiteX120" fmla="*/ 5873887 w 7673658"/>
              <a:gd name="connsiteY120" fmla="*/ 190427 h 1888599"/>
              <a:gd name="connsiteX121" fmla="*/ 6280287 w 7673658"/>
              <a:gd name="connsiteY121" fmla="*/ 146885 h 1888599"/>
              <a:gd name="connsiteX122" fmla="*/ 6643144 w 7673658"/>
              <a:gd name="connsiteY122" fmla="*/ 175913 h 1888599"/>
              <a:gd name="connsiteX123" fmla="*/ 6744744 w 7673658"/>
              <a:gd name="connsiteY123" fmla="*/ 146885 h 1888599"/>
              <a:gd name="connsiteX124" fmla="*/ 6962458 w 7673658"/>
              <a:gd name="connsiteY124" fmla="*/ 16256 h 1888599"/>
              <a:gd name="connsiteX125" fmla="*/ 7222851 w 7673658"/>
              <a:gd name="connsiteY125" fmla="*/ 72 h 1888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7673658" h="1888599">
                <a:moveTo>
                  <a:pt x="231957" y="767536"/>
                </a:moveTo>
                <a:cubicBezTo>
                  <a:pt x="194081" y="767536"/>
                  <a:pt x="163377" y="798240"/>
                  <a:pt x="163377" y="836116"/>
                </a:cubicBezTo>
                <a:cubicBezTo>
                  <a:pt x="163377" y="873992"/>
                  <a:pt x="194081" y="904696"/>
                  <a:pt x="231957" y="904696"/>
                </a:cubicBezTo>
                <a:cubicBezTo>
                  <a:pt x="269833" y="904696"/>
                  <a:pt x="300537" y="873992"/>
                  <a:pt x="300537" y="836116"/>
                </a:cubicBezTo>
                <a:cubicBezTo>
                  <a:pt x="300537" y="798240"/>
                  <a:pt x="269833" y="767536"/>
                  <a:pt x="231957" y="767536"/>
                </a:cubicBezTo>
                <a:close/>
                <a:moveTo>
                  <a:pt x="231958" y="575652"/>
                </a:moveTo>
                <a:cubicBezTo>
                  <a:pt x="194082" y="575652"/>
                  <a:pt x="163378" y="606356"/>
                  <a:pt x="163378" y="644232"/>
                </a:cubicBezTo>
                <a:cubicBezTo>
                  <a:pt x="163378" y="682108"/>
                  <a:pt x="194082" y="712812"/>
                  <a:pt x="231958" y="712812"/>
                </a:cubicBezTo>
                <a:cubicBezTo>
                  <a:pt x="269834" y="712812"/>
                  <a:pt x="300538" y="682108"/>
                  <a:pt x="300538" y="644232"/>
                </a:cubicBezTo>
                <a:cubicBezTo>
                  <a:pt x="300538" y="606356"/>
                  <a:pt x="269834" y="575652"/>
                  <a:pt x="231958" y="575652"/>
                </a:cubicBezTo>
                <a:close/>
                <a:moveTo>
                  <a:pt x="231959" y="383768"/>
                </a:moveTo>
                <a:cubicBezTo>
                  <a:pt x="194083" y="383768"/>
                  <a:pt x="163380" y="414472"/>
                  <a:pt x="163380" y="452348"/>
                </a:cubicBezTo>
                <a:cubicBezTo>
                  <a:pt x="163380" y="490224"/>
                  <a:pt x="194083" y="520928"/>
                  <a:pt x="231959" y="520928"/>
                </a:cubicBezTo>
                <a:cubicBezTo>
                  <a:pt x="269835" y="520928"/>
                  <a:pt x="300540" y="490224"/>
                  <a:pt x="300540" y="452348"/>
                </a:cubicBezTo>
                <a:cubicBezTo>
                  <a:pt x="300540" y="414472"/>
                  <a:pt x="269835" y="383768"/>
                  <a:pt x="231959" y="383768"/>
                </a:cubicBezTo>
                <a:close/>
                <a:moveTo>
                  <a:pt x="7568428" y="247583"/>
                </a:moveTo>
                <a:cubicBezTo>
                  <a:pt x="7568879" y="249380"/>
                  <a:pt x="7569755" y="252978"/>
                  <a:pt x="7570660" y="256855"/>
                </a:cubicBezTo>
                <a:lnTo>
                  <a:pt x="7570760" y="257310"/>
                </a:lnTo>
                <a:lnTo>
                  <a:pt x="7568751" y="249110"/>
                </a:lnTo>
                <a:cubicBezTo>
                  <a:pt x="7567953" y="245787"/>
                  <a:pt x="7567978" y="245785"/>
                  <a:pt x="7568428" y="247583"/>
                </a:cubicBezTo>
                <a:close/>
                <a:moveTo>
                  <a:pt x="231960" y="191884"/>
                </a:moveTo>
                <a:cubicBezTo>
                  <a:pt x="194084" y="191884"/>
                  <a:pt x="163381" y="222588"/>
                  <a:pt x="163381" y="260464"/>
                </a:cubicBezTo>
                <a:cubicBezTo>
                  <a:pt x="163381" y="298340"/>
                  <a:pt x="194084" y="329044"/>
                  <a:pt x="231960" y="329044"/>
                </a:cubicBezTo>
                <a:cubicBezTo>
                  <a:pt x="269836" y="329044"/>
                  <a:pt x="300541" y="298340"/>
                  <a:pt x="300541" y="260464"/>
                </a:cubicBezTo>
                <a:cubicBezTo>
                  <a:pt x="300541" y="222588"/>
                  <a:pt x="269836" y="191884"/>
                  <a:pt x="231960" y="191884"/>
                </a:cubicBezTo>
                <a:close/>
                <a:moveTo>
                  <a:pt x="7222851" y="72"/>
                </a:moveTo>
                <a:cubicBezTo>
                  <a:pt x="7310225" y="629"/>
                  <a:pt x="7397887" y="4161"/>
                  <a:pt x="7484972" y="1742"/>
                </a:cubicBezTo>
                <a:cubicBezTo>
                  <a:pt x="7511732" y="108778"/>
                  <a:pt x="7482976" y="11600"/>
                  <a:pt x="7528515" y="117856"/>
                </a:cubicBezTo>
                <a:cubicBezTo>
                  <a:pt x="7543432" y="152663"/>
                  <a:pt x="7547020" y="182620"/>
                  <a:pt x="7557544" y="219456"/>
                </a:cubicBezTo>
                <a:cubicBezTo>
                  <a:pt x="7573160" y="274115"/>
                  <a:pt x="7574766" y="276545"/>
                  <a:pt x="7573066" y="267801"/>
                </a:cubicBezTo>
                <a:lnTo>
                  <a:pt x="7570760" y="257310"/>
                </a:lnTo>
                <a:lnTo>
                  <a:pt x="7574006" y="270560"/>
                </a:lnTo>
                <a:cubicBezTo>
                  <a:pt x="7576844" y="282044"/>
                  <a:pt x="7580900" y="298369"/>
                  <a:pt x="7586572" y="321056"/>
                </a:cubicBezTo>
                <a:cubicBezTo>
                  <a:pt x="7593993" y="350741"/>
                  <a:pt x="7611062" y="377882"/>
                  <a:pt x="7615601" y="408142"/>
                </a:cubicBezTo>
                <a:cubicBezTo>
                  <a:pt x="7643043" y="591088"/>
                  <a:pt x="7648921" y="554922"/>
                  <a:pt x="7615601" y="654885"/>
                </a:cubicBezTo>
                <a:cubicBezTo>
                  <a:pt x="7605925" y="669399"/>
                  <a:pt x="7593443" y="682394"/>
                  <a:pt x="7586572" y="698427"/>
                </a:cubicBezTo>
                <a:cubicBezTo>
                  <a:pt x="7578714" y="716762"/>
                  <a:pt x="7575091" y="736769"/>
                  <a:pt x="7572058" y="756485"/>
                </a:cubicBezTo>
                <a:cubicBezTo>
                  <a:pt x="7545934" y="926296"/>
                  <a:pt x="7559695" y="923685"/>
                  <a:pt x="7572058" y="1133856"/>
                </a:cubicBezTo>
                <a:lnTo>
                  <a:pt x="7601087" y="1177399"/>
                </a:lnTo>
                <a:cubicBezTo>
                  <a:pt x="7618329" y="1203262"/>
                  <a:pt x="7634489" y="1287050"/>
                  <a:pt x="7644630" y="1322542"/>
                </a:cubicBezTo>
                <a:cubicBezTo>
                  <a:pt x="7671490" y="1416552"/>
                  <a:pt x="7673658" y="1351648"/>
                  <a:pt x="7673658" y="1525742"/>
                </a:cubicBezTo>
                <a:cubicBezTo>
                  <a:pt x="7673658" y="1541041"/>
                  <a:pt x="7663982" y="1554771"/>
                  <a:pt x="7659144" y="1569285"/>
                </a:cubicBezTo>
                <a:cubicBezTo>
                  <a:pt x="7623505" y="1622741"/>
                  <a:pt x="7617451" y="1623547"/>
                  <a:pt x="7601087" y="1699913"/>
                </a:cubicBezTo>
                <a:cubicBezTo>
                  <a:pt x="7592914" y="1738053"/>
                  <a:pt x="7608209" y="1783572"/>
                  <a:pt x="7586572" y="1816027"/>
                </a:cubicBezTo>
                <a:cubicBezTo>
                  <a:pt x="7572888" y="1836553"/>
                  <a:pt x="7538585" y="1828493"/>
                  <a:pt x="7514001" y="1830542"/>
                </a:cubicBezTo>
                <a:cubicBezTo>
                  <a:pt x="7422268" y="1838187"/>
                  <a:pt x="7330154" y="1840218"/>
                  <a:pt x="7238230" y="1845056"/>
                </a:cubicBezTo>
                <a:cubicBezTo>
                  <a:pt x="7155982" y="1840218"/>
                  <a:pt x="7073506" y="1838353"/>
                  <a:pt x="6991487" y="1830542"/>
                </a:cubicBezTo>
                <a:cubicBezTo>
                  <a:pt x="6910399" y="1822819"/>
                  <a:pt x="6910492" y="1779975"/>
                  <a:pt x="6802801" y="1801513"/>
                </a:cubicBezTo>
                <a:cubicBezTo>
                  <a:pt x="6787799" y="1804514"/>
                  <a:pt x="6793125" y="1830542"/>
                  <a:pt x="6788287" y="1845056"/>
                </a:cubicBezTo>
                <a:cubicBezTo>
                  <a:pt x="6406077" y="1849894"/>
                  <a:pt x="6023898" y="1859570"/>
                  <a:pt x="5641658" y="1859570"/>
                </a:cubicBezTo>
                <a:cubicBezTo>
                  <a:pt x="5621710" y="1859570"/>
                  <a:pt x="5603348" y="1847877"/>
                  <a:pt x="5583601" y="1845056"/>
                </a:cubicBezTo>
                <a:cubicBezTo>
                  <a:pt x="5535467" y="1838180"/>
                  <a:pt x="5486839" y="1835380"/>
                  <a:pt x="5438458" y="1830542"/>
                </a:cubicBezTo>
                <a:cubicBezTo>
                  <a:pt x="5438458" y="1830542"/>
                  <a:pt x="5381187" y="1852690"/>
                  <a:pt x="5351372" y="1859570"/>
                </a:cubicBezTo>
                <a:cubicBezTo>
                  <a:pt x="5318038" y="1867263"/>
                  <a:pt x="5283983" y="1874085"/>
                  <a:pt x="5249772" y="1874085"/>
                </a:cubicBezTo>
                <a:cubicBezTo>
                  <a:pt x="5162552" y="1874085"/>
                  <a:pt x="5075601" y="1864408"/>
                  <a:pt x="4988515" y="1859570"/>
                </a:cubicBezTo>
                <a:cubicBezTo>
                  <a:pt x="4934892" y="1877445"/>
                  <a:pt x="4910087" y="1888599"/>
                  <a:pt x="4843372" y="1888599"/>
                </a:cubicBezTo>
                <a:cubicBezTo>
                  <a:pt x="4794750" y="1888599"/>
                  <a:pt x="4746611" y="1878923"/>
                  <a:pt x="4698230" y="1874085"/>
                </a:cubicBezTo>
                <a:cubicBezTo>
                  <a:pt x="4378916" y="1869247"/>
                  <a:pt x="4059508" y="1868691"/>
                  <a:pt x="3740287" y="1859570"/>
                </a:cubicBezTo>
                <a:cubicBezTo>
                  <a:pt x="3720347" y="1859000"/>
                  <a:pt x="3702160" y="1845904"/>
                  <a:pt x="3682230" y="1845056"/>
                </a:cubicBezTo>
                <a:lnTo>
                  <a:pt x="3058115" y="1830542"/>
                </a:lnTo>
                <a:cubicBezTo>
                  <a:pt x="3038763" y="1835380"/>
                  <a:pt x="3019238" y="1839576"/>
                  <a:pt x="3000058" y="1845056"/>
                </a:cubicBezTo>
                <a:cubicBezTo>
                  <a:pt x="2985347" y="1849259"/>
                  <a:pt x="2971696" y="1857672"/>
                  <a:pt x="2956515" y="1859570"/>
                </a:cubicBezTo>
                <a:cubicBezTo>
                  <a:pt x="2772700" y="1882547"/>
                  <a:pt x="2803364" y="1878527"/>
                  <a:pt x="2651715" y="1859570"/>
                </a:cubicBezTo>
                <a:lnTo>
                  <a:pt x="2390458" y="1845056"/>
                </a:lnTo>
                <a:cubicBezTo>
                  <a:pt x="2350624" y="1842843"/>
                  <a:pt x="2313218" y="1824998"/>
                  <a:pt x="2274344" y="1816027"/>
                </a:cubicBezTo>
                <a:cubicBezTo>
                  <a:pt x="2250306" y="1810480"/>
                  <a:pt x="2226379" y="1803271"/>
                  <a:pt x="2201772" y="1801513"/>
                </a:cubicBezTo>
                <a:cubicBezTo>
                  <a:pt x="1856680" y="1776864"/>
                  <a:pt x="1944999" y="1709944"/>
                  <a:pt x="1824402" y="1830542"/>
                </a:cubicBezTo>
                <a:cubicBezTo>
                  <a:pt x="1635716" y="1835380"/>
                  <a:pt x="1446888" y="1836287"/>
                  <a:pt x="1258345" y="1845056"/>
                </a:cubicBezTo>
                <a:cubicBezTo>
                  <a:pt x="1238419" y="1845983"/>
                  <a:pt x="1219760" y="1855243"/>
                  <a:pt x="1200288" y="1859570"/>
                </a:cubicBezTo>
                <a:cubicBezTo>
                  <a:pt x="1176205" y="1864922"/>
                  <a:pt x="1151907" y="1869247"/>
                  <a:pt x="1127716" y="1874085"/>
                </a:cubicBezTo>
                <a:lnTo>
                  <a:pt x="1084173" y="1859570"/>
                </a:lnTo>
                <a:lnTo>
                  <a:pt x="1040630" y="1845056"/>
                </a:lnTo>
                <a:cubicBezTo>
                  <a:pt x="1011601" y="1835380"/>
                  <a:pt x="981506" y="1828454"/>
                  <a:pt x="953544" y="1816027"/>
                </a:cubicBezTo>
                <a:cubicBezTo>
                  <a:pt x="937604" y="1808942"/>
                  <a:pt x="925603" y="1794800"/>
                  <a:pt x="910001" y="1786999"/>
                </a:cubicBezTo>
                <a:cubicBezTo>
                  <a:pt x="896317" y="1780157"/>
                  <a:pt x="880972" y="1777323"/>
                  <a:pt x="866458" y="1772485"/>
                </a:cubicBezTo>
                <a:cubicBezTo>
                  <a:pt x="856782" y="1786999"/>
                  <a:pt x="848598" y="1802626"/>
                  <a:pt x="837430" y="1816027"/>
                </a:cubicBezTo>
                <a:cubicBezTo>
                  <a:pt x="764980" y="1902968"/>
                  <a:pt x="766112" y="1861707"/>
                  <a:pt x="605201" y="1874085"/>
                </a:cubicBezTo>
                <a:cubicBezTo>
                  <a:pt x="605201" y="1874085"/>
                  <a:pt x="547800" y="1852477"/>
                  <a:pt x="518115" y="1845056"/>
                </a:cubicBezTo>
                <a:cubicBezTo>
                  <a:pt x="489565" y="1837918"/>
                  <a:pt x="460058" y="1835380"/>
                  <a:pt x="431031" y="1830542"/>
                </a:cubicBezTo>
                <a:cubicBezTo>
                  <a:pt x="348783" y="1835380"/>
                  <a:pt x="266269" y="1836858"/>
                  <a:pt x="184288" y="1845056"/>
                </a:cubicBezTo>
                <a:cubicBezTo>
                  <a:pt x="167156" y="1846769"/>
                  <a:pt x="75420" y="1889789"/>
                  <a:pt x="68173" y="1874085"/>
                </a:cubicBezTo>
                <a:cubicBezTo>
                  <a:pt x="39715" y="1812429"/>
                  <a:pt x="58497" y="1738618"/>
                  <a:pt x="53659" y="1670885"/>
                </a:cubicBezTo>
                <a:cubicBezTo>
                  <a:pt x="106215" y="1460651"/>
                  <a:pt x="63850" y="1647565"/>
                  <a:pt x="82688" y="1148370"/>
                </a:cubicBezTo>
                <a:cubicBezTo>
                  <a:pt x="86524" y="1046727"/>
                  <a:pt x="92364" y="945170"/>
                  <a:pt x="97202" y="843570"/>
                </a:cubicBezTo>
                <a:cubicBezTo>
                  <a:pt x="97202" y="843570"/>
                  <a:pt x="73812" y="786560"/>
                  <a:pt x="68173" y="756485"/>
                </a:cubicBezTo>
                <a:cubicBezTo>
                  <a:pt x="59212" y="708696"/>
                  <a:pt x="58497" y="659723"/>
                  <a:pt x="53659" y="611342"/>
                </a:cubicBezTo>
                <a:cubicBezTo>
                  <a:pt x="53659" y="611342"/>
                  <a:pt x="30270" y="554331"/>
                  <a:pt x="24631" y="524256"/>
                </a:cubicBezTo>
                <a:cubicBezTo>
                  <a:pt x="15669" y="476466"/>
                  <a:pt x="14954" y="427494"/>
                  <a:pt x="10116" y="379113"/>
                </a:cubicBezTo>
                <a:cubicBezTo>
                  <a:pt x="29654" y="300960"/>
                  <a:pt x="39145" y="274913"/>
                  <a:pt x="39145" y="175913"/>
                </a:cubicBezTo>
                <a:cubicBezTo>
                  <a:pt x="39145" y="146484"/>
                  <a:pt x="-38265" y="98503"/>
                  <a:pt x="24631" y="88827"/>
                </a:cubicBezTo>
                <a:cubicBezTo>
                  <a:pt x="87526" y="79151"/>
                  <a:pt x="86407" y="100928"/>
                  <a:pt x="416515" y="117856"/>
                </a:cubicBezTo>
                <a:cubicBezTo>
                  <a:pt x="527751" y="123560"/>
                  <a:pt x="639697" y="119603"/>
                  <a:pt x="750344" y="132370"/>
                </a:cubicBezTo>
                <a:cubicBezTo>
                  <a:pt x="767674" y="134370"/>
                  <a:pt x="777180" y="156386"/>
                  <a:pt x="793887" y="161399"/>
                </a:cubicBezTo>
                <a:cubicBezTo>
                  <a:pt x="881665" y="187732"/>
                  <a:pt x="875987" y="182413"/>
                  <a:pt x="939030" y="161399"/>
                </a:cubicBezTo>
                <a:cubicBezTo>
                  <a:pt x="1006763" y="156561"/>
                  <a:pt x="1074324" y="146885"/>
                  <a:pt x="1142230" y="146885"/>
                </a:cubicBezTo>
                <a:cubicBezTo>
                  <a:pt x="1171660" y="146885"/>
                  <a:pt x="1199932" y="159767"/>
                  <a:pt x="1229316" y="161399"/>
                </a:cubicBezTo>
                <a:cubicBezTo>
                  <a:pt x="1374315" y="169454"/>
                  <a:pt x="1519601" y="171075"/>
                  <a:pt x="1664744" y="175913"/>
                </a:cubicBezTo>
                <a:cubicBezTo>
                  <a:pt x="1688935" y="171075"/>
                  <a:pt x="1713233" y="166750"/>
                  <a:pt x="1737316" y="161399"/>
                </a:cubicBezTo>
                <a:cubicBezTo>
                  <a:pt x="1756788" y="157072"/>
                  <a:pt x="1775746" y="150453"/>
                  <a:pt x="1795372" y="146885"/>
                </a:cubicBezTo>
                <a:cubicBezTo>
                  <a:pt x="1829032" y="140765"/>
                  <a:pt x="1863026" y="136613"/>
                  <a:pt x="1896972" y="132370"/>
                </a:cubicBezTo>
                <a:cubicBezTo>
                  <a:pt x="1940446" y="126936"/>
                  <a:pt x="1983805" y="118994"/>
                  <a:pt x="2027601" y="117856"/>
                </a:cubicBezTo>
                <a:lnTo>
                  <a:pt x="3014572" y="103342"/>
                </a:lnTo>
                <a:lnTo>
                  <a:pt x="3101658" y="132370"/>
                </a:lnTo>
                <a:cubicBezTo>
                  <a:pt x="3130687" y="142046"/>
                  <a:pt x="3118260" y="191494"/>
                  <a:pt x="3130687" y="219456"/>
                </a:cubicBezTo>
                <a:cubicBezTo>
                  <a:pt x="3137772" y="235396"/>
                  <a:pt x="3142398" y="260900"/>
                  <a:pt x="3159715" y="262999"/>
                </a:cubicBezTo>
                <a:cubicBezTo>
                  <a:pt x="3573022" y="313097"/>
                  <a:pt x="3490381" y="337152"/>
                  <a:pt x="3696744" y="233970"/>
                </a:cubicBezTo>
                <a:cubicBezTo>
                  <a:pt x="3808020" y="224294"/>
                  <a:pt x="3919612" y="217745"/>
                  <a:pt x="4030572" y="204942"/>
                </a:cubicBezTo>
                <a:cubicBezTo>
                  <a:pt x="4045771" y="203188"/>
                  <a:pt x="4061385" y="198914"/>
                  <a:pt x="4074115" y="190427"/>
                </a:cubicBezTo>
                <a:cubicBezTo>
                  <a:pt x="4091194" y="179041"/>
                  <a:pt x="4103144" y="161399"/>
                  <a:pt x="4117658" y="146885"/>
                </a:cubicBezTo>
                <a:cubicBezTo>
                  <a:pt x="4161201" y="142047"/>
                  <a:pt x="4205784" y="142996"/>
                  <a:pt x="4248287" y="132370"/>
                </a:cubicBezTo>
                <a:cubicBezTo>
                  <a:pt x="4265210" y="128139"/>
                  <a:pt x="4274487" y="105217"/>
                  <a:pt x="4291830" y="103342"/>
                </a:cubicBezTo>
                <a:cubicBezTo>
                  <a:pt x="4455655" y="85631"/>
                  <a:pt x="4620820" y="83989"/>
                  <a:pt x="4785315" y="74313"/>
                </a:cubicBezTo>
                <a:cubicBezTo>
                  <a:pt x="4887891" y="94828"/>
                  <a:pt x="4834483" y="81026"/>
                  <a:pt x="4944972" y="117856"/>
                </a:cubicBezTo>
                <a:cubicBezTo>
                  <a:pt x="4944972" y="117856"/>
                  <a:pt x="5148065" y="138409"/>
                  <a:pt x="5249772" y="146885"/>
                </a:cubicBezTo>
                <a:cubicBezTo>
                  <a:pt x="5322254" y="152925"/>
                  <a:pt x="5395199" y="153367"/>
                  <a:pt x="5467487" y="161399"/>
                </a:cubicBezTo>
                <a:cubicBezTo>
                  <a:pt x="5482693" y="163088"/>
                  <a:pt x="5496319" y="171710"/>
                  <a:pt x="5511030" y="175913"/>
                </a:cubicBezTo>
                <a:cubicBezTo>
                  <a:pt x="5530210" y="181393"/>
                  <a:pt x="5549614" y="186100"/>
                  <a:pt x="5569087" y="190427"/>
                </a:cubicBezTo>
                <a:cubicBezTo>
                  <a:pt x="5593169" y="195779"/>
                  <a:pt x="5618255" y="197141"/>
                  <a:pt x="5641658" y="204942"/>
                </a:cubicBezTo>
                <a:cubicBezTo>
                  <a:pt x="5676613" y="216594"/>
                  <a:pt x="5707128" y="241259"/>
                  <a:pt x="5743258" y="248485"/>
                </a:cubicBezTo>
                <a:cubicBezTo>
                  <a:pt x="5758260" y="251485"/>
                  <a:pt x="5772820" y="240184"/>
                  <a:pt x="5786801" y="233970"/>
                </a:cubicBezTo>
                <a:cubicBezTo>
                  <a:pt x="5816459" y="220789"/>
                  <a:pt x="5844858" y="204941"/>
                  <a:pt x="5873887" y="190427"/>
                </a:cubicBezTo>
                <a:cubicBezTo>
                  <a:pt x="6009354" y="175913"/>
                  <a:pt x="6144199" y="153365"/>
                  <a:pt x="6280287" y="146885"/>
                </a:cubicBezTo>
                <a:cubicBezTo>
                  <a:pt x="6316358" y="145167"/>
                  <a:pt x="6589329" y="171021"/>
                  <a:pt x="6643144" y="175913"/>
                </a:cubicBezTo>
                <a:cubicBezTo>
                  <a:pt x="6661744" y="171263"/>
                  <a:pt x="6723923" y="157296"/>
                  <a:pt x="6744744" y="146885"/>
                </a:cubicBezTo>
                <a:cubicBezTo>
                  <a:pt x="6832554" y="102980"/>
                  <a:pt x="6818134" y="40310"/>
                  <a:pt x="6962458" y="16256"/>
                </a:cubicBezTo>
                <a:cubicBezTo>
                  <a:pt x="7048392" y="1934"/>
                  <a:pt x="7135478" y="-486"/>
                  <a:pt x="7222851" y="72"/>
                </a:cubicBezTo>
                <a:close/>
              </a:path>
            </a:pathLst>
          </a:custGeom>
          <a:pattFill prst="dot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2" name="Group 5">
            <a:extLst>
              <a:ext uri="{FF2B5EF4-FFF2-40B4-BE49-F238E27FC236}">
                <a16:creationId xmlns:a16="http://schemas.microsoft.com/office/drawing/2014/main" xmlns="" id="{0F007152-E63B-4203-B9F2-D5DE9B7CEC73}"/>
              </a:ext>
            </a:extLst>
          </p:cNvPr>
          <p:cNvGrpSpPr/>
          <p:nvPr/>
        </p:nvGrpSpPr>
        <p:grpSpPr>
          <a:xfrm>
            <a:off x="4378895" y="2167365"/>
            <a:ext cx="5781218" cy="1919619"/>
            <a:chOff x="3099728" y="2485089"/>
            <a:chExt cx="5781218" cy="1919619"/>
          </a:xfrm>
        </p:grpSpPr>
        <p:sp>
          <p:nvSpPr>
            <p:cNvPr id="27" name="TextBox 25">
              <a:extLst>
                <a:ext uri="{FF2B5EF4-FFF2-40B4-BE49-F238E27FC236}">
                  <a16:creationId xmlns:a16="http://schemas.microsoft.com/office/drawing/2014/main" xmlns="" id="{CF0CED87-BEAB-4CF9-AC90-D7B118E10A76}"/>
                </a:ext>
              </a:extLst>
            </p:cNvPr>
            <p:cNvSpPr txBox="1"/>
            <p:nvPr/>
          </p:nvSpPr>
          <p:spPr>
            <a:xfrm>
              <a:off x="4290190" y="2485089"/>
              <a:ext cx="24105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28" name="TextBox 26">
              <a:extLst>
                <a:ext uri="{FF2B5EF4-FFF2-40B4-BE49-F238E27FC236}">
                  <a16:creationId xmlns:a16="http://schemas.microsoft.com/office/drawing/2014/main" xmlns="" id="{1824ED2D-9983-48E2-A5BE-AE16A6DCF05D}"/>
                </a:ext>
              </a:extLst>
            </p:cNvPr>
            <p:cNvSpPr txBox="1"/>
            <p:nvPr/>
          </p:nvSpPr>
          <p:spPr>
            <a:xfrm>
              <a:off x="3099728" y="3019713"/>
              <a:ext cx="578121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تولّى بعد النبي صلى الله عليه و سلّم </a:t>
              </a:r>
              <a:r>
                <a:rPr lang="ar-SY" b="1" dirty="0" smtClean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أربعة خلفاء </a:t>
              </a:r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بالبيعة الشّرعية وفق مواقف متعدِّدة :</a:t>
              </a:r>
            </a:p>
            <a:p>
              <a:pPr algn="r"/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كانت </a:t>
              </a:r>
              <a:r>
                <a:rPr lang="ar-SY" b="1" dirty="0" smtClean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خلافة أبو بكر الصديق </a:t>
              </a:r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رضي الله عنه </a:t>
              </a:r>
              <a:r>
                <a:rPr lang="ar-SY" b="1" dirty="0" smtClean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بعد اجتماع </a:t>
              </a:r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المسلمين – أنصاراً و مهاجرين - في سقيفة بني ساعدة </a:t>
              </a:r>
              <a:endPara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ctr"/>
              <a:endParaRPr lang="en-US" sz="1200" b="1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29" name="Group 6">
            <a:extLst>
              <a:ext uri="{FF2B5EF4-FFF2-40B4-BE49-F238E27FC236}">
                <a16:creationId xmlns:a16="http://schemas.microsoft.com/office/drawing/2014/main" xmlns="" id="{03F9F713-A3F0-4597-AD06-83C1719DA77C}"/>
              </a:ext>
            </a:extLst>
          </p:cNvPr>
          <p:cNvGrpSpPr/>
          <p:nvPr/>
        </p:nvGrpSpPr>
        <p:grpSpPr>
          <a:xfrm>
            <a:off x="3994276" y="4564391"/>
            <a:ext cx="6115686" cy="1421646"/>
            <a:chOff x="2267171" y="4915119"/>
            <a:chExt cx="6115686" cy="1421646"/>
          </a:xfrm>
        </p:grpSpPr>
        <p:sp>
          <p:nvSpPr>
            <p:cNvPr id="30" name="TextBox 27">
              <a:extLst>
                <a:ext uri="{FF2B5EF4-FFF2-40B4-BE49-F238E27FC236}">
                  <a16:creationId xmlns:a16="http://schemas.microsoft.com/office/drawing/2014/main" xmlns="" id="{7069E3DD-0CBB-4F63-B288-30D8E66537B1}"/>
                </a:ext>
              </a:extLst>
            </p:cNvPr>
            <p:cNvSpPr txBox="1"/>
            <p:nvPr/>
          </p:nvSpPr>
          <p:spPr>
            <a:xfrm>
              <a:off x="2651790" y="4915119"/>
              <a:ext cx="56489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أمّا اختيار </a:t>
              </a:r>
              <a:r>
                <a:rPr lang="ar-SY" b="1" dirty="0" smtClean="0">
                  <a:solidFill>
                    <a:srgbClr val="FF0000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عمر بن الخطاب </a:t>
              </a:r>
              <a:r>
                <a:rPr lang="ar-SY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رضي الله عنه </a:t>
              </a:r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فكان </a:t>
              </a:r>
              <a:r>
                <a:rPr lang="ar-SY" b="1" dirty="0" smtClean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بتزكية</a:t>
              </a:r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من أبي بكر الصديق </a:t>
              </a:r>
              <a:r>
                <a:rPr lang="ar-SY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رضي الله عنه</a:t>
              </a:r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قبل وفاته , و رضا المسلمين و اجتماعهم عليه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31" name="TextBox 28">
              <a:extLst>
                <a:ext uri="{FF2B5EF4-FFF2-40B4-BE49-F238E27FC236}">
                  <a16:creationId xmlns:a16="http://schemas.microsoft.com/office/drawing/2014/main" xmlns="" id="{02793BF6-F618-4D2C-A4FA-03D201DA1D8C}"/>
                </a:ext>
              </a:extLst>
            </p:cNvPr>
            <p:cNvSpPr txBox="1"/>
            <p:nvPr/>
          </p:nvSpPr>
          <p:spPr>
            <a:xfrm>
              <a:off x="2267171" y="5521157"/>
              <a:ext cx="6115686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كان اختيار </a:t>
              </a:r>
              <a:r>
                <a:rPr lang="ar-SY" b="1" dirty="0" smtClean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عثمان بن عفان </a:t>
              </a:r>
              <a:r>
                <a:rPr lang="ar-SY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رضي الله </a:t>
              </a:r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عنه عن </a:t>
              </a:r>
              <a:r>
                <a:rPr lang="ar-SY" b="1" dirty="0" smtClean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توافق</a:t>
              </a:r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و </a:t>
              </a:r>
              <a:r>
                <a:rPr lang="ar-SY" b="1" dirty="0" smtClean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تشاور</a:t>
              </a:r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بين الصّحابة </a:t>
              </a:r>
            </a:p>
            <a:p>
              <a:pPr algn="r"/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كذلك كان اختيار </a:t>
              </a:r>
              <a:r>
                <a:rPr lang="ar-SY" b="1" dirty="0" smtClean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عليّ بن أبي طالب </a:t>
              </a:r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رضي الله عنه </a:t>
              </a:r>
              <a:endPara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ctr"/>
              <a:endParaRPr lang="en-US" sz="1100" b="1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32" name="Group 8">
            <a:extLst>
              <a:ext uri="{FF2B5EF4-FFF2-40B4-BE49-F238E27FC236}">
                <a16:creationId xmlns:a16="http://schemas.microsoft.com/office/drawing/2014/main" xmlns="" id="{5EAE26C8-7255-4158-9B58-69D6BD276C24}"/>
              </a:ext>
            </a:extLst>
          </p:cNvPr>
          <p:cNvGrpSpPr/>
          <p:nvPr/>
        </p:nvGrpSpPr>
        <p:grpSpPr>
          <a:xfrm>
            <a:off x="10194704" y="2153626"/>
            <a:ext cx="1305689" cy="1121799"/>
            <a:chOff x="8467599" y="2504354"/>
            <a:chExt cx="1305689" cy="1121799"/>
          </a:xfrm>
        </p:grpSpPr>
        <p:sp>
          <p:nvSpPr>
            <p:cNvPr id="33" name="Rectangle 31">
              <a:extLst>
                <a:ext uri="{FF2B5EF4-FFF2-40B4-BE49-F238E27FC236}">
                  <a16:creationId xmlns:a16="http://schemas.microsoft.com/office/drawing/2014/main" xmlns="" id="{A331FCAB-6EAD-4DD8-91E9-50B9D5A55AFA}"/>
                </a:ext>
              </a:extLst>
            </p:cNvPr>
            <p:cNvSpPr/>
            <p:nvPr/>
          </p:nvSpPr>
          <p:spPr>
            <a:xfrm rot="173929">
              <a:off x="8549675" y="2700061"/>
              <a:ext cx="1223613" cy="926092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2">
              <a:extLst>
                <a:ext uri="{FF2B5EF4-FFF2-40B4-BE49-F238E27FC236}">
                  <a16:creationId xmlns:a16="http://schemas.microsoft.com/office/drawing/2014/main" xmlns="" id="{7842B95B-45A7-4364-82E6-AC3D3A6BED8A}"/>
                </a:ext>
              </a:extLst>
            </p:cNvPr>
            <p:cNvGrpSpPr/>
            <p:nvPr/>
          </p:nvGrpSpPr>
          <p:grpSpPr>
            <a:xfrm>
              <a:off x="8467599" y="2504354"/>
              <a:ext cx="1291771" cy="1103086"/>
              <a:chOff x="8467599" y="2504354"/>
              <a:chExt cx="1291771" cy="1103086"/>
            </a:xfrm>
          </p:grpSpPr>
          <p:sp>
            <p:nvSpPr>
              <p:cNvPr id="35" name="Freeform: Shape 19">
                <a:extLst>
                  <a:ext uri="{FF2B5EF4-FFF2-40B4-BE49-F238E27FC236}">
                    <a16:creationId xmlns:a16="http://schemas.microsoft.com/office/drawing/2014/main" xmlns="" id="{3118B035-75D1-43E3-80C3-2A813923BB7D}"/>
                  </a:ext>
                </a:extLst>
              </p:cNvPr>
              <p:cNvSpPr/>
              <p:nvPr/>
            </p:nvSpPr>
            <p:spPr>
              <a:xfrm>
                <a:off x="8467599" y="2504354"/>
                <a:ext cx="1291771" cy="1103086"/>
              </a:xfrm>
              <a:custGeom>
                <a:avLst/>
                <a:gdLst>
                  <a:gd name="connsiteX0" fmla="*/ 0 w 1291771"/>
                  <a:gd name="connsiteY0" fmla="*/ 101600 h 1103086"/>
                  <a:gd name="connsiteX1" fmla="*/ 43543 w 1291771"/>
                  <a:gd name="connsiteY1" fmla="*/ 1103086 h 1103086"/>
                  <a:gd name="connsiteX2" fmla="*/ 1030514 w 1291771"/>
                  <a:gd name="connsiteY2" fmla="*/ 972457 h 1103086"/>
                  <a:gd name="connsiteX3" fmla="*/ 1291771 w 1291771"/>
                  <a:gd name="connsiteY3" fmla="*/ 972457 h 1103086"/>
                  <a:gd name="connsiteX4" fmla="*/ 1204685 w 1291771"/>
                  <a:gd name="connsiteY4" fmla="*/ 348343 h 1103086"/>
                  <a:gd name="connsiteX5" fmla="*/ 1219200 w 1291771"/>
                  <a:gd name="connsiteY5" fmla="*/ 0 h 1103086"/>
                  <a:gd name="connsiteX6" fmla="*/ 0 w 1291771"/>
                  <a:gd name="connsiteY6" fmla="*/ 101600 h 110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1771" h="1103086">
                    <a:moveTo>
                      <a:pt x="0" y="101600"/>
                    </a:moveTo>
                    <a:lnTo>
                      <a:pt x="43543" y="1103086"/>
                    </a:lnTo>
                    <a:lnTo>
                      <a:pt x="1030514" y="972457"/>
                    </a:lnTo>
                    <a:lnTo>
                      <a:pt x="1291771" y="972457"/>
                    </a:lnTo>
                    <a:lnTo>
                      <a:pt x="1204685" y="348343"/>
                    </a:lnTo>
                    <a:lnTo>
                      <a:pt x="1219200" y="0"/>
                    </a:lnTo>
                    <a:lnTo>
                      <a:pt x="0" y="101600"/>
                    </a:lnTo>
                    <a:close/>
                  </a:path>
                </a:pathLst>
              </a:custGeom>
              <a:solidFill>
                <a:srgbClr val="00CC99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6" name="Graphic 32" descr="Stopwatch">
                <a:extLst>
                  <a:ext uri="{FF2B5EF4-FFF2-40B4-BE49-F238E27FC236}">
                    <a16:creationId xmlns:a16="http://schemas.microsoft.com/office/drawing/2014/main" xmlns="" id="{932570DC-8A78-448E-AFAF-C457E4EDC2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8861534" y="2772447"/>
                <a:ext cx="548640" cy="548640"/>
              </a:xfrm>
              <a:prstGeom prst="rect">
                <a:avLst/>
              </a:prstGeom>
            </p:spPr>
          </p:pic>
        </p:grpSp>
      </p:grpSp>
      <p:grpSp>
        <p:nvGrpSpPr>
          <p:cNvPr id="37" name="Group 9">
            <a:extLst>
              <a:ext uri="{FF2B5EF4-FFF2-40B4-BE49-F238E27FC236}">
                <a16:creationId xmlns:a16="http://schemas.microsoft.com/office/drawing/2014/main" xmlns="" id="{CB2E59CB-A2FC-4886-AF56-D3EEC5507F26}"/>
              </a:ext>
            </a:extLst>
          </p:cNvPr>
          <p:cNvGrpSpPr/>
          <p:nvPr/>
        </p:nvGrpSpPr>
        <p:grpSpPr>
          <a:xfrm>
            <a:off x="10027814" y="4336014"/>
            <a:ext cx="1291771" cy="1129032"/>
            <a:chOff x="8300709" y="4686742"/>
            <a:chExt cx="1291771" cy="1129032"/>
          </a:xfrm>
        </p:grpSpPr>
        <p:sp>
          <p:nvSpPr>
            <p:cNvPr id="38" name="Rectangle 33">
              <a:extLst>
                <a:ext uri="{FF2B5EF4-FFF2-40B4-BE49-F238E27FC236}">
                  <a16:creationId xmlns:a16="http://schemas.microsoft.com/office/drawing/2014/main" xmlns="" id="{4F1F63E3-0F54-4728-97AB-539D978E4D32}"/>
                </a:ext>
              </a:extLst>
            </p:cNvPr>
            <p:cNvSpPr/>
            <p:nvPr/>
          </p:nvSpPr>
          <p:spPr>
            <a:xfrm rot="173929">
              <a:off x="8323343" y="4889682"/>
              <a:ext cx="1223613" cy="926092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">
              <a:extLst>
                <a:ext uri="{FF2B5EF4-FFF2-40B4-BE49-F238E27FC236}">
                  <a16:creationId xmlns:a16="http://schemas.microsoft.com/office/drawing/2014/main" xmlns="" id="{88C2984D-8F11-4223-8EC4-EC38B1B7E42D}"/>
                </a:ext>
              </a:extLst>
            </p:cNvPr>
            <p:cNvGrpSpPr/>
            <p:nvPr/>
          </p:nvGrpSpPr>
          <p:grpSpPr>
            <a:xfrm>
              <a:off x="8300709" y="4686742"/>
              <a:ext cx="1291771" cy="1103086"/>
              <a:chOff x="8300709" y="4686742"/>
              <a:chExt cx="1291771" cy="1103086"/>
            </a:xfrm>
          </p:grpSpPr>
          <p:sp>
            <p:nvSpPr>
              <p:cNvPr id="40" name="Freeform: Shape 21">
                <a:extLst>
                  <a:ext uri="{FF2B5EF4-FFF2-40B4-BE49-F238E27FC236}">
                    <a16:creationId xmlns:a16="http://schemas.microsoft.com/office/drawing/2014/main" xmlns="" id="{00B24BFF-24A3-4A4D-BDF5-E3FB48433C5E}"/>
                  </a:ext>
                </a:extLst>
              </p:cNvPr>
              <p:cNvSpPr/>
              <p:nvPr/>
            </p:nvSpPr>
            <p:spPr>
              <a:xfrm>
                <a:off x="8300709" y="4686742"/>
                <a:ext cx="1291771" cy="1103086"/>
              </a:xfrm>
              <a:custGeom>
                <a:avLst/>
                <a:gdLst>
                  <a:gd name="connsiteX0" fmla="*/ 0 w 1291771"/>
                  <a:gd name="connsiteY0" fmla="*/ 101600 h 1103086"/>
                  <a:gd name="connsiteX1" fmla="*/ 43543 w 1291771"/>
                  <a:gd name="connsiteY1" fmla="*/ 1103086 h 1103086"/>
                  <a:gd name="connsiteX2" fmla="*/ 1030514 w 1291771"/>
                  <a:gd name="connsiteY2" fmla="*/ 972457 h 1103086"/>
                  <a:gd name="connsiteX3" fmla="*/ 1291771 w 1291771"/>
                  <a:gd name="connsiteY3" fmla="*/ 972457 h 1103086"/>
                  <a:gd name="connsiteX4" fmla="*/ 1204685 w 1291771"/>
                  <a:gd name="connsiteY4" fmla="*/ 348343 h 1103086"/>
                  <a:gd name="connsiteX5" fmla="*/ 1219200 w 1291771"/>
                  <a:gd name="connsiteY5" fmla="*/ 0 h 1103086"/>
                  <a:gd name="connsiteX6" fmla="*/ 0 w 1291771"/>
                  <a:gd name="connsiteY6" fmla="*/ 101600 h 110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1771" h="1103086">
                    <a:moveTo>
                      <a:pt x="0" y="101600"/>
                    </a:moveTo>
                    <a:lnTo>
                      <a:pt x="43543" y="1103086"/>
                    </a:lnTo>
                    <a:lnTo>
                      <a:pt x="1030514" y="972457"/>
                    </a:lnTo>
                    <a:lnTo>
                      <a:pt x="1291771" y="972457"/>
                    </a:lnTo>
                    <a:lnTo>
                      <a:pt x="1204685" y="348343"/>
                    </a:lnTo>
                    <a:lnTo>
                      <a:pt x="1219200" y="0"/>
                    </a:lnTo>
                    <a:lnTo>
                      <a:pt x="0" y="101600"/>
                    </a:lnTo>
                    <a:close/>
                  </a:path>
                </a:pathLst>
              </a:custGeom>
              <a:solidFill>
                <a:srgbClr val="9999FF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1" name="Graphic 34" descr="Research">
                <a:extLst>
                  <a:ext uri="{FF2B5EF4-FFF2-40B4-BE49-F238E27FC236}">
                    <a16:creationId xmlns:a16="http://schemas.microsoft.com/office/drawing/2014/main" xmlns="" id="{1C49B629-E0E4-4B65-9B1A-BAF75D9E39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8772089" y="4952377"/>
                <a:ext cx="548640" cy="548640"/>
              </a:xfrm>
              <a:prstGeom prst="rect">
                <a:avLst/>
              </a:prstGeom>
            </p:spPr>
          </p:pic>
        </p:grpSp>
      </p:grpSp>
      <p:sp>
        <p:nvSpPr>
          <p:cNvPr id="42" name="Freeform: Shape 20">
            <a:extLst>
              <a:ext uri="{FF2B5EF4-FFF2-40B4-BE49-F238E27FC236}">
                <a16:creationId xmlns:a16="http://schemas.microsoft.com/office/drawing/2014/main" xmlns="" id="{D7D3105E-08F7-4205-9D71-8DC8073AAF66}"/>
              </a:ext>
            </a:extLst>
          </p:cNvPr>
          <p:cNvSpPr/>
          <p:nvPr/>
        </p:nvSpPr>
        <p:spPr>
          <a:xfrm>
            <a:off x="10223432" y="1965932"/>
            <a:ext cx="398764" cy="682943"/>
          </a:xfrm>
          <a:custGeom>
            <a:avLst/>
            <a:gdLst>
              <a:gd name="connsiteX0" fmla="*/ 159957 w 398764"/>
              <a:gd name="connsiteY0" fmla="*/ 289294 h 682943"/>
              <a:gd name="connsiteX1" fmla="*/ 232529 w 398764"/>
              <a:gd name="connsiteY1" fmla="*/ 652151 h 682943"/>
              <a:gd name="connsiteX2" fmla="*/ 392186 w 398764"/>
              <a:gd name="connsiteY2" fmla="*/ 594094 h 682943"/>
              <a:gd name="connsiteX3" fmla="*/ 334129 w 398764"/>
              <a:gd name="connsiteY3" fmla="*/ 42551 h 682943"/>
              <a:gd name="connsiteX4" fmla="*/ 29329 w 398764"/>
              <a:gd name="connsiteY4" fmla="*/ 57065 h 682943"/>
              <a:gd name="connsiteX5" fmla="*/ 29329 w 398764"/>
              <a:gd name="connsiteY5" fmla="*/ 216723 h 68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764" h="682943">
                <a:moveTo>
                  <a:pt x="159957" y="289294"/>
                </a:moveTo>
                <a:cubicBezTo>
                  <a:pt x="176890" y="445322"/>
                  <a:pt x="193824" y="601351"/>
                  <a:pt x="232529" y="652151"/>
                </a:cubicBezTo>
                <a:cubicBezTo>
                  <a:pt x="271234" y="702951"/>
                  <a:pt x="375253" y="695694"/>
                  <a:pt x="392186" y="594094"/>
                </a:cubicBezTo>
                <a:cubicBezTo>
                  <a:pt x="409119" y="492494"/>
                  <a:pt x="394605" y="132056"/>
                  <a:pt x="334129" y="42551"/>
                </a:cubicBezTo>
                <a:cubicBezTo>
                  <a:pt x="273653" y="-46954"/>
                  <a:pt x="80129" y="28036"/>
                  <a:pt x="29329" y="57065"/>
                </a:cubicBezTo>
                <a:cubicBezTo>
                  <a:pt x="-21471" y="86094"/>
                  <a:pt x="3929" y="151408"/>
                  <a:pt x="29329" y="216723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22">
            <a:extLst>
              <a:ext uri="{FF2B5EF4-FFF2-40B4-BE49-F238E27FC236}">
                <a16:creationId xmlns:a16="http://schemas.microsoft.com/office/drawing/2014/main" xmlns="" id="{C7BA51E5-D09D-4F2E-AF3F-8E17CCE4E888}"/>
              </a:ext>
            </a:extLst>
          </p:cNvPr>
          <p:cNvSpPr/>
          <p:nvPr/>
        </p:nvSpPr>
        <p:spPr>
          <a:xfrm>
            <a:off x="10056542" y="4148320"/>
            <a:ext cx="398764" cy="682943"/>
          </a:xfrm>
          <a:custGeom>
            <a:avLst/>
            <a:gdLst>
              <a:gd name="connsiteX0" fmla="*/ 159957 w 398764"/>
              <a:gd name="connsiteY0" fmla="*/ 289294 h 682943"/>
              <a:gd name="connsiteX1" fmla="*/ 232529 w 398764"/>
              <a:gd name="connsiteY1" fmla="*/ 652151 h 682943"/>
              <a:gd name="connsiteX2" fmla="*/ 392186 w 398764"/>
              <a:gd name="connsiteY2" fmla="*/ 594094 h 682943"/>
              <a:gd name="connsiteX3" fmla="*/ 334129 w 398764"/>
              <a:gd name="connsiteY3" fmla="*/ 42551 h 682943"/>
              <a:gd name="connsiteX4" fmla="*/ 29329 w 398764"/>
              <a:gd name="connsiteY4" fmla="*/ 57065 h 682943"/>
              <a:gd name="connsiteX5" fmla="*/ 29329 w 398764"/>
              <a:gd name="connsiteY5" fmla="*/ 216723 h 68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764" h="682943">
                <a:moveTo>
                  <a:pt x="159957" y="289294"/>
                </a:moveTo>
                <a:cubicBezTo>
                  <a:pt x="176890" y="445322"/>
                  <a:pt x="193824" y="601351"/>
                  <a:pt x="232529" y="652151"/>
                </a:cubicBezTo>
                <a:cubicBezTo>
                  <a:pt x="271234" y="702951"/>
                  <a:pt x="375253" y="695694"/>
                  <a:pt x="392186" y="594094"/>
                </a:cubicBezTo>
                <a:cubicBezTo>
                  <a:pt x="409119" y="492494"/>
                  <a:pt x="394605" y="132056"/>
                  <a:pt x="334129" y="42551"/>
                </a:cubicBezTo>
                <a:cubicBezTo>
                  <a:pt x="273653" y="-46954"/>
                  <a:pt x="80129" y="28036"/>
                  <a:pt x="29329" y="57065"/>
                </a:cubicBezTo>
                <a:cubicBezTo>
                  <a:pt x="-21471" y="86094"/>
                  <a:pt x="3929" y="151408"/>
                  <a:pt x="29329" y="216723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6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42" grpId="0" animBg="1"/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70">
            <a:extLst>
              <a:ext uri="{FF2B5EF4-FFF2-40B4-BE49-F238E27FC236}">
                <a16:creationId xmlns:a16="http://schemas.microsoft.com/office/drawing/2014/main" xmlns="" id="{28F0844A-1ACC-4186-A996-B040FE8D2A5A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72" r="98095">
                        <a14:foregroundMark x1="94014" y1="17222" x2="86122" y2="62222"/>
                        <a14:foregroundMark x1="75102" y1="41111" x2="67075" y2="52778"/>
                        <a14:foregroundMark x1="57143" y1="38333" x2="47891" y2="44444"/>
                        <a14:foregroundMark x1="55646" y1="80556" x2="49524" y2="80000"/>
                        <a14:foregroundMark x1="34422" y1="73889" x2="28707" y2="74444"/>
                        <a14:foregroundMark x1="14286" y1="76667" x2="7347" y2="71667"/>
                        <a14:foregroundMark x1="40816" y1="2778" x2="39592" y2="7778"/>
                        <a14:foregroundMark x1="40816" y1="8889" x2="46259" y2="8889"/>
                        <a14:foregroundMark x1="61633" y1="3889" x2="60136" y2="9444"/>
                        <a14:foregroundMark x1="70340" y1="5556" x2="70340" y2="5556"/>
                        <a14:foregroundMark x1="66939" y1="16667" x2="59592" y2="21111"/>
                        <a14:foregroundMark x1="16054" y1="30000" x2="5850" y2="38333"/>
                        <a14:foregroundMark x1="23673" y1="15556" x2="16871" y2="15556"/>
                        <a14:foregroundMark x1="56463" y1="67778" x2="50476" y2="63889"/>
                        <a14:foregroundMark x1="34830" y1="68333" x2="29388" y2="66667"/>
                        <a14:foregroundMark x1="14966" y1="67778" x2="6803" y2="66667"/>
                        <a14:backgroundMark x1="80272" y1="11111" x2="71701" y2="16111"/>
                        <a14:backgroundMark x1="59728" y1="2778" x2="51565" y2="3333"/>
                        <a14:backgroundMark x1="44218" y1="2778" x2="42449" y2="2778"/>
                        <a14:backgroundMark x1="25578" y1="3333" x2="30068" y2="7778"/>
                        <a14:backgroundMark x1="18639" y1="5556" x2="5170" y2="5556"/>
                        <a14:backgroundMark x1="42857" y1="90556" x2="69116" y2="96667"/>
                        <a14:backgroundMark x1="80272" y1="30556" x2="79864" y2="56667"/>
                        <a14:backgroundMark x1="42313" y1="86111" x2="27619" y2="87778"/>
                        <a14:backgroundMark x1="91837" y1="94444" x2="75102" y2="91667"/>
                        <a14:backgroundMark x1="69660" y1="3889" x2="69660" y2="17222"/>
                        <a14:backgroundMark x1="65850" y1="5556" x2="61905" y2="5000"/>
                        <a14:backgroundMark x1="37551" y1="3889" x2="32789" y2="3889"/>
                        <a14:backgroundMark x1="25578" y1="3889" x2="22177" y2="3889"/>
                        <a14:backgroundMark x1="20272" y1="57778" x2="20272" y2="74444"/>
                        <a14:backgroundMark x1="8707" y1="91111" x2="3401" y2="90000"/>
                        <a14:backgroundMark x1="20272" y1="32222" x2="19864" y2="50556"/>
                        <a14:backgroundMark x1="60816" y1="33333" x2="60408" y2="52778"/>
                        <a14:backgroundMark x1="69252" y1="6667" x2="72925" y2="6667"/>
                        <a14:backgroundMark x1="72517" y1="6667" x2="68435" y2="2222"/>
                        <a14:backgroundMark x1="71565" y1="3889" x2="68299" y2="5556"/>
                        <a14:backgroundMark x1="72925" y1="9444" x2="69932" y2="11111"/>
                        <a14:backgroundMark x1="72381" y1="7778" x2="68844" y2="3333"/>
                        <a14:backgroundMark x1="73333" y1="3889" x2="66259" y2="2778"/>
                        <a14:backgroundMark x1="73605" y1="7778" x2="68571" y2="5556"/>
                        <a14:backgroundMark x1="76327" y1="5000" x2="70476" y2="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703" b="16428"/>
          <a:stretch/>
        </p:blipFill>
        <p:spPr>
          <a:xfrm>
            <a:off x="3225404" y="3493325"/>
            <a:ext cx="7315596" cy="1523176"/>
          </a:xfrm>
          <a:prstGeom prst="rect">
            <a:avLst/>
          </a:prstGeom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94030" y="2570925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26898" y="2570925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78177" y="580500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65509" y="2696477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67797" y="3808568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927396" y="572772"/>
            <a:ext cx="855042" cy="2365989"/>
            <a:chOff x="1248229" y="335569"/>
            <a:chExt cx="855042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248229" y="575526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الخلفاء الراشدون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108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الخلفاء الراشدون</a:t>
              </a:r>
            </a:p>
          </p:txBody>
        </p:sp>
      </p:grpSp>
      <p:sp>
        <p:nvSpPr>
          <p:cNvPr id="56" name="Trapezoid 45">
            <a:extLst>
              <a:ext uri="{FF2B5EF4-FFF2-40B4-BE49-F238E27FC236}">
                <a16:creationId xmlns:a16="http://schemas.microsoft.com/office/drawing/2014/main" xmlns="" id="{F6317744-3584-4AD4-9B58-26469BD7D775}"/>
              </a:ext>
            </a:extLst>
          </p:cNvPr>
          <p:cNvSpPr/>
          <p:nvPr/>
        </p:nvSpPr>
        <p:spPr>
          <a:xfrm rot="1761807" flipH="1">
            <a:off x="10030538" y="33232"/>
            <a:ext cx="734291" cy="526473"/>
          </a:xfrm>
          <a:prstGeom prst="trapezoid">
            <a:avLst/>
          </a:prstGeom>
          <a:gradFill flip="none" rotWithShape="1">
            <a:gsLst>
              <a:gs pos="59000">
                <a:schemeClr val="bg1">
                  <a:lumMod val="85000"/>
                </a:schemeClr>
              </a:gs>
              <a:gs pos="14000">
                <a:schemeClr val="bg1">
                  <a:lumMod val="50000"/>
                </a:schemeClr>
              </a:gs>
              <a:gs pos="90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Trapezoid 46">
            <a:extLst>
              <a:ext uri="{FF2B5EF4-FFF2-40B4-BE49-F238E27FC236}">
                <a16:creationId xmlns:a16="http://schemas.microsoft.com/office/drawing/2014/main" xmlns="" id="{50F105D8-5D4B-4315-9BAC-C8F85FF11B57}"/>
              </a:ext>
            </a:extLst>
          </p:cNvPr>
          <p:cNvSpPr/>
          <p:nvPr/>
        </p:nvSpPr>
        <p:spPr>
          <a:xfrm rot="1800000" flipH="1">
            <a:off x="7160068" y="311408"/>
            <a:ext cx="4670070" cy="3101324"/>
          </a:xfrm>
          <a:prstGeom prst="trapezoid">
            <a:avLst>
              <a:gd name="adj" fmla="val 66116"/>
            </a:avLst>
          </a:prstGeom>
          <a:gradFill flip="none" rotWithShape="1">
            <a:gsLst>
              <a:gs pos="13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Trapezoid 60">
            <a:extLst>
              <a:ext uri="{FF2B5EF4-FFF2-40B4-BE49-F238E27FC236}">
                <a16:creationId xmlns:a16="http://schemas.microsoft.com/office/drawing/2014/main" xmlns="" id="{21826D7A-6C61-426B-BFCF-57B90D2CA340}"/>
              </a:ext>
            </a:extLst>
          </p:cNvPr>
          <p:cNvSpPr/>
          <p:nvPr/>
        </p:nvSpPr>
        <p:spPr>
          <a:xfrm rot="1543809">
            <a:off x="6843381" y="372596"/>
            <a:ext cx="5662525" cy="2685098"/>
          </a:xfrm>
          <a:prstGeom prst="trapezoid">
            <a:avLst>
              <a:gd name="adj" fmla="val 95379"/>
            </a:avLst>
          </a:prstGeom>
          <a:gradFill flip="none" rotWithShape="1">
            <a:gsLst>
              <a:gs pos="24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89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00"/>
                            </p:stCondLst>
                            <p:childTnLst>
                              <p:par>
                                <p:cTn id="3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00"/>
                            </p:stCondLst>
                            <p:childTnLst>
                              <p:par>
                                <p:cTn id="3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66" grpId="0" animBg="1"/>
      <p:bldP spid="67" grpId="0" animBg="1"/>
      <p:bldP spid="6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94030" y="2570925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26898" y="2570925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78177" y="580500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65509" y="2696477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67797" y="3808568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927396" y="572772"/>
            <a:ext cx="855042" cy="2365989"/>
            <a:chOff x="1248229" y="335569"/>
            <a:chExt cx="855042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248229" y="575526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الخلفاء الراشدون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108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الخلفاء الراشدون</a:t>
              </a:r>
            </a:p>
          </p:txBody>
        </p:sp>
      </p:grpSp>
      <p:grpSp>
        <p:nvGrpSpPr>
          <p:cNvPr id="16" name="Group 55">
            <a:extLst>
              <a:ext uri="{FF2B5EF4-FFF2-40B4-BE49-F238E27FC236}">
                <a16:creationId xmlns:a16="http://schemas.microsoft.com/office/drawing/2014/main" xmlns="" id="{75223D86-A301-4692-A9C0-510866A4209B}"/>
              </a:ext>
            </a:extLst>
          </p:cNvPr>
          <p:cNvGrpSpPr/>
          <p:nvPr/>
        </p:nvGrpSpPr>
        <p:grpSpPr>
          <a:xfrm>
            <a:off x="9440096" y="1854007"/>
            <a:ext cx="1828800" cy="1828800"/>
            <a:chOff x="7702736" y="1795447"/>
            <a:chExt cx="1828800" cy="1828800"/>
          </a:xfrm>
        </p:grpSpPr>
        <p:sp>
          <p:nvSpPr>
            <p:cNvPr id="17" name="Oval 35">
              <a:extLst>
                <a:ext uri="{FF2B5EF4-FFF2-40B4-BE49-F238E27FC236}">
                  <a16:creationId xmlns:a16="http://schemas.microsoft.com/office/drawing/2014/main" xmlns="" id="{971F382E-ABA9-440D-8B52-F99BBBBADD80}"/>
                </a:ext>
              </a:extLst>
            </p:cNvPr>
            <p:cNvSpPr/>
            <p:nvPr/>
          </p:nvSpPr>
          <p:spPr>
            <a:xfrm>
              <a:off x="7702736" y="1795447"/>
              <a:ext cx="1828800" cy="1828800"/>
            </a:xfrm>
            <a:prstGeom prst="ellipse">
              <a:avLst/>
            </a:prstGeom>
            <a:solidFill>
              <a:srgbClr val="99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36">
              <a:extLst>
                <a:ext uri="{FF2B5EF4-FFF2-40B4-BE49-F238E27FC236}">
                  <a16:creationId xmlns:a16="http://schemas.microsoft.com/office/drawing/2014/main" xmlns="" id="{BA713677-8061-4207-9265-19AAB6918614}"/>
                </a:ext>
              </a:extLst>
            </p:cNvPr>
            <p:cNvSpPr/>
            <p:nvPr/>
          </p:nvSpPr>
          <p:spPr>
            <a:xfrm>
              <a:off x="7794176" y="1886887"/>
              <a:ext cx="1645920" cy="164592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Oval 37">
            <a:extLst>
              <a:ext uri="{FF2B5EF4-FFF2-40B4-BE49-F238E27FC236}">
                <a16:creationId xmlns:a16="http://schemas.microsoft.com/office/drawing/2014/main" xmlns="" id="{03DD69EC-5ABB-41AB-B7B4-49B0E024C19B}"/>
              </a:ext>
            </a:extLst>
          </p:cNvPr>
          <p:cNvSpPr/>
          <p:nvPr/>
        </p:nvSpPr>
        <p:spPr>
          <a:xfrm>
            <a:off x="8895943" y="2972388"/>
            <a:ext cx="2946400" cy="710419"/>
          </a:xfrm>
          <a:prstGeom prst="ellipse">
            <a:avLst/>
          </a:prstGeom>
          <a:solidFill>
            <a:schemeClr val="tx1">
              <a:alpha val="51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38">
            <a:extLst>
              <a:ext uri="{FF2B5EF4-FFF2-40B4-BE49-F238E27FC236}">
                <a16:creationId xmlns:a16="http://schemas.microsoft.com/office/drawing/2014/main" xmlns="" id="{43DCAEB0-A91C-46C4-9265-206FC6BC484C}"/>
              </a:ext>
            </a:extLst>
          </p:cNvPr>
          <p:cNvSpPr/>
          <p:nvPr/>
        </p:nvSpPr>
        <p:spPr>
          <a:xfrm>
            <a:off x="8645271" y="3186922"/>
            <a:ext cx="3418450" cy="731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Isosceles Triangle 39">
            <a:extLst>
              <a:ext uri="{FF2B5EF4-FFF2-40B4-BE49-F238E27FC236}">
                <a16:creationId xmlns:a16="http://schemas.microsoft.com/office/drawing/2014/main" xmlns="" id="{2429D8F0-CED5-4AFB-A673-9ECDA23264D9}"/>
              </a:ext>
            </a:extLst>
          </p:cNvPr>
          <p:cNvSpPr/>
          <p:nvPr/>
        </p:nvSpPr>
        <p:spPr>
          <a:xfrm flipV="1">
            <a:off x="9980885" y="2894906"/>
            <a:ext cx="776516" cy="6096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60">
            <a:extLst>
              <a:ext uri="{FF2B5EF4-FFF2-40B4-BE49-F238E27FC236}">
                <a16:creationId xmlns:a16="http://schemas.microsoft.com/office/drawing/2014/main" xmlns="" id="{75E4F3E5-D9C0-4F89-B13B-C09290DECAC1}"/>
              </a:ext>
            </a:extLst>
          </p:cNvPr>
          <p:cNvGrpSpPr/>
          <p:nvPr/>
        </p:nvGrpSpPr>
        <p:grpSpPr>
          <a:xfrm>
            <a:off x="9113459" y="2034039"/>
            <a:ext cx="653274" cy="595086"/>
            <a:chOff x="7376099" y="1975479"/>
            <a:chExt cx="653274" cy="595086"/>
          </a:xfrm>
        </p:grpSpPr>
        <p:sp>
          <p:nvSpPr>
            <p:cNvPr id="23" name="Oval 40">
              <a:extLst>
                <a:ext uri="{FF2B5EF4-FFF2-40B4-BE49-F238E27FC236}">
                  <a16:creationId xmlns:a16="http://schemas.microsoft.com/office/drawing/2014/main" xmlns="" id="{DA22F887-38DA-4B0A-96F9-5CD374591176}"/>
                </a:ext>
              </a:extLst>
            </p:cNvPr>
            <p:cNvSpPr/>
            <p:nvPr/>
          </p:nvSpPr>
          <p:spPr>
            <a:xfrm>
              <a:off x="7405193" y="1975479"/>
              <a:ext cx="595086" cy="595086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rgbClr val="9900CC"/>
              </a:solidFill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41">
              <a:extLst>
                <a:ext uri="{FF2B5EF4-FFF2-40B4-BE49-F238E27FC236}">
                  <a16:creationId xmlns:a16="http://schemas.microsoft.com/office/drawing/2014/main" xmlns="" id="{0D50A4DF-81FC-4C01-9704-65BA64DB7BDC}"/>
                </a:ext>
              </a:extLst>
            </p:cNvPr>
            <p:cNvSpPr txBox="1"/>
            <p:nvPr/>
          </p:nvSpPr>
          <p:spPr>
            <a:xfrm>
              <a:off x="7376099" y="2088356"/>
              <a:ext cx="653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entury Gothic" panose="020B0502020202020204" pitchFamily="34" charset="0"/>
                </a:rPr>
                <a:t>4</a:t>
              </a:r>
              <a:endParaRPr lang="en-US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5" name="Group 65">
            <a:extLst>
              <a:ext uri="{FF2B5EF4-FFF2-40B4-BE49-F238E27FC236}">
                <a16:creationId xmlns:a16="http://schemas.microsoft.com/office/drawing/2014/main" xmlns="" id="{10DD5070-6F49-42F9-861F-2C2D08F21507}"/>
              </a:ext>
            </a:extLst>
          </p:cNvPr>
          <p:cNvGrpSpPr/>
          <p:nvPr/>
        </p:nvGrpSpPr>
        <p:grpSpPr>
          <a:xfrm>
            <a:off x="9376970" y="2397981"/>
            <a:ext cx="1985196" cy="649331"/>
            <a:chOff x="7639610" y="2339421"/>
            <a:chExt cx="1985196" cy="649331"/>
          </a:xfrm>
        </p:grpSpPr>
        <p:sp>
          <p:nvSpPr>
            <p:cNvPr id="26" name="TextBox 42">
              <a:extLst>
                <a:ext uri="{FF2B5EF4-FFF2-40B4-BE49-F238E27FC236}">
                  <a16:creationId xmlns:a16="http://schemas.microsoft.com/office/drawing/2014/main" xmlns="" id="{30AFBAAF-952E-4C1B-B207-D744B3561C7D}"/>
                </a:ext>
              </a:extLst>
            </p:cNvPr>
            <p:cNvSpPr txBox="1"/>
            <p:nvPr/>
          </p:nvSpPr>
          <p:spPr>
            <a:xfrm>
              <a:off x="7639610" y="2339421"/>
              <a:ext cx="19851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>
                  <a:latin typeface="Century Gothic" panose="020B0502020202020204" pitchFamily="34" charset="0"/>
                </a:rPr>
                <a:t>من أقدرِ الصحابة على</a:t>
              </a:r>
            </a:p>
            <a:p>
              <a:pPr algn="ctr"/>
              <a:r>
                <a:rPr lang="ar-SY" sz="1600" b="1" dirty="0" smtClean="0">
                  <a:latin typeface="Century Gothic" panose="020B0502020202020204" pitchFamily="34" charset="0"/>
                </a:rPr>
                <a:t> إدارة شؤون المسلمين</a:t>
              </a:r>
              <a:endParaRPr lang="en-US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7" name="TextBox 43">
              <a:extLst>
                <a:ext uri="{FF2B5EF4-FFF2-40B4-BE49-F238E27FC236}">
                  <a16:creationId xmlns:a16="http://schemas.microsoft.com/office/drawing/2014/main" xmlns="" id="{2DDCBD97-2950-4D14-9C24-B94CB73EF38D}"/>
                </a:ext>
              </a:extLst>
            </p:cNvPr>
            <p:cNvSpPr txBox="1"/>
            <p:nvPr/>
          </p:nvSpPr>
          <p:spPr>
            <a:xfrm>
              <a:off x="7702736" y="2757920"/>
              <a:ext cx="164592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9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8" name="Group 54">
            <a:extLst>
              <a:ext uri="{FF2B5EF4-FFF2-40B4-BE49-F238E27FC236}">
                <a16:creationId xmlns:a16="http://schemas.microsoft.com/office/drawing/2014/main" xmlns="" id="{05CE0E30-05D0-464F-AFF5-AE1DF615D5C6}"/>
              </a:ext>
            </a:extLst>
          </p:cNvPr>
          <p:cNvGrpSpPr/>
          <p:nvPr/>
        </p:nvGrpSpPr>
        <p:grpSpPr>
          <a:xfrm>
            <a:off x="7225905" y="2867280"/>
            <a:ext cx="1828800" cy="1828800"/>
            <a:chOff x="5488545" y="2808720"/>
            <a:chExt cx="1828800" cy="1828800"/>
          </a:xfrm>
        </p:grpSpPr>
        <p:sp>
          <p:nvSpPr>
            <p:cNvPr id="29" name="Oval 25">
              <a:extLst>
                <a:ext uri="{FF2B5EF4-FFF2-40B4-BE49-F238E27FC236}">
                  <a16:creationId xmlns:a16="http://schemas.microsoft.com/office/drawing/2014/main" xmlns="" id="{816E2F26-7180-42F3-A72D-047DF3B04993}"/>
                </a:ext>
              </a:extLst>
            </p:cNvPr>
            <p:cNvSpPr/>
            <p:nvPr/>
          </p:nvSpPr>
          <p:spPr>
            <a:xfrm>
              <a:off x="5488545" y="2808720"/>
              <a:ext cx="1828800" cy="182880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6">
              <a:extLst>
                <a:ext uri="{FF2B5EF4-FFF2-40B4-BE49-F238E27FC236}">
                  <a16:creationId xmlns:a16="http://schemas.microsoft.com/office/drawing/2014/main" xmlns="" id="{D1FEF9EB-963D-4A6C-9206-4022643089DF}"/>
                </a:ext>
              </a:extLst>
            </p:cNvPr>
            <p:cNvSpPr/>
            <p:nvPr/>
          </p:nvSpPr>
          <p:spPr>
            <a:xfrm>
              <a:off x="5579985" y="2900160"/>
              <a:ext cx="1645920" cy="164592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27">
            <a:extLst>
              <a:ext uri="{FF2B5EF4-FFF2-40B4-BE49-F238E27FC236}">
                <a16:creationId xmlns:a16="http://schemas.microsoft.com/office/drawing/2014/main" xmlns="" id="{45DB5CA3-A7E9-4FFD-8C1A-E654E9301152}"/>
              </a:ext>
            </a:extLst>
          </p:cNvPr>
          <p:cNvSpPr/>
          <p:nvPr/>
        </p:nvSpPr>
        <p:spPr>
          <a:xfrm>
            <a:off x="6681752" y="3985661"/>
            <a:ext cx="2946400" cy="710419"/>
          </a:xfrm>
          <a:prstGeom prst="ellipse">
            <a:avLst/>
          </a:prstGeom>
          <a:solidFill>
            <a:schemeClr val="tx1">
              <a:alpha val="51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28">
            <a:extLst>
              <a:ext uri="{FF2B5EF4-FFF2-40B4-BE49-F238E27FC236}">
                <a16:creationId xmlns:a16="http://schemas.microsoft.com/office/drawing/2014/main" xmlns="" id="{A8E445CD-EFEA-4FE9-9A59-4EE931EB9E52}"/>
              </a:ext>
            </a:extLst>
          </p:cNvPr>
          <p:cNvSpPr/>
          <p:nvPr/>
        </p:nvSpPr>
        <p:spPr>
          <a:xfrm>
            <a:off x="6431080" y="4200195"/>
            <a:ext cx="3418450" cy="731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Isosceles Triangle 29">
            <a:extLst>
              <a:ext uri="{FF2B5EF4-FFF2-40B4-BE49-F238E27FC236}">
                <a16:creationId xmlns:a16="http://schemas.microsoft.com/office/drawing/2014/main" xmlns="" id="{978BAE55-ACB7-479C-9D5C-5B0CB2F28163}"/>
              </a:ext>
            </a:extLst>
          </p:cNvPr>
          <p:cNvSpPr/>
          <p:nvPr/>
        </p:nvSpPr>
        <p:spPr>
          <a:xfrm flipV="1">
            <a:off x="7766694" y="3908179"/>
            <a:ext cx="776516" cy="6096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" name="Group 59">
            <a:extLst>
              <a:ext uri="{FF2B5EF4-FFF2-40B4-BE49-F238E27FC236}">
                <a16:creationId xmlns:a16="http://schemas.microsoft.com/office/drawing/2014/main" xmlns="" id="{A27EE541-992C-4337-A0A1-70D68B392B09}"/>
              </a:ext>
            </a:extLst>
          </p:cNvPr>
          <p:cNvGrpSpPr/>
          <p:nvPr/>
        </p:nvGrpSpPr>
        <p:grpSpPr>
          <a:xfrm>
            <a:off x="6899268" y="3047312"/>
            <a:ext cx="653274" cy="595086"/>
            <a:chOff x="5161908" y="2988752"/>
            <a:chExt cx="653274" cy="595086"/>
          </a:xfrm>
        </p:grpSpPr>
        <p:sp>
          <p:nvSpPr>
            <p:cNvPr id="35" name="Oval 30">
              <a:extLst>
                <a:ext uri="{FF2B5EF4-FFF2-40B4-BE49-F238E27FC236}">
                  <a16:creationId xmlns:a16="http://schemas.microsoft.com/office/drawing/2014/main" xmlns="" id="{585CE835-877E-4D94-B9E3-CBCB0273F6DB}"/>
                </a:ext>
              </a:extLst>
            </p:cNvPr>
            <p:cNvSpPr/>
            <p:nvPr/>
          </p:nvSpPr>
          <p:spPr>
            <a:xfrm>
              <a:off x="5191002" y="2988752"/>
              <a:ext cx="595086" cy="595086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rgbClr val="FF9900"/>
              </a:solidFill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TextBox 31">
              <a:extLst>
                <a:ext uri="{FF2B5EF4-FFF2-40B4-BE49-F238E27FC236}">
                  <a16:creationId xmlns:a16="http://schemas.microsoft.com/office/drawing/2014/main" xmlns="" id="{94FF4C30-5C2F-4D01-8430-398F364AA53A}"/>
                </a:ext>
              </a:extLst>
            </p:cNvPr>
            <p:cNvSpPr txBox="1"/>
            <p:nvPr/>
          </p:nvSpPr>
          <p:spPr>
            <a:xfrm>
              <a:off x="5161908" y="3101629"/>
              <a:ext cx="653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entury Gothic" panose="020B0502020202020204" pitchFamily="34" charset="0"/>
                </a:rPr>
                <a:t>3</a:t>
              </a:r>
              <a:endParaRPr lang="en-US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7" name="Group 64">
            <a:extLst>
              <a:ext uri="{FF2B5EF4-FFF2-40B4-BE49-F238E27FC236}">
                <a16:creationId xmlns:a16="http://schemas.microsoft.com/office/drawing/2014/main" xmlns="" id="{750A99F7-2CB0-481F-9979-C2E4E5A8FAD2}"/>
              </a:ext>
            </a:extLst>
          </p:cNvPr>
          <p:cNvGrpSpPr/>
          <p:nvPr/>
        </p:nvGrpSpPr>
        <p:grpSpPr>
          <a:xfrm>
            <a:off x="7363065" y="3327597"/>
            <a:ext cx="1676400" cy="584775"/>
            <a:chOff x="5625705" y="3269037"/>
            <a:chExt cx="1676400" cy="584775"/>
          </a:xfrm>
        </p:grpSpPr>
        <p:sp>
          <p:nvSpPr>
            <p:cNvPr id="38" name="TextBox 32">
              <a:extLst>
                <a:ext uri="{FF2B5EF4-FFF2-40B4-BE49-F238E27FC236}">
                  <a16:creationId xmlns:a16="http://schemas.microsoft.com/office/drawing/2014/main" xmlns="" id="{0509F64D-C5B0-4F57-A419-1198E2C75B92}"/>
                </a:ext>
              </a:extLst>
            </p:cNvPr>
            <p:cNvSpPr txBox="1"/>
            <p:nvPr/>
          </p:nvSpPr>
          <p:spPr>
            <a:xfrm>
              <a:off x="5656185" y="3269037"/>
              <a:ext cx="16459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>
                  <a:latin typeface="Century Gothic" panose="020B0502020202020204" pitchFamily="34" charset="0"/>
                </a:rPr>
                <a:t>من العشرة المُبَشَّرين بالجنّة</a:t>
              </a:r>
              <a:endParaRPr lang="en-US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39" name="TextBox 33">
              <a:extLst>
                <a:ext uri="{FF2B5EF4-FFF2-40B4-BE49-F238E27FC236}">
                  <a16:creationId xmlns:a16="http://schemas.microsoft.com/office/drawing/2014/main" xmlns="" id="{BD442126-ECE2-43AA-9323-3AA2CBE10ED7}"/>
                </a:ext>
              </a:extLst>
            </p:cNvPr>
            <p:cNvSpPr txBox="1"/>
            <p:nvPr/>
          </p:nvSpPr>
          <p:spPr>
            <a:xfrm>
              <a:off x="5625705" y="3467277"/>
              <a:ext cx="164592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9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0" name="Group 7">
            <a:extLst>
              <a:ext uri="{FF2B5EF4-FFF2-40B4-BE49-F238E27FC236}">
                <a16:creationId xmlns:a16="http://schemas.microsoft.com/office/drawing/2014/main" xmlns="" id="{89A87E51-1FB7-46F1-9430-698860B9A0ED}"/>
              </a:ext>
            </a:extLst>
          </p:cNvPr>
          <p:cNvGrpSpPr/>
          <p:nvPr/>
        </p:nvGrpSpPr>
        <p:grpSpPr>
          <a:xfrm>
            <a:off x="5112693" y="3813334"/>
            <a:ext cx="1828800" cy="1828800"/>
            <a:chOff x="3375333" y="3754774"/>
            <a:chExt cx="1828800" cy="1828800"/>
          </a:xfrm>
        </p:grpSpPr>
        <p:sp>
          <p:nvSpPr>
            <p:cNvPr id="41" name="Oval 15">
              <a:extLst>
                <a:ext uri="{FF2B5EF4-FFF2-40B4-BE49-F238E27FC236}">
                  <a16:creationId xmlns:a16="http://schemas.microsoft.com/office/drawing/2014/main" xmlns="" id="{F66672B6-3A6D-4918-BADD-0EA828EA51B3}"/>
                </a:ext>
              </a:extLst>
            </p:cNvPr>
            <p:cNvSpPr/>
            <p:nvPr/>
          </p:nvSpPr>
          <p:spPr>
            <a:xfrm>
              <a:off x="3375333" y="3754774"/>
              <a:ext cx="1828800" cy="1828800"/>
            </a:xfrm>
            <a:prstGeom prst="ellipse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16">
              <a:extLst>
                <a:ext uri="{FF2B5EF4-FFF2-40B4-BE49-F238E27FC236}">
                  <a16:creationId xmlns:a16="http://schemas.microsoft.com/office/drawing/2014/main" xmlns="" id="{BB60BD24-86E6-4CE5-A285-0A668BCDF32F}"/>
                </a:ext>
              </a:extLst>
            </p:cNvPr>
            <p:cNvSpPr/>
            <p:nvPr/>
          </p:nvSpPr>
          <p:spPr>
            <a:xfrm>
              <a:off x="3466773" y="3846214"/>
              <a:ext cx="1645920" cy="164592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Oval 17">
            <a:extLst>
              <a:ext uri="{FF2B5EF4-FFF2-40B4-BE49-F238E27FC236}">
                <a16:creationId xmlns:a16="http://schemas.microsoft.com/office/drawing/2014/main" xmlns="" id="{E706B0D1-A4CA-425B-85E7-A2DE8C413CB8}"/>
              </a:ext>
            </a:extLst>
          </p:cNvPr>
          <p:cNvSpPr/>
          <p:nvPr/>
        </p:nvSpPr>
        <p:spPr>
          <a:xfrm>
            <a:off x="4568540" y="4931715"/>
            <a:ext cx="2946400" cy="710419"/>
          </a:xfrm>
          <a:prstGeom prst="ellipse">
            <a:avLst/>
          </a:prstGeom>
          <a:solidFill>
            <a:schemeClr val="tx1">
              <a:alpha val="51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18">
            <a:extLst>
              <a:ext uri="{FF2B5EF4-FFF2-40B4-BE49-F238E27FC236}">
                <a16:creationId xmlns:a16="http://schemas.microsoft.com/office/drawing/2014/main" xmlns="" id="{3222ABEC-F694-4A74-98C6-9B48079C8C48}"/>
              </a:ext>
            </a:extLst>
          </p:cNvPr>
          <p:cNvSpPr/>
          <p:nvPr/>
        </p:nvSpPr>
        <p:spPr>
          <a:xfrm>
            <a:off x="4317868" y="5146249"/>
            <a:ext cx="3418450" cy="731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Isosceles Triangle 19">
            <a:extLst>
              <a:ext uri="{FF2B5EF4-FFF2-40B4-BE49-F238E27FC236}">
                <a16:creationId xmlns:a16="http://schemas.microsoft.com/office/drawing/2014/main" xmlns="" id="{A3C08218-6696-4FBF-9337-86F9B90EE3EF}"/>
              </a:ext>
            </a:extLst>
          </p:cNvPr>
          <p:cNvSpPr/>
          <p:nvPr/>
        </p:nvSpPr>
        <p:spPr>
          <a:xfrm flipV="1">
            <a:off x="5653482" y="4854233"/>
            <a:ext cx="776516" cy="6096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6" name="Group 58">
            <a:extLst>
              <a:ext uri="{FF2B5EF4-FFF2-40B4-BE49-F238E27FC236}">
                <a16:creationId xmlns:a16="http://schemas.microsoft.com/office/drawing/2014/main" xmlns="" id="{4A1C45CA-FD95-46B3-A1F0-57F4817E9CE0}"/>
              </a:ext>
            </a:extLst>
          </p:cNvPr>
          <p:cNvGrpSpPr/>
          <p:nvPr/>
        </p:nvGrpSpPr>
        <p:grpSpPr>
          <a:xfrm>
            <a:off x="4786056" y="3993366"/>
            <a:ext cx="653274" cy="595086"/>
            <a:chOff x="3048696" y="3934806"/>
            <a:chExt cx="653274" cy="595086"/>
          </a:xfrm>
        </p:grpSpPr>
        <p:sp>
          <p:nvSpPr>
            <p:cNvPr id="47" name="Oval 20">
              <a:extLst>
                <a:ext uri="{FF2B5EF4-FFF2-40B4-BE49-F238E27FC236}">
                  <a16:creationId xmlns:a16="http://schemas.microsoft.com/office/drawing/2014/main" xmlns="" id="{C34816C2-66E6-4C23-9768-F8B1EFB0A0FE}"/>
                </a:ext>
              </a:extLst>
            </p:cNvPr>
            <p:cNvSpPr/>
            <p:nvPr/>
          </p:nvSpPr>
          <p:spPr>
            <a:xfrm>
              <a:off x="3077790" y="3934806"/>
              <a:ext cx="595086" cy="595086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rgbClr val="0099FF"/>
              </a:solidFill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TextBox 21">
              <a:extLst>
                <a:ext uri="{FF2B5EF4-FFF2-40B4-BE49-F238E27FC236}">
                  <a16:creationId xmlns:a16="http://schemas.microsoft.com/office/drawing/2014/main" xmlns="" id="{A6D7CFF5-E94F-43D6-A0F6-E757EDF37FB7}"/>
                </a:ext>
              </a:extLst>
            </p:cNvPr>
            <p:cNvSpPr txBox="1"/>
            <p:nvPr/>
          </p:nvSpPr>
          <p:spPr>
            <a:xfrm>
              <a:off x="3048696" y="4047683"/>
              <a:ext cx="653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entury Gothic" panose="020B0502020202020204" pitchFamily="34" charset="0"/>
                </a:rPr>
                <a:t>2</a:t>
              </a:r>
              <a:endParaRPr lang="en-US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9" name="Group 63">
            <a:extLst>
              <a:ext uri="{FF2B5EF4-FFF2-40B4-BE49-F238E27FC236}">
                <a16:creationId xmlns:a16="http://schemas.microsoft.com/office/drawing/2014/main" xmlns="" id="{809DFDE0-8A6D-4403-B9F1-265F009C7577}"/>
              </a:ext>
            </a:extLst>
          </p:cNvPr>
          <p:cNvGrpSpPr/>
          <p:nvPr/>
        </p:nvGrpSpPr>
        <p:grpSpPr>
          <a:xfrm>
            <a:off x="5264173" y="4236655"/>
            <a:ext cx="1693117" cy="830997"/>
            <a:chOff x="3526813" y="4178095"/>
            <a:chExt cx="1693117" cy="830997"/>
          </a:xfrm>
        </p:grpSpPr>
        <p:sp>
          <p:nvSpPr>
            <p:cNvPr id="50" name="TextBox 22">
              <a:extLst>
                <a:ext uri="{FF2B5EF4-FFF2-40B4-BE49-F238E27FC236}">
                  <a16:creationId xmlns:a16="http://schemas.microsoft.com/office/drawing/2014/main" xmlns="" id="{14A292BA-7F2D-430A-BEDE-6D7EE1FA986B}"/>
                </a:ext>
              </a:extLst>
            </p:cNvPr>
            <p:cNvSpPr txBox="1"/>
            <p:nvPr/>
          </p:nvSpPr>
          <p:spPr>
            <a:xfrm>
              <a:off x="3574010" y="4178095"/>
              <a:ext cx="16459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>
                  <a:latin typeface="Century Gothic" panose="020B0502020202020204" pitchFamily="34" charset="0"/>
                </a:rPr>
                <a:t>من أوائل من دخلوا في الإسلام و ساندوه بقوة</a:t>
              </a:r>
              <a:endParaRPr lang="en-US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51" name="TextBox 23">
              <a:extLst>
                <a:ext uri="{FF2B5EF4-FFF2-40B4-BE49-F238E27FC236}">
                  <a16:creationId xmlns:a16="http://schemas.microsoft.com/office/drawing/2014/main" xmlns="" id="{253266AB-934D-4041-90C4-5459AB0BF68F}"/>
                </a:ext>
              </a:extLst>
            </p:cNvPr>
            <p:cNvSpPr txBox="1"/>
            <p:nvPr/>
          </p:nvSpPr>
          <p:spPr>
            <a:xfrm>
              <a:off x="3526813" y="4465481"/>
              <a:ext cx="164592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9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2" name="Group 3">
            <a:extLst>
              <a:ext uri="{FF2B5EF4-FFF2-40B4-BE49-F238E27FC236}">
                <a16:creationId xmlns:a16="http://schemas.microsoft.com/office/drawing/2014/main" xmlns="" id="{B63E09DE-2294-4399-A197-0035F483616C}"/>
              </a:ext>
            </a:extLst>
          </p:cNvPr>
          <p:cNvGrpSpPr/>
          <p:nvPr/>
        </p:nvGrpSpPr>
        <p:grpSpPr>
          <a:xfrm>
            <a:off x="2909123" y="4652121"/>
            <a:ext cx="1828800" cy="1828800"/>
            <a:chOff x="1171763" y="4593561"/>
            <a:chExt cx="1828800" cy="1828800"/>
          </a:xfrm>
        </p:grpSpPr>
        <p:sp>
          <p:nvSpPr>
            <p:cNvPr id="53" name="Oval 5">
              <a:extLst>
                <a:ext uri="{FF2B5EF4-FFF2-40B4-BE49-F238E27FC236}">
                  <a16:creationId xmlns:a16="http://schemas.microsoft.com/office/drawing/2014/main" xmlns="" id="{BDFDD896-7B0D-4EEF-96F5-AE3A3DB323AF}"/>
                </a:ext>
              </a:extLst>
            </p:cNvPr>
            <p:cNvSpPr/>
            <p:nvPr/>
          </p:nvSpPr>
          <p:spPr>
            <a:xfrm>
              <a:off x="1171763" y="4593561"/>
              <a:ext cx="1828800" cy="1828800"/>
            </a:xfrm>
            <a:prstGeom prst="ellipse">
              <a:avLst/>
            </a:prstGeom>
            <a:solidFill>
              <a:srgbClr val="CC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4">
              <a:extLst>
                <a:ext uri="{FF2B5EF4-FFF2-40B4-BE49-F238E27FC236}">
                  <a16:creationId xmlns:a16="http://schemas.microsoft.com/office/drawing/2014/main" xmlns="" id="{F05D20DA-453B-46AB-95A1-844D6D9DCA1C}"/>
                </a:ext>
              </a:extLst>
            </p:cNvPr>
            <p:cNvSpPr/>
            <p:nvPr/>
          </p:nvSpPr>
          <p:spPr>
            <a:xfrm>
              <a:off x="1263203" y="4685001"/>
              <a:ext cx="1645920" cy="164592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5" name="Oval 8">
            <a:extLst>
              <a:ext uri="{FF2B5EF4-FFF2-40B4-BE49-F238E27FC236}">
                <a16:creationId xmlns:a16="http://schemas.microsoft.com/office/drawing/2014/main" xmlns="" id="{1238B729-E08C-4976-9C7C-FAD9188098F5}"/>
              </a:ext>
            </a:extLst>
          </p:cNvPr>
          <p:cNvSpPr/>
          <p:nvPr/>
        </p:nvSpPr>
        <p:spPr>
          <a:xfrm>
            <a:off x="2364970" y="5770502"/>
            <a:ext cx="2946400" cy="710419"/>
          </a:xfrm>
          <a:prstGeom prst="ellipse">
            <a:avLst/>
          </a:prstGeom>
          <a:solidFill>
            <a:schemeClr val="tx1">
              <a:alpha val="51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6">
            <a:extLst>
              <a:ext uri="{FF2B5EF4-FFF2-40B4-BE49-F238E27FC236}">
                <a16:creationId xmlns:a16="http://schemas.microsoft.com/office/drawing/2014/main" xmlns="" id="{224E493B-C951-4F7E-A1A1-8C015785565F}"/>
              </a:ext>
            </a:extLst>
          </p:cNvPr>
          <p:cNvSpPr/>
          <p:nvPr/>
        </p:nvSpPr>
        <p:spPr>
          <a:xfrm>
            <a:off x="2114298" y="5985036"/>
            <a:ext cx="3418450" cy="731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Isosceles Triangle 9">
            <a:extLst>
              <a:ext uri="{FF2B5EF4-FFF2-40B4-BE49-F238E27FC236}">
                <a16:creationId xmlns:a16="http://schemas.microsoft.com/office/drawing/2014/main" xmlns="" id="{036AC0F8-3593-4D5B-A338-80D80789CDD9}"/>
              </a:ext>
            </a:extLst>
          </p:cNvPr>
          <p:cNvSpPr/>
          <p:nvPr/>
        </p:nvSpPr>
        <p:spPr>
          <a:xfrm flipV="1">
            <a:off x="3449912" y="5693020"/>
            <a:ext cx="776516" cy="6096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9" name="Group 57">
            <a:extLst>
              <a:ext uri="{FF2B5EF4-FFF2-40B4-BE49-F238E27FC236}">
                <a16:creationId xmlns:a16="http://schemas.microsoft.com/office/drawing/2014/main" xmlns="" id="{74A0F2B4-9E17-4919-A307-A5A32D457EB5}"/>
              </a:ext>
            </a:extLst>
          </p:cNvPr>
          <p:cNvGrpSpPr/>
          <p:nvPr/>
        </p:nvGrpSpPr>
        <p:grpSpPr>
          <a:xfrm>
            <a:off x="2582486" y="4832153"/>
            <a:ext cx="653274" cy="595086"/>
            <a:chOff x="845126" y="4773593"/>
            <a:chExt cx="653274" cy="595086"/>
          </a:xfrm>
        </p:grpSpPr>
        <p:sp>
          <p:nvSpPr>
            <p:cNvPr id="60" name="Oval 10">
              <a:extLst>
                <a:ext uri="{FF2B5EF4-FFF2-40B4-BE49-F238E27FC236}">
                  <a16:creationId xmlns:a16="http://schemas.microsoft.com/office/drawing/2014/main" xmlns="" id="{095564A4-23BB-4FF7-A0B7-895301266BD9}"/>
                </a:ext>
              </a:extLst>
            </p:cNvPr>
            <p:cNvSpPr/>
            <p:nvPr/>
          </p:nvSpPr>
          <p:spPr>
            <a:xfrm>
              <a:off x="874220" y="4773593"/>
              <a:ext cx="595086" cy="595086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rgbClr val="CC0066"/>
              </a:solidFill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1" name="TextBox 11">
              <a:extLst>
                <a:ext uri="{FF2B5EF4-FFF2-40B4-BE49-F238E27FC236}">
                  <a16:creationId xmlns:a16="http://schemas.microsoft.com/office/drawing/2014/main" xmlns="" id="{66C336DB-71CC-49BB-B018-AA555158FB85}"/>
                </a:ext>
              </a:extLst>
            </p:cNvPr>
            <p:cNvSpPr txBox="1"/>
            <p:nvPr/>
          </p:nvSpPr>
          <p:spPr>
            <a:xfrm>
              <a:off x="845126" y="4886470"/>
              <a:ext cx="653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entury Gothic" panose="020B0502020202020204" pitchFamily="34" charset="0"/>
                </a:rPr>
                <a:t>1</a:t>
              </a:r>
              <a:endParaRPr lang="en-US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xmlns="" id="{78B364FA-D617-42F3-AC37-F6D8890D0E23}"/>
              </a:ext>
            </a:extLst>
          </p:cNvPr>
          <p:cNvGrpSpPr/>
          <p:nvPr/>
        </p:nvGrpSpPr>
        <p:grpSpPr>
          <a:xfrm>
            <a:off x="3088773" y="5210887"/>
            <a:ext cx="1645920" cy="584775"/>
            <a:chOff x="1308923" y="5152327"/>
            <a:chExt cx="1645920" cy="584775"/>
          </a:xfrm>
        </p:grpSpPr>
        <p:sp>
          <p:nvSpPr>
            <p:cNvPr id="63" name="TextBox 12">
              <a:extLst>
                <a:ext uri="{FF2B5EF4-FFF2-40B4-BE49-F238E27FC236}">
                  <a16:creationId xmlns:a16="http://schemas.microsoft.com/office/drawing/2014/main" xmlns="" id="{5BCEECDD-F6EB-4CFE-9C4D-9315ACC9EE4F}"/>
                </a:ext>
              </a:extLst>
            </p:cNvPr>
            <p:cNvSpPr txBox="1"/>
            <p:nvPr/>
          </p:nvSpPr>
          <p:spPr>
            <a:xfrm>
              <a:off x="1308923" y="5152327"/>
              <a:ext cx="16459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>
                  <a:latin typeface="Century Gothic" panose="020B0502020202020204" pitchFamily="34" charset="0"/>
                </a:rPr>
                <a:t>أفضل الصحابة رضي الله عنهم</a:t>
              </a:r>
              <a:endParaRPr lang="en-US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4" name="TextBox 13">
              <a:extLst>
                <a:ext uri="{FF2B5EF4-FFF2-40B4-BE49-F238E27FC236}">
                  <a16:creationId xmlns:a16="http://schemas.microsoft.com/office/drawing/2014/main" xmlns="" id="{AC918EE3-24E5-4521-BC3D-EDEFE3EC643F}"/>
                </a:ext>
              </a:extLst>
            </p:cNvPr>
            <p:cNvSpPr txBox="1"/>
            <p:nvPr/>
          </p:nvSpPr>
          <p:spPr>
            <a:xfrm>
              <a:off x="1308923" y="5413937"/>
              <a:ext cx="164592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900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65" name="Graphic 68" descr="Presentation with bar chart">
            <a:extLst>
              <a:ext uri="{FF2B5EF4-FFF2-40B4-BE49-F238E27FC236}">
                <a16:creationId xmlns:a16="http://schemas.microsoft.com/office/drawing/2014/main" xmlns="" id="{38703D9B-5D2E-4476-BFAE-77FFCDFBAE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590853" y="6302620"/>
            <a:ext cx="548640" cy="548640"/>
          </a:xfrm>
          <a:prstGeom prst="rect">
            <a:avLst/>
          </a:prstGeom>
        </p:spPr>
      </p:pic>
      <p:pic>
        <p:nvPicPr>
          <p:cNvPr id="69" name="Graphic 70" descr="Head with gears">
            <a:extLst>
              <a:ext uri="{FF2B5EF4-FFF2-40B4-BE49-F238E27FC236}">
                <a16:creationId xmlns:a16="http://schemas.microsoft.com/office/drawing/2014/main" xmlns="" id="{656C72C9-C556-4427-99D5-A48FA0F304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767420" y="5541315"/>
            <a:ext cx="548640" cy="548640"/>
          </a:xfrm>
          <a:prstGeom prst="rect">
            <a:avLst/>
          </a:prstGeom>
        </p:spPr>
      </p:pic>
      <p:pic>
        <p:nvPicPr>
          <p:cNvPr id="70" name="Graphic 72" descr="Bank">
            <a:extLst>
              <a:ext uri="{FF2B5EF4-FFF2-40B4-BE49-F238E27FC236}">
                <a16:creationId xmlns:a16="http://schemas.microsoft.com/office/drawing/2014/main" xmlns="" id="{312780FD-26B7-4500-BA9F-758242D635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870472" y="4558726"/>
            <a:ext cx="548640" cy="548640"/>
          </a:xfrm>
          <a:prstGeom prst="rect">
            <a:avLst/>
          </a:prstGeom>
        </p:spPr>
      </p:pic>
      <p:pic>
        <p:nvPicPr>
          <p:cNvPr id="71" name="Graphic 74" descr="Handshake">
            <a:extLst>
              <a:ext uri="{FF2B5EF4-FFF2-40B4-BE49-F238E27FC236}">
                <a16:creationId xmlns:a16="http://schemas.microsoft.com/office/drawing/2014/main" xmlns="" id="{9AEABFEC-7656-4F39-B9A2-959C3BA0B5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095248" y="3467047"/>
            <a:ext cx="548640" cy="548640"/>
          </a:xfrm>
          <a:prstGeom prst="rect">
            <a:avLst/>
          </a:prstGeom>
        </p:spPr>
      </p:pic>
      <p:grpSp>
        <p:nvGrpSpPr>
          <p:cNvPr id="72" name="مجموعة 71"/>
          <p:cNvGrpSpPr/>
          <p:nvPr/>
        </p:nvGrpSpPr>
        <p:grpSpPr>
          <a:xfrm>
            <a:off x="5003801" y="625832"/>
            <a:ext cx="3873890" cy="559599"/>
            <a:chOff x="4185842" y="1082155"/>
            <a:chExt cx="3873890" cy="559599"/>
          </a:xfrm>
        </p:grpSpPr>
        <p:sp>
          <p:nvSpPr>
            <p:cNvPr id="73" name="Rectangle 39">
              <a:extLst>
                <a:ext uri="{FF2B5EF4-FFF2-40B4-BE49-F238E27FC236}">
                  <a16:creationId xmlns=""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>
              <a:off x="4185842" y="1082155"/>
              <a:ext cx="3873890" cy="55959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5">
              <a:extLst>
                <a:ext uri="{FF2B5EF4-FFF2-40B4-BE49-F238E27FC236}">
                  <a16:creationId xmlns=""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 flipH="1">
              <a:off x="4185842" y="1115161"/>
              <a:ext cx="37582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من فضائل الخلفاء الراشدين</a:t>
              </a:r>
              <a:endParaRPr lang="ar-SY" sz="24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811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"/>
                            </p:stCondLst>
                            <p:childTnLst>
                              <p:par>
                                <p:cTn id="5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00"/>
                            </p:stCondLst>
                            <p:childTnLst>
                              <p:par>
                                <p:cTn id="8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17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300"/>
                            </p:stCondLst>
                            <p:childTnLst>
                              <p:par>
                                <p:cTn id="14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1" grpId="0" animBg="1"/>
      <p:bldP spid="33" grpId="0" animBg="1"/>
      <p:bldP spid="45" grpId="0" animBg="1"/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45508" y="3650809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46205" y="356111"/>
            <a:ext cx="972847" cy="2365989"/>
            <a:chOff x="1130424" y="335569"/>
            <a:chExt cx="972847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30424" y="575526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الخلفاء الراشدون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108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الخلفاء الراشدون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:a16="http://schemas.microsoft.com/office/drawing/2014/main" xmlns="" id="{706834C1-82D1-497D-8C56-9F86A9E84F86}"/>
              </a:ext>
            </a:extLst>
          </p:cNvPr>
          <p:cNvGrpSpPr/>
          <p:nvPr/>
        </p:nvGrpSpPr>
        <p:grpSpPr>
          <a:xfrm>
            <a:off x="8822835" y="138463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:a16="http://schemas.microsoft.com/office/drawing/2014/main" xmlns="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:a16="http://schemas.microsoft.com/office/drawing/2014/main" xmlns="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:a16="http://schemas.microsoft.com/office/drawing/2014/main" xmlns="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:a16="http://schemas.microsoft.com/office/drawing/2014/main" xmlns="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rgbClr val="FFFF00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:a16="http://schemas.microsoft.com/office/drawing/2014/main" xmlns="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1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4399197" y="1115161"/>
            <a:ext cx="7297048" cy="1552898"/>
            <a:chOff x="4399197" y="1115161"/>
            <a:chExt cx="7297048" cy="1552898"/>
          </a:xfrm>
        </p:grpSpPr>
        <p:sp>
          <p:nvSpPr>
            <p:cNvPr id="47" name="Rectangle 13">
              <a:extLst>
                <a:ext uri="{FF2B5EF4-FFF2-40B4-BE49-F238E27FC236}">
                  <a16:creationId xmlns:a16="http://schemas.microsoft.com/office/drawing/2014/main" xmlns="" id="{468E39C0-3777-42DF-99E5-7E7AA8305FC5}"/>
                </a:ext>
              </a:extLst>
            </p:cNvPr>
            <p:cNvSpPr/>
            <p:nvPr/>
          </p:nvSpPr>
          <p:spPr>
            <a:xfrm rot="173929">
              <a:off x="8968075" y="1776264"/>
              <a:ext cx="2548619" cy="891795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10">
              <a:extLst>
                <a:ext uri="{FF2B5EF4-FFF2-40B4-BE49-F238E27FC236}">
                  <a16:creationId xmlns:a16="http://schemas.microsoft.com/office/drawing/2014/main" xmlns="" id="{6A18B9AE-39F4-4CD2-9308-2E4BC1EAD4F0}"/>
                </a:ext>
              </a:extLst>
            </p:cNvPr>
            <p:cNvSpPr/>
            <p:nvPr/>
          </p:nvSpPr>
          <p:spPr>
            <a:xfrm rot="21269386">
              <a:off x="4423589" y="2109734"/>
              <a:ext cx="2548619" cy="502019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: Shape 46">
              <a:extLst>
                <a:ext uri="{FF2B5EF4-FFF2-40B4-BE49-F238E27FC236}">
                  <a16:creationId xmlns:a16="http://schemas.microsoft.com/office/drawing/2014/main" xmlns="" id="{6B14ACBE-14D9-4D3B-BAD8-0274A075EEBA}"/>
                </a:ext>
              </a:extLst>
            </p:cNvPr>
            <p:cNvSpPr/>
            <p:nvPr/>
          </p:nvSpPr>
          <p:spPr>
            <a:xfrm>
              <a:off x="4399197" y="1241398"/>
              <a:ext cx="7297048" cy="1396556"/>
            </a:xfrm>
            <a:custGeom>
              <a:avLst/>
              <a:gdLst>
                <a:gd name="connsiteX0" fmla="*/ 7750893 w 7968342"/>
                <a:gd name="connsiteY0" fmla="*/ 825347 h 1915885"/>
                <a:gd name="connsiteX1" fmla="*/ 7751085 w 7968342"/>
                <a:gd name="connsiteY1" fmla="*/ 825781 h 1915885"/>
                <a:gd name="connsiteX2" fmla="*/ 7747618 w 7968342"/>
                <a:gd name="connsiteY2" fmla="*/ 836785 h 1915885"/>
                <a:gd name="connsiteX3" fmla="*/ 7747059 w 7968342"/>
                <a:gd name="connsiteY3" fmla="*/ 837999 h 1915885"/>
                <a:gd name="connsiteX4" fmla="*/ 7747421 w 7968342"/>
                <a:gd name="connsiteY4" fmla="*/ 836690 h 1915885"/>
                <a:gd name="connsiteX5" fmla="*/ 7750893 w 7968342"/>
                <a:gd name="connsiteY5" fmla="*/ 825347 h 1915885"/>
                <a:gd name="connsiteX6" fmla="*/ 223920 w 7968342"/>
                <a:gd name="connsiteY6" fmla="*/ 759320 h 1915885"/>
                <a:gd name="connsiteX7" fmla="*/ 155341 w 7968342"/>
                <a:gd name="connsiteY7" fmla="*/ 827900 h 1915885"/>
                <a:gd name="connsiteX8" fmla="*/ 223920 w 7968342"/>
                <a:gd name="connsiteY8" fmla="*/ 896480 h 1915885"/>
                <a:gd name="connsiteX9" fmla="*/ 292500 w 7968342"/>
                <a:gd name="connsiteY9" fmla="*/ 827900 h 1915885"/>
                <a:gd name="connsiteX10" fmla="*/ 223920 w 7968342"/>
                <a:gd name="connsiteY10" fmla="*/ 759320 h 1915885"/>
                <a:gd name="connsiteX11" fmla="*/ 223921 w 7968342"/>
                <a:gd name="connsiteY11" fmla="*/ 567436 h 1915885"/>
                <a:gd name="connsiteX12" fmla="*/ 155341 w 7968342"/>
                <a:gd name="connsiteY12" fmla="*/ 636016 h 1915885"/>
                <a:gd name="connsiteX13" fmla="*/ 223921 w 7968342"/>
                <a:gd name="connsiteY13" fmla="*/ 704596 h 1915885"/>
                <a:gd name="connsiteX14" fmla="*/ 292502 w 7968342"/>
                <a:gd name="connsiteY14" fmla="*/ 636016 h 1915885"/>
                <a:gd name="connsiteX15" fmla="*/ 223921 w 7968342"/>
                <a:gd name="connsiteY15" fmla="*/ 567436 h 1915885"/>
                <a:gd name="connsiteX16" fmla="*/ 223922 w 7968342"/>
                <a:gd name="connsiteY16" fmla="*/ 375552 h 1915885"/>
                <a:gd name="connsiteX17" fmla="*/ 155343 w 7968342"/>
                <a:gd name="connsiteY17" fmla="*/ 444132 h 1915885"/>
                <a:gd name="connsiteX18" fmla="*/ 223922 w 7968342"/>
                <a:gd name="connsiteY18" fmla="*/ 512712 h 1915885"/>
                <a:gd name="connsiteX19" fmla="*/ 292502 w 7968342"/>
                <a:gd name="connsiteY19" fmla="*/ 444132 h 1915885"/>
                <a:gd name="connsiteX20" fmla="*/ 223922 w 7968342"/>
                <a:gd name="connsiteY20" fmla="*/ 375552 h 1915885"/>
                <a:gd name="connsiteX21" fmla="*/ 223923 w 7968342"/>
                <a:gd name="connsiteY21" fmla="*/ 183668 h 1915885"/>
                <a:gd name="connsiteX22" fmla="*/ 155343 w 7968342"/>
                <a:gd name="connsiteY22" fmla="*/ 252248 h 1915885"/>
                <a:gd name="connsiteX23" fmla="*/ 223923 w 7968342"/>
                <a:gd name="connsiteY23" fmla="*/ 320828 h 1915885"/>
                <a:gd name="connsiteX24" fmla="*/ 292503 w 7968342"/>
                <a:gd name="connsiteY24" fmla="*/ 252248 h 1915885"/>
                <a:gd name="connsiteX25" fmla="*/ 223923 w 7968342"/>
                <a:gd name="connsiteY25" fmla="*/ 183668 h 1915885"/>
                <a:gd name="connsiteX26" fmla="*/ 1980393 w 7968342"/>
                <a:gd name="connsiteY26" fmla="*/ 0 h 1915885"/>
                <a:gd name="connsiteX27" fmla="*/ 2100840 w 7968342"/>
                <a:gd name="connsiteY27" fmla="*/ 17226 h 1915885"/>
                <a:gd name="connsiteX28" fmla="*/ 2204080 w 7968342"/>
                <a:gd name="connsiteY28" fmla="*/ 34452 h 1915885"/>
                <a:gd name="connsiteX29" fmla="*/ 2341734 w 7968342"/>
                <a:gd name="connsiteY29" fmla="*/ 51679 h 1915885"/>
                <a:gd name="connsiteX30" fmla="*/ 2444975 w 7968342"/>
                <a:gd name="connsiteY30" fmla="*/ 68904 h 1915885"/>
                <a:gd name="connsiteX31" fmla="*/ 2565422 w 7968342"/>
                <a:gd name="connsiteY31" fmla="*/ 86130 h 1915885"/>
                <a:gd name="connsiteX32" fmla="*/ 2909558 w 7968342"/>
                <a:gd name="connsiteY32" fmla="*/ 137808 h 1915885"/>
                <a:gd name="connsiteX33" fmla="*/ 2995591 w 7968342"/>
                <a:gd name="connsiteY33" fmla="*/ 103357 h 1915885"/>
                <a:gd name="connsiteX34" fmla="*/ 3150452 w 7968342"/>
                <a:gd name="connsiteY34" fmla="*/ 34452 h 1915885"/>
                <a:gd name="connsiteX35" fmla="*/ 4217270 w 7968342"/>
                <a:gd name="connsiteY35" fmla="*/ 17226 h 1915885"/>
                <a:gd name="connsiteX36" fmla="*/ 4733473 w 7968342"/>
                <a:gd name="connsiteY36" fmla="*/ 0 h 1915885"/>
                <a:gd name="connsiteX37" fmla="*/ 4853920 w 7968342"/>
                <a:gd name="connsiteY37" fmla="*/ 51679 h 1915885"/>
                <a:gd name="connsiteX38" fmla="*/ 4905541 w 7968342"/>
                <a:gd name="connsiteY38" fmla="*/ 68904 h 1915885"/>
                <a:gd name="connsiteX39" fmla="*/ 5129229 w 7968342"/>
                <a:gd name="connsiteY39" fmla="*/ 120583 h 1915885"/>
                <a:gd name="connsiteX40" fmla="*/ 5180848 w 7968342"/>
                <a:gd name="connsiteY40" fmla="*/ 103357 h 1915885"/>
                <a:gd name="connsiteX41" fmla="*/ 5284089 w 7968342"/>
                <a:gd name="connsiteY41" fmla="*/ 68904 h 1915885"/>
                <a:gd name="connsiteX42" fmla="*/ 5456156 w 7968342"/>
                <a:gd name="connsiteY42" fmla="*/ 51679 h 1915885"/>
                <a:gd name="connsiteX43" fmla="*/ 6006772 w 7968342"/>
                <a:gd name="connsiteY43" fmla="*/ 34452 h 1915885"/>
                <a:gd name="connsiteX44" fmla="*/ 6041186 w 7968342"/>
                <a:gd name="connsiteY44" fmla="*/ 86130 h 1915885"/>
                <a:gd name="connsiteX45" fmla="*/ 6110013 w 7968342"/>
                <a:gd name="connsiteY45" fmla="*/ 189487 h 1915885"/>
                <a:gd name="connsiteX46" fmla="*/ 6299287 w 7968342"/>
                <a:gd name="connsiteY46" fmla="*/ 206713 h 1915885"/>
                <a:gd name="connsiteX47" fmla="*/ 6350907 w 7968342"/>
                <a:gd name="connsiteY47" fmla="*/ 258391 h 1915885"/>
                <a:gd name="connsiteX48" fmla="*/ 6918729 w 7968342"/>
                <a:gd name="connsiteY48" fmla="*/ 258391 h 1915885"/>
                <a:gd name="connsiteX49" fmla="*/ 7108003 w 7968342"/>
                <a:gd name="connsiteY49" fmla="*/ 241165 h 1915885"/>
                <a:gd name="connsiteX50" fmla="*/ 7314485 w 7968342"/>
                <a:gd name="connsiteY50" fmla="*/ 206713 h 1915885"/>
                <a:gd name="connsiteX51" fmla="*/ 7383312 w 7968342"/>
                <a:gd name="connsiteY51" fmla="*/ 103357 h 1915885"/>
                <a:gd name="connsiteX52" fmla="*/ 7507025 w 7968342"/>
                <a:gd name="connsiteY52" fmla="*/ 89864 h 1915885"/>
                <a:gd name="connsiteX53" fmla="*/ 7559620 w 7968342"/>
                <a:gd name="connsiteY53" fmla="*/ 84509 h 1915885"/>
                <a:gd name="connsiteX54" fmla="*/ 7568913 w 7968342"/>
                <a:gd name="connsiteY54" fmla="*/ 84141 h 1915885"/>
                <a:gd name="connsiteX55" fmla="*/ 7567104 w 7968342"/>
                <a:gd name="connsiteY55" fmla="*/ 83747 h 1915885"/>
                <a:gd name="connsiteX56" fmla="*/ 7559620 w 7968342"/>
                <a:gd name="connsiteY56" fmla="*/ 84509 h 1915885"/>
                <a:gd name="connsiteX57" fmla="*/ 7533844 w 7968342"/>
                <a:gd name="connsiteY57" fmla="*/ 85530 h 1915885"/>
                <a:gd name="connsiteX58" fmla="*/ 7607000 w 7968342"/>
                <a:gd name="connsiteY58" fmla="*/ 68904 h 1915885"/>
                <a:gd name="connsiteX59" fmla="*/ 7727447 w 7968342"/>
                <a:gd name="connsiteY59" fmla="*/ 51679 h 1915885"/>
                <a:gd name="connsiteX60" fmla="*/ 7744654 w 7968342"/>
                <a:gd name="connsiteY60" fmla="*/ 155034 h 1915885"/>
                <a:gd name="connsiteX61" fmla="*/ 7727447 w 7968342"/>
                <a:gd name="connsiteY61" fmla="*/ 447878 h 1915885"/>
                <a:gd name="connsiteX62" fmla="*/ 7744654 w 7968342"/>
                <a:gd name="connsiteY62" fmla="*/ 499556 h 1915885"/>
                <a:gd name="connsiteX63" fmla="*/ 7779068 w 7968342"/>
                <a:gd name="connsiteY63" fmla="*/ 602913 h 1915885"/>
                <a:gd name="connsiteX64" fmla="*/ 7727447 w 7968342"/>
                <a:gd name="connsiteY64" fmla="*/ 792400 h 1915885"/>
                <a:gd name="connsiteX65" fmla="*/ 7741630 w 7968342"/>
                <a:gd name="connsiteY65" fmla="*/ 849777 h 1915885"/>
                <a:gd name="connsiteX66" fmla="*/ 7747059 w 7968342"/>
                <a:gd name="connsiteY66" fmla="*/ 837999 h 1915885"/>
                <a:gd name="connsiteX67" fmla="*/ 7742891 w 7968342"/>
                <a:gd name="connsiteY67" fmla="*/ 853052 h 1915885"/>
                <a:gd name="connsiteX68" fmla="*/ 7727447 w 7968342"/>
                <a:gd name="connsiteY68" fmla="*/ 912982 h 1915885"/>
                <a:gd name="connsiteX69" fmla="*/ 7675827 w 7968342"/>
                <a:gd name="connsiteY69" fmla="*/ 1068017 h 1915885"/>
                <a:gd name="connsiteX70" fmla="*/ 7710240 w 7968342"/>
                <a:gd name="connsiteY70" fmla="*/ 1119695 h 1915885"/>
                <a:gd name="connsiteX71" fmla="*/ 7761861 w 7968342"/>
                <a:gd name="connsiteY71" fmla="*/ 1136922 h 1915885"/>
                <a:gd name="connsiteX72" fmla="*/ 7813481 w 7968342"/>
                <a:gd name="connsiteY72" fmla="*/ 1154147 h 1915885"/>
                <a:gd name="connsiteX73" fmla="*/ 7968342 w 7968342"/>
                <a:gd name="connsiteY73" fmla="*/ 1205826 h 1915885"/>
                <a:gd name="connsiteX74" fmla="*/ 7813481 w 7968342"/>
                <a:gd name="connsiteY74" fmla="*/ 1274730 h 1915885"/>
                <a:gd name="connsiteX75" fmla="*/ 7761861 w 7968342"/>
                <a:gd name="connsiteY75" fmla="*/ 1309183 h 1915885"/>
                <a:gd name="connsiteX76" fmla="*/ 7744654 w 7968342"/>
                <a:gd name="connsiteY76" fmla="*/ 1515895 h 1915885"/>
                <a:gd name="connsiteX77" fmla="*/ 7796275 w 7968342"/>
                <a:gd name="connsiteY77" fmla="*/ 1550348 h 1915885"/>
                <a:gd name="connsiteX78" fmla="*/ 7744654 w 7968342"/>
                <a:gd name="connsiteY78" fmla="*/ 1670930 h 1915885"/>
                <a:gd name="connsiteX79" fmla="*/ 7641413 w 7968342"/>
                <a:gd name="connsiteY79" fmla="*/ 1705382 h 1915885"/>
                <a:gd name="connsiteX80" fmla="*/ 7710240 w 7968342"/>
                <a:gd name="connsiteY80" fmla="*/ 1808739 h 1915885"/>
                <a:gd name="connsiteX81" fmla="*/ 7693033 w 7968342"/>
                <a:gd name="connsiteY81" fmla="*/ 1860417 h 1915885"/>
                <a:gd name="connsiteX82" fmla="*/ 7125211 w 7968342"/>
                <a:gd name="connsiteY82" fmla="*/ 1843190 h 1915885"/>
                <a:gd name="connsiteX83" fmla="*/ 6540181 w 7968342"/>
                <a:gd name="connsiteY83" fmla="*/ 1825965 h 1915885"/>
                <a:gd name="connsiteX84" fmla="*/ 6454148 w 7968342"/>
                <a:gd name="connsiteY84" fmla="*/ 1808739 h 1915885"/>
                <a:gd name="connsiteX85" fmla="*/ 6385320 w 7968342"/>
                <a:gd name="connsiteY85" fmla="*/ 1774286 h 1915885"/>
                <a:gd name="connsiteX86" fmla="*/ 6333701 w 7968342"/>
                <a:gd name="connsiteY86" fmla="*/ 1757060 h 1915885"/>
                <a:gd name="connsiteX87" fmla="*/ 6282081 w 7968342"/>
                <a:gd name="connsiteY87" fmla="*/ 1774286 h 1915885"/>
                <a:gd name="connsiteX88" fmla="*/ 6230460 w 7968342"/>
                <a:gd name="connsiteY88" fmla="*/ 1808739 h 1915885"/>
                <a:gd name="connsiteX89" fmla="*/ 5714257 w 7968342"/>
                <a:gd name="connsiteY89" fmla="*/ 1825965 h 1915885"/>
                <a:gd name="connsiteX90" fmla="*/ 4750679 w 7968342"/>
                <a:gd name="connsiteY90" fmla="*/ 1843190 h 1915885"/>
                <a:gd name="connsiteX91" fmla="*/ 4526992 w 7968342"/>
                <a:gd name="connsiteY91" fmla="*/ 1825965 h 1915885"/>
                <a:gd name="connsiteX92" fmla="*/ 4440958 w 7968342"/>
                <a:gd name="connsiteY92" fmla="*/ 1808739 h 1915885"/>
                <a:gd name="connsiteX93" fmla="*/ 4268890 w 7968342"/>
                <a:gd name="connsiteY93" fmla="*/ 1791513 h 1915885"/>
                <a:gd name="connsiteX94" fmla="*/ 3632241 w 7968342"/>
                <a:gd name="connsiteY94" fmla="*/ 1791513 h 1915885"/>
                <a:gd name="connsiteX95" fmla="*/ 2083633 w 7968342"/>
                <a:gd name="connsiteY95" fmla="*/ 1774286 h 1915885"/>
                <a:gd name="connsiteX96" fmla="*/ 1928773 w 7968342"/>
                <a:gd name="connsiteY96" fmla="*/ 1757060 h 1915885"/>
                <a:gd name="connsiteX97" fmla="*/ 1584638 w 7968342"/>
                <a:gd name="connsiteY97" fmla="*/ 1739835 h 1915885"/>
                <a:gd name="connsiteX98" fmla="*/ 1533018 w 7968342"/>
                <a:gd name="connsiteY98" fmla="*/ 1757060 h 1915885"/>
                <a:gd name="connsiteX99" fmla="*/ 1464191 w 7968342"/>
                <a:gd name="connsiteY99" fmla="*/ 1739835 h 1915885"/>
                <a:gd name="connsiteX100" fmla="*/ 1343744 w 7968342"/>
                <a:gd name="connsiteY100" fmla="*/ 1791513 h 1915885"/>
                <a:gd name="connsiteX101" fmla="*/ 1206089 w 7968342"/>
                <a:gd name="connsiteY101" fmla="*/ 1739835 h 1915885"/>
                <a:gd name="connsiteX102" fmla="*/ 1154469 w 7968342"/>
                <a:gd name="connsiteY102" fmla="*/ 1757060 h 1915885"/>
                <a:gd name="connsiteX103" fmla="*/ 999609 w 7968342"/>
                <a:gd name="connsiteY103" fmla="*/ 1774286 h 1915885"/>
                <a:gd name="connsiteX104" fmla="*/ 913575 w 7968342"/>
                <a:gd name="connsiteY104" fmla="*/ 1791513 h 1915885"/>
                <a:gd name="connsiteX105" fmla="*/ 810334 w 7968342"/>
                <a:gd name="connsiteY105" fmla="*/ 1843190 h 1915885"/>
                <a:gd name="connsiteX106" fmla="*/ 741508 w 7968342"/>
                <a:gd name="connsiteY106" fmla="*/ 1860417 h 1915885"/>
                <a:gd name="connsiteX107" fmla="*/ 707094 w 7968342"/>
                <a:gd name="connsiteY107" fmla="*/ 1860417 h 1915885"/>
                <a:gd name="connsiteX108" fmla="*/ 655473 w 7968342"/>
                <a:gd name="connsiteY108" fmla="*/ 1808739 h 1915885"/>
                <a:gd name="connsiteX109" fmla="*/ 569440 w 7968342"/>
                <a:gd name="connsiteY109" fmla="*/ 1739835 h 1915885"/>
                <a:gd name="connsiteX110" fmla="*/ 517819 w 7968342"/>
                <a:gd name="connsiteY110" fmla="*/ 1757060 h 1915885"/>
                <a:gd name="connsiteX111" fmla="*/ 380166 w 7968342"/>
                <a:gd name="connsiteY111" fmla="*/ 1774286 h 1915885"/>
                <a:gd name="connsiteX112" fmla="*/ 294131 w 7968342"/>
                <a:gd name="connsiteY112" fmla="*/ 1791513 h 1915885"/>
                <a:gd name="connsiteX113" fmla="*/ 242511 w 7968342"/>
                <a:gd name="connsiteY113" fmla="*/ 1774286 h 1915885"/>
                <a:gd name="connsiteX114" fmla="*/ 87651 w 7968342"/>
                <a:gd name="connsiteY114" fmla="*/ 1808739 h 1915885"/>
                <a:gd name="connsiteX115" fmla="*/ 18824 w 7968342"/>
                <a:gd name="connsiteY115" fmla="*/ 1791513 h 1915885"/>
                <a:gd name="connsiteX116" fmla="*/ 1616 w 7968342"/>
                <a:gd name="connsiteY116" fmla="*/ 1584799 h 1915885"/>
                <a:gd name="connsiteX117" fmla="*/ 36030 w 7968342"/>
                <a:gd name="connsiteY117" fmla="*/ 1481442 h 1915885"/>
                <a:gd name="connsiteX118" fmla="*/ 53237 w 7968342"/>
                <a:gd name="connsiteY118" fmla="*/ 1395313 h 1915885"/>
                <a:gd name="connsiteX119" fmla="*/ 87651 w 7968342"/>
                <a:gd name="connsiteY119" fmla="*/ 1291956 h 1915885"/>
                <a:gd name="connsiteX120" fmla="*/ 70444 w 7968342"/>
                <a:gd name="connsiteY120" fmla="*/ 1240277 h 1915885"/>
                <a:gd name="connsiteX121" fmla="*/ 36030 w 7968342"/>
                <a:gd name="connsiteY121" fmla="*/ 1136922 h 1915885"/>
                <a:gd name="connsiteX122" fmla="*/ 53237 w 7968342"/>
                <a:gd name="connsiteY122" fmla="*/ 1033565 h 1915885"/>
                <a:gd name="connsiteX123" fmla="*/ 87651 w 7968342"/>
                <a:gd name="connsiteY123" fmla="*/ 964661 h 1915885"/>
                <a:gd name="connsiteX124" fmla="*/ 122064 w 7968342"/>
                <a:gd name="connsiteY124" fmla="*/ 861304 h 1915885"/>
                <a:gd name="connsiteX125" fmla="*/ 156477 w 7968342"/>
                <a:gd name="connsiteY125" fmla="*/ 809625 h 1915885"/>
                <a:gd name="connsiteX126" fmla="*/ 53237 w 7968342"/>
                <a:gd name="connsiteY126" fmla="*/ 757947 h 1915885"/>
                <a:gd name="connsiteX127" fmla="*/ 87651 w 7968342"/>
                <a:gd name="connsiteY127" fmla="*/ 706270 h 1915885"/>
                <a:gd name="connsiteX128" fmla="*/ 104857 w 7968342"/>
                <a:gd name="connsiteY128" fmla="*/ 654591 h 1915885"/>
                <a:gd name="connsiteX129" fmla="*/ 122064 w 7968342"/>
                <a:gd name="connsiteY129" fmla="*/ 499556 h 1915885"/>
                <a:gd name="connsiteX130" fmla="*/ 70444 w 7968342"/>
                <a:gd name="connsiteY130" fmla="*/ 327295 h 1915885"/>
                <a:gd name="connsiteX131" fmla="*/ 53237 w 7968342"/>
                <a:gd name="connsiteY131" fmla="*/ 241165 h 1915885"/>
                <a:gd name="connsiteX132" fmla="*/ 87651 w 7968342"/>
                <a:gd name="connsiteY132" fmla="*/ 172261 h 1915885"/>
                <a:gd name="connsiteX133" fmla="*/ 18824 w 7968342"/>
                <a:gd name="connsiteY133" fmla="*/ 103357 h 1915885"/>
                <a:gd name="connsiteX134" fmla="*/ 294131 w 7968342"/>
                <a:gd name="connsiteY134" fmla="*/ 86130 h 1915885"/>
                <a:gd name="connsiteX135" fmla="*/ 603853 w 7968342"/>
                <a:gd name="connsiteY135" fmla="*/ 68904 h 1915885"/>
                <a:gd name="connsiteX136" fmla="*/ 844747 w 7968342"/>
                <a:gd name="connsiteY136" fmla="*/ 34452 h 1915885"/>
                <a:gd name="connsiteX137" fmla="*/ 896368 w 7968342"/>
                <a:gd name="connsiteY137" fmla="*/ 17226 h 191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7968342" h="1915885">
                  <a:moveTo>
                    <a:pt x="7750893" y="825347"/>
                  </a:moveTo>
                  <a:cubicBezTo>
                    <a:pt x="7751459" y="823783"/>
                    <a:pt x="7751479" y="824181"/>
                    <a:pt x="7751085" y="825781"/>
                  </a:cubicBezTo>
                  <a:cubicBezTo>
                    <a:pt x="7750560" y="827915"/>
                    <a:pt x="7749299" y="832184"/>
                    <a:pt x="7747618" y="836785"/>
                  </a:cubicBezTo>
                  <a:lnTo>
                    <a:pt x="7747059" y="837999"/>
                  </a:lnTo>
                  <a:lnTo>
                    <a:pt x="7747421" y="836690"/>
                  </a:lnTo>
                  <a:cubicBezTo>
                    <a:pt x="7749213" y="830439"/>
                    <a:pt x="7750327" y="826912"/>
                    <a:pt x="7750893" y="825347"/>
                  </a:cubicBezTo>
                  <a:close/>
                  <a:moveTo>
                    <a:pt x="223920" y="759320"/>
                  </a:moveTo>
                  <a:cubicBezTo>
                    <a:pt x="186045" y="759320"/>
                    <a:pt x="155341" y="790024"/>
                    <a:pt x="155341" y="827900"/>
                  </a:cubicBezTo>
                  <a:cubicBezTo>
                    <a:pt x="155341" y="865776"/>
                    <a:pt x="186045" y="896480"/>
                    <a:pt x="223920" y="896480"/>
                  </a:cubicBezTo>
                  <a:cubicBezTo>
                    <a:pt x="261797" y="896480"/>
                    <a:pt x="292500" y="865776"/>
                    <a:pt x="292500" y="827900"/>
                  </a:cubicBezTo>
                  <a:cubicBezTo>
                    <a:pt x="292500" y="790024"/>
                    <a:pt x="261797" y="759320"/>
                    <a:pt x="223920" y="759320"/>
                  </a:cubicBezTo>
                  <a:close/>
                  <a:moveTo>
                    <a:pt x="223921" y="567436"/>
                  </a:moveTo>
                  <a:cubicBezTo>
                    <a:pt x="186045" y="567436"/>
                    <a:pt x="155341" y="598140"/>
                    <a:pt x="155341" y="636016"/>
                  </a:cubicBezTo>
                  <a:cubicBezTo>
                    <a:pt x="155341" y="673892"/>
                    <a:pt x="186045" y="704596"/>
                    <a:pt x="223921" y="704596"/>
                  </a:cubicBezTo>
                  <a:cubicBezTo>
                    <a:pt x="261798" y="704596"/>
                    <a:pt x="292502" y="673892"/>
                    <a:pt x="292502" y="636016"/>
                  </a:cubicBezTo>
                  <a:cubicBezTo>
                    <a:pt x="292502" y="598140"/>
                    <a:pt x="261798" y="567436"/>
                    <a:pt x="223921" y="567436"/>
                  </a:cubicBezTo>
                  <a:close/>
                  <a:moveTo>
                    <a:pt x="223922" y="375552"/>
                  </a:moveTo>
                  <a:cubicBezTo>
                    <a:pt x="186047" y="375552"/>
                    <a:pt x="155343" y="406256"/>
                    <a:pt x="155343" y="444132"/>
                  </a:cubicBezTo>
                  <a:cubicBezTo>
                    <a:pt x="155343" y="482008"/>
                    <a:pt x="186047" y="512712"/>
                    <a:pt x="223922" y="512712"/>
                  </a:cubicBezTo>
                  <a:cubicBezTo>
                    <a:pt x="261798" y="512712"/>
                    <a:pt x="292502" y="482008"/>
                    <a:pt x="292502" y="444132"/>
                  </a:cubicBezTo>
                  <a:cubicBezTo>
                    <a:pt x="292502" y="406256"/>
                    <a:pt x="261798" y="375552"/>
                    <a:pt x="223922" y="375552"/>
                  </a:cubicBezTo>
                  <a:close/>
                  <a:moveTo>
                    <a:pt x="223923" y="183668"/>
                  </a:moveTo>
                  <a:cubicBezTo>
                    <a:pt x="186047" y="183668"/>
                    <a:pt x="155343" y="214372"/>
                    <a:pt x="155343" y="252248"/>
                  </a:cubicBezTo>
                  <a:cubicBezTo>
                    <a:pt x="155343" y="290124"/>
                    <a:pt x="186047" y="320828"/>
                    <a:pt x="223923" y="320828"/>
                  </a:cubicBezTo>
                  <a:cubicBezTo>
                    <a:pt x="261799" y="320828"/>
                    <a:pt x="292503" y="290124"/>
                    <a:pt x="292503" y="252248"/>
                  </a:cubicBezTo>
                  <a:cubicBezTo>
                    <a:pt x="292503" y="214372"/>
                    <a:pt x="261799" y="183668"/>
                    <a:pt x="223923" y="183668"/>
                  </a:cubicBezTo>
                  <a:close/>
                  <a:moveTo>
                    <a:pt x="1980393" y="0"/>
                  </a:moveTo>
                  <a:cubicBezTo>
                    <a:pt x="2020542" y="5742"/>
                    <a:pt x="2060755" y="11052"/>
                    <a:pt x="2100840" y="17226"/>
                  </a:cubicBezTo>
                  <a:cubicBezTo>
                    <a:pt x="2135322" y="22537"/>
                    <a:pt x="2169543" y="29512"/>
                    <a:pt x="2204080" y="34452"/>
                  </a:cubicBezTo>
                  <a:cubicBezTo>
                    <a:pt x="2249858" y="40998"/>
                    <a:pt x="2295957" y="45132"/>
                    <a:pt x="2341734" y="51679"/>
                  </a:cubicBezTo>
                  <a:cubicBezTo>
                    <a:pt x="2376271" y="56618"/>
                    <a:pt x="2410561" y="63162"/>
                    <a:pt x="2444975" y="68904"/>
                  </a:cubicBezTo>
                  <a:cubicBezTo>
                    <a:pt x="2484980" y="75579"/>
                    <a:pt x="2525304" y="80180"/>
                    <a:pt x="2565422" y="86130"/>
                  </a:cubicBezTo>
                  <a:lnTo>
                    <a:pt x="2909558" y="137808"/>
                  </a:lnTo>
                  <a:cubicBezTo>
                    <a:pt x="2938235" y="126325"/>
                    <a:pt x="2967202" y="115537"/>
                    <a:pt x="2995591" y="103357"/>
                  </a:cubicBezTo>
                  <a:cubicBezTo>
                    <a:pt x="3047512" y="81080"/>
                    <a:pt x="3094103" y="38424"/>
                    <a:pt x="3150452" y="34452"/>
                  </a:cubicBezTo>
                  <a:lnTo>
                    <a:pt x="4217270" y="17226"/>
                  </a:lnTo>
                  <a:lnTo>
                    <a:pt x="4733473" y="0"/>
                  </a:lnTo>
                  <a:cubicBezTo>
                    <a:pt x="4876717" y="35851"/>
                    <a:pt x="4735091" y="-7803"/>
                    <a:pt x="4853920" y="51679"/>
                  </a:cubicBezTo>
                  <a:cubicBezTo>
                    <a:pt x="4870143" y="59799"/>
                    <a:pt x="4887944" y="64500"/>
                    <a:pt x="4905541" y="68904"/>
                  </a:cubicBezTo>
                  <a:lnTo>
                    <a:pt x="5129229" y="120583"/>
                  </a:lnTo>
                  <a:lnTo>
                    <a:pt x="5180848" y="103357"/>
                  </a:lnTo>
                  <a:cubicBezTo>
                    <a:pt x="5215262" y="91873"/>
                    <a:pt x="5248435" y="75597"/>
                    <a:pt x="5284089" y="68904"/>
                  </a:cubicBezTo>
                  <a:cubicBezTo>
                    <a:pt x="5340743" y="58269"/>
                    <a:pt x="5398580" y="54424"/>
                    <a:pt x="5456156" y="51679"/>
                  </a:cubicBezTo>
                  <a:lnTo>
                    <a:pt x="6006772" y="34452"/>
                  </a:lnTo>
                  <a:lnTo>
                    <a:pt x="6041186" y="86130"/>
                  </a:lnTo>
                  <a:lnTo>
                    <a:pt x="6110013" y="189487"/>
                  </a:lnTo>
                  <a:cubicBezTo>
                    <a:pt x="6173104" y="195229"/>
                    <a:pt x="6238374" y="189289"/>
                    <a:pt x="6299287" y="206713"/>
                  </a:cubicBezTo>
                  <a:cubicBezTo>
                    <a:pt x="6322685" y="213405"/>
                    <a:pt x="6326761" y="255369"/>
                    <a:pt x="6350907" y="258391"/>
                  </a:cubicBezTo>
                  <a:cubicBezTo>
                    <a:pt x="6747383" y="308006"/>
                    <a:pt x="6706367" y="311540"/>
                    <a:pt x="6918729" y="258391"/>
                  </a:cubicBezTo>
                  <a:lnTo>
                    <a:pt x="7108003" y="241165"/>
                  </a:lnTo>
                  <a:cubicBezTo>
                    <a:pt x="7272659" y="224681"/>
                    <a:pt x="7216467" y="239423"/>
                    <a:pt x="7314485" y="206713"/>
                  </a:cubicBezTo>
                  <a:cubicBezTo>
                    <a:pt x="7353722" y="193618"/>
                    <a:pt x="7360371" y="137808"/>
                    <a:pt x="7383312" y="103357"/>
                  </a:cubicBezTo>
                  <a:cubicBezTo>
                    <a:pt x="7437170" y="97366"/>
                    <a:pt x="7477400" y="93000"/>
                    <a:pt x="7507025" y="89864"/>
                  </a:cubicBezTo>
                  <a:lnTo>
                    <a:pt x="7559620" y="84509"/>
                  </a:lnTo>
                  <a:lnTo>
                    <a:pt x="7568913" y="84141"/>
                  </a:lnTo>
                  <a:cubicBezTo>
                    <a:pt x="7582518" y="82788"/>
                    <a:pt x="7589976" y="81601"/>
                    <a:pt x="7567104" y="83747"/>
                  </a:cubicBezTo>
                  <a:lnTo>
                    <a:pt x="7559620" y="84509"/>
                  </a:lnTo>
                  <a:lnTo>
                    <a:pt x="7533844" y="85530"/>
                  </a:lnTo>
                  <a:cubicBezTo>
                    <a:pt x="7532130" y="84046"/>
                    <a:pt x="7548454" y="79561"/>
                    <a:pt x="7607000" y="68904"/>
                  </a:cubicBezTo>
                  <a:cubicBezTo>
                    <a:pt x="7646903" y="61641"/>
                    <a:pt x="7693056" y="30160"/>
                    <a:pt x="7727447" y="51679"/>
                  </a:cubicBezTo>
                  <a:cubicBezTo>
                    <a:pt x="7757033" y="70190"/>
                    <a:pt x="7744654" y="120107"/>
                    <a:pt x="7744654" y="155034"/>
                  </a:cubicBezTo>
                  <a:cubicBezTo>
                    <a:pt x="7744654" y="252818"/>
                    <a:pt x="7733183" y="350263"/>
                    <a:pt x="7727447" y="447878"/>
                  </a:cubicBezTo>
                  <a:lnTo>
                    <a:pt x="7744654" y="499556"/>
                  </a:lnTo>
                  <a:lnTo>
                    <a:pt x="7779068" y="602913"/>
                  </a:lnTo>
                  <a:cubicBezTo>
                    <a:pt x="7727846" y="679832"/>
                    <a:pt x="7727447" y="663738"/>
                    <a:pt x="7727447" y="792400"/>
                  </a:cubicBezTo>
                  <a:cubicBezTo>
                    <a:pt x="7727447" y="857271"/>
                    <a:pt x="7735011" y="860154"/>
                    <a:pt x="7741630" y="849777"/>
                  </a:cubicBezTo>
                  <a:lnTo>
                    <a:pt x="7747059" y="837999"/>
                  </a:lnTo>
                  <a:lnTo>
                    <a:pt x="7742891" y="853052"/>
                  </a:lnTo>
                  <a:cubicBezTo>
                    <a:pt x="7739214" y="866681"/>
                    <a:pt x="7734171" y="886057"/>
                    <a:pt x="7727447" y="912982"/>
                  </a:cubicBezTo>
                  <a:cubicBezTo>
                    <a:pt x="7691129" y="967520"/>
                    <a:pt x="7666997" y="988445"/>
                    <a:pt x="7675827" y="1068017"/>
                  </a:cubicBezTo>
                  <a:cubicBezTo>
                    <a:pt x="7678111" y="1088594"/>
                    <a:pt x="7698769" y="1102469"/>
                    <a:pt x="7710240" y="1119695"/>
                  </a:cubicBezTo>
                  <a:lnTo>
                    <a:pt x="7761861" y="1136922"/>
                  </a:lnTo>
                  <a:lnTo>
                    <a:pt x="7813481" y="1154147"/>
                  </a:lnTo>
                  <a:lnTo>
                    <a:pt x="7968342" y="1205826"/>
                  </a:lnTo>
                  <a:cubicBezTo>
                    <a:pt x="7851515" y="1283796"/>
                    <a:pt x="7997775" y="1192728"/>
                    <a:pt x="7813481" y="1274730"/>
                  </a:cubicBezTo>
                  <a:cubicBezTo>
                    <a:pt x="7794583" y="1283139"/>
                    <a:pt x="7767541" y="1289276"/>
                    <a:pt x="7761861" y="1309183"/>
                  </a:cubicBezTo>
                  <a:cubicBezTo>
                    <a:pt x="7742887" y="1375666"/>
                    <a:pt x="7750389" y="1446991"/>
                    <a:pt x="7744654" y="1515895"/>
                  </a:cubicBezTo>
                  <a:cubicBezTo>
                    <a:pt x="7761861" y="1527379"/>
                    <a:pt x="7789735" y="1530707"/>
                    <a:pt x="7796275" y="1550348"/>
                  </a:cubicBezTo>
                  <a:cubicBezTo>
                    <a:pt x="7808620" y="1587427"/>
                    <a:pt x="7761957" y="1644948"/>
                    <a:pt x="7744654" y="1670930"/>
                  </a:cubicBezTo>
                  <a:cubicBezTo>
                    <a:pt x="7744654" y="1670930"/>
                    <a:pt x="7664636" y="1677483"/>
                    <a:pt x="7641413" y="1705382"/>
                  </a:cubicBezTo>
                  <a:cubicBezTo>
                    <a:pt x="7601732" y="1753053"/>
                    <a:pt x="7693079" y="1797285"/>
                    <a:pt x="7710240" y="1808739"/>
                  </a:cubicBezTo>
                  <a:cubicBezTo>
                    <a:pt x="7704505" y="1825965"/>
                    <a:pt x="7711011" y="1858017"/>
                    <a:pt x="7693033" y="1860417"/>
                  </a:cubicBezTo>
                  <a:cubicBezTo>
                    <a:pt x="7250287" y="1919517"/>
                    <a:pt x="7330277" y="1945841"/>
                    <a:pt x="7125211" y="1843190"/>
                  </a:cubicBezTo>
                  <a:cubicBezTo>
                    <a:pt x="6930201" y="1837448"/>
                    <a:pt x="6735020" y="1835967"/>
                    <a:pt x="6540181" y="1825965"/>
                  </a:cubicBezTo>
                  <a:cubicBezTo>
                    <a:pt x="6510974" y="1824466"/>
                    <a:pt x="6481893" y="1817997"/>
                    <a:pt x="6454148" y="1808739"/>
                  </a:cubicBezTo>
                  <a:cubicBezTo>
                    <a:pt x="6429813" y="1800618"/>
                    <a:pt x="6408897" y="1784401"/>
                    <a:pt x="6385320" y="1774286"/>
                  </a:cubicBezTo>
                  <a:cubicBezTo>
                    <a:pt x="6368649" y="1767133"/>
                    <a:pt x="6350907" y="1762802"/>
                    <a:pt x="6333701" y="1757060"/>
                  </a:cubicBezTo>
                  <a:cubicBezTo>
                    <a:pt x="6316495" y="1762802"/>
                    <a:pt x="6298303" y="1766166"/>
                    <a:pt x="6282081" y="1774286"/>
                  </a:cubicBezTo>
                  <a:cubicBezTo>
                    <a:pt x="6263584" y="1783545"/>
                    <a:pt x="6251055" y="1806865"/>
                    <a:pt x="6230460" y="1808739"/>
                  </a:cubicBezTo>
                  <a:cubicBezTo>
                    <a:pt x="6059004" y="1824343"/>
                    <a:pt x="5886374" y="1821958"/>
                    <a:pt x="5714257" y="1825965"/>
                  </a:cubicBezTo>
                  <a:lnTo>
                    <a:pt x="4750679" y="1843190"/>
                  </a:lnTo>
                  <a:cubicBezTo>
                    <a:pt x="4676117" y="1837448"/>
                    <a:pt x="4601318" y="1834232"/>
                    <a:pt x="4526992" y="1825965"/>
                  </a:cubicBezTo>
                  <a:cubicBezTo>
                    <a:pt x="4497925" y="1822732"/>
                    <a:pt x="4469947" y="1812608"/>
                    <a:pt x="4440958" y="1808739"/>
                  </a:cubicBezTo>
                  <a:cubicBezTo>
                    <a:pt x="4383821" y="1801112"/>
                    <a:pt x="4326464" y="1794325"/>
                    <a:pt x="4268890" y="1791513"/>
                  </a:cubicBezTo>
                  <a:cubicBezTo>
                    <a:pt x="3744187" y="1765889"/>
                    <a:pt x="3902409" y="1746432"/>
                    <a:pt x="3632241" y="1791513"/>
                  </a:cubicBezTo>
                  <a:lnTo>
                    <a:pt x="2083633" y="1774286"/>
                  </a:lnTo>
                  <a:cubicBezTo>
                    <a:pt x="2031706" y="1773236"/>
                    <a:pt x="1980587" y="1760637"/>
                    <a:pt x="1928773" y="1757060"/>
                  </a:cubicBezTo>
                  <a:cubicBezTo>
                    <a:pt x="1814190" y="1749149"/>
                    <a:pt x="1699494" y="1739835"/>
                    <a:pt x="1584638" y="1739835"/>
                  </a:cubicBezTo>
                  <a:cubicBezTo>
                    <a:pt x="1566501" y="1739835"/>
                    <a:pt x="1550224" y="1751318"/>
                    <a:pt x="1533018" y="1757060"/>
                  </a:cubicBezTo>
                  <a:cubicBezTo>
                    <a:pt x="1510076" y="1751318"/>
                    <a:pt x="1487840" y="1739835"/>
                    <a:pt x="1464191" y="1739835"/>
                  </a:cubicBezTo>
                  <a:cubicBezTo>
                    <a:pt x="1408634" y="1739835"/>
                    <a:pt x="1385892" y="1763383"/>
                    <a:pt x="1343744" y="1791513"/>
                  </a:cubicBezTo>
                  <a:cubicBezTo>
                    <a:pt x="1290340" y="1755871"/>
                    <a:pt x="1280509" y="1739835"/>
                    <a:pt x="1206089" y="1739835"/>
                  </a:cubicBezTo>
                  <a:cubicBezTo>
                    <a:pt x="1187952" y="1739835"/>
                    <a:pt x="1171676" y="1751318"/>
                    <a:pt x="1154469" y="1757060"/>
                  </a:cubicBezTo>
                  <a:cubicBezTo>
                    <a:pt x="1102849" y="1762802"/>
                    <a:pt x="1051025" y="1766932"/>
                    <a:pt x="999609" y="1774286"/>
                  </a:cubicBezTo>
                  <a:cubicBezTo>
                    <a:pt x="970656" y="1778427"/>
                    <a:pt x="936043" y="1772769"/>
                    <a:pt x="913575" y="1791513"/>
                  </a:cubicBezTo>
                  <a:cubicBezTo>
                    <a:pt x="814810" y="1873912"/>
                    <a:pt x="1011647" y="1883500"/>
                    <a:pt x="810334" y="1843190"/>
                  </a:cubicBezTo>
                  <a:cubicBezTo>
                    <a:pt x="787393" y="1848932"/>
                    <a:pt x="759974" y="1845628"/>
                    <a:pt x="741508" y="1860417"/>
                  </a:cubicBezTo>
                  <a:cubicBezTo>
                    <a:pt x="705282" y="1889431"/>
                    <a:pt x="743318" y="1969213"/>
                    <a:pt x="707094" y="1860417"/>
                  </a:cubicBezTo>
                  <a:cubicBezTo>
                    <a:pt x="689887" y="1843191"/>
                    <a:pt x="671052" y="1827454"/>
                    <a:pt x="655473" y="1808739"/>
                  </a:cubicBezTo>
                  <a:cubicBezTo>
                    <a:pt x="622443" y="1769057"/>
                    <a:pt x="630642" y="1739835"/>
                    <a:pt x="569440" y="1739835"/>
                  </a:cubicBezTo>
                  <a:cubicBezTo>
                    <a:pt x="551303" y="1739835"/>
                    <a:pt x="535026" y="1751318"/>
                    <a:pt x="517819" y="1757060"/>
                  </a:cubicBezTo>
                  <a:cubicBezTo>
                    <a:pt x="471935" y="1762802"/>
                    <a:pt x="425869" y="1767247"/>
                    <a:pt x="380166" y="1774286"/>
                  </a:cubicBezTo>
                  <a:cubicBezTo>
                    <a:pt x="351260" y="1778738"/>
                    <a:pt x="323378" y="1791513"/>
                    <a:pt x="294131" y="1791513"/>
                  </a:cubicBezTo>
                  <a:cubicBezTo>
                    <a:pt x="275993" y="1791513"/>
                    <a:pt x="259717" y="1780028"/>
                    <a:pt x="242511" y="1774286"/>
                  </a:cubicBezTo>
                  <a:cubicBezTo>
                    <a:pt x="215962" y="1780931"/>
                    <a:pt x="109500" y="1808739"/>
                    <a:pt x="87651" y="1808739"/>
                  </a:cubicBezTo>
                  <a:cubicBezTo>
                    <a:pt x="64002" y="1808739"/>
                    <a:pt x="27313" y="1813610"/>
                    <a:pt x="18824" y="1791513"/>
                  </a:cubicBezTo>
                  <a:cubicBezTo>
                    <a:pt x="-5970" y="1726979"/>
                    <a:pt x="7352" y="1653703"/>
                    <a:pt x="1616" y="1584799"/>
                  </a:cubicBezTo>
                  <a:cubicBezTo>
                    <a:pt x="1616" y="1584799"/>
                    <a:pt x="26486" y="1516479"/>
                    <a:pt x="36030" y="1481442"/>
                  </a:cubicBezTo>
                  <a:cubicBezTo>
                    <a:pt x="43725" y="1453196"/>
                    <a:pt x="47501" y="1424022"/>
                    <a:pt x="53237" y="1395313"/>
                  </a:cubicBezTo>
                  <a:cubicBezTo>
                    <a:pt x="60351" y="1359702"/>
                    <a:pt x="76180" y="1326408"/>
                    <a:pt x="87651" y="1291956"/>
                  </a:cubicBezTo>
                  <a:lnTo>
                    <a:pt x="70444" y="1240277"/>
                  </a:lnTo>
                  <a:cubicBezTo>
                    <a:pt x="58973" y="1205826"/>
                    <a:pt x="32024" y="1173015"/>
                    <a:pt x="36030" y="1136922"/>
                  </a:cubicBezTo>
                  <a:cubicBezTo>
                    <a:pt x="51802" y="994812"/>
                    <a:pt x="144042" y="1169924"/>
                    <a:pt x="53237" y="1033565"/>
                  </a:cubicBezTo>
                  <a:lnTo>
                    <a:pt x="87651" y="964661"/>
                  </a:lnTo>
                  <a:cubicBezTo>
                    <a:pt x="103873" y="932179"/>
                    <a:pt x="107331" y="894490"/>
                    <a:pt x="122064" y="861304"/>
                  </a:cubicBezTo>
                  <a:cubicBezTo>
                    <a:pt x="130463" y="842384"/>
                    <a:pt x="145007" y="826851"/>
                    <a:pt x="156477" y="809625"/>
                  </a:cubicBezTo>
                  <a:cubicBezTo>
                    <a:pt x="139569" y="803983"/>
                    <a:pt x="58002" y="781800"/>
                    <a:pt x="53237" y="757947"/>
                  </a:cubicBezTo>
                  <a:cubicBezTo>
                    <a:pt x="49181" y="737646"/>
                    <a:pt x="78403" y="724787"/>
                    <a:pt x="87651" y="706270"/>
                  </a:cubicBezTo>
                  <a:cubicBezTo>
                    <a:pt x="95762" y="690029"/>
                    <a:pt x="99122" y="671817"/>
                    <a:pt x="104857" y="654591"/>
                  </a:cubicBezTo>
                  <a:cubicBezTo>
                    <a:pt x="76180" y="568460"/>
                    <a:pt x="81915" y="620139"/>
                    <a:pt x="122064" y="499556"/>
                  </a:cubicBezTo>
                  <a:cubicBezTo>
                    <a:pt x="100209" y="433916"/>
                    <a:pt x="90144" y="406182"/>
                    <a:pt x="70444" y="327295"/>
                  </a:cubicBezTo>
                  <a:cubicBezTo>
                    <a:pt x="63351" y="298891"/>
                    <a:pt x="50369" y="267004"/>
                    <a:pt x="53237" y="241165"/>
                  </a:cubicBezTo>
                  <a:cubicBezTo>
                    <a:pt x="56105" y="215327"/>
                    <a:pt x="107652" y="200295"/>
                    <a:pt x="87651" y="172261"/>
                  </a:cubicBezTo>
                  <a:cubicBezTo>
                    <a:pt x="12147" y="66437"/>
                    <a:pt x="-25193" y="235546"/>
                    <a:pt x="18824" y="103357"/>
                  </a:cubicBezTo>
                  <a:lnTo>
                    <a:pt x="294131" y="86130"/>
                  </a:lnTo>
                  <a:cubicBezTo>
                    <a:pt x="397352" y="80051"/>
                    <a:pt x="500757" y="76843"/>
                    <a:pt x="603853" y="68904"/>
                  </a:cubicBezTo>
                  <a:cubicBezTo>
                    <a:pt x="643702" y="65835"/>
                    <a:pt x="795803" y="45341"/>
                    <a:pt x="844747" y="34452"/>
                  </a:cubicBezTo>
                  <a:cubicBezTo>
                    <a:pt x="862453" y="30513"/>
                    <a:pt x="878239" y="17775"/>
                    <a:pt x="896368" y="17226"/>
                  </a:cubicBezTo>
                  <a:close/>
                </a:path>
              </a:pathLst>
            </a:cu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50" name="Group 4">
              <a:extLst>
                <a:ext uri="{FF2B5EF4-FFF2-40B4-BE49-F238E27FC236}">
                  <a16:creationId xmlns:a16="http://schemas.microsoft.com/office/drawing/2014/main" xmlns="" id="{54CF8F33-453A-45BE-B988-F8BB194E6484}"/>
                </a:ext>
              </a:extLst>
            </p:cNvPr>
            <p:cNvGrpSpPr/>
            <p:nvPr/>
          </p:nvGrpSpPr>
          <p:grpSpPr>
            <a:xfrm>
              <a:off x="4580063" y="1449889"/>
              <a:ext cx="5829176" cy="670691"/>
              <a:chOff x="2309334" y="576307"/>
              <a:chExt cx="6365433" cy="920097"/>
            </a:xfrm>
          </p:grpSpPr>
          <p:sp>
            <p:nvSpPr>
              <p:cNvPr id="51" name="TextBox 23">
                <a:extLst>
                  <a:ext uri="{FF2B5EF4-FFF2-40B4-BE49-F238E27FC236}">
                    <a16:creationId xmlns:a16="http://schemas.microsoft.com/office/drawing/2014/main" xmlns="" id="{B533C95B-6D36-440A-89C8-175EC191625C}"/>
                  </a:ext>
                </a:extLst>
              </p:cNvPr>
              <p:cNvSpPr txBox="1"/>
              <p:nvPr/>
            </p:nvSpPr>
            <p:spPr>
              <a:xfrm>
                <a:off x="4781268" y="576307"/>
                <a:ext cx="2410562" cy="504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endParaRPr>
              </a:p>
            </p:txBody>
          </p:sp>
          <p:sp>
            <p:nvSpPr>
              <p:cNvPr id="52" name="TextBox 24">
                <a:extLst>
                  <a:ext uri="{FF2B5EF4-FFF2-40B4-BE49-F238E27FC236}">
                    <a16:creationId xmlns:a16="http://schemas.microsoft.com/office/drawing/2014/main" xmlns="" id="{1B9EB52A-015D-488D-B598-B0DB7F544E55}"/>
                  </a:ext>
                </a:extLst>
              </p:cNvPr>
              <p:cNvSpPr txBox="1"/>
              <p:nvPr/>
            </p:nvSpPr>
            <p:spPr>
              <a:xfrm>
                <a:off x="2309334" y="908244"/>
                <a:ext cx="6365433" cy="588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يُحدِّد الطلبة تاريخ نهاية عهد كل خليفة من الخلفاء الراشدين رضي الله عنهم </a:t>
                </a:r>
                <a:endParaRPr lang="en-US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  <a:p>
                <a:pPr algn="ctr"/>
                <a:endParaRPr lang="en-US" sz="1100" dirty="0">
                  <a:solidFill>
                    <a:schemeClr val="bg1">
                      <a:lumMod val="6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53" name="Group 7">
              <a:extLst>
                <a:ext uri="{FF2B5EF4-FFF2-40B4-BE49-F238E27FC236}">
                  <a16:creationId xmlns:a16="http://schemas.microsoft.com/office/drawing/2014/main" xmlns="" id="{68C6B186-2980-40AB-8370-2E4C1C8B9EA1}"/>
                </a:ext>
              </a:extLst>
            </p:cNvPr>
            <p:cNvGrpSpPr/>
            <p:nvPr/>
          </p:nvGrpSpPr>
          <p:grpSpPr>
            <a:xfrm>
              <a:off x="10314441" y="1251978"/>
              <a:ext cx="1186709" cy="846479"/>
              <a:chOff x="8571248" y="304800"/>
              <a:chExt cx="1295881" cy="1161254"/>
            </a:xfrm>
          </p:grpSpPr>
          <p:sp>
            <p:nvSpPr>
              <p:cNvPr id="54" name="Rectangle 29">
                <a:extLst>
                  <a:ext uri="{FF2B5EF4-FFF2-40B4-BE49-F238E27FC236}">
                    <a16:creationId xmlns:a16="http://schemas.microsoft.com/office/drawing/2014/main" xmlns="" id="{692190DA-A72F-4D55-877D-0437DA47B195}"/>
                  </a:ext>
                </a:extLst>
              </p:cNvPr>
              <p:cNvSpPr/>
              <p:nvPr/>
            </p:nvSpPr>
            <p:spPr>
              <a:xfrm rot="173929">
                <a:off x="8571248" y="539962"/>
                <a:ext cx="1223613" cy="926092"/>
              </a:xfrm>
              <a:prstGeom prst="rect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55" name="Group 1">
                <a:extLst>
                  <a:ext uri="{FF2B5EF4-FFF2-40B4-BE49-F238E27FC236}">
                    <a16:creationId xmlns:a16="http://schemas.microsoft.com/office/drawing/2014/main" xmlns="" id="{AA62B52E-3995-45C6-A10F-03C5CC1502AB}"/>
                  </a:ext>
                </a:extLst>
              </p:cNvPr>
              <p:cNvGrpSpPr/>
              <p:nvPr/>
            </p:nvGrpSpPr>
            <p:grpSpPr>
              <a:xfrm>
                <a:off x="8575358" y="304800"/>
                <a:ext cx="1291771" cy="1103086"/>
                <a:chOff x="8575358" y="304800"/>
                <a:chExt cx="1291771" cy="1103086"/>
              </a:xfrm>
            </p:grpSpPr>
            <p:sp>
              <p:nvSpPr>
                <p:cNvPr id="56" name="Freeform: Shape 17">
                  <a:extLst>
                    <a:ext uri="{FF2B5EF4-FFF2-40B4-BE49-F238E27FC236}">
                      <a16:creationId xmlns:a16="http://schemas.microsoft.com/office/drawing/2014/main" xmlns="" id="{C3FA542C-2EBD-4CBB-AC4E-0C341B4486B1}"/>
                    </a:ext>
                  </a:extLst>
                </p:cNvPr>
                <p:cNvSpPr/>
                <p:nvPr/>
              </p:nvSpPr>
              <p:spPr>
                <a:xfrm>
                  <a:off x="8575358" y="304800"/>
                  <a:ext cx="1291771" cy="1103086"/>
                </a:xfrm>
                <a:custGeom>
                  <a:avLst/>
                  <a:gdLst>
                    <a:gd name="connsiteX0" fmla="*/ 0 w 1291771"/>
                    <a:gd name="connsiteY0" fmla="*/ 101600 h 1103086"/>
                    <a:gd name="connsiteX1" fmla="*/ 43543 w 1291771"/>
                    <a:gd name="connsiteY1" fmla="*/ 1103086 h 1103086"/>
                    <a:gd name="connsiteX2" fmla="*/ 1030514 w 1291771"/>
                    <a:gd name="connsiteY2" fmla="*/ 972457 h 1103086"/>
                    <a:gd name="connsiteX3" fmla="*/ 1291771 w 1291771"/>
                    <a:gd name="connsiteY3" fmla="*/ 972457 h 1103086"/>
                    <a:gd name="connsiteX4" fmla="*/ 1204685 w 1291771"/>
                    <a:gd name="connsiteY4" fmla="*/ 348343 h 1103086"/>
                    <a:gd name="connsiteX5" fmla="*/ 1219200 w 1291771"/>
                    <a:gd name="connsiteY5" fmla="*/ 0 h 1103086"/>
                    <a:gd name="connsiteX6" fmla="*/ 0 w 1291771"/>
                    <a:gd name="connsiteY6" fmla="*/ 101600 h 1103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1771" h="1103086">
                      <a:moveTo>
                        <a:pt x="0" y="101600"/>
                      </a:moveTo>
                      <a:lnTo>
                        <a:pt x="43543" y="1103086"/>
                      </a:lnTo>
                      <a:lnTo>
                        <a:pt x="1030514" y="972457"/>
                      </a:lnTo>
                      <a:lnTo>
                        <a:pt x="1291771" y="972457"/>
                      </a:lnTo>
                      <a:lnTo>
                        <a:pt x="1204685" y="348343"/>
                      </a:lnTo>
                      <a:lnTo>
                        <a:pt x="1219200" y="0"/>
                      </a:lnTo>
                      <a:lnTo>
                        <a:pt x="0" y="10160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57" name="Graphic 30" descr="Lightbulb">
                  <a:extLst>
                    <a:ext uri="{FF2B5EF4-FFF2-40B4-BE49-F238E27FC236}">
                      <a16:creationId xmlns:a16="http://schemas.microsoft.com/office/drawing/2014/main" xmlns="" id="{C943BEB8-1FE1-40B4-A517-EEF820F261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84988" y="616859"/>
                  <a:ext cx="548640" cy="548640"/>
                </a:xfrm>
                <a:prstGeom prst="rect">
                  <a:avLst/>
                </a:prstGeom>
              </p:spPr>
            </p:pic>
          </p:grpSp>
        </p:grpSp>
        <p:sp>
          <p:nvSpPr>
            <p:cNvPr id="58" name="Freeform: Shape 18">
              <a:extLst>
                <a:ext uri="{FF2B5EF4-FFF2-40B4-BE49-F238E27FC236}">
                  <a16:creationId xmlns:a16="http://schemas.microsoft.com/office/drawing/2014/main" xmlns="" id="{CC0B3BAF-40CF-4E53-A6C9-AC9F133B10C5}"/>
                </a:ext>
              </a:extLst>
            </p:cNvPr>
            <p:cNvSpPr/>
            <p:nvPr/>
          </p:nvSpPr>
          <p:spPr>
            <a:xfrm>
              <a:off x="10344514" y="1115161"/>
              <a:ext cx="365170" cy="497821"/>
            </a:xfrm>
            <a:custGeom>
              <a:avLst/>
              <a:gdLst>
                <a:gd name="connsiteX0" fmla="*/ 159957 w 398764"/>
                <a:gd name="connsiteY0" fmla="*/ 289294 h 682943"/>
                <a:gd name="connsiteX1" fmla="*/ 232529 w 398764"/>
                <a:gd name="connsiteY1" fmla="*/ 652151 h 682943"/>
                <a:gd name="connsiteX2" fmla="*/ 392186 w 398764"/>
                <a:gd name="connsiteY2" fmla="*/ 594094 h 682943"/>
                <a:gd name="connsiteX3" fmla="*/ 334129 w 398764"/>
                <a:gd name="connsiteY3" fmla="*/ 42551 h 682943"/>
                <a:gd name="connsiteX4" fmla="*/ 29329 w 398764"/>
                <a:gd name="connsiteY4" fmla="*/ 57065 h 682943"/>
                <a:gd name="connsiteX5" fmla="*/ 29329 w 398764"/>
                <a:gd name="connsiteY5" fmla="*/ 216723 h 68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764" h="682943">
                  <a:moveTo>
                    <a:pt x="159957" y="289294"/>
                  </a:moveTo>
                  <a:cubicBezTo>
                    <a:pt x="176890" y="445322"/>
                    <a:pt x="193824" y="601351"/>
                    <a:pt x="232529" y="652151"/>
                  </a:cubicBezTo>
                  <a:cubicBezTo>
                    <a:pt x="271234" y="702951"/>
                    <a:pt x="375253" y="695694"/>
                    <a:pt x="392186" y="594094"/>
                  </a:cubicBezTo>
                  <a:cubicBezTo>
                    <a:pt x="409119" y="492494"/>
                    <a:pt x="394605" y="132056"/>
                    <a:pt x="334129" y="42551"/>
                  </a:cubicBezTo>
                  <a:cubicBezTo>
                    <a:pt x="273653" y="-46954"/>
                    <a:pt x="80129" y="28036"/>
                    <a:pt x="29329" y="57065"/>
                  </a:cubicBezTo>
                  <a:cubicBezTo>
                    <a:pt x="-21471" y="86094"/>
                    <a:pt x="3929" y="151408"/>
                    <a:pt x="29329" y="21672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9" name="Group 5">
            <a:extLst>
              <a:ext uri="{FF2B5EF4-FFF2-40B4-BE49-F238E27FC236}">
                <a16:creationId xmlns:a16="http://schemas.microsoft.com/office/drawing/2014/main" xmlns="" id="{E7D392CA-AC2F-4369-AB59-CFA3EA7509E9}"/>
              </a:ext>
            </a:extLst>
          </p:cNvPr>
          <p:cNvGrpSpPr/>
          <p:nvPr/>
        </p:nvGrpSpPr>
        <p:grpSpPr>
          <a:xfrm>
            <a:off x="8074008" y="4012006"/>
            <a:ext cx="3299707" cy="489900"/>
            <a:chOff x="2463010" y="4834227"/>
            <a:chExt cx="3299707" cy="489900"/>
          </a:xfrm>
        </p:grpSpPr>
        <p:sp>
          <p:nvSpPr>
            <p:cNvPr id="60" name="TextBox 6">
              <a:extLst>
                <a:ext uri="{FF2B5EF4-FFF2-40B4-BE49-F238E27FC236}">
                  <a16:creationId xmlns:a16="http://schemas.microsoft.com/office/drawing/2014/main" xmlns="" id="{88BF745D-CF53-4FE3-8675-D0F240791EA6}"/>
                </a:ext>
              </a:extLst>
            </p:cNvPr>
            <p:cNvSpPr txBox="1"/>
            <p:nvPr/>
          </p:nvSpPr>
          <p:spPr>
            <a:xfrm>
              <a:off x="2463010" y="4924017"/>
              <a:ext cx="12072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solidFill>
                    <a:schemeClr val="bg1"/>
                  </a:solidFill>
                </a:rPr>
                <a:t>11 هـ</a:t>
              </a:r>
              <a:endParaRPr lang="ar-SY" sz="20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grpSp>
          <p:nvGrpSpPr>
            <p:cNvPr id="61" name="Group 7">
              <a:extLst>
                <a:ext uri="{FF2B5EF4-FFF2-40B4-BE49-F238E27FC236}">
                  <a16:creationId xmlns:a16="http://schemas.microsoft.com/office/drawing/2014/main" xmlns="" id="{5D4FDF5B-3C24-4444-998E-F2DB790043D4}"/>
                </a:ext>
              </a:extLst>
            </p:cNvPr>
            <p:cNvGrpSpPr/>
            <p:nvPr/>
          </p:nvGrpSpPr>
          <p:grpSpPr>
            <a:xfrm>
              <a:off x="3854215" y="4834227"/>
              <a:ext cx="1908502" cy="457200"/>
              <a:chOff x="3200464" y="2646425"/>
              <a:chExt cx="1908502" cy="457200"/>
            </a:xfrm>
          </p:grpSpPr>
          <p:sp>
            <p:nvSpPr>
              <p:cNvPr id="62" name="Rectangle: Top Corners Rounded 8">
                <a:extLst>
                  <a:ext uri="{FF2B5EF4-FFF2-40B4-BE49-F238E27FC236}">
                    <a16:creationId xmlns:a16="http://schemas.microsoft.com/office/drawing/2014/main" xmlns="" id="{EA60D154-95A8-4B54-B3E4-EA319EDF09D2}"/>
                  </a:ext>
                </a:extLst>
              </p:cNvPr>
              <p:cNvSpPr/>
              <p:nvPr/>
            </p:nvSpPr>
            <p:spPr>
              <a:xfrm rot="5400000">
                <a:off x="3878102" y="1968787"/>
                <a:ext cx="457200" cy="1812475"/>
              </a:xfrm>
              <a:prstGeom prst="round2SameRect">
                <a:avLst>
                  <a:gd name="adj1" fmla="val 0"/>
                  <a:gd name="adj2" fmla="val 22582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Isosceles Triangle 9">
                <a:extLst>
                  <a:ext uri="{FF2B5EF4-FFF2-40B4-BE49-F238E27FC236}">
                    <a16:creationId xmlns:a16="http://schemas.microsoft.com/office/drawing/2014/main" xmlns="" id="{36F67113-E843-4DAA-97DB-507BABC263FC}"/>
                  </a:ext>
                </a:extLst>
              </p:cNvPr>
              <p:cNvSpPr/>
              <p:nvPr/>
            </p:nvSpPr>
            <p:spPr>
              <a:xfrm rot="5400000">
                <a:off x="4941246" y="2810910"/>
                <a:ext cx="193923" cy="141516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TextBox 10">
                <a:extLst>
                  <a:ext uri="{FF2B5EF4-FFF2-40B4-BE49-F238E27FC236}">
                    <a16:creationId xmlns:a16="http://schemas.microsoft.com/office/drawing/2014/main" xmlns="" id="{BD1E84FA-2EA1-4BF2-B0F6-63515275D02B}"/>
                  </a:ext>
                </a:extLst>
              </p:cNvPr>
              <p:cNvSpPr txBox="1"/>
              <p:nvPr/>
            </p:nvSpPr>
            <p:spPr>
              <a:xfrm>
                <a:off x="3333988" y="2720146"/>
                <a:ext cx="15138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 smtClean="0"/>
                  <a:t>أبو بكر الصديق</a:t>
                </a:r>
                <a:endParaRPr lang="en-US" b="1" dirty="0"/>
              </a:p>
            </p:txBody>
          </p:sp>
        </p:grpSp>
      </p:grpSp>
      <p:grpSp>
        <p:nvGrpSpPr>
          <p:cNvPr id="65" name="Group 11">
            <a:extLst>
              <a:ext uri="{FF2B5EF4-FFF2-40B4-BE49-F238E27FC236}">
                <a16:creationId xmlns:a16="http://schemas.microsoft.com/office/drawing/2014/main" xmlns="" id="{77448783-AAF0-4616-B019-2E4D99B421B8}"/>
              </a:ext>
            </a:extLst>
          </p:cNvPr>
          <p:cNvGrpSpPr/>
          <p:nvPr/>
        </p:nvGrpSpPr>
        <p:grpSpPr>
          <a:xfrm>
            <a:off x="8100137" y="4738673"/>
            <a:ext cx="3273577" cy="457200"/>
            <a:chOff x="2489139" y="5560894"/>
            <a:chExt cx="3273577" cy="457200"/>
          </a:xfrm>
        </p:grpSpPr>
        <p:sp>
          <p:nvSpPr>
            <p:cNvPr id="66" name="TextBox 12">
              <a:extLst>
                <a:ext uri="{FF2B5EF4-FFF2-40B4-BE49-F238E27FC236}">
                  <a16:creationId xmlns:a16="http://schemas.microsoft.com/office/drawing/2014/main" xmlns="" id="{5EEB199A-0E23-4A4C-8E80-141E106B880E}"/>
                </a:ext>
              </a:extLst>
            </p:cNvPr>
            <p:cNvSpPr txBox="1"/>
            <p:nvPr/>
          </p:nvSpPr>
          <p:spPr>
            <a:xfrm>
              <a:off x="2489139" y="5607972"/>
              <a:ext cx="12065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solidFill>
                    <a:schemeClr val="bg1"/>
                  </a:solidFill>
                </a:rPr>
                <a:t>13 هـ</a:t>
              </a:r>
              <a:endParaRPr lang="ar-SY" sz="20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grpSp>
          <p:nvGrpSpPr>
            <p:cNvPr id="67" name="Group 13">
              <a:extLst>
                <a:ext uri="{FF2B5EF4-FFF2-40B4-BE49-F238E27FC236}">
                  <a16:creationId xmlns:a16="http://schemas.microsoft.com/office/drawing/2014/main" xmlns="" id="{2C7E1D34-A836-488F-9F6A-D74114682E47}"/>
                </a:ext>
              </a:extLst>
            </p:cNvPr>
            <p:cNvGrpSpPr/>
            <p:nvPr/>
          </p:nvGrpSpPr>
          <p:grpSpPr>
            <a:xfrm>
              <a:off x="3854216" y="5560894"/>
              <a:ext cx="1908500" cy="457200"/>
              <a:chOff x="3200465" y="3373092"/>
              <a:chExt cx="1908500" cy="457200"/>
            </a:xfrm>
          </p:grpSpPr>
          <p:sp>
            <p:nvSpPr>
              <p:cNvPr id="68" name="Rectangle: Top Corners Rounded 14">
                <a:extLst>
                  <a:ext uri="{FF2B5EF4-FFF2-40B4-BE49-F238E27FC236}">
                    <a16:creationId xmlns:a16="http://schemas.microsoft.com/office/drawing/2014/main" xmlns="" id="{4C770BEB-E44A-44FD-9604-02307AE1A731}"/>
                  </a:ext>
                </a:extLst>
              </p:cNvPr>
              <p:cNvSpPr/>
              <p:nvPr/>
            </p:nvSpPr>
            <p:spPr>
              <a:xfrm rot="5400000">
                <a:off x="3878102" y="2695455"/>
                <a:ext cx="457200" cy="1812473"/>
              </a:xfrm>
              <a:prstGeom prst="round2SameRect">
                <a:avLst>
                  <a:gd name="adj1" fmla="val 0"/>
                  <a:gd name="adj2" fmla="val 22582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Isosceles Triangle 15">
                <a:extLst>
                  <a:ext uri="{FF2B5EF4-FFF2-40B4-BE49-F238E27FC236}">
                    <a16:creationId xmlns:a16="http://schemas.microsoft.com/office/drawing/2014/main" xmlns="" id="{4A03F557-FE93-47DB-A0A1-3F9C1521EFB9}"/>
                  </a:ext>
                </a:extLst>
              </p:cNvPr>
              <p:cNvSpPr/>
              <p:nvPr/>
            </p:nvSpPr>
            <p:spPr>
              <a:xfrm rot="5400000">
                <a:off x="4941245" y="3527034"/>
                <a:ext cx="193923" cy="141516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TextBox 16">
                <a:extLst>
                  <a:ext uri="{FF2B5EF4-FFF2-40B4-BE49-F238E27FC236}">
                    <a16:creationId xmlns:a16="http://schemas.microsoft.com/office/drawing/2014/main" xmlns="" id="{B6566612-D286-4A3B-8897-EC077C5C553E}"/>
                  </a:ext>
                </a:extLst>
              </p:cNvPr>
              <p:cNvSpPr txBox="1"/>
              <p:nvPr/>
            </p:nvSpPr>
            <p:spPr>
              <a:xfrm>
                <a:off x="3333988" y="3428237"/>
                <a:ext cx="15138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 smtClean="0"/>
                  <a:t>عمر بن الخطّاب</a:t>
                </a:r>
                <a:endParaRPr lang="en-US" b="1" dirty="0"/>
              </a:p>
            </p:txBody>
          </p:sp>
        </p:grpSp>
      </p:grpSp>
      <p:grpSp>
        <p:nvGrpSpPr>
          <p:cNvPr id="71" name="Group 38">
            <a:extLst>
              <a:ext uri="{FF2B5EF4-FFF2-40B4-BE49-F238E27FC236}">
                <a16:creationId xmlns:a16="http://schemas.microsoft.com/office/drawing/2014/main" xmlns="" id="{8E7A0465-4362-44F5-9F10-FDD2C2C666CE}"/>
              </a:ext>
            </a:extLst>
          </p:cNvPr>
          <p:cNvGrpSpPr/>
          <p:nvPr/>
        </p:nvGrpSpPr>
        <p:grpSpPr>
          <a:xfrm>
            <a:off x="3787236" y="4043524"/>
            <a:ext cx="3910646" cy="474864"/>
            <a:chOff x="1852071" y="4834227"/>
            <a:chExt cx="3910646" cy="474864"/>
          </a:xfrm>
        </p:grpSpPr>
        <p:sp>
          <p:nvSpPr>
            <p:cNvPr id="72" name="TextBox 39">
              <a:extLst>
                <a:ext uri="{FF2B5EF4-FFF2-40B4-BE49-F238E27FC236}">
                  <a16:creationId xmlns:a16="http://schemas.microsoft.com/office/drawing/2014/main" xmlns="" id="{F723115A-3A2D-4409-AD29-56EF96C34080}"/>
                </a:ext>
              </a:extLst>
            </p:cNvPr>
            <p:cNvSpPr txBox="1"/>
            <p:nvPr/>
          </p:nvSpPr>
          <p:spPr>
            <a:xfrm>
              <a:off x="1852071" y="4908981"/>
              <a:ext cx="11059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solidFill>
                    <a:schemeClr val="bg1"/>
                  </a:solidFill>
                </a:rPr>
                <a:t>23 هـ</a:t>
              </a:r>
              <a:endParaRPr lang="ar-SY" sz="20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grpSp>
          <p:nvGrpSpPr>
            <p:cNvPr id="73" name="Group 40">
              <a:extLst>
                <a:ext uri="{FF2B5EF4-FFF2-40B4-BE49-F238E27FC236}">
                  <a16:creationId xmlns:a16="http://schemas.microsoft.com/office/drawing/2014/main" xmlns="" id="{3947DEAA-3ED6-4F8F-9E09-E9B2E8FAF332}"/>
                </a:ext>
              </a:extLst>
            </p:cNvPr>
            <p:cNvGrpSpPr/>
            <p:nvPr/>
          </p:nvGrpSpPr>
          <p:grpSpPr>
            <a:xfrm>
              <a:off x="3656548" y="4834227"/>
              <a:ext cx="2106169" cy="457200"/>
              <a:chOff x="3002797" y="2646425"/>
              <a:chExt cx="2106169" cy="457200"/>
            </a:xfrm>
          </p:grpSpPr>
          <p:sp>
            <p:nvSpPr>
              <p:cNvPr id="74" name="Rectangle: Top Corners Rounded 41">
                <a:extLst>
                  <a:ext uri="{FF2B5EF4-FFF2-40B4-BE49-F238E27FC236}">
                    <a16:creationId xmlns:a16="http://schemas.microsoft.com/office/drawing/2014/main" xmlns="" id="{6D77CC5E-AC17-4FC2-9A04-365A7173F8FF}"/>
                  </a:ext>
                </a:extLst>
              </p:cNvPr>
              <p:cNvSpPr/>
              <p:nvPr/>
            </p:nvSpPr>
            <p:spPr>
              <a:xfrm rot="5400000">
                <a:off x="3779268" y="1869954"/>
                <a:ext cx="457200" cy="2010141"/>
              </a:xfrm>
              <a:prstGeom prst="round2SameRect">
                <a:avLst>
                  <a:gd name="adj1" fmla="val 0"/>
                  <a:gd name="adj2" fmla="val 22582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Isosceles Triangle 42">
                <a:extLst>
                  <a:ext uri="{FF2B5EF4-FFF2-40B4-BE49-F238E27FC236}">
                    <a16:creationId xmlns:a16="http://schemas.microsoft.com/office/drawing/2014/main" xmlns="" id="{B6A303CA-630C-4531-B5F7-26584790B068}"/>
                  </a:ext>
                </a:extLst>
              </p:cNvPr>
              <p:cNvSpPr/>
              <p:nvPr/>
            </p:nvSpPr>
            <p:spPr>
              <a:xfrm rot="5400000">
                <a:off x="4941246" y="2810910"/>
                <a:ext cx="193923" cy="141516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TextBox 43">
                <a:extLst>
                  <a:ext uri="{FF2B5EF4-FFF2-40B4-BE49-F238E27FC236}">
                    <a16:creationId xmlns:a16="http://schemas.microsoft.com/office/drawing/2014/main" xmlns="" id="{BCCB37BA-86A0-4E25-83B3-CCA1738BBF1E}"/>
                  </a:ext>
                </a:extLst>
              </p:cNvPr>
              <p:cNvSpPr txBox="1"/>
              <p:nvPr/>
            </p:nvSpPr>
            <p:spPr>
              <a:xfrm>
                <a:off x="3002798" y="2720147"/>
                <a:ext cx="18450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 smtClean="0"/>
                  <a:t>عثمان بن عفّان</a:t>
                </a:r>
                <a:endParaRPr lang="en-US" b="1" dirty="0"/>
              </a:p>
            </p:txBody>
          </p:sp>
        </p:grpSp>
      </p:grpSp>
      <p:grpSp>
        <p:nvGrpSpPr>
          <p:cNvPr id="77" name="Group 44">
            <a:extLst>
              <a:ext uri="{FF2B5EF4-FFF2-40B4-BE49-F238E27FC236}">
                <a16:creationId xmlns:a16="http://schemas.microsoft.com/office/drawing/2014/main" xmlns="" id="{B73BB13D-8B4F-4FDB-BB44-32E4CA1026B2}"/>
              </a:ext>
            </a:extLst>
          </p:cNvPr>
          <p:cNvGrpSpPr/>
          <p:nvPr/>
        </p:nvGrpSpPr>
        <p:grpSpPr>
          <a:xfrm>
            <a:off x="3742785" y="4767217"/>
            <a:ext cx="3955096" cy="460174"/>
            <a:chOff x="1807620" y="5557920"/>
            <a:chExt cx="3955096" cy="460174"/>
          </a:xfrm>
        </p:grpSpPr>
        <p:sp>
          <p:nvSpPr>
            <p:cNvPr id="78" name="TextBox 45">
              <a:extLst>
                <a:ext uri="{FF2B5EF4-FFF2-40B4-BE49-F238E27FC236}">
                  <a16:creationId xmlns:a16="http://schemas.microsoft.com/office/drawing/2014/main" xmlns="" id="{62D17728-17D3-4875-B7C7-B50915377A6F}"/>
                </a:ext>
              </a:extLst>
            </p:cNvPr>
            <p:cNvSpPr txBox="1"/>
            <p:nvPr/>
          </p:nvSpPr>
          <p:spPr>
            <a:xfrm>
              <a:off x="1807620" y="5557920"/>
              <a:ext cx="11948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solidFill>
                    <a:schemeClr val="bg1"/>
                  </a:solidFill>
                </a:rPr>
                <a:t>40 هـ</a:t>
              </a:r>
              <a:endParaRPr lang="ar-SY" sz="20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grpSp>
          <p:nvGrpSpPr>
            <p:cNvPr id="79" name="Group 46">
              <a:extLst>
                <a:ext uri="{FF2B5EF4-FFF2-40B4-BE49-F238E27FC236}">
                  <a16:creationId xmlns:a16="http://schemas.microsoft.com/office/drawing/2014/main" xmlns="" id="{41AC1BC5-090A-4AF6-B814-C37B7B73FA4C}"/>
                </a:ext>
              </a:extLst>
            </p:cNvPr>
            <p:cNvGrpSpPr/>
            <p:nvPr/>
          </p:nvGrpSpPr>
          <p:grpSpPr>
            <a:xfrm>
              <a:off x="3656548" y="5560894"/>
              <a:ext cx="2106168" cy="457200"/>
              <a:chOff x="3002797" y="3373092"/>
              <a:chExt cx="2106168" cy="457200"/>
            </a:xfrm>
          </p:grpSpPr>
          <p:sp>
            <p:nvSpPr>
              <p:cNvPr id="80" name="Rectangle: Top Corners Rounded 47">
                <a:extLst>
                  <a:ext uri="{FF2B5EF4-FFF2-40B4-BE49-F238E27FC236}">
                    <a16:creationId xmlns:a16="http://schemas.microsoft.com/office/drawing/2014/main" xmlns="" id="{4110009C-4F6F-47CD-A515-3D5816FBE500}"/>
                  </a:ext>
                </a:extLst>
              </p:cNvPr>
              <p:cNvSpPr/>
              <p:nvPr/>
            </p:nvSpPr>
            <p:spPr>
              <a:xfrm rot="5400000">
                <a:off x="3779268" y="2596621"/>
                <a:ext cx="457200" cy="2010141"/>
              </a:xfrm>
              <a:prstGeom prst="round2SameRect">
                <a:avLst>
                  <a:gd name="adj1" fmla="val 0"/>
                  <a:gd name="adj2" fmla="val 22582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Isosceles Triangle 48">
                <a:extLst>
                  <a:ext uri="{FF2B5EF4-FFF2-40B4-BE49-F238E27FC236}">
                    <a16:creationId xmlns:a16="http://schemas.microsoft.com/office/drawing/2014/main" xmlns="" id="{7C53F968-4CB5-44AF-8250-0F6E7BA6A5E1}"/>
                  </a:ext>
                </a:extLst>
              </p:cNvPr>
              <p:cNvSpPr/>
              <p:nvPr/>
            </p:nvSpPr>
            <p:spPr>
              <a:xfrm rot="5400000">
                <a:off x="4941245" y="3527034"/>
                <a:ext cx="193923" cy="141516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TextBox 49">
                <a:extLst>
                  <a:ext uri="{FF2B5EF4-FFF2-40B4-BE49-F238E27FC236}">
                    <a16:creationId xmlns:a16="http://schemas.microsoft.com/office/drawing/2014/main" xmlns="" id="{4E63DD06-CE60-4E6A-ADB4-FE58D86FE733}"/>
                  </a:ext>
                </a:extLst>
              </p:cNvPr>
              <p:cNvSpPr txBox="1"/>
              <p:nvPr/>
            </p:nvSpPr>
            <p:spPr>
              <a:xfrm>
                <a:off x="3142498" y="3428237"/>
                <a:ext cx="17053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 smtClean="0"/>
                  <a:t>علي بن أبي طالب</a:t>
                </a:r>
                <a:endParaRPr lang="en-US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6106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4419" y="2453905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7287" y="2453905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8566" y="463480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5898" y="2579457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48186" y="3691548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54928" y="402895"/>
            <a:ext cx="960757" cy="2365989"/>
            <a:chOff x="1142514" y="335569"/>
            <a:chExt cx="960757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42514" y="575526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الخلفاء الراشدون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108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الخلفاء الراشدون</a:t>
              </a:r>
            </a:p>
          </p:txBody>
        </p:sp>
      </p:grpSp>
      <p:grpSp>
        <p:nvGrpSpPr>
          <p:cNvPr id="24" name="Group 53">
            <a:extLst>
              <a:ext uri="{FF2B5EF4-FFF2-40B4-BE49-F238E27FC236}">
                <a16:creationId xmlns:a16="http://schemas.microsoft.com/office/drawing/2014/main" xmlns="" id="{588DBE0A-494B-4074-B44D-3FF4BEEEFCE9}"/>
              </a:ext>
            </a:extLst>
          </p:cNvPr>
          <p:cNvGrpSpPr/>
          <p:nvPr/>
        </p:nvGrpSpPr>
        <p:grpSpPr>
          <a:xfrm>
            <a:off x="7561170" y="104846"/>
            <a:ext cx="3208582" cy="477531"/>
            <a:chOff x="5166610" y="157026"/>
            <a:chExt cx="1858780" cy="946095"/>
          </a:xfrm>
        </p:grpSpPr>
        <p:sp>
          <p:nvSpPr>
            <p:cNvPr id="25" name="Rectangle: Rounded Corners 18">
              <a:extLst>
                <a:ext uri="{FF2B5EF4-FFF2-40B4-BE49-F238E27FC236}">
                  <a16:creationId xmlns:a16="http://schemas.microsoft.com/office/drawing/2014/main" xmlns="" id="{3F691350-E405-4253-9CED-6E5A863D89D5}"/>
                </a:ext>
              </a:extLst>
            </p:cNvPr>
            <p:cNvSpPr/>
            <p:nvPr/>
          </p:nvSpPr>
          <p:spPr>
            <a:xfrm>
              <a:off x="5166610" y="157026"/>
              <a:ext cx="1858780" cy="895505"/>
            </a:xfrm>
            <a:prstGeom prst="roundRect">
              <a:avLst>
                <a:gd name="adj" fmla="val 41068"/>
              </a:avLst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Box 29">
              <a:extLst>
                <a:ext uri="{FF2B5EF4-FFF2-40B4-BE49-F238E27FC236}">
                  <a16:creationId xmlns:a16="http://schemas.microsoft.com/office/drawing/2014/main" xmlns="" id="{D2394BDF-3F06-4F6B-82C4-F7DA188DB043}"/>
                </a:ext>
              </a:extLst>
            </p:cNvPr>
            <p:cNvSpPr txBox="1"/>
            <p:nvPr/>
          </p:nvSpPr>
          <p:spPr>
            <a:xfrm>
              <a:off x="5267738" y="310414"/>
              <a:ext cx="1656522" cy="792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sz="20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أبرز أعمال الخلفاء الراشدون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nsSerif" panose="00000400000000000000" pitchFamily="2" charset="2"/>
              </a:endParaRPr>
            </a:p>
          </p:txBody>
        </p:sp>
      </p:grpSp>
      <p:grpSp>
        <p:nvGrpSpPr>
          <p:cNvPr id="2" name="مجموعة 1"/>
          <p:cNvGrpSpPr/>
          <p:nvPr/>
        </p:nvGrpSpPr>
        <p:grpSpPr>
          <a:xfrm>
            <a:off x="6665510" y="776745"/>
            <a:ext cx="2451474" cy="559599"/>
            <a:chOff x="5608257" y="1082155"/>
            <a:chExt cx="2451474" cy="559599"/>
          </a:xfrm>
        </p:grpSpPr>
        <p:sp>
          <p:nvSpPr>
            <p:cNvPr id="28" name="Rectangle 39">
              <a:extLst>
                <a:ext uri="{FF2B5EF4-FFF2-40B4-BE49-F238E27FC236}">
                  <a16:creationId xmlns:a16="http://schemas.microsoft.com/office/drawing/2014/main" xmlns="" id="{99014343-0912-40CE-B895-BD4566B81FC4}"/>
                </a:ext>
              </a:extLst>
            </p:cNvPr>
            <p:cNvSpPr/>
            <p:nvPr/>
          </p:nvSpPr>
          <p:spPr>
            <a:xfrm>
              <a:off x="5608257" y="1082155"/>
              <a:ext cx="2451474" cy="55959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75">
              <a:extLst>
                <a:ext uri="{FF2B5EF4-FFF2-40B4-BE49-F238E27FC236}">
                  <a16:creationId xmlns:a16="http://schemas.microsoft.com/office/drawing/2014/main" xmlns="" id="{D5DD5411-44CA-4DF8-A259-53D0BDF41CDE}"/>
                </a:ext>
              </a:extLst>
            </p:cNvPr>
            <p:cNvSpPr txBox="1"/>
            <p:nvPr/>
          </p:nvSpPr>
          <p:spPr>
            <a:xfrm flipH="1">
              <a:off x="5809451" y="1115161"/>
              <a:ext cx="2134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أبو بكر الصديق</a:t>
              </a:r>
            </a:p>
          </p:txBody>
        </p:sp>
      </p:grpSp>
      <p:sp>
        <p:nvSpPr>
          <p:cNvPr id="33" name="Freeform: Shape 56">
            <a:extLst>
              <a:ext uri="{FF2B5EF4-FFF2-40B4-BE49-F238E27FC236}">
                <a16:creationId xmlns:a16="http://schemas.microsoft.com/office/drawing/2014/main" xmlns="" id="{9A6258B0-9F92-4563-8296-5A7B27275674}"/>
              </a:ext>
            </a:extLst>
          </p:cNvPr>
          <p:cNvSpPr/>
          <p:nvPr/>
        </p:nvSpPr>
        <p:spPr>
          <a:xfrm rot="17694347">
            <a:off x="6593821" y="4556225"/>
            <a:ext cx="811315" cy="759851"/>
          </a:xfrm>
          <a:custGeom>
            <a:avLst/>
            <a:gdLst>
              <a:gd name="connsiteX0" fmla="*/ 892098 w 1150806"/>
              <a:gd name="connsiteY0" fmla="*/ 499574 h 593245"/>
              <a:gd name="connsiteX1" fmla="*/ 1150806 w 1150806"/>
              <a:gd name="connsiteY1" fmla="*/ 593245 h 593245"/>
              <a:gd name="connsiteX2" fmla="*/ 66908 w 1150806"/>
              <a:gd name="connsiteY2" fmla="*/ 0 h 593245"/>
              <a:gd name="connsiteX3" fmla="*/ 0 w 1150806"/>
              <a:gd name="connsiteY3" fmla="*/ 80289 h 593245"/>
              <a:gd name="connsiteX4" fmla="*/ 892098 w 1150806"/>
              <a:gd name="connsiteY4" fmla="*/ 499574 h 593245"/>
              <a:gd name="connsiteX0" fmla="*/ 892098 w 1150806"/>
              <a:gd name="connsiteY0" fmla="*/ 419364 h 513035"/>
              <a:gd name="connsiteX1" fmla="*/ 1150806 w 1150806"/>
              <a:gd name="connsiteY1" fmla="*/ 513035 h 513035"/>
              <a:gd name="connsiteX2" fmla="*/ 215297 w 1150806"/>
              <a:gd name="connsiteY2" fmla="*/ 0 h 513035"/>
              <a:gd name="connsiteX3" fmla="*/ 0 w 1150806"/>
              <a:gd name="connsiteY3" fmla="*/ 79 h 513035"/>
              <a:gd name="connsiteX4" fmla="*/ 892098 w 1150806"/>
              <a:gd name="connsiteY4" fmla="*/ 419364 h 513035"/>
              <a:gd name="connsiteX0" fmla="*/ 952256 w 1210964"/>
              <a:gd name="connsiteY0" fmla="*/ 463401 h 557072"/>
              <a:gd name="connsiteX1" fmla="*/ 1210964 w 1210964"/>
              <a:gd name="connsiteY1" fmla="*/ 557072 h 557072"/>
              <a:gd name="connsiteX2" fmla="*/ 275455 w 1210964"/>
              <a:gd name="connsiteY2" fmla="*/ 44037 h 557072"/>
              <a:gd name="connsiteX3" fmla="*/ 0 w 1210964"/>
              <a:gd name="connsiteY3" fmla="*/ 0 h 557072"/>
              <a:gd name="connsiteX4" fmla="*/ 952256 w 1210964"/>
              <a:gd name="connsiteY4" fmla="*/ 463401 h 557072"/>
              <a:gd name="connsiteX0" fmla="*/ 952256 w 1186901"/>
              <a:gd name="connsiteY0" fmla="*/ 463401 h 520978"/>
              <a:gd name="connsiteX1" fmla="*/ 1186901 w 1186901"/>
              <a:gd name="connsiteY1" fmla="*/ 520978 h 520978"/>
              <a:gd name="connsiteX2" fmla="*/ 275455 w 1186901"/>
              <a:gd name="connsiteY2" fmla="*/ 44037 h 520978"/>
              <a:gd name="connsiteX3" fmla="*/ 0 w 1186901"/>
              <a:gd name="connsiteY3" fmla="*/ 0 h 520978"/>
              <a:gd name="connsiteX4" fmla="*/ 952256 w 1186901"/>
              <a:gd name="connsiteY4" fmla="*/ 463401 h 520978"/>
              <a:gd name="connsiteX0" fmla="*/ 966488 w 1186901"/>
              <a:gd name="connsiteY0" fmla="*/ 488307 h 520978"/>
              <a:gd name="connsiteX1" fmla="*/ 1186901 w 1186901"/>
              <a:gd name="connsiteY1" fmla="*/ 520978 h 520978"/>
              <a:gd name="connsiteX2" fmla="*/ 275455 w 1186901"/>
              <a:gd name="connsiteY2" fmla="*/ 44037 h 520978"/>
              <a:gd name="connsiteX3" fmla="*/ 0 w 1186901"/>
              <a:gd name="connsiteY3" fmla="*/ 0 h 520978"/>
              <a:gd name="connsiteX4" fmla="*/ 966488 w 1186901"/>
              <a:gd name="connsiteY4" fmla="*/ 488307 h 520978"/>
              <a:gd name="connsiteX0" fmla="*/ 962930 w 1183343"/>
              <a:gd name="connsiteY0" fmla="*/ 488307 h 520978"/>
              <a:gd name="connsiteX1" fmla="*/ 1183343 w 1183343"/>
              <a:gd name="connsiteY1" fmla="*/ 520978 h 520978"/>
              <a:gd name="connsiteX2" fmla="*/ 271897 w 1183343"/>
              <a:gd name="connsiteY2" fmla="*/ 44037 h 520978"/>
              <a:gd name="connsiteX3" fmla="*/ 0 w 1183343"/>
              <a:gd name="connsiteY3" fmla="*/ 0 h 520978"/>
              <a:gd name="connsiteX4" fmla="*/ 962930 w 1183343"/>
              <a:gd name="connsiteY4" fmla="*/ 488307 h 520978"/>
              <a:gd name="connsiteX0" fmla="*/ 862022 w 1183343"/>
              <a:gd name="connsiteY0" fmla="*/ 642492 h 642492"/>
              <a:gd name="connsiteX1" fmla="*/ 1183343 w 1183343"/>
              <a:gd name="connsiteY1" fmla="*/ 520978 h 642492"/>
              <a:gd name="connsiteX2" fmla="*/ 271897 w 1183343"/>
              <a:gd name="connsiteY2" fmla="*/ 44037 h 642492"/>
              <a:gd name="connsiteX3" fmla="*/ 0 w 1183343"/>
              <a:gd name="connsiteY3" fmla="*/ 0 h 642492"/>
              <a:gd name="connsiteX4" fmla="*/ 862022 w 1183343"/>
              <a:gd name="connsiteY4" fmla="*/ 642492 h 642492"/>
              <a:gd name="connsiteX0" fmla="*/ 819789 w 1141110"/>
              <a:gd name="connsiteY0" fmla="*/ 650601 h 650601"/>
              <a:gd name="connsiteX1" fmla="*/ 1141110 w 1141110"/>
              <a:gd name="connsiteY1" fmla="*/ 529087 h 650601"/>
              <a:gd name="connsiteX2" fmla="*/ 229664 w 1141110"/>
              <a:gd name="connsiteY2" fmla="*/ 52146 h 650601"/>
              <a:gd name="connsiteX3" fmla="*/ 0 w 1141110"/>
              <a:gd name="connsiteY3" fmla="*/ 0 h 650601"/>
              <a:gd name="connsiteX4" fmla="*/ 819789 w 1141110"/>
              <a:gd name="connsiteY4" fmla="*/ 650601 h 650601"/>
              <a:gd name="connsiteX0" fmla="*/ 812919 w 1134240"/>
              <a:gd name="connsiteY0" fmla="*/ 619291 h 619291"/>
              <a:gd name="connsiteX1" fmla="*/ 1134240 w 1134240"/>
              <a:gd name="connsiteY1" fmla="*/ 497777 h 619291"/>
              <a:gd name="connsiteX2" fmla="*/ 222794 w 1134240"/>
              <a:gd name="connsiteY2" fmla="*/ 20836 h 619291"/>
              <a:gd name="connsiteX3" fmla="*/ 0 w 1134240"/>
              <a:gd name="connsiteY3" fmla="*/ 0 h 619291"/>
              <a:gd name="connsiteX4" fmla="*/ 812919 w 1134240"/>
              <a:gd name="connsiteY4" fmla="*/ 619291 h 619291"/>
              <a:gd name="connsiteX0" fmla="*/ 834862 w 1156183"/>
              <a:gd name="connsiteY0" fmla="*/ 795319 h 795319"/>
              <a:gd name="connsiteX1" fmla="*/ 1156183 w 1156183"/>
              <a:gd name="connsiteY1" fmla="*/ 673805 h 795319"/>
              <a:gd name="connsiteX2" fmla="*/ 0 w 1156183"/>
              <a:gd name="connsiteY2" fmla="*/ 0 h 795319"/>
              <a:gd name="connsiteX3" fmla="*/ 21943 w 1156183"/>
              <a:gd name="connsiteY3" fmla="*/ 176028 h 795319"/>
              <a:gd name="connsiteX4" fmla="*/ 834862 w 1156183"/>
              <a:gd name="connsiteY4" fmla="*/ 795319 h 795319"/>
              <a:gd name="connsiteX0" fmla="*/ 834862 w 848267"/>
              <a:gd name="connsiteY0" fmla="*/ 795319 h 795319"/>
              <a:gd name="connsiteX1" fmla="*/ 848267 w 848267"/>
              <a:gd name="connsiteY1" fmla="*/ 671107 h 795319"/>
              <a:gd name="connsiteX2" fmla="*/ 0 w 848267"/>
              <a:gd name="connsiteY2" fmla="*/ 0 h 795319"/>
              <a:gd name="connsiteX3" fmla="*/ 21943 w 848267"/>
              <a:gd name="connsiteY3" fmla="*/ 176028 h 795319"/>
              <a:gd name="connsiteX4" fmla="*/ 834862 w 848267"/>
              <a:gd name="connsiteY4" fmla="*/ 795319 h 795319"/>
              <a:gd name="connsiteX0" fmla="*/ 833258 w 848267"/>
              <a:gd name="connsiteY0" fmla="*/ 805696 h 805696"/>
              <a:gd name="connsiteX1" fmla="*/ 848267 w 848267"/>
              <a:gd name="connsiteY1" fmla="*/ 671107 h 805696"/>
              <a:gd name="connsiteX2" fmla="*/ 0 w 848267"/>
              <a:gd name="connsiteY2" fmla="*/ 0 h 805696"/>
              <a:gd name="connsiteX3" fmla="*/ 21943 w 848267"/>
              <a:gd name="connsiteY3" fmla="*/ 176028 h 805696"/>
              <a:gd name="connsiteX4" fmla="*/ 833258 w 848267"/>
              <a:gd name="connsiteY4" fmla="*/ 805696 h 805696"/>
              <a:gd name="connsiteX0" fmla="*/ 833258 w 833258"/>
              <a:gd name="connsiteY0" fmla="*/ 805696 h 805696"/>
              <a:gd name="connsiteX1" fmla="*/ 740350 w 833258"/>
              <a:gd name="connsiteY1" fmla="*/ 618472 h 805696"/>
              <a:gd name="connsiteX2" fmla="*/ 0 w 833258"/>
              <a:gd name="connsiteY2" fmla="*/ 0 h 805696"/>
              <a:gd name="connsiteX3" fmla="*/ 21943 w 833258"/>
              <a:gd name="connsiteY3" fmla="*/ 176028 h 805696"/>
              <a:gd name="connsiteX4" fmla="*/ 833258 w 833258"/>
              <a:gd name="connsiteY4" fmla="*/ 805696 h 805696"/>
              <a:gd name="connsiteX0" fmla="*/ 811315 w 811315"/>
              <a:gd name="connsiteY0" fmla="*/ 759851 h 759851"/>
              <a:gd name="connsiteX1" fmla="*/ 718407 w 811315"/>
              <a:gd name="connsiteY1" fmla="*/ 572627 h 759851"/>
              <a:gd name="connsiteX2" fmla="*/ 31450 w 811315"/>
              <a:gd name="connsiteY2" fmla="*/ 0 h 759851"/>
              <a:gd name="connsiteX3" fmla="*/ 0 w 811315"/>
              <a:gd name="connsiteY3" fmla="*/ 130183 h 759851"/>
              <a:gd name="connsiteX4" fmla="*/ 811315 w 811315"/>
              <a:gd name="connsiteY4" fmla="*/ 759851 h 759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315" h="759851">
                <a:moveTo>
                  <a:pt x="811315" y="759851"/>
                </a:moveTo>
                <a:lnTo>
                  <a:pt x="718407" y="572627"/>
                </a:lnTo>
                <a:lnTo>
                  <a:pt x="31450" y="0"/>
                </a:lnTo>
                <a:lnTo>
                  <a:pt x="0" y="130183"/>
                </a:lnTo>
                <a:lnTo>
                  <a:pt x="811315" y="759851"/>
                </a:lnTo>
                <a:close/>
              </a:path>
            </a:pathLst>
          </a:custGeom>
          <a:solidFill>
            <a:srgbClr val="BC8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25">
            <a:extLst>
              <a:ext uri="{FF2B5EF4-FFF2-40B4-BE49-F238E27FC236}">
                <a16:creationId xmlns:a16="http://schemas.microsoft.com/office/drawing/2014/main" xmlns="" id="{487A9075-6F40-4431-8A54-65B615B0CE50}"/>
              </a:ext>
            </a:extLst>
          </p:cNvPr>
          <p:cNvSpPr/>
          <p:nvPr/>
        </p:nvSpPr>
        <p:spPr>
          <a:xfrm>
            <a:off x="7476193" y="4712980"/>
            <a:ext cx="1183343" cy="520978"/>
          </a:xfrm>
          <a:custGeom>
            <a:avLst/>
            <a:gdLst>
              <a:gd name="connsiteX0" fmla="*/ 892098 w 1150806"/>
              <a:gd name="connsiteY0" fmla="*/ 499574 h 593245"/>
              <a:gd name="connsiteX1" fmla="*/ 1150806 w 1150806"/>
              <a:gd name="connsiteY1" fmla="*/ 593245 h 593245"/>
              <a:gd name="connsiteX2" fmla="*/ 66908 w 1150806"/>
              <a:gd name="connsiteY2" fmla="*/ 0 h 593245"/>
              <a:gd name="connsiteX3" fmla="*/ 0 w 1150806"/>
              <a:gd name="connsiteY3" fmla="*/ 80289 h 593245"/>
              <a:gd name="connsiteX4" fmla="*/ 892098 w 1150806"/>
              <a:gd name="connsiteY4" fmla="*/ 499574 h 593245"/>
              <a:gd name="connsiteX0" fmla="*/ 892098 w 1150806"/>
              <a:gd name="connsiteY0" fmla="*/ 419364 h 513035"/>
              <a:gd name="connsiteX1" fmla="*/ 1150806 w 1150806"/>
              <a:gd name="connsiteY1" fmla="*/ 513035 h 513035"/>
              <a:gd name="connsiteX2" fmla="*/ 215297 w 1150806"/>
              <a:gd name="connsiteY2" fmla="*/ 0 h 513035"/>
              <a:gd name="connsiteX3" fmla="*/ 0 w 1150806"/>
              <a:gd name="connsiteY3" fmla="*/ 79 h 513035"/>
              <a:gd name="connsiteX4" fmla="*/ 892098 w 1150806"/>
              <a:gd name="connsiteY4" fmla="*/ 419364 h 513035"/>
              <a:gd name="connsiteX0" fmla="*/ 952256 w 1210964"/>
              <a:gd name="connsiteY0" fmla="*/ 463401 h 557072"/>
              <a:gd name="connsiteX1" fmla="*/ 1210964 w 1210964"/>
              <a:gd name="connsiteY1" fmla="*/ 557072 h 557072"/>
              <a:gd name="connsiteX2" fmla="*/ 275455 w 1210964"/>
              <a:gd name="connsiteY2" fmla="*/ 44037 h 557072"/>
              <a:gd name="connsiteX3" fmla="*/ 0 w 1210964"/>
              <a:gd name="connsiteY3" fmla="*/ 0 h 557072"/>
              <a:gd name="connsiteX4" fmla="*/ 952256 w 1210964"/>
              <a:gd name="connsiteY4" fmla="*/ 463401 h 557072"/>
              <a:gd name="connsiteX0" fmla="*/ 952256 w 1186901"/>
              <a:gd name="connsiteY0" fmla="*/ 463401 h 520978"/>
              <a:gd name="connsiteX1" fmla="*/ 1186901 w 1186901"/>
              <a:gd name="connsiteY1" fmla="*/ 520978 h 520978"/>
              <a:gd name="connsiteX2" fmla="*/ 275455 w 1186901"/>
              <a:gd name="connsiteY2" fmla="*/ 44037 h 520978"/>
              <a:gd name="connsiteX3" fmla="*/ 0 w 1186901"/>
              <a:gd name="connsiteY3" fmla="*/ 0 h 520978"/>
              <a:gd name="connsiteX4" fmla="*/ 952256 w 1186901"/>
              <a:gd name="connsiteY4" fmla="*/ 463401 h 520978"/>
              <a:gd name="connsiteX0" fmla="*/ 966488 w 1186901"/>
              <a:gd name="connsiteY0" fmla="*/ 488307 h 520978"/>
              <a:gd name="connsiteX1" fmla="*/ 1186901 w 1186901"/>
              <a:gd name="connsiteY1" fmla="*/ 520978 h 520978"/>
              <a:gd name="connsiteX2" fmla="*/ 275455 w 1186901"/>
              <a:gd name="connsiteY2" fmla="*/ 44037 h 520978"/>
              <a:gd name="connsiteX3" fmla="*/ 0 w 1186901"/>
              <a:gd name="connsiteY3" fmla="*/ 0 h 520978"/>
              <a:gd name="connsiteX4" fmla="*/ 966488 w 1186901"/>
              <a:gd name="connsiteY4" fmla="*/ 488307 h 520978"/>
              <a:gd name="connsiteX0" fmla="*/ 962930 w 1183343"/>
              <a:gd name="connsiteY0" fmla="*/ 488307 h 520978"/>
              <a:gd name="connsiteX1" fmla="*/ 1183343 w 1183343"/>
              <a:gd name="connsiteY1" fmla="*/ 520978 h 520978"/>
              <a:gd name="connsiteX2" fmla="*/ 271897 w 1183343"/>
              <a:gd name="connsiteY2" fmla="*/ 44037 h 520978"/>
              <a:gd name="connsiteX3" fmla="*/ 0 w 1183343"/>
              <a:gd name="connsiteY3" fmla="*/ 0 h 520978"/>
              <a:gd name="connsiteX4" fmla="*/ 962930 w 1183343"/>
              <a:gd name="connsiteY4" fmla="*/ 488307 h 520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343" h="520978">
                <a:moveTo>
                  <a:pt x="962930" y="488307"/>
                </a:moveTo>
                <a:lnTo>
                  <a:pt x="1183343" y="520978"/>
                </a:lnTo>
                <a:lnTo>
                  <a:pt x="271897" y="44037"/>
                </a:lnTo>
                <a:lnTo>
                  <a:pt x="0" y="0"/>
                </a:lnTo>
                <a:lnTo>
                  <a:pt x="962930" y="488307"/>
                </a:lnTo>
                <a:close/>
              </a:path>
            </a:pathLst>
          </a:custGeom>
          <a:solidFill>
            <a:srgbClr val="BC8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Isosceles Triangle 11">
            <a:extLst>
              <a:ext uri="{FF2B5EF4-FFF2-40B4-BE49-F238E27FC236}">
                <a16:creationId xmlns:a16="http://schemas.microsoft.com/office/drawing/2014/main" xmlns="" id="{2CC9D571-3F9C-4FA9-B194-FF1F2BB4DC95}"/>
              </a:ext>
            </a:extLst>
          </p:cNvPr>
          <p:cNvSpPr/>
          <p:nvPr/>
        </p:nvSpPr>
        <p:spPr>
          <a:xfrm rot="16200000">
            <a:off x="6560817" y="4736208"/>
            <a:ext cx="977050" cy="949946"/>
          </a:xfrm>
          <a:prstGeom prst="triangle">
            <a:avLst/>
          </a:prstGeom>
          <a:solidFill>
            <a:srgbClr val="E0BE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Isosceles Triangle 13">
            <a:extLst>
              <a:ext uri="{FF2B5EF4-FFF2-40B4-BE49-F238E27FC236}">
                <a16:creationId xmlns:a16="http://schemas.microsoft.com/office/drawing/2014/main" xmlns="" id="{878B7788-EBDA-4022-8A3F-1619016A4AF1}"/>
              </a:ext>
            </a:extLst>
          </p:cNvPr>
          <p:cNvSpPr/>
          <p:nvPr/>
        </p:nvSpPr>
        <p:spPr>
          <a:xfrm rot="5400000" flipH="1">
            <a:off x="7503011" y="4731259"/>
            <a:ext cx="977050" cy="959842"/>
          </a:xfrm>
          <a:prstGeom prst="triangle">
            <a:avLst/>
          </a:prstGeom>
          <a:solidFill>
            <a:srgbClr val="D5A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51">
            <a:extLst>
              <a:ext uri="{FF2B5EF4-FFF2-40B4-BE49-F238E27FC236}">
                <a16:creationId xmlns:a16="http://schemas.microsoft.com/office/drawing/2014/main" xmlns="" id="{490F227F-C2AF-41FC-A526-1233DE855927}"/>
              </a:ext>
            </a:extLst>
          </p:cNvPr>
          <p:cNvGrpSpPr/>
          <p:nvPr/>
        </p:nvGrpSpPr>
        <p:grpSpPr>
          <a:xfrm>
            <a:off x="7899308" y="2965089"/>
            <a:ext cx="1524646" cy="3008210"/>
            <a:chOff x="6490154" y="2672957"/>
            <a:chExt cx="1524646" cy="3008210"/>
          </a:xfrm>
        </p:grpSpPr>
        <p:sp>
          <p:nvSpPr>
            <p:cNvPr id="38" name="Arrow: Bent 21">
              <a:extLst>
                <a:ext uri="{FF2B5EF4-FFF2-40B4-BE49-F238E27FC236}">
                  <a16:creationId xmlns:a16="http://schemas.microsoft.com/office/drawing/2014/main" xmlns="" id="{489CE156-75D6-466D-B8A0-57224C6C50B6}"/>
                </a:ext>
              </a:extLst>
            </p:cNvPr>
            <p:cNvSpPr/>
            <p:nvPr/>
          </p:nvSpPr>
          <p:spPr>
            <a:xfrm>
              <a:off x="6490154" y="2672957"/>
              <a:ext cx="1524646" cy="3008210"/>
            </a:xfrm>
            <a:prstGeom prst="bentArrow">
              <a:avLst>
                <a:gd name="adj1" fmla="val 25000"/>
                <a:gd name="adj2" fmla="val 28157"/>
                <a:gd name="adj3" fmla="val 25000"/>
                <a:gd name="adj4" fmla="val 43750"/>
              </a:avLst>
            </a:prstGeom>
            <a:solidFill>
              <a:srgbClr val="33CC33"/>
            </a:solidFill>
            <a:ln>
              <a:noFill/>
            </a:ln>
            <a:effectLst>
              <a:outerShdw blurRad="1524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TextBox 35">
              <a:extLst>
                <a:ext uri="{FF2B5EF4-FFF2-40B4-BE49-F238E27FC236}">
                  <a16:creationId xmlns:a16="http://schemas.microsoft.com/office/drawing/2014/main" xmlns="" id="{6BD0962E-EAB8-477D-85F7-A638FF07CCCD}"/>
                </a:ext>
              </a:extLst>
            </p:cNvPr>
            <p:cNvSpPr txBox="1"/>
            <p:nvPr/>
          </p:nvSpPr>
          <p:spPr>
            <a:xfrm>
              <a:off x="6921915" y="2980039"/>
              <a:ext cx="949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 smtClean="0">
                  <a:solidFill>
                    <a:schemeClr val="bg1"/>
                  </a:solidFill>
                  <a:latin typeface="Helvetica" panose="020B0604020202020204" pitchFamily="34" charset="0"/>
                </a:rPr>
                <a:t>4</a:t>
              </a:r>
              <a:endParaRPr lang="en-US" sz="12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  <p:pic>
          <p:nvPicPr>
            <p:cNvPr id="40" name="Graphic 3" descr="Bullseye">
              <a:extLst>
                <a:ext uri="{FF2B5EF4-FFF2-40B4-BE49-F238E27FC236}">
                  <a16:creationId xmlns:a16="http://schemas.microsoft.com/office/drawing/2014/main" xmlns="" id="{AD4631DF-1E0C-4EA4-A5E3-C3970B7F3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6557162" y="4470942"/>
              <a:ext cx="274320" cy="274320"/>
            </a:xfrm>
            <a:prstGeom prst="rect">
              <a:avLst/>
            </a:prstGeom>
          </p:spPr>
        </p:pic>
      </p:grpSp>
      <p:grpSp>
        <p:nvGrpSpPr>
          <p:cNvPr id="41" name="Group 50">
            <a:extLst>
              <a:ext uri="{FF2B5EF4-FFF2-40B4-BE49-F238E27FC236}">
                <a16:creationId xmlns:a16="http://schemas.microsoft.com/office/drawing/2014/main" xmlns="" id="{3A03E26A-BBD5-42C2-89D8-F531E0188BFB}"/>
              </a:ext>
            </a:extLst>
          </p:cNvPr>
          <p:cNvGrpSpPr/>
          <p:nvPr/>
        </p:nvGrpSpPr>
        <p:grpSpPr>
          <a:xfrm>
            <a:off x="7508601" y="1782513"/>
            <a:ext cx="2384843" cy="4290900"/>
            <a:chOff x="6099447" y="1490381"/>
            <a:chExt cx="2384843" cy="4290900"/>
          </a:xfrm>
        </p:grpSpPr>
        <p:sp>
          <p:nvSpPr>
            <p:cNvPr id="42" name="Arrow: Bent 22">
              <a:extLst>
                <a:ext uri="{FF2B5EF4-FFF2-40B4-BE49-F238E27FC236}">
                  <a16:creationId xmlns:a16="http://schemas.microsoft.com/office/drawing/2014/main" xmlns="" id="{C0947DD2-841E-44A6-8D5B-A379B3CBA1B5}"/>
                </a:ext>
              </a:extLst>
            </p:cNvPr>
            <p:cNvSpPr/>
            <p:nvPr/>
          </p:nvSpPr>
          <p:spPr>
            <a:xfrm>
              <a:off x="6099447" y="1490381"/>
              <a:ext cx="2384843" cy="4290900"/>
            </a:xfrm>
            <a:prstGeom prst="bentArrow">
              <a:avLst>
                <a:gd name="adj1" fmla="val 16255"/>
                <a:gd name="adj2" fmla="val 18403"/>
                <a:gd name="adj3" fmla="val 25000"/>
                <a:gd name="adj4" fmla="val 43750"/>
              </a:avLst>
            </a:prstGeom>
            <a:solidFill>
              <a:srgbClr val="003399"/>
            </a:solidFill>
            <a:ln>
              <a:noFill/>
            </a:ln>
            <a:effectLst>
              <a:outerShdw blurRad="1524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TextBox 34">
              <a:extLst>
                <a:ext uri="{FF2B5EF4-FFF2-40B4-BE49-F238E27FC236}">
                  <a16:creationId xmlns:a16="http://schemas.microsoft.com/office/drawing/2014/main" xmlns="" id="{369A97B0-F5D0-4244-B948-793D15D3D216}"/>
                </a:ext>
              </a:extLst>
            </p:cNvPr>
            <p:cNvSpPr txBox="1"/>
            <p:nvPr/>
          </p:nvSpPr>
          <p:spPr>
            <a:xfrm>
              <a:off x="7281334" y="1774332"/>
              <a:ext cx="949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 smtClean="0">
                  <a:solidFill>
                    <a:schemeClr val="bg1"/>
                  </a:solidFill>
                  <a:latin typeface="Helvetica" panose="020B0604020202020204" pitchFamily="34" charset="0"/>
                </a:rPr>
                <a:t>3</a:t>
              </a:r>
              <a:endParaRPr lang="en-US" sz="12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  <p:pic>
          <p:nvPicPr>
            <p:cNvPr id="44" name="Graphic 14" descr="Lightbulb">
              <a:extLst>
                <a:ext uri="{FF2B5EF4-FFF2-40B4-BE49-F238E27FC236}">
                  <a16:creationId xmlns:a16="http://schemas.microsoft.com/office/drawing/2014/main" xmlns="" id="{7CD66289-09FE-414B-93E5-5B45A719DF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6137862" y="4230175"/>
              <a:ext cx="274320" cy="274320"/>
            </a:xfrm>
            <a:prstGeom prst="rect">
              <a:avLst/>
            </a:prstGeom>
          </p:spPr>
        </p:pic>
      </p:grpSp>
      <p:grpSp>
        <p:nvGrpSpPr>
          <p:cNvPr id="45" name="Group 49">
            <a:extLst>
              <a:ext uri="{FF2B5EF4-FFF2-40B4-BE49-F238E27FC236}">
                <a16:creationId xmlns:a16="http://schemas.microsoft.com/office/drawing/2014/main" xmlns="" id="{6875B96B-6A55-4B48-9D1D-12E13FE32A81}"/>
              </a:ext>
            </a:extLst>
          </p:cNvPr>
          <p:cNvGrpSpPr/>
          <p:nvPr/>
        </p:nvGrpSpPr>
        <p:grpSpPr>
          <a:xfrm>
            <a:off x="5134452" y="1419072"/>
            <a:ext cx="2384843" cy="4290900"/>
            <a:chOff x="3725298" y="1126940"/>
            <a:chExt cx="2384843" cy="4290900"/>
          </a:xfrm>
        </p:grpSpPr>
        <p:sp>
          <p:nvSpPr>
            <p:cNvPr id="46" name="Arrow: Bent 20">
              <a:extLst>
                <a:ext uri="{FF2B5EF4-FFF2-40B4-BE49-F238E27FC236}">
                  <a16:creationId xmlns:a16="http://schemas.microsoft.com/office/drawing/2014/main" xmlns="" id="{CEB0FBE3-4551-40F8-B4F9-09B5CD012326}"/>
                </a:ext>
              </a:extLst>
            </p:cNvPr>
            <p:cNvSpPr/>
            <p:nvPr/>
          </p:nvSpPr>
          <p:spPr>
            <a:xfrm flipH="1">
              <a:off x="3725298" y="1126940"/>
              <a:ext cx="2384843" cy="4290900"/>
            </a:xfrm>
            <a:prstGeom prst="bentArrow">
              <a:avLst>
                <a:gd name="adj1" fmla="val 16255"/>
                <a:gd name="adj2" fmla="val 18403"/>
                <a:gd name="adj3" fmla="val 25000"/>
                <a:gd name="adj4" fmla="val 43750"/>
              </a:avLst>
            </a:prstGeom>
            <a:solidFill>
              <a:srgbClr val="00CCFF"/>
            </a:solidFill>
            <a:ln>
              <a:noFill/>
            </a:ln>
            <a:effectLst>
              <a:outerShdw blurRad="1524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TextBox 33">
              <a:extLst>
                <a:ext uri="{FF2B5EF4-FFF2-40B4-BE49-F238E27FC236}">
                  <a16:creationId xmlns:a16="http://schemas.microsoft.com/office/drawing/2014/main" xmlns="" id="{FB2F363F-9AEE-4589-A534-DD77868B0D16}"/>
                </a:ext>
              </a:extLst>
            </p:cNvPr>
            <p:cNvSpPr txBox="1"/>
            <p:nvPr/>
          </p:nvSpPr>
          <p:spPr>
            <a:xfrm>
              <a:off x="3871115" y="1428647"/>
              <a:ext cx="949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latin typeface="Helvetica" panose="020B0604020202020204" pitchFamily="34" charset="0"/>
                </a:rPr>
                <a:t>2</a:t>
              </a:r>
              <a:endParaRPr lang="en-US" sz="12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  <p:pic>
          <p:nvPicPr>
            <p:cNvPr id="48" name="Graphic 37" descr="Stopwatch">
              <a:extLst>
                <a:ext uri="{FF2B5EF4-FFF2-40B4-BE49-F238E27FC236}">
                  <a16:creationId xmlns:a16="http://schemas.microsoft.com/office/drawing/2014/main" xmlns="" id="{CBFEFD61-531E-45B0-B130-E637FAB06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5777055" y="4255772"/>
              <a:ext cx="274320" cy="274320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25219450-B558-4F80-8FB7-428F464AB662}"/>
              </a:ext>
            </a:extLst>
          </p:cNvPr>
          <p:cNvGrpSpPr/>
          <p:nvPr/>
        </p:nvGrpSpPr>
        <p:grpSpPr>
          <a:xfrm>
            <a:off x="5630153" y="2421553"/>
            <a:ext cx="1524646" cy="3736779"/>
            <a:chOff x="4220999" y="2129421"/>
            <a:chExt cx="1524646" cy="3736779"/>
          </a:xfrm>
        </p:grpSpPr>
        <p:sp>
          <p:nvSpPr>
            <p:cNvPr id="50" name="Arrow: Bent 8">
              <a:extLst>
                <a:ext uri="{FF2B5EF4-FFF2-40B4-BE49-F238E27FC236}">
                  <a16:creationId xmlns:a16="http://schemas.microsoft.com/office/drawing/2014/main" xmlns="" id="{30EBEA2D-3D61-4E1F-A482-B7287C5BC525}"/>
                </a:ext>
              </a:extLst>
            </p:cNvPr>
            <p:cNvSpPr/>
            <p:nvPr/>
          </p:nvSpPr>
          <p:spPr>
            <a:xfrm flipH="1">
              <a:off x="4220999" y="2129421"/>
              <a:ext cx="1524646" cy="3736779"/>
            </a:xfrm>
            <a:prstGeom prst="bentArrow">
              <a:avLst>
                <a:gd name="adj1" fmla="val 25000"/>
                <a:gd name="adj2" fmla="val 28157"/>
                <a:gd name="adj3" fmla="val 25000"/>
                <a:gd name="adj4" fmla="val 43750"/>
              </a:avLst>
            </a:prstGeom>
            <a:solidFill>
              <a:srgbClr val="FF3399"/>
            </a:solidFill>
            <a:ln>
              <a:noFill/>
            </a:ln>
            <a:effectLst>
              <a:outerShdw blurRad="1524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TextBox 1">
              <a:extLst>
                <a:ext uri="{FF2B5EF4-FFF2-40B4-BE49-F238E27FC236}">
                  <a16:creationId xmlns:a16="http://schemas.microsoft.com/office/drawing/2014/main" xmlns="" id="{BF2B497F-4339-45DA-B697-03D70CE1A853}"/>
                </a:ext>
              </a:extLst>
            </p:cNvPr>
            <p:cNvSpPr txBox="1"/>
            <p:nvPr/>
          </p:nvSpPr>
          <p:spPr>
            <a:xfrm>
              <a:off x="4344289" y="2426705"/>
              <a:ext cx="949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latin typeface="Helvetica" panose="020B0604020202020204" pitchFamily="34" charset="0"/>
                </a:rPr>
                <a:t>1</a:t>
              </a:r>
              <a:endParaRPr lang="en-US" sz="12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  <p:pic>
          <p:nvPicPr>
            <p:cNvPr id="52" name="Graphic 39" descr="Handshake">
              <a:extLst>
                <a:ext uri="{FF2B5EF4-FFF2-40B4-BE49-F238E27FC236}">
                  <a16:creationId xmlns:a16="http://schemas.microsoft.com/office/drawing/2014/main" xmlns="" id="{CB116085-F017-4849-8C57-C9F6F631D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5384498" y="4503843"/>
              <a:ext cx="274320" cy="274320"/>
            </a:xfrm>
            <a:prstGeom prst="rect">
              <a:avLst/>
            </a:prstGeom>
          </p:spPr>
        </p:pic>
      </p:grpSp>
      <p:grpSp>
        <p:nvGrpSpPr>
          <p:cNvPr id="57" name="Group 52">
            <a:extLst>
              <a:ext uri="{FF2B5EF4-FFF2-40B4-BE49-F238E27FC236}">
                <a16:creationId xmlns:a16="http://schemas.microsoft.com/office/drawing/2014/main" xmlns="" id="{9CBB784E-E7FD-44A7-83C2-6F66B1E73A9D}"/>
              </a:ext>
            </a:extLst>
          </p:cNvPr>
          <p:cNvGrpSpPr/>
          <p:nvPr/>
        </p:nvGrpSpPr>
        <p:grpSpPr>
          <a:xfrm>
            <a:off x="3146277" y="2965089"/>
            <a:ext cx="2259970" cy="888293"/>
            <a:chOff x="1909830" y="2450071"/>
            <a:chExt cx="2259970" cy="888293"/>
          </a:xfrm>
        </p:grpSpPr>
        <p:sp>
          <p:nvSpPr>
            <p:cNvPr id="58" name="TextBox 24">
              <a:extLst>
                <a:ext uri="{FF2B5EF4-FFF2-40B4-BE49-F238E27FC236}">
                  <a16:creationId xmlns:a16="http://schemas.microsoft.com/office/drawing/2014/main" xmlns="" id="{3B9B4760-2F37-4ECA-AAE2-212021F4C1BC}"/>
                </a:ext>
              </a:extLst>
            </p:cNvPr>
            <p:cNvSpPr txBox="1"/>
            <p:nvPr/>
          </p:nvSpPr>
          <p:spPr>
            <a:xfrm>
              <a:off x="2894962" y="2450071"/>
              <a:ext cx="12231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  <a:latin typeface="Helvetica" panose="020B0604020202020204" pitchFamily="34" charset="0"/>
                </a:rPr>
                <a:t>إنقاذ</a:t>
              </a:r>
              <a:endParaRPr lang="en-US" sz="1100" b="1" dirty="0">
                <a:solidFill>
                  <a:srgbClr val="FFFF00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59" name="TextBox 26">
              <a:extLst>
                <a:ext uri="{FF2B5EF4-FFF2-40B4-BE49-F238E27FC236}">
                  <a16:creationId xmlns:a16="http://schemas.microsoft.com/office/drawing/2014/main" xmlns="" id="{479E858E-1373-421E-B8CD-800A947E627D}"/>
                </a:ext>
              </a:extLst>
            </p:cNvPr>
            <p:cNvSpPr txBox="1"/>
            <p:nvPr/>
          </p:nvSpPr>
          <p:spPr>
            <a:xfrm>
              <a:off x="1909830" y="2692033"/>
              <a:ext cx="22599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900" b="1" dirty="0" smtClean="0">
                  <a:solidFill>
                    <a:schemeClr val="bg1"/>
                  </a:solidFill>
                  <a:latin typeface="Helvetica" panose="020B0604020202020204" pitchFamily="34" charset="0"/>
                </a:rPr>
                <a:t>(</a:t>
              </a:r>
              <a:r>
                <a:rPr lang="ar-SY" b="1" dirty="0" smtClean="0">
                  <a:solidFill>
                    <a:schemeClr val="bg1"/>
                  </a:solidFill>
                  <a:latin typeface="Helvetica" panose="020B0604020202020204" pitchFamily="34" charset="0"/>
                </a:rPr>
                <a:t>إرسال </a:t>
              </a:r>
              <a:r>
                <a:rPr lang="ar-SY" sz="900" b="1" dirty="0" smtClean="0">
                  <a:solidFill>
                    <a:schemeClr val="bg1"/>
                  </a:solidFill>
                  <a:latin typeface="Helvetica" panose="020B0604020202020204" pitchFamily="34" charset="0"/>
                </a:rPr>
                <a:t>) </a:t>
              </a:r>
              <a:r>
                <a:rPr lang="ar-SY" b="1" dirty="0" smtClean="0">
                  <a:solidFill>
                    <a:schemeClr val="bg1"/>
                  </a:solidFill>
                  <a:latin typeface="Helvetica" panose="020B0604020202020204" pitchFamily="34" charset="0"/>
                </a:rPr>
                <a:t>جيش أسامة بن زيد رضي الله عنه إلى بلاد الشام</a:t>
              </a:r>
              <a:endParaRPr lang="en-US" sz="9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  <p:grpSp>
        <p:nvGrpSpPr>
          <p:cNvPr id="60" name="Group 53">
            <a:extLst>
              <a:ext uri="{FF2B5EF4-FFF2-40B4-BE49-F238E27FC236}">
                <a16:creationId xmlns:a16="http://schemas.microsoft.com/office/drawing/2014/main" xmlns="" id="{1427CF69-581C-4C75-AEC1-9455107307AA}"/>
              </a:ext>
            </a:extLst>
          </p:cNvPr>
          <p:cNvGrpSpPr/>
          <p:nvPr/>
        </p:nvGrpSpPr>
        <p:grpSpPr>
          <a:xfrm>
            <a:off x="2639192" y="1336344"/>
            <a:ext cx="2608974" cy="1345920"/>
            <a:chOff x="2354880" y="1561409"/>
            <a:chExt cx="1258212" cy="1345920"/>
          </a:xfrm>
        </p:grpSpPr>
        <p:sp>
          <p:nvSpPr>
            <p:cNvPr id="61" name="TextBox 27">
              <a:extLst>
                <a:ext uri="{FF2B5EF4-FFF2-40B4-BE49-F238E27FC236}">
                  <a16:creationId xmlns:a16="http://schemas.microsoft.com/office/drawing/2014/main" xmlns="" id="{A9028BCA-9171-43EA-9DCF-78FE5974C416}"/>
                </a:ext>
              </a:extLst>
            </p:cNvPr>
            <p:cNvSpPr txBox="1"/>
            <p:nvPr/>
          </p:nvSpPr>
          <p:spPr>
            <a:xfrm>
              <a:off x="2793560" y="1561409"/>
              <a:ext cx="7016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  <a:latin typeface="Helvetica" panose="020B0604020202020204" pitchFamily="34" charset="0"/>
                </a:rPr>
                <a:t>مواجهة</a:t>
              </a:r>
              <a:endParaRPr lang="en-US" sz="1100" b="1" dirty="0">
                <a:solidFill>
                  <a:srgbClr val="FFFF00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62" name="TextBox 28">
              <a:extLst>
                <a:ext uri="{FF2B5EF4-FFF2-40B4-BE49-F238E27FC236}">
                  <a16:creationId xmlns:a16="http://schemas.microsoft.com/office/drawing/2014/main" xmlns="" id="{CCBE0D41-3887-4EC5-A67C-A5D9BB006D1B}"/>
                </a:ext>
              </a:extLst>
            </p:cNvPr>
            <p:cNvSpPr txBox="1"/>
            <p:nvPr/>
          </p:nvSpPr>
          <p:spPr>
            <a:xfrm>
              <a:off x="2354880" y="1830111"/>
              <a:ext cx="125821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>
                  <a:solidFill>
                    <a:schemeClr val="bg1"/>
                  </a:solidFill>
                  <a:latin typeface="Helvetica" panose="020B0604020202020204" pitchFamily="34" charset="0"/>
                </a:rPr>
                <a:t>الرِّدّة بعد وفاة النبي </a:t>
              </a:r>
              <a:r>
                <a:rPr lang="ar-SY" sz="1600" b="1" dirty="0">
                  <a:solidFill>
                    <a:schemeClr val="bg1"/>
                  </a:solidFill>
                </a:rPr>
                <a:t>صلى الله عليه </a:t>
              </a:r>
              <a:r>
                <a:rPr lang="ar-SY" sz="1600" b="1" dirty="0" smtClean="0">
                  <a:solidFill>
                    <a:schemeClr val="bg1"/>
                  </a:solidFill>
                </a:rPr>
                <a:t>وسلم عندما امتنعت بعض القبائل عن دفع الزكاة, و ادَّعى بعض الناس النبوّة</a:t>
              </a:r>
              <a:endParaRPr lang="en-US" sz="1600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  <p:grpSp>
        <p:nvGrpSpPr>
          <p:cNvPr id="63" name="Group 54">
            <a:extLst>
              <a:ext uri="{FF2B5EF4-FFF2-40B4-BE49-F238E27FC236}">
                <a16:creationId xmlns:a16="http://schemas.microsoft.com/office/drawing/2014/main" xmlns="" id="{AA4A199A-5FAF-4025-AB3C-B439FFDECA40}"/>
              </a:ext>
            </a:extLst>
          </p:cNvPr>
          <p:cNvGrpSpPr/>
          <p:nvPr/>
        </p:nvGrpSpPr>
        <p:grpSpPr>
          <a:xfrm>
            <a:off x="9611156" y="1461896"/>
            <a:ext cx="2422193" cy="1346864"/>
            <a:chOff x="8055761" y="1035028"/>
            <a:chExt cx="2422193" cy="1346864"/>
          </a:xfrm>
        </p:grpSpPr>
        <p:sp>
          <p:nvSpPr>
            <p:cNvPr id="64" name="TextBox 29">
              <a:extLst>
                <a:ext uri="{FF2B5EF4-FFF2-40B4-BE49-F238E27FC236}">
                  <a16:creationId xmlns:a16="http://schemas.microsoft.com/office/drawing/2014/main" xmlns="" id="{C8939E5E-1E95-4AA6-9238-FE679310DE39}"/>
                </a:ext>
              </a:extLst>
            </p:cNvPr>
            <p:cNvSpPr txBox="1"/>
            <p:nvPr/>
          </p:nvSpPr>
          <p:spPr>
            <a:xfrm>
              <a:off x="9254795" y="1035028"/>
              <a:ext cx="12231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  <a:latin typeface="Helvetica" panose="020B0604020202020204" pitchFamily="34" charset="0"/>
                </a:rPr>
                <a:t>تنظيم </a:t>
              </a:r>
              <a:endParaRPr lang="en-US" sz="1100" b="1" dirty="0">
                <a:solidFill>
                  <a:srgbClr val="FFFF00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65" name="TextBox 30">
              <a:extLst>
                <a:ext uri="{FF2B5EF4-FFF2-40B4-BE49-F238E27FC236}">
                  <a16:creationId xmlns:a16="http://schemas.microsoft.com/office/drawing/2014/main" xmlns="" id="{C31296DC-F0D6-4541-A182-52EAD2A1B4CD}"/>
                </a:ext>
              </a:extLst>
            </p:cNvPr>
            <p:cNvSpPr txBox="1"/>
            <p:nvPr/>
          </p:nvSpPr>
          <p:spPr>
            <a:xfrm>
              <a:off x="8055761" y="1304674"/>
              <a:ext cx="242219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 smtClean="0">
                  <a:solidFill>
                    <a:schemeClr val="bg1"/>
                  </a:solidFill>
                  <a:latin typeface="Helvetica" panose="020B0604020202020204" pitchFamily="34" charset="0"/>
                </a:rPr>
                <a:t>الجيوش لفتح العراق بإرسال جيشين الأول بقيادة خالد بن الوليد رضي الله عنه, و الثاني بقيادة عِياض غنم القرشي </a:t>
              </a:r>
              <a:endParaRPr lang="en-US" sz="16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  <p:grpSp>
        <p:nvGrpSpPr>
          <p:cNvPr id="66" name="Group 55">
            <a:extLst>
              <a:ext uri="{FF2B5EF4-FFF2-40B4-BE49-F238E27FC236}">
                <a16:creationId xmlns:a16="http://schemas.microsoft.com/office/drawing/2014/main" xmlns="" id="{D18D29EF-79D1-4C8B-B226-FA5998E081E0}"/>
              </a:ext>
            </a:extLst>
          </p:cNvPr>
          <p:cNvGrpSpPr/>
          <p:nvPr/>
        </p:nvGrpSpPr>
        <p:grpSpPr>
          <a:xfrm>
            <a:off x="9426757" y="3272866"/>
            <a:ext cx="1615828" cy="672628"/>
            <a:chOff x="8175594" y="2813616"/>
            <a:chExt cx="1615828" cy="672628"/>
          </a:xfrm>
        </p:grpSpPr>
        <p:sp>
          <p:nvSpPr>
            <p:cNvPr id="67" name="TextBox 31">
              <a:extLst>
                <a:ext uri="{FF2B5EF4-FFF2-40B4-BE49-F238E27FC236}">
                  <a16:creationId xmlns:a16="http://schemas.microsoft.com/office/drawing/2014/main" xmlns="" id="{279576AE-2264-4DA3-949A-602BF47D9D59}"/>
                </a:ext>
              </a:extLst>
            </p:cNvPr>
            <p:cNvSpPr txBox="1"/>
            <p:nvPr/>
          </p:nvSpPr>
          <p:spPr>
            <a:xfrm>
              <a:off x="8987832" y="2813616"/>
              <a:ext cx="8035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  <a:latin typeface="Helvetica" panose="020B0604020202020204" pitchFamily="34" charset="0"/>
                </a:rPr>
                <a:t>الجمع</a:t>
              </a:r>
              <a:endParaRPr lang="en-US" sz="1100" b="1" dirty="0">
                <a:solidFill>
                  <a:srgbClr val="FFFF00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68" name="TextBox 32">
              <a:extLst>
                <a:ext uri="{FF2B5EF4-FFF2-40B4-BE49-F238E27FC236}">
                  <a16:creationId xmlns:a16="http://schemas.microsoft.com/office/drawing/2014/main" xmlns="" id="{6CD651BE-A0DD-4A4C-9832-6E6A2F701EE1}"/>
                </a:ext>
              </a:extLst>
            </p:cNvPr>
            <p:cNvSpPr txBox="1"/>
            <p:nvPr/>
          </p:nvSpPr>
          <p:spPr>
            <a:xfrm>
              <a:off x="8175594" y="3147690"/>
              <a:ext cx="16158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 smtClean="0">
                  <a:solidFill>
                    <a:schemeClr val="bg1"/>
                  </a:solidFill>
                  <a:latin typeface="Helvetica" panose="020B0604020202020204" pitchFamily="34" charset="0"/>
                </a:rPr>
                <a:t>الأول للقرآن الكريم</a:t>
              </a:r>
              <a:endParaRPr lang="en-US" sz="16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69" name="Freeform: Shape 47">
            <a:extLst>
              <a:ext uri="{FF2B5EF4-FFF2-40B4-BE49-F238E27FC236}">
                <a16:creationId xmlns:a16="http://schemas.microsoft.com/office/drawing/2014/main" xmlns="" id="{1C753C69-666C-4CCB-B0E1-5CCBABBA4DAC}"/>
              </a:ext>
            </a:extLst>
          </p:cNvPr>
          <p:cNvSpPr/>
          <p:nvPr/>
        </p:nvSpPr>
        <p:spPr>
          <a:xfrm flipH="1">
            <a:off x="7391641" y="5860310"/>
            <a:ext cx="1611497" cy="942074"/>
          </a:xfrm>
          <a:custGeom>
            <a:avLst/>
            <a:gdLst>
              <a:gd name="connsiteX0" fmla="*/ 1604211 w 1604211"/>
              <a:gd name="connsiteY0" fmla="*/ 930442 h 930442"/>
              <a:gd name="connsiteX1" fmla="*/ 1556085 w 1604211"/>
              <a:gd name="connsiteY1" fmla="*/ 898358 h 930442"/>
              <a:gd name="connsiteX2" fmla="*/ 0 w 1604211"/>
              <a:gd name="connsiteY2" fmla="*/ 545432 h 930442"/>
              <a:gd name="connsiteX3" fmla="*/ 850232 w 1604211"/>
              <a:gd name="connsiteY3" fmla="*/ 0 h 930442"/>
              <a:gd name="connsiteX4" fmla="*/ 1604211 w 1604211"/>
              <a:gd name="connsiteY4" fmla="*/ 930442 h 930442"/>
              <a:gd name="connsiteX0" fmla="*/ 1604211 w 1604211"/>
              <a:gd name="connsiteY0" fmla="*/ 930442 h 930442"/>
              <a:gd name="connsiteX1" fmla="*/ 1552442 w 1604211"/>
              <a:gd name="connsiteY1" fmla="*/ 920216 h 930442"/>
              <a:gd name="connsiteX2" fmla="*/ 0 w 1604211"/>
              <a:gd name="connsiteY2" fmla="*/ 545432 h 930442"/>
              <a:gd name="connsiteX3" fmla="*/ 850232 w 1604211"/>
              <a:gd name="connsiteY3" fmla="*/ 0 h 930442"/>
              <a:gd name="connsiteX4" fmla="*/ 1604211 w 1604211"/>
              <a:gd name="connsiteY4" fmla="*/ 930442 h 930442"/>
              <a:gd name="connsiteX0" fmla="*/ 1611497 w 1611497"/>
              <a:gd name="connsiteY0" fmla="*/ 828437 h 920216"/>
              <a:gd name="connsiteX1" fmla="*/ 1552442 w 1611497"/>
              <a:gd name="connsiteY1" fmla="*/ 920216 h 920216"/>
              <a:gd name="connsiteX2" fmla="*/ 0 w 1611497"/>
              <a:gd name="connsiteY2" fmla="*/ 545432 h 920216"/>
              <a:gd name="connsiteX3" fmla="*/ 850232 w 1611497"/>
              <a:gd name="connsiteY3" fmla="*/ 0 h 920216"/>
              <a:gd name="connsiteX4" fmla="*/ 1611497 w 1611497"/>
              <a:gd name="connsiteY4" fmla="*/ 828437 h 920216"/>
              <a:gd name="connsiteX0" fmla="*/ 1611497 w 1611497"/>
              <a:gd name="connsiteY0" fmla="*/ 828437 h 912930"/>
              <a:gd name="connsiteX1" fmla="*/ 1607088 w 1611497"/>
              <a:gd name="connsiteY1" fmla="*/ 912930 h 912930"/>
              <a:gd name="connsiteX2" fmla="*/ 0 w 1611497"/>
              <a:gd name="connsiteY2" fmla="*/ 545432 h 912930"/>
              <a:gd name="connsiteX3" fmla="*/ 850232 w 1611497"/>
              <a:gd name="connsiteY3" fmla="*/ 0 h 912930"/>
              <a:gd name="connsiteX4" fmla="*/ 1611497 w 1611497"/>
              <a:gd name="connsiteY4" fmla="*/ 828437 h 912930"/>
              <a:gd name="connsiteX0" fmla="*/ 1611497 w 1611497"/>
              <a:gd name="connsiteY0" fmla="*/ 777435 h 912930"/>
              <a:gd name="connsiteX1" fmla="*/ 1607088 w 1611497"/>
              <a:gd name="connsiteY1" fmla="*/ 912930 h 912930"/>
              <a:gd name="connsiteX2" fmla="*/ 0 w 1611497"/>
              <a:gd name="connsiteY2" fmla="*/ 545432 h 912930"/>
              <a:gd name="connsiteX3" fmla="*/ 850232 w 1611497"/>
              <a:gd name="connsiteY3" fmla="*/ 0 h 912930"/>
              <a:gd name="connsiteX4" fmla="*/ 1611497 w 1611497"/>
              <a:gd name="connsiteY4" fmla="*/ 777435 h 912930"/>
              <a:gd name="connsiteX0" fmla="*/ 1611497 w 1611497"/>
              <a:gd name="connsiteY0" fmla="*/ 777435 h 942074"/>
              <a:gd name="connsiteX1" fmla="*/ 1607088 w 1611497"/>
              <a:gd name="connsiteY1" fmla="*/ 942074 h 942074"/>
              <a:gd name="connsiteX2" fmla="*/ 0 w 1611497"/>
              <a:gd name="connsiteY2" fmla="*/ 545432 h 942074"/>
              <a:gd name="connsiteX3" fmla="*/ 850232 w 1611497"/>
              <a:gd name="connsiteY3" fmla="*/ 0 h 942074"/>
              <a:gd name="connsiteX4" fmla="*/ 1611497 w 1611497"/>
              <a:gd name="connsiteY4" fmla="*/ 777435 h 94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1497" h="942074">
                <a:moveTo>
                  <a:pt x="1611497" y="777435"/>
                </a:moveTo>
                <a:lnTo>
                  <a:pt x="1607088" y="942074"/>
                </a:lnTo>
                <a:lnTo>
                  <a:pt x="0" y="545432"/>
                </a:lnTo>
                <a:lnTo>
                  <a:pt x="850232" y="0"/>
                </a:lnTo>
                <a:lnTo>
                  <a:pt x="1611497" y="777435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Freeform: Shape 23">
            <a:extLst>
              <a:ext uri="{FF2B5EF4-FFF2-40B4-BE49-F238E27FC236}">
                <a16:creationId xmlns:a16="http://schemas.microsoft.com/office/drawing/2014/main" xmlns="" id="{E7092BB7-B270-4FE1-8141-B55AB3F20C13}"/>
              </a:ext>
            </a:extLst>
          </p:cNvPr>
          <p:cNvSpPr/>
          <p:nvPr/>
        </p:nvSpPr>
        <p:spPr>
          <a:xfrm>
            <a:off x="5887026" y="5837826"/>
            <a:ext cx="1611497" cy="942074"/>
          </a:xfrm>
          <a:custGeom>
            <a:avLst/>
            <a:gdLst>
              <a:gd name="connsiteX0" fmla="*/ 1604211 w 1604211"/>
              <a:gd name="connsiteY0" fmla="*/ 930442 h 930442"/>
              <a:gd name="connsiteX1" fmla="*/ 1556085 w 1604211"/>
              <a:gd name="connsiteY1" fmla="*/ 898358 h 930442"/>
              <a:gd name="connsiteX2" fmla="*/ 0 w 1604211"/>
              <a:gd name="connsiteY2" fmla="*/ 545432 h 930442"/>
              <a:gd name="connsiteX3" fmla="*/ 850232 w 1604211"/>
              <a:gd name="connsiteY3" fmla="*/ 0 h 930442"/>
              <a:gd name="connsiteX4" fmla="*/ 1604211 w 1604211"/>
              <a:gd name="connsiteY4" fmla="*/ 930442 h 930442"/>
              <a:gd name="connsiteX0" fmla="*/ 1604211 w 1604211"/>
              <a:gd name="connsiteY0" fmla="*/ 930442 h 930442"/>
              <a:gd name="connsiteX1" fmla="*/ 1552442 w 1604211"/>
              <a:gd name="connsiteY1" fmla="*/ 920216 h 930442"/>
              <a:gd name="connsiteX2" fmla="*/ 0 w 1604211"/>
              <a:gd name="connsiteY2" fmla="*/ 545432 h 930442"/>
              <a:gd name="connsiteX3" fmla="*/ 850232 w 1604211"/>
              <a:gd name="connsiteY3" fmla="*/ 0 h 930442"/>
              <a:gd name="connsiteX4" fmla="*/ 1604211 w 1604211"/>
              <a:gd name="connsiteY4" fmla="*/ 930442 h 930442"/>
              <a:gd name="connsiteX0" fmla="*/ 1611497 w 1611497"/>
              <a:gd name="connsiteY0" fmla="*/ 828437 h 920216"/>
              <a:gd name="connsiteX1" fmla="*/ 1552442 w 1611497"/>
              <a:gd name="connsiteY1" fmla="*/ 920216 h 920216"/>
              <a:gd name="connsiteX2" fmla="*/ 0 w 1611497"/>
              <a:gd name="connsiteY2" fmla="*/ 545432 h 920216"/>
              <a:gd name="connsiteX3" fmla="*/ 850232 w 1611497"/>
              <a:gd name="connsiteY3" fmla="*/ 0 h 920216"/>
              <a:gd name="connsiteX4" fmla="*/ 1611497 w 1611497"/>
              <a:gd name="connsiteY4" fmla="*/ 828437 h 920216"/>
              <a:gd name="connsiteX0" fmla="*/ 1611497 w 1611497"/>
              <a:gd name="connsiteY0" fmla="*/ 828437 h 912930"/>
              <a:gd name="connsiteX1" fmla="*/ 1607088 w 1611497"/>
              <a:gd name="connsiteY1" fmla="*/ 912930 h 912930"/>
              <a:gd name="connsiteX2" fmla="*/ 0 w 1611497"/>
              <a:gd name="connsiteY2" fmla="*/ 545432 h 912930"/>
              <a:gd name="connsiteX3" fmla="*/ 850232 w 1611497"/>
              <a:gd name="connsiteY3" fmla="*/ 0 h 912930"/>
              <a:gd name="connsiteX4" fmla="*/ 1611497 w 1611497"/>
              <a:gd name="connsiteY4" fmla="*/ 828437 h 912930"/>
              <a:gd name="connsiteX0" fmla="*/ 1611497 w 1611497"/>
              <a:gd name="connsiteY0" fmla="*/ 777435 h 912930"/>
              <a:gd name="connsiteX1" fmla="*/ 1607088 w 1611497"/>
              <a:gd name="connsiteY1" fmla="*/ 912930 h 912930"/>
              <a:gd name="connsiteX2" fmla="*/ 0 w 1611497"/>
              <a:gd name="connsiteY2" fmla="*/ 545432 h 912930"/>
              <a:gd name="connsiteX3" fmla="*/ 850232 w 1611497"/>
              <a:gd name="connsiteY3" fmla="*/ 0 h 912930"/>
              <a:gd name="connsiteX4" fmla="*/ 1611497 w 1611497"/>
              <a:gd name="connsiteY4" fmla="*/ 777435 h 912930"/>
              <a:gd name="connsiteX0" fmla="*/ 1611497 w 1611497"/>
              <a:gd name="connsiteY0" fmla="*/ 777435 h 942074"/>
              <a:gd name="connsiteX1" fmla="*/ 1607088 w 1611497"/>
              <a:gd name="connsiteY1" fmla="*/ 942074 h 942074"/>
              <a:gd name="connsiteX2" fmla="*/ 0 w 1611497"/>
              <a:gd name="connsiteY2" fmla="*/ 545432 h 942074"/>
              <a:gd name="connsiteX3" fmla="*/ 850232 w 1611497"/>
              <a:gd name="connsiteY3" fmla="*/ 0 h 942074"/>
              <a:gd name="connsiteX4" fmla="*/ 1611497 w 1611497"/>
              <a:gd name="connsiteY4" fmla="*/ 777435 h 94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1497" h="942074">
                <a:moveTo>
                  <a:pt x="1611497" y="777435"/>
                </a:moveTo>
                <a:lnTo>
                  <a:pt x="1607088" y="942074"/>
                </a:lnTo>
                <a:lnTo>
                  <a:pt x="0" y="545432"/>
                </a:lnTo>
                <a:lnTo>
                  <a:pt x="850232" y="0"/>
                </a:lnTo>
                <a:lnTo>
                  <a:pt x="1611497" y="777435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1" name="Group 19">
            <a:extLst>
              <a:ext uri="{FF2B5EF4-FFF2-40B4-BE49-F238E27FC236}">
                <a16:creationId xmlns:a16="http://schemas.microsoft.com/office/drawing/2014/main" xmlns="" id="{BA978252-E094-4C94-A598-67CBB441B707}"/>
              </a:ext>
            </a:extLst>
          </p:cNvPr>
          <p:cNvGrpSpPr/>
          <p:nvPr/>
        </p:nvGrpSpPr>
        <p:grpSpPr>
          <a:xfrm>
            <a:off x="6110660" y="5174084"/>
            <a:ext cx="2766192" cy="1615208"/>
            <a:chOff x="4696413" y="4778664"/>
            <a:chExt cx="2766192" cy="1615208"/>
          </a:xfrm>
        </p:grpSpPr>
        <p:sp>
          <p:nvSpPr>
            <p:cNvPr id="72" name="Freeform: Shape 10">
              <a:extLst>
                <a:ext uri="{FF2B5EF4-FFF2-40B4-BE49-F238E27FC236}">
                  <a16:creationId xmlns:a16="http://schemas.microsoft.com/office/drawing/2014/main" xmlns="" id="{73EAFC3E-6EA3-4AF2-91CF-6B84B44B3417}"/>
                </a:ext>
              </a:extLst>
            </p:cNvPr>
            <p:cNvSpPr/>
            <p:nvPr/>
          </p:nvSpPr>
          <p:spPr>
            <a:xfrm>
              <a:off x="5141106" y="4790361"/>
              <a:ext cx="949946" cy="1603511"/>
            </a:xfrm>
            <a:custGeom>
              <a:avLst/>
              <a:gdLst>
                <a:gd name="connsiteX0" fmla="*/ 0 w 1662542"/>
                <a:gd name="connsiteY0" fmla="*/ 3462 h 1932709"/>
                <a:gd name="connsiteX1" fmla="*/ 1662542 w 1662542"/>
                <a:gd name="connsiteY1" fmla="*/ 588817 h 1932709"/>
                <a:gd name="connsiteX2" fmla="*/ 1662542 w 1662542"/>
                <a:gd name="connsiteY2" fmla="*/ 1932709 h 1932709"/>
                <a:gd name="connsiteX3" fmla="*/ 0 w 1662542"/>
                <a:gd name="connsiteY3" fmla="*/ 1378528 h 1932709"/>
                <a:gd name="connsiteX4" fmla="*/ 0 w 1662542"/>
                <a:gd name="connsiteY4" fmla="*/ 0 h 1932709"/>
                <a:gd name="connsiteX5" fmla="*/ 9833 w 1662542"/>
                <a:gd name="connsiteY5" fmla="*/ 0 h 1932709"/>
                <a:gd name="connsiteX6" fmla="*/ 0 w 1662542"/>
                <a:gd name="connsiteY6" fmla="*/ 3462 h 193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2542" h="1932709">
                  <a:moveTo>
                    <a:pt x="0" y="3462"/>
                  </a:moveTo>
                  <a:lnTo>
                    <a:pt x="1662542" y="588817"/>
                  </a:lnTo>
                  <a:lnTo>
                    <a:pt x="1662542" y="1932709"/>
                  </a:lnTo>
                  <a:lnTo>
                    <a:pt x="0" y="1378528"/>
                  </a:lnTo>
                  <a:close/>
                  <a:moveTo>
                    <a:pt x="0" y="0"/>
                  </a:moveTo>
                  <a:lnTo>
                    <a:pt x="9833" y="0"/>
                  </a:lnTo>
                  <a:lnTo>
                    <a:pt x="0" y="3462"/>
                  </a:lnTo>
                  <a:close/>
                </a:path>
              </a:pathLst>
            </a:custGeom>
            <a:solidFill>
              <a:srgbClr val="D5A8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3" name="Freeform: Shape 12">
              <a:extLst>
                <a:ext uri="{FF2B5EF4-FFF2-40B4-BE49-F238E27FC236}">
                  <a16:creationId xmlns:a16="http://schemas.microsoft.com/office/drawing/2014/main" xmlns="" id="{2942F095-14D6-417D-B458-3166616F5482}"/>
                </a:ext>
              </a:extLst>
            </p:cNvPr>
            <p:cNvSpPr/>
            <p:nvPr/>
          </p:nvSpPr>
          <p:spPr>
            <a:xfrm flipH="1">
              <a:off x="6091052" y="4790361"/>
              <a:ext cx="949946" cy="1603511"/>
            </a:xfrm>
            <a:custGeom>
              <a:avLst/>
              <a:gdLst>
                <a:gd name="connsiteX0" fmla="*/ 0 w 1662542"/>
                <a:gd name="connsiteY0" fmla="*/ 3462 h 1932709"/>
                <a:gd name="connsiteX1" fmla="*/ 1662542 w 1662542"/>
                <a:gd name="connsiteY1" fmla="*/ 588817 h 1932709"/>
                <a:gd name="connsiteX2" fmla="*/ 1662542 w 1662542"/>
                <a:gd name="connsiteY2" fmla="*/ 1932709 h 1932709"/>
                <a:gd name="connsiteX3" fmla="*/ 0 w 1662542"/>
                <a:gd name="connsiteY3" fmla="*/ 1378528 h 1932709"/>
                <a:gd name="connsiteX4" fmla="*/ 0 w 1662542"/>
                <a:gd name="connsiteY4" fmla="*/ 0 h 1932709"/>
                <a:gd name="connsiteX5" fmla="*/ 9833 w 1662542"/>
                <a:gd name="connsiteY5" fmla="*/ 0 h 1932709"/>
                <a:gd name="connsiteX6" fmla="*/ 0 w 1662542"/>
                <a:gd name="connsiteY6" fmla="*/ 3462 h 193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2542" h="1932709">
                  <a:moveTo>
                    <a:pt x="0" y="3462"/>
                  </a:moveTo>
                  <a:lnTo>
                    <a:pt x="1662542" y="588817"/>
                  </a:lnTo>
                  <a:lnTo>
                    <a:pt x="1662542" y="1932709"/>
                  </a:lnTo>
                  <a:lnTo>
                    <a:pt x="0" y="1378528"/>
                  </a:lnTo>
                  <a:close/>
                  <a:moveTo>
                    <a:pt x="0" y="0"/>
                  </a:moveTo>
                  <a:lnTo>
                    <a:pt x="9833" y="0"/>
                  </a:lnTo>
                  <a:lnTo>
                    <a:pt x="0" y="3462"/>
                  </a:lnTo>
                  <a:close/>
                </a:path>
              </a:pathLst>
            </a:custGeom>
            <a:solidFill>
              <a:srgbClr val="BC8A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4" name="Freeform: Shape 18">
              <a:extLst>
                <a:ext uri="{FF2B5EF4-FFF2-40B4-BE49-F238E27FC236}">
                  <a16:creationId xmlns:a16="http://schemas.microsoft.com/office/drawing/2014/main" xmlns="" id="{6E88EFC9-3452-4ED7-8611-A05F7D4A0C2D}"/>
                </a:ext>
              </a:extLst>
            </p:cNvPr>
            <p:cNvSpPr/>
            <p:nvPr/>
          </p:nvSpPr>
          <p:spPr>
            <a:xfrm>
              <a:off x="4696413" y="4797416"/>
              <a:ext cx="1472611" cy="1011793"/>
            </a:xfrm>
            <a:custGeom>
              <a:avLst/>
              <a:gdLst>
                <a:gd name="connsiteX0" fmla="*/ 0 w 1205346"/>
                <a:gd name="connsiteY0" fmla="*/ 457200 h 748145"/>
                <a:gd name="connsiteX1" fmla="*/ 277091 w 1205346"/>
                <a:gd name="connsiteY1" fmla="*/ 748145 h 748145"/>
                <a:gd name="connsiteX2" fmla="*/ 1205346 w 1205346"/>
                <a:gd name="connsiteY2" fmla="*/ 263236 h 748145"/>
                <a:gd name="connsiteX3" fmla="*/ 900546 w 1205346"/>
                <a:gd name="connsiteY3" fmla="*/ 0 h 748145"/>
                <a:gd name="connsiteX4" fmla="*/ 0 w 1205346"/>
                <a:gd name="connsiteY4" fmla="*/ 457200 h 748145"/>
                <a:gd name="connsiteX0" fmla="*/ 0 w 1205346"/>
                <a:gd name="connsiteY0" fmla="*/ 472440 h 763385"/>
                <a:gd name="connsiteX1" fmla="*/ 277091 w 1205346"/>
                <a:gd name="connsiteY1" fmla="*/ 763385 h 763385"/>
                <a:gd name="connsiteX2" fmla="*/ 1205346 w 1205346"/>
                <a:gd name="connsiteY2" fmla="*/ 278476 h 763385"/>
                <a:gd name="connsiteX3" fmla="*/ 931026 w 1205346"/>
                <a:gd name="connsiteY3" fmla="*/ 0 h 763385"/>
                <a:gd name="connsiteX4" fmla="*/ 0 w 1205346"/>
                <a:gd name="connsiteY4" fmla="*/ 472440 h 763385"/>
                <a:gd name="connsiteX0" fmla="*/ 0 w 1239636"/>
                <a:gd name="connsiteY0" fmla="*/ 472440 h 763385"/>
                <a:gd name="connsiteX1" fmla="*/ 277091 w 1239636"/>
                <a:gd name="connsiteY1" fmla="*/ 763385 h 763385"/>
                <a:gd name="connsiteX2" fmla="*/ 1239636 w 1239636"/>
                <a:gd name="connsiteY2" fmla="*/ 251806 h 763385"/>
                <a:gd name="connsiteX3" fmla="*/ 931026 w 1239636"/>
                <a:gd name="connsiteY3" fmla="*/ 0 h 763385"/>
                <a:gd name="connsiteX4" fmla="*/ 0 w 1239636"/>
                <a:gd name="connsiteY4" fmla="*/ 472440 h 763385"/>
                <a:gd name="connsiteX0" fmla="*/ 0 w 1239636"/>
                <a:gd name="connsiteY0" fmla="*/ 472440 h 919745"/>
                <a:gd name="connsiteX1" fmla="*/ 233698 w 1239636"/>
                <a:gd name="connsiteY1" fmla="*/ 919745 h 919745"/>
                <a:gd name="connsiteX2" fmla="*/ 1239636 w 1239636"/>
                <a:gd name="connsiteY2" fmla="*/ 251806 h 919745"/>
                <a:gd name="connsiteX3" fmla="*/ 931026 w 1239636"/>
                <a:gd name="connsiteY3" fmla="*/ 0 h 919745"/>
                <a:gd name="connsiteX4" fmla="*/ 0 w 1239636"/>
                <a:gd name="connsiteY4" fmla="*/ 472440 h 919745"/>
                <a:gd name="connsiteX0" fmla="*/ 0 w 1227802"/>
                <a:gd name="connsiteY0" fmla="*/ 472440 h 919745"/>
                <a:gd name="connsiteX1" fmla="*/ 233698 w 1227802"/>
                <a:gd name="connsiteY1" fmla="*/ 919745 h 919745"/>
                <a:gd name="connsiteX2" fmla="*/ 1227802 w 1227802"/>
                <a:gd name="connsiteY2" fmla="*/ 398968 h 919745"/>
                <a:gd name="connsiteX3" fmla="*/ 931026 w 1227802"/>
                <a:gd name="connsiteY3" fmla="*/ 0 h 919745"/>
                <a:gd name="connsiteX4" fmla="*/ 0 w 1227802"/>
                <a:gd name="connsiteY4" fmla="*/ 472440 h 919745"/>
                <a:gd name="connsiteX0" fmla="*/ 0 w 1109455"/>
                <a:gd name="connsiteY0" fmla="*/ 394260 h 919745"/>
                <a:gd name="connsiteX1" fmla="*/ 115351 w 1109455"/>
                <a:gd name="connsiteY1" fmla="*/ 919745 h 919745"/>
                <a:gd name="connsiteX2" fmla="*/ 1109455 w 1109455"/>
                <a:gd name="connsiteY2" fmla="*/ 398968 h 919745"/>
                <a:gd name="connsiteX3" fmla="*/ 812679 w 1109455"/>
                <a:gd name="connsiteY3" fmla="*/ 0 h 919745"/>
                <a:gd name="connsiteX4" fmla="*/ 0 w 1109455"/>
                <a:gd name="connsiteY4" fmla="*/ 394260 h 919745"/>
                <a:gd name="connsiteX0" fmla="*/ 22720 w 994104"/>
                <a:gd name="connsiteY0" fmla="*/ 0 h 1288892"/>
                <a:gd name="connsiteX1" fmla="*/ 0 w 994104"/>
                <a:gd name="connsiteY1" fmla="*/ 1288892 h 1288892"/>
                <a:gd name="connsiteX2" fmla="*/ 994104 w 994104"/>
                <a:gd name="connsiteY2" fmla="*/ 768115 h 1288892"/>
                <a:gd name="connsiteX3" fmla="*/ 697328 w 994104"/>
                <a:gd name="connsiteY3" fmla="*/ 369147 h 1288892"/>
                <a:gd name="connsiteX4" fmla="*/ 22720 w 994104"/>
                <a:gd name="connsiteY4" fmla="*/ 0 h 1288892"/>
                <a:gd name="connsiteX0" fmla="*/ 318587 w 1289971"/>
                <a:gd name="connsiteY0" fmla="*/ 0 h 768115"/>
                <a:gd name="connsiteX1" fmla="*/ 0 w 1289971"/>
                <a:gd name="connsiteY1" fmla="*/ 332334 h 768115"/>
                <a:gd name="connsiteX2" fmla="*/ 1289971 w 1289971"/>
                <a:gd name="connsiteY2" fmla="*/ 768115 h 768115"/>
                <a:gd name="connsiteX3" fmla="*/ 993195 w 1289971"/>
                <a:gd name="connsiteY3" fmla="*/ 369147 h 768115"/>
                <a:gd name="connsiteX4" fmla="*/ 318587 w 1289971"/>
                <a:gd name="connsiteY4" fmla="*/ 0 h 768115"/>
                <a:gd name="connsiteX0" fmla="*/ 318587 w 993195"/>
                <a:gd name="connsiteY0" fmla="*/ 0 h 864690"/>
                <a:gd name="connsiteX1" fmla="*/ 0 w 993195"/>
                <a:gd name="connsiteY1" fmla="*/ 332334 h 864690"/>
                <a:gd name="connsiteX2" fmla="*/ 867868 w 993195"/>
                <a:gd name="connsiteY2" fmla="*/ 864690 h 864690"/>
                <a:gd name="connsiteX3" fmla="*/ 993195 w 993195"/>
                <a:gd name="connsiteY3" fmla="*/ 369147 h 864690"/>
                <a:gd name="connsiteX4" fmla="*/ 318587 w 993195"/>
                <a:gd name="connsiteY4" fmla="*/ 0 h 864690"/>
                <a:gd name="connsiteX0" fmla="*/ 318587 w 1135211"/>
                <a:gd name="connsiteY0" fmla="*/ 0 h 864690"/>
                <a:gd name="connsiteX1" fmla="*/ 0 w 1135211"/>
                <a:gd name="connsiteY1" fmla="*/ 332334 h 864690"/>
                <a:gd name="connsiteX2" fmla="*/ 867868 w 1135211"/>
                <a:gd name="connsiteY2" fmla="*/ 864690 h 864690"/>
                <a:gd name="connsiteX3" fmla="*/ 1135211 w 1135211"/>
                <a:gd name="connsiteY3" fmla="*/ 488716 h 864690"/>
                <a:gd name="connsiteX4" fmla="*/ 318587 w 1135211"/>
                <a:gd name="connsiteY4" fmla="*/ 0 h 864690"/>
                <a:gd name="connsiteX0" fmla="*/ 318587 w 1135211"/>
                <a:gd name="connsiteY0" fmla="*/ 0 h 956667"/>
                <a:gd name="connsiteX1" fmla="*/ 0 w 1135211"/>
                <a:gd name="connsiteY1" fmla="*/ 332334 h 956667"/>
                <a:gd name="connsiteX2" fmla="*/ 777136 w 1135211"/>
                <a:gd name="connsiteY2" fmla="*/ 956667 h 956667"/>
                <a:gd name="connsiteX3" fmla="*/ 1135211 w 1135211"/>
                <a:gd name="connsiteY3" fmla="*/ 488716 h 956667"/>
                <a:gd name="connsiteX4" fmla="*/ 318587 w 1135211"/>
                <a:gd name="connsiteY4" fmla="*/ 0 h 956667"/>
                <a:gd name="connsiteX0" fmla="*/ 338311 w 1154935"/>
                <a:gd name="connsiteY0" fmla="*/ 0 h 956667"/>
                <a:gd name="connsiteX1" fmla="*/ 0 w 1154935"/>
                <a:gd name="connsiteY1" fmla="*/ 332334 h 956667"/>
                <a:gd name="connsiteX2" fmla="*/ 796860 w 1154935"/>
                <a:gd name="connsiteY2" fmla="*/ 956667 h 956667"/>
                <a:gd name="connsiteX3" fmla="*/ 1154935 w 1154935"/>
                <a:gd name="connsiteY3" fmla="*/ 488716 h 956667"/>
                <a:gd name="connsiteX4" fmla="*/ 338311 w 1154935"/>
                <a:gd name="connsiteY4" fmla="*/ 0 h 956667"/>
                <a:gd name="connsiteX0" fmla="*/ 346201 w 1162825"/>
                <a:gd name="connsiteY0" fmla="*/ 0 h 956667"/>
                <a:gd name="connsiteX1" fmla="*/ 0 w 1162825"/>
                <a:gd name="connsiteY1" fmla="*/ 369124 h 956667"/>
                <a:gd name="connsiteX2" fmla="*/ 804750 w 1162825"/>
                <a:gd name="connsiteY2" fmla="*/ 956667 h 956667"/>
                <a:gd name="connsiteX3" fmla="*/ 1162825 w 1162825"/>
                <a:gd name="connsiteY3" fmla="*/ 488716 h 956667"/>
                <a:gd name="connsiteX4" fmla="*/ 346201 w 1162825"/>
                <a:gd name="connsiteY4" fmla="*/ 0 h 956667"/>
                <a:gd name="connsiteX0" fmla="*/ 346201 w 1194384"/>
                <a:gd name="connsiteY0" fmla="*/ 0 h 956667"/>
                <a:gd name="connsiteX1" fmla="*/ 0 w 1194384"/>
                <a:gd name="connsiteY1" fmla="*/ 369124 h 956667"/>
                <a:gd name="connsiteX2" fmla="*/ 804750 w 1194384"/>
                <a:gd name="connsiteY2" fmla="*/ 956667 h 956667"/>
                <a:gd name="connsiteX3" fmla="*/ 1194384 w 1194384"/>
                <a:gd name="connsiteY3" fmla="*/ 465722 h 956667"/>
                <a:gd name="connsiteX4" fmla="*/ 346201 w 1194384"/>
                <a:gd name="connsiteY4" fmla="*/ 0 h 95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4384" h="956667">
                  <a:moveTo>
                    <a:pt x="346201" y="0"/>
                  </a:moveTo>
                  <a:lnTo>
                    <a:pt x="0" y="369124"/>
                  </a:lnTo>
                  <a:lnTo>
                    <a:pt x="804750" y="956667"/>
                  </a:lnTo>
                  <a:lnTo>
                    <a:pt x="1194384" y="465722"/>
                  </a:lnTo>
                  <a:lnTo>
                    <a:pt x="346201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Freeform: Shape 15">
              <a:extLst>
                <a:ext uri="{FF2B5EF4-FFF2-40B4-BE49-F238E27FC236}">
                  <a16:creationId xmlns:a16="http://schemas.microsoft.com/office/drawing/2014/main" xmlns="" id="{001EA154-3A5F-4039-AD73-E61B344E145C}"/>
                </a:ext>
              </a:extLst>
            </p:cNvPr>
            <p:cNvSpPr/>
            <p:nvPr/>
          </p:nvSpPr>
          <p:spPr>
            <a:xfrm>
              <a:off x="4724400" y="4778664"/>
              <a:ext cx="1367790" cy="807373"/>
            </a:xfrm>
            <a:custGeom>
              <a:avLst/>
              <a:gdLst>
                <a:gd name="connsiteX0" fmla="*/ 429491 w 1371600"/>
                <a:gd name="connsiteY0" fmla="*/ 0 h 803563"/>
                <a:gd name="connsiteX1" fmla="*/ 0 w 1371600"/>
                <a:gd name="connsiteY1" fmla="*/ 221672 h 803563"/>
                <a:gd name="connsiteX2" fmla="*/ 1122218 w 1371600"/>
                <a:gd name="connsiteY2" fmla="*/ 803563 h 803563"/>
                <a:gd name="connsiteX3" fmla="*/ 1371600 w 1371600"/>
                <a:gd name="connsiteY3" fmla="*/ 526472 h 803563"/>
                <a:gd name="connsiteX4" fmla="*/ 429491 w 1371600"/>
                <a:gd name="connsiteY4" fmla="*/ 0 h 803563"/>
                <a:gd name="connsiteX0" fmla="*/ 429491 w 1367790"/>
                <a:gd name="connsiteY0" fmla="*/ 0 h 803563"/>
                <a:gd name="connsiteX1" fmla="*/ 0 w 1367790"/>
                <a:gd name="connsiteY1" fmla="*/ 221672 h 803563"/>
                <a:gd name="connsiteX2" fmla="*/ 1122218 w 1367790"/>
                <a:gd name="connsiteY2" fmla="*/ 803563 h 803563"/>
                <a:gd name="connsiteX3" fmla="*/ 1367790 w 1367790"/>
                <a:gd name="connsiteY3" fmla="*/ 511232 h 803563"/>
                <a:gd name="connsiteX4" fmla="*/ 429491 w 1367790"/>
                <a:gd name="connsiteY4" fmla="*/ 0 h 803563"/>
                <a:gd name="connsiteX0" fmla="*/ 429491 w 1367790"/>
                <a:gd name="connsiteY0" fmla="*/ 0 h 807373"/>
                <a:gd name="connsiteX1" fmla="*/ 0 w 1367790"/>
                <a:gd name="connsiteY1" fmla="*/ 221672 h 807373"/>
                <a:gd name="connsiteX2" fmla="*/ 1065068 w 1367790"/>
                <a:gd name="connsiteY2" fmla="*/ 807373 h 807373"/>
                <a:gd name="connsiteX3" fmla="*/ 1367790 w 1367790"/>
                <a:gd name="connsiteY3" fmla="*/ 511232 h 807373"/>
                <a:gd name="connsiteX4" fmla="*/ 429491 w 1367790"/>
                <a:gd name="connsiteY4" fmla="*/ 0 h 807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7790" h="807373">
                  <a:moveTo>
                    <a:pt x="429491" y="0"/>
                  </a:moveTo>
                  <a:lnTo>
                    <a:pt x="0" y="221672"/>
                  </a:lnTo>
                  <a:lnTo>
                    <a:pt x="1065068" y="807373"/>
                  </a:lnTo>
                  <a:lnTo>
                    <a:pt x="1367790" y="511232"/>
                  </a:lnTo>
                  <a:lnTo>
                    <a:pt x="429491" y="0"/>
                  </a:lnTo>
                  <a:close/>
                </a:path>
              </a:pathLst>
            </a:custGeom>
            <a:solidFill>
              <a:srgbClr val="BC8A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: Shape 17">
              <a:extLst>
                <a:ext uri="{FF2B5EF4-FFF2-40B4-BE49-F238E27FC236}">
                  <a16:creationId xmlns:a16="http://schemas.microsoft.com/office/drawing/2014/main" xmlns="" id="{84001F17-438A-435A-B0C1-2BB2E4E48416}"/>
                </a:ext>
              </a:extLst>
            </p:cNvPr>
            <p:cNvSpPr/>
            <p:nvPr/>
          </p:nvSpPr>
          <p:spPr>
            <a:xfrm>
              <a:off x="6094709" y="4875198"/>
              <a:ext cx="1367896" cy="972743"/>
            </a:xfrm>
            <a:custGeom>
              <a:avLst/>
              <a:gdLst>
                <a:gd name="connsiteX0" fmla="*/ 0 w 1205346"/>
                <a:gd name="connsiteY0" fmla="*/ 457200 h 748145"/>
                <a:gd name="connsiteX1" fmla="*/ 277091 w 1205346"/>
                <a:gd name="connsiteY1" fmla="*/ 748145 h 748145"/>
                <a:gd name="connsiteX2" fmla="*/ 1205346 w 1205346"/>
                <a:gd name="connsiteY2" fmla="*/ 263236 h 748145"/>
                <a:gd name="connsiteX3" fmla="*/ 900546 w 1205346"/>
                <a:gd name="connsiteY3" fmla="*/ 0 h 748145"/>
                <a:gd name="connsiteX4" fmla="*/ 0 w 1205346"/>
                <a:gd name="connsiteY4" fmla="*/ 457200 h 748145"/>
                <a:gd name="connsiteX0" fmla="*/ 0 w 1205346"/>
                <a:gd name="connsiteY0" fmla="*/ 472440 h 763385"/>
                <a:gd name="connsiteX1" fmla="*/ 277091 w 1205346"/>
                <a:gd name="connsiteY1" fmla="*/ 763385 h 763385"/>
                <a:gd name="connsiteX2" fmla="*/ 1205346 w 1205346"/>
                <a:gd name="connsiteY2" fmla="*/ 278476 h 763385"/>
                <a:gd name="connsiteX3" fmla="*/ 931026 w 1205346"/>
                <a:gd name="connsiteY3" fmla="*/ 0 h 763385"/>
                <a:gd name="connsiteX4" fmla="*/ 0 w 1205346"/>
                <a:gd name="connsiteY4" fmla="*/ 472440 h 763385"/>
                <a:gd name="connsiteX0" fmla="*/ 0 w 1239636"/>
                <a:gd name="connsiteY0" fmla="*/ 472440 h 763385"/>
                <a:gd name="connsiteX1" fmla="*/ 277091 w 1239636"/>
                <a:gd name="connsiteY1" fmla="*/ 763385 h 763385"/>
                <a:gd name="connsiteX2" fmla="*/ 1239636 w 1239636"/>
                <a:gd name="connsiteY2" fmla="*/ 251806 h 763385"/>
                <a:gd name="connsiteX3" fmla="*/ 931026 w 1239636"/>
                <a:gd name="connsiteY3" fmla="*/ 0 h 763385"/>
                <a:gd name="connsiteX4" fmla="*/ 0 w 1239636"/>
                <a:gd name="connsiteY4" fmla="*/ 472440 h 763385"/>
                <a:gd name="connsiteX0" fmla="*/ 0 w 1239636"/>
                <a:gd name="connsiteY0" fmla="*/ 472440 h 919745"/>
                <a:gd name="connsiteX1" fmla="*/ 233698 w 1239636"/>
                <a:gd name="connsiteY1" fmla="*/ 919745 h 919745"/>
                <a:gd name="connsiteX2" fmla="*/ 1239636 w 1239636"/>
                <a:gd name="connsiteY2" fmla="*/ 251806 h 919745"/>
                <a:gd name="connsiteX3" fmla="*/ 931026 w 1239636"/>
                <a:gd name="connsiteY3" fmla="*/ 0 h 919745"/>
                <a:gd name="connsiteX4" fmla="*/ 0 w 1239636"/>
                <a:gd name="connsiteY4" fmla="*/ 472440 h 919745"/>
                <a:gd name="connsiteX0" fmla="*/ 0 w 1227802"/>
                <a:gd name="connsiteY0" fmla="*/ 472440 h 919745"/>
                <a:gd name="connsiteX1" fmla="*/ 233698 w 1227802"/>
                <a:gd name="connsiteY1" fmla="*/ 919745 h 919745"/>
                <a:gd name="connsiteX2" fmla="*/ 1227802 w 1227802"/>
                <a:gd name="connsiteY2" fmla="*/ 398968 h 919745"/>
                <a:gd name="connsiteX3" fmla="*/ 931026 w 1227802"/>
                <a:gd name="connsiteY3" fmla="*/ 0 h 919745"/>
                <a:gd name="connsiteX4" fmla="*/ 0 w 1227802"/>
                <a:gd name="connsiteY4" fmla="*/ 472440 h 919745"/>
                <a:gd name="connsiteX0" fmla="*/ 0 w 1109455"/>
                <a:gd name="connsiteY0" fmla="*/ 394260 h 919745"/>
                <a:gd name="connsiteX1" fmla="*/ 115351 w 1109455"/>
                <a:gd name="connsiteY1" fmla="*/ 919745 h 919745"/>
                <a:gd name="connsiteX2" fmla="*/ 1109455 w 1109455"/>
                <a:gd name="connsiteY2" fmla="*/ 398968 h 919745"/>
                <a:gd name="connsiteX3" fmla="*/ 812679 w 1109455"/>
                <a:gd name="connsiteY3" fmla="*/ 0 h 919745"/>
                <a:gd name="connsiteX4" fmla="*/ 0 w 1109455"/>
                <a:gd name="connsiteY4" fmla="*/ 394260 h 91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9455" h="919745">
                  <a:moveTo>
                    <a:pt x="0" y="394260"/>
                  </a:moveTo>
                  <a:lnTo>
                    <a:pt x="115351" y="919745"/>
                  </a:lnTo>
                  <a:lnTo>
                    <a:pt x="1109455" y="398968"/>
                  </a:lnTo>
                  <a:lnTo>
                    <a:pt x="812679" y="0"/>
                  </a:lnTo>
                  <a:lnTo>
                    <a:pt x="0" y="39426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: Shape 16">
              <a:extLst>
                <a:ext uri="{FF2B5EF4-FFF2-40B4-BE49-F238E27FC236}">
                  <a16:creationId xmlns:a16="http://schemas.microsoft.com/office/drawing/2014/main" xmlns="" id="{1BC63CA9-75F2-4EA1-B5DF-773BBB45B204}"/>
                </a:ext>
              </a:extLst>
            </p:cNvPr>
            <p:cNvSpPr/>
            <p:nvPr/>
          </p:nvSpPr>
          <p:spPr>
            <a:xfrm>
              <a:off x="6100948" y="4806142"/>
              <a:ext cx="1239636" cy="763385"/>
            </a:xfrm>
            <a:custGeom>
              <a:avLst/>
              <a:gdLst>
                <a:gd name="connsiteX0" fmla="*/ 0 w 1205346"/>
                <a:gd name="connsiteY0" fmla="*/ 457200 h 748145"/>
                <a:gd name="connsiteX1" fmla="*/ 277091 w 1205346"/>
                <a:gd name="connsiteY1" fmla="*/ 748145 h 748145"/>
                <a:gd name="connsiteX2" fmla="*/ 1205346 w 1205346"/>
                <a:gd name="connsiteY2" fmla="*/ 263236 h 748145"/>
                <a:gd name="connsiteX3" fmla="*/ 900546 w 1205346"/>
                <a:gd name="connsiteY3" fmla="*/ 0 h 748145"/>
                <a:gd name="connsiteX4" fmla="*/ 0 w 1205346"/>
                <a:gd name="connsiteY4" fmla="*/ 457200 h 748145"/>
                <a:gd name="connsiteX0" fmla="*/ 0 w 1205346"/>
                <a:gd name="connsiteY0" fmla="*/ 472440 h 763385"/>
                <a:gd name="connsiteX1" fmla="*/ 277091 w 1205346"/>
                <a:gd name="connsiteY1" fmla="*/ 763385 h 763385"/>
                <a:gd name="connsiteX2" fmla="*/ 1205346 w 1205346"/>
                <a:gd name="connsiteY2" fmla="*/ 278476 h 763385"/>
                <a:gd name="connsiteX3" fmla="*/ 931026 w 1205346"/>
                <a:gd name="connsiteY3" fmla="*/ 0 h 763385"/>
                <a:gd name="connsiteX4" fmla="*/ 0 w 1205346"/>
                <a:gd name="connsiteY4" fmla="*/ 472440 h 763385"/>
                <a:gd name="connsiteX0" fmla="*/ 0 w 1239636"/>
                <a:gd name="connsiteY0" fmla="*/ 472440 h 763385"/>
                <a:gd name="connsiteX1" fmla="*/ 277091 w 1239636"/>
                <a:gd name="connsiteY1" fmla="*/ 763385 h 763385"/>
                <a:gd name="connsiteX2" fmla="*/ 1239636 w 1239636"/>
                <a:gd name="connsiteY2" fmla="*/ 251806 h 763385"/>
                <a:gd name="connsiteX3" fmla="*/ 931026 w 1239636"/>
                <a:gd name="connsiteY3" fmla="*/ 0 h 763385"/>
                <a:gd name="connsiteX4" fmla="*/ 0 w 1239636"/>
                <a:gd name="connsiteY4" fmla="*/ 472440 h 76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9636" h="763385">
                  <a:moveTo>
                    <a:pt x="0" y="472440"/>
                  </a:moveTo>
                  <a:lnTo>
                    <a:pt x="277091" y="763385"/>
                  </a:lnTo>
                  <a:lnTo>
                    <a:pt x="1239636" y="251806"/>
                  </a:lnTo>
                  <a:lnTo>
                    <a:pt x="931026" y="0"/>
                  </a:lnTo>
                  <a:lnTo>
                    <a:pt x="0" y="472440"/>
                  </a:lnTo>
                  <a:close/>
                </a:path>
              </a:pathLst>
            </a:custGeom>
            <a:solidFill>
              <a:srgbClr val="D5A8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2448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29965" y="2457274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62833" y="2457274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14112" y="466849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01444" y="2582826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03732" y="3694917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63331" y="459121"/>
            <a:ext cx="855042" cy="2365989"/>
            <a:chOff x="1248229" y="335569"/>
            <a:chExt cx="855042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248229" y="575526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الخلفاء الراشدون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108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الخلفاء الراشدون</a:t>
              </a:r>
            </a:p>
          </p:txBody>
        </p:sp>
      </p:grpSp>
      <p:grpSp>
        <p:nvGrpSpPr>
          <p:cNvPr id="2" name="مجموعة 1"/>
          <p:cNvGrpSpPr/>
          <p:nvPr/>
        </p:nvGrpSpPr>
        <p:grpSpPr>
          <a:xfrm>
            <a:off x="6403885" y="398068"/>
            <a:ext cx="2451474" cy="559599"/>
            <a:chOff x="5608257" y="1082155"/>
            <a:chExt cx="2451474" cy="559599"/>
          </a:xfrm>
        </p:grpSpPr>
        <p:sp>
          <p:nvSpPr>
            <p:cNvPr id="28" name="Rectangle 39">
              <a:extLst>
                <a:ext uri="{FF2B5EF4-FFF2-40B4-BE49-F238E27FC236}">
                  <a16:creationId xmlns:a16="http://schemas.microsoft.com/office/drawing/2014/main" xmlns="" id="{99014343-0912-40CE-B895-BD4566B81FC4}"/>
                </a:ext>
              </a:extLst>
            </p:cNvPr>
            <p:cNvSpPr/>
            <p:nvPr/>
          </p:nvSpPr>
          <p:spPr>
            <a:xfrm>
              <a:off x="5608257" y="1082155"/>
              <a:ext cx="2451474" cy="55959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75">
              <a:extLst>
                <a:ext uri="{FF2B5EF4-FFF2-40B4-BE49-F238E27FC236}">
                  <a16:creationId xmlns:a16="http://schemas.microsoft.com/office/drawing/2014/main" xmlns="" id="{D5DD5411-44CA-4DF8-A259-53D0BDF41CDE}"/>
                </a:ext>
              </a:extLst>
            </p:cNvPr>
            <p:cNvSpPr txBox="1"/>
            <p:nvPr/>
          </p:nvSpPr>
          <p:spPr>
            <a:xfrm flipH="1">
              <a:off x="5809451" y="1115161"/>
              <a:ext cx="2134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عمر بن الخطّاب</a:t>
              </a:r>
            </a:p>
          </p:txBody>
        </p:sp>
      </p:grpSp>
      <p:sp>
        <p:nvSpPr>
          <p:cNvPr id="33" name="Freeform: Shape 56">
            <a:extLst>
              <a:ext uri="{FF2B5EF4-FFF2-40B4-BE49-F238E27FC236}">
                <a16:creationId xmlns:a16="http://schemas.microsoft.com/office/drawing/2014/main" xmlns="" id="{9A6258B0-9F92-4563-8296-5A7B27275674}"/>
              </a:ext>
            </a:extLst>
          </p:cNvPr>
          <p:cNvSpPr/>
          <p:nvPr/>
        </p:nvSpPr>
        <p:spPr>
          <a:xfrm rot="17694347">
            <a:off x="6593821" y="4492725"/>
            <a:ext cx="811315" cy="759851"/>
          </a:xfrm>
          <a:custGeom>
            <a:avLst/>
            <a:gdLst>
              <a:gd name="connsiteX0" fmla="*/ 892098 w 1150806"/>
              <a:gd name="connsiteY0" fmla="*/ 499574 h 593245"/>
              <a:gd name="connsiteX1" fmla="*/ 1150806 w 1150806"/>
              <a:gd name="connsiteY1" fmla="*/ 593245 h 593245"/>
              <a:gd name="connsiteX2" fmla="*/ 66908 w 1150806"/>
              <a:gd name="connsiteY2" fmla="*/ 0 h 593245"/>
              <a:gd name="connsiteX3" fmla="*/ 0 w 1150806"/>
              <a:gd name="connsiteY3" fmla="*/ 80289 h 593245"/>
              <a:gd name="connsiteX4" fmla="*/ 892098 w 1150806"/>
              <a:gd name="connsiteY4" fmla="*/ 499574 h 593245"/>
              <a:gd name="connsiteX0" fmla="*/ 892098 w 1150806"/>
              <a:gd name="connsiteY0" fmla="*/ 419364 h 513035"/>
              <a:gd name="connsiteX1" fmla="*/ 1150806 w 1150806"/>
              <a:gd name="connsiteY1" fmla="*/ 513035 h 513035"/>
              <a:gd name="connsiteX2" fmla="*/ 215297 w 1150806"/>
              <a:gd name="connsiteY2" fmla="*/ 0 h 513035"/>
              <a:gd name="connsiteX3" fmla="*/ 0 w 1150806"/>
              <a:gd name="connsiteY3" fmla="*/ 79 h 513035"/>
              <a:gd name="connsiteX4" fmla="*/ 892098 w 1150806"/>
              <a:gd name="connsiteY4" fmla="*/ 419364 h 513035"/>
              <a:gd name="connsiteX0" fmla="*/ 952256 w 1210964"/>
              <a:gd name="connsiteY0" fmla="*/ 463401 h 557072"/>
              <a:gd name="connsiteX1" fmla="*/ 1210964 w 1210964"/>
              <a:gd name="connsiteY1" fmla="*/ 557072 h 557072"/>
              <a:gd name="connsiteX2" fmla="*/ 275455 w 1210964"/>
              <a:gd name="connsiteY2" fmla="*/ 44037 h 557072"/>
              <a:gd name="connsiteX3" fmla="*/ 0 w 1210964"/>
              <a:gd name="connsiteY3" fmla="*/ 0 h 557072"/>
              <a:gd name="connsiteX4" fmla="*/ 952256 w 1210964"/>
              <a:gd name="connsiteY4" fmla="*/ 463401 h 557072"/>
              <a:gd name="connsiteX0" fmla="*/ 952256 w 1186901"/>
              <a:gd name="connsiteY0" fmla="*/ 463401 h 520978"/>
              <a:gd name="connsiteX1" fmla="*/ 1186901 w 1186901"/>
              <a:gd name="connsiteY1" fmla="*/ 520978 h 520978"/>
              <a:gd name="connsiteX2" fmla="*/ 275455 w 1186901"/>
              <a:gd name="connsiteY2" fmla="*/ 44037 h 520978"/>
              <a:gd name="connsiteX3" fmla="*/ 0 w 1186901"/>
              <a:gd name="connsiteY3" fmla="*/ 0 h 520978"/>
              <a:gd name="connsiteX4" fmla="*/ 952256 w 1186901"/>
              <a:gd name="connsiteY4" fmla="*/ 463401 h 520978"/>
              <a:gd name="connsiteX0" fmla="*/ 966488 w 1186901"/>
              <a:gd name="connsiteY0" fmla="*/ 488307 h 520978"/>
              <a:gd name="connsiteX1" fmla="*/ 1186901 w 1186901"/>
              <a:gd name="connsiteY1" fmla="*/ 520978 h 520978"/>
              <a:gd name="connsiteX2" fmla="*/ 275455 w 1186901"/>
              <a:gd name="connsiteY2" fmla="*/ 44037 h 520978"/>
              <a:gd name="connsiteX3" fmla="*/ 0 w 1186901"/>
              <a:gd name="connsiteY3" fmla="*/ 0 h 520978"/>
              <a:gd name="connsiteX4" fmla="*/ 966488 w 1186901"/>
              <a:gd name="connsiteY4" fmla="*/ 488307 h 520978"/>
              <a:gd name="connsiteX0" fmla="*/ 962930 w 1183343"/>
              <a:gd name="connsiteY0" fmla="*/ 488307 h 520978"/>
              <a:gd name="connsiteX1" fmla="*/ 1183343 w 1183343"/>
              <a:gd name="connsiteY1" fmla="*/ 520978 h 520978"/>
              <a:gd name="connsiteX2" fmla="*/ 271897 w 1183343"/>
              <a:gd name="connsiteY2" fmla="*/ 44037 h 520978"/>
              <a:gd name="connsiteX3" fmla="*/ 0 w 1183343"/>
              <a:gd name="connsiteY3" fmla="*/ 0 h 520978"/>
              <a:gd name="connsiteX4" fmla="*/ 962930 w 1183343"/>
              <a:gd name="connsiteY4" fmla="*/ 488307 h 520978"/>
              <a:gd name="connsiteX0" fmla="*/ 862022 w 1183343"/>
              <a:gd name="connsiteY0" fmla="*/ 642492 h 642492"/>
              <a:gd name="connsiteX1" fmla="*/ 1183343 w 1183343"/>
              <a:gd name="connsiteY1" fmla="*/ 520978 h 642492"/>
              <a:gd name="connsiteX2" fmla="*/ 271897 w 1183343"/>
              <a:gd name="connsiteY2" fmla="*/ 44037 h 642492"/>
              <a:gd name="connsiteX3" fmla="*/ 0 w 1183343"/>
              <a:gd name="connsiteY3" fmla="*/ 0 h 642492"/>
              <a:gd name="connsiteX4" fmla="*/ 862022 w 1183343"/>
              <a:gd name="connsiteY4" fmla="*/ 642492 h 642492"/>
              <a:gd name="connsiteX0" fmla="*/ 819789 w 1141110"/>
              <a:gd name="connsiteY0" fmla="*/ 650601 h 650601"/>
              <a:gd name="connsiteX1" fmla="*/ 1141110 w 1141110"/>
              <a:gd name="connsiteY1" fmla="*/ 529087 h 650601"/>
              <a:gd name="connsiteX2" fmla="*/ 229664 w 1141110"/>
              <a:gd name="connsiteY2" fmla="*/ 52146 h 650601"/>
              <a:gd name="connsiteX3" fmla="*/ 0 w 1141110"/>
              <a:gd name="connsiteY3" fmla="*/ 0 h 650601"/>
              <a:gd name="connsiteX4" fmla="*/ 819789 w 1141110"/>
              <a:gd name="connsiteY4" fmla="*/ 650601 h 650601"/>
              <a:gd name="connsiteX0" fmla="*/ 812919 w 1134240"/>
              <a:gd name="connsiteY0" fmla="*/ 619291 h 619291"/>
              <a:gd name="connsiteX1" fmla="*/ 1134240 w 1134240"/>
              <a:gd name="connsiteY1" fmla="*/ 497777 h 619291"/>
              <a:gd name="connsiteX2" fmla="*/ 222794 w 1134240"/>
              <a:gd name="connsiteY2" fmla="*/ 20836 h 619291"/>
              <a:gd name="connsiteX3" fmla="*/ 0 w 1134240"/>
              <a:gd name="connsiteY3" fmla="*/ 0 h 619291"/>
              <a:gd name="connsiteX4" fmla="*/ 812919 w 1134240"/>
              <a:gd name="connsiteY4" fmla="*/ 619291 h 619291"/>
              <a:gd name="connsiteX0" fmla="*/ 834862 w 1156183"/>
              <a:gd name="connsiteY0" fmla="*/ 795319 h 795319"/>
              <a:gd name="connsiteX1" fmla="*/ 1156183 w 1156183"/>
              <a:gd name="connsiteY1" fmla="*/ 673805 h 795319"/>
              <a:gd name="connsiteX2" fmla="*/ 0 w 1156183"/>
              <a:gd name="connsiteY2" fmla="*/ 0 h 795319"/>
              <a:gd name="connsiteX3" fmla="*/ 21943 w 1156183"/>
              <a:gd name="connsiteY3" fmla="*/ 176028 h 795319"/>
              <a:gd name="connsiteX4" fmla="*/ 834862 w 1156183"/>
              <a:gd name="connsiteY4" fmla="*/ 795319 h 795319"/>
              <a:gd name="connsiteX0" fmla="*/ 834862 w 848267"/>
              <a:gd name="connsiteY0" fmla="*/ 795319 h 795319"/>
              <a:gd name="connsiteX1" fmla="*/ 848267 w 848267"/>
              <a:gd name="connsiteY1" fmla="*/ 671107 h 795319"/>
              <a:gd name="connsiteX2" fmla="*/ 0 w 848267"/>
              <a:gd name="connsiteY2" fmla="*/ 0 h 795319"/>
              <a:gd name="connsiteX3" fmla="*/ 21943 w 848267"/>
              <a:gd name="connsiteY3" fmla="*/ 176028 h 795319"/>
              <a:gd name="connsiteX4" fmla="*/ 834862 w 848267"/>
              <a:gd name="connsiteY4" fmla="*/ 795319 h 795319"/>
              <a:gd name="connsiteX0" fmla="*/ 833258 w 848267"/>
              <a:gd name="connsiteY0" fmla="*/ 805696 h 805696"/>
              <a:gd name="connsiteX1" fmla="*/ 848267 w 848267"/>
              <a:gd name="connsiteY1" fmla="*/ 671107 h 805696"/>
              <a:gd name="connsiteX2" fmla="*/ 0 w 848267"/>
              <a:gd name="connsiteY2" fmla="*/ 0 h 805696"/>
              <a:gd name="connsiteX3" fmla="*/ 21943 w 848267"/>
              <a:gd name="connsiteY3" fmla="*/ 176028 h 805696"/>
              <a:gd name="connsiteX4" fmla="*/ 833258 w 848267"/>
              <a:gd name="connsiteY4" fmla="*/ 805696 h 805696"/>
              <a:gd name="connsiteX0" fmla="*/ 833258 w 833258"/>
              <a:gd name="connsiteY0" fmla="*/ 805696 h 805696"/>
              <a:gd name="connsiteX1" fmla="*/ 740350 w 833258"/>
              <a:gd name="connsiteY1" fmla="*/ 618472 h 805696"/>
              <a:gd name="connsiteX2" fmla="*/ 0 w 833258"/>
              <a:gd name="connsiteY2" fmla="*/ 0 h 805696"/>
              <a:gd name="connsiteX3" fmla="*/ 21943 w 833258"/>
              <a:gd name="connsiteY3" fmla="*/ 176028 h 805696"/>
              <a:gd name="connsiteX4" fmla="*/ 833258 w 833258"/>
              <a:gd name="connsiteY4" fmla="*/ 805696 h 805696"/>
              <a:gd name="connsiteX0" fmla="*/ 811315 w 811315"/>
              <a:gd name="connsiteY0" fmla="*/ 759851 h 759851"/>
              <a:gd name="connsiteX1" fmla="*/ 718407 w 811315"/>
              <a:gd name="connsiteY1" fmla="*/ 572627 h 759851"/>
              <a:gd name="connsiteX2" fmla="*/ 31450 w 811315"/>
              <a:gd name="connsiteY2" fmla="*/ 0 h 759851"/>
              <a:gd name="connsiteX3" fmla="*/ 0 w 811315"/>
              <a:gd name="connsiteY3" fmla="*/ 130183 h 759851"/>
              <a:gd name="connsiteX4" fmla="*/ 811315 w 811315"/>
              <a:gd name="connsiteY4" fmla="*/ 759851 h 759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315" h="759851">
                <a:moveTo>
                  <a:pt x="811315" y="759851"/>
                </a:moveTo>
                <a:lnTo>
                  <a:pt x="718407" y="572627"/>
                </a:lnTo>
                <a:lnTo>
                  <a:pt x="31450" y="0"/>
                </a:lnTo>
                <a:lnTo>
                  <a:pt x="0" y="130183"/>
                </a:lnTo>
                <a:lnTo>
                  <a:pt x="811315" y="759851"/>
                </a:lnTo>
                <a:close/>
              </a:path>
            </a:pathLst>
          </a:custGeom>
          <a:solidFill>
            <a:srgbClr val="BC8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25">
            <a:extLst>
              <a:ext uri="{FF2B5EF4-FFF2-40B4-BE49-F238E27FC236}">
                <a16:creationId xmlns:a16="http://schemas.microsoft.com/office/drawing/2014/main" xmlns="" id="{487A9075-6F40-4431-8A54-65B615B0CE50}"/>
              </a:ext>
            </a:extLst>
          </p:cNvPr>
          <p:cNvSpPr/>
          <p:nvPr/>
        </p:nvSpPr>
        <p:spPr>
          <a:xfrm>
            <a:off x="7501593" y="4662180"/>
            <a:ext cx="1183343" cy="520978"/>
          </a:xfrm>
          <a:custGeom>
            <a:avLst/>
            <a:gdLst>
              <a:gd name="connsiteX0" fmla="*/ 892098 w 1150806"/>
              <a:gd name="connsiteY0" fmla="*/ 499574 h 593245"/>
              <a:gd name="connsiteX1" fmla="*/ 1150806 w 1150806"/>
              <a:gd name="connsiteY1" fmla="*/ 593245 h 593245"/>
              <a:gd name="connsiteX2" fmla="*/ 66908 w 1150806"/>
              <a:gd name="connsiteY2" fmla="*/ 0 h 593245"/>
              <a:gd name="connsiteX3" fmla="*/ 0 w 1150806"/>
              <a:gd name="connsiteY3" fmla="*/ 80289 h 593245"/>
              <a:gd name="connsiteX4" fmla="*/ 892098 w 1150806"/>
              <a:gd name="connsiteY4" fmla="*/ 499574 h 593245"/>
              <a:gd name="connsiteX0" fmla="*/ 892098 w 1150806"/>
              <a:gd name="connsiteY0" fmla="*/ 419364 h 513035"/>
              <a:gd name="connsiteX1" fmla="*/ 1150806 w 1150806"/>
              <a:gd name="connsiteY1" fmla="*/ 513035 h 513035"/>
              <a:gd name="connsiteX2" fmla="*/ 215297 w 1150806"/>
              <a:gd name="connsiteY2" fmla="*/ 0 h 513035"/>
              <a:gd name="connsiteX3" fmla="*/ 0 w 1150806"/>
              <a:gd name="connsiteY3" fmla="*/ 79 h 513035"/>
              <a:gd name="connsiteX4" fmla="*/ 892098 w 1150806"/>
              <a:gd name="connsiteY4" fmla="*/ 419364 h 513035"/>
              <a:gd name="connsiteX0" fmla="*/ 952256 w 1210964"/>
              <a:gd name="connsiteY0" fmla="*/ 463401 h 557072"/>
              <a:gd name="connsiteX1" fmla="*/ 1210964 w 1210964"/>
              <a:gd name="connsiteY1" fmla="*/ 557072 h 557072"/>
              <a:gd name="connsiteX2" fmla="*/ 275455 w 1210964"/>
              <a:gd name="connsiteY2" fmla="*/ 44037 h 557072"/>
              <a:gd name="connsiteX3" fmla="*/ 0 w 1210964"/>
              <a:gd name="connsiteY3" fmla="*/ 0 h 557072"/>
              <a:gd name="connsiteX4" fmla="*/ 952256 w 1210964"/>
              <a:gd name="connsiteY4" fmla="*/ 463401 h 557072"/>
              <a:gd name="connsiteX0" fmla="*/ 952256 w 1186901"/>
              <a:gd name="connsiteY0" fmla="*/ 463401 h 520978"/>
              <a:gd name="connsiteX1" fmla="*/ 1186901 w 1186901"/>
              <a:gd name="connsiteY1" fmla="*/ 520978 h 520978"/>
              <a:gd name="connsiteX2" fmla="*/ 275455 w 1186901"/>
              <a:gd name="connsiteY2" fmla="*/ 44037 h 520978"/>
              <a:gd name="connsiteX3" fmla="*/ 0 w 1186901"/>
              <a:gd name="connsiteY3" fmla="*/ 0 h 520978"/>
              <a:gd name="connsiteX4" fmla="*/ 952256 w 1186901"/>
              <a:gd name="connsiteY4" fmla="*/ 463401 h 520978"/>
              <a:gd name="connsiteX0" fmla="*/ 966488 w 1186901"/>
              <a:gd name="connsiteY0" fmla="*/ 488307 h 520978"/>
              <a:gd name="connsiteX1" fmla="*/ 1186901 w 1186901"/>
              <a:gd name="connsiteY1" fmla="*/ 520978 h 520978"/>
              <a:gd name="connsiteX2" fmla="*/ 275455 w 1186901"/>
              <a:gd name="connsiteY2" fmla="*/ 44037 h 520978"/>
              <a:gd name="connsiteX3" fmla="*/ 0 w 1186901"/>
              <a:gd name="connsiteY3" fmla="*/ 0 h 520978"/>
              <a:gd name="connsiteX4" fmla="*/ 966488 w 1186901"/>
              <a:gd name="connsiteY4" fmla="*/ 488307 h 520978"/>
              <a:gd name="connsiteX0" fmla="*/ 962930 w 1183343"/>
              <a:gd name="connsiteY0" fmla="*/ 488307 h 520978"/>
              <a:gd name="connsiteX1" fmla="*/ 1183343 w 1183343"/>
              <a:gd name="connsiteY1" fmla="*/ 520978 h 520978"/>
              <a:gd name="connsiteX2" fmla="*/ 271897 w 1183343"/>
              <a:gd name="connsiteY2" fmla="*/ 44037 h 520978"/>
              <a:gd name="connsiteX3" fmla="*/ 0 w 1183343"/>
              <a:gd name="connsiteY3" fmla="*/ 0 h 520978"/>
              <a:gd name="connsiteX4" fmla="*/ 962930 w 1183343"/>
              <a:gd name="connsiteY4" fmla="*/ 488307 h 520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343" h="520978">
                <a:moveTo>
                  <a:pt x="962930" y="488307"/>
                </a:moveTo>
                <a:lnTo>
                  <a:pt x="1183343" y="520978"/>
                </a:lnTo>
                <a:lnTo>
                  <a:pt x="271897" y="44037"/>
                </a:lnTo>
                <a:lnTo>
                  <a:pt x="0" y="0"/>
                </a:lnTo>
                <a:lnTo>
                  <a:pt x="962930" y="488307"/>
                </a:lnTo>
                <a:close/>
              </a:path>
            </a:pathLst>
          </a:custGeom>
          <a:solidFill>
            <a:srgbClr val="BC8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Isosceles Triangle 11">
            <a:extLst>
              <a:ext uri="{FF2B5EF4-FFF2-40B4-BE49-F238E27FC236}">
                <a16:creationId xmlns:a16="http://schemas.microsoft.com/office/drawing/2014/main" xmlns="" id="{2CC9D571-3F9C-4FA9-B194-FF1F2BB4DC95}"/>
              </a:ext>
            </a:extLst>
          </p:cNvPr>
          <p:cNvSpPr/>
          <p:nvPr/>
        </p:nvSpPr>
        <p:spPr>
          <a:xfrm rot="16200000">
            <a:off x="6548117" y="4672708"/>
            <a:ext cx="977050" cy="949946"/>
          </a:xfrm>
          <a:prstGeom prst="triangle">
            <a:avLst/>
          </a:prstGeom>
          <a:solidFill>
            <a:srgbClr val="E0BE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Isosceles Triangle 13">
            <a:extLst>
              <a:ext uri="{FF2B5EF4-FFF2-40B4-BE49-F238E27FC236}">
                <a16:creationId xmlns:a16="http://schemas.microsoft.com/office/drawing/2014/main" xmlns="" id="{878B7788-EBDA-4022-8A3F-1619016A4AF1}"/>
              </a:ext>
            </a:extLst>
          </p:cNvPr>
          <p:cNvSpPr/>
          <p:nvPr/>
        </p:nvSpPr>
        <p:spPr>
          <a:xfrm rot="5400000" flipH="1">
            <a:off x="7503011" y="4667759"/>
            <a:ext cx="977050" cy="959842"/>
          </a:xfrm>
          <a:prstGeom prst="triangle">
            <a:avLst/>
          </a:prstGeom>
          <a:solidFill>
            <a:srgbClr val="D5A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1" name="Group 50">
            <a:extLst>
              <a:ext uri="{FF2B5EF4-FFF2-40B4-BE49-F238E27FC236}">
                <a16:creationId xmlns:a16="http://schemas.microsoft.com/office/drawing/2014/main" xmlns="" id="{3A03E26A-BBD5-42C2-89D8-F531E0188BFB}"/>
              </a:ext>
            </a:extLst>
          </p:cNvPr>
          <p:cNvGrpSpPr/>
          <p:nvPr/>
        </p:nvGrpSpPr>
        <p:grpSpPr>
          <a:xfrm>
            <a:off x="7659710" y="1847701"/>
            <a:ext cx="2384843" cy="4290900"/>
            <a:chOff x="6099447" y="1490381"/>
            <a:chExt cx="2384843" cy="4290900"/>
          </a:xfrm>
        </p:grpSpPr>
        <p:sp>
          <p:nvSpPr>
            <p:cNvPr id="42" name="Arrow: Bent 22">
              <a:extLst>
                <a:ext uri="{FF2B5EF4-FFF2-40B4-BE49-F238E27FC236}">
                  <a16:creationId xmlns:a16="http://schemas.microsoft.com/office/drawing/2014/main" xmlns="" id="{C0947DD2-841E-44A6-8D5B-A379B3CBA1B5}"/>
                </a:ext>
              </a:extLst>
            </p:cNvPr>
            <p:cNvSpPr/>
            <p:nvPr/>
          </p:nvSpPr>
          <p:spPr>
            <a:xfrm>
              <a:off x="6099447" y="1490381"/>
              <a:ext cx="2384843" cy="4290900"/>
            </a:xfrm>
            <a:prstGeom prst="bentArrow">
              <a:avLst>
                <a:gd name="adj1" fmla="val 16255"/>
                <a:gd name="adj2" fmla="val 18403"/>
                <a:gd name="adj3" fmla="val 25000"/>
                <a:gd name="adj4" fmla="val 43750"/>
              </a:avLst>
            </a:prstGeom>
            <a:solidFill>
              <a:srgbClr val="003399"/>
            </a:solidFill>
            <a:ln>
              <a:noFill/>
            </a:ln>
            <a:effectLst>
              <a:outerShdw blurRad="1524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TextBox 34">
              <a:extLst>
                <a:ext uri="{FF2B5EF4-FFF2-40B4-BE49-F238E27FC236}">
                  <a16:creationId xmlns:a16="http://schemas.microsoft.com/office/drawing/2014/main" xmlns="" id="{369A97B0-F5D0-4244-B948-793D15D3D216}"/>
                </a:ext>
              </a:extLst>
            </p:cNvPr>
            <p:cNvSpPr txBox="1"/>
            <p:nvPr/>
          </p:nvSpPr>
          <p:spPr>
            <a:xfrm>
              <a:off x="7281334" y="1774332"/>
              <a:ext cx="949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 smtClean="0">
                  <a:solidFill>
                    <a:schemeClr val="bg1"/>
                  </a:solidFill>
                  <a:latin typeface="Helvetica" panose="020B0604020202020204" pitchFamily="34" charset="0"/>
                </a:rPr>
                <a:t>3</a:t>
              </a:r>
              <a:endParaRPr lang="en-US" sz="12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  <p:pic>
          <p:nvPicPr>
            <p:cNvPr id="44" name="Graphic 14" descr="Lightbulb">
              <a:extLst>
                <a:ext uri="{FF2B5EF4-FFF2-40B4-BE49-F238E27FC236}">
                  <a16:creationId xmlns:a16="http://schemas.microsoft.com/office/drawing/2014/main" xmlns="" id="{7CD66289-09FE-414B-93E5-5B45A719DF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6137862" y="4230175"/>
              <a:ext cx="274320" cy="274320"/>
            </a:xfrm>
            <a:prstGeom prst="rect">
              <a:avLst/>
            </a:prstGeom>
          </p:spPr>
        </p:pic>
      </p:grpSp>
      <p:grpSp>
        <p:nvGrpSpPr>
          <p:cNvPr id="45" name="Group 49">
            <a:extLst>
              <a:ext uri="{FF2B5EF4-FFF2-40B4-BE49-F238E27FC236}">
                <a16:creationId xmlns:a16="http://schemas.microsoft.com/office/drawing/2014/main" xmlns="" id="{6875B96B-6A55-4B48-9D1D-12E13FE32A81}"/>
              </a:ext>
            </a:extLst>
          </p:cNvPr>
          <p:cNvGrpSpPr/>
          <p:nvPr/>
        </p:nvGrpSpPr>
        <p:grpSpPr>
          <a:xfrm>
            <a:off x="5285561" y="1484260"/>
            <a:ext cx="2384843" cy="4290900"/>
            <a:chOff x="3725298" y="1126940"/>
            <a:chExt cx="2384843" cy="4290900"/>
          </a:xfrm>
        </p:grpSpPr>
        <p:sp>
          <p:nvSpPr>
            <p:cNvPr id="46" name="Arrow: Bent 20">
              <a:extLst>
                <a:ext uri="{FF2B5EF4-FFF2-40B4-BE49-F238E27FC236}">
                  <a16:creationId xmlns:a16="http://schemas.microsoft.com/office/drawing/2014/main" xmlns="" id="{CEB0FBE3-4551-40F8-B4F9-09B5CD012326}"/>
                </a:ext>
              </a:extLst>
            </p:cNvPr>
            <p:cNvSpPr/>
            <p:nvPr/>
          </p:nvSpPr>
          <p:spPr>
            <a:xfrm flipH="1">
              <a:off x="3725298" y="1126940"/>
              <a:ext cx="2384843" cy="4290900"/>
            </a:xfrm>
            <a:prstGeom prst="bentArrow">
              <a:avLst>
                <a:gd name="adj1" fmla="val 16255"/>
                <a:gd name="adj2" fmla="val 18403"/>
                <a:gd name="adj3" fmla="val 25000"/>
                <a:gd name="adj4" fmla="val 43750"/>
              </a:avLst>
            </a:prstGeom>
            <a:solidFill>
              <a:srgbClr val="00CCFF"/>
            </a:solidFill>
            <a:ln>
              <a:noFill/>
            </a:ln>
            <a:effectLst>
              <a:outerShdw blurRad="1524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TextBox 33">
              <a:extLst>
                <a:ext uri="{FF2B5EF4-FFF2-40B4-BE49-F238E27FC236}">
                  <a16:creationId xmlns:a16="http://schemas.microsoft.com/office/drawing/2014/main" xmlns="" id="{FB2F363F-9AEE-4589-A534-DD77868B0D16}"/>
                </a:ext>
              </a:extLst>
            </p:cNvPr>
            <p:cNvSpPr txBox="1"/>
            <p:nvPr/>
          </p:nvSpPr>
          <p:spPr>
            <a:xfrm>
              <a:off x="3871115" y="1428647"/>
              <a:ext cx="949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latin typeface="Helvetica" panose="020B0604020202020204" pitchFamily="34" charset="0"/>
                </a:rPr>
                <a:t>2</a:t>
              </a:r>
              <a:endParaRPr lang="en-US" sz="12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  <p:pic>
          <p:nvPicPr>
            <p:cNvPr id="48" name="Graphic 37" descr="Stopwatch">
              <a:extLst>
                <a:ext uri="{FF2B5EF4-FFF2-40B4-BE49-F238E27FC236}">
                  <a16:creationId xmlns:a16="http://schemas.microsoft.com/office/drawing/2014/main" xmlns="" id="{CBFEFD61-531E-45B0-B130-E637FAB06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5777055" y="4255772"/>
              <a:ext cx="274320" cy="274320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25219450-B558-4F80-8FB7-428F464AB662}"/>
              </a:ext>
            </a:extLst>
          </p:cNvPr>
          <p:cNvGrpSpPr/>
          <p:nvPr/>
        </p:nvGrpSpPr>
        <p:grpSpPr>
          <a:xfrm>
            <a:off x="5781262" y="2486741"/>
            <a:ext cx="1524646" cy="3736779"/>
            <a:chOff x="4220999" y="2129421"/>
            <a:chExt cx="1524646" cy="3736779"/>
          </a:xfrm>
        </p:grpSpPr>
        <p:sp>
          <p:nvSpPr>
            <p:cNvPr id="50" name="Arrow: Bent 8">
              <a:extLst>
                <a:ext uri="{FF2B5EF4-FFF2-40B4-BE49-F238E27FC236}">
                  <a16:creationId xmlns:a16="http://schemas.microsoft.com/office/drawing/2014/main" xmlns="" id="{30EBEA2D-3D61-4E1F-A482-B7287C5BC525}"/>
                </a:ext>
              </a:extLst>
            </p:cNvPr>
            <p:cNvSpPr/>
            <p:nvPr/>
          </p:nvSpPr>
          <p:spPr>
            <a:xfrm flipH="1">
              <a:off x="4220999" y="2129421"/>
              <a:ext cx="1524646" cy="3736779"/>
            </a:xfrm>
            <a:prstGeom prst="bentArrow">
              <a:avLst>
                <a:gd name="adj1" fmla="val 25000"/>
                <a:gd name="adj2" fmla="val 28157"/>
                <a:gd name="adj3" fmla="val 25000"/>
                <a:gd name="adj4" fmla="val 43750"/>
              </a:avLst>
            </a:prstGeom>
            <a:solidFill>
              <a:srgbClr val="FF3399"/>
            </a:solidFill>
            <a:ln>
              <a:noFill/>
            </a:ln>
            <a:effectLst>
              <a:outerShdw blurRad="1524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TextBox 1">
              <a:extLst>
                <a:ext uri="{FF2B5EF4-FFF2-40B4-BE49-F238E27FC236}">
                  <a16:creationId xmlns:a16="http://schemas.microsoft.com/office/drawing/2014/main" xmlns="" id="{BF2B497F-4339-45DA-B697-03D70CE1A853}"/>
                </a:ext>
              </a:extLst>
            </p:cNvPr>
            <p:cNvSpPr txBox="1"/>
            <p:nvPr/>
          </p:nvSpPr>
          <p:spPr>
            <a:xfrm>
              <a:off x="4344289" y="2426705"/>
              <a:ext cx="949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latin typeface="Helvetica" panose="020B0604020202020204" pitchFamily="34" charset="0"/>
                </a:rPr>
                <a:t>1</a:t>
              </a:r>
              <a:endParaRPr lang="en-US" sz="12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  <p:pic>
          <p:nvPicPr>
            <p:cNvPr id="52" name="Graphic 39" descr="Handshake">
              <a:extLst>
                <a:ext uri="{FF2B5EF4-FFF2-40B4-BE49-F238E27FC236}">
                  <a16:creationId xmlns:a16="http://schemas.microsoft.com/office/drawing/2014/main" xmlns="" id="{CB116085-F017-4849-8C57-C9F6F631D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5384498" y="4503843"/>
              <a:ext cx="274320" cy="274320"/>
            </a:xfrm>
            <a:prstGeom prst="rect">
              <a:avLst/>
            </a:prstGeom>
          </p:spPr>
        </p:pic>
      </p:grpSp>
      <p:grpSp>
        <p:nvGrpSpPr>
          <p:cNvPr id="57" name="Group 52">
            <a:extLst>
              <a:ext uri="{FF2B5EF4-FFF2-40B4-BE49-F238E27FC236}">
                <a16:creationId xmlns:a16="http://schemas.microsoft.com/office/drawing/2014/main" xmlns="" id="{9CBB784E-E7FD-44A7-83C2-6F66B1E73A9D}"/>
              </a:ext>
            </a:extLst>
          </p:cNvPr>
          <p:cNvGrpSpPr/>
          <p:nvPr/>
        </p:nvGrpSpPr>
        <p:grpSpPr>
          <a:xfrm>
            <a:off x="2721648" y="2876358"/>
            <a:ext cx="2632921" cy="561525"/>
            <a:chOff x="1485201" y="2361340"/>
            <a:chExt cx="2632921" cy="561525"/>
          </a:xfrm>
        </p:grpSpPr>
        <p:sp>
          <p:nvSpPr>
            <p:cNvPr id="58" name="TextBox 24">
              <a:extLst>
                <a:ext uri="{FF2B5EF4-FFF2-40B4-BE49-F238E27FC236}">
                  <a16:creationId xmlns:a16="http://schemas.microsoft.com/office/drawing/2014/main" xmlns="" id="{3B9B4760-2F37-4ECA-AAE2-212021F4C1BC}"/>
                </a:ext>
              </a:extLst>
            </p:cNvPr>
            <p:cNvSpPr txBox="1"/>
            <p:nvPr/>
          </p:nvSpPr>
          <p:spPr>
            <a:xfrm>
              <a:off x="1485201" y="2361340"/>
              <a:ext cx="26329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  <a:latin typeface="Helvetica" panose="020B0604020202020204" pitchFamily="34" charset="0"/>
                </a:rPr>
                <a:t>ابتداء </a:t>
              </a:r>
              <a:r>
                <a:rPr lang="ar-SY" b="1" dirty="0" smtClean="0">
                  <a:solidFill>
                    <a:schemeClr val="bg1"/>
                  </a:solidFill>
                  <a:latin typeface="Helvetica" panose="020B0604020202020204" pitchFamily="34" charset="0"/>
                </a:rPr>
                <a:t>استعمال التاريخ الهجري</a:t>
              </a:r>
              <a:endParaRPr lang="en-US" sz="11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59" name="TextBox 26">
              <a:extLst>
                <a:ext uri="{FF2B5EF4-FFF2-40B4-BE49-F238E27FC236}">
                  <a16:creationId xmlns:a16="http://schemas.microsoft.com/office/drawing/2014/main" xmlns="" id="{479E858E-1373-421E-B8CD-800A947E627D}"/>
                </a:ext>
              </a:extLst>
            </p:cNvPr>
            <p:cNvSpPr txBox="1"/>
            <p:nvPr/>
          </p:nvSpPr>
          <p:spPr>
            <a:xfrm>
              <a:off x="1858152" y="2692033"/>
              <a:ext cx="225997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9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  <p:grpSp>
        <p:nvGrpSpPr>
          <p:cNvPr id="60" name="Group 53">
            <a:extLst>
              <a:ext uri="{FF2B5EF4-FFF2-40B4-BE49-F238E27FC236}">
                <a16:creationId xmlns:a16="http://schemas.microsoft.com/office/drawing/2014/main" xmlns="" id="{1427CF69-581C-4C75-AEC1-9455107307AA}"/>
              </a:ext>
            </a:extLst>
          </p:cNvPr>
          <p:cNvGrpSpPr/>
          <p:nvPr/>
        </p:nvGrpSpPr>
        <p:grpSpPr>
          <a:xfrm>
            <a:off x="2585397" y="1336344"/>
            <a:ext cx="2662768" cy="1010024"/>
            <a:chOff x="2328937" y="1561409"/>
            <a:chExt cx="1284155" cy="1010024"/>
          </a:xfrm>
        </p:grpSpPr>
        <p:sp>
          <p:nvSpPr>
            <p:cNvPr id="61" name="TextBox 27">
              <a:extLst>
                <a:ext uri="{FF2B5EF4-FFF2-40B4-BE49-F238E27FC236}">
                  <a16:creationId xmlns:a16="http://schemas.microsoft.com/office/drawing/2014/main" xmlns="" id="{A9028BCA-9171-43EA-9DCF-78FE5974C416}"/>
                </a:ext>
              </a:extLst>
            </p:cNvPr>
            <p:cNvSpPr txBox="1"/>
            <p:nvPr/>
          </p:nvSpPr>
          <p:spPr>
            <a:xfrm>
              <a:off x="2328937" y="1561409"/>
              <a:ext cx="11662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  <a:latin typeface="Helvetica" panose="020B0604020202020204" pitchFamily="34" charset="0"/>
                </a:rPr>
                <a:t>بناء بعض المدن : </a:t>
              </a:r>
              <a:r>
                <a:rPr lang="ar-SY" b="1" dirty="0" smtClean="0">
                  <a:solidFill>
                    <a:schemeClr val="bg1"/>
                  </a:solidFill>
                  <a:latin typeface="Helvetica" panose="020B0604020202020204" pitchFamily="34" charset="0"/>
                </a:rPr>
                <a:t>في العراق ( البصرة و الكوفة ) و في مصر ( الفسطاط )</a:t>
              </a:r>
              <a:endParaRPr lang="en-US" sz="11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62" name="TextBox 28">
              <a:extLst>
                <a:ext uri="{FF2B5EF4-FFF2-40B4-BE49-F238E27FC236}">
                  <a16:creationId xmlns:a16="http://schemas.microsoft.com/office/drawing/2014/main" xmlns="" id="{CCBE0D41-3887-4EC5-A67C-A5D9BB006D1B}"/>
                </a:ext>
              </a:extLst>
            </p:cNvPr>
            <p:cNvSpPr txBox="1"/>
            <p:nvPr/>
          </p:nvSpPr>
          <p:spPr>
            <a:xfrm>
              <a:off x="2354880" y="2232879"/>
              <a:ext cx="12582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  <p:grpSp>
        <p:nvGrpSpPr>
          <p:cNvPr id="63" name="Group 54">
            <a:extLst>
              <a:ext uri="{FF2B5EF4-FFF2-40B4-BE49-F238E27FC236}">
                <a16:creationId xmlns:a16="http://schemas.microsoft.com/office/drawing/2014/main" xmlns="" id="{AA4A199A-5FAF-4025-AB3C-B439FFDECA40}"/>
              </a:ext>
            </a:extLst>
          </p:cNvPr>
          <p:cNvGrpSpPr/>
          <p:nvPr/>
        </p:nvGrpSpPr>
        <p:grpSpPr>
          <a:xfrm>
            <a:off x="9436100" y="2062966"/>
            <a:ext cx="2755900" cy="646331"/>
            <a:chOff x="7880705" y="1005156"/>
            <a:chExt cx="2755900" cy="646331"/>
          </a:xfrm>
        </p:grpSpPr>
        <p:sp>
          <p:nvSpPr>
            <p:cNvPr id="64" name="TextBox 29">
              <a:extLst>
                <a:ext uri="{FF2B5EF4-FFF2-40B4-BE49-F238E27FC236}">
                  <a16:creationId xmlns:a16="http://schemas.microsoft.com/office/drawing/2014/main" xmlns="" id="{C8939E5E-1E95-4AA6-9238-FE679310DE39}"/>
                </a:ext>
              </a:extLst>
            </p:cNvPr>
            <p:cNvSpPr txBox="1"/>
            <p:nvPr/>
          </p:nvSpPr>
          <p:spPr>
            <a:xfrm>
              <a:off x="7880705" y="1005156"/>
              <a:ext cx="27559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  <a:latin typeface="Helvetica" panose="020B0604020202020204" pitchFamily="34" charset="0"/>
                </a:rPr>
                <a:t>إدخال </a:t>
              </a:r>
              <a:r>
                <a:rPr lang="ar-SY" b="1" dirty="0" smtClean="0">
                  <a:solidFill>
                    <a:schemeClr val="bg1"/>
                  </a:solidFill>
                  <a:latin typeface="Helvetica" panose="020B0604020202020204" pitchFamily="34" charset="0"/>
                </a:rPr>
                <a:t>نظام العَسَس</a:t>
              </a:r>
            </a:p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Helvetica" panose="020B0604020202020204" pitchFamily="34" charset="0"/>
                </a:rPr>
                <a:t> ( الحراسة بالليل) لتعزيز الأمن</a:t>
              </a:r>
              <a:endParaRPr lang="en-US" sz="11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65" name="TextBox 30">
              <a:extLst>
                <a:ext uri="{FF2B5EF4-FFF2-40B4-BE49-F238E27FC236}">
                  <a16:creationId xmlns:a16="http://schemas.microsoft.com/office/drawing/2014/main" xmlns="" id="{C31296DC-F0D6-4541-A182-52EAD2A1B4CD}"/>
                </a:ext>
              </a:extLst>
            </p:cNvPr>
            <p:cNvSpPr txBox="1"/>
            <p:nvPr/>
          </p:nvSpPr>
          <p:spPr>
            <a:xfrm>
              <a:off x="8055761" y="1304674"/>
              <a:ext cx="24221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69" name="Freeform: Shape 47">
            <a:extLst>
              <a:ext uri="{FF2B5EF4-FFF2-40B4-BE49-F238E27FC236}">
                <a16:creationId xmlns:a16="http://schemas.microsoft.com/office/drawing/2014/main" xmlns="" id="{1C753C69-666C-4CCB-B0E1-5CCBABBA4DAC}"/>
              </a:ext>
            </a:extLst>
          </p:cNvPr>
          <p:cNvSpPr/>
          <p:nvPr/>
        </p:nvSpPr>
        <p:spPr>
          <a:xfrm flipH="1">
            <a:off x="7340841" y="5860310"/>
            <a:ext cx="1611497" cy="942074"/>
          </a:xfrm>
          <a:custGeom>
            <a:avLst/>
            <a:gdLst>
              <a:gd name="connsiteX0" fmla="*/ 1604211 w 1604211"/>
              <a:gd name="connsiteY0" fmla="*/ 930442 h 930442"/>
              <a:gd name="connsiteX1" fmla="*/ 1556085 w 1604211"/>
              <a:gd name="connsiteY1" fmla="*/ 898358 h 930442"/>
              <a:gd name="connsiteX2" fmla="*/ 0 w 1604211"/>
              <a:gd name="connsiteY2" fmla="*/ 545432 h 930442"/>
              <a:gd name="connsiteX3" fmla="*/ 850232 w 1604211"/>
              <a:gd name="connsiteY3" fmla="*/ 0 h 930442"/>
              <a:gd name="connsiteX4" fmla="*/ 1604211 w 1604211"/>
              <a:gd name="connsiteY4" fmla="*/ 930442 h 930442"/>
              <a:gd name="connsiteX0" fmla="*/ 1604211 w 1604211"/>
              <a:gd name="connsiteY0" fmla="*/ 930442 h 930442"/>
              <a:gd name="connsiteX1" fmla="*/ 1552442 w 1604211"/>
              <a:gd name="connsiteY1" fmla="*/ 920216 h 930442"/>
              <a:gd name="connsiteX2" fmla="*/ 0 w 1604211"/>
              <a:gd name="connsiteY2" fmla="*/ 545432 h 930442"/>
              <a:gd name="connsiteX3" fmla="*/ 850232 w 1604211"/>
              <a:gd name="connsiteY3" fmla="*/ 0 h 930442"/>
              <a:gd name="connsiteX4" fmla="*/ 1604211 w 1604211"/>
              <a:gd name="connsiteY4" fmla="*/ 930442 h 930442"/>
              <a:gd name="connsiteX0" fmla="*/ 1611497 w 1611497"/>
              <a:gd name="connsiteY0" fmla="*/ 828437 h 920216"/>
              <a:gd name="connsiteX1" fmla="*/ 1552442 w 1611497"/>
              <a:gd name="connsiteY1" fmla="*/ 920216 h 920216"/>
              <a:gd name="connsiteX2" fmla="*/ 0 w 1611497"/>
              <a:gd name="connsiteY2" fmla="*/ 545432 h 920216"/>
              <a:gd name="connsiteX3" fmla="*/ 850232 w 1611497"/>
              <a:gd name="connsiteY3" fmla="*/ 0 h 920216"/>
              <a:gd name="connsiteX4" fmla="*/ 1611497 w 1611497"/>
              <a:gd name="connsiteY4" fmla="*/ 828437 h 920216"/>
              <a:gd name="connsiteX0" fmla="*/ 1611497 w 1611497"/>
              <a:gd name="connsiteY0" fmla="*/ 828437 h 912930"/>
              <a:gd name="connsiteX1" fmla="*/ 1607088 w 1611497"/>
              <a:gd name="connsiteY1" fmla="*/ 912930 h 912930"/>
              <a:gd name="connsiteX2" fmla="*/ 0 w 1611497"/>
              <a:gd name="connsiteY2" fmla="*/ 545432 h 912930"/>
              <a:gd name="connsiteX3" fmla="*/ 850232 w 1611497"/>
              <a:gd name="connsiteY3" fmla="*/ 0 h 912930"/>
              <a:gd name="connsiteX4" fmla="*/ 1611497 w 1611497"/>
              <a:gd name="connsiteY4" fmla="*/ 828437 h 912930"/>
              <a:gd name="connsiteX0" fmla="*/ 1611497 w 1611497"/>
              <a:gd name="connsiteY0" fmla="*/ 777435 h 912930"/>
              <a:gd name="connsiteX1" fmla="*/ 1607088 w 1611497"/>
              <a:gd name="connsiteY1" fmla="*/ 912930 h 912930"/>
              <a:gd name="connsiteX2" fmla="*/ 0 w 1611497"/>
              <a:gd name="connsiteY2" fmla="*/ 545432 h 912930"/>
              <a:gd name="connsiteX3" fmla="*/ 850232 w 1611497"/>
              <a:gd name="connsiteY3" fmla="*/ 0 h 912930"/>
              <a:gd name="connsiteX4" fmla="*/ 1611497 w 1611497"/>
              <a:gd name="connsiteY4" fmla="*/ 777435 h 912930"/>
              <a:gd name="connsiteX0" fmla="*/ 1611497 w 1611497"/>
              <a:gd name="connsiteY0" fmla="*/ 777435 h 942074"/>
              <a:gd name="connsiteX1" fmla="*/ 1607088 w 1611497"/>
              <a:gd name="connsiteY1" fmla="*/ 942074 h 942074"/>
              <a:gd name="connsiteX2" fmla="*/ 0 w 1611497"/>
              <a:gd name="connsiteY2" fmla="*/ 545432 h 942074"/>
              <a:gd name="connsiteX3" fmla="*/ 850232 w 1611497"/>
              <a:gd name="connsiteY3" fmla="*/ 0 h 942074"/>
              <a:gd name="connsiteX4" fmla="*/ 1611497 w 1611497"/>
              <a:gd name="connsiteY4" fmla="*/ 777435 h 94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1497" h="942074">
                <a:moveTo>
                  <a:pt x="1611497" y="777435"/>
                </a:moveTo>
                <a:lnTo>
                  <a:pt x="1607088" y="942074"/>
                </a:lnTo>
                <a:lnTo>
                  <a:pt x="0" y="545432"/>
                </a:lnTo>
                <a:lnTo>
                  <a:pt x="850232" y="0"/>
                </a:lnTo>
                <a:lnTo>
                  <a:pt x="1611497" y="777435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Freeform: Shape 23">
            <a:extLst>
              <a:ext uri="{FF2B5EF4-FFF2-40B4-BE49-F238E27FC236}">
                <a16:creationId xmlns:a16="http://schemas.microsoft.com/office/drawing/2014/main" xmlns="" id="{E7092BB7-B270-4FE1-8141-B55AB3F20C13}"/>
              </a:ext>
            </a:extLst>
          </p:cNvPr>
          <p:cNvSpPr/>
          <p:nvPr/>
        </p:nvSpPr>
        <p:spPr>
          <a:xfrm>
            <a:off x="5836226" y="5837826"/>
            <a:ext cx="1611497" cy="942074"/>
          </a:xfrm>
          <a:custGeom>
            <a:avLst/>
            <a:gdLst>
              <a:gd name="connsiteX0" fmla="*/ 1604211 w 1604211"/>
              <a:gd name="connsiteY0" fmla="*/ 930442 h 930442"/>
              <a:gd name="connsiteX1" fmla="*/ 1556085 w 1604211"/>
              <a:gd name="connsiteY1" fmla="*/ 898358 h 930442"/>
              <a:gd name="connsiteX2" fmla="*/ 0 w 1604211"/>
              <a:gd name="connsiteY2" fmla="*/ 545432 h 930442"/>
              <a:gd name="connsiteX3" fmla="*/ 850232 w 1604211"/>
              <a:gd name="connsiteY3" fmla="*/ 0 h 930442"/>
              <a:gd name="connsiteX4" fmla="*/ 1604211 w 1604211"/>
              <a:gd name="connsiteY4" fmla="*/ 930442 h 930442"/>
              <a:gd name="connsiteX0" fmla="*/ 1604211 w 1604211"/>
              <a:gd name="connsiteY0" fmla="*/ 930442 h 930442"/>
              <a:gd name="connsiteX1" fmla="*/ 1552442 w 1604211"/>
              <a:gd name="connsiteY1" fmla="*/ 920216 h 930442"/>
              <a:gd name="connsiteX2" fmla="*/ 0 w 1604211"/>
              <a:gd name="connsiteY2" fmla="*/ 545432 h 930442"/>
              <a:gd name="connsiteX3" fmla="*/ 850232 w 1604211"/>
              <a:gd name="connsiteY3" fmla="*/ 0 h 930442"/>
              <a:gd name="connsiteX4" fmla="*/ 1604211 w 1604211"/>
              <a:gd name="connsiteY4" fmla="*/ 930442 h 930442"/>
              <a:gd name="connsiteX0" fmla="*/ 1611497 w 1611497"/>
              <a:gd name="connsiteY0" fmla="*/ 828437 h 920216"/>
              <a:gd name="connsiteX1" fmla="*/ 1552442 w 1611497"/>
              <a:gd name="connsiteY1" fmla="*/ 920216 h 920216"/>
              <a:gd name="connsiteX2" fmla="*/ 0 w 1611497"/>
              <a:gd name="connsiteY2" fmla="*/ 545432 h 920216"/>
              <a:gd name="connsiteX3" fmla="*/ 850232 w 1611497"/>
              <a:gd name="connsiteY3" fmla="*/ 0 h 920216"/>
              <a:gd name="connsiteX4" fmla="*/ 1611497 w 1611497"/>
              <a:gd name="connsiteY4" fmla="*/ 828437 h 920216"/>
              <a:gd name="connsiteX0" fmla="*/ 1611497 w 1611497"/>
              <a:gd name="connsiteY0" fmla="*/ 828437 h 912930"/>
              <a:gd name="connsiteX1" fmla="*/ 1607088 w 1611497"/>
              <a:gd name="connsiteY1" fmla="*/ 912930 h 912930"/>
              <a:gd name="connsiteX2" fmla="*/ 0 w 1611497"/>
              <a:gd name="connsiteY2" fmla="*/ 545432 h 912930"/>
              <a:gd name="connsiteX3" fmla="*/ 850232 w 1611497"/>
              <a:gd name="connsiteY3" fmla="*/ 0 h 912930"/>
              <a:gd name="connsiteX4" fmla="*/ 1611497 w 1611497"/>
              <a:gd name="connsiteY4" fmla="*/ 828437 h 912930"/>
              <a:gd name="connsiteX0" fmla="*/ 1611497 w 1611497"/>
              <a:gd name="connsiteY0" fmla="*/ 777435 h 912930"/>
              <a:gd name="connsiteX1" fmla="*/ 1607088 w 1611497"/>
              <a:gd name="connsiteY1" fmla="*/ 912930 h 912930"/>
              <a:gd name="connsiteX2" fmla="*/ 0 w 1611497"/>
              <a:gd name="connsiteY2" fmla="*/ 545432 h 912930"/>
              <a:gd name="connsiteX3" fmla="*/ 850232 w 1611497"/>
              <a:gd name="connsiteY3" fmla="*/ 0 h 912930"/>
              <a:gd name="connsiteX4" fmla="*/ 1611497 w 1611497"/>
              <a:gd name="connsiteY4" fmla="*/ 777435 h 912930"/>
              <a:gd name="connsiteX0" fmla="*/ 1611497 w 1611497"/>
              <a:gd name="connsiteY0" fmla="*/ 777435 h 942074"/>
              <a:gd name="connsiteX1" fmla="*/ 1607088 w 1611497"/>
              <a:gd name="connsiteY1" fmla="*/ 942074 h 942074"/>
              <a:gd name="connsiteX2" fmla="*/ 0 w 1611497"/>
              <a:gd name="connsiteY2" fmla="*/ 545432 h 942074"/>
              <a:gd name="connsiteX3" fmla="*/ 850232 w 1611497"/>
              <a:gd name="connsiteY3" fmla="*/ 0 h 942074"/>
              <a:gd name="connsiteX4" fmla="*/ 1611497 w 1611497"/>
              <a:gd name="connsiteY4" fmla="*/ 777435 h 94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1497" h="942074">
                <a:moveTo>
                  <a:pt x="1611497" y="777435"/>
                </a:moveTo>
                <a:lnTo>
                  <a:pt x="1607088" y="942074"/>
                </a:lnTo>
                <a:lnTo>
                  <a:pt x="0" y="545432"/>
                </a:lnTo>
                <a:lnTo>
                  <a:pt x="850232" y="0"/>
                </a:lnTo>
                <a:lnTo>
                  <a:pt x="1611497" y="777435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1" name="Group 19">
            <a:extLst>
              <a:ext uri="{FF2B5EF4-FFF2-40B4-BE49-F238E27FC236}">
                <a16:creationId xmlns:a16="http://schemas.microsoft.com/office/drawing/2014/main" xmlns="" id="{BA978252-E094-4C94-A598-67CBB441B707}"/>
              </a:ext>
            </a:extLst>
          </p:cNvPr>
          <p:cNvGrpSpPr/>
          <p:nvPr/>
        </p:nvGrpSpPr>
        <p:grpSpPr>
          <a:xfrm>
            <a:off x="6097960" y="5097884"/>
            <a:ext cx="2766192" cy="1627908"/>
            <a:chOff x="4696413" y="4765964"/>
            <a:chExt cx="2766192" cy="1627908"/>
          </a:xfrm>
        </p:grpSpPr>
        <p:sp>
          <p:nvSpPr>
            <p:cNvPr id="72" name="Freeform: Shape 10">
              <a:extLst>
                <a:ext uri="{FF2B5EF4-FFF2-40B4-BE49-F238E27FC236}">
                  <a16:creationId xmlns:a16="http://schemas.microsoft.com/office/drawing/2014/main" xmlns="" id="{73EAFC3E-6EA3-4AF2-91CF-6B84B44B3417}"/>
                </a:ext>
              </a:extLst>
            </p:cNvPr>
            <p:cNvSpPr/>
            <p:nvPr/>
          </p:nvSpPr>
          <p:spPr>
            <a:xfrm>
              <a:off x="5141106" y="4790361"/>
              <a:ext cx="949946" cy="1603511"/>
            </a:xfrm>
            <a:custGeom>
              <a:avLst/>
              <a:gdLst>
                <a:gd name="connsiteX0" fmla="*/ 0 w 1662542"/>
                <a:gd name="connsiteY0" fmla="*/ 3462 h 1932709"/>
                <a:gd name="connsiteX1" fmla="*/ 1662542 w 1662542"/>
                <a:gd name="connsiteY1" fmla="*/ 588817 h 1932709"/>
                <a:gd name="connsiteX2" fmla="*/ 1662542 w 1662542"/>
                <a:gd name="connsiteY2" fmla="*/ 1932709 h 1932709"/>
                <a:gd name="connsiteX3" fmla="*/ 0 w 1662542"/>
                <a:gd name="connsiteY3" fmla="*/ 1378528 h 1932709"/>
                <a:gd name="connsiteX4" fmla="*/ 0 w 1662542"/>
                <a:gd name="connsiteY4" fmla="*/ 0 h 1932709"/>
                <a:gd name="connsiteX5" fmla="*/ 9833 w 1662542"/>
                <a:gd name="connsiteY5" fmla="*/ 0 h 1932709"/>
                <a:gd name="connsiteX6" fmla="*/ 0 w 1662542"/>
                <a:gd name="connsiteY6" fmla="*/ 3462 h 193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2542" h="1932709">
                  <a:moveTo>
                    <a:pt x="0" y="3462"/>
                  </a:moveTo>
                  <a:lnTo>
                    <a:pt x="1662542" y="588817"/>
                  </a:lnTo>
                  <a:lnTo>
                    <a:pt x="1662542" y="1932709"/>
                  </a:lnTo>
                  <a:lnTo>
                    <a:pt x="0" y="1378528"/>
                  </a:lnTo>
                  <a:close/>
                  <a:moveTo>
                    <a:pt x="0" y="0"/>
                  </a:moveTo>
                  <a:lnTo>
                    <a:pt x="9833" y="0"/>
                  </a:lnTo>
                  <a:lnTo>
                    <a:pt x="0" y="3462"/>
                  </a:lnTo>
                  <a:close/>
                </a:path>
              </a:pathLst>
            </a:custGeom>
            <a:solidFill>
              <a:srgbClr val="D5A8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3" name="Freeform: Shape 12">
              <a:extLst>
                <a:ext uri="{FF2B5EF4-FFF2-40B4-BE49-F238E27FC236}">
                  <a16:creationId xmlns:a16="http://schemas.microsoft.com/office/drawing/2014/main" xmlns="" id="{2942F095-14D6-417D-B458-3166616F5482}"/>
                </a:ext>
              </a:extLst>
            </p:cNvPr>
            <p:cNvSpPr/>
            <p:nvPr/>
          </p:nvSpPr>
          <p:spPr>
            <a:xfrm flipH="1">
              <a:off x="6091052" y="4790361"/>
              <a:ext cx="949946" cy="1603511"/>
            </a:xfrm>
            <a:custGeom>
              <a:avLst/>
              <a:gdLst>
                <a:gd name="connsiteX0" fmla="*/ 0 w 1662542"/>
                <a:gd name="connsiteY0" fmla="*/ 3462 h 1932709"/>
                <a:gd name="connsiteX1" fmla="*/ 1662542 w 1662542"/>
                <a:gd name="connsiteY1" fmla="*/ 588817 h 1932709"/>
                <a:gd name="connsiteX2" fmla="*/ 1662542 w 1662542"/>
                <a:gd name="connsiteY2" fmla="*/ 1932709 h 1932709"/>
                <a:gd name="connsiteX3" fmla="*/ 0 w 1662542"/>
                <a:gd name="connsiteY3" fmla="*/ 1378528 h 1932709"/>
                <a:gd name="connsiteX4" fmla="*/ 0 w 1662542"/>
                <a:gd name="connsiteY4" fmla="*/ 0 h 1932709"/>
                <a:gd name="connsiteX5" fmla="*/ 9833 w 1662542"/>
                <a:gd name="connsiteY5" fmla="*/ 0 h 1932709"/>
                <a:gd name="connsiteX6" fmla="*/ 0 w 1662542"/>
                <a:gd name="connsiteY6" fmla="*/ 3462 h 193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2542" h="1932709">
                  <a:moveTo>
                    <a:pt x="0" y="3462"/>
                  </a:moveTo>
                  <a:lnTo>
                    <a:pt x="1662542" y="588817"/>
                  </a:lnTo>
                  <a:lnTo>
                    <a:pt x="1662542" y="1932709"/>
                  </a:lnTo>
                  <a:lnTo>
                    <a:pt x="0" y="1378528"/>
                  </a:lnTo>
                  <a:close/>
                  <a:moveTo>
                    <a:pt x="0" y="0"/>
                  </a:moveTo>
                  <a:lnTo>
                    <a:pt x="9833" y="0"/>
                  </a:lnTo>
                  <a:lnTo>
                    <a:pt x="0" y="3462"/>
                  </a:lnTo>
                  <a:close/>
                </a:path>
              </a:pathLst>
            </a:custGeom>
            <a:solidFill>
              <a:srgbClr val="BC8A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4" name="Freeform: Shape 18">
              <a:extLst>
                <a:ext uri="{FF2B5EF4-FFF2-40B4-BE49-F238E27FC236}">
                  <a16:creationId xmlns:a16="http://schemas.microsoft.com/office/drawing/2014/main" xmlns="" id="{6E88EFC9-3452-4ED7-8611-A05F7D4A0C2D}"/>
                </a:ext>
              </a:extLst>
            </p:cNvPr>
            <p:cNvSpPr/>
            <p:nvPr/>
          </p:nvSpPr>
          <p:spPr>
            <a:xfrm>
              <a:off x="4696413" y="4797416"/>
              <a:ext cx="1472611" cy="1011793"/>
            </a:xfrm>
            <a:custGeom>
              <a:avLst/>
              <a:gdLst>
                <a:gd name="connsiteX0" fmla="*/ 0 w 1205346"/>
                <a:gd name="connsiteY0" fmla="*/ 457200 h 748145"/>
                <a:gd name="connsiteX1" fmla="*/ 277091 w 1205346"/>
                <a:gd name="connsiteY1" fmla="*/ 748145 h 748145"/>
                <a:gd name="connsiteX2" fmla="*/ 1205346 w 1205346"/>
                <a:gd name="connsiteY2" fmla="*/ 263236 h 748145"/>
                <a:gd name="connsiteX3" fmla="*/ 900546 w 1205346"/>
                <a:gd name="connsiteY3" fmla="*/ 0 h 748145"/>
                <a:gd name="connsiteX4" fmla="*/ 0 w 1205346"/>
                <a:gd name="connsiteY4" fmla="*/ 457200 h 748145"/>
                <a:gd name="connsiteX0" fmla="*/ 0 w 1205346"/>
                <a:gd name="connsiteY0" fmla="*/ 472440 h 763385"/>
                <a:gd name="connsiteX1" fmla="*/ 277091 w 1205346"/>
                <a:gd name="connsiteY1" fmla="*/ 763385 h 763385"/>
                <a:gd name="connsiteX2" fmla="*/ 1205346 w 1205346"/>
                <a:gd name="connsiteY2" fmla="*/ 278476 h 763385"/>
                <a:gd name="connsiteX3" fmla="*/ 931026 w 1205346"/>
                <a:gd name="connsiteY3" fmla="*/ 0 h 763385"/>
                <a:gd name="connsiteX4" fmla="*/ 0 w 1205346"/>
                <a:gd name="connsiteY4" fmla="*/ 472440 h 763385"/>
                <a:gd name="connsiteX0" fmla="*/ 0 w 1239636"/>
                <a:gd name="connsiteY0" fmla="*/ 472440 h 763385"/>
                <a:gd name="connsiteX1" fmla="*/ 277091 w 1239636"/>
                <a:gd name="connsiteY1" fmla="*/ 763385 h 763385"/>
                <a:gd name="connsiteX2" fmla="*/ 1239636 w 1239636"/>
                <a:gd name="connsiteY2" fmla="*/ 251806 h 763385"/>
                <a:gd name="connsiteX3" fmla="*/ 931026 w 1239636"/>
                <a:gd name="connsiteY3" fmla="*/ 0 h 763385"/>
                <a:gd name="connsiteX4" fmla="*/ 0 w 1239636"/>
                <a:gd name="connsiteY4" fmla="*/ 472440 h 763385"/>
                <a:gd name="connsiteX0" fmla="*/ 0 w 1239636"/>
                <a:gd name="connsiteY0" fmla="*/ 472440 h 919745"/>
                <a:gd name="connsiteX1" fmla="*/ 233698 w 1239636"/>
                <a:gd name="connsiteY1" fmla="*/ 919745 h 919745"/>
                <a:gd name="connsiteX2" fmla="*/ 1239636 w 1239636"/>
                <a:gd name="connsiteY2" fmla="*/ 251806 h 919745"/>
                <a:gd name="connsiteX3" fmla="*/ 931026 w 1239636"/>
                <a:gd name="connsiteY3" fmla="*/ 0 h 919745"/>
                <a:gd name="connsiteX4" fmla="*/ 0 w 1239636"/>
                <a:gd name="connsiteY4" fmla="*/ 472440 h 919745"/>
                <a:gd name="connsiteX0" fmla="*/ 0 w 1227802"/>
                <a:gd name="connsiteY0" fmla="*/ 472440 h 919745"/>
                <a:gd name="connsiteX1" fmla="*/ 233698 w 1227802"/>
                <a:gd name="connsiteY1" fmla="*/ 919745 h 919745"/>
                <a:gd name="connsiteX2" fmla="*/ 1227802 w 1227802"/>
                <a:gd name="connsiteY2" fmla="*/ 398968 h 919745"/>
                <a:gd name="connsiteX3" fmla="*/ 931026 w 1227802"/>
                <a:gd name="connsiteY3" fmla="*/ 0 h 919745"/>
                <a:gd name="connsiteX4" fmla="*/ 0 w 1227802"/>
                <a:gd name="connsiteY4" fmla="*/ 472440 h 919745"/>
                <a:gd name="connsiteX0" fmla="*/ 0 w 1109455"/>
                <a:gd name="connsiteY0" fmla="*/ 394260 h 919745"/>
                <a:gd name="connsiteX1" fmla="*/ 115351 w 1109455"/>
                <a:gd name="connsiteY1" fmla="*/ 919745 h 919745"/>
                <a:gd name="connsiteX2" fmla="*/ 1109455 w 1109455"/>
                <a:gd name="connsiteY2" fmla="*/ 398968 h 919745"/>
                <a:gd name="connsiteX3" fmla="*/ 812679 w 1109455"/>
                <a:gd name="connsiteY3" fmla="*/ 0 h 919745"/>
                <a:gd name="connsiteX4" fmla="*/ 0 w 1109455"/>
                <a:gd name="connsiteY4" fmla="*/ 394260 h 919745"/>
                <a:gd name="connsiteX0" fmla="*/ 22720 w 994104"/>
                <a:gd name="connsiteY0" fmla="*/ 0 h 1288892"/>
                <a:gd name="connsiteX1" fmla="*/ 0 w 994104"/>
                <a:gd name="connsiteY1" fmla="*/ 1288892 h 1288892"/>
                <a:gd name="connsiteX2" fmla="*/ 994104 w 994104"/>
                <a:gd name="connsiteY2" fmla="*/ 768115 h 1288892"/>
                <a:gd name="connsiteX3" fmla="*/ 697328 w 994104"/>
                <a:gd name="connsiteY3" fmla="*/ 369147 h 1288892"/>
                <a:gd name="connsiteX4" fmla="*/ 22720 w 994104"/>
                <a:gd name="connsiteY4" fmla="*/ 0 h 1288892"/>
                <a:gd name="connsiteX0" fmla="*/ 318587 w 1289971"/>
                <a:gd name="connsiteY0" fmla="*/ 0 h 768115"/>
                <a:gd name="connsiteX1" fmla="*/ 0 w 1289971"/>
                <a:gd name="connsiteY1" fmla="*/ 332334 h 768115"/>
                <a:gd name="connsiteX2" fmla="*/ 1289971 w 1289971"/>
                <a:gd name="connsiteY2" fmla="*/ 768115 h 768115"/>
                <a:gd name="connsiteX3" fmla="*/ 993195 w 1289971"/>
                <a:gd name="connsiteY3" fmla="*/ 369147 h 768115"/>
                <a:gd name="connsiteX4" fmla="*/ 318587 w 1289971"/>
                <a:gd name="connsiteY4" fmla="*/ 0 h 768115"/>
                <a:gd name="connsiteX0" fmla="*/ 318587 w 993195"/>
                <a:gd name="connsiteY0" fmla="*/ 0 h 864690"/>
                <a:gd name="connsiteX1" fmla="*/ 0 w 993195"/>
                <a:gd name="connsiteY1" fmla="*/ 332334 h 864690"/>
                <a:gd name="connsiteX2" fmla="*/ 867868 w 993195"/>
                <a:gd name="connsiteY2" fmla="*/ 864690 h 864690"/>
                <a:gd name="connsiteX3" fmla="*/ 993195 w 993195"/>
                <a:gd name="connsiteY3" fmla="*/ 369147 h 864690"/>
                <a:gd name="connsiteX4" fmla="*/ 318587 w 993195"/>
                <a:gd name="connsiteY4" fmla="*/ 0 h 864690"/>
                <a:gd name="connsiteX0" fmla="*/ 318587 w 1135211"/>
                <a:gd name="connsiteY0" fmla="*/ 0 h 864690"/>
                <a:gd name="connsiteX1" fmla="*/ 0 w 1135211"/>
                <a:gd name="connsiteY1" fmla="*/ 332334 h 864690"/>
                <a:gd name="connsiteX2" fmla="*/ 867868 w 1135211"/>
                <a:gd name="connsiteY2" fmla="*/ 864690 h 864690"/>
                <a:gd name="connsiteX3" fmla="*/ 1135211 w 1135211"/>
                <a:gd name="connsiteY3" fmla="*/ 488716 h 864690"/>
                <a:gd name="connsiteX4" fmla="*/ 318587 w 1135211"/>
                <a:gd name="connsiteY4" fmla="*/ 0 h 864690"/>
                <a:gd name="connsiteX0" fmla="*/ 318587 w 1135211"/>
                <a:gd name="connsiteY0" fmla="*/ 0 h 956667"/>
                <a:gd name="connsiteX1" fmla="*/ 0 w 1135211"/>
                <a:gd name="connsiteY1" fmla="*/ 332334 h 956667"/>
                <a:gd name="connsiteX2" fmla="*/ 777136 w 1135211"/>
                <a:gd name="connsiteY2" fmla="*/ 956667 h 956667"/>
                <a:gd name="connsiteX3" fmla="*/ 1135211 w 1135211"/>
                <a:gd name="connsiteY3" fmla="*/ 488716 h 956667"/>
                <a:gd name="connsiteX4" fmla="*/ 318587 w 1135211"/>
                <a:gd name="connsiteY4" fmla="*/ 0 h 956667"/>
                <a:gd name="connsiteX0" fmla="*/ 338311 w 1154935"/>
                <a:gd name="connsiteY0" fmla="*/ 0 h 956667"/>
                <a:gd name="connsiteX1" fmla="*/ 0 w 1154935"/>
                <a:gd name="connsiteY1" fmla="*/ 332334 h 956667"/>
                <a:gd name="connsiteX2" fmla="*/ 796860 w 1154935"/>
                <a:gd name="connsiteY2" fmla="*/ 956667 h 956667"/>
                <a:gd name="connsiteX3" fmla="*/ 1154935 w 1154935"/>
                <a:gd name="connsiteY3" fmla="*/ 488716 h 956667"/>
                <a:gd name="connsiteX4" fmla="*/ 338311 w 1154935"/>
                <a:gd name="connsiteY4" fmla="*/ 0 h 956667"/>
                <a:gd name="connsiteX0" fmla="*/ 346201 w 1162825"/>
                <a:gd name="connsiteY0" fmla="*/ 0 h 956667"/>
                <a:gd name="connsiteX1" fmla="*/ 0 w 1162825"/>
                <a:gd name="connsiteY1" fmla="*/ 369124 h 956667"/>
                <a:gd name="connsiteX2" fmla="*/ 804750 w 1162825"/>
                <a:gd name="connsiteY2" fmla="*/ 956667 h 956667"/>
                <a:gd name="connsiteX3" fmla="*/ 1162825 w 1162825"/>
                <a:gd name="connsiteY3" fmla="*/ 488716 h 956667"/>
                <a:gd name="connsiteX4" fmla="*/ 346201 w 1162825"/>
                <a:gd name="connsiteY4" fmla="*/ 0 h 956667"/>
                <a:gd name="connsiteX0" fmla="*/ 346201 w 1194384"/>
                <a:gd name="connsiteY0" fmla="*/ 0 h 956667"/>
                <a:gd name="connsiteX1" fmla="*/ 0 w 1194384"/>
                <a:gd name="connsiteY1" fmla="*/ 369124 h 956667"/>
                <a:gd name="connsiteX2" fmla="*/ 804750 w 1194384"/>
                <a:gd name="connsiteY2" fmla="*/ 956667 h 956667"/>
                <a:gd name="connsiteX3" fmla="*/ 1194384 w 1194384"/>
                <a:gd name="connsiteY3" fmla="*/ 465722 h 956667"/>
                <a:gd name="connsiteX4" fmla="*/ 346201 w 1194384"/>
                <a:gd name="connsiteY4" fmla="*/ 0 h 95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4384" h="956667">
                  <a:moveTo>
                    <a:pt x="346201" y="0"/>
                  </a:moveTo>
                  <a:lnTo>
                    <a:pt x="0" y="369124"/>
                  </a:lnTo>
                  <a:lnTo>
                    <a:pt x="804750" y="956667"/>
                  </a:lnTo>
                  <a:lnTo>
                    <a:pt x="1194384" y="465722"/>
                  </a:lnTo>
                  <a:lnTo>
                    <a:pt x="346201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Freeform: Shape 15">
              <a:extLst>
                <a:ext uri="{FF2B5EF4-FFF2-40B4-BE49-F238E27FC236}">
                  <a16:creationId xmlns:a16="http://schemas.microsoft.com/office/drawing/2014/main" xmlns="" id="{001EA154-3A5F-4039-AD73-E61B344E145C}"/>
                </a:ext>
              </a:extLst>
            </p:cNvPr>
            <p:cNvSpPr/>
            <p:nvPr/>
          </p:nvSpPr>
          <p:spPr>
            <a:xfrm>
              <a:off x="4724400" y="4765964"/>
              <a:ext cx="1367790" cy="807373"/>
            </a:xfrm>
            <a:custGeom>
              <a:avLst/>
              <a:gdLst>
                <a:gd name="connsiteX0" fmla="*/ 429491 w 1371600"/>
                <a:gd name="connsiteY0" fmla="*/ 0 h 803563"/>
                <a:gd name="connsiteX1" fmla="*/ 0 w 1371600"/>
                <a:gd name="connsiteY1" fmla="*/ 221672 h 803563"/>
                <a:gd name="connsiteX2" fmla="*/ 1122218 w 1371600"/>
                <a:gd name="connsiteY2" fmla="*/ 803563 h 803563"/>
                <a:gd name="connsiteX3" fmla="*/ 1371600 w 1371600"/>
                <a:gd name="connsiteY3" fmla="*/ 526472 h 803563"/>
                <a:gd name="connsiteX4" fmla="*/ 429491 w 1371600"/>
                <a:gd name="connsiteY4" fmla="*/ 0 h 803563"/>
                <a:gd name="connsiteX0" fmla="*/ 429491 w 1367790"/>
                <a:gd name="connsiteY0" fmla="*/ 0 h 803563"/>
                <a:gd name="connsiteX1" fmla="*/ 0 w 1367790"/>
                <a:gd name="connsiteY1" fmla="*/ 221672 h 803563"/>
                <a:gd name="connsiteX2" fmla="*/ 1122218 w 1367790"/>
                <a:gd name="connsiteY2" fmla="*/ 803563 h 803563"/>
                <a:gd name="connsiteX3" fmla="*/ 1367790 w 1367790"/>
                <a:gd name="connsiteY3" fmla="*/ 511232 h 803563"/>
                <a:gd name="connsiteX4" fmla="*/ 429491 w 1367790"/>
                <a:gd name="connsiteY4" fmla="*/ 0 h 803563"/>
                <a:gd name="connsiteX0" fmla="*/ 429491 w 1367790"/>
                <a:gd name="connsiteY0" fmla="*/ 0 h 807373"/>
                <a:gd name="connsiteX1" fmla="*/ 0 w 1367790"/>
                <a:gd name="connsiteY1" fmla="*/ 221672 h 807373"/>
                <a:gd name="connsiteX2" fmla="*/ 1065068 w 1367790"/>
                <a:gd name="connsiteY2" fmla="*/ 807373 h 807373"/>
                <a:gd name="connsiteX3" fmla="*/ 1367790 w 1367790"/>
                <a:gd name="connsiteY3" fmla="*/ 511232 h 807373"/>
                <a:gd name="connsiteX4" fmla="*/ 429491 w 1367790"/>
                <a:gd name="connsiteY4" fmla="*/ 0 h 807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7790" h="807373">
                  <a:moveTo>
                    <a:pt x="429491" y="0"/>
                  </a:moveTo>
                  <a:lnTo>
                    <a:pt x="0" y="221672"/>
                  </a:lnTo>
                  <a:lnTo>
                    <a:pt x="1065068" y="807373"/>
                  </a:lnTo>
                  <a:lnTo>
                    <a:pt x="1367790" y="511232"/>
                  </a:lnTo>
                  <a:lnTo>
                    <a:pt x="429491" y="0"/>
                  </a:lnTo>
                  <a:close/>
                </a:path>
              </a:pathLst>
            </a:custGeom>
            <a:solidFill>
              <a:srgbClr val="BC8A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: Shape 17">
              <a:extLst>
                <a:ext uri="{FF2B5EF4-FFF2-40B4-BE49-F238E27FC236}">
                  <a16:creationId xmlns:a16="http://schemas.microsoft.com/office/drawing/2014/main" xmlns="" id="{84001F17-438A-435A-B0C1-2BB2E4E48416}"/>
                </a:ext>
              </a:extLst>
            </p:cNvPr>
            <p:cNvSpPr/>
            <p:nvPr/>
          </p:nvSpPr>
          <p:spPr>
            <a:xfrm>
              <a:off x="6094709" y="4875198"/>
              <a:ext cx="1367896" cy="972743"/>
            </a:xfrm>
            <a:custGeom>
              <a:avLst/>
              <a:gdLst>
                <a:gd name="connsiteX0" fmla="*/ 0 w 1205346"/>
                <a:gd name="connsiteY0" fmla="*/ 457200 h 748145"/>
                <a:gd name="connsiteX1" fmla="*/ 277091 w 1205346"/>
                <a:gd name="connsiteY1" fmla="*/ 748145 h 748145"/>
                <a:gd name="connsiteX2" fmla="*/ 1205346 w 1205346"/>
                <a:gd name="connsiteY2" fmla="*/ 263236 h 748145"/>
                <a:gd name="connsiteX3" fmla="*/ 900546 w 1205346"/>
                <a:gd name="connsiteY3" fmla="*/ 0 h 748145"/>
                <a:gd name="connsiteX4" fmla="*/ 0 w 1205346"/>
                <a:gd name="connsiteY4" fmla="*/ 457200 h 748145"/>
                <a:gd name="connsiteX0" fmla="*/ 0 w 1205346"/>
                <a:gd name="connsiteY0" fmla="*/ 472440 h 763385"/>
                <a:gd name="connsiteX1" fmla="*/ 277091 w 1205346"/>
                <a:gd name="connsiteY1" fmla="*/ 763385 h 763385"/>
                <a:gd name="connsiteX2" fmla="*/ 1205346 w 1205346"/>
                <a:gd name="connsiteY2" fmla="*/ 278476 h 763385"/>
                <a:gd name="connsiteX3" fmla="*/ 931026 w 1205346"/>
                <a:gd name="connsiteY3" fmla="*/ 0 h 763385"/>
                <a:gd name="connsiteX4" fmla="*/ 0 w 1205346"/>
                <a:gd name="connsiteY4" fmla="*/ 472440 h 763385"/>
                <a:gd name="connsiteX0" fmla="*/ 0 w 1239636"/>
                <a:gd name="connsiteY0" fmla="*/ 472440 h 763385"/>
                <a:gd name="connsiteX1" fmla="*/ 277091 w 1239636"/>
                <a:gd name="connsiteY1" fmla="*/ 763385 h 763385"/>
                <a:gd name="connsiteX2" fmla="*/ 1239636 w 1239636"/>
                <a:gd name="connsiteY2" fmla="*/ 251806 h 763385"/>
                <a:gd name="connsiteX3" fmla="*/ 931026 w 1239636"/>
                <a:gd name="connsiteY3" fmla="*/ 0 h 763385"/>
                <a:gd name="connsiteX4" fmla="*/ 0 w 1239636"/>
                <a:gd name="connsiteY4" fmla="*/ 472440 h 763385"/>
                <a:gd name="connsiteX0" fmla="*/ 0 w 1239636"/>
                <a:gd name="connsiteY0" fmla="*/ 472440 h 919745"/>
                <a:gd name="connsiteX1" fmla="*/ 233698 w 1239636"/>
                <a:gd name="connsiteY1" fmla="*/ 919745 h 919745"/>
                <a:gd name="connsiteX2" fmla="*/ 1239636 w 1239636"/>
                <a:gd name="connsiteY2" fmla="*/ 251806 h 919745"/>
                <a:gd name="connsiteX3" fmla="*/ 931026 w 1239636"/>
                <a:gd name="connsiteY3" fmla="*/ 0 h 919745"/>
                <a:gd name="connsiteX4" fmla="*/ 0 w 1239636"/>
                <a:gd name="connsiteY4" fmla="*/ 472440 h 919745"/>
                <a:gd name="connsiteX0" fmla="*/ 0 w 1227802"/>
                <a:gd name="connsiteY0" fmla="*/ 472440 h 919745"/>
                <a:gd name="connsiteX1" fmla="*/ 233698 w 1227802"/>
                <a:gd name="connsiteY1" fmla="*/ 919745 h 919745"/>
                <a:gd name="connsiteX2" fmla="*/ 1227802 w 1227802"/>
                <a:gd name="connsiteY2" fmla="*/ 398968 h 919745"/>
                <a:gd name="connsiteX3" fmla="*/ 931026 w 1227802"/>
                <a:gd name="connsiteY3" fmla="*/ 0 h 919745"/>
                <a:gd name="connsiteX4" fmla="*/ 0 w 1227802"/>
                <a:gd name="connsiteY4" fmla="*/ 472440 h 919745"/>
                <a:gd name="connsiteX0" fmla="*/ 0 w 1109455"/>
                <a:gd name="connsiteY0" fmla="*/ 394260 h 919745"/>
                <a:gd name="connsiteX1" fmla="*/ 115351 w 1109455"/>
                <a:gd name="connsiteY1" fmla="*/ 919745 h 919745"/>
                <a:gd name="connsiteX2" fmla="*/ 1109455 w 1109455"/>
                <a:gd name="connsiteY2" fmla="*/ 398968 h 919745"/>
                <a:gd name="connsiteX3" fmla="*/ 812679 w 1109455"/>
                <a:gd name="connsiteY3" fmla="*/ 0 h 919745"/>
                <a:gd name="connsiteX4" fmla="*/ 0 w 1109455"/>
                <a:gd name="connsiteY4" fmla="*/ 394260 h 91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9455" h="919745">
                  <a:moveTo>
                    <a:pt x="0" y="394260"/>
                  </a:moveTo>
                  <a:lnTo>
                    <a:pt x="115351" y="919745"/>
                  </a:lnTo>
                  <a:lnTo>
                    <a:pt x="1109455" y="398968"/>
                  </a:lnTo>
                  <a:lnTo>
                    <a:pt x="812679" y="0"/>
                  </a:lnTo>
                  <a:lnTo>
                    <a:pt x="0" y="39426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: Shape 16">
              <a:extLst>
                <a:ext uri="{FF2B5EF4-FFF2-40B4-BE49-F238E27FC236}">
                  <a16:creationId xmlns:a16="http://schemas.microsoft.com/office/drawing/2014/main" xmlns="" id="{1BC63CA9-75F2-4EA1-B5DF-773BBB45B204}"/>
                </a:ext>
              </a:extLst>
            </p:cNvPr>
            <p:cNvSpPr/>
            <p:nvPr/>
          </p:nvSpPr>
          <p:spPr>
            <a:xfrm>
              <a:off x="6100948" y="4806142"/>
              <a:ext cx="1239636" cy="763385"/>
            </a:xfrm>
            <a:custGeom>
              <a:avLst/>
              <a:gdLst>
                <a:gd name="connsiteX0" fmla="*/ 0 w 1205346"/>
                <a:gd name="connsiteY0" fmla="*/ 457200 h 748145"/>
                <a:gd name="connsiteX1" fmla="*/ 277091 w 1205346"/>
                <a:gd name="connsiteY1" fmla="*/ 748145 h 748145"/>
                <a:gd name="connsiteX2" fmla="*/ 1205346 w 1205346"/>
                <a:gd name="connsiteY2" fmla="*/ 263236 h 748145"/>
                <a:gd name="connsiteX3" fmla="*/ 900546 w 1205346"/>
                <a:gd name="connsiteY3" fmla="*/ 0 h 748145"/>
                <a:gd name="connsiteX4" fmla="*/ 0 w 1205346"/>
                <a:gd name="connsiteY4" fmla="*/ 457200 h 748145"/>
                <a:gd name="connsiteX0" fmla="*/ 0 w 1205346"/>
                <a:gd name="connsiteY0" fmla="*/ 472440 h 763385"/>
                <a:gd name="connsiteX1" fmla="*/ 277091 w 1205346"/>
                <a:gd name="connsiteY1" fmla="*/ 763385 h 763385"/>
                <a:gd name="connsiteX2" fmla="*/ 1205346 w 1205346"/>
                <a:gd name="connsiteY2" fmla="*/ 278476 h 763385"/>
                <a:gd name="connsiteX3" fmla="*/ 931026 w 1205346"/>
                <a:gd name="connsiteY3" fmla="*/ 0 h 763385"/>
                <a:gd name="connsiteX4" fmla="*/ 0 w 1205346"/>
                <a:gd name="connsiteY4" fmla="*/ 472440 h 763385"/>
                <a:gd name="connsiteX0" fmla="*/ 0 w 1239636"/>
                <a:gd name="connsiteY0" fmla="*/ 472440 h 763385"/>
                <a:gd name="connsiteX1" fmla="*/ 277091 w 1239636"/>
                <a:gd name="connsiteY1" fmla="*/ 763385 h 763385"/>
                <a:gd name="connsiteX2" fmla="*/ 1239636 w 1239636"/>
                <a:gd name="connsiteY2" fmla="*/ 251806 h 763385"/>
                <a:gd name="connsiteX3" fmla="*/ 931026 w 1239636"/>
                <a:gd name="connsiteY3" fmla="*/ 0 h 763385"/>
                <a:gd name="connsiteX4" fmla="*/ 0 w 1239636"/>
                <a:gd name="connsiteY4" fmla="*/ 472440 h 76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9636" h="763385">
                  <a:moveTo>
                    <a:pt x="0" y="472440"/>
                  </a:moveTo>
                  <a:lnTo>
                    <a:pt x="277091" y="763385"/>
                  </a:lnTo>
                  <a:lnTo>
                    <a:pt x="1239636" y="251806"/>
                  </a:lnTo>
                  <a:lnTo>
                    <a:pt x="931026" y="0"/>
                  </a:lnTo>
                  <a:lnTo>
                    <a:pt x="0" y="472440"/>
                  </a:lnTo>
                  <a:close/>
                </a:path>
              </a:pathLst>
            </a:custGeom>
            <a:solidFill>
              <a:srgbClr val="D5A8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7272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40794" y="2488603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73662" y="2488603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24941" y="498178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12273" y="2614155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14561" y="3726246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74160" y="490450"/>
            <a:ext cx="855042" cy="2365989"/>
            <a:chOff x="1248229" y="335569"/>
            <a:chExt cx="855042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248229" y="575526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الخلفاء الراشدون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108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الخلفاء الراشدون</a:t>
              </a:r>
            </a:p>
          </p:txBody>
        </p:sp>
      </p:grpSp>
      <p:grpSp>
        <p:nvGrpSpPr>
          <p:cNvPr id="2" name="مجموعة 1"/>
          <p:cNvGrpSpPr/>
          <p:nvPr/>
        </p:nvGrpSpPr>
        <p:grpSpPr>
          <a:xfrm>
            <a:off x="6561669" y="398068"/>
            <a:ext cx="2451474" cy="559599"/>
            <a:chOff x="5608257" y="1082155"/>
            <a:chExt cx="2451474" cy="559599"/>
          </a:xfrm>
        </p:grpSpPr>
        <p:sp>
          <p:nvSpPr>
            <p:cNvPr id="28" name="Rectangle 39">
              <a:extLst>
                <a:ext uri="{FF2B5EF4-FFF2-40B4-BE49-F238E27FC236}">
                  <a16:creationId xmlns:a16="http://schemas.microsoft.com/office/drawing/2014/main" xmlns="" id="{99014343-0912-40CE-B895-BD4566B81FC4}"/>
                </a:ext>
              </a:extLst>
            </p:cNvPr>
            <p:cNvSpPr/>
            <p:nvPr/>
          </p:nvSpPr>
          <p:spPr>
            <a:xfrm>
              <a:off x="5608257" y="1082155"/>
              <a:ext cx="2451474" cy="55959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75">
              <a:extLst>
                <a:ext uri="{FF2B5EF4-FFF2-40B4-BE49-F238E27FC236}">
                  <a16:creationId xmlns:a16="http://schemas.microsoft.com/office/drawing/2014/main" xmlns="" id="{D5DD5411-44CA-4DF8-A259-53D0BDF41CDE}"/>
                </a:ext>
              </a:extLst>
            </p:cNvPr>
            <p:cNvSpPr txBox="1"/>
            <p:nvPr/>
          </p:nvSpPr>
          <p:spPr>
            <a:xfrm flipH="1">
              <a:off x="5809451" y="1115161"/>
              <a:ext cx="2134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عثمان بن عفّان</a:t>
              </a:r>
            </a:p>
          </p:txBody>
        </p:sp>
      </p:grpSp>
      <p:sp>
        <p:nvSpPr>
          <p:cNvPr id="33" name="Freeform: Shape 56">
            <a:extLst>
              <a:ext uri="{FF2B5EF4-FFF2-40B4-BE49-F238E27FC236}">
                <a16:creationId xmlns:a16="http://schemas.microsoft.com/office/drawing/2014/main" xmlns="" id="{9A6258B0-9F92-4563-8296-5A7B27275674}"/>
              </a:ext>
            </a:extLst>
          </p:cNvPr>
          <p:cNvSpPr/>
          <p:nvPr/>
        </p:nvSpPr>
        <p:spPr>
          <a:xfrm rot="17694347">
            <a:off x="6630984" y="4492724"/>
            <a:ext cx="811315" cy="759851"/>
          </a:xfrm>
          <a:custGeom>
            <a:avLst/>
            <a:gdLst>
              <a:gd name="connsiteX0" fmla="*/ 892098 w 1150806"/>
              <a:gd name="connsiteY0" fmla="*/ 499574 h 593245"/>
              <a:gd name="connsiteX1" fmla="*/ 1150806 w 1150806"/>
              <a:gd name="connsiteY1" fmla="*/ 593245 h 593245"/>
              <a:gd name="connsiteX2" fmla="*/ 66908 w 1150806"/>
              <a:gd name="connsiteY2" fmla="*/ 0 h 593245"/>
              <a:gd name="connsiteX3" fmla="*/ 0 w 1150806"/>
              <a:gd name="connsiteY3" fmla="*/ 80289 h 593245"/>
              <a:gd name="connsiteX4" fmla="*/ 892098 w 1150806"/>
              <a:gd name="connsiteY4" fmla="*/ 499574 h 593245"/>
              <a:gd name="connsiteX0" fmla="*/ 892098 w 1150806"/>
              <a:gd name="connsiteY0" fmla="*/ 419364 h 513035"/>
              <a:gd name="connsiteX1" fmla="*/ 1150806 w 1150806"/>
              <a:gd name="connsiteY1" fmla="*/ 513035 h 513035"/>
              <a:gd name="connsiteX2" fmla="*/ 215297 w 1150806"/>
              <a:gd name="connsiteY2" fmla="*/ 0 h 513035"/>
              <a:gd name="connsiteX3" fmla="*/ 0 w 1150806"/>
              <a:gd name="connsiteY3" fmla="*/ 79 h 513035"/>
              <a:gd name="connsiteX4" fmla="*/ 892098 w 1150806"/>
              <a:gd name="connsiteY4" fmla="*/ 419364 h 513035"/>
              <a:gd name="connsiteX0" fmla="*/ 952256 w 1210964"/>
              <a:gd name="connsiteY0" fmla="*/ 463401 h 557072"/>
              <a:gd name="connsiteX1" fmla="*/ 1210964 w 1210964"/>
              <a:gd name="connsiteY1" fmla="*/ 557072 h 557072"/>
              <a:gd name="connsiteX2" fmla="*/ 275455 w 1210964"/>
              <a:gd name="connsiteY2" fmla="*/ 44037 h 557072"/>
              <a:gd name="connsiteX3" fmla="*/ 0 w 1210964"/>
              <a:gd name="connsiteY3" fmla="*/ 0 h 557072"/>
              <a:gd name="connsiteX4" fmla="*/ 952256 w 1210964"/>
              <a:gd name="connsiteY4" fmla="*/ 463401 h 557072"/>
              <a:gd name="connsiteX0" fmla="*/ 952256 w 1186901"/>
              <a:gd name="connsiteY0" fmla="*/ 463401 h 520978"/>
              <a:gd name="connsiteX1" fmla="*/ 1186901 w 1186901"/>
              <a:gd name="connsiteY1" fmla="*/ 520978 h 520978"/>
              <a:gd name="connsiteX2" fmla="*/ 275455 w 1186901"/>
              <a:gd name="connsiteY2" fmla="*/ 44037 h 520978"/>
              <a:gd name="connsiteX3" fmla="*/ 0 w 1186901"/>
              <a:gd name="connsiteY3" fmla="*/ 0 h 520978"/>
              <a:gd name="connsiteX4" fmla="*/ 952256 w 1186901"/>
              <a:gd name="connsiteY4" fmla="*/ 463401 h 520978"/>
              <a:gd name="connsiteX0" fmla="*/ 966488 w 1186901"/>
              <a:gd name="connsiteY0" fmla="*/ 488307 h 520978"/>
              <a:gd name="connsiteX1" fmla="*/ 1186901 w 1186901"/>
              <a:gd name="connsiteY1" fmla="*/ 520978 h 520978"/>
              <a:gd name="connsiteX2" fmla="*/ 275455 w 1186901"/>
              <a:gd name="connsiteY2" fmla="*/ 44037 h 520978"/>
              <a:gd name="connsiteX3" fmla="*/ 0 w 1186901"/>
              <a:gd name="connsiteY3" fmla="*/ 0 h 520978"/>
              <a:gd name="connsiteX4" fmla="*/ 966488 w 1186901"/>
              <a:gd name="connsiteY4" fmla="*/ 488307 h 520978"/>
              <a:gd name="connsiteX0" fmla="*/ 962930 w 1183343"/>
              <a:gd name="connsiteY0" fmla="*/ 488307 h 520978"/>
              <a:gd name="connsiteX1" fmla="*/ 1183343 w 1183343"/>
              <a:gd name="connsiteY1" fmla="*/ 520978 h 520978"/>
              <a:gd name="connsiteX2" fmla="*/ 271897 w 1183343"/>
              <a:gd name="connsiteY2" fmla="*/ 44037 h 520978"/>
              <a:gd name="connsiteX3" fmla="*/ 0 w 1183343"/>
              <a:gd name="connsiteY3" fmla="*/ 0 h 520978"/>
              <a:gd name="connsiteX4" fmla="*/ 962930 w 1183343"/>
              <a:gd name="connsiteY4" fmla="*/ 488307 h 520978"/>
              <a:gd name="connsiteX0" fmla="*/ 862022 w 1183343"/>
              <a:gd name="connsiteY0" fmla="*/ 642492 h 642492"/>
              <a:gd name="connsiteX1" fmla="*/ 1183343 w 1183343"/>
              <a:gd name="connsiteY1" fmla="*/ 520978 h 642492"/>
              <a:gd name="connsiteX2" fmla="*/ 271897 w 1183343"/>
              <a:gd name="connsiteY2" fmla="*/ 44037 h 642492"/>
              <a:gd name="connsiteX3" fmla="*/ 0 w 1183343"/>
              <a:gd name="connsiteY3" fmla="*/ 0 h 642492"/>
              <a:gd name="connsiteX4" fmla="*/ 862022 w 1183343"/>
              <a:gd name="connsiteY4" fmla="*/ 642492 h 642492"/>
              <a:gd name="connsiteX0" fmla="*/ 819789 w 1141110"/>
              <a:gd name="connsiteY0" fmla="*/ 650601 h 650601"/>
              <a:gd name="connsiteX1" fmla="*/ 1141110 w 1141110"/>
              <a:gd name="connsiteY1" fmla="*/ 529087 h 650601"/>
              <a:gd name="connsiteX2" fmla="*/ 229664 w 1141110"/>
              <a:gd name="connsiteY2" fmla="*/ 52146 h 650601"/>
              <a:gd name="connsiteX3" fmla="*/ 0 w 1141110"/>
              <a:gd name="connsiteY3" fmla="*/ 0 h 650601"/>
              <a:gd name="connsiteX4" fmla="*/ 819789 w 1141110"/>
              <a:gd name="connsiteY4" fmla="*/ 650601 h 650601"/>
              <a:gd name="connsiteX0" fmla="*/ 812919 w 1134240"/>
              <a:gd name="connsiteY0" fmla="*/ 619291 h 619291"/>
              <a:gd name="connsiteX1" fmla="*/ 1134240 w 1134240"/>
              <a:gd name="connsiteY1" fmla="*/ 497777 h 619291"/>
              <a:gd name="connsiteX2" fmla="*/ 222794 w 1134240"/>
              <a:gd name="connsiteY2" fmla="*/ 20836 h 619291"/>
              <a:gd name="connsiteX3" fmla="*/ 0 w 1134240"/>
              <a:gd name="connsiteY3" fmla="*/ 0 h 619291"/>
              <a:gd name="connsiteX4" fmla="*/ 812919 w 1134240"/>
              <a:gd name="connsiteY4" fmla="*/ 619291 h 619291"/>
              <a:gd name="connsiteX0" fmla="*/ 834862 w 1156183"/>
              <a:gd name="connsiteY0" fmla="*/ 795319 h 795319"/>
              <a:gd name="connsiteX1" fmla="*/ 1156183 w 1156183"/>
              <a:gd name="connsiteY1" fmla="*/ 673805 h 795319"/>
              <a:gd name="connsiteX2" fmla="*/ 0 w 1156183"/>
              <a:gd name="connsiteY2" fmla="*/ 0 h 795319"/>
              <a:gd name="connsiteX3" fmla="*/ 21943 w 1156183"/>
              <a:gd name="connsiteY3" fmla="*/ 176028 h 795319"/>
              <a:gd name="connsiteX4" fmla="*/ 834862 w 1156183"/>
              <a:gd name="connsiteY4" fmla="*/ 795319 h 795319"/>
              <a:gd name="connsiteX0" fmla="*/ 834862 w 848267"/>
              <a:gd name="connsiteY0" fmla="*/ 795319 h 795319"/>
              <a:gd name="connsiteX1" fmla="*/ 848267 w 848267"/>
              <a:gd name="connsiteY1" fmla="*/ 671107 h 795319"/>
              <a:gd name="connsiteX2" fmla="*/ 0 w 848267"/>
              <a:gd name="connsiteY2" fmla="*/ 0 h 795319"/>
              <a:gd name="connsiteX3" fmla="*/ 21943 w 848267"/>
              <a:gd name="connsiteY3" fmla="*/ 176028 h 795319"/>
              <a:gd name="connsiteX4" fmla="*/ 834862 w 848267"/>
              <a:gd name="connsiteY4" fmla="*/ 795319 h 795319"/>
              <a:gd name="connsiteX0" fmla="*/ 833258 w 848267"/>
              <a:gd name="connsiteY0" fmla="*/ 805696 h 805696"/>
              <a:gd name="connsiteX1" fmla="*/ 848267 w 848267"/>
              <a:gd name="connsiteY1" fmla="*/ 671107 h 805696"/>
              <a:gd name="connsiteX2" fmla="*/ 0 w 848267"/>
              <a:gd name="connsiteY2" fmla="*/ 0 h 805696"/>
              <a:gd name="connsiteX3" fmla="*/ 21943 w 848267"/>
              <a:gd name="connsiteY3" fmla="*/ 176028 h 805696"/>
              <a:gd name="connsiteX4" fmla="*/ 833258 w 848267"/>
              <a:gd name="connsiteY4" fmla="*/ 805696 h 805696"/>
              <a:gd name="connsiteX0" fmla="*/ 833258 w 833258"/>
              <a:gd name="connsiteY0" fmla="*/ 805696 h 805696"/>
              <a:gd name="connsiteX1" fmla="*/ 740350 w 833258"/>
              <a:gd name="connsiteY1" fmla="*/ 618472 h 805696"/>
              <a:gd name="connsiteX2" fmla="*/ 0 w 833258"/>
              <a:gd name="connsiteY2" fmla="*/ 0 h 805696"/>
              <a:gd name="connsiteX3" fmla="*/ 21943 w 833258"/>
              <a:gd name="connsiteY3" fmla="*/ 176028 h 805696"/>
              <a:gd name="connsiteX4" fmla="*/ 833258 w 833258"/>
              <a:gd name="connsiteY4" fmla="*/ 805696 h 805696"/>
              <a:gd name="connsiteX0" fmla="*/ 811315 w 811315"/>
              <a:gd name="connsiteY0" fmla="*/ 759851 h 759851"/>
              <a:gd name="connsiteX1" fmla="*/ 718407 w 811315"/>
              <a:gd name="connsiteY1" fmla="*/ 572627 h 759851"/>
              <a:gd name="connsiteX2" fmla="*/ 31450 w 811315"/>
              <a:gd name="connsiteY2" fmla="*/ 0 h 759851"/>
              <a:gd name="connsiteX3" fmla="*/ 0 w 811315"/>
              <a:gd name="connsiteY3" fmla="*/ 130183 h 759851"/>
              <a:gd name="connsiteX4" fmla="*/ 811315 w 811315"/>
              <a:gd name="connsiteY4" fmla="*/ 759851 h 759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315" h="759851">
                <a:moveTo>
                  <a:pt x="811315" y="759851"/>
                </a:moveTo>
                <a:lnTo>
                  <a:pt x="718407" y="572627"/>
                </a:lnTo>
                <a:lnTo>
                  <a:pt x="31450" y="0"/>
                </a:lnTo>
                <a:lnTo>
                  <a:pt x="0" y="130183"/>
                </a:lnTo>
                <a:lnTo>
                  <a:pt x="811315" y="759851"/>
                </a:lnTo>
                <a:close/>
              </a:path>
            </a:pathLst>
          </a:custGeom>
          <a:solidFill>
            <a:srgbClr val="BC8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25">
            <a:extLst>
              <a:ext uri="{FF2B5EF4-FFF2-40B4-BE49-F238E27FC236}">
                <a16:creationId xmlns:a16="http://schemas.microsoft.com/office/drawing/2014/main" xmlns="" id="{487A9075-6F40-4431-8A54-65B615B0CE50}"/>
              </a:ext>
            </a:extLst>
          </p:cNvPr>
          <p:cNvSpPr/>
          <p:nvPr/>
        </p:nvSpPr>
        <p:spPr>
          <a:xfrm>
            <a:off x="7501593" y="4674880"/>
            <a:ext cx="1183343" cy="520978"/>
          </a:xfrm>
          <a:custGeom>
            <a:avLst/>
            <a:gdLst>
              <a:gd name="connsiteX0" fmla="*/ 892098 w 1150806"/>
              <a:gd name="connsiteY0" fmla="*/ 499574 h 593245"/>
              <a:gd name="connsiteX1" fmla="*/ 1150806 w 1150806"/>
              <a:gd name="connsiteY1" fmla="*/ 593245 h 593245"/>
              <a:gd name="connsiteX2" fmla="*/ 66908 w 1150806"/>
              <a:gd name="connsiteY2" fmla="*/ 0 h 593245"/>
              <a:gd name="connsiteX3" fmla="*/ 0 w 1150806"/>
              <a:gd name="connsiteY3" fmla="*/ 80289 h 593245"/>
              <a:gd name="connsiteX4" fmla="*/ 892098 w 1150806"/>
              <a:gd name="connsiteY4" fmla="*/ 499574 h 593245"/>
              <a:gd name="connsiteX0" fmla="*/ 892098 w 1150806"/>
              <a:gd name="connsiteY0" fmla="*/ 419364 h 513035"/>
              <a:gd name="connsiteX1" fmla="*/ 1150806 w 1150806"/>
              <a:gd name="connsiteY1" fmla="*/ 513035 h 513035"/>
              <a:gd name="connsiteX2" fmla="*/ 215297 w 1150806"/>
              <a:gd name="connsiteY2" fmla="*/ 0 h 513035"/>
              <a:gd name="connsiteX3" fmla="*/ 0 w 1150806"/>
              <a:gd name="connsiteY3" fmla="*/ 79 h 513035"/>
              <a:gd name="connsiteX4" fmla="*/ 892098 w 1150806"/>
              <a:gd name="connsiteY4" fmla="*/ 419364 h 513035"/>
              <a:gd name="connsiteX0" fmla="*/ 952256 w 1210964"/>
              <a:gd name="connsiteY0" fmla="*/ 463401 h 557072"/>
              <a:gd name="connsiteX1" fmla="*/ 1210964 w 1210964"/>
              <a:gd name="connsiteY1" fmla="*/ 557072 h 557072"/>
              <a:gd name="connsiteX2" fmla="*/ 275455 w 1210964"/>
              <a:gd name="connsiteY2" fmla="*/ 44037 h 557072"/>
              <a:gd name="connsiteX3" fmla="*/ 0 w 1210964"/>
              <a:gd name="connsiteY3" fmla="*/ 0 h 557072"/>
              <a:gd name="connsiteX4" fmla="*/ 952256 w 1210964"/>
              <a:gd name="connsiteY4" fmla="*/ 463401 h 557072"/>
              <a:gd name="connsiteX0" fmla="*/ 952256 w 1186901"/>
              <a:gd name="connsiteY0" fmla="*/ 463401 h 520978"/>
              <a:gd name="connsiteX1" fmla="*/ 1186901 w 1186901"/>
              <a:gd name="connsiteY1" fmla="*/ 520978 h 520978"/>
              <a:gd name="connsiteX2" fmla="*/ 275455 w 1186901"/>
              <a:gd name="connsiteY2" fmla="*/ 44037 h 520978"/>
              <a:gd name="connsiteX3" fmla="*/ 0 w 1186901"/>
              <a:gd name="connsiteY3" fmla="*/ 0 h 520978"/>
              <a:gd name="connsiteX4" fmla="*/ 952256 w 1186901"/>
              <a:gd name="connsiteY4" fmla="*/ 463401 h 520978"/>
              <a:gd name="connsiteX0" fmla="*/ 966488 w 1186901"/>
              <a:gd name="connsiteY0" fmla="*/ 488307 h 520978"/>
              <a:gd name="connsiteX1" fmla="*/ 1186901 w 1186901"/>
              <a:gd name="connsiteY1" fmla="*/ 520978 h 520978"/>
              <a:gd name="connsiteX2" fmla="*/ 275455 w 1186901"/>
              <a:gd name="connsiteY2" fmla="*/ 44037 h 520978"/>
              <a:gd name="connsiteX3" fmla="*/ 0 w 1186901"/>
              <a:gd name="connsiteY3" fmla="*/ 0 h 520978"/>
              <a:gd name="connsiteX4" fmla="*/ 966488 w 1186901"/>
              <a:gd name="connsiteY4" fmla="*/ 488307 h 520978"/>
              <a:gd name="connsiteX0" fmla="*/ 962930 w 1183343"/>
              <a:gd name="connsiteY0" fmla="*/ 488307 h 520978"/>
              <a:gd name="connsiteX1" fmla="*/ 1183343 w 1183343"/>
              <a:gd name="connsiteY1" fmla="*/ 520978 h 520978"/>
              <a:gd name="connsiteX2" fmla="*/ 271897 w 1183343"/>
              <a:gd name="connsiteY2" fmla="*/ 44037 h 520978"/>
              <a:gd name="connsiteX3" fmla="*/ 0 w 1183343"/>
              <a:gd name="connsiteY3" fmla="*/ 0 h 520978"/>
              <a:gd name="connsiteX4" fmla="*/ 962930 w 1183343"/>
              <a:gd name="connsiteY4" fmla="*/ 488307 h 520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343" h="520978">
                <a:moveTo>
                  <a:pt x="962930" y="488307"/>
                </a:moveTo>
                <a:lnTo>
                  <a:pt x="1183343" y="520978"/>
                </a:lnTo>
                <a:lnTo>
                  <a:pt x="271897" y="44037"/>
                </a:lnTo>
                <a:lnTo>
                  <a:pt x="0" y="0"/>
                </a:lnTo>
                <a:lnTo>
                  <a:pt x="962930" y="488307"/>
                </a:lnTo>
                <a:close/>
              </a:path>
            </a:pathLst>
          </a:custGeom>
          <a:solidFill>
            <a:srgbClr val="BC8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Isosceles Triangle 11">
            <a:extLst>
              <a:ext uri="{FF2B5EF4-FFF2-40B4-BE49-F238E27FC236}">
                <a16:creationId xmlns:a16="http://schemas.microsoft.com/office/drawing/2014/main" xmlns="" id="{2CC9D571-3F9C-4FA9-B194-FF1F2BB4DC95}"/>
              </a:ext>
            </a:extLst>
          </p:cNvPr>
          <p:cNvSpPr/>
          <p:nvPr/>
        </p:nvSpPr>
        <p:spPr>
          <a:xfrm rot="16200000">
            <a:off x="6548117" y="4685408"/>
            <a:ext cx="977050" cy="949946"/>
          </a:xfrm>
          <a:prstGeom prst="triangle">
            <a:avLst/>
          </a:prstGeom>
          <a:solidFill>
            <a:srgbClr val="E0BE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Isosceles Triangle 13">
            <a:extLst>
              <a:ext uri="{FF2B5EF4-FFF2-40B4-BE49-F238E27FC236}">
                <a16:creationId xmlns:a16="http://schemas.microsoft.com/office/drawing/2014/main" xmlns="" id="{878B7788-EBDA-4022-8A3F-1619016A4AF1}"/>
              </a:ext>
            </a:extLst>
          </p:cNvPr>
          <p:cNvSpPr/>
          <p:nvPr/>
        </p:nvSpPr>
        <p:spPr>
          <a:xfrm rot="5400000" flipH="1">
            <a:off x="7503011" y="4680459"/>
            <a:ext cx="977050" cy="959842"/>
          </a:xfrm>
          <a:prstGeom prst="triangle">
            <a:avLst/>
          </a:prstGeom>
          <a:solidFill>
            <a:srgbClr val="D5A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1" name="Group 50">
            <a:extLst>
              <a:ext uri="{FF2B5EF4-FFF2-40B4-BE49-F238E27FC236}">
                <a16:creationId xmlns:a16="http://schemas.microsoft.com/office/drawing/2014/main" xmlns="" id="{3A03E26A-BBD5-42C2-89D8-F531E0188BFB}"/>
              </a:ext>
            </a:extLst>
          </p:cNvPr>
          <p:cNvGrpSpPr/>
          <p:nvPr/>
        </p:nvGrpSpPr>
        <p:grpSpPr>
          <a:xfrm>
            <a:off x="7707773" y="1815167"/>
            <a:ext cx="2384843" cy="4290900"/>
            <a:chOff x="6099447" y="1490381"/>
            <a:chExt cx="2384843" cy="4290900"/>
          </a:xfrm>
        </p:grpSpPr>
        <p:sp>
          <p:nvSpPr>
            <p:cNvPr id="42" name="Arrow: Bent 22">
              <a:extLst>
                <a:ext uri="{FF2B5EF4-FFF2-40B4-BE49-F238E27FC236}">
                  <a16:creationId xmlns:a16="http://schemas.microsoft.com/office/drawing/2014/main" xmlns="" id="{C0947DD2-841E-44A6-8D5B-A379B3CBA1B5}"/>
                </a:ext>
              </a:extLst>
            </p:cNvPr>
            <p:cNvSpPr/>
            <p:nvPr/>
          </p:nvSpPr>
          <p:spPr>
            <a:xfrm>
              <a:off x="6099447" y="1490381"/>
              <a:ext cx="2384843" cy="4290900"/>
            </a:xfrm>
            <a:prstGeom prst="bentArrow">
              <a:avLst>
                <a:gd name="adj1" fmla="val 16255"/>
                <a:gd name="adj2" fmla="val 18403"/>
                <a:gd name="adj3" fmla="val 25000"/>
                <a:gd name="adj4" fmla="val 43750"/>
              </a:avLst>
            </a:prstGeom>
            <a:solidFill>
              <a:srgbClr val="003399"/>
            </a:solidFill>
            <a:ln>
              <a:noFill/>
            </a:ln>
            <a:effectLst>
              <a:outerShdw blurRad="1524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TextBox 34">
              <a:extLst>
                <a:ext uri="{FF2B5EF4-FFF2-40B4-BE49-F238E27FC236}">
                  <a16:creationId xmlns:a16="http://schemas.microsoft.com/office/drawing/2014/main" xmlns="" id="{369A97B0-F5D0-4244-B948-793D15D3D216}"/>
                </a:ext>
              </a:extLst>
            </p:cNvPr>
            <p:cNvSpPr txBox="1"/>
            <p:nvPr/>
          </p:nvSpPr>
          <p:spPr>
            <a:xfrm>
              <a:off x="7281334" y="1774332"/>
              <a:ext cx="949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 smtClean="0">
                  <a:solidFill>
                    <a:schemeClr val="bg1"/>
                  </a:solidFill>
                  <a:latin typeface="Helvetica" panose="020B0604020202020204" pitchFamily="34" charset="0"/>
                </a:rPr>
                <a:t>3</a:t>
              </a:r>
              <a:endParaRPr lang="en-US" sz="12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  <p:pic>
          <p:nvPicPr>
            <p:cNvPr id="44" name="Graphic 14" descr="Lightbulb">
              <a:extLst>
                <a:ext uri="{FF2B5EF4-FFF2-40B4-BE49-F238E27FC236}">
                  <a16:creationId xmlns:a16="http://schemas.microsoft.com/office/drawing/2014/main" xmlns="" id="{7CD66289-09FE-414B-93E5-5B45A719DF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6137862" y="4230175"/>
              <a:ext cx="274320" cy="274320"/>
            </a:xfrm>
            <a:prstGeom prst="rect">
              <a:avLst/>
            </a:prstGeom>
          </p:spPr>
        </p:pic>
      </p:grpSp>
      <p:grpSp>
        <p:nvGrpSpPr>
          <p:cNvPr id="45" name="Group 49">
            <a:extLst>
              <a:ext uri="{FF2B5EF4-FFF2-40B4-BE49-F238E27FC236}">
                <a16:creationId xmlns:a16="http://schemas.microsoft.com/office/drawing/2014/main" xmlns="" id="{6875B96B-6A55-4B48-9D1D-12E13FE32A81}"/>
              </a:ext>
            </a:extLst>
          </p:cNvPr>
          <p:cNvGrpSpPr/>
          <p:nvPr/>
        </p:nvGrpSpPr>
        <p:grpSpPr>
          <a:xfrm>
            <a:off x="5333624" y="1451726"/>
            <a:ext cx="2384843" cy="4290900"/>
            <a:chOff x="3725298" y="1126940"/>
            <a:chExt cx="2384843" cy="4290900"/>
          </a:xfrm>
        </p:grpSpPr>
        <p:sp>
          <p:nvSpPr>
            <p:cNvPr id="46" name="Arrow: Bent 20">
              <a:extLst>
                <a:ext uri="{FF2B5EF4-FFF2-40B4-BE49-F238E27FC236}">
                  <a16:creationId xmlns:a16="http://schemas.microsoft.com/office/drawing/2014/main" xmlns="" id="{CEB0FBE3-4551-40F8-B4F9-09B5CD012326}"/>
                </a:ext>
              </a:extLst>
            </p:cNvPr>
            <p:cNvSpPr/>
            <p:nvPr/>
          </p:nvSpPr>
          <p:spPr>
            <a:xfrm flipH="1">
              <a:off x="3725298" y="1126940"/>
              <a:ext cx="2384843" cy="4290900"/>
            </a:xfrm>
            <a:prstGeom prst="bentArrow">
              <a:avLst>
                <a:gd name="adj1" fmla="val 16255"/>
                <a:gd name="adj2" fmla="val 18403"/>
                <a:gd name="adj3" fmla="val 25000"/>
                <a:gd name="adj4" fmla="val 43750"/>
              </a:avLst>
            </a:prstGeom>
            <a:solidFill>
              <a:srgbClr val="00CCFF"/>
            </a:solidFill>
            <a:ln>
              <a:noFill/>
            </a:ln>
            <a:effectLst>
              <a:outerShdw blurRad="1524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TextBox 33">
              <a:extLst>
                <a:ext uri="{FF2B5EF4-FFF2-40B4-BE49-F238E27FC236}">
                  <a16:creationId xmlns:a16="http://schemas.microsoft.com/office/drawing/2014/main" xmlns="" id="{FB2F363F-9AEE-4589-A534-DD77868B0D16}"/>
                </a:ext>
              </a:extLst>
            </p:cNvPr>
            <p:cNvSpPr txBox="1"/>
            <p:nvPr/>
          </p:nvSpPr>
          <p:spPr>
            <a:xfrm>
              <a:off x="3871115" y="1428647"/>
              <a:ext cx="949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latin typeface="Helvetica" panose="020B0604020202020204" pitchFamily="34" charset="0"/>
                </a:rPr>
                <a:t>2</a:t>
              </a:r>
              <a:endParaRPr lang="en-US" sz="12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  <p:pic>
          <p:nvPicPr>
            <p:cNvPr id="48" name="Graphic 37" descr="Stopwatch">
              <a:extLst>
                <a:ext uri="{FF2B5EF4-FFF2-40B4-BE49-F238E27FC236}">
                  <a16:creationId xmlns:a16="http://schemas.microsoft.com/office/drawing/2014/main" xmlns="" id="{CBFEFD61-531E-45B0-B130-E637FAB06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5777055" y="4255772"/>
              <a:ext cx="274320" cy="274320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25219450-B558-4F80-8FB7-428F464AB662}"/>
              </a:ext>
            </a:extLst>
          </p:cNvPr>
          <p:cNvGrpSpPr/>
          <p:nvPr/>
        </p:nvGrpSpPr>
        <p:grpSpPr>
          <a:xfrm>
            <a:off x="5829325" y="2454207"/>
            <a:ext cx="1524646" cy="3736779"/>
            <a:chOff x="4220999" y="2129421"/>
            <a:chExt cx="1524646" cy="3736779"/>
          </a:xfrm>
        </p:grpSpPr>
        <p:sp>
          <p:nvSpPr>
            <p:cNvPr id="50" name="Arrow: Bent 8">
              <a:extLst>
                <a:ext uri="{FF2B5EF4-FFF2-40B4-BE49-F238E27FC236}">
                  <a16:creationId xmlns:a16="http://schemas.microsoft.com/office/drawing/2014/main" xmlns="" id="{30EBEA2D-3D61-4E1F-A482-B7287C5BC525}"/>
                </a:ext>
              </a:extLst>
            </p:cNvPr>
            <p:cNvSpPr/>
            <p:nvPr/>
          </p:nvSpPr>
          <p:spPr>
            <a:xfrm flipH="1">
              <a:off x="4220999" y="2129421"/>
              <a:ext cx="1524646" cy="3736779"/>
            </a:xfrm>
            <a:prstGeom prst="bentArrow">
              <a:avLst>
                <a:gd name="adj1" fmla="val 25000"/>
                <a:gd name="adj2" fmla="val 28157"/>
                <a:gd name="adj3" fmla="val 25000"/>
                <a:gd name="adj4" fmla="val 43750"/>
              </a:avLst>
            </a:prstGeom>
            <a:solidFill>
              <a:srgbClr val="FF3399"/>
            </a:solidFill>
            <a:ln>
              <a:noFill/>
            </a:ln>
            <a:effectLst>
              <a:outerShdw blurRad="1524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TextBox 1">
              <a:extLst>
                <a:ext uri="{FF2B5EF4-FFF2-40B4-BE49-F238E27FC236}">
                  <a16:creationId xmlns:a16="http://schemas.microsoft.com/office/drawing/2014/main" xmlns="" id="{BF2B497F-4339-45DA-B697-03D70CE1A853}"/>
                </a:ext>
              </a:extLst>
            </p:cNvPr>
            <p:cNvSpPr txBox="1"/>
            <p:nvPr/>
          </p:nvSpPr>
          <p:spPr>
            <a:xfrm>
              <a:off x="4344289" y="2426705"/>
              <a:ext cx="949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latin typeface="Helvetica" panose="020B0604020202020204" pitchFamily="34" charset="0"/>
                </a:rPr>
                <a:t>1</a:t>
              </a:r>
              <a:endParaRPr lang="en-US" sz="12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  <p:pic>
          <p:nvPicPr>
            <p:cNvPr id="52" name="Graphic 39" descr="Handshake">
              <a:extLst>
                <a:ext uri="{FF2B5EF4-FFF2-40B4-BE49-F238E27FC236}">
                  <a16:creationId xmlns:a16="http://schemas.microsoft.com/office/drawing/2014/main" xmlns="" id="{CB116085-F017-4849-8C57-C9F6F631D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5384498" y="4503843"/>
              <a:ext cx="274320" cy="274320"/>
            </a:xfrm>
            <a:prstGeom prst="rect">
              <a:avLst/>
            </a:prstGeom>
          </p:spPr>
        </p:pic>
      </p:grpSp>
      <p:grpSp>
        <p:nvGrpSpPr>
          <p:cNvPr id="57" name="Group 52">
            <a:extLst>
              <a:ext uri="{FF2B5EF4-FFF2-40B4-BE49-F238E27FC236}">
                <a16:creationId xmlns:a16="http://schemas.microsoft.com/office/drawing/2014/main" xmlns="" id="{9CBB784E-E7FD-44A7-83C2-6F66B1E73A9D}"/>
              </a:ext>
            </a:extLst>
          </p:cNvPr>
          <p:cNvGrpSpPr/>
          <p:nvPr/>
        </p:nvGrpSpPr>
        <p:grpSpPr>
          <a:xfrm>
            <a:off x="2721648" y="2876358"/>
            <a:ext cx="2632921" cy="923330"/>
            <a:chOff x="1485201" y="2361340"/>
            <a:chExt cx="2632921" cy="923330"/>
          </a:xfrm>
        </p:grpSpPr>
        <p:sp>
          <p:nvSpPr>
            <p:cNvPr id="58" name="TextBox 24">
              <a:extLst>
                <a:ext uri="{FF2B5EF4-FFF2-40B4-BE49-F238E27FC236}">
                  <a16:creationId xmlns:a16="http://schemas.microsoft.com/office/drawing/2014/main" xmlns="" id="{3B9B4760-2F37-4ECA-AAE2-212021F4C1BC}"/>
                </a:ext>
              </a:extLst>
            </p:cNvPr>
            <p:cNvSpPr txBox="1"/>
            <p:nvPr/>
          </p:nvSpPr>
          <p:spPr>
            <a:xfrm>
              <a:off x="1485201" y="2361340"/>
              <a:ext cx="263292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  <a:latin typeface="Helvetica" panose="020B0604020202020204" pitchFamily="34" charset="0"/>
                </a:rPr>
                <a:t>كتابة القرآن الكريم </a:t>
              </a:r>
              <a:r>
                <a:rPr lang="ar-SY" b="1" dirty="0" smtClean="0">
                  <a:solidFill>
                    <a:schemeClr val="bg1"/>
                  </a:solidFill>
                  <a:latin typeface="Helvetica" panose="020B0604020202020204" pitchFamily="34" charset="0"/>
                </a:rPr>
                <a:t>في مصحف واحد عُرِفَ بالمصحف العثماني نسبةً إليه رضي الله عنه</a:t>
              </a:r>
              <a:endParaRPr lang="en-US" sz="11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59" name="TextBox 26">
              <a:extLst>
                <a:ext uri="{FF2B5EF4-FFF2-40B4-BE49-F238E27FC236}">
                  <a16:creationId xmlns:a16="http://schemas.microsoft.com/office/drawing/2014/main" xmlns="" id="{479E858E-1373-421E-B8CD-800A947E627D}"/>
                </a:ext>
              </a:extLst>
            </p:cNvPr>
            <p:cNvSpPr txBox="1"/>
            <p:nvPr/>
          </p:nvSpPr>
          <p:spPr>
            <a:xfrm>
              <a:off x="1858152" y="2692033"/>
              <a:ext cx="225997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9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  <p:grpSp>
        <p:nvGrpSpPr>
          <p:cNvPr id="60" name="Group 53">
            <a:extLst>
              <a:ext uri="{FF2B5EF4-FFF2-40B4-BE49-F238E27FC236}">
                <a16:creationId xmlns:a16="http://schemas.microsoft.com/office/drawing/2014/main" xmlns="" id="{1427CF69-581C-4C75-AEC1-9455107307AA}"/>
              </a:ext>
            </a:extLst>
          </p:cNvPr>
          <p:cNvGrpSpPr/>
          <p:nvPr/>
        </p:nvGrpSpPr>
        <p:grpSpPr>
          <a:xfrm>
            <a:off x="2585397" y="1336344"/>
            <a:ext cx="2662768" cy="1284631"/>
            <a:chOff x="2328937" y="1561409"/>
            <a:chExt cx="1284155" cy="1284631"/>
          </a:xfrm>
        </p:grpSpPr>
        <p:sp>
          <p:nvSpPr>
            <p:cNvPr id="61" name="TextBox 27">
              <a:extLst>
                <a:ext uri="{FF2B5EF4-FFF2-40B4-BE49-F238E27FC236}">
                  <a16:creationId xmlns:a16="http://schemas.microsoft.com/office/drawing/2014/main" xmlns="" id="{A9028BCA-9171-43EA-9DCF-78FE5974C416}"/>
                </a:ext>
              </a:extLst>
            </p:cNvPr>
            <p:cNvSpPr txBox="1"/>
            <p:nvPr/>
          </p:nvSpPr>
          <p:spPr>
            <a:xfrm>
              <a:off x="2328937" y="1561409"/>
              <a:ext cx="11662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  <a:latin typeface="Helvetica" panose="020B0604020202020204" pitchFamily="34" charset="0"/>
                </a:rPr>
                <a:t>إرسال العلماء </a:t>
              </a:r>
              <a:r>
                <a:rPr lang="ar-SY" b="1" dirty="0" smtClean="0">
                  <a:solidFill>
                    <a:schemeClr val="bg1"/>
                  </a:solidFill>
                  <a:latin typeface="Helvetica" panose="020B0604020202020204" pitchFamily="34" charset="0"/>
                </a:rPr>
                <a:t>إلى البلدان المختلفة , لتعليم الناس القرآن الكريم و السنة الشريفة </a:t>
              </a:r>
              <a:endParaRPr lang="en-US" sz="11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62" name="TextBox 28">
              <a:extLst>
                <a:ext uri="{FF2B5EF4-FFF2-40B4-BE49-F238E27FC236}">
                  <a16:creationId xmlns:a16="http://schemas.microsoft.com/office/drawing/2014/main" xmlns="" id="{CCBE0D41-3887-4EC5-A67C-A5D9BB006D1B}"/>
                </a:ext>
              </a:extLst>
            </p:cNvPr>
            <p:cNvSpPr txBox="1"/>
            <p:nvPr/>
          </p:nvSpPr>
          <p:spPr>
            <a:xfrm>
              <a:off x="2354880" y="2507486"/>
              <a:ext cx="12582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  <p:grpSp>
        <p:nvGrpSpPr>
          <p:cNvPr id="63" name="Group 54">
            <a:extLst>
              <a:ext uri="{FF2B5EF4-FFF2-40B4-BE49-F238E27FC236}">
                <a16:creationId xmlns:a16="http://schemas.microsoft.com/office/drawing/2014/main" xmlns="" id="{AA4A199A-5FAF-4025-AB3C-B439FFDECA40}"/>
              </a:ext>
            </a:extLst>
          </p:cNvPr>
          <p:cNvGrpSpPr/>
          <p:nvPr/>
        </p:nvGrpSpPr>
        <p:grpSpPr>
          <a:xfrm>
            <a:off x="9611156" y="1987805"/>
            <a:ext cx="2485694" cy="646331"/>
            <a:chOff x="8055761" y="1035028"/>
            <a:chExt cx="2485694" cy="646331"/>
          </a:xfrm>
        </p:grpSpPr>
        <p:sp>
          <p:nvSpPr>
            <p:cNvPr id="64" name="TextBox 29">
              <a:extLst>
                <a:ext uri="{FF2B5EF4-FFF2-40B4-BE49-F238E27FC236}">
                  <a16:creationId xmlns:a16="http://schemas.microsoft.com/office/drawing/2014/main" xmlns="" id="{C8939E5E-1E95-4AA6-9238-FE679310DE39}"/>
                </a:ext>
              </a:extLst>
            </p:cNvPr>
            <p:cNvSpPr txBox="1"/>
            <p:nvPr/>
          </p:nvSpPr>
          <p:spPr>
            <a:xfrm>
              <a:off x="8347711" y="1035028"/>
              <a:ext cx="21937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FFFF00"/>
                  </a:solidFill>
                  <a:latin typeface="Helvetica" panose="020B0604020202020204" pitchFamily="34" charset="0"/>
                </a:rPr>
                <a:t>إنشاء أول أسطول بحري في الإسلام</a:t>
              </a:r>
              <a:endParaRPr lang="ar-SY" b="1" dirty="0" smtClean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65" name="TextBox 30">
              <a:extLst>
                <a:ext uri="{FF2B5EF4-FFF2-40B4-BE49-F238E27FC236}">
                  <a16:creationId xmlns:a16="http://schemas.microsoft.com/office/drawing/2014/main" xmlns="" id="{C31296DC-F0D6-4541-A182-52EAD2A1B4CD}"/>
                </a:ext>
              </a:extLst>
            </p:cNvPr>
            <p:cNvSpPr txBox="1"/>
            <p:nvPr/>
          </p:nvSpPr>
          <p:spPr>
            <a:xfrm>
              <a:off x="8055761" y="1304674"/>
              <a:ext cx="24221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69" name="Freeform: Shape 47">
            <a:extLst>
              <a:ext uri="{FF2B5EF4-FFF2-40B4-BE49-F238E27FC236}">
                <a16:creationId xmlns:a16="http://schemas.microsoft.com/office/drawing/2014/main" xmlns="" id="{1C753C69-666C-4CCB-B0E1-5CCBABBA4DAC}"/>
              </a:ext>
            </a:extLst>
          </p:cNvPr>
          <p:cNvSpPr/>
          <p:nvPr/>
        </p:nvSpPr>
        <p:spPr>
          <a:xfrm flipH="1">
            <a:off x="7340841" y="5860310"/>
            <a:ext cx="1611497" cy="942074"/>
          </a:xfrm>
          <a:custGeom>
            <a:avLst/>
            <a:gdLst>
              <a:gd name="connsiteX0" fmla="*/ 1604211 w 1604211"/>
              <a:gd name="connsiteY0" fmla="*/ 930442 h 930442"/>
              <a:gd name="connsiteX1" fmla="*/ 1556085 w 1604211"/>
              <a:gd name="connsiteY1" fmla="*/ 898358 h 930442"/>
              <a:gd name="connsiteX2" fmla="*/ 0 w 1604211"/>
              <a:gd name="connsiteY2" fmla="*/ 545432 h 930442"/>
              <a:gd name="connsiteX3" fmla="*/ 850232 w 1604211"/>
              <a:gd name="connsiteY3" fmla="*/ 0 h 930442"/>
              <a:gd name="connsiteX4" fmla="*/ 1604211 w 1604211"/>
              <a:gd name="connsiteY4" fmla="*/ 930442 h 930442"/>
              <a:gd name="connsiteX0" fmla="*/ 1604211 w 1604211"/>
              <a:gd name="connsiteY0" fmla="*/ 930442 h 930442"/>
              <a:gd name="connsiteX1" fmla="*/ 1552442 w 1604211"/>
              <a:gd name="connsiteY1" fmla="*/ 920216 h 930442"/>
              <a:gd name="connsiteX2" fmla="*/ 0 w 1604211"/>
              <a:gd name="connsiteY2" fmla="*/ 545432 h 930442"/>
              <a:gd name="connsiteX3" fmla="*/ 850232 w 1604211"/>
              <a:gd name="connsiteY3" fmla="*/ 0 h 930442"/>
              <a:gd name="connsiteX4" fmla="*/ 1604211 w 1604211"/>
              <a:gd name="connsiteY4" fmla="*/ 930442 h 930442"/>
              <a:gd name="connsiteX0" fmla="*/ 1611497 w 1611497"/>
              <a:gd name="connsiteY0" fmla="*/ 828437 h 920216"/>
              <a:gd name="connsiteX1" fmla="*/ 1552442 w 1611497"/>
              <a:gd name="connsiteY1" fmla="*/ 920216 h 920216"/>
              <a:gd name="connsiteX2" fmla="*/ 0 w 1611497"/>
              <a:gd name="connsiteY2" fmla="*/ 545432 h 920216"/>
              <a:gd name="connsiteX3" fmla="*/ 850232 w 1611497"/>
              <a:gd name="connsiteY3" fmla="*/ 0 h 920216"/>
              <a:gd name="connsiteX4" fmla="*/ 1611497 w 1611497"/>
              <a:gd name="connsiteY4" fmla="*/ 828437 h 920216"/>
              <a:gd name="connsiteX0" fmla="*/ 1611497 w 1611497"/>
              <a:gd name="connsiteY0" fmla="*/ 828437 h 912930"/>
              <a:gd name="connsiteX1" fmla="*/ 1607088 w 1611497"/>
              <a:gd name="connsiteY1" fmla="*/ 912930 h 912930"/>
              <a:gd name="connsiteX2" fmla="*/ 0 w 1611497"/>
              <a:gd name="connsiteY2" fmla="*/ 545432 h 912930"/>
              <a:gd name="connsiteX3" fmla="*/ 850232 w 1611497"/>
              <a:gd name="connsiteY3" fmla="*/ 0 h 912930"/>
              <a:gd name="connsiteX4" fmla="*/ 1611497 w 1611497"/>
              <a:gd name="connsiteY4" fmla="*/ 828437 h 912930"/>
              <a:gd name="connsiteX0" fmla="*/ 1611497 w 1611497"/>
              <a:gd name="connsiteY0" fmla="*/ 777435 h 912930"/>
              <a:gd name="connsiteX1" fmla="*/ 1607088 w 1611497"/>
              <a:gd name="connsiteY1" fmla="*/ 912930 h 912930"/>
              <a:gd name="connsiteX2" fmla="*/ 0 w 1611497"/>
              <a:gd name="connsiteY2" fmla="*/ 545432 h 912930"/>
              <a:gd name="connsiteX3" fmla="*/ 850232 w 1611497"/>
              <a:gd name="connsiteY3" fmla="*/ 0 h 912930"/>
              <a:gd name="connsiteX4" fmla="*/ 1611497 w 1611497"/>
              <a:gd name="connsiteY4" fmla="*/ 777435 h 912930"/>
              <a:gd name="connsiteX0" fmla="*/ 1611497 w 1611497"/>
              <a:gd name="connsiteY0" fmla="*/ 777435 h 942074"/>
              <a:gd name="connsiteX1" fmla="*/ 1607088 w 1611497"/>
              <a:gd name="connsiteY1" fmla="*/ 942074 h 942074"/>
              <a:gd name="connsiteX2" fmla="*/ 0 w 1611497"/>
              <a:gd name="connsiteY2" fmla="*/ 545432 h 942074"/>
              <a:gd name="connsiteX3" fmla="*/ 850232 w 1611497"/>
              <a:gd name="connsiteY3" fmla="*/ 0 h 942074"/>
              <a:gd name="connsiteX4" fmla="*/ 1611497 w 1611497"/>
              <a:gd name="connsiteY4" fmla="*/ 777435 h 94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1497" h="942074">
                <a:moveTo>
                  <a:pt x="1611497" y="777435"/>
                </a:moveTo>
                <a:lnTo>
                  <a:pt x="1607088" y="942074"/>
                </a:lnTo>
                <a:lnTo>
                  <a:pt x="0" y="545432"/>
                </a:lnTo>
                <a:lnTo>
                  <a:pt x="850232" y="0"/>
                </a:lnTo>
                <a:lnTo>
                  <a:pt x="1611497" y="777435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Freeform: Shape 23">
            <a:extLst>
              <a:ext uri="{FF2B5EF4-FFF2-40B4-BE49-F238E27FC236}">
                <a16:creationId xmlns:a16="http://schemas.microsoft.com/office/drawing/2014/main" xmlns="" id="{E7092BB7-B270-4FE1-8141-B55AB3F20C13}"/>
              </a:ext>
            </a:extLst>
          </p:cNvPr>
          <p:cNvSpPr/>
          <p:nvPr/>
        </p:nvSpPr>
        <p:spPr>
          <a:xfrm>
            <a:off x="5836226" y="5837826"/>
            <a:ext cx="1611497" cy="942074"/>
          </a:xfrm>
          <a:custGeom>
            <a:avLst/>
            <a:gdLst>
              <a:gd name="connsiteX0" fmla="*/ 1604211 w 1604211"/>
              <a:gd name="connsiteY0" fmla="*/ 930442 h 930442"/>
              <a:gd name="connsiteX1" fmla="*/ 1556085 w 1604211"/>
              <a:gd name="connsiteY1" fmla="*/ 898358 h 930442"/>
              <a:gd name="connsiteX2" fmla="*/ 0 w 1604211"/>
              <a:gd name="connsiteY2" fmla="*/ 545432 h 930442"/>
              <a:gd name="connsiteX3" fmla="*/ 850232 w 1604211"/>
              <a:gd name="connsiteY3" fmla="*/ 0 h 930442"/>
              <a:gd name="connsiteX4" fmla="*/ 1604211 w 1604211"/>
              <a:gd name="connsiteY4" fmla="*/ 930442 h 930442"/>
              <a:gd name="connsiteX0" fmla="*/ 1604211 w 1604211"/>
              <a:gd name="connsiteY0" fmla="*/ 930442 h 930442"/>
              <a:gd name="connsiteX1" fmla="*/ 1552442 w 1604211"/>
              <a:gd name="connsiteY1" fmla="*/ 920216 h 930442"/>
              <a:gd name="connsiteX2" fmla="*/ 0 w 1604211"/>
              <a:gd name="connsiteY2" fmla="*/ 545432 h 930442"/>
              <a:gd name="connsiteX3" fmla="*/ 850232 w 1604211"/>
              <a:gd name="connsiteY3" fmla="*/ 0 h 930442"/>
              <a:gd name="connsiteX4" fmla="*/ 1604211 w 1604211"/>
              <a:gd name="connsiteY4" fmla="*/ 930442 h 930442"/>
              <a:gd name="connsiteX0" fmla="*/ 1611497 w 1611497"/>
              <a:gd name="connsiteY0" fmla="*/ 828437 h 920216"/>
              <a:gd name="connsiteX1" fmla="*/ 1552442 w 1611497"/>
              <a:gd name="connsiteY1" fmla="*/ 920216 h 920216"/>
              <a:gd name="connsiteX2" fmla="*/ 0 w 1611497"/>
              <a:gd name="connsiteY2" fmla="*/ 545432 h 920216"/>
              <a:gd name="connsiteX3" fmla="*/ 850232 w 1611497"/>
              <a:gd name="connsiteY3" fmla="*/ 0 h 920216"/>
              <a:gd name="connsiteX4" fmla="*/ 1611497 w 1611497"/>
              <a:gd name="connsiteY4" fmla="*/ 828437 h 920216"/>
              <a:gd name="connsiteX0" fmla="*/ 1611497 w 1611497"/>
              <a:gd name="connsiteY0" fmla="*/ 828437 h 912930"/>
              <a:gd name="connsiteX1" fmla="*/ 1607088 w 1611497"/>
              <a:gd name="connsiteY1" fmla="*/ 912930 h 912930"/>
              <a:gd name="connsiteX2" fmla="*/ 0 w 1611497"/>
              <a:gd name="connsiteY2" fmla="*/ 545432 h 912930"/>
              <a:gd name="connsiteX3" fmla="*/ 850232 w 1611497"/>
              <a:gd name="connsiteY3" fmla="*/ 0 h 912930"/>
              <a:gd name="connsiteX4" fmla="*/ 1611497 w 1611497"/>
              <a:gd name="connsiteY4" fmla="*/ 828437 h 912930"/>
              <a:gd name="connsiteX0" fmla="*/ 1611497 w 1611497"/>
              <a:gd name="connsiteY0" fmla="*/ 777435 h 912930"/>
              <a:gd name="connsiteX1" fmla="*/ 1607088 w 1611497"/>
              <a:gd name="connsiteY1" fmla="*/ 912930 h 912930"/>
              <a:gd name="connsiteX2" fmla="*/ 0 w 1611497"/>
              <a:gd name="connsiteY2" fmla="*/ 545432 h 912930"/>
              <a:gd name="connsiteX3" fmla="*/ 850232 w 1611497"/>
              <a:gd name="connsiteY3" fmla="*/ 0 h 912930"/>
              <a:gd name="connsiteX4" fmla="*/ 1611497 w 1611497"/>
              <a:gd name="connsiteY4" fmla="*/ 777435 h 912930"/>
              <a:gd name="connsiteX0" fmla="*/ 1611497 w 1611497"/>
              <a:gd name="connsiteY0" fmla="*/ 777435 h 942074"/>
              <a:gd name="connsiteX1" fmla="*/ 1607088 w 1611497"/>
              <a:gd name="connsiteY1" fmla="*/ 942074 h 942074"/>
              <a:gd name="connsiteX2" fmla="*/ 0 w 1611497"/>
              <a:gd name="connsiteY2" fmla="*/ 545432 h 942074"/>
              <a:gd name="connsiteX3" fmla="*/ 850232 w 1611497"/>
              <a:gd name="connsiteY3" fmla="*/ 0 h 942074"/>
              <a:gd name="connsiteX4" fmla="*/ 1611497 w 1611497"/>
              <a:gd name="connsiteY4" fmla="*/ 777435 h 94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1497" h="942074">
                <a:moveTo>
                  <a:pt x="1611497" y="777435"/>
                </a:moveTo>
                <a:lnTo>
                  <a:pt x="1607088" y="942074"/>
                </a:lnTo>
                <a:lnTo>
                  <a:pt x="0" y="545432"/>
                </a:lnTo>
                <a:lnTo>
                  <a:pt x="850232" y="0"/>
                </a:lnTo>
                <a:lnTo>
                  <a:pt x="1611497" y="777435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1" name="Group 19">
            <a:extLst>
              <a:ext uri="{FF2B5EF4-FFF2-40B4-BE49-F238E27FC236}">
                <a16:creationId xmlns:a16="http://schemas.microsoft.com/office/drawing/2014/main" xmlns="" id="{BA978252-E094-4C94-A598-67CBB441B707}"/>
              </a:ext>
            </a:extLst>
          </p:cNvPr>
          <p:cNvGrpSpPr/>
          <p:nvPr/>
        </p:nvGrpSpPr>
        <p:grpSpPr>
          <a:xfrm>
            <a:off x="6123360" y="5123284"/>
            <a:ext cx="2766192" cy="1627908"/>
            <a:chOff x="4696413" y="4765964"/>
            <a:chExt cx="2766192" cy="1627908"/>
          </a:xfrm>
        </p:grpSpPr>
        <p:sp>
          <p:nvSpPr>
            <p:cNvPr id="72" name="Freeform: Shape 10">
              <a:extLst>
                <a:ext uri="{FF2B5EF4-FFF2-40B4-BE49-F238E27FC236}">
                  <a16:creationId xmlns:a16="http://schemas.microsoft.com/office/drawing/2014/main" xmlns="" id="{73EAFC3E-6EA3-4AF2-91CF-6B84B44B3417}"/>
                </a:ext>
              </a:extLst>
            </p:cNvPr>
            <p:cNvSpPr/>
            <p:nvPr/>
          </p:nvSpPr>
          <p:spPr>
            <a:xfrm>
              <a:off x="5141106" y="4790361"/>
              <a:ext cx="949946" cy="1603511"/>
            </a:xfrm>
            <a:custGeom>
              <a:avLst/>
              <a:gdLst>
                <a:gd name="connsiteX0" fmla="*/ 0 w 1662542"/>
                <a:gd name="connsiteY0" fmla="*/ 3462 h 1932709"/>
                <a:gd name="connsiteX1" fmla="*/ 1662542 w 1662542"/>
                <a:gd name="connsiteY1" fmla="*/ 588817 h 1932709"/>
                <a:gd name="connsiteX2" fmla="*/ 1662542 w 1662542"/>
                <a:gd name="connsiteY2" fmla="*/ 1932709 h 1932709"/>
                <a:gd name="connsiteX3" fmla="*/ 0 w 1662542"/>
                <a:gd name="connsiteY3" fmla="*/ 1378528 h 1932709"/>
                <a:gd name="connsiteX4" fmla="*/ 0 w 1662542"/>
                <a:gd name="connsiteY4" fmla="*/ 0 h 1932709"/>
                <a:gd name="connsiteX5" fmla="*/ 9833 w 1662542"/>
                <a:gd name="connsiteY5" fmla="*/ 0 h 1932709"/>
                <a:gd name="connsiteX6" fmla="*/ 0 w 1662542"/>
                <a:gd name="connsiteY6" fmla="*/ 3462 h 193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2542" h="1932709">
                  <a:moveTo>
                    <a:pt x="0" y="3462"/>
                  </a:moveTo>
                  <a:lnTo>
                    <a:pt x="1662542" y="588817"/>
                  </a:lnTo>
                  <a:lnTo>
                    <a:pt x="1662542" y="1932709"/>
                  </a:lnTo>
                  <a:lnTo>
                    <a:pt x="0" y="1378528"/>
                  </a:lnTo>
                  <a:close/>
                  <a:moveTo>
                    <a:pt x="0" y="0"/>
                  </a:moveTo>
                  <a:lnTo>
                    <a:pt x="9833" y="0"/>
                  </a:lnTo>
                  <a:lnTo>
                    <a:pt x="0" y="3462"/>
                  </a:lnTo>
                  <a:close/>
                </a:path>
              </a:pathLst>
            </a:custGeom>
            <a:solidFill>
              <a:srgbClr val="D5A8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3" name="Freeform: Shape 12">
              <a:extLst>
                <a:ext uri="{FF2B5EF4-FFF2-40B4-BE49-F238E27FC236}">
                  <a16:creationId xmlns:a16="http://schemas.microsoft.com/office/drawing/2014/main" xmlns="" id="{2942F095-14D6-417D-B458-3166616F5482}"/>
                </a:ext>
              </a:extLst>
            </p:cNvPr>
            <p:cNvSpPr/>
            <p:nvPr/>
          </p:nvSpPr>
          <p:spPr>
            <a:xfrm flipH="1">
              <a:off x="6091052" y="4790361"/>
              <a:ext cx="949946" cy="1603511"/>
            </a:xfrm>
            <a:custGeom>
              <a:avLst/>
              <a:gdLst>
                <a:gd name="connsiteX0" fmla="*/ 0 w 1662542"/>
                <a:gd name="connsiteY0" fmla="*/ 3462 h 1932709"/>
                <a:gd name="connsiteX1" fmla="*/ 1662542 w 1662542"/>
                <a:gd name="connsiteY1" fmla="*/ 588817 h 1932709"/>
                <a:gd name="connsiteX2" fmla="*/ 1662542 w 1662542"/>
                <a:gd name="connsiteY2" fmla="*/ 1932709 h 1932709"/>
                <a:gd name="connsiteX3" fmla="*/ 0 w 1662542"/>
                <a:gd name="connsiteY3" fmla="*/ 1378528 h 1932709"/>
                <a:gd name="connsiteX4" fmla="*/ 0 w 1662542"/>
                <a:gd name="connsiteY4" fmla="*/ 0 h 1932709"/>
                <a:gd name="connsiteX5" fmla="*/ 9833 w 1662542"/>
                <a:gd name="connsiteY5" fmla="*/ 0 h 1932709"/>
                <a:gd name="connsiteX6" fmla="*/ 0 w 1662542"/>
                <a:gd name="connsiteY6" fmla="*/ 3462 h 193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2542" h="1932709">
                  <a:moveTo>
                    <a:pt x="0" y="3462"/>
                  </a:moveTo>
                  <a:lnTo>
                    <a:pt x="1662542" y="588817"/>
                  </a:lnTo>
                  <a:lnTo>
                    <a:pt x="1662542" y="1932709"/>
                  </a:lnTo>
                  <a:lnTo>
                    <a:pt x="0" y="1378528"/>
                  </a:lnTo>
                  <a:close/>
                  <a:moveTo>
                    <a:pt x="0" y="0"/>
                  </a:moveTo>
                  <a:lnTo>
                    <a:pt x="9833" y="0"/>
                  </a:lnTo>
                  <a:lnTo>
                    <a:pt x="0" y="3462"/>
                  </a:lnTo>
                  <a:close/>
                </a:path>
              </a:pathLst>
            </a:custGeom>
            <a:solidFill>
              <a:srgbClr val="BC8A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4" name="Freeform: Shape 18">
              <a:extLst>
                <a:ext uri="{FF2B5EF4-FFF2-40B4-BE49-F238E27FC236}">
                  <a16:creationId xmlns:a16="http://schemas.microsoft.com/office/drawing/2014/main" xmlns="" id="{6E88EFC9-3452-4ED7-8611-A05F7D4A0C2D}"/>
                </a:ext>
              </a:extLst>
            </p:cNvPr>
            <p:cNvSpPr/>
            <p:nvPr/>
          </p:nvSpPr>
          <p:spPr>
            <a:xfrm>
              <a:off x="4696413" y="4797416"/>
              <a:ext cx="1472611" cy="1011793"/>
            </a:xfrm>
            <a:custGeom>
              <a:avLst/>
              <a:gdLst>
                <a:gd name="connsiteX0" fmla="*/ 0 w 1205346"/>
                <a:gd name="connsiteY0" fmla="*/ 457200 h 748145"/>
                <a:gd name="connsiteX1" fmla="*/ 277091 w 1205346"/>
                <a:gd name="connsiteY1" fmla="*/ 748145 h 748145"/>
                <a:gd name="connsiteX2" fmla="*/ 1205346 w 1205346"/>
                <a:gd name="connsiteY2" fmla="*/ 263236 h 748145"/>
                <a:gd name="connsiteX3" fmla="*/ 900546 w 1205346"/>
                <a:gd name="connsiteY3" fmla="*/ 0 h 748145"/>
                <a:gd name="connsiteX4" fmla="*/ 0 w 1205346"/>
                <a:gd name="connsiteY4" fmla="*/ 457200 h 748145"/>
                <a:gd name="connsiteX0" fmla="*/ 0 w 1205346"/>
                <a:gd name="connsiteY0" fmla="*/ 472440 h 763385"/>
                <a:gd name="connsiteX1" fmla="*/ 277091 w 1205346"/>
                <a:gd name="connsiteY1" fmla="*/ 763385 h 763385"/>
                <a:gd name="connsiteX2" fmla="*/ 1205346 w 1205346"/>
                <a:gd name="connsiteY2" fmla="*/ 278476 h 763385"/>
                <a:gd name="connsiteX3" fmla="*/ 931026 w 1205346"/>
                <a:gd name="connsiteY3" fmla="*/ 0 h 763385"/>
                <a:gd name="connsiteX4" fmla="*/ 0 w 1205346"/>
                <a:gd name="connsiteY4" fmla="*/ 472440 h 763385"/>
                <a:gd name="connsiteX0" fmla="*/ 0 w 1239636"/>
                <a:gd name="connsiteY0" fmla="*/ 472440 h 763385"/>
                <a:gd name="connsiteX1" fmla="*/ 277091 w 1239636"/>
                <a:gd name="connsiteY1" fmla="*/ 763385 h 763385"/>
                <a:gd name="connsiteX2" fmla="*/ 1239636 w 1239636"/>
                <a:gd name="connsiteY2" fmla="*/ 251806 h 763385"/>
                <a:gd name="connsiteX3" fmla="*/ 931026 w 1239636"/>
                <a:gd name="connsiteY3" fmla="*/ 0 h 763385"/>
                <a:gd name="connsiteX4" fmla="*/ 0 w 1239636"/>
                <a:gd name="connsiteY4" fmla="*/ 472440 h 763385"/>
                <a:gd name="connsiteX0" fmla="*/ 0 w 1239636"/>
                <a:gd name="connsiteY0" fmla="*/ 472440 h 919745"/>
                <a:gd name="connsiteX1" fmla="*/ 233698 w 1239636"/>
                <a:gd name="connsiteY1" fmla="*/ 919745 h 919745"/>
                <a:gd name="connsiteX2" fmla="*/ 1239636 w 1239636"/>
                <a:gd name="connsiteY2" fmla="*/ 251806 h 919745"/>
                <a:gd name="connsiteX3" fmla="*/ 931026 w 1239636"/>
                <a:gd name="connsiteY3" fmla="*/ 0 h 919745"/>
                <a:gd name="connsiteX4" fmla="*/ 0 w 1239636"/>
                <a:gd name="connsiteY4" fmla="*/ 472440 h 919745"/>
                <a:gd name="connsiteX0" fmla="*/ 0 w 1227802"/>
                <a:gd name="connsiteY0" fmla="*/ 472440 h 919745"/>
                <a:gd name="connsiteX1" fmla="*/ 233698 w 1227802"/>
                <a:gd name="connsiteY1" fmla="*/ 919745 h 919745"/>
                <a:gd name="connsiteX2" fmla="*/ 1227802 w 1227802"/>
                <a:gd name="connsiteY2" fmla="*/ 398968 h 919745"/>
                <a:gd name="connsiteX3" fmla="*/ 931026 w 1227802"/>
                <a:gd name="connsiteY3" fmla="*/ 0 h 919745"/>
                <a:gd name="connsiteX4" fmla="*/ 0 w 1227802"/>
                <a:gd name="connsiteY4" fmla="*/ 472440 h 919745"/>
                <a:gd name="connsiteX0" fmla="*/ 0 w 1109455"/>
                <a:gd name="connsiteY0" fmla="*/ 394260 h 919745"/>
                <a:gd name="connsiteX1" fmla="*/ 115351 w 1109455"/>
                <a:gd name="connsiteY1" fmla="*/ 919745 h 919745"/>
                <a:gd name="connsiteX2" fmla="*/ 1109455 w 1109455"/>
                <a:gd name="connsiteY2" fmla="*/ 398968 h 919745"/>
                <a:gd name="connsiteX3" fmla="*/ 812679 w 1109455"/>
                <a:gd name="connsiteY3" fmla="*/ 0 h 919745"/>
                <a:gd name="connsiteX4" fmla="*/ 0 w 1109455"/>
                <a:gd name="connsiteY4" fmla="*/ 394260 h 919745"/>
                <a:gd name="connsiteX0" fmla="*/ 22720 w 994104"/>
                <a:gd name="connsiteY0" fmla="*/ 0 h 1288892"/>
                <a:gd name="connsiteX1" fmla="*/ 0 w 994104"/>
                <a:gd name="connsiteY1" fmla="*/ 1288892 h 1288892"/>
                <a:gd name="connsiteX2" fmla="*/ 994104 w 994104"/>
                <a:gd name="connsiteY2" fmla="*/ 768115 h 1288892"/>
                <a:gd name="connsiteX3" fmla="*/ 697328 w 994104"/>
                <a:gd name="connsiteY3" fmla="*/ 369147 h 1288892"/>
                <a:gd name="connsiteX4" fmla="*/ 22720 w 994104"/>
                <a:gd name="connsiteY4" fmla="*/ 0 h 1288892"/>
                <a:gd name="connsiteX0" fmla="*/ 318587 w 1289971"/>
                <a:gd name="connsiteY0" fmla="*/ 0 h 768115"/>
                <a:gd name="connsiteX1" fmla="*/ 0 w 1289971"/>
                <a:gd name="connsiteY1" fmla="*/ 332334 h 768115"/>
                <a:gd name="connsiteX2" fmla="*/ 1289971 w 1289971"/>
                <a:gd name="connsiteY2" fmla="*/ 768115 h 768115"/>
                <a:gd name="connsiteX3" fmla="*/ 993195 w 1289971"/>
                <a:gd name="connsiteY3" fmla="*/ 369147 h 768115"/>
                <a:gd name="connsiteX4" fmla="*/ 318587 w 1289971"/>
                <a:gd name="connsiteY4" fmla="*/ 0 h 768115"/>
                <a:gd name="connsiteX0" fmla="*/ 318587 w 993195"/>
                <a:gd name="connsiteY0" fmla="*/ 0 h 864690"/>
                <a:gd name="connsiteX1" fmla="*/ 0 w 993195"/>
                <a:gd name="connsiteY1" fmla="*/ 332334 h 864690"/>
                <a:gd name="connsiteX2" fmla="*/ 867868 w 993195"/>
                <a:gd name="connsiteY2" fmla="*/ 864690 h 864690"/>
                <a:gd name="connsiteX3" fmla="*/ 993195 w 993195"/>
                <a:gd name="connsiteY3" fmla="*/ 369147 h 864690"/>
                <a:gd name="connsiteX4" fmla="*/ 318587 w 993195"/>
                <a:gd name="connsiteY4" fmla="*/ 0 h 864690"/>
                <a:gd name="connsiteX0" fmla="*/ 318587 w 1135211"/>
                <a:gd name="connsiteY0" fmla="*/ 0 h 864690"/>
                <a:gd name="connsiteX1" fmla="*/ 0 w 1135211"/>
                <a:gd name="connsiteY1" fmla="*/ 332334 h 864690"/>
                <a:gd name="connsiteX2" fmla="*/ 867868 w 1135211"/>
                <a:gd name="connsiteY2" fmla="*/ 864690 h 864690"/>
                <a:gd name="connsiteX3" fmla="*/ 1135211 w 1135211"/>
                <a:gd name="connsiteY3" fmla="*/ 488716 h 864690"/>
                <a:gd name="connsiteX4" fmla="*/ 318587 w 1135211"/>
                <a:gd name="connsiteY4" fmla="*/ 0 h 864690"/>
                <a:gd name="connsiteX0" fmla="*/ 318587 w 1135211"/>
                <a:gd name="connsiteY0" fmla="*/ 0 h 956667"/>
                <a:gd name="connsiteX1" fmla="*/ 0 w 1135211"/>
                <a:gd name="connsiteY1" fmla="*/ 332334 h 956667"/>
                <a:gd name="connsiteX2" fmla="*/ 777136 w 1135211"/>
                <a:gd name="connsiteY2" fmla="*/ 956667 h 956667"/>
                <a:gd name="connsiteX3" fmla="*/ 1135211 w 1135211"/>
                <a:gd name="connsiteY3" fmla="*/ 488716 h 956667"/>
                <a:gd name="connsiteX4" fmla="*/ 318587 w 1135211"/>
                <a:gd name="connsiteY4" fmla="*/ 0 h 956667"/>
                <a:gd name="connsiteX0" fmla="*/ 338311 w 1154935"/>
                <a:gd name="connsiteY0" fmla="*/ 0 h 956667"/>
                <a:gd name="connsiteX1" fmla="*/ 0 w 1154935"/>
                <a:gd name="connsiteY1" fmla="*/ 332334 h 956667"/>
                <a:gd name="connsiteX2" fmla="*/ 796860 w 1154935"/>
                <a:gd name="connsiteY2" fmla="*/ 956667 h 956667"/>
                <a:gd name="connsiteX3" fmla="*/ 1154935 w 1154935"/>
                <a:gd name="connsiteY3" fmla="*/ 488716 h 956667"/>
                <a:gd name="connsiteX4" fmla="*/ 338311 w 1154935"/>
                <a:gd name="connsiteY4" fmla="*/ 0 h 956667"/>
                <a:gd name="connsiteX0" fmla="*/ 346201 w 1162825"/>
                <a:gd name="connsiteY0" fmla="*/ 0 h 956667"/>
                <a:gd name="connsiteX1" fmla="*/ 0 w 1162825"/>
                <a:gd name="connsiteY1" fmla="*/ 369124 h 956667"/>
                <a:gd name="connsiteX2" fmla="*/ 804750 w 1162825"/>
                <a:gd name="connsiteY2" fmla="*/ 956667 h 956667"/>
                <a:gd name="connsiteX3" fmla="*/ 1162825 w 1162825"/>
                <a:gd name="connsiteY3" fmla="*/ 488716 h 956667"/>
                <a:gd name="connsiteX4" fmla="*/ 346201 w 1162825"/>
                <a:gd name="connsiteY4" fmla="*/ 0 h 956667"/>
                <a:gd name="connsiteX0" fmla="*/ 346201 w 1194384"/>
                <a:gd name="connsiteY0" fmla="*/ 0 h 956667"/>
                <a:gd name="connsiteX1" fmla="*/ 0 w 1194384"/>
                <a:gd name="connsiteY1" fmla="*/ 369124 h 956667"/>
                <a:gd name="connsiteX2" fmla="*/ 804750 w 1194384"/>
                <a:gd name="connsiteY2" fmla="*/ 956667 h 956667"/>
                <a:gd name="connsiteX3" fmla="*/ 1194384 w 1194384"/>
                <a:gd name="connsiteY3" fmla="*/ 465722 h 956667"/>
                <a:gd name="connsiteX4" fmla="*/ 346201 w 1194384"/>
                <a:gd name="connsiteY4" fmla="*/ 0 h 95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4384" h="956667">
                  <a:moveTo>
                    <a:pt x="346201" y="0"/>
                  </a:moveTo>
                  <a:lnTo>
                    <a:pt x="0" y="369124"/>
                  </a:lnTo>
                  <a:lnTo>
                    <a:pt x="804750" y="956667"/>
                  </a:lnTo>
                  <a:lnTo>
                    <a:pt x="1194384" y="465722"/>
                  </a:lnTo>
                  <a:lnTo>
                    <a:pt x="346201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Freeform: Shape 15">
              <a:extLst>
                <a:ext uri="{FF2B5EF4-FFF2-40B4-BE49-F238E27FC236}">
                  <a16:creationId xmlns:a16="http://schemas.microsoft.com/office/drawing/2014/main" xmlns="" id="{001EA154-3A5F-4039-AD73-E61B344E145C}"/>
                </a:ext>
              </a:extLst>
            </p:cNvPr>
            <p:cNvSpPr/>
            <p:nvPr/>
          </p:nvSpPr>
          <p:spPr>
            <a:xfrm>
              <a:off x="4724400" y="4765964"/>
              <a:ext cx="1367790" cy="807373"/>
            </a:xfrm>
            <a:custGeom>
              <a:avLst/>
              <a:gdLst>
                <a:gd name="connsiteX0" fmla="*/ 429491 w 1371600"/>
                <a:gd name="connsiteY0" fmla="*/ 0 h 803563"/>
                <a:gd name="connsiteX1" fmla="*/ 0 w 1371600"/>
                <a:gd name="connsiteY1" fmla="*/ 221672 h 803563"/>
                <a:gd name="connsiteX2" fmla="*/ 1122218 w 1371600"/>
                <a:gd name="connsiteY2" fmla="*/ 803563 h 803563"/>
                <a:gd name="connsiteX3" fmla="*/ 1371600 w 1371600"/>
                <a:gd name="connsiteY3" fmla="*/ 526472 h 803563"/>
                <a:gd name="connsiteX4" fmla="*/ 429491 w 1371600"/>
                <a:gd name="connsiteY4" fmla="*/ 0 h 803563"/>
                <a:gd name="connsiteX0" fmla="*/ 429491 w 1367790"/>
                <a:gd name="connsiteY0" fmla="*/ 0 h 803563"/>
                <a:gd name="connsiteX1" fmla="*/ 0 w 1367790"/>
                <a:gd name="connsiteY1" fmla="*/ 221672 h 803563"/>
                <a:gd name="connsiteX2" fmla="*/ 1122218 w 1367790"/>
                <a:gd name="connsiteY2" fmla="*/ 803563 h 803563"/>
                <a:gd name="connsiteX3" fmla="*/ 1367790 w 1367790"/>
                <a:gd name="connsiteY3" fmla="*/ 511232 h 803563"/>
                <a:gd name="connsiteX4" fmla="*/ 429491 w 1367790"/>
                <a:gd name="connsiteY4" fmla="*/ 0 h 803563"/>
                <a:gd name="connsiteX0" fmla="*/ 429491 w 1367790"/>
                <a:gd name="connsiteY0" fmla="*/ 0 h 807373"/>
                <a:gd name="connsiteX1" fmla="*/ 0 w 1367790"/>
                <a:gd name="connsiteY1" fmla="*/ 221672 h 807373"/>
                <a:gd name="connsiteX2" fmla="*/ 1065068 w 1367790"/>
                <a:gd name="connsiteY2" fmla="*/ 807373 h 807373"/>
                <a:gd name="connsiteX3" fmla="*/ 1367790 w 1367790"/>
                <a:gd name="connsiteY3" fmla="*/ 511232 h 807373"/>
                <a:gd name="connsiteX4" fmla="*/ 429491 w 1367790"/>
                <a:gd name="connsiteY4" fmla="*/ 0 h 807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7790" h="807373">
                  <a:moveTo>
                    <a:pt x="429491" y="0"/>
                  </a:moveTo>
                  <a:lnTo>
                    <a:pt x="0" y="221672"/>
                  </a:lnTo>
                  <a:lnTo>
                    <a:pt x="1065068" y="807373"/>
                  </a:lnTo>
                  <a:lnTo>
                    <a:pt x="1367790" y="511232"/>
                  </a:lnTo>
                  <a:lnTo>
                    <a:pt x="429491" y="0"/>
                  </a:lnTo>
                  <a:close/>
                </a:path>
              </a:pathLst>
            </a:custGeom>
            <a:solidFill>
              <a:srgbClr val="BC8A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: Shape 17">
              <a:extLst>
                <a:ext uri="{FF2B5EF4-FFF2-40B4-BE49-F238E27FC236}">
                  <a16:creationId xmlns:a16="http://schemas.microsoft.com/office/drawing/2014/main" xmlns="" id="{84001F17-438A-435A-B0C1-2BB2E4E48416}"/>
                </a:ext>
              </a:extLst>
            </p:cNvPr>
            <p:cNvSpPr/>
            <p:nvPr/>
          </p:nvSpPr>
          <p:spPr>
            <a:xfrm>
              <a:off x="6094709" y="4875198"/>
              <a:ext cx="1367896" cy="972743"/>
            </a:xfrm>
            <a:custGeom>
              <a:avLst/>
              <a:gdLst>
                <a:gd name="connsiteX0" fmla="*/ 0 w 1205346"/>
                <a:gd name="connsiteY0" fmla="*/ 457200 h 748145"/>
                <a:gd name="connsiteX1" fmla="*/ 277091 w 1205346"/>
                <a:gd name="connsiteY1" fmla="*/ 748145 h 748145"/>
                <a:gd name="connsiteX2" fmla="*/ 1205346 w 1205346"/>
                <a:gd name="connsiteY2" fmla="*/ 263236 h 748145"/>
                <a:gd name="connsiteX3" fmla="*/ 900546 w 1205346"/>
                <a:gd name="connsiteY3" fmla="*/ 0 h 748145"/>
                <a:gd name="connsiteX4" fmla="*/ 0 w 1205346"/>
                <a:gd name="connsiteY4" fmla="*/ 457200 h 748145"/>
                <a:gd name="connsiteX0" fmla="*/ 0 w 1205346"/>
                <a:gd name="connsiteY0" fmla="*/ 472440 h 763385"/>
                <a:gd name="connsiteX1" fmla="*/ 277091 w 1205346"/>
                <a:gd name="connsiteY1" fmla="*/ 763385 h 763385"/>
                <a:gd name="connsiteX2" fmla="*/ 1205346 w 1205346"/>
                <a:gd name="connsiteY2" fmla="*/ 278476 h 763385"/>
                <a:gd name="connsiteX3" fmla="*/ 931026 w 1205346"/>
                <a:gd name="connsiteY3" fmla="*/ 0 h 763385"/>
                <a:gd name="connsiteX4" fmla="*/ 0 w 1205346"/>
                <a:gd name="connsiteY4" fmla="*/ 472440 h 763385"/>
                <a:gd name="connsiteX0" fmla="*/ 0 w 1239636"/>
                <a:gd name="connsiteY0" fmla="*/ 472440 h 763385"/>
                <a:gd name="connsiteX1" fmla="*/ 277091 w 1239636"/>
                <a:gd name="connsiteY1" fmla="*/ 763385 h 763385"/>
                <a:gd name="connsiteX2" fmla="*/ 1239636 w 1239636"/>
                <a:gd name="connsiteY2" fmla="*/ 251806 h 763385"/>
                <a:gd name="connsiteX3" fmla="*/ 931026 w 1239636"/>
                <a:gd name="connsiteY3" fmla="*/ 0 h 763385"/>
                <a:gd name="connsiteX4" fmla="*/ 0 w 1239636"/>
                <a:gd name="connsiteY4" fmla="*/ 472440 h 763385"/>
                <a:gd name="connsiteX0" fmla="*/ 0 w 1239636"/>
                <a:gd name="connsiteY0" fmla="*/ 472440 h 919745"/>
                <a:gd name="connsiteX1" fmla="*/ 233698 w 1239636"/>
                <a:gd name="connsiteY1" fmla="*/ 919745 h 919745"/>
                <a:gd name="connsiteX2" fmla="*/ 1239636 w 1239636"/>
                <a:gd name="connsiteY2" fmla="*/ 251806 h 919745"/>
                <a:gd name="connsiteX3" fmla="*/ 931026 w 1239636"/>
                <a:gd name="connsiteY3" fmla="*/ 0 h 919745"/>
                <a:gd name="connsiteX4" fmla="*/ 0 w 1239636"/>
                <a:gd name="connsiteY4" fmla="*/ 472440 h 919745"/>
                <a:gd name="connsiteX0" fmla="*/ 0 w 1227802"/>
                <a:gd name="connsiteY0" fmla="*/ 472440 h 919745"/>
                <a:gd name="connsiteX1" fmla="*/ 233698 w 1227802"/>
                <a:gd name="connsiteY1" fmla="*/ 919745 h 919745"/>
                <a:gd name="connsiteX2" fmla="*/ 1227802 w 1227802"/>
                <a:gd name="connsiteY2" fmla="*/ 398968 h 919745"/>
                <a:gd name="connsiteX3" fmla="*/ 931026 w 1227802"/>
                <a:gd name="connsiteY3" fmla="*/ 0 h 919745"/>
                <a:gd name="connsiteX4" fmla="*/ 0 w 1227802"/>
                <a:gd name="connsiteY4" fmla="*/ 472440 h 919745"/>
                <a:gd name="connsiteX0" fmla="*/ 0 w 1109455"/>
                <a:gd name="connsiteY0" fmla="*/ 394260 h 919745"/>
                <a:gd name="connsiteX1" fmla="*/ 115351 w 1109455"/>
                <a:gd name="connsiteY1" fmla="*/ 919745 h 919745"/>
                <a:gd name="connsiteX2" fmla="*/ 1109455 w 1109455"/>
                <a:gd name="connsiteY2" fmla="*/ 398968 h 919745"/>
                <a:gd name="connsiteX3" fmla="*/ 812679 w 1109455"/>
                <a:gd name="connsiteY3" fmla="*/ 0 h 919745"/>
                <a:gd name="connsiteX4" fmla="*/ 0 w 1109455"/>
                <a:gd name="connsiteY4" fmla="*/ 394260 h 91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9455" h="919745">
                  <a:moveTo>
                    <a:pt x="0" y="394260"/>
                  </a:moveTo>
                  <a:lnTo>
                    <a:pt x="115351" y="919745"/>
                  </a:lnTo>
                  <a:lnTo>
                    <a:pt x="1109455" y="398968"/>
                  </a:lnTo>
                  <a:lnTo>
                    <a:pt x="812679" y="0"/>
                  </a:lnTo>
                  <a:lnTo>
                    <a:pt x="0" y="39426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: Shape 16">
              <a:extLst>
                <a:ext uri="{FF2B5EF4-FFF2-40B4-BE49-F238E27FC236}">
                  <a16:creationId xmlns:a16="http://schemas.microsoft.com/office/drawing/2014/main" xmlns="" id="{1BC63CA9-75F2-4EA1-B5DF-773BBB45B204}"/>
                </a:ext>
              </a:extLst>
            </p:cNvPr>
            <p:cNvSpPr/>
            <p:nvPr/>
          </p:nvSpPr>
          <p:spPr>
            <a:xfrm>
              <a:off x="6100948" y="4806142"/>
              <a:ext cx="1239636" cy="763385"/>
            </a:xfrm>
            <a:custGeom>
              <a:avLst/>
              <a:gdLst>
                <a:gd name="connsiteX0" fmla="*/ 0 w 1205346"/>
                <a:gd name="connsiteY0" fmla="*/ 457200 h 748145"/>
                <a:gd name="connsiteX1" fmla="*/ 277091 w 1205346"/>
                <a:gd name="connsiteY1" fmla="*/ 748145 h 748145"/>
                <a:gd name="connsiteX2" fmla="*/ 1205346 w 1205346"/>
                <a:gd name="connsiteY2" fmla="*/ 263236 h 748145"/>
                <a:gd name="connsiteX3" fmla="*/ 900546 w 1205346"/>
                <a:gd name="connsiteY3" fmla="*/ 0 h 748145"/>
                <a:gd name="connsiteX4" fmla="*/ 0 w 1205346"/>
                <a:gd name="connsiteY4" fmla="*/ 457200 h 748145"/>
                <a:gd name="connsiteX0" fmla="*/ 0 w 1205346"/>
                <a:gd name="connsiteY0" fmla="*/ 472440 h 763385"/>
                <a:gd name="connsiteX1" fmla="*/ 277091 w 1205346"/>
                <a:gd name="connsiteY1" fmla="*/ 763385 h 763385"/>
                <a:gd name="connsiteX2" fmla="*/ 1205346 w 1205346"/>
                <a:gd name="connsiteY2" fmla="*/ 278476 h 763385"/>
                <a:gd name="connsiteX3" fmla="*/ 931026 w 1205346"/>
                <a:gd name="connsiteY3" fmla="*/ 0 h 763385"/>
                <a:gd name="connsiteX4" fmla="*/ 0 w 1205346"/>
                <a:gd name="connsiteY4" fmla="*/ 472440 h 763385"/>
                <a:gd name="connsiteX0" fmla="*/ 0 w 1239636"/>
                <a:gd name="connsiteY0" fmla="*/ 472440 h 763385"/>
                <a:gd name="connsiteX1" fmla="*/ 277091 w 1239636"/>
                <a:gd name="connsiteY1" fmla="*/ 763385 h 763385"/>
                <a:gd name="connsiteX2" fmla="*/ 1239636 w 1239636"/>
                <a:gd name="connsiteY2" fmla="*/ 251806 h 763385"/>
                <a:gd name="connsiteX3" fmla="*/ 931026 w 1239636"/>
                <a:gd name="connsiteY3" fmla="*/ 0 h 763385"/>
                <a:gd name="connsiteX4" fmla="*/ 0 w 1239636"/>
                <a:gd name="connsiteY4" fmla="*/ 472440 h 76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9636" h="763385">
                  <a:moveTo>
                    <a:pt x="0" y="472440"/>
                  </a:moveTo>
                  <a:lnTo>
                    <a:pt x="277091" y="763385"/>
                  </a:lnTo>
                  <a:lnTo>
                    <a:pt x="1239636" y="251806"/>
                  </a:lnTo>
                  <a:lnTo>
                    <a:pt x="931026" y="0"/>
                  </a:lnTo>
                  <a:lnTo>
                    <a:pt x="0" y="472440"/>
                  </a:lnTo>
                  <a:close/>
                </a:path>
              </a:pathLst>
            </a:custGeom>
            <a:solidFill>
              <a:srgbClr val="D5A8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3163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87342" y="2507848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20210" y="2507848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71489" y="517423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58821" y="2633400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61109" y="3745491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920708" y="509695"/>
            <a:ext cx="855042" cy="2365989"/>
            <a:chOff x="1248229" y="335569"/>
            <a:chExt cx="855042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248229" y="575526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الخلفاء الراشدون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108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الخلفاء الراشدون</a:t>
              </a:r>
            </a:p>
          </p:txBody>
        </p:sp>
      </p:grpSp>
      <p:grpSp>
        <p:nvGrpSpPr>
          <p:cNvPr id="2" name="مجموعة 1"/>
          <p:cNvGrpSpPr/>
          <p:nvPr/>
        </p:nvGrpSpPr>
        <p:grpSpPr>
          <a:xfrm>
            <a:off x="6500864" y="421029"/>
            <a:ext cx="2451474" cy="559599"/>
            <a:chOff x="5608257" y="1082155"/>
            <a:chExt cx="2451474" cy="559599"/>
          </a:xfrm>
        </p:grpSpPr>
        <p:sp>
          <p:nvSpPr>
            <p:cNvPr id="28" name="Rectangle 39">
              <a:extLst>
                <a:ext uri="{FF2B5EF4-FFF2-40B4-BE49-F238E27FC236}">
                  <a16:creationId xmlns:a16="http://schemas.microsoft.com/office/drawing/2014/main" xmlns="" id="{99014343-0912-40CE-B895-BD4566B81FC4}"/>
                </a:ext>
              </a:extLst>
            </p:cNvPr>
            <p:cNvSpPr/>
            <p:nvPr/>
          </p:nvSpPr>
          <p:spPr>
            <a:xfrm>
              <a:off x="5608257" y="1082155"/>
              <a:ext cx="2451474" cy="55959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75">
              <a:extLst>
                <a:ext uri="{FF2B5EF4-FFF2-40B4-BE49-F238E27FC236}">
                  <a16:creationId xmlns:a16="http://schemas.microsoft.com/office/drawing/2014/main" xmlns="" id="{D5DD5411-44CA-4DF8-A259-53D0BDF41CDE}"/>
                </a:ext>
              </a:extLst>
            </p:cNvPr>
            <p:cNvSpPr txBox="1"/>
            <p:nvPr/>
          </p:nvSpPr>
          <p:spPr>
            <a:xfrm flipH="1">
              <a:off x="5809451" y="1115161"/>
              <a:ext cx="2134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علي بن أبي طالب</a:t>
              </a:r>
            </a:p>
          </p:txBody>
        </p:sp>
      </p:grpSp>
      <p:sp>
        <p:nvSpPr>
          <p:cNvPr id="33" name="Freeform: Shape 56">
            <a:extLst>
              <a:ext uri="{FF2B5EF4-FFF2-40B4-BE49-F238E27FC236}">
                <a16:creationId xmlns:a16="http://schemas.microsoft.com/office/drawing/2014/main" xmlns="" id="{9A6258B0-9F92-4563-8296-5A7B27275674}"/>
              </a:ext>
            </a:extLst>
          </p:cNvPr>
          <p:cNvSpPr/>
          <p:nvPr/>
        </p:nvSpPr>
        <p:spPr>
          <a:xfrm rot="17694347">
            <a:off x="6593821" y="4492725"/>
            <a:ext cx="811315" cy="759851"/>
          </a:xfrm>
          <a:custGeom>
            <a:avLst/>
            <a:gdLst>
              <a:gd name="connsiteX0" fmla="*/ 892098 w 1150806"/>
              <a:gd name="connsiteY0" fmla="*/ 499574 h 593245"/>
              <a:gd name="connsiteX1" fmla="*/ 1150806 w 1150806"/>
              <a:gd name="connsiteY1" fmla="*/ 593245 h 593245"/>
              <a:gd name="connsiteX2" fmla="*/ 66908 w 1150806"/>
              <a:gd name="connsiteY2" fmla="*/ 0 h 593245"/>
              <a:gd name="connsiteX3" fmla="*/ 0 w 1150806"/>
              <a:gd name="connsiteY3" fmla="*/ 80289 h 593245"/>
              <a:gd name="connsiteX4" fmla="*/ 892098 w 1150806"/>
              <a:gd name="connsiteY4" fmla="*/ 499574 h 593245"/>
              <a:gd name="connsiteX0" fmla="*/ 892098 w 1150806"/>
              <a:gd name="connsiteY0" fmla="*/ 419364 h 513035"/>
              <a:gd name="connsiteX1" fmla="*/ 1150806 w 1150806"/>
              <a:gd name="connsiteY1" fmla="*/ 513035 h 513035"/>
              <a:gd name="connsiteX2" fmla="*/ 215297 w 1150806"/>
              <a:gd name="connsiteY2" fmla="*/ 0 h 513035"/>
              <a:gd name="connsiteX3" fmla="*/ 0 w 1150806"/>
              <a:gd name="connsiteY3" fmla="*/ 79 h 513035"/>
              <a:gd name="connsiteX4" fmla="*/ 892098 w 1150806"/>
              <a:gd name="connsiteY4" fmla="*/ 419364 h 513035"/>
              <a:gd name="connsiteX0" fmla="*/ 952256 w 1210964"/>
              <a:gd name="connsiteY0" fmla="*/ 463401 h 557072"/>
              <a:gd name="connsiteX1" fmla="*/ 1210964 w 1210964"/>
              <a:gd name="connsiteY1" fmla="*/ 557072 h 557072"/>
              <a:gd name="connsiteX2" fmla="*/ 275455 w 1210964"/>
              <a:gd name="connsiteY2" fmla="*/ 44037 h 557072"/>
              <a:gd name="connsiteX3" fmla="*/ 0 w 1210964"/>
              <a:gd name="connsiteY3" fmla="*/ 0 h 557072"/>
              <a:gd name="connsiteX4" fmla="*/ 952256 w 1210964"/>
              <a:gd name="connsiteY4" fmla="*/ 463401 h 557072"/>
              <a:gd name="connsiteX0" fmla="*/ 952256 w 1186901"/>
              <a:gd name="connsiteY0" fmla="*/ 463401 h 520978"/>
              <a:gd name="connsiteX1" fmla="*/ 1186901 w 1186901"/>
              <a:gd name="connsiteY1" fmla="*/ 520978 h 520978"/>
              <a:gd name="connsiteX2" fmla="*/ 275455 w 1186901"/>
              <a:gd name="connsiteY2" fmla="*/ 44037 h 520978"/>
              <a:gd name="connsiteX3" fmla="*/ 0 w 1186901"/>
              <a:gd name="connsiteY3" fmla="*/ 0 h 520978"/>
              <a:gd name="connsiteX4" fmla="*/ 952256 w 1186901"/>
              <a:gd name="connsiteY4" fmla="*/ 463401 h 520978"/>
              <a:gd name="connsiteX0" fmla="*/ 966488 w 1186901"/>
              <a:gd name="connsiteY0" fmla="*/ 488307 h 520978"/>
              <a:gd name="connsiteX1" fmla="*/ 1186901 w 1186901"/>
              <a:gd name="connsiteY1" fmla="*/ 520978 h 520978"/>
              <a:gd name="connsiteX2" fmla="*/ 275455 w 1186901"/>
              <a:gd name="connsiteY2" fmla="*/ 44037 h 520978"/>
              <a:gd name="connsiteX3" fmla="*/ 0 w 1186901"/>
              <a:gd name="connsiteY3" fmla="*/ 0 h 520978"/>
              <a:gd name="connsiteX4" fmla="*/ 966488 w 1186901"/>
              <a:gd name="connsiteY4" fmla="*/ 488307 h 520978"/>
              <a:gd name="connsiteX0" fmla="*/ 962930 w 1183343"/>
              <a:gd name="connsiteY0" fmla="*/ 488307 h 520978"/>
              <a:gd name="connsiteX1" fmla="*/ 1183343 w 1183343"/>
              <a:gd name="connsiteY1" fmla="*/ 520978 h 520978"/>
              <a:gd name="connsiteX2" fmla="*/ 271897 w 1183343"/>
              <a:gd name="connsiteY2" fmla="*/ 44037 h 520978"/>
              <a:gd name="connsiteX3" fmla="*/ 0 w 1183343"/>
              <a:gd name="connsiteY3" fmla="*/ 0 h 520978"/>
              <a:gd name="connsiteX4" fmla="*/ 962930 w 1183343"/>
              <a:gd name="connsiteY4" fmla="*/ 488307 h 520978"/>
              <a:gd name="connsiteX0" fmla="*/ 862022 w 1183343"/>
              <a:gd name="connsiteY0" fmla="*/ 642492 h 642492"/>
              <a:gd name="connsiteX1" fmla="*/ 1183343 w 1183343"/>
              <a:gd name="connsiteY1" fmla="*/ 520978 h 642492"/>
              <a:gd name="connsiteX2" fmla="*/ 271897 w 1183343"/>
              <a:gd name="connsiteY2" fmla="*/ 44037 h 642492"/>
              <a:gd name="connsiteX3" fmla="*/ 0 w 1183343"/>
              <a:gd name="connsiteY3" fmla="*/ 0 h 642492"/>
              <a:gd name="connsiteX4" fmla="*/ 862022 w 1183343"/>
              <a:gd name="connsiteY4" fmla="*/ 642492 h 642492"/>
              <a:gd name="connsiteX0" fmla="*/ 819789 w 1141110"/>
              <a:gd name="connsiteY0" fmla="*/ 650601 h 650601"/>
              <a:gd name="connsiteX1" fmla="*/ 1141110 w 1141110"/>
              <a:gd name="connsiteY1" fmla="*/ 529087 h 650601"/>
              <a:gd name="connsiteX2" fmla="*/ 229664 w 1141110"/>
              <a:gd name="connsiteY2" fmla="*/ 52146 h 650601"/>
              <a:gd name="connsiteX3" fmla="*/ 0 w 1141110"/>
              <a:gd name="connsiteY3" fmla="*/ 0 h 650601"/>
              <a:gd name="connsiteX4" fmla="*/ 819789 w 1141110"/>
              <a:gd name="connsiteY4" fmla="*/ 650601 h 650601"/>
              <a:gd name="connsiteX0" fmla="*/ 812919 w 1134240"/>
              <a:gd name="connsiteY0" fmla="*/ 619291 h 619291"/>
              <a:gd name="connsiteX1" fmla="*/ 1134240 w 1134240"/>
              <a:gd name="connsiteY1" fmla="*/ 497777 h 619291"/>
              <a:gd name="connsiteX2" fmla="*/ 222794 w 1134240"/>
              <a:gd name="connsiteY2" fmla="*/ 20836 h 619291"/>
              <a:gd name="connsiteX3" fmla="*/ 0 w 1134240"/>
              <a:gd name="connsiteY3" fmla="*/ 0 h 619291"/>
              <a:gd name="connsiteX4" fmla="*/ 812919 w 1134240"/>
              <a:gd name="connsiteY4" fmla="*/ 619291 h 619291"/>
              <a:gd name="connsiteX0" fmla="*/ 834862 w 1156183"/>
              <a:gd name="connsiteY0" fmla="*/ 795319 h 795319"/>
              <a:gd name="connsiteX1" fmla="*/ 1156183 w 1156183"/>
              <a:gd name="connsiteY1" fmla="*/ 673805 h 795319"/>
              <a:gd name="connsiteX2" fmla="*/ 0 w 1156183"/>
              <a:gd name="connsiteY2" fmla="*/ 0 h 795319"/>
              <a:gd name="connsiteX3" fmla="*/ 21943 w 1156183"/>
              <a:gd name="connsiteY3" fmla="*/ 176028 h 795319"/>
              <a:gd name="connsiteX4" fmla="*/ 834862 w 1156183"/>
              <a:gd name="connsiteY4" fmla="*/ 795319 h 795319"/>
              <a:gd name="connsiteX0" fmla="*/ 834862 w 848267"/>
              <a:gd name="connsiteY0" fmla="*/ 795319 h 795319"/>
              <a:gd name="connsiteX1" fmla="*/ 848267 w 848267"/>
              <a:gd name="connsiteY1" fmla="*/ 671107 h 795319"/>
              <a:gd name="connsiteX2" fmla="*/ 0 w 848267"/>
              <a:gd name="connsiteY2" fmla="*/ 0 h 795319"/>
              <a:gd name="connsiteX3" fmla="*/ 21943 w 848267"/>
              <a:gd name="connsiteY3" fmla="*/ 176028 h 795319"/>
              <a:gd name="connsiteX4" fmla="*/ 834862 w 848267"/>
              <a:gd name="connsiteY4" fmla="*/ 795319 h 795319"/>
              <a:gd name="connsiteX0" fmla="*/ 833258 w 848267"/>
              <a:gd name="connsiteY0" fmla="*/ 805696 h 805696"/>
              <a:gd name="connsiteX1" fmla="*/ 848267 w 848267"/>
              <a:gd name="connsiteY1" fmla="*/ 671107 h 805696"/>
              <a:gd name="connsiteX2" fmla="*/ 0 w 848267"/>
              <a:gd name="connsiteY2" fmla="*/ 0 h 805696"/>
              <a:gd name="connsiteX3" fmla="*/ 21943 w 848267"/>
              <a:gd name="connsiteY3" fmla="*/ 176028 h 805696"/>
              <a:gd name="connsiteX4" fmla="*/ 833258 w 848267"/>
              <a:gd name="connsiteY4" fmla="*/ 805696 h 805696"/>
              <a:gd name="connsiteX0" fmla="*/ 833258 w 833258"/>
              <a:gd name="connsiteY0" fmla="*/ 805696 h 805696"/>
              <a:gd name="connsiteX1" fmla="*/ 740350 w 833258"/>
              <a:gd name="connsiteY1" fmla="*/ 618472 h 805696"/>
              <a:gd name="connsiteX2" fmla="*/ 0 w 833258"/>
              <a:gd name="connsiteY2" fmla="*/ 0 h 805696"/>
              <a:gd name="connsiteX3" fmla="*/ 21943 w 833258"/>
              <a:gd name="connsiteY3" fmla="*/ 176028 h 805696"/>
              <a:gd name="connsiteX4" fmla="*/ 833258 w 833258"/>
              <a:gd name="connsiteY4" fmla="*/ 805696 h 805696"/>
              <a:gd name="connsiteX0" fmla="*/ 811315 w 811315"/>
              <a:gd name="connsiteY0" fmla="*/ 759851 h 759851"/>
              <a:gd name="connsiteX1" fmla="*/ 718407 w 811315"/>
              <a:gd name="connsiteY1" fmla="*/ 572627 h 759851"/>
              <a:gd name="connsiteX2" fmla="*/ 31450 w 811315"/>
              <a:gd name="connsiteY2" fmla="*/ 0 h 759851"/>
              <a:gd name="connsiteX3" fmla="*/ 0 w 811315"/>
              <a:gd name="connsiteY3" fmla="*/ 130183 h 759851"/>
              <a:gd name="connsiteX4" fmla="*/ 811315 w 811315"/>
              <a:gd name="connsiteY4" fmla="*/ 759851 h 759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315" h="759851">
                <a:moveTo>
                  <a:pt x="811315" y="759851"/>
                </a:moveTo>
                <a:lnTo>
                  <a:pt x="718407" y="572627"/>
                </a:lnTo>
                <a:lnTo>
                  <a:pt x="31450" y="0"/>
                </a:lnTo>
                <a:lnTo>
                  <a:pt x="0" y="130183"/>
                </a:lnTo>
                <a:lnTo>
                  <a:pt x="811315" y="759851"/>
                </a:lnTo>
                <a:close/>
              </a:path>
            </a:pathLst>
          </a:custGeom>
          <a:solidFill>
            <a:srgbClr val="BC8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25">
            <a:extLst>
              <a:ext uri="{FF2B5EF4-FFF2-40B4-BE49-F238E27FC236}">
                <a16:creationId xmlns:a16="http://schemas.microsoft.com/office/drawing/2014/main" xmlns="" id="{487A9075-6F40-4431-8A54-65B615B0CE50}"/>
              </a:ext>
            </a:extLst>
          </p:cNvPr>
          <p:cNvSpPr/>
          <p:nvPr/>
        </p:nvSpPr>
        <p:spPr>
          <a:xfrm>
            <a:off x="7463493" y="4662180"/>
            <a:ext cx="1183343" cy="520978"/>
          </a:xfrm>
          <a:custGeom>
            <a:avLst/>
            <a:gdLst>
              <a:gd name="connsiteX0" fmla="*/ 892098 w 1150806"/>
              <a:gd name="connsiteY0" fmla="*/ 499574 h 593245"/>
              <a:gd name="connsiteX1" fmla="*/ 1150806 w 1150806"/>
              <a:gd name="connsiteY1" fmla="*/ 593245 h 593245"/>
              <a:gd name="connsiteX2" fmla="*/ 66908 w 1150806"/>
              <a:gd name="connsiteY2" fmla="*/ 0 h 593245"/>
              <a:gd name="connsiteX3" fmla="*/ 0 w 1150806"/>
              <a:gd name="connsiteY3" fmla="*/ 80289 h 593245"/>
              <a:gd name="connsiteX4" fmla="*/ 892098 w 1150806"/>
              <a:gd name="connsiteY4" fmla="*/ 499574 h 593245"/>
              <a:gd name="connsiteX0" fmla="*/ 892098 w 1150806"/>
              <a:gd name="connsiteY0" fmla="*/ 419364 h 513035"/>
              <a:gd name="connsiteX1" fmla="*/ 1150806 w 1150806"/>
              <a:gd name="connsiteY1" fmla="*/ 513035 h 513035"/>
              <a:gd name="connsiteX2" fmla="*/ 215297 w 1150806"/>
              <a:gd name="connsiteY2" fmla="*/ 0 h 513035"/>
              <a:gd name="connsiteX3" fmla="*/ 0 w 1150806"/>
              <a:gd name="connsiteY3" fmla="*/ 79 h 513035"/>
              <a:gd name="connsiteX4" fmla="*/ 892098 w 1150806"/>
              <a:gd name="connsiteY4" fmla="*/ 419364 h 513035"/>
              <a:gd name="connsiteX0" fmla="*/ 952256 w 1210964"/>
              <a:gd name="connsiteY0" fmla="*/ 463401 h 557072"/>
              <a:gd name="connsiteX1" fmla="*/ 1210964 w 1210964"/>
              <a:gd name="connsiteY1" fmla="*/ 557072 h 557072"/>
              <a:gd name="connsiteX2" fmla="*/ 275455 w 1210964"/>
              <a:gd name="connsiteY2" fmla="*/ 44037 h 557072"/>
              <a:gd name="connsiteX3" fmla="*/ 0 w 1210964"/>
              <a:gd name="connsiteY3" fmla="*/ 0 h 557072"/>
              <a:gd name="connsiteX4" fmla="*/ 952256 w 1210964"/>
              <a:gd name="connsiteY4" fmla="*/ 463401 h 557072"/>
              <a:gd name="connsiteX0" fmla="*/ 952256 w 1186901"/>
              <a:gd name="connsiteY0" fmla="*/ 463401 h 520978"/>
              <a:gd name="connsiteX1" fmla="*/ 1186901 w 1186901"/>
              <a:gd name="connsiteY1" fmla="*/ 520978 h 520978"/>
              <a:gd name="connsiteX2" fmla="*/ 275455 w 1186901"/>
              <a:gd name="connsiteY2" fmla="*/ 44037 h 520978"/>
              <a:gd name="connsiteX3" fmla="*/ 0 w 1186901"/>
              <a:gd name="connsiteY3" fmla="*/ 0 h 520978"/>
              <a:gd name="connsiteX4" fmla="*/ 952256 w 1186901"/>
              <a:gd name="connsiteY4" fmla="*/ 463401 h 520978"/>
              <a:gd name="connsiteX0" fmla="*/ 966488 w 1186901"/>
              <a:gd name="connsiteY0" fmla="*/ 488307 h 520978"/>
              <a:gd name="connsiteX1" fmla="*/ 1186901 w 1186901"/>
              <a:gd name="connsiteY1" fmla="*/ 520978 h 520978"/>
              <a:gd name="connsiteX2" fmla="*/ 275455 w 1186901"/>
              <a:gd name="connsiteY2" fmla="*/ 44037 h 520978"/>
              <a:gd name="connsiteX3" fmla="*/ 0 w 1186901"/>
              <a:gd name="connsiteY3" fmla="*/ 0 h 520978"/>
              <a:gd name="connsiteX4" fmla="*/ 966488 w 1186901"/>
              <a:gd name="connsiteY4" fmla="*/ 488307 h 520978"/>
              <a:gd name="connsiteX0" fmla="*/ 962930 w 1183343"/>
              <a:gd name="connsiteY0" fmla="*/ 488307 h 520978"/>
              <a:gd name="connsiteX1" fmla="*/ 1183343 w 1183343"/>
              <a:gd name="connsiteY1" fmla="*/ 520978 h 520978"/>
              <a:gd name="connsiteX2" fmla="*/ 271897 w 1183343"/>
              <a:gd name="connsiteY2" fmla="*/ 44037 h 520978"/>
              <a:gd name="connsiteX3" fmla="*/ 0 w 1183343"/>
              <a:gd name="connsiteY3" fmla="*/ 0 h 520978"/>
              <a:gd name="connsiteX4" fmla="*/ 962930 w 1183343"/>
              <a:gd name="connsiteY4" fmla="*/ 488307 h 520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343" h="520978">
                <a:moveTo>
                  <a:pt x="962930" y="488307"/>
                </a:moveTo>
                <a:lnTo>
                  <a:pt x="1183343" y="520978"/>
                </a:lnTo>
                <a:lnTo>
                  <a:pt x="271897" y="44037"/>
                </a:lnTo>
                <a:lnTo>
                  <a:pt x="0" y="0"/>
                </a:lnTo>
                <a:lnTo>
                  <a:pt x="962930" y="488307"/>
                </a:lnTo>
                <a:close/>
              </a:path>
            </a:pathLst>
          </a:custGeom>
          <a:solidFill>
            <a:srgbClr val="BC8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Isosceles Triangle 11">
            <a:extLst>
              <a:ext uri="{FF2B5EF4-FFF2-40B4-BE49-F238E27FC236}">
                <a16:creationId xmlns:a16="http://schemas.microsoft.com/office/drawing/2014/main" xmlns="" id="{2CC9D571-3F9C-4FA9-B194-FF1F2BB4DC95}"/>
              </a:ext>
            </a:extLst>
          </p:cNvPr>
          <p:cNvSpPr/>
          <p:nvPr/>
        </p:nvSpPr>
        <p:spPr>
          <a:xfrm rot="16200000">
            <a:off x="6535417" y="4672708"/>
            <a:ext cx="977050" cy="949946"/>
          </a:xfrm>
          <a:prstGeom prst="triangle">
            <a:avLst/>
          </a:prstGeom>
          <a:solidFill>
            <a:srgbClr val="E0BE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Isosceles Triangle 13">
            <a:extLst>
              <a:ext uri="{FF2B5EF4-FFF2-40B4-BE49-F238E27FC236}">
                <a16:creationId xmlns:a16="http://schemas.microsoft.com/office/drawing/2014/main" xmlns="" id="{878B7788-EBDA-4022-8A3F-1619016A4AF1}"/>
              </a:ext>
            </a:extLst>
          </p:cNvPr>
          <p:cNvSpPr/>
          <p:nvPr/>
        </p:nvSpPr>
        <p:spPr>
          <a:xfrm rot="5400000" flipH="1">
            <a:off x="7477611" y="4667759"/>
            <a:ext cx="977050" cy="959842"/>
          </a:xfrm>
          <a:prstGeom prst="triangle">
            <a:avLst/>
          </a:prstGeom>
          <a:solidFill>
            <a:srgbClr val="D5A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1" name="Group 50">
            <a:extLst>
              <a:ext uri="{FF2B5EF4-FFF2-40B4-BE49-F238E27FC236}">
                <a16:creationId xmlns:a16="http://schemas.microsoft.com/office/drawing/2014/main" xmlns="" id="{3A03E26A-BBD5-42C2-89D8-F531E0188BFB}"/>
              </a:ext>
            </a:extLst>
          </p:cNvPr>
          <p:cNvGrpSpPr/>
          <p:nvPr/>
        </p:nvGrpSpPr>
        <p:grpSpPr>
          <a:xfrm>
            <a:off x="7659710" y="1847701"/>
            <a:ext cx="2384843" cy="4290900"/>
            <a:chOff x="6099447" y="1490381"/>
            <a:chExt cx="2384843" cy="4290900"/>
          </a:xfrm>
        </p:grpSpPr>
        <p:sp>
          <p:nvSpPr>
            <p:cNvPr id="42" name="Arrow: Bent 22">
              <a:extLst>
                <a:ext uri="{FF2B5EF4-FFF2-40B4-BE49-F238E27FC236}">
                  <a16:creationId xmlns:a16="http://schemas.microsoft.com/office/drawing/2014/main" xmlns="" id="{C0947DD2-841E-44A6-8D5B-A379B3CBA1B5}"/>
                </a:ext>
              </a:extLst>
            </p:cNvPr>
            <p:cNvSpPr/>
            <p:nvPr/>
          </p:nvSpPr>
          <p:spPr>
            <a:xfrm>
              <a:off x="6099447" y="1490381"/>
              <a:ext cx="2384843" cy="4290900"/>
            </a:xfrm>
            <a:prstGeom prst="bentArrow">
              <a:avLst>
                <a:gd name="adj1" fmla="val 16255"/>
                <a:gd name="adj2" fmla="val 18403"/>
                <a:gd name="adj3" fmla="val 25000"/>
                <a:gd name="adj4" fmla="val 43750"/>
              </a:avLst>
            </a:prstGeom>
            <a:solidFill>
              <a:srgbClr val="003399"/>
            </a:solidFill>
            <a:ln>
              <a:noFill/>
            </a:ln>
            <a:effectLst>
              <a:outerShdw blurRad="1524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TextBox 34">
              <a:extLst>
                <a:ext uri="{FF2B5EF4-FFF2-40B4-BE49-F238E27FC236}">
                  <a16:creationId xmlns:a16="http://schemas.microsoft.com/office/drawing/2014/main" xmlns="" id="{369A97B0-F5D0-4244-B948-793D15D3D216}"/>
                </a:ext>
              </a:extLst>
            </p:cNvPr>
            <p:cNvSpPr txBox="1"/>
            <p:nvPr/>
          </p:nvSpPr>
          <p:spPr>
            <a:xfrm>
              <a:off x="7281334" y="1774332"/>
              <a:ext cx="949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 smtClean="0">
                  <a:solidFill>
                    <a:schemeClr val="bg1"/>
                  </a:solidFill>
                  <a:latin typeface="Helvetica" panose="020B0604020202020204" pitchFamily="34" charset="0"/>
                </a:rPr>
                <a:t>3</a:t>
              </a:r>
              <a:endParaRPr lang="en-US" sz="12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  <p:pic>
          <p:nvPicPr>
            <p:cNvPr id="44" name="Graphic 14" descr="Lightbulb">
              <a:extLst>
                <a:ext uri="{FF2B5EF4-FFF2-40B4-BE49-F238E27FC236}">
                  <a16:creationId xmlns:a16="http://schemas.microsoft.com/office/drawing/2014/main" xmlns="" id="{7CD66289-09FE-414B-93E5-5B45A719DF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6137862" y="4230175"/>
              <a:ext cx="274320" cy="274320"/>
            </a:xfrm>
            <a:prstGeom prst="rect">
              <a:avLst/>
            </a:prstGeom>
          </p:spPr>
        </p:pic>
      </p:grpSp>
      <p:grpSp>
        <p:nvGrpSpPr>
          <p:cNvPr id="45" name="Group 49">
            <a:extLst>
              <a:ext uri="{FF2B5EF4-FFF2-40B4-BE49-F238E27FC236}">
                <a16:creationId xmlns:a16="http://schemas.microsoft.com/office/drawing/2014/main" xmlns="" id="{6875B96B-6A55-4B48-9D1D-12E13FE32A81}"/>
              </a:ext>
            </a:extLst>
          </p:cNvPr>
          <p:cNvGrpSpPr/>
          <p:nvPr/>
        </p:nvGrpSpPr>
        <p:grpSpPr>
          <a:xfrm>
            <a:off x="5285561" y="1484260"/>
            <a:ext cx="2384843" cy="4290900"/>
            <a:chOff x="3725298" y="1126940"/>
            <a:chExt cx="2384843" cy="4290900"/>
          </a:xfrm>
        </p:grpSpPr>
        <p:sp>
          <p:nvSpPr>
            <p:cNvPr id="46" name="Arrow: Bent 20">
              <a:extLst>
                <a:ext uri="{FF2B5EF4-FFF2-40B4-BE49-F238E27FC236}">
                  <a16:creationId xmlns:a16="http://schemas.microsoft.com/office/drawing/2014/main" xmlns="" id="{CEB0FBE3-4551-40F8-B4F9-09B5CD012326}"/>
                </a:ext>
              </a:extLst>
            </p:cNvPr>
            <p:cNvSpPr/>
            <p:nvPr/>
          </p:nvSpPr>
          <p:spPr>
            <a:xfrm flipH="1">
              <a:off x="3725298" y="1126940"/>
              <a:ext cx="2384843" cy="4290900"/>
            </a:xfrm>
            <a:prstGeom prst="bentArrow">
              <a:avLst>
                <a:gd name="adj1" fmla="val 16255"/>
                <a:gd name="adj2" fmla="val 18403"/>
                <a:gd name="adj3" fmla="val 25000"/>
                <a:gd name="adj4" fmla="val 43750"/>
              </a:avLst>
            </a:prstGeom>
            <a:solidFill>
              <a:srgbClr val="00CCFF"/>
            </a:solidFill>
            <a:ln>
              <a:noFill/>
            </a:ln>
            <a:effectLst>
              <a:outerShdw blurRad="1524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TextBox 33">
              <a:extLst>
                <a:ext uri="{FF2B5EF4-FFF2-40B4-BE49-F238E27FC236}">
                  <a16:creationId xmlns:a16="http://schemas.microsoft.com/office/drawing/2014/main" xmlns="" id="{FB2F363F-9AEE-4589-A534-DD77868B0D16}"/>
                </a:ext>
              </a:extLst>
            </p:cNvPr>
            <p:cNvSpPr txBox="1"/>
            <p:nvPr/>
          </p:nvSpPr>
          <p:spPr>
            <a:xfrm>
              <a:off x="3871115" y="1428647"/>
              <a:ext cx="949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latin typeface="Helvetica" panose="020B0604020202020204" pitchFamily="34" charset="0"/>
                </a:rPr>
                <a:t>2</a:t>
              </a:r>
              <a:endParaRPr lang="en-US" sz="12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  <p:pic>
          <p:nvPicPr>
            <p:cNvPr id="48" name="Graphic 37" descr="Stopwatch">
              <a:extLst>
                <a:ext uri="{FF2B5EF4-FFF2-40B4-BE49-F238E27FC236}">
                  <a16:creationId xmlns:a16="http://schemas.microsoft.com/office/drawing/2014/main" xmlns="" id="{CBFEFD61-531E-45B0-B130-E637FAB06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5777055" y="4255772"/>
              <a:ext cx="274320" cy="274320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25219450-B558-4F80-8FB7-428F464AB662}"/>
              </a:ext>
            </a:extLst>
          </p:cNvPr>
          <p:cNvGrpSpPr/>
          <p:nvPr/>
        </p:nvGrpSpPr>
        <p:grpSpPr>
          <a:xfrm>
            <a:off x="5781262" y="2486741"/>
            <a:ext cx="1524646" cy="3736779"/>
            <a:chOff x="4220999" y="2129421"/>
            <a:chExt cx="1524646" cy="3736779"/>
          </a:xfrm>
        </p:grpSpPr>
        <p:sp>
          <p:nvSpPr>
            <p:cNvPr id="50" name="Arrow: Bent 8">
              <a:extLst>
                <a:ext uri="{FF2B5EF4-FFF2-40B4-BE49-F238E27FC236}">
                  <a16:creationId xmlns:a16="http://schemas.microsoft.com/office/drawing/2014/main" xmlns="" id="{30EBEA2D-3D61-4E1F-A482-B7287C5BC525}"/>
                </a:ext>
              </a:extLst>
            </p:cNvPr>
            <p:cNvSpPr/>
            <p:nvPr/>
          </p:nvSpPr>
          <p:spPr>
            <a:xfrm flipH="1">
              <a:off x="4220999" y="2129421"/>
              <a:ext cx="1524646" cy="3736779"/>
            </a:xfrm>
            <a:prstGeom prst="bentArrow">
              <a:avLst>
                <a:gd name="adj1" fmla="val 25000"/>
                <a:gd name="adj2" fmla="val 28157"/>
                <a:gd name="adj3" fmla="val 25000"/>
                <a:gd name="adj4" fmla="val 43750"/>
              </a:avLst>
            </a:prstGeom>
            <a:solidFill>
              <a:srgbClr val="FF3399"/>
            </a:solidFill>
            <a:ln>
              <a:noFill/>
            </a:ln>
            <a:effectLst>
              <a:outerShdw blurRad="1524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TextBox 1">
              <a:extLst>
                <a:ext uri="{FF2B5EF4-FFF2-40B4-BE49-F238E27FC236}">
                  <a16:creationId xmlns:a16="http://schemas.microsoft.com/office/drawing/2014/main" xmlns="" id="{BF2B497F-4339-45DA-B697-03D70CE1A853}"/>
                </a:ext>
              </a:extLst>
            </p:cNvPr>
            <p:cNvSpPr txBox="1"/>
            <p:nvPr/>
          </p:nvSpPr>
          <p:spPr>
            <a:xfrm>
              <a:off x="4344289" y="2426705"/>
              <a:ext cx="949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latin typeface="Helvetica" panose="020B0604020202020204" pitchFamily="34" charset="0"/>
                </a:rPr>
                <a:t>1</a:t>
              </a:r>
              <a:endParaRPr lang="en-US" sz="12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  <p:pic>
          <p:nvPicPr>
            <p:cNvPr id="52" name="Graphic 39" descr="Handshake">
              <a:extLst>
                <a:ext uri="{FF2B5EF4-FFF2-40B4-BE49-F238E27FC236}">
                  <a16:creationId xmlns:a16="http://schemas.microsoft.com/office/drawing/2014/main" xmlns="" id="{CB116085-F017-4849-8C57-C9F6F631D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5384498" y="4503843"/>
              <a:ext cx="274320" cy="274320"/>
            </a:xfrm>
            <a:prstGeom prst="rect">
              <a:avLst/>
            </a:prstGeom>
          </p:spPr>
        </p:pic>
      </p:grpSp>
      <p:grpSp>
        <p:nvGrpSpPr>
          <p:cNvPr id="57" name="Group 52">
            <a:extLst>
              <a:ext uri="{FF2B5EF4-FFF2-40B4-BE49-F238E27FC236}">
                <a16:creationId xmlns:a16="http://schemas.microsoft.com/office/drawing/2014/main" xmlns="" id="{9CBB784E-E7FD-44A7-83C2-6F66B1E73A9D}"/>
              </a:ext>
            </a:extLst>
          </p:cNvPr>
          <p:cNvGrpSpPr/>
          <p:nvPr/>
        </p:nvGrpSpPr>
        <p:grpSpPr>
          <a:xfrm>
            <a:off x="2721648" y="2876358"/>
            <a:ext cx="2632921" cy="561525"/>
            <a:chOff x="1485201" y="2361340"/>
            <a:chExt cx="2632921" cy="561525"/>
          </a:xfrm>
        </p:grpSpPr>
        <p:sp>
          <p:nvSpPr>
            <p:cNvPr id="58" name="TextBox 24">
              <a:extLst>
                <a:ext uri="{FF2B5EF4-FFF2-40B4-BE49-F238E27FC236}">
                  <a16:creationId xmlns:a16="http://schemas.microsoft.com/office/drawing/2014/main" xmlns="" id="{3B9B4760-2F37-4ECA-AAE2-212021F4C1BC}"/>
                </a:ext>
              </a:extLst>
            </p:cNvPr>
            <p:cNvSpPr txBox="1"/>
            <p:nvPr/>
          </p:nvSpPr>
          <p:spPr>
            <a:xfrm>
              <a:off x="1485201" y="2361340"/>
              <a:ext cx="26329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  <a:latin typeface="Helvetica" panose="020B0604020202020204" pitchFamily="34" charset="0"/>
                </a:rPr>
                <a:t>مواجهة </a:t>
              </a:r>
              <a:r>
                <a:rPr lang="ar-SY" b="1" dirty="0" smtClean="0">
                  <a:solidFill>
                    <a:schemeClr val="bg1"/>
                  </a:solidFill>
                  <a:latin typeface="Helvetica" panose="020B0604020202020204" pitchFamily="34" charset="0"/>
                </a:rPr>
                <a:t>الخوارج و أصحاب الفتن</a:t>
              </a:r>
              <a:endParaRPr lang="en-US" sz="11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59" name="TextBox 26">
              <a:extLst>
                <a:ext uri="{FF2B5EF4-FFF2-40B4-BE49-F238E27FC236}">
                  <a16:creationId xmlns:a16="http://schemas.microsoft.com/office/drawing/2014/main" xmlns="" id="{479E858E-1373-421E-B8CD-800A947E627D}"/>
                </a:ext>
              </a:extLst>
            </p:cNvPr>
            <p:cNvSpPr txBox="1"/>
            <p:nvPr/>
          </p:nvSpPr>
          <p:spPr>
            <a:xfrm>
              <a:off x="1858152" y="2692033"/>
              <a:ext cx="225997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9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  <p:grpSp>
        <p:nvGrpSpPr>
          <p:cNvPr id="60" name="Group 53">
            <a:extLst>
              <a:ext uri="{FF2B5EF4-FFF2-40B4-BE49-F238E27FC236}">
                <a16:creationId xmlns:a16="http://schemas.microsoft.com/office/drawing/2014/main" xmlns="" id="{1427CF69-581C-4C75-AEC1-9455107307AA}"/>
              </a:ext>
            </a:extLst>
          </p:cNvPr>
          <p:cNvGrpSpPr/>
          <p:nvPr/>
        </p:nvGrpSpPr>
        <p:grpSpPr>
          <a:xfrm>
            <a:off x="2531223" y="1663035"/>
            <a:ext cx="2608974" cy="543574"/>
            <a:chOff x="2302811" y="1888100"/>
            <a:chExt cx="1258212" cy="543574"/>
          </a:xfrm>
        </p:grpSpPr>
        <p:sp>
          <p:nvSpPr>
            <p:cNvPr id="61" name="TextBox 27">
              <a:extLst>
                <a:ext uri="{FF2B5EF4-FFF2-40B4-BE49-F238E27FC236}">
                  <a16:creationId xmlns:a16="http://schemas.microsoft.com/office/drawing/2014/main" xmlns="" id="{A9028BCA-9171-43EA-9DCF-78FE5974C416}"/>
                </a:ext>
              </a:extLst>
            </p:cNvPr>
            <p:cNvSpPr txBox="1"/>
            <p:nvPr/>
          </p:nvSpPr>
          <p:spPr>
            <a:xfrm>
              <a:off x="2305542" y="1888100"/>
              <a:ext cx="11662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  <a:latin typeface="Helvetica" panose="020B0604020202020204" pitchFamily="34" charset="0"/>
                </a:rPr>
                <a:t>تنظيم </a:t>
              </a:r>
              <a:r>
                <a:rPr lang="ar-SY" b="1" dirty="0" smtClean="0">
                  <a:solidFill>
                    <a:schemeClr val="bg1"/>
                  </a:solidFill>
                  <a:latin typeface="Helvetica" panose="020B0604020202020204" pitchFamily="34" charset="0"/>
                </a:rPr>
                <a:t>الشرطة</a:t>
              </a:r>
              <a:endParaRPr lang="en-US" sz="11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62" name="TextBox 28">
              <a:extLst>
                <a:ext uri="{FF2B5EF4-FFF2-40B4-BE49-F238E27FC236}">
                  <a16:creationId xmlns:a16="http://schemas.microsoft.com/office/drawing/2014/main" xmlns="" id="{CCBE0D41-3887-4EC5-A67C-A5D9BB006D1B}"/>
                </a:ext>
              </a:extLst>
            </p:cNvPr>
            <p:cNvSpPr txBox="1"/>
            <p:nvPr/>
          </p:nvSpPr>
          <p:spPr>
            <a:xfrm>
              <a:off x="2302811" y="2093120"/>
              <a:ext cx="12582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  <p:grpSp>
        <p:nvGrpSpPr>
          <p:cNvPr id="63" name="Group 54">
            <a:extLst>
              <a:ext uri="{FF2B5EF4-FFF2-40B4-BE49-F238E27FC236}">
                <a16:creationId xmlns:a16="http://schemas.microsoft.com/office/drawing/2014/main" xmlns="" id="{AA4A199A-5FAF-4025-AB3C-B439FFDECA40}"/>
              </a:ext>
            </a:extLst>
          </p:cNvPr>
          <p:cNvGrpSpPr/>
          <p:nvPr/>
        </p:nvGrpSpPr>
        <p:grpSpPr>
          <a:xfrm>
            <a:off x="9611156" y="2037332"/>
            <a:ext cx="2580844" cy="800004"/>
            <a:chOff x="8055761" y="1084555"/>
            <a:chExt cx="2580844" cy="800004"/>
          </a:xfrm>
        </p:grpSpPr>
        <p:sp>
          <p:nvSpPr>
            <p:cNvPr id="64" name="TextBox 29">
              <a:extLst>
                <a:ext uri="{FF2B5EF4-FFF2-40B4-BE49-F238E27FC236}">
                  <a16:creationId xmlns:a16="http://schemas.microsoft.com/office/drawing/2014/main" xmlns="" id="{C8939E5E-1E95-4AA6-9238-FE679310DE39}"/>
                </a:ext>
              </a:extLst>
            </p:cNvPr>
            <p:cNvSpPr txBox="1"/>
            <p:nvPr/>
          </p:nvSpPr>
          <p:spPr>
            <a:xfrm>
              <a:off x="8369556" y="1084555"/>
              <a:ext cx="22670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Helvetica" panose="020B0604020202020204" pitchFamily="34" charset="0"/>
                </a:rPr>
                <a:t>تنظيم</a:t>
              </a:r>
              <a:r>
                <a:rPr lang="ar-SY" b="1" dirty="0" smtClean="0">
                  <a:solidFill>
                    <a:srgbClr val="FFFF00"/>
                  </a:solidFill>
                  <a:latin typeface="Helvetica" panose="020B0604020202020204" pitchFamily="34" charset="0"/>
                </a:rPr>
                <a:t> الاحتساب </a:t>
              </a:r>
              <a:r>
                <a:rPr lang="ar-SY" b="1" dirty="0" smtClean="0">
                  <a:solidFill>
                    <a:schemeClr val="bg1"/>
                  </a:solidFill>
                  <a:latin typeface="Helvetica" panose="020B0604020202020204" pitchFamily="34" charset="0"/>
                </a:rPr>
                <a:t>في الأسواق ( الرقابة و الجودة)</a:t>
              </a:r>
            </a:p>
          </p:txBody>
        </p:sp>
        <p:sp>
          <p:nvSpPr>
            <p:cNvPr id="65" name="TextBox 30">
              <a:extLst>
                <a:ext uri="{FF2B5EF4-FFF2-40B4-BE49-F238E27FC236}">
                  <a16:creationId xmlns:a16="http://schemas.microsoft.com/office/drawing/2014/main" xmlns="" id="{C31296DC-F0D6-4541-A182-52EAD2A1B4CD}"/>
                </a:ext>
              </a:extLst>
            </p:cNvPr>
            <p:cNvSpPr txBox="1"/>
            <p:nvPr/>
          </p:nvSpPr>
          <p:spPr>
            <a:xfrm>
              <a:off x="8055761" y="1546005"/>
              <a:ext cx="24221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69" name="Freeform: Shape 47">
            <a:extLst>
              <a:ext uri="{FF2B5EF4-FFF2-40B4-BE49-F238E27FC236}">
                <a16:creationId xmlns:a16="http://schemas.microsoft.com/office/drawing/2014/main" xmlns="" id="{1C753C69-666C-4CCB-B0E1-5CCBABBA4DAC}"/>
              </a:ext>
            </a:extLst>
          </p:cNvPr>
          <p:cNvSpPr/>
          <p:nvPr/>
        </p:nvSpPr>
        <p:spPr>
          <a:xfrm flipH="1">
            <a:off x="7340841" y="5860310"/>
            <a:ext cx="1611497" cy="942074"/>
          </a:xfrm>
          <a:custGeom>
            <a:avLst/>
            <a:gdLst>
              <a:gd name="connsiteX0" fmla="*/ 1604211 w 1604211"/>
              <a:gd name="connsiteY0" fmla="*/ 930442 h 930442"/>
              <a:gd name="connsiteX1" fmla="*/ 1556085 w 1604211"/>
              <a:gd name="connsiteY1" fmla="*/ 898358 h 930442"/>
              <a:gd name="connsiteX2" fmla="*/ 0 w 1604211"/>
              <a:gd name="connsiteY2" fmla="*/ 545432 h 930442"/>
              <a:gd name="connsiteX3" fmla="*/ 850232 w 1604211"/>
              <a:gd name="connsiteY3" fmla="*/ 0 h 930442"/>
              <a:gd name="connsiteX4" fmla="*/ 1604211 w 1604211"/>
              <a:gd name="connsiteY4" fmla="*/ 930442 h 930442"/>
              <a:gd name="connsiteX0" fmla="*/ 1604211 w 1604211"/>
              <a:gd name="connsiteY0" fmla="*/ 930442 h 930442"/>
              <a:gd name="connsiteX1" fmla="*/ 1552442 w 1604211"/>
              <a:gd name="connsiteY1" fmla="*/ 920216 h 930442"/>
              <a:gd name="connsiteX2" fmla="*/ 0 w 1604211"/>
              <a:gd name="connsiteY2" fmla="*/ 545432 h 930442"/>
              <a:gd name="connsiteX3" fmla="*/ 850232 w 1604211"/>
              <a:gd name="connsiteY3" fmla="*/ 0 h 930442"/>
              <a:gd name="connsiteX4" fmla="*/ 1604211 w 1604211"/>
              <a:gd name="connsiteY4" fmla="*/ 930442 h 930442"/>
              <a:gd name="connsiteX0" fmla="*/ 1611497 w 1611497"/>
              <a:gd name="connsiteY0" fmla="*/ 828437 h 920216"/>
              <a:gd name="connsiteX1" fmla="*/ 1552442 w 1611497"/>
              <a:gd name="connsiteY1" fmla="*/ 920216 h 920216"/>
              <a:gd name="connsiteX2" fmla="*/ 0 w 1611497"/>
              <a:gd name="connsiteY2" fmla="*/ 545432 h 920216"/>
              <a:gd name="connsiteX3" fmla="*/ 850232 w 1611497"/>
              <a:gd name="connsiteY3" fmla="*/ 0 h 920216"/>
              <a:gd name="connsiteX4" fmla="*/ 1611497 w 1611497"/>
              <a:gd name="connsiteY4" fmla="*/ 828437 h 920216"/>
              <a:gd name="connsiteX0" fmla="*/ 1611497 w 1611497"/>
              <a:gd name="connsiteY0" fmla="*/ 828437 h 912930"/>
              <a:gd name="connsiteX1" fmla="*/ 1607088 w 1611497"/>
              <a:gd name="connsiteY1" fmla="*/ 912930 h 912930"/>
              <a:gd name="connsiteX2" fmla="*/ 0 w 1611497"/>
              <a:gd name="connsiteY2" fmla="*/ 545432 h 912930"/>
              <a:gd name="connsiteX3" fmla="*/ 850232 w 1611497"/>
              <a:gd name="connsiteY3" fmla="*/ 0 h 912930"/>
              <a:gd name="connsiteX4" fmla="*/ 1611497 w 1611497"/>
              <a:gd name="connsiteY4" fmla="*/ 828437 h 912930"/>
              <a:gd name="connsiteX0" fmla="*/ 1611497 w 1611497"/>
              <a:gd name="connsiteY0" fmla="*/ 777435 h 912930"/>
              <a:gd name="connsiteX1" fmla="*/ 1607088 w 1611497"/>
              <a:gd name="connsiteY1" fmla="*/ 912930 h 912930"/>
              <a:gd name="connsiteX2" fmla="*/ 0 w 1611497"/>
              <a:gd name="connsiteY2" fmla="*/ 545432 h 912930"/>
              <a:gd name="connsiteX3" fmla="*/ 850232 w 1611497"/>
              <a:gd name="connsiteY3" fmla="*/ 0 h 912930"/>
              <a:gd name="connsiteX4" fmla="*/ 1611497 w 1611497"/>
              <a:gd name="connsiteY4" fmla="*/ 777435 h 912930"/>
              <a:gd name="connsiteX0" fmla="*/ 1611497 w 1611497"/>
              <a:gd name="connsiteY0" fmla="*/ 777435 h 942074"/>
              <a:gd name="connsiteX1" fmla="*/ 1607088 w 1611497"/>
              <a:gd name="connsiteY1" fmla="*/ 942074 h 942074"/>
              <a:gd name="connsiteX2" fmla="*/ 0 w 1611497"/>
              <a:gd name="connsiteY2" fmla="*/ 545432 h 942074"/>
              <a:gd name="connsiteX3" fmla="*/ 850232 w 1611497"/>
              <a:gd name="connsiteY3" fmla="*/ 0 h 942074"/>
              <a:gd name="connsiteX4" fmla="*/ 1611497 w 1611497"/>
              <a:gd name="connsiteY4" fmla="*/ 777435 h 94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1497" h="942074">
                <a:moveTo>
                  <a:pt x="1611497" y="777435"/>
                </a:moveTo>
                <a:lnTo>
                  <a:pt x="1607088" y="942074"/>
                </a:lnTo>
                <a:lnTo>
                  <a:pt x="0" y="545432"/>
                </a:lnTo>
                <a:lnTo>
                  <a:pt x="850232" y="0"/>
                </a:lnTo>
                <a:lnTo>
                  <a:pt x="1611497" y="777435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Freeform: Shape 23">
            <a:extLst>
              <a:ext uri="{FF2B5EF4-FFF2-40B4-BE49-F238E27FC236}">
                <a16:creationId xmlns:a16="http://schemas.microsoft.com/office/drawing/2014/main" xmlns="" id="{E7092BB7-B270-4FE1-8141-B55AB3F20C13}"/>
              </a:ext>
            </a:extLst>
          </p:cNvPr>
          <p:cNvSpPr/>
          <p:nvPr/>
        </p:nvSpPr>
        <p:spPr>
          <a:xfrm>
            <a:off x="5836226" y="5837826"/>
            <a:ext cx="1611497" cy="942074"/>
          </a:xfrm>
          <a:custGeom>
            <a:avLst/>
            <a:gdLst>
              <a:gd name="connsiteX0" fmla="*/ 1604211 w 1604211"/>
              <a:gd name="connsiteY0" fmla="*/ 930442 h 930442"/>
              <a:gd name="connsiteX1" fmla="*/ 1556085 w 1604211"/>
              <a:gd name="connsiteY1" fmla="*/ 898358 h 930442"/>
              <a:gd name="connsiteX2" fmla="*/ 0 w 1604211"/>
              <a:gd name="connsiteY2" fmla="*/ 545432 h 930442"/>
              <a:gd name="connsiteX3" fmla="*/ 850232 w 1604211"/>
              <a:gd name="connsiteY3" fmla="*/ 0 h 930442"/>
              <a:gd name="connsiteX4" fmla="*/ 1604211 w 1604211"/>
              <a:gd name="connsiteY4" fmla="*/ 930442 h 930442"/>
              <a:gd name="connsiteX0" fmla="*/ 1604211 w 1604211"/>
              <a:gd name="connsiteY0" fmla="*/ 930442 h 930442"/>
              <a:gd name="connsiteX1" fmla="*/ 1552442 w 1604211"/>
              <a:gd name="connsiteY1" fmla="*/ 920216 h 930442"/>
              <a:gd name="connsiteX2" fmla="*/ 0 w 1604211"/>
              <a:gd name="connsiteY2" fmla="*/ 545432 h 930442"/>
              <a:gd name="connsiteX3" fmla="*/ 850232 w 1604211"/>
              <a:gd name="connsiteY3" fmla="*/ 0 h 930442"/>
              <a:gd name="connsiteX4" fmla="*/ 1604211 w 1604211"/>
              <a:gd name="connsiteY4" fmla="*/ 930442 h 930442"/>
              <a:gd name="connsiteX0" fmla="*/ 1611497 w 1611497"/>
              <a:gd name="connsiteY0" fmla="*/ 828437 h 920216"/>
              <a:gd name="connsiteX1" fmla="*/ 1552442 w 1611497"/>
              <a:gd name="connsiteY1" fmla="*/ 920216 h 920216"/>
              <a:gd name="connsiteX2" fmla="*/ 0 w 1611497"/>
              <a:gd name="connsiteY2" fmla="*/ 545432 h 920216"/>
              <a:gd name="connsiteX3" fmla="*/ 850232 w 1611497"/>
              <a:gd name="connsiteY3" fmla="*/ 0 h 920216"/>
              <a:gd name="connsiteX4" fmla="*/ 1611497 w 1611497"/>
              <a:gd name="connsiteY4" fmla="*/ 828437 h 920216"/>
              <a:gd name="connsiteX0" fmla="*/ 1611497 w 1611497"/>
              <a:gd name="connsiteY0" fmla="*/ 828437 h 912930"/>
              <a:gd name="connsiteX1" fmla="*/ 1607088 w 1611497"/>
              <a:gd name="connsiteY1" fmla="*/ 912930 h 912930"/>
              <a:gd name="connsiteX2" fmla="*/ 0 w 1611497"/>
              <a:gd name="connsiteY2" fmla="*/ 545432 h 912930"/>
              <a:gd name="connsiteX3" fmla="*/ 850232 w 1611497"/>
              <a:gd name="connsiteY3" fmla="*/ 0 h 912930"/>
              <a:gd name="connsiteX4" fmla="*/ 1611497 w 1611497"/>
              <a:gd name="connsiteY4" fmla="*/ 828437 h 912930"/>
              <a:gd name="connsiteX0" fmla="*/ 1611497 w 1611497"/>
              <a:gd name="connsiteY0" fmla="*/ 777435 h 912930"/>
              <a:gd name="connsiteX1" fmla="*/ 1607088 w 1611497"/>
              <a:gd name="connsiteY1" fmla="*/ 912930 h 912930"/>
              <a:gd name="connsiteX2" fmla="*/ 0 w 1611497"/>
              <a:gd name="connsiteY2" fmla="*/ 545432 h 912930"/>
              <a:gd name="connsiteX3" fmla="*/ 850232 w 1611497"/>
              <a:gd name="connsiteY3" fmla="*/ 0 h 912930"/>
              <a:gd name="connsiteX4" fmla="*/ 1611497 w 1611497"/>
              <a:gd name="connsiteY4" fmla="*/ 777435 h 912930"/>
              <a:gd name="connsiteX0" fmla="*/ 1611497 w 1611497"/>
              <a:gd name="connsiteY0" fmla="*/ 777435 h 942074"/>
              <a:gd name="connsiteX1" fmla="*/ 1607088 w 1611497"/>
              <a:gd name="connsiteY1" fmla="*/ 942074 h 942074"/>
              <a:gd name="connsiteX2" fmla="*/ 0 w 1611497"/>
              <a:gd name="connsiteY2" fmla="*/ 545432 h 942074"/>
              <a:gd name="connsiteX3" fmla="*/ 850232 w 1611497"/>
              <a:gd name="connsiteY3" fmla="*/ 0 h 942074"/>
              <a:gd name="connsiteX4" fmla="*/ 1611497 w 1611497"/>
              <a:gd name="connsiteY4" fmla="*/ 777435 h 94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1497" h="942074">
                <a:moveTo>
                  <a:pt x="1611497" y="777435"/>
                </a:moveTo>
                <a:lnTo>
                  <a:pt x="1607088" y="942074"/>
                </a:lnTo>
                <a:lnTo>
                  <a:pt x="0" y="545432"/>
                </a:lnTo>
                <a:lnTo>
                  <a:pt x="850232" y="0"/>
                </a:lnTo>
                <a:lnTo>
                  <a:pt x="1611497" y="777435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1" name="Group 19">
            <a:extLst>
              <a:ext uri="{FF2B5EF4-FFF2-40B4-BE49-F238E27FC236}">
                <a16:creationId xmlns:a16="http://schemas.microsoft.com/office/drawing/2014/main" xmlns="" id="{BA978252-E094-4C94-A598-67CBB441B707}"/>
              </a:ext>
            </a:extLst>
          </p:cNvPr>
          <p:cNvGrpSpPr/>
          <p:nvPr/>
        </p:nvGrpSpPr>
        <p:grpSpPr>
          <a:xfrm>
            <a:off x="6110660" y="5110584"/>
            <a:ext cx="2766192" cy="1627908"/>
            <a:chOff x="4696413" y="4765964"/>
            <a:chExt cx="2766192" cy="1627908"/>
          </a:xfrm>
        </p:grpSpPr>
        <p:sp>
          <p:nvSpPr>
            <p:cNvPr id="72" name="Freeform: Shape 10">
              <a:extLst>
                <a:ext uri="{FF2B5EF4-FFF2-40B4-BE49-F238E27FC236}">
                  <a16:creationId xmlns:a16="http://schemas.microsoft.com/office/drawing/2014/main" xmlns="" id="{73EAFC3E-6EA3-4AF2-91CF-6B84B44B3417}"/>
                </a:ext>
              </a:extLst>
            </p:cNvPr>
            <p:cNvSpPr/>
            <p:nvPr/>
          </p:nvSpPr>
          <p:spPr>
            <a:xfrm>
              <a:off x="5141106" y="4790361"/>
              <a:ext cx="949946" cy="1603511"/>
            </a:xfrm>
            <a:custGeom>
              <a:avLst/>
              <a:gdLst>
                <a:gd name="connsiteX0" fmla="*/ 0 w 1662542"/>
                <a:gd name="connsiteY0" fmla="*/ 3462 h 1932709"/>
                <a:gd name="connsiteX1" fmla="*/ 1662542 w 1662542"/>
                <a:gd name="connsiteY1" fmla="*/ 588817 h 1932709"/>
                <a:gd name="connsiteX2" fmla="*/ 1662542 w 1662542"/>
                <a:gd name="connsiteY2" fmla="*/ 1932709 h 1932709"/>
                <a:gd name="connsiteX3" fmla="*/ 0 w 1662542"/>
                <a:gd name="connsiteY3" fmla="*/ 1378528 h 1932709"/>
                <a:gd name="connsiteX4" fmla="*/ 0 w 1662542"/>
                <a:gd name="connsiteY4" fmla="*/ 0 h 1932709"/>
                <a:gd name="connsiteX5" fmla="*/ 9833 w 1662542"/>
                <a:gd name="connsiteY5" fmla="*/ 0 h 1932709"/>
                <a:gd name="connsiteX6" fmla="*/ 0 w 1662542"/>
                <a:gd name="connsiteY6" fmla="*/ 3462 h 193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2542" h="1932709">
                  <a:moveTo>
                    <a:pt x="0" y="3462"/>
                  </a:moveTo>
                  <a:lnTo>
                    <a:pt x="1662542" y="588817"/>
                  </a:lnTo>
                  <a:lnTo>
                    <a:pt x="1662542" y="1932709"/>
                  </a:lnTo>
                  <a:lnTo>
                    <a:pt x="0" y="1378528"/>
                  </a:lnTo>
                  <a:close/>
                  <a:moveTo>
                    <a:pt x="0" y="0"/>
                  </a:moveTo>
                  <a:lnTo>
                    <a:pt x="9833" y="0"/>
                  </a:lnTo>
                  <a:lnTo>
                    <a:pt x="0" y="3462"/>
                  </a:lnTo>
                  <a:close/>
                </a:path>
              </a:pathLst>
            </a:custGeom>
            <a:solidFill>
              <a:srgbClr val="D5A8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3" name="Freeform: Shape 12">
              <a:extLst>
                <a:ext uri="{FF2B5EF4-FFF2-40B4-BE49-F238E27FC236}">
                  <a16:creationId xmlns:a16="http://schemas.microsoft.com/office/drawing/2014/main" xmlns="" id="{2942F095-14D6-417D-B458-3166616F5482}"/>
                </a:ext>
              </a:extLst>
            </p:cNvPr>
            <p:cNvSpPr/>
            <p:nvPr/>
          </p:nvSpPr>
          <p:spPr>
            <a:xfrm flipH="1">
              <a:off x="6091052" y="4790361"/>
              <a:ext cx="949946" cy="1603511"/>
            </a:xfrm>
            <a:custGeom>
              <a:avLst/>
              <a:gdLst>
                <a:gd name="connsiteX0" fmla="*/ 0 w 1662542"/>
                <a:gd name="connsiteY0" fmla="*/ 3462 h 1932709"/>
                <a:gd name="connsiteX1" fmla="*/ 1662542 w 1662542"/>
                <a:gd name="connsiteY1" fmla="*/ 588817 h 1932709"/>
                <a:gd name="connsiteX2" fmla="*/ 1662542 w 1662542"/>
                <a:gd name="connsiteY2" fmla="*/ 1932709 h 1932709"/>
                <a:gd name="connsiteX3" fmla="*/ 0 w 1662542"/>
                <a:gd name="connsiteY3" fmla="*/ 1378528 h 1932709"/>
                <a:gd name="connsiteX4" fmla="*/ 0 w 1662542"/>
                <a:gd name="connsiteY4" fmla="*/ 0 h 1932709"/>
                <a:gd name="connsiteX5" fmla="*/ 9833 w 1662542"/>
                <a:gd name="connsiteY5" fmla="*/ 0 h 1932709"/>
                <a:gd name="connsiteX6" fmla="*/ 0 w 1662542"/>
                <a:gd name="connsiteY6" fmla="*/ 3462 h 193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2542" h="1932709">
                  <a:moveTo>
                    <a:pt x="0" y="3462"/>
                  </a:moveTo>
                  <a:lnTo>
                    <a:pt x="1662542" y="588817"/>
                  </a:lnTo>
                  <a:lnTo>
                    <a:pt x="1662542" y="1932709"/>
                  </a:lnTo>
                  <a:lnTo>
                    <a:pt x="0" y="1378528"/>
                  </a:lnTo>
                  <a:close/>
                  <a:moveTo>
                    <a:pt x="0" y="0"/>
                  </a:moveTo>
                  <a:lnTo>
                    <a:pt x="9833" y="0"/>
                  </a:lnTo>
                  <a:lnTo>
                    <a:pt x="0" y="3462"/>
                  </a:lnTo>
                  <a:close/>
                </a:path>
              </a:pathLst>
            </a:custGeom>
            <a:solidFill>
              <a:srgbClr val="BC8A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4" name="Freeform: Shape 18">
              <a:extLst>
                <a:ext uri="{FF2B5EF4-FFF2-40B4-BE49-F238E27FC236}">
                  <a16:creationId xmlns:a16="http://schemas.microsoft.com/office/drawing/2014/main" xmlns="" id="{6E88EFC9-3452-4ED7-8611-A05F7D4A0C2D}"/>
                </a:ext>
              </a:extLst>
            </p:cNvPr>
            <p:cNvSpPr/>
            <p:nvPr/>
          </p:nvSpPr>
          <p:spPr>
            <a:xfrm>
              <a:off x="4696413" y="4797416"/>
              <a:ext cx="1472611" cy="1011793"/>
            </a:xfrm>
            <a:custGeom>
              <a:avLst/>
              <a:gdLst>
                <a:gd name="connsiteX0" fmla="*/ 0 w 1205346"/>
                <a:gd name="connsiteY0" fmla="*/ 457200 h 748145"/>
                <a:gd name="connsiteX1" fmla="*/ 277091 w 1205346"/>
                <a:gd name="connsiteY1" fmla="*/ 748145 h 748145"/>
                <a:gd name="connsiteX2" fmla="*/ 1205346 w 1205346"/>
                <a:gd name="connsiteY2" fmla="*/ 263236 h 748145"/>
                <a:gd name="connsiteX3" fmla="*/ 900546 w 1205346"/>
                <a:gd name="connsiteY3" fmla="*/ 0 h 748145"/>
                <a:gd name="connsiteX4" fmla="*/ 0 w 1205346"/>
                <a:gd name="connsiteY4" fmla="*/ 457200 h 748145"/>
                <a:gd name="connsiteX0" fmla="*/ 0 w 1205346"/>
                <a:gd name="connsiteY0" fmla="*/ 472440 h 763385"/>
                <a:gd name="connsiteX1" fmla="*/ 277091 w 1205346"/>
                <a:gd name="connsiteY1" fmla="*/ 763385 h 763385"/>
                <a:gd name="connsiteX2" fmla="*/ 1205346 w 1205346"/>
                <a:gd name="connsiteY2" fmla="*/ 278476 h 763385"/>
                <a:gd name="connsiteX3" fmla="*/ 931026 w 1205346"/>
                <a:gd name="connsiteY3" fmla="*/ 0 h 763385"/>
                <a:gd name="connsiteX4" fmla="*/ 0 w 1205346"/>
                <a:gd name="connsiteY4" fmla="*/ 472440 h 763385"/>
                <a:gd name="connsiteX0" fmla="*/ 0 w 1239636"/>
                <a:gd name="connsiteY0" fmla="*/ 472440 h 763385"/>
                <a:gd name="connsiteX1" fmla="*/ 277091 w 1239636"/>
                <a:gd name="connsiteY1" fmla="*/ 763385 h 763385"/>
                <a:gd name="connsiteX2" fmla="*/ 1239636 w 1239636"/>
                <a:gd name="connsiteY2" fmla="*/ 251806 h 763385"/>
                <a:gd name="connsiteX3" fmla="*/ 931026 w 1239636"/>
                <a:gd name="connsiteY3" fmla="*/ 0 h 763385"/>
                <a:gd name="connsiteX4" fmla="*/ 0 w 1239636"/>
                <a:gd name="connsiteY4" fmla="*/ 472440 h 763385"/>
                <a:gd name="connsiteX0" fmla="*/ 0 w 1239636"/>
                <a:gd name="connsiteY0" fmla="*/ 472440 h 919745"/>
                <a:gd name="connsiteX1" fmla="*/ 233698 w 1239636"/>
                <a:gd name="connsiteY1" fmla="*/ 919745 h 919745"/>
                <a:gd name="connsiteX2" fmla="*/ 1239636 w 1239636"/>
                <a:gd name="connsiteY2" fmla="*/ 251806 h 919745"/>
                <a:gd name="connsiteX3" fmla="*/ 931026 w 1239636"/>
                <a:gd name="connsiteY3" fmla="*/ 0 h 919745"/>
                <a:gd name="connsiteX4" fmla="*/ 0 w 1239636"/>
                <a:gd name="connsiteY4" fmla="*/ 472440 h 919745"/>
                <a:gd name="connsiteX0" fmla="*/ 0 w 1227802"/>
                <a:gd name="connsiteY0" fmla="*/ 472440 h 919745"/>
                <a:gd name="connsiteX1" fmla="*/ 233698 w 1227802"/>
                <a:gd name="connsiteY1" fmla="*/ 919745 h 919745"/>
                <a:gd name="connsiteX2" fmla="*/ 1227802 w 1227802"/>
                <a:gd name="connsiteY2" fmla="*/ 398968 h 919745"/>
                <a:gd name="connsiteX3" fmla="*/ 931026 w 1227802"/>
                <a:gd name="connsiteY3" fmla="*/ 0 h 919745"/>
                <a:gd name="connsiteX4" fmla="*/ 0 w 1227802"/>
                <a:gd name="connsiteY4" fmla="*/ 472440 h 919745"/>
                <a:gd name="connsiteX0" fmla="*/ 0 w 1109455"/>
                <a:gd name="connsiteY0" fmla="*/ 394260 h 919745"/>
                <a:gd name="connsiteX1" fmla="*/ 115351 w 1109455"/>
                <a:gd name="connsiteY1" fmla="*/ 919745 h 919745"/>
                <a:gd name="connsiteX2" fmla="*/ 1109455 w 1109455"/>
                <a:gd name="connsiteY2" fmla="*/ 398968 h 919745"/>
                <a:gd name="connsiteX3" fmla="*/ 812679 w 1109455"/>
                <a:gd name="connsiteY3" fmla="*/ 0 h 919745"/>
                <a:gd name="connsiteX4" fmla="*/ 0 w 1109455"/>
                <a:gd name="connsiteY4" fmla="*/ 394260 h 919745"/>
                <a:gd name="connsiteX0" fmla="*/ 22720 w 994104"/>
                <a:gd name="connsiteY0" fmla="*/ 0 h 1288892"/>
                <a:gd name="connsiteX1" fmla="*/ 0 w 994104"/>
                <a:gd name="connsiteY1" fmla="*/ 1288892 h 1288892"/>
                <a:gd name="connsiteX2" fmla="*/ 994104 w 994104"/>
                <a:gd name="connsiteY2" fmla="*/ 768115 h 1288892"/>
                <a:gd name="connsiteX3" fmla="*/ 697328 w 994104"/>
                <a:gd name="connsiteY3" fmla="*/ 369147 h 1288892"/>
                <a:gd name="connsiteX4" fmla="*/ 22720 w 994104"/>
                <a:gd name="connsiteY4" fmla="*/ 0 h 1288892"/>
                <a:gd name="connsiteX0" fmla="*/ 318587 w 1289971"/>
                <a:gd name="connsiteY0" fmla="*/ 0 h 768115"/>
                <a:gd name="connsiteX1" fmla="*/ 0 w 1289971"/>
                <a:gd name="connsiteY1" fmla="*/ 332334 h 768115"/>
                <a:gd name="connsiteX2" fmla="*/ 1289971 w 1289971"/>
                <a:gd name="connsiteY2" fmla="*/ 768115 h 768115"/>
                <a:gd name="connsiteX3" fmla="*/ 993195 w 1289971"/>
                <a:gd name="connsiteY3" fmla="*/ 369147 h 768115"/>
                <a:gd name="connsiteX4" fmla="*/ 318587 w 1289971"/>
                <a:gd name="connsiteY4" fmla="*/ 0 h 768115"/>
                <a:gd name="connsiteX0" fmla="*/ 318587 w 993195"/>
                <a:gd name="connsiteY0" fmla="*/ 0 h 864690"/>
                <a:gd name="connsiteX1" fmla="*/ 0 w 993195"/>
                <a:gd name="connsiteY1" fmla="*/ 332334 h 864690"/>
                <a:gd name="connsiteX2" fmla="*/ 867868 w 993195"/>
                <a:gd name="connsiteY2" fmla="*/ 864690 h 864690"/>
                <a:gd name="connsiteX3" fmla="*/ 993195 w 993195"/>
                <a:gd name="connsiteY3" fmla="*/ 369147 h 864690"/>
                <a:gd name="connsiteX4" fmla="*/ 318587 w 993195"/>
                <a:gd name="connsiteY4" fmla="*/ 0 h 864690"/>
                <a:gd name="connsiteX0" fmla="*/ 318587 w 1135211"/>
                <a:gd name="connsiteY0" fmla="*/ 0 h 864690"/>
                <a:gd name="connsiteX1" fmla="*/ 0 w 1135211"/>
                <a:gd name="connsiteY1" fmla="*/ 332334 h 864690"/>
                <a:gd name="connsiteX2" fmla="*/ 867868 w 1135211"/>
                <a:gd name="connsiteY2" fmla="*/ 864690 h 864690"/>
                <a:gd name="connsiteX3" fmla="*/ 1135211 w 1135211"/>
                <a:gd name="connsiteY3" fmla="*/ 488716 h 864690"/>
                <a:gd name="connsiteX4" fmla="*/ 318587 w 1135211"/>
                <a:gd name="connsiteY4" fmla="*/ 0 h 864690"/>
                <a:gd name="connsiteX0" fmla="*/ 318587 w 1135211"/>
                <a:gd name="connsiteY0" fmla="*/ 0 h 956667"/>
                <a:gd name="connsiteX1" fmla="*/ 0 w 1135211"/>
                <a:gd name="connsiteY1" fmla="*/ 332334 h 956667"/>
                <a:gd name="connsiteX2" fmla="*/ 777136 w 1135211"/>
                <a:gd name="connsiteY2" fmla="*/ 956667 h 956667"/>
                <a:gd name="connsiteX3" fmla="*/ 1135211 w 1135211"/>
                <a:gd name="connsiteY3" fmla="*/ 488716 h 956667"/>
                <a:gd name="connsiteX4" fmla="*/ 318587 w 1135211"/>
                <a:gd name="connsiteY4" fmla="*/ 0 h 956667"/>
                <a:gd name="connsiteX0" fmla="*/ 338311 w 1154935"/>
                <a:gd name="connsiteY0" fmla="*/ 0 h 956667"/>
                <a:gd name="connsiteX1" fmla="*/ 0 w 1154935"/>
                <a:gd name="connsiteY1" fmla="*/ 332334 h 956667"/>
                <a:gd name="connsiteX2" fmla="*/ 796860 w 1154935"/>
                <a:gd name="connsiteY2" fmla="*/ 956667 h 956667"/>
                <a:gd name="connsiteX3" fmla="*/ 1154935 w 1154935"/>
                <a:gd name="connsiteY3" fmla="*/ 488716 h 956667"/>
                <a:gd name="connsiteX4" fmla="*/ 338311 w 1154935"/>
                <a:gd name="connsiteY4" fmla="*/ 0 h 956667"/>
                <a:gd name="connsiteX0" fmla="*/ 346201 w 1162825"/>
                <a:gd name="connsiteY0" fmla="*/ 0 h 956667"/>
                <a:gd name="connsiteX1" fmla="*/ 0 w 1162825"/>
                <a:gd name="connsiteY1" fmla="*/ 369124 h 956667"/>
                <a:gd name="connsiteX2" fmla="*/ 804750 w 1162825"/>
                <a:gd name="connsiteY2" fmla="*/ 956667 h 956667"/>
                <a:gd name="connsiteX3" fmla="*/ 1162825 w 1162825"/>
                <a:gd name="connsiteY3" fmla="*/ 488716 h 956667"/>
                <a:gd name="connsiteX4" fmla="*/ 346201 w 1162825"/>
                <a:gd name="connsiteY4" fmla="*/ 0 h 956667"/>
                <a:gd name="connsiteX0" fmla="*/ 346201 w 1194384"/>
                <a:gd name="connsiteY0" fmla="*/ 0 h 956667"/>
                <a:gd name="connsiteX1" fmla="*/ 0 w 1194384"/>
                <a:gd name="connsiteY1" fmla="*/ 369124 h 956667"/>
                <a:gd name="connsiteX2" fmla="*/ 804750 w 1194384"/>
                <a:gd name="connsiteY2" fmla="*/ 956667 h 956667"/>
                <a:gd name="connsiteX3" fmla="*/ 1194384 w 1194384"/>
                <a:gd name="connsiteY3" fmla="*/ 465722 h 956667"/>
                <a:gd name="connsiteX4" fmla="*/ 346201 w 1194384"/>
                <a:gd name="connsiteY4" fmla="*/ 0 h 95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4384" h="956667">
                  <a:moveTo>
                    <a:pt x="346201" y="0"/>
                  </a:moveTo>
                  <a:lnTo>
                    <a:pt x="0" y="369124"/>
                  </a:lnTo>
                  <a:lnTo>
                    <a:pt x="804750" y="956667"/>
                  </a:lnTo>
                  <a:lnTo>
                    <a:pt x="1194384" y="465722"/>
                  </a:lnTo>
                  <a:lnTo>
                    <a:pt x="346201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Freeform: Shape 15">
              <a:extLst>
                <a:ext uri="{FF2B5EF4-FFF2-40B4-BE49-F238E27FC236}">
                  <a16:creationId xmlns:a16="http://schemas.microsoft.com/office/drawing/2014/main" xmlns="" id="{001EA154-3A5F-4039-AD73-E61B344E145C}"/>
                </a:ext>
              </a:extLst>
            </p:cNvPr>
            <p:cNvSpPr/>
            <p:nvPr/>
          </p:nvSpPr>
          <p:spPr>
            <a:xfrm>
              <a:off x="4724400" y="4765964"/>
              <a:ext cx="1367790" cy="807373"/>
            </a:xfrm>
            <a:custGeom>
              <a:avLst/>
              <a:gdLst>
                <a:gd name="connsiteX0" fmla="*/ 429491 w 1371600"/>
                <a:gd name="connsiteY0" fmla="*/ 0 h 803563"/>
                <a:gd name="connsiteX1" fmla="*/ 0 w 1371600"/>
                <a:gd name="connsiteY1" fmla="*/ 221672 h 803563"/>
                <a:gd name="connsiteX2" fmla="*/ 1122218 w 1371600"/>
                <a:gd name="connsiteY2" fmla="*/ 803563 h 803563"/>
                <a:gd name="connsiteX3" fmla="*/ 1371600 w 1371600"/>
                <a:gd name="connsiteY3" fmla="*/ 526472 h 803563"/>
                <a:gd name="connsiteX4" fmla="*/ 429491 w 1371600"/>
                <a:gd name="connsiteY4" fmla="*/ 0 h 803563"/>
                <a:gd name="connsiteX0" fmla="*/ 429491 w 1367790"/>
                <a:gd name="connsiteY0" fmla="*/ 0 h 803563"/>
                <a:gd name="connsiteX1" fmla="*/ 0 w 1367790"/>
                <a:gd name="connsiteY1" fmla="*/ 221672 h 803563"/>
                <a:gd name="connsiteX2" fmla="*/ 1122218 w 1367790"/>
                <a:gd name="connsiteY2" fmla="*/ 803563 h 803563"/>
                <a:gd name="connsiteX3" fmla="*/ 1367790 w 1367790"/>
                <a:gd name="connsiteY3" fmla="*/ 511232 h 803563"/>
                <a:gd name="connsiteX4" fmla="*/ 429491 w 1367790"/>
                <a:gd name="connsiteY4" fmla="*/ 0 h 803563"/>
                <a:gd name="connsiteX0" fmla="*/ 429491 w 1367790"/>
                <a:gd name="connsiteY0" fmla="*/ 0 h 807373"/>
                <a:gd name="connsiteX1" fmla="*/ 0 w 1367790"/>
                <a:gd name="connsiteY1" fmla="*/ 221672 h 807373"/>
                <a:gd name="connsiteX2" fmla="*/ 1065068 w 1367790"/>
                <a:gd name="connsiteY2" fmla="*/ 807373 h 807373"/>
                <a:gd name="connsiteX3" fmla="*/ 1367790 w 1367790"/>
                <a:gd name="connsiteY3" fmla="*/ 511232 h 807373"/>
                <a:gd name="connsiteX4" fmla="*/ 429491 w 1367790"/>
                <a:gd name="connsiteY4" fmla="*/ 0 h 807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7790" h="807373">
                  <a:moveTo>
                    <a:pt x="429491" y="0"/>
                  </a:moveTo>
                  <a:lnTo>
                    <a:pt x="0" y="221672"/>
                  </a:lnTo>
                  <a:lnTo>
                    <a:pt x="1065068" y="807373"/>
                  </a:lnTo>
                  <a:lnTo>
                    <a:pt x="1367790" y="511232"/>
                  </a:lnTo>
                  <a:lnTo>
                    <a:pt x="429491" y="0"/>
                  </a:lnTo>
                  <a:close/>
                </a:path>
              </a:pathLst>
            </a:custGeom>
            <a:solidFill>
              <a:srgbClr val="BC8A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: Shape 17">
              <a:extLst>
                <a:ext uri="{FF2B5EF4-FFF2-40B4-BE49-F238E27FC236}">
                  <a16:creationId xmlns:a16="http://schemas.microsoft.com/office/drawing/2014/main" xmlns="" id="{84001F17-438A-435A-B0C1-2BB2E4E48416}"/>
                </a:ext>
              </a:extLst>
            </p:cNvPr>
            <p:cNvSpPr/>
            <p:nvPr/>
          </p:nvSpPr>
          <p:spPr>
            <a:xfrm>
              <a:off x="6094709" y="4875198"/>
              <a:ext cx="1367896" cy="972743"/>
            </a:xfrm>
            <a:custGeom>
              <a:avLst/>
              <a:gdLst>
                <a:gd name="connsiteX0" fmla="*/ 0 w 1205346"/>
                <a:gd name="connsiteY0" fmla="*/ 457200 h 748145"/>
                <a:gd name="connsiteX1" fmla="*/ 277091 w 1205346"/>
                <a:gd name="connsiteY1" fmla="*/ 748145 h 748145"/>
                <a:gd name="connsiteX2" fmla="*/ 1205346 w 1205346"/>
                <a:gd name="connsiteY2" fmla="*/ 263236 h 748145"/>
                <a:gd name="connsiteX3" fmla="*/ 900546 w 1205346"/>
                <a:gd name="connsiteY3" fmla="*/ 0 h 748145"/>
                <a:gd name="connsiteX4" fmla="*/ 0 w 1205346"/>
                <a:gd name="connsiteY4" fmla="*/ 457200 h 748145"/>
                <a:gd name="connsiteX0" fmla="*/ 0 w 1205346"/>
                <a:gd name="connsiteY0" fmla="*/ 472440 h 763385"/>
                <a:gd name="connsiteX1" fmla="*/ 277091 w 1205346"/>
                <a:gd name="connsiteY1" fmla="*/ 763385 h 763385"/>
                <a:gd name="connsiteX2" fmla="*/ 1205346 w 1205346"/>
                <a:gd name="connsiteY2" fmla="*/ 278476 h 763385"/>
                <a:gd name="connsiteX3" fmla="*/ 931026 w 1205346"/>
                <a:gd name="connsiteY3" fmla="*/ 0 h 763385"/>
                <a:gd name="connsiteX4" fmla="*/ 0 w 1205346"/>
                <a:gd name="connsiteY4" fmla="*/ 472440 h 763385"/>
                <a:gd name="connsiteX0" fmla="*/ 0 w 1239636"/>
                <a:gd name="connsiteY0" fmla="*/ 472440 h 763385"/>
                <a:gd name="connsiteX1" fmla="*/ 277091 w 1239636"/>
                <a:gd name="connsiteY1" fmla="*/ 763385 h 763385"/>
                <a:gd name="connsiteX2" fmla="*/ 1239636 w 1239636"/>
                <a:gd name="connsiteY2" fmla="*/ 251806 h 763385"/>
                <a:gd name="connsiteX3" fmla="*/ 931026 w 1239636"/>
                <a:gd name="connsiteY3" fmla="*/ 0 h 763385"/>
                <a:gd name="connsiteX4" fmla="*/ 0 w 1239636"/>
                <a:gd name="connsiteY4" fmla="*/ 472440 h 763385"/>
                <a:gd name="connsiteX0" fmla="*/ 0 w 1239636"/>
                <a:gd name="connsiteY0" fmla="*/ 472440 h 919745"/>
                <a:gd name="connsiteX1" fmla="*/ 233698 w 1239636"/>
                <a:gd name="connsiteY1" fmla="*/ 919745 h 919745"/>
                <a:gd name="connsiteX2" fmla="*/ 1239636 w 1239636"/>
                <a:gd name="connsiteY2" fmla="*/ 251806 h 919745"/>
                <a:gd name="connsiteX3" fmla="*/ 931026 w 1239636"/>
                <a:gd name="connsiteY3" fmla="*/ 0 h 919745"/>
                <a:gd name="connsiteX4" fmla="*/ 0 w 1239636"/>
                <a:gd name="connsiteY4" fmla="*/ 472440 h 919745"/>
                <a:gd name="connsiteX0" fmla="*/ 0 w 1227802"/>
                <a:gd name="connsiteY0" fmla="*/ 472440 h 919745"/>
                <a:gd name="connsiteX1" fmla="*/ 233698 w 1227802"/>
                <a:gd name="connsiteY1" fmla="*/ 919745 h 919745"/>
                <a:gd name="connsiteX2" fmla="*/ 1227802 w 1227802"/>
                <a:gd name="connsiteY2" fmla="*/ 398968 h 919745"/>
                <a:gd name="connsiteX3" fmla="*/ 931026 w 1227802"/>
                <a:gd name="connsiteY3" fmla="*/ 0 h 919745"/>
                <a:gd name="connsiteX4" fmla="*/ 0 w 1227802"/>
                <a:gd name="connsiteY4" fmla="*/ 472440 h 919745"/>
                <a:gd name="connsiteX0" fmla="*/ 0 w 1109455"/>
                <a:gd name="connsiteY0" fmla="*/ 394260 h 919745"/>
                <a:gd name="connsiteX1" fmla="*/ 115351 w 1109455"/>
                <a:gd name="connsiteY1" fmla="*/ 919745 h 919745"/>
                <a:gd name="connsiteX2" fmla="*/ 1109455 w 1109455"/>
                <a:gd name="connsiteY2" fmla="*/ 398968 h 919745"/>
                <a:gd name="connsiteX3" fmla="*/ 812679 w 1109455"/>
                <a:gd name="connsiteY3" fmla="*/ 0 h 919745"/>
                <a:gd name="connsiteX4" fmla="*/ 0 w 1109455"/>
                <a:gd name="connsiteY4" fmla="*/ 394260 h 91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9455" h="919745">
                  <a:moveTo>
                    <a:pt x="0" y="394260"/>
                  </a:moveTo>
                  <a:lnTo>
                    <a:pt x="115351" y="919745"/>
                  </a:lnTo>
                  <a:lnTo>
                    <a:pt x="1109455" y="398968"/>
                  </a:lnTo>
                  <a:lnTo>
                    <a:pt x="812679" y="0"/>
                  </a:lnTo>
                  <a:lnTo>
                    <a:pt x="0" y="39426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: Shape 16">
              <a:extLst>
                <a:ext uri="{FF2B5EF4-FFF2-40B4-BE49-F238E27FC236}">
                  <a16:creationId xmlns:a16="http://schemas.microsoft.com/office/drawing/2014/main" xmlns="" id="{1BC63CA9-75F2-4EA1-B5DF-773BBB45B204}"/>
                </a:ext>
              </a:extLst>
            </p:cNvPr>
            <p:cNvSpPr/>
            <p:nvPr/>
          </p:nvSpPr>
          <p:spPr>
            <a:xfrm>
              <a:off x="6100948" y="4806142"/>
              <a:ext cx="1239636" cy="763385"/>
            </a:xfrm>
            <a:custGeom>
              <a:avLst/>
              <a:gdLst>
                <a:gd name="connsiteX0" fmla="*/ 0 w 1205346"/>
                <a:gd name="connsiteY0" fmla="*/ 457200 h 748145"/>
                <a:gd name="connsiteX1" fmla="*/ 277091 w 1205346"/>
                <a:gd name="connsiteY1" fmla="*/ 748145 h 748145"/>
                <a:gd name="connsiteX2" fmla="*/ 1205346 w 1205346"/>
                <a:gd name="connsiteY2" fmla="*/ 263236 h 748145"/>
                <a:gd name="connsiteX3" fmla="*/ 900546 w 1205346"/>
                <a:gd name="connsiteY3" fmla="*/ 0 h 748145"/>
                <a:gd name="connsiteX4" fmla="*/ 0 w 1205346"/>
                <a:gd name="connsiteY4" fmla="*/ 457200 h 748145"/>
                <a:gd name="connsiteX0" fmla="*/ 0 w 1205346"/>
                <a:gd name="connsiteY0" fmla="*/ 472440 h 763385"/>
                <a:gd name="connsiteX1" fmla="*/ 277091 w 1205346"/>
                <a:gd name="connsiteY1" fmla="*/ 763385 h 763385"/>
                <a:gd name="connsiteX2" fmla="*/ 1205346 w 1205346"/>
                <a:gd name="connsiteY2" fmla="*/ 278476 h 763385"/>
                <a:gd name="connsiteX3" fmla="*/ 931026 w 1205346"/>
                <a:gd name="connsiteY3" fmla="*/ 0 h 763385"/>
                <a:gd name="connsiteX4" fmla="*/ 0 w 1205346"/>
                <a:gd name="connsiteY4" fmla="*/ 472440 h 763385"/>
                <a:gd name="connsiteX0" fmla="*/ 0 w 1239636"/>
                <a:gd name="connsiteY0" fmla="*/ 472440 h 763385"/>
                <a:gd name="connsiteX1" fmla="*/ 277091 w 1239636"/>
                <a:gd name="connsiteY1" fmla="*/ 763385 h 763385"/>
                <a:gd name="connsiteX2" fmla="*/ 1239636 w 1239636"/>
                <a:gd name="connsiteY2" fmla="*/ 251806 h 763385"/>
                <a:gd name="connsiteX3" fmla="*/ 931026 w 1239636"/>
                <a:gd name="connsiteY3" fmla="*/ 0 h 763385"/>
                <a:gd name="connsiteX4" fmla="*/ 0 w 1239636"/>
                <a:gd name="connsiteY4" fmla="*/ 472440 h 76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9636" h="763385">
                  <a:moveTo>
                    <a:pt x="0" y="472440"/>
                  </a:moveTo>
                  <a:lnTo>
                    <a:pt x="277091" y="763385"/>
                  </a:lnTo>
                  <a:lnTo>
                    <a:pt x="1239636" y="251806"/>
                  </a:lnTo>
                  <a:lnTo>
                    <a:pt x="931026" y="0"/>
                  </a:lnTo>
                  <a:lnTo>
                    <a:pt x="0" y="472440"/>
                  </a:lnTo>
                  <a:close/>
                </a:path>
              </a:pathLst>
            </a:custGeom>
            <a:solidFill>
              <a:srgbClr val="D5A8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0724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2010</TotalTime>
  <Words>405</Words>
  <Application>Microsoft Office PowerPoint</Application>
  <PresentationFormat>مخصص</PresentationFormat>
  <Paragraphs>104</Paragraphs>
  <Slides>12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4_Office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770</cp:revision>
  <dcterms:created xsi:type="dcterms:W3CDTF">2020-10-10T04:32:51Z</dcterms:created>
  <dcterms:modified xsi:type="dcterms:W3CDTF">2021-08-16T08:51:47Z</dcterms:modified>
</cp:coreProperties>
</file>