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89" r:id="rId2"/>
    <p:sldId id="728" r:id="rId3"/>
    <p:sldId id="742" r:id="rId4"/>
    <p:sldId id="711" r:id="rId5"/>
    <p:sldId id="746" r:id="rId6"/>
    <p:sldId id="719" r:id="rId7"/>
    <p:sldId id="714" r:id="rId8"/>
    <p:sldId id="744" r:id="rId9"/>
    <p:sldId id="735" r:id="rId10"/>
    <p:sldId id="745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33CCFF"/>
    <a:srgbClr val="8E8E8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3" autoAdjust="0"/>
    <p:restoredTop sz="94660"/>
  </p:normalViewPr>
  <p:slideViewPr>
    <p:cSldViewPr snapToGrid="0">
      <p:cViewPr>
        <p:scale>
          <a:sx n="66" d="100"/>
          <a:sy n="66" d="100"/>
        </p:scale>
        <p:origin x="60" y="-156"/>
      </p:cViewPr>
      <p:guideLst>
        <p:guide orient="horz" pos="1241"/>
        <p:guide pos="66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10/09/1442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11973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590921" y="3126621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السلامةُ أثناءَ اللعب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4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43792" y="2260155"/>
            <a:ext cx="1762022" cy="2322961"/>
            <a:chOff x="1762912" y="2259160"/>
            <a:chExt cx="1760565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3765" y="3721451"/>
              <a:ext cx="758853" cy="5910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912" y="3175965"/>
              <a:ext cx="1760565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السلامةُ أثناءَ اللعب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635123" y="2095223"/>
            <a:ext cx="253162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180785" y="1640728"/>
            <a:ext cx="4613704" cy="90264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180785" y="1755480"/>
            <a:ext cx="4458528" cy="536623"/>
            <a:chOff x="1227044" y="1971530"/>
            <a:chExt cx="6286045" cy="536623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227044" y="2046488"/>
              <a:ext cx="6286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هَل تُحِبِّينَ اللَّعِبَ؟ لِماذا؟</a:t>
              </a:r>
            </a:p>
          </p:txBody>
        </p:sp>
      </p:grpSp>
      <p:sp>
        <p:nvSpPr>
          <p:cNvPr id="20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008712" y="3757219"/>
            <a:ext cx="323397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6478046" y="3176397"/>
            <a:ext cx="5388404" cy="976255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6098022" y="3364765"/>
            <a:ext cx="5528187" cy="479700"/>
            <a:chOff x="2411384" y="1971530"/>
            <a:chExt cx="5024393" cy="479700"/>
          </a:xfrm>
        </p:grpSpPr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411384" y="1989565"/>
              <a:ext cx="5024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نعم لأنَّه يُقوي جسمي و يُشعِرني بالسَّعادة</a:t>
              </a:r>
              <a:endParaRPr lang="ar-SY" sz="2400" b="1" dirty="0"/>
            </a:p>
          </p:txBody>
        </p:sp>
      </p:grpSp>
      <p:pic>
        <p:nvPicPr>
          <p:cNvPr id="2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54" y="1035326"/>
            <a:ext cx="3856197" cy="41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3044124" y="244802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السلامةُ أثناءَ اللعب</a:t>
            </a:r>
          </a:p>
        </p:txBody>
      </p:sp>
    </p:spTree>
    <p:extLst>
      <p:ext uri="{BB962C8B-B14F-4D97-AF65-F5344CB8AC3E}">
        <p14:creationId xmlns:p14="http://schemas.microsoft.com/office/powerpoint/2010/main" val="41832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675247" y="4114444"/>
            <a:ext cx="5297715" cy="1872343"/>
            <a:chOff x="3447142" y="1248229"/>
            <a:chExt cx="5297715" cy="1872343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8F1CC41E-DD06-4E5C-84E4-BA75766F9ABF}"/>
                </a:ext>
              </a:extLst>
            </p:cNvPr>
            <p:cNvSpPr/>
            <p:nvPr/>
          </p:nvSpPr>
          <p:spPr>
            <a:xfrm>
              <a:off x="3545445" y="1494970"/>
              <a:ext cx="747485" cy="747485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3545445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4292930" y="1782802"/>
              <a:ext cx="4292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تَعلُّمُ عَدَدٍ مِنَ القِيَمِ مِثْلِ التَّعاوُنِ وَالحُبِّ وَالانْتِماءِ</a:t>
              </a:r>
              <a:endParaRPr lang="en-US" sz="2000" b="1" dirty="0">
                <a:solidFill>
                  <a:srgbClr val="0066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5333998" y="1736636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6212224" y="4114444"/>
            <a:ext cx="5297715" cy="1872343"/>
            <a:chOff x="3447142" y="1248229"/>
            <a:chExt cx="5297715" cy="1872343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AC89658-9FDB-444E-B68E-367A8C6D2609}"/>
                </a:ext>
              </a:extLst>
            </p:cNvPr>
            <p:cNvSpPr/>
            <p:nvPr/>
          </p:nvSpPr>
          <p:spPr>
            <a:xfrm>
              <a:off x="3530600" y="1494970"/>
              <a:ext cx="747485" cy="74748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3530600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5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4158233" y="1759926"/>
              <a:ext cx="4397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9900CC"/>
                  </a:solidFill>
                  <a:latin typeface="Oswald" panose="02000503000000000000" pitchFamily="2" charset="0"/>
                </a:rPr>
                <a:t>كَسْبُ صَداقاتٍ أَكْثَرَ عِنْدَ اللَّعِبِ الجَماعِيِّ</a:t>
              </a:r>
              <a:endParaRPr lang="en-US" sz="1200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5333998" y="1736636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3449713" y="2859314"/>
            <a:ext cx="5297715" cy="1872343"/>
            <a:chOff x="3447142" y="1248229"/>
            <a:chExt cx="5297715" cy="1872343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DF8F237E-DAED-4EF3-BDC8-C729775B3010}"/>
                </a:ext>
              </a:extLst>
            </p:cNvPr>
            <p:cNvSpPr/>
            <p:nvPr/>
          </p:nvSpPr>
          <p:spPr>
            <a:xfrm>
              <a:off x="3530599" y="1494970"/>
              <a:ext cx="747485" cy="74748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3530599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4467829" y="1730212"/>
              <a:ext cx="3628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9900"/>
                  </a:solidFill>
                  <a:latin typeface="Oswald" panose="02000503000000000000" pitchFamily="2" charset="0"/>
                </a:rPr>
                <a:t>الشُّعورُ بِالمُتْعةِ والبَهْجةِ والسُّرورِ.</a:t>
              </a:r>
              <a:endParaRPr lang="en-US" sz="2000" b="1" dirty="0">
                <a:solidFill>
                  <a:srgbClr val="FF99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F410EE0-A1CE-49BB-8D8D-3E6B1AD64D73}"/>
                </a:ext>
              </a:extLst>
            </p:cNvPr>
            <p:cNvSpPr txBox="1"/>
            <p:nvPr/>
          </p:nvSpPr>
          <p:spPr>
            <a:xfrm>
              <a:off x="5333998" y="1736636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675247" y="1596572"/>
            <a:ext cx="5297715" cy="1872343"/>
            <a:chOff x="3447142" y="1248229"/>
            <a:chExt cx="5297715" cy="1872343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E177CB52-CA0F-43AB-AEB2-5719F38D00C3}"/>
                </a:ext>
              </a:extLst>
            </p:cNvPr>
            <p:cNvSpPr/>
            <p:nvPr/>
          </p:nvSpPr>
          <p:spPr>
            <a:xfrm>
              <a:off x="3545445" y="1494970"/>
              <a:ext cx="747485" cy="747485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545445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4455552" y="1504306"/>
              <a:ext cx="42842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تَنْشِيطُ دَوْرَتِيَ الدَّمَوِيَّةِ، وَهُوَ مِمّا يُساعِدُ عَلى نُمُوِّ جِسْمِي نُمُوّاً صِحِّيّاً</a:t>
              </a:r>
              <a:endParaRPr lang="en-US" sz="2000" b="1" dirty="0">
                <a:solidFill>
                  <a:srgbClr val="3399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333998" y="1736636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6212224" y="1607454"/>
            <a:ext cx="5297715" cy="1872343"/>
            <a:chOff x="3447142" y="1248229"/>
            <a:chExt cx="5297715" cy="1872343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04C4D275-D059-49B3-A6BA-673A5DA385E1}"/>
                </a:ext>
              </a:extLst>
            </p:cNvPr>
            <p:cNvSpPr/>
            <p:nvPr/>
          </p:nvSpPr>
          <p:spPr>
            <a:xfrm>
              <a:off x="3530599" y="1494970"/>
              <a:ext cx="747485" cy="74748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530599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4278085" y="1619731"/>
              <a:ext cx="4277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اِكْتِسابُ مَهاراتٍ حَرَكِيَّةٍ تُساعِدُ عَلى تَقْوِيةِ جِسْمِي.</a:t>
              </a:r>
              <a:endParaRPr lang="en-US" sz="2000" b="1" dirty="0">
                <a:solidFill>
                  <a:srgbClr val="FF00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5333998" y="192580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E496A9-A8DB-4992-A7D7-5D2FBDDC22A8}"/>
              </a:ext>
            </a:extLst>
          </p:cNvPr>
          <p:cNvSpPr txBox="1"/>
          <p:nvPr/>
        </p:nvSpPr>
        <p:spPr>
          <a:xfrm>
            <a:off x="4122389" y="216637"/>
            <a:ext cx="744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swald" panose="02000503000000000000" pitchFamily="2" charset="0"/>
              </a:rPr>
              <a:t>لِلَّعِبِ عِدَّةُ فَوائدَ مِنْها:</a:t>
            </a:r>
            <a:endParaRPr lang="en-US" sz="2800" b="1" dirty="0">
              <a:latin typeface="Oswald" panose="02000503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62CA6EE-CAE0-4A13-8A61-8D1BCDFEE846}"/>
              </a:ext>
            </a:extLst>
          </p:cNvPr>
          <p:cNvCxnSpPr/>
          <p:nvPr/>
        </p:nvCxnSpPr>
        <p:spPr>
          <a:xfrm>
            <a:off x="9281994" y="739857"/>
            <a:ext cx="22037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56" y="1682404"/>
            <a:ext cx="3593667" cy="458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43792" y="2260155"/>
            <a:ext cx="1762022" cy="2322961"/>
            <a:chOff x="1762912" y="2259160"/>
            <a:chExt cx="1760565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7781" y="3696219"/>
              <a:ext cx="802339" cy="6249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912" y="3175965"/>
              <a:ext cx="1760565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السلامةُ أثناءَ اللعب</a:t>
              </a:r>
            </a:p>
          </p:txBody>
        </p:sp>
      </p:grp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6936752" y="1864271"/>
            <a:ext cx="323397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6478045" y="1357065"/>
            <a:ext cx="5316444" cy="902640"/>
          </a:xfrm>
          <a:prstGeom prst="roundRect">
            <a:avLst>
              <a:gd name="adj" fmla="val 2394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5963510" y="1457710"/>
            <a:ext cx="5485257" cy="830997"/>
            <a:chOff x="1292114" y="1957423"/>
            <a:chExt cx="6012127" cy="830997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292114" y="1957423"/>
              <a:ext cx="60121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تَحَدَّثِي عَنْ خَطَرٍ تَعَرَّضْتِ لَهُ أَثْناءَ </a:t>
              </a:r>
              <a:r>
                <a:rPr lang="ar-SY" sz="2400" b="1" dirty="0" smtClean="0"/>
                <a:t>لَعِبِكِ,</a:t>
              </a:r>
              <a:endParaRPr lang="ar-SY" sz="2400" b="1" dirty="0"/>
            </a:p>
            <a:p>
              <a:pPr algn="r"/>
              <a:r>
                <a:rPr lang="ar-SY" sz="2400" b="1" dirty="0" smtClean="0"/>
                <a:t>وكيف </a:t>
              </a:r>
              <a:r>
                <a:rPr lang="ar-SY" sz="2400" b="1" dirty="0"/>
                <a:t>تصرفتِ</a:t>
              </a:r>
              <a:r>
                <a:rPr lang="ar-SY" sz="2400" b="1" dirty="0" smtClean="0"/>
                <a:t>؟ </a:t>
              </a:r>
              <a:r>
                <a:rPr lang="ar-SY" sz="2400" b="1" dirty="0" smtClean="0">
                  <a:solidFill>
                    <a:srgbClr val="C00000"/>
                  </a:solidFill>
                </a:rPr>
                <a:t>متروك</a:t>
              </a:r>
              <a:r>
                <a:rPr lang="ar-SY" sz="2400" b="1" dirty="0" smtClean="0"/>
                <a:t> </a:t>
              </a:r>
              <a:r>
                <a:rPr lang="ar-SY" sz="2400" b="1" dirty="0" smtClean="0">
                  <a:solidFill>
                    <a:srgbClr val="C00000"/>
                  </a:solidFill>
                </a:rPr>
                <a:t>للطالبة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10558462" y="243567"/>
            <a:ext cx="1220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1 </a:t>
            </a:r>
            <a:endParaRPr lang="ar-SY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43793" y="2260155"/>
            <a:ext cx="1762021" cy="2322961"/>
            <a:chOff x="1762913" y="2259160"/>
            <a:chExt cx="1760564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2752" y="3718639"/>
              <a:ext cx="879931" cy="6853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913" y="3122466"/>
              <a:ext cx="1760564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السلامةُ أثناءَ اللعب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78" y="838865"/>
            <a:ext cx="1982022" cy="1836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87" y="868411"/>
            <a:ext cx="2012990" cy="186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مربع نص 30"/>
          <p:cNvSpPr txBox="1"/>
          <p:nvPr/>
        </p:nvSpPr>
        <p:spPr>
          <a:xfrm>
            <a:off x="8012048" y="2795534"/>
            <a:ext cx="22659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الوقوف خلف من يلعب بالأُرجوحة يُعرِّضُنا للخطر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958949" y="2900549"/>
            <a:ext cx="23475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لعب ُ الكرة على الأرض المبتلَّة يُعرِّضنا للسُّقوط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3344982" y="244802"/>
            <a:ext cx="862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2</a:t>
            </a:r>
            <a:r>
              <a:rPr lang="ar-SY" sz="2800" b="1" dirty="0" smtClean="0"/>
              <a:t> </a:t>
            </a:r>
            <a:r>
              <a:rPr lang="ar-SY" sz="2800" b="1" dirty="0" smtClean="0"/>
              <a:t> </a:t>
            </a:r>
            <a:r>
              <a:rPr lang="ar-SY" sz="2400" b="1" dirty="0"/>
              <a:t>اِسْتَخْدِمِي الصُّوَرَ الآتِيةَ لِوَصْفِ بَعْضِ </a:t>
            </a:r>
            <a:r>
              <a:rPr lang="ar-SY" sz="2400" b="1" dirty="0" smtClean="0"/>
              <a:t>الأَخْطارِ </a:t>
            </a:r>
            <a:r>
              <a:rPr lang="ar-SY" sz="2400" b="1" dirty="0"/>
              <a:t>فِي أَماكِنِ اللِّعِبِ؟</a:t>
            </a:r>
            <a:endParaRPr lang="ar-SY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2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28" y="3849540"/>
            <a:ext cx="2029196" cy="1870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مربع نص 22"/>
          <p:cNvSpPr txBox="1"/>
          <p:nvPr/>
        </p:nvSpPr>
        <p:spPr>
          <a:xfrm>
            <a:off x="8285540" y="6031142"/>
            <a:ext cx="2132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لعب ُ الكرة </a:t>
            </a:r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بالشارع خطر كبير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2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68" y="3798276"/>
            <a:ext cx="2017909" cy="1870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مربع نص 26"/>
          <p:cNvSpPr txBox="1"/>
          <p:nvPr/>
        </p:nvSpPr>
        <p:spPr>
          <a:xfrm>
            <a:off x="4657305" y="6044586"/>
            <a:ext cx="3109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من الخطر لعب </a:t>
            </a:r>
            <a:r>
              <a:rPr lang="ar-SY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ُ </a:t>
            </a:r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الكرة في المطبخ أثناء الطَّهي 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474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97924" y="2341340"/>
            <a:ext cx="1762021" cy="1970917"/>
            <a:chOff x="1754208" y="2737512"/>
            <a:chExt cx="1760566" cy="1972126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6345" y="2737512"/>
              <a:ext cx="1328112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 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8701" y="4099450"/>
              <a:ext cx="783400" cy="6101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4208" y="3411206"/>
              <a:ext cx="1760566" cy="569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100" dirty="0">
                <a:solidFill>
                  <a:srgbClr val="80808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السلامةُ أثناءَ اللعب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2951178" y="101600"/>
            <a:ext cx="910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3 </a:t>
            </a:r>
            <a:r>
              <a:rPr lang="ar-SY" sz="2400" b="1" dirty="0"/>
              <a:t>إ</a:t>
            </a:r>
            <a:r>
              <a:rPr lang="ar-SY" sz="2400" b="1" dirty="0" smtClean="0"/>
              <a:t>رْشاداتِ السَّلامةِ </a:t>
            </a:r>
            <a:r>
              <a:rPr lang="ar-SY" sz="2400" b="1" dirty="0"/>
              <a:t>الَّتِي </a:t>
            </a:r>
            <a:r>
              <a:rPr lang="ar-SY" sz="2400" b="1" dirty="0" smtClean="0"/>
              <a:t> تَقِيكِ </a:t>
            </a:r>
            <a:r>
              <a:rPr lang="ar-SY" sz="2400" b="1" dirty="0"/>
              <a:t>- بإِذْنِ اللهِ - مِنَ الخَطَرِ أَثْناءَ </a:t>
            </a:r>
            <a:r>
              <a:rPr lang="ar-SY" sz="2400" b="1" dirty="0" smtClean="0"/>
              <a:t>اللَّعِبِ  </a:t>
            </a:r>
            <a:endParaRPr lang="ar-SY" sz="2800" b="1" dirty="0"/>
          </a:p>
        </p:txBody>
      </p:sp>
      <p:sp>
        <p:nvSpPr>
          <p:cNvPr id="30" name="Circle: Hollow 12">
            <a:extLst>
              <a:ext uri="{FF2B5EF4-FFF2-40B4-BE49-F238E27FC236}">
                <a16:creationId xmlns="" xmlns:a16="http://schemas.microsoft.com/office/drawing/2014/main" id="{AF798E0D-7222-4560-A2E3-56EEFF9486B9}"/>
              </a:ext>
            </a:extLst>
          </p:cNvPr>
          <p:cNvSpPr/>
          <p:nvPr/>
        </p:nvSpPr>
        <p:spPr>
          <a:xfrm>
            <a:off x="5669946" y="1612080"/>
            <a:ext cx="3550795" cy="3550795"/>
          </a:xfrm>
          <a:prstGeom prst="donut">
            <a:avLst>
              <a:gd name="adj" fmla="val 15134"/>
            </a:avLst>
          </a:prstGeom>
          <a:gradFill flip="none" rotWithShape="1">
            <a:gsLst>
              <a:gs pos="11000">
                <a:schemeClr val="tx1"/>
              </a:gs>
              <a:gs pos="45000">
                <a:schemeClr val="tx1">
                  <a:lumMod val="50000"/>
                  <a:lumOff val="50000"/>
                </a:schemeClr>
              </a:gs>
              <a:gs pos="59000">
                <a:schemeClr val="bg1">
                  <a:lumMod val="95000"/>
                </a:schemeClr>
              </a:gs>
              <a:gs pos="64000">
                <a:schemeClr val="bg1">
                  <a:lumMod val="0"/>
                  <a:lumOff val="100000"/>
                </a:schemeClr>
              </a:gs>
              <a:gs pos="69000">
                <a:srgbClr val="F1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9714D6FB-71F2-457D-AE08-1E13519FB428}"/>
              </a:ext>
            </a:extLst>
          </p:cNvPr>
          <p:cNvSpPr/>
          <p:nvPr/>
        </p:nvSpPr>
        <p:spPr>
          <a:xfrm>
            <a:off x="6104996" y="2047130"/>
            <a:ext cx="2680696" cy="2680696"/>
          </a:xfrm>
          <a:prstGeom prst="ellipse">
            <a:avLst/>
          </a:prstGeom>
          <a:solidFill>
            <a:srgbClr val="00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9">
            <a:extLst>
              <a:ext uri="{FF2B5EF4-FFF2-40B4-BE49-F238E27FC236}">
                <a16:creationId xmlns="" xmlns:a16="http://schemas.microsoft.com/office/drawing/2014/main" id="{31047EB1-C364-42D8-99B5-2D65CC73BB55}"/>
              </a:ext>
            </a:extLst>
          </p:cNvPr>
          <p:cNvSpPr/>
          <p:nvPr/>
        </p:nvSpPr>
        <p:spPr>
          <a:xfrm>
            <a:off x="6450499" y="2392633"/>
            <a:ext cx="1989688" cy="1989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8">
            <a:extLst>
              <a:ext uri="{FF2B5EF4-FFF2-40B4-BE49-F238E27FC236}">
                <a16:creationId xmlns="" xmlns:a16="http://schemas.microsoft.com/office/drawing/2014/main" id="{0CE1FB48-60F7-4C98-B243-F750861FC1EB}"/>
              </a:ext>
            </a:extLst>
          </p:cNvPr>
          <p:cNvSpPr/>
          <p:nvPr/>
        </p:nvSpPr>
        <p:spPr>
          <a:xfrm rot="5400000">
            <a:off x="8863257" y="2586969"/>
            <a:ext cx="1114745" cy="1633554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003399"/>
              </a:gs>
              <a:gs pos="25000">
                <a:srgbClr val="CDF2FF"/>
              </a:gs>
              <a:gs pos="59000">
                <a:srgbClr val="0099CC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6">
            <a:extLst>
              <a:ext uri="{FF2B5EF4-FFF2-40B4-BE49-F238E27FC236}">
                <a16:creationId xmlns="" xmlns:a16="http://schemas.microsoft.com/office/drawing/2014/main" id="{21637A41-A7A6-4AB1-A79A-E5D8B8C1A60A}"/>
              </a:ext>
            </a:extLst>
          </p:cNvPr>
          <p:cNvSpPr/>
          <p:nvPr/>
        </p:nvSpPr>
        <p:spPr>
          <a:xfrm rot="16200000" flipH="1">
            <a:off x="4962323" y="2570701"/>
            <a:ext cx="1114745" cy="1633554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00CC66"/>
              </a:gs>
              <a:gs pos="25000">
                <a:srgbClr val="B7FFE2"/>
              </a:gs>
              <a:gs pos="59000">
                <a:srgbClr val="00FF99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7">
            <a:extLst>
              <a:ext uri="{FF2B5EF4-FFF2-40B4-BE49-F238E27FC236}">
                <a16:creationId xmlns="" xmlns:a16="http://schemas.microsoft.com/office/drawing/2014/main" id="{269D8B3E-F9C1-484B-AF37-190E36DF68DD}"/>
              </a:ext>
            </a:extLst>
          </p:cNvPr>
          <p:cNvSpPr/>
          <p:nvPr/>
        </p:nvSpPr>
        <p:spPr>
          <a:xfrm flipH="1">
            <a:off x="6998133" y="668889"/>
            <a:ext cx="1114745" cy="1633554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EA8B00"/>
              </a:gs>
              <a:gs pos="25000">
                <a:srgbClr val="FFE4BD"/>
              </a:gs>
              <a:gs pos="59000">
                <a:srgbClr val="FF9900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13">
            <a:extLst>
              <a:ext uri="{FF2B5EF4-FFF2-40B4-BE49-F238E27FC236}">
                <a16:creationId xmlns="" xmlns:a16="http://schemas.microsoft.com/office/drawing/2014/main" id="{EDC52054-8E01-49EA-91F5-19071DE478BE}"/>
              </a:ext>
            </a:extLst>
          </p:cNvPr>
          <p:cNvSpPr/>
          <p:nvPr/>
        </p:nvSpPr>
        <p:spPr>
          <a:xfrm flipH="1" flipV="1">
            <a:off x="7038605" y="4555557"/>
            <a:ext cx="1114745" cy="1633554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808000"/>
              </a:gs>
              <a:gs pos="25000">
                <a:srgbClr val="FFFF7D"/>
              </a:gs>
              <a:gs pos="59000">
                <a:srgbClr val="CCCC00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1">
            <a:extLst>
              <a:ext uri="{FF2B5EF4-FFF2-40B4-BE49-F238E27FC236}">
                <a16:creationId xmlns="" xmlns:a16="http://schemas.microsoft.com/office/drawing/2014/main" id="{03C3364B-629C-4302-AE45-5F16A7648278}"/>
              </a:ext>
            </a:extLst>
          </p:cNvPr>
          <p:cNvGrpSpPr/>
          <p:nvPr/>
        </p:nvGrpSpPr>
        <p:grpSpPr>
          <a:xfrm>
            <a:off x="6531132" y="2512345"/>
            <a:ext cx="1828421" cy="1692982"/>
            <a:chOff x="5156969" y="2512345"/>
            <a:chExt cx="1828421" cy="1692982"/>
          </a:xfrm>
        </p:grpSpPr>
        <p:pic>
          <p:nvPicPr>
            <p:cNvPr id="38" name="Graphic 2">
              <a:extLst>
                <a:ext uri="{FF2B5EF4-FFF2-40B4-BE49-F238E27FC236}">
                  <a16:creationId xmlns="" xmlns:a16="http://schemas.microsoft.com/office/drawing/2014/main" id="{025B8C71-84D4-40A6-A4B9-046B1A564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969" y="2512345"/>
              <a:ext cx="1828421" cy="16929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9" name="TextBox 3">
              <a:extLst>
                <a:ext uri="{FF2B5EF4-FFF2-40B4-BE49-F238E27FC236}">
                  <a16:creationId xmlns="" xmlns:a16="http://schemas.microsoft.com/office/drawing/2014/main" id="{0CB5440A-ABEC-4EFE-A8F1-C436E2153BA5}"/>
                </a:ext>
              </a:extLst>
            </p:cNvPr>
            <p:cNvSpPr txBox="1"/>
            <p:nvPr/>
          </p:nvSpPr>
          <p:spPr>
            <a:xfrm>
              <a:off x="5336349" y="3702442"/>
              <a:ext cx="1589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002C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Group 11">
            <a:extLst>
              <a:ext uri="{FF2B5EF4-FFF2-40B4-BE49-F238E27FC236}">
                <a16:creationId xmlns="" xmlns:a16="http://schemas.microsoft.com/office/drawing/2014/main" id="{7FECFADF-A038-4DB5-98E7-2BBAA23ECEFB}"/>
              </a:ext>
            </a:extLst>
          </p:cNvPr>
          <p:cNvGrpSpPr/>
          <p:nvPr/>
        </p:nvGrpSpPr>
        <p:grpSpPr>
          <a:xfrm>
            <a:off x="4547350" y="746978"/>
            <a:ext cx="2450783" cy="830997"/>
            <a:chOff x="4568383" y="-169464"/>
            <a:chExt cx="2450783" cy="830997"/>
          </a:xfrm>
        </p:grpSpPr>
        <p:sp>
          <p:nvSpPr>
            <p:cNvPr id="41" name="TextBox 4">
              <a:extLst>
                <a:ext uri="{FF2B5EF4-FFF2-40B4-BE49-F238E27FC236}">
                  <a16:creationId xmlns="" xmlns:a16="http://schemas.microsoft.com/office/drawing/2014/main" id="{E4D4FC02-D600-4191-9983-44D2E1C5061E}"/>
                </a:ext>
              </a:extLst>
            </p:cNvPr>
            <p:cNvSpPr txBox="1"/>
            <p:nvPr/>
          </p:nvSpPr>
          <p:spPr>
            <a:xfrm>
              <a:off x="5509315" y="92147"/>
              <a:ext cx="1305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002C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TextBox 5">
              <a:extLst>
                <a:ext uri="{FF2B5EF4-FFF2-40B4-BE49-F238E27FC236}">
                  <a16:creationId xmlns="" xmlns:a16="http://schemas.microsoft.com/office/drawing/2014/main" id="{7555F812-6541-4ED4-AEE3-DDB010A6D707}"/>
                </a:ext>
              </a:extLst>
            </p:cNvPr>
            <p:cNvSpPr txBox="1"/>
            <p:nvPr/>
          </p:nvSpPr>
          <p:spPr>
            <a:xfrm>
              <a:off x="4568383" y="-169464"/>
              <a:ext cx="2450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اللعب في الأماكن المخصَّصة للَّعب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4" name="Group 21">
            <a:extLst>
              <a:ext uri="{FF2B5EF4-FFF2-40B4-BE49-F238E27FC236}">
                <a16:creationId xmlns="" xmlns:a16="http://schemas.microsoft.com/office/drawing/2014/main" id="{5FA67236-BC89-4FFF-9511-2C7401639B7D}"/>
              </a:ext>
            </a:extLst>
          </p:cNvPr>
          <p:cNvGrpSpPr/>
          <p:nvPr/>
        </p:nvGrpSpPr>
        <p:grpSpPr>
          <a:xfrm>
            <a:off x="9935956" y="2970057"/>
            <a:ext cx="2425919" cy="1017844"/>
            <a:chOff x="5257502" y="-617920"/>
            <a:chExt cx="2425919" cy="1017844"/>
          </a:xfrm>
        </p:grpSpPr>
        <p:sp>
          <p:nvSpPr>
            <p:cNvPr id="45" name="TextBox 22">
              <a:extLst>
                <a:ext uri="{FF2B5EF4-FFF2-40B4-BE49-F238E27FC236}">
                  <a16:creationId xmlns="" xmlns:a16="http://schemas.microsoft.com/office/drawing/2014/main" id="{88B9CEBB-0559-45C1-9665-AA62E37281DE}"/>
                </a:ext>
              </a:extLst>
            </p:cNvPr>
            <p:cNvSpPr txBox="1"/>
            <p:nvPr/>
          </p:nvSpPr>
          <p:spPr>
            <a:xfrm>
              <a:off x="5509315" y="92147"/>
              <a:ext cx="1305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002C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23">
              <a:extLst>
                <a:ext uri="{FF2B5EF4-FFF2-40B4-BE49-F238E27FC236}">
                  <a16:creationId xmlns="" xmlns:a16="http://schemas.microsoft.com/office/drawing/2014/main" id="{17897BCA-384F-4B3D-B0ED-56B22398ABEF}"/>
                </a:ext>
              </a:extLst>
            </p:cNvPr>
            <p:cNvSpPr txBox="1"/>
            <p:nvPr/>
          </p:nvSpPr>
          <p:spPr>
            <a:xfrm>
              <a:off x="5257502" y="-617920"/>
              <a:ext cx="24259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 يكون اللعب تحت إشراف الكبار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0" name="Group 29">
            <a:extLst>
              <a:ext uri="{FF2B5EF4-FFF2-40B4-BE49-F238E27FC236}">
                <a16:creationId xmlns="" xmlns:a16="http://schemas.microsoft.com/office/drawing/2014/main" id="{E619024B-A345-46BB-9F69-5C1E6B48C5E0}"/>
              </a:ext>
            </a:extLst>
          </p:cNvPr>
          <p:cNvGrpSpPr/>
          <p:nvPr/>
        </p:nvGrpSpPr>
        <p:grpSpPr>
          <a:xfrm>
            <a:off x="5785266" y="5766502"/>
            <a:ext cx="4267348" cy="1138774"/>
            <a:chOff x="4579076" y="92147"/>
            <a:chExt cx="2235443" cy="1138774"/>
          </a:xfrm>
        </p:grpSpPr>
        <p:sp>
          <p:nvSpPr>
            <p:cNvPr id="61" name="TextBox 30">
              <a:extLst>
                <a:ext uri="{FF2B5EF4-FFF2-40B4-BE49-F238E27FC236}">
                  <a16:creationId xmlns="" xmlns:a16="http://schemas.microsoft.com/office/drawing/2014/main" id="{69453E34-A5BE-4EB0-852A-FCCAD2932AC2}"/>
                </a:ext>
              </a:extLst>
            </p:cNvPr>
            <p:cNvSpPr txBox="1"/>
            <p:nvPr/>
          </p:nvSpPr>
          <p:spPr>
            <a:xfrm>
              <a:off x="5509315" y="92147"/>
              <a:ext cx="1305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002C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6" name="TextBox 31">
              <a:extLst>
                <a:ext uri="{FF2B5EF4-FFF2-40B4-BE49-F238E27FC236}">
                  <a16:creationId xmlns="" xmlns:a16="http://schemas.microsoft.com/office/drawing/2014/main" id="{7A49C155-3656-4614-A837-0800EE903F51}"/>
                </a:ext>
              </a:extLst>
            </p:cNvPr>
            <p:cNvSpPr txBox="1"/>
            <p:nvPr/>
          </p:nvSpPr>
          <p:spPr>
            <a:xfrm>
              <a:off x="4579076" y="399924"/>
              <a:ext cx="1860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اللعب بلطف مع الآخرين و التَّقيّد بالآداب العامة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7" name="Group 35">
            <a:extLst>
              <a:ext uri="{FF2B5EF4-FFF2-40B4-BE49-F238E27FC236}">
                <a16:creationId xmlns="" xmlns:a16="http://schemas.microsoft.com/office/drawing/2014/main" id="{8EFA7DAC-120D-46D7-9298-756A70D9CCE8}"/>
              </a:ext>
            </a:extLst>
          </p:cNvPr>
          <p:cNvGrpSpPr/>
          <p:nvPr/>
        </p:nvGrpSpPr>
        <p:grpSpPr>
          <a:xfrm>
            <a:off x="2543655" y="2992995"/>
            <a:ext cx="2199793" cy="830997"/>
            <a:chOff x="4614726" y="-79087"/>
            <a:chExt cx="2199793" cy="830997"/>
          </a:xfrm>
        </p:grpSpPr>
        <p:sp>
          <p:nvSpPr>
            <p:cNvPr id="68" name="TextBox 36">
              <a:extLst>
                <a:ext uri="{FF2B5EF4-FFF2-40B4-BE49-F238E27FC236}">
                  <a16:creationId xmlns="" xmlns:a16="http://schemas.microsoft.com/office/drawing/2014/main" id="{90C0119D-9AC8-4E2F-B1AF-AE749B83D75A}"/>
                </a:ext>
              </a:extLst>
            </p:cNvPr>
            <p:cNvSpPr txBox="1"/>
            <p:nvPr/>
          </p:nvSpPr>
          <p:spPr>
            <a:xfrm>
              <a:off x="5509315" y="92147"/>
              <a:ext cx="1305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002C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9" name="TextBox 37">
              <a:extLst>
                <a:ext uri="{FF2B5EF4-FFF2-40B4-BE49-F238E27FC236}">
                  <a16:creationId xmlns="" xmlns:a16="http://schemas.microsoft.com/office/drawing/2014/main" id="{FDF9E97D-D460-4D82-9C40-DFC0CE5A584E}"/>
                </a:ext>
              </a:extLst>
            </p:cNvPr>
            <p:cNvSpPr txBox="1"/>
            <p:nvPr/>
          </p:nvSpPr>
          <p:spPr>
            <a:xfrm>
              <a:off x="4614726" y="-79087"/>
              <a:ext cx="21592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الحذر من اللعب بالأشياء الخطرة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6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43792" y="2260155"/>
            <a:ext cx="1762022" cy="2322961"/>
            <a:chOff x="1762912" y="2259160"/>
            <a:chExt cx="1760565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3" y="3635935"/>
              <a:ext cx="940619" cy="7326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912" y="3216392"/>
              <a:ext cx="1760565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السلامةُ أثناءَ اللعب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5519470" y="653279"/>
            <a:ext cx="6154980" cy="400110"/>
            <a:chOff x="1718928" y="1897899"/>
            <a:chExt cx="5948953" cy="400110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718928" y="1897899"/>
              <a:ext cx="5948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/>
            </a:p>
          </p:txBody>
        </p:sp>
      </p:grpSp>
      <p:sp>
        <p:nvSpPr>
          <p:cNvPr id="22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2131800" y="78075"/>
            <a:ext cx="9481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نشاط4</a:t>
            </a:r>
            <a:r>
              <a:rPr lang="ar-SY" sz="2000" b="1" dirty="0" smtClean="0">
                <a:solidFill>
                  <a:srgbClr val="C00000"/>
                </a:solidFill>
              </a:rPr>
              <a:t>    </a:t>
            </a:r>
            <a:r>
              <a:rPr lang="ar-SY" sz="2000" b="1" dirty="0"/>
              <a:t>اُكْتُبِي الحَرْفَ الأَوَّلَ مِنْ كُلِّ صُورةٍ تَحْتَها، ثُمَّ اجْمَعِي الحُرُوفَ لِتُكَوِّنِي الجُمْلةَ المَطْلُوبةَ</a:t>
            </a:r>
          </a:p>
          <a:p>
            <a:pPr algn="r"/>
            <a:r>
              <a:rPr lang="ar-SY" sz="2000" b="1" dirty="0" smtClean="0">
                <a:solidFill>
                  <a:srgbClr val="C00000"/>
                </a:solidFill>
              </a:rPr>
              <a:t> </a:t>
            </a:r>
            <a:endParaRPr lang="ar-SY" sz="2800" b="1" dirty="0">
              <a:solidFill>
                <a:srgbClr val="C00000"/>
              </a:solidFill>
            </a:endParaRPr>
          </a:p>
        </p:txBody>
      </p:sp>
      <p:grpSp>
        <p:nvGrpSpPr>
          <p:cNvPr id="54" name="مجموعة 53"/>
          <p:cNvGrpSpPr/>
          <p:nvPr/>
        </p:nvGrpSpPr>
        <p:grpSpPr>
          <a:xfrm>
            <a:off x="9990038" y="692824"/>
            <a:ext cx="1937673" cy="1937675"/>
            <a:chOff x="9018045" y="3216800"/>
            <a:chExt cx="2946632" cy="2946634"/>
          </a:xfrm>
        </p:grpSpPr>
        <p:grpSp>
          <p:nvGrpSpPr>
            <p:cNvPr id="55" name="Group 120">
              <a:extLst>
                <a:ext uri="{FF2B5EF4-FFF2-40B4-BE49-F238E27FC236}">
                  <a16:creationId xmlns:a16="http://schemas.microsoft.com/office/drawing/2014/main" xmlns="" id="{EE969359-9522-42CD-B32E-E33987616527}"/>
                </a:ext>
              </a:extLst>
            </p:cNvPr>
            <p:cNvGrpSpPr/>
            <p:nvPr/>
          </p:nvGrpSpPr>
          <p:grpSpPr>
            <a:xfrm>
              <a:off x="9018045" y="3216800"/>
              <a:ext cx="2946632" cy="2946634"/>
              <a:chOff x="7869600" y="3816675"/>
              <a:chExt cx="1481797" cy="1481798"/>
            </a:xfrm>
          </p:grpSpPr>
          <p:grpSp>
            <p:nvGrpSpPr>
              <p:cNvPr id="57" name="Group 92">
                <a:extLst>
                  <a:ext uri="{FF2B5EF4-FFF2-40B4-BE49-F238E27FC236}">
                    <a16:creationId xmlns:a16="http://schemas.microsoft.com/office/drawing/2014/main" xmlns="" id="{505E5148-1A28-43BF-8E59-F26A2C6A92FE}"/>
                  </a:ext>
                </a:extLst>
              </p:cNvPr>
              <p:cNvGrpSpPr/>
              <p:nvPr/>
            </p:nvGrpSpPr>
            <p:grpSpPr>
              <a:xfrm>
                <a:off x="7869600" y="3816675"/>
                <a:ext cx="1481797" cy="1481798"/>
                <a:chOff x="5195668" y="2528668"/>
                <a:chExt cx="1800664" cy="180066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: Shape 93">
                  <a:extLst>
                    <a:ext uri="{FF2B5EF4-FFF2-40B4-BE49-F238E27FC236}">
                      <a16:creationId xmlns:a16="http://schemas.microsoft.com/office/drawing/2014/main" xmlns="" id="{D89A508A-FE7B-4E47-929F-777E0BF46323}"/>
                    </a:ext>
                  </a:extLst>
                </p:cNvPr>
                <p:cNvSpPr/>
                <p:nvPr/>
              </p:nvSpPr>
              <p:spPr>
                <a:xfrm rot="9000000">
                  <a:off x="5195668" y="2528668"/>
                  <a:ext cx="1800664" cy="1800665"/>
                </a:xfrm>
                <a:custGeom>
                  <a:avLst/>
                  <a:gdLst>
                    <a:gd name="connsiteX0" fmla="*/ 450165 w 1800664"/>
                    <a:gd name="connsiteY0" fmla="*/ 1680042 h 1800665"/>
                    <a:gd name="connsiteX1" fmla="*/ 383655 w 1800664"/>
                    <a:gd name="connsiteY1" fmla="*/ 1431824 h 1800665"/>
                    <a:gd name="connsiteX2" fmla="*/ 403895 w 1800664"/>
                    <a:gd name="connsiteY2" fmla="*/ 1396767 h 1800665"/>
                    <a:gd name="connsiteX3" fmla="*/ 368839 w 1800664"/>
                    <a:gd name="connsiteY3" fmla="*/ 1417008 h 1800665"/>
                    <a:gd name="connsiteX4" fmla="*/ 120621 w 1800664"/>
                    <a:gd name="connsiteY4" fmla="*/ 1350498 h 1800665"/>
                    <a:gd name="connsiteX5" fmla="*/ 187131 w 1800664"/>
                    <a:gd name="connsiteY5" fmla="*/ 1102280 h 1800665"/>
                    <a:gd name="connsiteX6" fmla="*/ 222188 w 1800664"/>
                    <a:gd name="connsiteY6" fmla="*/ 1082039 h 1800665"/>
                    <a:gd name="connsiteX7" fmla="*/ 181707 w 1800664"/>
                    <a:gd name="connsiteY7" fmla="*/ 1082039 h 1800665"/>
                    <a:gd name="connsiteX8" fmla="*/ 0 w 1800664"/>
                    <a:gd name="connsiteY8" fmla="*/ 900332 h 1800665"/>
                    <a:gd name="connsiteX9" fmla="*/ 181707 w 1800664"/>
                    <a:gd name="connsiteY9" fmla="*/ 718623 h 1800665"/>
                    <a:gd name="connsiteX10" fmla="*/ 222188 w 1800664"/>
                    <a:gd name="connsiteY10" fmla="*/ 718623 h 1800665"/>
                    <a:gd name="connsiteX11" fmla="*/ 187131 w 1800664"/>
                    <a:gd name="connsiteY11" fmla="*/ 698383 h 1800665"/>
                    <a:gd name="connsiteX12" fmla="*/ 120621 w 1800664"/>
                    <a:gd name="connsiteY12" fmla="*/ 450166 h 1800665"/>
                    <a:gd name="connsiteX13" fmla="*/ 368839 w 1800664"/>
                    <a:gd name="connsiteY13" fmla="*/ 383656 h 1800665"/>
                    <a:gd name="connsiteX14" fmla="*/ 403896 w 1800664"/>
                    <a:gd name="connsiteY14" fmla="*/ 403896 h 1800665"/>
                    <a:gd name="connsiteX15" fmla="*/ 383656 w 1800664"/>
                    <a:gd name="connsiteY15" fmla="*/ 368839 h 1800665"/>
                    <a:gd name="connsiteX16" fmla="*/ 450166 w 1800664"/>
                    <a:gd name="connsiteY16" fmla="*/ 120621 h 1800665"/>
                    <a:gd name="connsiteX17" fmla="*/ 698384 w 1800664"/>
                    <a:gd name="connsiteY17" fmla="*/ 187131 h 1800665"/>
                    <a:gd name="connsiteX18" fmla="*/ 718624 w 1800664"/>
                    <a:gd name="connsiteY18" fmla="*/ 222188 h 1800665"/>
                    <a:gd name="connsiteX19" fmla="*/ 718624 w 1800664"/>
                    <a:gd name="connsiteY19" fmla="*/ 181708 h 1800665"/>
                    <a:gd name="connsiteX20" fmla="*/ 900332 w 1800664"/>
                    <a:gd name="connsiteY20" fmla="*/ 0 h 1800665"/>
                    <a:gd name="connsiteX21" fmla="*/ 1082040 w 1800664"/>
                    <a:gd name="connsiteY21" fmla="*/ 181708 h 1800665"/>
                    <a:gd name="connsiteX22" fmla="*/ 1082040 w 1800664"/>
                    <a:gd name="connsiteY22" fmla="*/ 222189 h 1800665"/>
                    <a:gd name="connsiteX23" fmla="*/ 1102281 w 1800664"/>
                    <a:gd name="connsiteY23" fmla="*/ 187131 h 1800665"/>
                    <a:gd name="connsiteX24" fmla="*/ 1350498 w 1800664"/>
                    <a:gd name="connsiteY24" fmla="*/ 120621 h 1800665"/>
                    <a:gd name="connsiteX25" fmla="*/ 1350497 w 1800664"/>
                    <a:gd name="connsiteY25" fmla="*/ 120621 h 1800665"/>
                    <a:gd name="connsiteX26" fmla="*/ 1417007 w 1800664"/>
                    <a:gd name="connsiteY26" fmla="*/ 368839 h 1800665"/>
                    <a:gd name="connsiteX27" fmla="*/ 1396766 w 1800664"/>
                    <a:gd name="connsiteY27" fmla="*/ 403898 h 1800665"/>
                    <a:gd name="connsiteX28" fmla="*/ 1431825 w 1800664"/>
                    <a:gd name="connsiteY28" fmla="*/ 383656 h 1800665"/>
                    <a:gd name="connsiteX29" fmla="*/ 1680043 w 1800664"/>
                    <a:gd name="connsiteY29" fmla="*/ 450166 h 1800665"/>
                    <a:gd name="connsiteX30" fmla="*/ 1680042 w 1800664"/>
                    <a:gd name="connsiteY30" fmla="*/ 450166 h 1800665"/>
                    <a:gd name="connsiteX31" fmla="*/ 1613532 w 1800664"/>
                    <a:gd name="connsiteY31" fmla="*/ 698383 h 1800665"/>
                    <a:gd name="connsiteX32" fmla="*/ 1578473 w 1800664"/>
                    <a:gd name="connsiteY32" fmla="*/ 718625 h 1800665"/>
                    <a:gd name="connsiteX33" fmla="*/ 1618957 w 1800664"/>
                    <a:gd name="connsiteY33" fmla="*/ 718625 h 1800665"/>
                    <a:gd name="connsiteX34" fmla="*/ 1800664 w 1800664"/>
                    <a:gd name="connsiteY34" fmla="*/ 900333 h 1800665"/>
                    <a:gd name="connsiteX35" fmla="*/ 1800663 w 1800664"/>
                    <a:gd name="connsiteY35" fmla="*/ 900331 h 1800665"/>
                    <a:gd name="connsiteX36" fmla="*/ 1618956 w 1800664"/>
                    <a:gd name="connsiteY36" fmla="*/ 1082040 h 1800665"/>
                    <a:gd name="connsiteX37" fmla="*/ 1578473 w 1800664"/>
                    <a:gd name="connsiteY37" fmla="*/ 1082039 h 1800665"/>
                    <a:gd name="connsiteX38" fmla="*/ 1613533 w 1800664"/>
                    <a:gd name="connsiteY38" fmla="*/ 1102281 h 1800665"/>
                    <a:gd name="connsiteX39" fmla="*/ 1680042 w 1800664"/>
                    <a:gd name="connsiteY39" fmla="*/ 1350499 h 1800665"/>
                    <a:gd name="connsiteX40" fmla="*/ 1680042 w 1800664"/>
                    <a:gd name="connsiteY40" fmla="*/ 1350498 h 1800665"/>
                    <a:gd name="connsiteX41" fmla="*/ 1431824 w 1800664"/>
                    <a:gd name="connsiteY41" fmla="*/ 1417007 h 1800665"/>
                    <a:gd name="connsiteX42" fmla="*/ 1396766 w 1800664"/>
                    <a:gd name="connsiteY42" fmla="*/ 1396766 h 1800665"/>
                    <a:gd name="connsiteX43" fmla="*/ 1417007 w 1800664"/>
                    <a:gd name="connsiteY43" fmla="*/ 1431826 h 1800665"/>
                    <a:gd name="connsiteX44" fmla="*/ 1350498 w 1800664"/>
                    <a:gd name="connsiteY44" fmla="*/ 1680044 h 1800665"/>
                    <a:gd name="connsiteX45" fmla="*/ 1350498 w 1800664"/>
                    <a:gd name="connsiteY45" fmla="*/ 1680042 h 1800665"/>
                    <a:gd name="connsiteX46" fmla="*/ 1102280 w 1800664"/>
                    <a:gd name="connsiteY46" fmla="*/ 1613532 h 1800665"/>
                    <a:gd name="connsiteX47" fmla="*/ 1082039 w 1800664"/>
                    <a:gd name="connsiteY47" fmla="*/ 1578474 h 1800665"/>
                    <a:gd name="connsiteX48" fmla="*/ 1082039 w 1800664"/>
                    <a:gd name="connsiteY48" fmla="*/ 1618957 h 1800665"/>
                    <a:gd name="connsiteX49" fmla="*/ 900331 w 1800664"/>
                    <a:gd name="connsiteY49" fmla="*/ 1800665 h 1800665"/>
                    <a:gd name="connsiteX50" fmla="*/ 900332 w 1800664"/>
                    <a:gd name="connsiteY50" fmla="*/ 1800664 h 1800665"/>
                    <a:gd name="connsiteX51" fmla="*/ 718624 w 1800664"/>
                    <a:gd name="connsiteY51" fmla="*/ 1618956 h 1800665"/>
                    <a:gd name="connsiteX52" fmla="*/ 718624 w 1800664"/>
                    <a:gd name="connsiteY52" fmla="*/ 1578474 h 1800665"/>
                    <a:gd name="connsiteX53" fmla="*/ 698383 w 1800664"/>
                    <a:gd name="connsiteY53" fmla="*/ 1613532 h 1800665"/>
                    <a:gd name="connsiteX54" fmla="*/ 450165 w 1800664"/>
                    <a:gd name="connsiteY54" fmla="*/ 1680042 h 180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800664" h="1800665">
                      <a:moveTo>
                        <a:pt x="450165" y="1680042"/>
                      </a:moveTo>
                      <a:cubicBezTo>
                        <a:pt x="363255" y="1629865"/>
                        <a:pt x="333478" y="1518734"/>
                        <a:pt x="383655" y="1431824"/>
                      </a:cubicBezTo>
                      <a:lnTo>
                        <a:pt x="403895" y="1396767"/>
                      </a:lnTo>
                      <a:lnTo>
                        <a:pt x="368839" y="1417008"/>
                      </a:lnTo>
                      <a:cubicBezTo>
                        <a:pt x="281929" y="1467185"/>
                        <a:pt x="170798" y="1437408"/>
                        <a:pt x="120621" y="1350498"/>
                      </a:cubicBezTo>
                      <a:cubicBezTo>
                        <a:pt x="70443" y="1263588"/>
                        <a:pt x="100221" y="1152457"/>
                        <a:pt x="187131" y="1102280"/>
                      </a:cubicBezTo>
                      <a:lnTo>
                        <a:pt x="222188" y="1082039"/>
                      </a:lnTo>
                      <a:lnTo>
                        <a:pt x="181707" y="1082039"/>
                      </a:lnTo>
                      <a:cubicBezTo>
                        <a:pt x="81352" y="1082039"/>
                        <a:pt x="0" y="1000687"/>
                        <a:pt x="0" y="900332"/>
                      </a:cubicBezTo>
                      <a:cubicBezTo>
                        <a:pt x="0" y="799976"/>
                        <a:pt x="81352" y="718623"/>
                        <a:pt x="181707" y="718623"/>
                      </a:cubicBezTo>
                      <a:lnTo>
                        <a:pt x="222188" y="718623"/>
                      </a:lnTo>
                      <a:lnTo>
                        <a:pt x="187131" y="698383"/>
                      </a:lnTo>
                      <a:cubicBezTo>
                        <a:pt x="100221" y="648206"/>
                        <a:pt x="70444" y="537076"/>
                        <a:pt x="120621" y="450166"/>
                      </a:cubicBezTo>
                      <a:cubicBezTo>
                        <a:pt x="170799" y="363256"/>
                        <a:pt x="281929" y="333478"/>
                        <a:pt x="368839" y="383656"/>
                      </a:cubicBezTo>
                      <a:lnTo>
                        <a:pt x="403896" y="403896"/>
                      </a:lnTo>
                      <a:lnTo>
                        <a:pt x="383656" y="368839"/>
                      </a:lnTo>
                      <a:cubicBezTo>
                        <a:pt x="333479" y="281929"/>
                        <a:pt x="363256" y="170799"/>
                        <a:pt x="450166" y="120621"/>
                      </a:cubicBezTo>
                      <a:cubicBezTo>
                        <a:pt x="537076" y="70444"/>
                        <a:pt x="648206" y="100221"/>
                        <a:pt x="698384" y="187131"/>
                      </a:cubicBezTo>
                      <a:lnTo>
                        <a:pt x="718624" y="222188"/>
                      </a:lnTo>
                      <a:lnTo>
                        <a:pt x="718624" y="181708"/>
                      </a:lnTo>
                      <a:cubicBezTo>
                        <a:pt x="718624" y="81353"/>
                        <a:pt x="799977" y="0"/>
                        <a:pt x="900332" y="0"/>
                      </a:cubicBezTo>
                      <a:cubicBezTo>
                        <a:pt x="1000687" y="0"/>
                        <a:pt x="1082040" y="81353"/>
                        <a:pt x="1082040" y="181708"/>
                      </a:cubicBezTo>
                      <a:lnTo>
                        <a:pt x="1082040" y="222189"/>
                      </a:lnTo>
                      <a:lnTo>
                        <a:pt x="1102281" y="187131"/>
                      </a:lnTo>
                      <a:cubicBezTo>
                        <a:pt x="1152458" y="100221"/>
                        <a:pt x="1263588" y="70444"/>
                        <a:pt x="1350498" y="120621"/>
                      </a:cubicBezTo>
                      <a:lnTo>
                        <a:pt x="1350497" y="120621"/>
                      </a:lnTo>
                      <a:cubicBezTo>
                        <a:pt x="1437407" y="170799"/>
                        <a:pt x="1467184" y="281929"/>
                        <a:pt x="1417007" y="368839"/>
                      </a:cubicBezTo>
                      <a:lnTo>
                        <a:pt x="1396766" y="403898"/>
                      </a:lnTo>
                      <a:lnTo>
                        <a:pt x="1431825" y="383656"/>
                      </a:lnTo>
                      <a:cubicBezTo>
                        <a:pt x="1518735" y="333479"/>
                        <a:pt x="1629866" y="363256"/>
                        <a:pt x="1680043" y="450166"/>
                      </a:cubicBezTo>
                      <a:lnTo>
                        <a:pt x="1680042" y="450166"/>
                      </a:lnTo>
                      <a:cubicBezTo>
                        <a:pt x="1730219" y="537075"/>
                        <a:pt x="1700442" y="648206"/>
                        <a:pt x="1613532" y="698383"/>
                      </a:cubicBezTo>
                      <a:lnTo>
                        <a:pt x="1578473" y="718625"/>
                      </a:lnTo>
                      <a:lnTo>
                        <a:pt x="1618957" y="718625"/>
                      </a:lnTo>
                      <a:cubicBezTo>
                        <a:pt x="1719311" y="718624"/>
                        <a:pt x="1800664" y="799978"/>
                        <a:pt x="1800664" y="900333"/>
                      </a:cubicBezTo>
                      <a:lnTo>
                        <a:pt x="1800663" y="900331"/>
                      </a:lnTo>
                      <a:cubicBezTo>
                        <a:pt x="1800663" y="1000686"/>
                        <a:pt x="1719311" y="1082040"/>
                        <a:pt x="1618956" y="1082040"/>
                      </a:cubicBezTo>
                      <a:lnTo>
                        <a:pt x="1578473" y="1082039"/>
                      </a:lnTo>
                      <a:lnTo>
                        <a:pt x="1613533" y="1102281"/>
                      </a:lnTo>
                      <a:cubicBezTo>
                        <a:pt x="1700443" y="1152459"/>
                        <a:pt x="1730220" y="1263589"/>
                        <a:pt x="1680042" y="1350499"/>
                      </a:cubicBezTo>
                      <a:lnTo>
                        <a:pt x="1680042" y="1350498"/>
                      </a:lnTo>
                      <a:cubicBezTo>
                        <a:pt x="1629865" y="1437408"/>
                        <a:pt x="1518734" y="1467185"/>
                        <a:pt x="1431824" y="1417007"/>
                      </a:cubicBezTo>
                      <a:lnTo>
                        <a:pt x="1396766" y="1396766"/>
                      </a:lnTo>
                      <a:lnTo>
                        <a:pt x="1417007" y="1431826"/>
                      </a:lnTo>
                      <a:cubicBezTo>
                        <a:pt x="1467185" y="1518736"/>
                        <a:pt x="1437408" y="1629866"/>
                        <a:pt x="1350498" y="1680044"/>
                      </a:cubicBezTo>
                      <a:lnTo>
                        <a:pt x="1350498" y="1680042"/>
                      </a:lnTo>
                      <a:cubicBezTo>
                        <a:pt x="1263588" y="1730220"/>
                        <a:pt x="1152458" y="1700442"/>
                        <a:pt x="1102280" y="1613532"/>
                      </a:cubicBezTo>
                      <a:lnTo>
                        <a:pt x="1082039" y="1578474"/>
                      </a:lnTo>
                      <a:lnTo>
                        <a:pt x="1082039" y="1618957"/>
                      </a:lnTo>
                      <a:cubicBezTo>
                        <a:pt x="1082039" y="1719312"/>
                        <a:pt x="1000686" y="1800665"/>
                        <a:pt x="900331" y="1800665"/>
                      </a:cubicBezTo>
                      <a:lnTo>
                        <a:pt x="900332" y="1800664"/>
                      </a:lnTo>
                      <a:cubicBezTo>
                        <a:pt x="799977" y="1800664"/>
                        <a:pt x="718624" y="1719311"/>
                        <a:pt x="718624" y="1618956"/>
                      </a:cubicBezTo>
                      <a:lnTo>
                        <a:pt x="718624" y="1578474"/>
                      </a:lnTo>
                      <a:lnTo>
                        <a:pt x="698383" y="1613532"/>
                      </a:lnTo>
                      <a:cubicBezTo>
                        <a:pt x="648205" y="1700442"/>
                        <a:pt x="537075" y="1730220"/>
                        <a:pt x="450165" y="1680042"/>
                      </a:cubicBezTo>
                      <a:close/>
                    </a:path>
                  </a:pathLst>
                </a:custGeom>
                <a:solidFill>
                  <a:srgbClr val="DA2A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94">
                  <a:extLst>
                    <a:ext uri="{FF2B5EF4-FFF2-40B4-BE49-F238E27FC236}">
                      <a16:creationId xmlns:a16="http://schemas.microsoft.com/office/drawing/2014/main" xmlns="" id="{EDA83AA2-8258-4270-80C3-4996120E7AE1}"/>
                    </a:ext>
                  </a:extLst>
                </p:cNvPr>
                <p:cNvSpPr/>
                <p:nvPr/>
              </p:nvSpPr>
              <p:spPr>
                <a:xfrm>
                  <a:off x="5450103" y="2783103"/>
                  <a:ext cx="1291794" cy="12917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101">
                <a:extLst>
                  <a:ext uri="{FF2B5EF4-FFF2-40B4-BE49-F238E27FC236}">
                    <a16:creationId xmlns:a16="http://schemas.microsoft.com/office/drawing/2014/main" xmlns="" id="{4D8A069F-7169-45DC-8D8B-CBC8C773345B}"/>
                  </a:ext>
                </a:extLst>
              </p:cNvPr>
              <p:cNvSpPr txBox="1"/>
              <p:nvPr/>
            </p:nvSpPr>
            <p:spPr>
              <a:xfrm>
                <a:off x="8046366" y="4161571"/>
                <a:ext cx="1159082" cy="23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9" name="TextBox 109">
                <a:extLst>
                  <a:ext uri="{FF2B5EF4-FFF2-40B4-BE49-F238E27FC236}">
                    <a16:creationId xmlns:a16="http://schemas.microsoft.com/office/drawing/2014/main" xmlns="" id="{3C64E0FD-BAEB-4382-AC3A-981EE856982C}"/>
                  </a:ext>
                </a:extLst>
              </p:cNvPr>
              <p:cNvSpPr txBox="1"/>
              <p:nvPr/>
            </p:nvSpPr>
            <p:spPr>
              <a:xfrm>
                <a:off x="8036784" y="4555463"/>
                <a:ext cx="1159082" cy="20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56" name="Picture 107">
              <a:extLst>
                <a:ext uri="{FF2B5EF4-FFF2-40B4-BE49-F238E27FC236}">
                  <a16:creationId xmlns:a16="http://schemas.microsoft.com/office/drawing/2014/main" xmlns="" id="{58E5CA1B-8832-4526-8609-D5BC39A5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19277" y="3583456"/>
              <a:ext cx="2312481" cy="21069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2" name="مجموعة 61"/>
          <p:cNvGrpSpPr/>
          <p:nvPr/>
        </p:nvGrpSpPr>
        <p:grpSpPr>
          <a:xfrm>
            <a:off x="7656353" y="768569"/>
            <a:ext cx="1989502" cy="1989504"/>
            <a:chOff x="5882812" y="3216800"/>
            <a:chExt cx="3004375" cy="3004378"/>
          </a:xfrm>
          <a:solidFill>
            <a:srgbClr val="FFC000"/>
          </a:solidFill>
        </p:grpSpPr>
        <p:grpSp>
          <p:nvGrpSpPr>
            <p:cNvPr id="63" name="Group 122">
              <a:extLst>
                <a:ext uri="{FF2B5EF4-FFF2-40B4-BE49-F238E27FC236}">
                  <a16:creationId xmlns:a16="http://schemas.microsoft.com/office/drawing/2014/main" xmlns="" id="{2001DDFF-CAB0-4390-B5A8-72FBE5C695F0}"/>
                </a:ext>
              </a:extLst>
            </p:cNvPr>
            <p:cNvGrpSpPr/>
            <p:nvPr/>
          </p:nvGrpSpPr>
          <p:grpSpPr>
            <a:xfrm>
              <a:off x="5882812" y="3216800"/>
              <a:ext cx="3004375" cy="3004378"/>
              <a:chOff x="1210539" y="2928163"/>
              <a:chExt cx="1481797" cy="1481798"/>
            </a:xfrm>
            <a:grpFill/>
          </p:grpSpPr>
          <p:grpSp>
            <p:nvGrpSpPr>
              <p:cNvPr id="70" name="Group 15">
                <a:extLst>
                  <a:ext uri="{FF2B5EF4-FFF2-40B4-BE49-F238E27FC236}">
                    <a16:creationId xmlns:a16="http://schemas.microsoft.com/office/drawing/2014/main" xmlns="" id="{4FEFB5C6-1FAE-4DD6-9D6B-07B1175C1C43}"/>
                  </a:ext>
                </a:extLst>
              </p:cNvPr>
              <p:cNvGrpSpPr/>
              <p:nvPr/>
            </p:nvGrpSpPr>
            <p:grpSpPr>
              <a:xfrm>
                <a:off x="1210539" y="2928163"/>
                <a:ext cx="1481797" cy="1481798"/>
                <a:chOff x="5195668" y="2528668"/>
                <a:chExt cx="1800664" cy="1800665"/>
              </a:xfr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3" name="Freeform: Shape 11">
                  <a:extLst>
                    <a:ext uri="{FF2B5EF4-FFF2-40B4-BE49-F238E27FC236}">
                      <a16:creationId xmlns:a16="http://schemas.microsoft.com/office/drawing/2014/main" xmlns="" id="{074E6E20-EC49-4BD8-B5AE-8BB8C55229E9}"/>
                    </a:ext>
                  </a:extLst>
                </p:cNvPr>
                <p:cNvSpPr/>
                <p:nvPr/>
              </p:nvSpPr>
              <p:spPr>
                <a:xfrm rot="9000000">
                  <a:off x="5195668" y="2528668"/>
                  <a:ext cx="1800664" cy="1800665"/>
                </a:xfrm>
                <a:custGeom>
                  <a:avLst/>
                  <a:gdLst>
                    <a:gd name="connsiteX0" fmla="*/ 450165 w 1800664"/>
                    <a:gd name="connsiteY0" fmla="*/ 1680042 h 1800665"/>
                    <a:gd name="connsiteX1" fmla="*/ 383655 w 1800664"/>
                    <a:gd name="connsiteY1" fmla="*/ 1431824 h 1800665"/>
                    <a:gd name="connsiteX2" fmla="*/ 403895 w 1800664"/>
                    <a:gd name="connsiteY2" fmla="*/ 1396767 h 1800665"/>
                    <a:gd name="connsiteX3" fmla="*/ 368839 w 1800664"/>
                    <a:gd name="connsiteY3" fmla="*/ 1417008 h 1800665"/>
                    <a:gd name="connsiteX4" fmla="*/ 120621 w 1800664"/>
                    <a:gd name="connsiteY4" fmla="*/ 1350498 h 1800665"/>
                    <a:gd name="connsiteX5" fmla="*/ 187131 w 1800664"/>
                    <a:gd name="connsiteY5" fmla="*/ 1102280 h 1800665"/>
                    <a:gd name="connsiteX6" fmla="*/ 222188 w 1800664"/>
                    <a:gd name="connsiteY6" fmla="*/ 1082039 h 1800665"/>
                    <a:gd name="connsiteX7" fmla="*/ 181707 w 1800664"/>
                    <a:gd name="connsiteY7" fmla="*/ 1082039 h 1800665"/>
                    <a:gd name="connsiteX8" fmla="*/ 0 w 1800664"/>
                    <a:gd name="connsiteY8" fmla="*/ 900332 h 1800665"/>
                    <a:gd name="connsiteX9" fmla="*/ 181707 w 1800664"/>
                    <a:gd name="connsiteY9" fmla="*/ 718623 h 1800665"/>
                    <a:gd name="connsiteX10" fmla="*/ 222188 w 1800664"/>
                    <a:gd name="connsiteY10" fmla="*/ 718623 h 1800665"/>
                    <a:gd name="connsiteX11" fmla="*/ 187131 w 1800664"/>
                    <a:gd name="connsiteY11" fmla="*/ 698383 h 1800665"/>
                    <a:gd name="connsiteX12" fmla="*/ 120621 w 1800664"/>
                    <a:gd name="connsiteY12" fmla="*/ 450166 h 1800665"/>
                    <a:gd name="connsiteX13" fmla="*/ 368839 w 1800664"/>
                    <a:gd name="connsiteY13" fmla="*/ 383656 h 1800665"/>
                    <a:gd name="connsiteX14" fmla="*/ 403896 w 1800664"/>
                    <a:gd name="connsiteY14" fmla="*/ 403896 h 1800665"/>
                    <a:gd name="connsiteX15" fmla="*/ 383656 w 1800664"/>
                    <a:gd name="connsiteY15" fmla="*/ 368839 h 1800665"/>
                    <a:gd name="connsiteX16" fmla="*/ 450166 w 1800664"/>
                    <a:gd name="connsiteY16" fmla="*/ 120621 h 1800665"/>
                    <a:gd name="connsiteX17" fmla="*/ 698384 w 1800664"/>
                    <a:gd name="connsiteY17" fmla="*/ 187131 h 1800665"/>
                    <a:gd name="connsiteX18" fmla="*/ 718624 w 1800664"/>
                    <a:gd name="connsiteY18" fmla="*/ 222188 h 1800665"/>
                    <a:gd name="connsiteX19" fmla="*/ 718624 w 1800664"/>
                    <a:gd name="connsiteY19" fmla="*/ 181708 h 1800665"/>
                    <a:gd name="connsiteX20" fmla="*/ 900332 w 1800664"/>
                    <a:gd name="connsiteY20" fmla="*/ 0 h 1800665"/>
                    <a:gd name="connsiteX21" fmla="*/ 1082040 w 1800664"/>
                    <a:gd name="connsiteY21" fmla="*/ 181708 h 1800665"/>
                    <a:gd name="connsiteX22" fmla="*/ 1082040 w 1800664"/>
                    <a:gd name="connsiteY22" fmla="*/ 222189 h 1800665"/>
                    <a:gd name="connsiteX23" fmla="*/ 1102281 w 1800664"/>
                    <a:gd name="connsiteY23" fmla="*/ 187131 h 1800665"/>
                    <a:gd name="connsiteX24" fmla="*/ 1350498 w 1800664"/>
                    <a:gd name="connsiteY24" fmla="*/ 120621 h 1800665"/>
                    <a:gd name="connsiteX25" fmla="*/ 1350497 w 1800664"/>
                    <a:gd name="connsiteY25" fmla="*/ 120621 h 1800665"/>
                    <a:gd name="connsiteX26" fmla="*/ 1417007 w 1800664"/>
                    <a:gd name="connsiteY26" fmla="*/ 368839 h 1800665"/>
                    <a:gd name="connsiteX27" fmla="*/ 1396766 w 1800664"/>
                    <a:gd name="connsiteY27" fmla="*/ 403898 h 1800665"/>
                    <a:gd name="connsiteX28" fmla="*/ 1431825 w 1800664"/>
                    <a:gd name="connsiteY28" fmla="*/ 383656 h 1800665"/>
                    <a:gd name="connsiteX29" fmla="*/ 1680043 w 1800664"/>
                    <a:gd name="connsiteY29" fmla="*/ 450166 h 1800665"/>
                    <a:gd name="connsiteX30" fmla="*/ 1680042 w 1800664"/>
                    <a:gd name="connsiteY30" fmla="*/ 450166 h 1800665"/>
                    <a:gd name="connsiteX31" fmla="*/ 1613532 w 1800664"/>
                    <a:gd name="connsiteY31" fmla="*/ 698383 h 1800665"/>
                    <a:gd name="connsiteX32" fmla="*/ 1578473 w 1800664"/>
                    <a:gd name="connsiteY32" fmla="*/ 718625 h 1800665"/>
                    <a:gd name="connsiteX33" fmla="*/ 1618957 w 1800664"/>
                    <a:gd name="connsiteY33" fmla="*/ 718625 h 1800665"/>
                    <a:gd name="connsiteX34" fmla="*/ 1800664 w 1800664"/>
                    <a:gd name="connsiteY34" fmla="*/ 900333 h 1800665"/>
                    <a:gd name="connsiteX35" fmla="*/ 1800663 w 1800664"/>
                    <a:gd name="connsiteY35" fmla="*/ 900331 h 1800665"/>
                    <a:gd name="connsiteX36" fmla="*/ 1618956 w 1800664"/>
                    <a:gd name="connsiteY36" fmla="*/ 1082040 h 1800665"/>
                    <a:gd name="connsiteX37" fmla="*/ 1578473 w 1800664"/>
                    <a:gd name="connsiteY37" fmla="*/ 1082039 h 1800665"/>
                    <a:gd name="connsiteX38" fmla="*/ 1613533 w 1800664"/>
                    <a:gd name="connsiteY38" fmla="*/ 1102281 h 1800665"/>
                    <a:gd name="connsiteX39" fmla="*/ 1680042 w 1800664"/>
                    <a:gd name="connsiteY39" fmla="*/ 1350499 h 1800665"/>
                    <a:gd name="connsiteX40" fmla="*/ 1680042 w 1800664"/>
                    <a:gd name="connsiteY40" fmla="*/ 1350498 h 1800665"/>
                    <a:gd name="connsiteX41" fmla="*/ 1431824 w 1800664"/>
                    <a:gd name="connsiteY41" fmla="*/ 1417007 h 1800665"/>
                    <a:gd name="connsiteX42" fmla="*/ 1396766 w 1800664"/>
                    <a:gd name="connsiteY42" fmla="*/ 1396766 h 1800665"/>
                    <a:gd name="connsiteX43" fmla="*/ 1417007 w 1800664"/>
                    <a:gd name="connsiteY43" fmla="*/ 1431826 h 1800665"/>
                    <a:gd name="connsiteX44" fmla="*/ 1350498 w 1800664"/>
                    <a:gd name="connsiteY44" fmla="*/ 1680044 h 1800665"/>
                    <a:gd name="connsiteX45" fmla="*/ 1350498 w 1800664"/>
                    <a:gd name="connsiteY45" fmla="*/ 1680042 h 1800665"/>
                    <a:gd name="connsiteX46" fmla="*/ 1102280 w 1800664"/>
                    <a:gd name="connsiteY46" fmla="*/ 1613532 h 1800665"/>
                    <a:gd name="connsiteX47" fmla="*/ 1082039 w 1800664"/>
                    <a:gd name="connsiteY47" fmla="*/ 1578474 h 1800665"/>
                    <a:gd name="connsiteX48" fmla="*/ 1082039 w 1800664"/>
                    <a:gd name="connsiteY48" fmla="*/ 1618957 h 1800665"/>
                    <a:gd name="connsiteX49" fmla="*/ 900331 w 1800664"/>
                    <a:gd name="connsiteY49" fmla="*/ 1800665 h 1800665"/>
                    <a:gd name="connsiteX50" fmla="*/ 900332 w 1800664"/>
                    <a:gd name="connsiteY50" fmla="*/ 1800664 h 1800665"/>
                    <a:gd name="connsiteX51" fmla="*/ 718624 w 1800664"/>
                    <a:gd name="connsiteY51" fmla="*/ 1618956 h 1800665"/>
                    <a:gd name="connsiteX52" fmla="*/ 718624 w 1800664"/>
                    <a:gd name="connsiteY52" fmla="*/ 1578474 h 1800665"/>
                    <a:gd name="connsiteX53" fmla="*/ 698383 w 1800664"/>
                    <a:gd name="connsiteY53" fmla="*/ 1613532 h 1800665"/>
                    <a:gd name="connsiteX54" fmla="*/ 450165 w 1800664"/>
                    <a:gd name="connsiteY54" fmla="*/ 1680042 h 180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800664" h="1800665">
                      <a:moveTo>
                        <a:pt x="450165" y="1680042"/>
                      </a:moveTo>
                      <a:cubicBezTo>
                        <a:pt x="363255" y="1629865"/>
                        <a:pt x="333478" y="1518734"/>
                        <a:pt x="383655" y="1431824"/>
                      </a:cubicBezTo>
                      <a:lnTo>
                        <a:pt x="403895" y="1396767"/>
                      </a:lnTo>
                      <a:lnTo>
                        <a:pt x="368839" y="1417008"/>
                      </a:lnTo>
                      <a:cubicBezTo>
                        <a:pt x="281929" y="1467185"/>
                        <a:pt x="170798" y="1437408"/>
                        <a:pt x="120621" y="1350498"/>
                      </a:cubicBezTo>
                      <a:cubicBezTo>
                        <a:pt x="70443" y="1263588"/>
                        <a:pt x="100221" y="1152457"/>
                        <a:pt x="187131" y="1102280"/>
                      </a:cubicBezTo>
                      <a:lnTo>
                        <a:pt x="222188" y="1082039"/>
                      </a:lnTo>
                      <a:lnTo>
                        <a:pt x="181707" y="1082039"/>
                      </a:lnTo>
                      <a:cubicBezTo>
                        <a:pt x="81352" y="1082039"/>
                        <a:pt x="0" y="1000687"/>
                        <a:pt x="0" y="900332"/>
                      </a:cubicBezTo>
                      <a:cubicBezTo>
                        <a:pt x="0" y="799976"/>
                        <a:pt x="81352" y="718623"/>
                        <a:pt x="181707" y="718623"/>
                      </a:cubicBezTo>
                      <a:lnTo>
                        <a:pt x="222188" y="718623"/>
                      </a:lnTo>
                      <a:lnTo>
                        <a:pt x="187131" y="698383"/>
                      </a:lnTo>
                      <a:cubicBezTo>
                        <a:pt x="100221" y="648206"/>
                        <a:pt x="70444" y="537076"/>
                        <a:pt x="120621" y="450166"/>
                      </a:cubicBezTo>
                      <a:cubicBezTo>
                        <a:pt x="170799" y="363256"/>
                        <a:pt x="281929" y="333478"/>
                        <a:pt x="368839" y="383656"/>
                      </a:cubicBezTo>
                      <a:lnTo>
                        <a:pt x="403896" y="403896"/>
                      </a:lnTo>
                      <a:lnTo>
                        <a:pt x="383656" y="368839"/>
                      </a:lnTo>
                      <a:cubicBezTo>
                        <a:pt x="333479" y="281929"/>
                        <a:pt x="363256" y="170799"/>
                        <a:pt x="450166" y="120621"/>
                      </a:cubicBezTo>
                      <a:cubicBezTo>
                        <a:pt x="537076" y="70444"/>
                        <a:pt x="648206" y="100221"/>
                        <a:pt x="698384" y="187131"/>
                      </a:cubicBezTo>
                      <a:lnTo>
                        <a:pt x="718624" y="222188"/>
                      </a:lnTo>
                      <a:lnTo>
                        <a:pt x="718624" y="181708"/>
                      </a:lnTo>
                      <a:cubicBezTo>
                        <a:pt x="718624" y="81353"/>
                        <a:pt x="799977" y="0"/>
                        <a:pt x="900332" y="0"/>
                      </a:cubicBezTo>
                      <a:cubicBezTo>
                        <a:pt x="1000687" y="0"/>
                        <a:pt x="1082040" y="81353"/>
                        <a:pt x="1082040" y="181708"/>
                      </a:cubicBezTo>
                      <a:lnTo>
                        <a:pt x="1082040" y="222189"/>
                      </a:lnTo>
                      <a:lnTo>
                        <a:pt x="1102281" y="187131"/>
                      </a:lnTo>
                      <a:cubicBezTo>
                        <a:pt x="1152458" y="100221"/>
                        <a:pt x="1263588" y="70444"/>
                        <a:pt x="1350498" y="120621"/>
                      </a:cubicBezTo>
                      <a:lnTo>
                        <a:pt x="1350497" y="120621"/>
                      </a:lnTo>
                      <a:cubicBezTo>
                        <a:pt x="1437407" y="170799"/>
                        <a:pt x="1467184" y="281929"/>
                        <a:pt x="1417007" y="368839"/>
                      </a:cubicBezTo>
                      <a:lnTo>
                        <a:pt x="1396766" y="403898"/>
                      </a:lnTo>
                      <a:lnTo>
                        <a:pt x="1431825" y="383656"/>
                      </a:lnTo>
                      <a:cubicBezTo>
                        <a:pt x="1518735" y="333479"/>
                        <a:pt x="1629866" y="363256"/>
                        <a:pt x="1680043" y="450166"/>
                      </a:cubicBezTo>
                      <a:lnTo>
                        <a:pt x="1680042" y="450166"/>
                      </a:lnTo>
                      <a:cubicBezTo>
                        <a:pt x="1730219" y="537075"/>
                        <a:pt x="1700442" y="648206"/>
                        <a:pt x="1613532" y="698383"/>
                      </a:cubicBezTo>
                      <a:lnTo>
                        <a:pt x="1578473" y="718625"/>
                      </a:lnTo>
                      <a:lnTo>
                        <a:pt x="1618957" y="718625"/>
                      </a:lnTo>
                      <a:cubicBezTo>
                        <a:pt x="1719311" y="718624"/>
                        <a:pt x="1800664" y="799978"/>
                        <a:pt x="1800664" y="900333"/>
                      </a:cubicBezTo>
                      <a:lnTo>
                        <a:pt x="1800663" y="900331"/>
                      </a:lnTo>
                      <a:cubicBezTo>
                        <a:pt x="1800663" y="1000686"/>
                        <a:pt x="1719311" y="1082040"/>
                        <a:pt x="1618956" y="1082040"/>
                      </a:cubicBezTo>
                      <a:lnTo>
                        <a:pt x="1578473" y="1082039"/>
                      </a:lnTo>
                      <a:lnTo>
                        <a:pt x="1613533" y="1102281"/>
                      </a:lnTo>
                      <a:cubicBezTo>
                        <a:pt x="1700443" y="1152459"/>
                        <a:pt x="1730220" y="1263589"/>
                        <a:pt x="1680042" y="1350499"/>
                      </a:cubicBezTo>
                      <a:lnTo>
                        <a:pt x="1680042" y="1350498"/>
                      </a:lnTo>
                      <a:cubicBezTo>
                        <a:pt x="1629865" y="1437408"/>
                        <a:pt x="1518734" y="1467185"/>
                        <a:pt x="1431824" y="1417007"/>
                      </a:cubicBezTo>
                      <a:lnTo>
                        <a:pt x="1396766" y="1396766"/>
                      </a:lnTo>
                      <a:lnTo>
                        <a:pt x="1417007" y="1431826"/>
                      </a:lnTo>
                      <a:cubicBezTo>
                        <a:pt x="1467185" y="1518736"/>
                        <a:pt x="1437408" y="1629866"/>
                        <a:pt x="1350498" y="1680044"/>
                      </a:cubicBezTo>
                      <a:lnTo>
                        <a:pt x="1350498" y="1680042"/>
                      </a:lnTo>
                      <a:cubicBezTo>
                        <a:pt x="1263588" y="1730220"/>
                        <a:pt x="1152458" y="1700442"/>
                        <a:pt x="1102280" y="1613532"/>
                      </a:cubicBezTo>
                      <a:lnTo>
                        <a:pt x="1082039" y="1578474"/>
                      </a:lnTo>
                      <a:lnTo>
                        <a:pt x="1082039" y="1618957"/>
                      </a:lnTo>
                      <a:cubicBezTo>
                        <a:pt x="1082039" y="1719312"/>
                        <a:pt x="1000686" y="1800665"/>
                        <a:pt x="900331" y="1800665"/>
                      </a:cubicBezTo>
                      <a:lnTo>
                        <a:pt x="900332" y="1800664"/>
                      </a:lnTo>
                      <a:cubicBezTo>
                        <a:pt x="799977" y="1800664"/>
                        <a:pt x="718624" y="1719311"/>
                        <a:pt x="718624" y="1618956"/>
                      </a:cubicBezTo>
                      <a:lnTo>
                        <a:pt x="718624" y="1578474"/>
                      </a:lnTo>
                      <a:lnTo>
                        <a:pt x="698383" y="1613532"/>
                      </a:lnTo>
                      <a:cubicBezTo>
                        <a:pt x="648205" y="1700442"/>
                        <a:pt x="537075" y="1730220"/>
                        <a:pt x="450165" y="16800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12">
                  <a:extLst>
                    <a:ext uri="{FF2B5EF4-FFF2-40B4-BE49-F238E27FC236}">
                      <a16:creationId xmlns:a16="http://schemas.microsoft.com/office/drawing/2014/main" xmlns="" id="{F6A3C5D6-8C53-4A88-94C4-6667DFBCD9C0}"/>
                    </a:ext>
                  </a:extLst>
                </p:cNvPr>
                <p:cNvSpPr/>
                <p:nvPr/>
              </p:nvSpPr>
              <p:spPr>
                <a:xfrm>
                  <a:off x="5450103" y="2783103"/>
                  <a:ext cx="1291794" cy="129179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TextBox 96">
                <a:extLst>
                  <a:ext uri="{FF2B5EF4-FFF2-40B4-BE49-F238E27FC236}">
                    <a16:creationId xmlns:a16="http://schemas.microsoft.com/office/drawing/2014/main" xmlns="" id="{0B2347ED-251E-4516-BB84-74FDFF2FE112}"/>
                  </a:ext>
                </a:extLst>
              </p:cNvPr>
              <p:cNvSpPr txBox="1"/>
              <p:nvPr/>
            </p:nvSpPr>
            <p:spPr>
              <a:xfrm>
                <a:off x="1405007" y="3283082"/>
                <a:ext cx="1159082" cy="2884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72" name="TextBox 104">
                <a:extLst>
                  <a:ext uri="{FF2B5EF4-FFF2-40B4-BE49-F238E27FC236}">
                    <a16:creationId xmlns:a16="http://schemas.microsoft.com/office/drawing/2014/main" xmlns="" id="{20DC292F-61FB-4649-B2D4-A9EC2A1B209D}"/>
                  </a:ext>
                </a:extLst>
              </p:cNvPr>
              <p:cNvSpPr txBox="1"/>
              <p:nvPr/>
            </p:nvSpPr>
            <p:spPr>
              <a:xfrm>
                <a:off x="1375588" y="3526964"/>
                <a:ext cx="1159082" cy="19733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64" name="Picture 107">
              <a:extLst>
                <a:ext uri="{FF2B5EF4-FFF2-40B4-BE49-F238E27FC236}">
                  <a16:creationId xmlns:a16="http://schemas.microsoft.com/office/drawing/2014/main" xmlns="" id="{58E5CA1B-8832-4526-8609-D5BC39A5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74525" y="3590114"/>
              <a:ext cx="2194209" cy="230836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75" name="مجموعة 74"/>
          <p:cNvGrpSpPr/>
          <p:nvPr/>
        </p:nvGrpSpPr>
        <p:grpSpPr>
          <a:xfrm>
            <a:off x="5313643" y="709104"/>
            <a:ext cx="2021011" cy="2021012"/>
            <a:chOff x="2740623" y="3261037"/>
            <a:chExt cx="2958113" cy="2958115"/>
          </a:xfrm>
        </p:grpSpPr>
        <p:grpSp>
          <p:nvGrpSpPr>
            <p:cNvPr id="76" name="Group 119">
              <a:extLst>
                <a:ext uri="{FF2B5EF4-FFF2-40B4-BE49-F238E27FC236}">
                  <a16:creationId xmlns:a16="http://schemas.microsoft.com/office/drawing/2014/main" xmlns="" id="{5CCD0AB3-2F60-4BD0-89ED-A91BA3005832}"/>
                </a:ext>
              </a:extLst>
            </p:cNvPr>
            <p:cNvGrpSpPr/>
            <p:nvPr/>
          </p:nvGrpSpPr>
          <p:grpSpPr>
            <a:xfrm>
              <a:off x="2740623" y="3261037"/>
              <a:ext cx="2958113" cy="2958115"/>
              <a:chOff x="7064306" y="2489722"/>
              <a:chExt cx="1481797" cy="1481798"/>
            </a:xfrm>
          </p:grpSpPr>
          <p:grpSp>
            <p:nvGrpSpPr>
              <p:cNvPr id="78" name="Group 22">
                <a:extLst>
                  <a:ext uri="{FF2B5EF4-FFF2-40B4-BE49-F238E27FC236}">
                    <a16:creationId xmlns:a16="http://schemas.microsoft.com/office/drawing/2014/main" xmlns="" id="{5C081BA3-11E2-4786-A79D-3C039AF6ACA3}"/>
                  </a:ext>
                </a:extLst>
              </p:cNvPr>
              <p:cNvGrpSpPr/>
              <p:nvPr/>
            </p:nvGrpSpPr>
            <p:grpSpPr>
              <a:xfrm>
                <a:off x="7064306" y="2489722"/>
                <a:ext cx="1481797" cy="1481798"/>
                <a:chOff x="5195668" y="2528668"/>
                <a:chExt cx="1800664" cy="180066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1" name="Freeform: Shape 23">
                  <a:extLst>
                    <a:ext uri="{FF2B5EF4-FFF2-40B4-BE49-F238E27FC236}">
                      <a16:creationId xmlns:a16="http://schemas.microsoft.com/office/drawing/2014/main" xmlns="" id="{DCFF4648-A6D2-470A-B127-C25B4E4B9CD9}"/>
                    </a:ext>
                  </a:extLst>
                </p:cNvPr>
                <p:cNvSpPr/>
                <p:nvPr/>
              </p:nvSpPr>
              <p:spPr>
                <a:xfrm rot="9000000">
                  <a:off x="5195668" y="2528668"/>
                  <a:ext cx="1800664" cy="1800665"/>
                </a:xfrm>
                <a:custGeom>
                  <a:avLst/>
                  <a:gdLst>
                    <a:gd name="connsiteX0" fmla="*/ 450165 w 1800664"/>
                    <a:gd name="connsiteY0" fmla="*/ 1680042 h 1800665"/>
                    <a:gd name="connsiteX1" fmla="*/ 383655 w 1800664"/>
                    <a:gd name="connsiteY1" fmla="*/ 1431824 h 1800665"/>
                    <a:gd name="connsiteX2" fmla="*/ 403895 w 1800664"/>
                    <a:gd name="connsiteY2" fmla="*/ 1396767 h 1800665"/>
                    <a:gd name="connsiteX3" fmla="*/ 368839 w 1800664"/>
                    <a:gd name="connsiteY3" fmla="*/ 1417008 h 1800665"/>
                    <a:gd name="connsiteX4" fmla="*/ 120621 w 1800664"/>
                    <a:gd name="connsiteY4" fmla="*/ 1350498 h 1800665"/>
                    <a:gd name="connsiteX5" fmla="*/ 187131 w 1800664"/>
                    <a:gd name="connsiteY5" fmla="*/ 1102280 h 1800665"/>
                    <a:gd name="connsiteX6" fmla="*/ 222188 w 1800664"/>
                    <a:gd name="connsiteY6" fmla="*/ 1082039 h 1800665"/>
                    <a:gd name="connsiteX7" fmla="*/ 181707 w 1800664"/>
                    <a:gd name="connsiteY7" fmla="*/ 1082039 h 1800665"/>
                    <a:gd name="connsiteX8" fmla="*/ 0 w 1800664"/>
                    <a:gd name="connsiteY8" fmla="*/ 900332 h 1800665"/>
                    <a:gd name="connsiteX9" fmla="*/ 181707 w 1800664"/>
                    <a:gd name="connsiteY9" fmla="*/ 718623 h 1800665"/>
                    <a:gd name="connsiteX10" fmla="*/ 222188 w 1800664"/>
                    <a:gd name="connsiteY10" fmla="*/ 718623 h 1800665"/>
                    <a:gd name="connsiteX11" fmla="*/ 187131 w 1800664"/>
                    <a:gd name="connsiteY11" fmla="*/ 698383 h 1800665"/>
                    <a:gd name="connsiteX12" fmla="*/ 120621 w 1800664"/>
                    <a:gd name="connsiteY12" fmla="*/ 450166 h 1800665"/>
                    <a:gd name="connsiteX13" fmla="*/ 368839 w 1800664"/>
                    <a:gd name="connsiteY13" fmla="*/ 383656 h 1800665"/>
                    <a:gd name="connsiteX14" fmla="*/ 403896 w 1800664"/>
                    <a:gd name="connsiteY14" fmla="*/ 403896 h 1800665"/>
                    <a:gd name="connsiteX15" fmla="*/ 383656 w 1800664"/>
                    <a:gd name="connsiteY15" fmla="*/ 368839 h 1800665"/>
                    <a:gd name="connsiteX16" fmla="*/ 450166 w 1800664"/>
                    <a:gd name="connsiteY16" fmla="*/ 120621 h 1800665"/>
                    <a:gd name="connsiteX17" fmla="*/ 698384 w 1800664"/>
                    <a:gd name="connsiteY17" fmla="*/ 187131 h 1800665"/>
                    <a:gd name="connsiteX18" fmla="*/ 718624 w 1800664"/>
                    <a:gd name="connsiteY18" fmla="*/ 222188 h 1800665"/>
                    <a:gd name="connsiteX19" fmla="*/ 718624 w 1800664"/>
                    <a:gd name="connsiteY19" fmla="*/ 181708 h 1800665"/>
                    <a:gd name="connsiteX20" fmla="*/ 900332 w 1800664"/>
                    <a:gd name="connsiteY20" fmla="*/ 0 h 1800665"/>
                    <a:gd name="connsiteX21" fmla="*/ 1082040 w 1800664"/>
                    <a:gd name="connsiteY21" fmla="*/ 181708 h 1800665"/>
                    <a:gd name="connsiteX22" fmla="*/ 1082040 w 1800664"/>
                    <a:gd name="connsiteY22" fmla="*/ 222189 h 1800665"/>
                    <a:gd name="connsiteX23" fmla="*/ 1102281 w 1800664"/>
                    <a:gd name="connsiteY23" fmla="*/ 187131 h 1800665"/>
                    <a:gd name="connsiteX24" fmla="*/ 1350498 w 1800664"/>
                    <a:gd name="connsiteY24" fmla="*/ 120621 h 1800665"/>
                    <a:gd name="connsiteX25" fmla="*/ 1350497 w 1800664"/>
                    <a:gd name="connsiteY25" fmla="*/ 120621 h 1800665"/>
                    <a:gd name="connsiteX26" fmla="*/ 1417007 w 1800664"/>
                    <a:gd name="connsiteY26" fmla="*/ 368839 h 1800665"/>
                    <a:gd name="connsiteX27" fmla="*/ 1396766 w 1800664"/>
                    <a:gd name="connsiteY27" fmla="*/ 403898 h 1800665"/>
                    <a:gd name="connsiteX28" fmla="*/ 1431825 w 1800664"/>
                    <a:gd name="connsiteY28" fmla="*/ 383656 h 1800665"/>
                    <a:gd name="connsiteX29" fmla="*/ 1680043 w 1800664"/>
                    <a:gd name="connsiteY29" fmla="*/ 450166 h 1800665"/>
                    <a:gd name="connsiteX30" fmla="*/ 1680042 w 1800664"/>
                    <a:gd name="connsiteY30" fmla="*/ 450166 h 1800665"/>
                    <a:gd name="connsiteX31" fmla="*/ 1613532 w 1800664"/>
                    <a:gd name="connsiteY31" fmla="*/ 698383 h 1800665"/>
                    <a:gd name="connsiteX32" fmla="*/ 1578473 w 1800664"/>
                    <a:gd name="connsiteY32" fmla="*/ 718625 h 1800665"/>
                    <a:gd name="connsiteX33" fmla="*/ 1618957 w 1800664"/>
                    <a:gd name="connsiteY33" fmla="*/ 718625 h 1800665"/>
                    <a:gd name="connsiteX34" fmla="*/ 1800664 w 1800664"/>
                    <a:gd name="connsiteY34" fmla="*/ 900333 h 1800665"/>
                    <a:gd name="connsiteX35" fmla="*/ 1800663 w 1800664"/>
                    <a:gd name="connsiteY35" fmla="*/ 900331 h 1800665"/>
                    <a:gd name="connsiteX36" fmla="*/ 1618956 w 1800664"/>
                    <a:gd name="connsiteY36" fmla="*/ 1082040 h 1800665"/>
                    <a:gd name="connsiteX37" fmla="*/ 1578473 w 1800664"/>
                    <a:gd name="connsiteY37" fmla="*/ 1082039 h 1800665"/>
                    <a:gd name="connsiteX38" fmla="*/ 1613533 w 1800664"/>
                    <a:gd name="connsiteY38" fmla="*/ 1102281 h 1800665"/>
                    <a:gd name="connsiteX39" fmla="*/ 1680042 w 1800664"/>
                    <a:gd name="connsiteY39" fmla="*/ 1350499 h 1800665"/>
                    <a:gd name="connsiteX40" fmla="*/ 1680042 w 1800664"/>
                    <a:gd name="connsiteY40" fmla="*/ 1350498 h 1800665"/>
                    <a:gd name="connsiteX41" fmla="*/ 1431824 w 1800664"/>
                    <a:gd name="connsiteY41" fmla="*/ 1417007 h 1800665"/>
                    <a:gd name="connsiteX42" fmla="*/ 1396766 w 1800664"/>
                    <a:gd name="connsiteY42" fmla="*/ 1396766 h 1800665"/>
                    <a:gd name="connsiteX43" fmla="*/ 1417007 w 1800664"/>
                    <a:gd name="connsiteY43" fmla="*/ 1431826 h 1800665"/>
                    <a:gd name="connsiteX44" fmla="*/ 1350498 w 1800664"/>
                    <a:gd name="connsiteY44" fmla="*/ 1680044 h 1800665"/>
                    <a:gd name="connsiteX45" fmla="*/ 1350498 w 1800664"/>
                    <a:gd name="connsiteY45" fmla="*/ 1680042 h 1800665"/>
                    <a:gd name="connsiteX46" fmla="*/ 1102280 w 1800664"/>
                    <a:gd name="connsiteY46" fmla="*/ 1613532 h 1800665"/>
                    <a:gd name="connsiteX47" fmla="*/ 1082039 w 1800664"/>
                    <a:gd name="connsiteY47" fmla="*/ 1578474 h 1800665"/>
                    <a:gd name="connsiteX48" fmla="*/ 1082039 w 1800664"/>
                    <a:gd name="connsiteY48" fmla="*/ 1618957 h 1800665"/>
                    <a:gd name="connsiteX49" fmla="*/ 900331 w 1800664"/>
                    <a:gd name="connsiteY49" fmla="*/ 1800665 h 1800665"/>
                    <a:gd name="connsiteX50" fmla="*/ 900332 w 1800664"/>
                    <a:gd name="connsiteY50" fmla="*/ 1800664 h 1800665"/>
                    <a:gd name="connsiteX51" fmla="*/ 718624 w 1800664"/>
                    <a:gd name="connsiteY51" fmla="*/ 1618956 h 1800665"/>
                    <a:gd name="connsiteX52" fmla="*/ 718624 w 1800664"/>
                    <a:gd name="connsiteY52" fmla="*/ 1578474 h 1800665"/>
                    <a:gd name="connsiteX53" fmla="*/ 698383 w 1800664"/>
                    <a:gd name="connsiteY53" fmla="*/ 1613532 h 1800665"/>
                    <a:gd name="connsiteX54" fmla="*/ 450165 w 1800664"/>
                    <a:gd name="connsiteY54" fmla="*/ 1680042 h 180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800664" h="1800665">
                      <a:moveTo>
                        <a:pt x="450165" y="1680042"/>
                      </a:moveTo>
                      <a:cubicBezTo>
                        <a:pt x="363255" y="1629865"/>
                        <a:pt x="333478" y="1518734"/>
                        <a:pt x="383655" y="1431824"/>
                      </a:cubicBezTo>
                      <a:lnTo>
                        <a:pt x="403895" y="1396767"/>
                      </a:lnTo>
                      <a:lnTo>
                        <a:pt x="368839" y="1417008"/>
                      </a:lnTo>
                      <a:cubicBezTo>
                        <a:pt x="281929" y="1467185"/>
                        <a:pt x="170798" y="1437408"/>
                        <a:pt x="120621" y="1350498"/>
                      </a:cubicBezTo>
                      <a:cubicBezTo>
                        <a:pt x="70443" y="1263588"/>
                        <a:pt x="100221" y="1152457"/>
                        <a:pt x="187131" y="1102280"/>
                      </a:cubicBezTo>
                      <a:lnTo>
                        <a:pt x="222188" y="1082039"/>
                      </a:lnTo>
                      <a:lnTo>
                        <a:pt x="181707" y="1082039"/>
                      </a:lnTo>
                      <a:cubicBezTo>
                        <a:pt x="81352" y="1082039"/>
                        <a:pt x="0" y="1000687"/>
                        <a:pt x="0" y="900332"/>
                      </a:cubicBezTo>
                      <a:cubicBezTo>
                        <a:pt x="0" y="799976"/>
                        <a:pt x="81352" y="718623"/>
                        <a:pt x="181707" y="718623"/>
                      </a:cubicBezTo>
                      <a:lnTo>
                        <a:pt x="222188" y="718623"/>
                      </a:lnTo>
                      <a:lnTo>
                        <a:pt x="187131" y="698383"/>
                      </a:lnTo>
                      <a:cubicBezTo>
                        <a:pt x="100221" y="648206"/>
                        <a:pt x="70444" y="537076"/>
                        <a:pt x="120621" y="450166"/>
                      </a:cubicBezTo>
                      <a:cubicBezTo>
                        <a:pt x="170799" y="363256"/>
                        <a:pt x="281929" y="333478"/>
                        <a:pt x="368839" y="383656"/>
                      </a:cubicBezTo>
                      <a:lnTo>
                        <a:pt x="403896" y="403896"/>
                      </a:lnTo>
                      <a:lnTo>
                        <a:pt x="383656" y="368839"/>
                      </a:lnTo>
                      <a:cubicBezTo>
                        <a:pt x="333479" y="281929"/>
                        <a:pt x="363256" y="170799"/>
                        <a:pt x="450166" y="120621"/>
                      </a:cubicBezTo>
                      <a:cubicBezTo>
                        <a:pt x="537076" y="70444"/>
                        <a:pt x="648206" y="100221"/>
                        <a:pt x="698384" y="187131"/>
                      </a:cubicBezTo>
                      <a:lnTo>
                        <a:pt x="718624" y="222188"/>
                      </a:lnTo>
                      <a:lnTo>
                        <a:pt x="718624" y="181708"/>
                      </a:lnTo>
                      <a:cubicBezTo>
                        <a:pt x="718624" y="81353"/>
                        <a:pt x="799977" y="0"/>
                        <a:pt x="900332" y="0"/>
                      </a:cubicBezTo>
                      <a:cubicBezTo>
                        <a:pt x="1000687" y="0"/>
                        <a:pt x="1082040" y="81353"/>
                        <a:pt x="1082040" y="181708"/>
                      </a:cubicBezTo>
                      <a:lnTo>
                        <a:pt x="1082040" y="222189"/>
                      </a:lnTo>
                      <a:lnTo>
                        <a:pt x="1102281" y="187131"/>
                      </a:lnTo>
                      <a:cubicBezTo>
                        <a:pt x="1152458" y="100221"/>
                        <a:pt x="1263588" y="70444"/>
                        <a:pt x="1350498" y="120621"/>
                      </a:cubicBezTo>
                      <a:lnTo>
                        <a:pt x="1350497" y="120621"/>
                      </a:lnTo>
                      <a:cubicBezTo>
                        <a:pt x="1437407" y="170799"/>
                        <a:pt x="1467184" y="281929"/>
                        <a:pt x="1417007" y="368839"/>
                      </a:cubicBezTo>
                      <a:lnTo>
                        <a:pt x="1396766" y="403898"/>
                      </a:lnTo>
                      <a:lnTo>
                        <a:pt x="1431825" y="383656"/>
                      </a:lnTo>
                      <a:cubicBezTo>
                        <a:pt x="1518735" y="333479"/>
                        <a:pt x="1629866" y="363256"/>
                        <a:pt x="1680043" y="450166"/>
                      </a:cubicBezTo>
                      <a:lnTo>
                        <a:pt x="1680042" y="450166"/>
                      </a:lnTo>
                      <a:cubicBezTo>
                        <a:pt x="1730219" y="537075"/>
                        <a:pt x="1700442" y="648206"/>
                        <a:pt x="1613532" y="698383"/>
                      </a:cubicBezTo>
                      <a:lnTo>
                        <a:pt x="1578473" y="718625"/>
                      </a:lnTo>
                      <a:lnTo>
                        <a:pt x="1618957" y="718625"/>
                      </a:lnTo>
                      <a:cubicBezTo>
                        <a:pt x="1719311" y="718624"/>
                        <a:pt x="1800664" y="799978"/>
                        <a:pt x="1800664" y="900333"/>
                      </a:cubicBezTo>
                      <a:lnTo>
                        <a:pt x="1800663" y="900331"/>
                      </a:lnTo>
                      <a:cubicBezTo>
                        <a:pt x="1800663" y="1000686"/>
                        <a:pt x="1719311" y="1082040"/>
                        <a:pt x="1618956" y="1082040"/>
                      </a:cubicBezTo>
                      <a:lnTo>
                        <a:pt x="1578473" y="1082039"/>
                      </a:lnTo>
                      <a:lnTo>
                        <a:pt x="1613533" y="1102281"/>
                      </a:lnTo>
                      <a:cubicBezTo>
                        <a:pt x="1700443" y="1152459"/>
                        <a:pt x="1730220" y="1263589"/>
                        <a:pt x="1680042" y="1350499"/>
                      </a:cubicBezTo>
                      <a:lnTo>
                        <a:pt x="1680042" y="1350498"/>
                      </a:lnTo>
                      <a:cubicBezTo>
                        <a:pt x="1629865" y="1437408"/>
                        <a:pt x="1518734" y="1467185"/>
                        <a:pt x="1431824" y="1417007"/>
                      </a:cubicBezTo>
                      <a:lnTo>
                        <a:pt x="1396766" y="1396766"/>
                      </a:lnTo>
                      <a:lnTo>
                        <a:pt x="1417007" y="1431826"/>
                      </a:lnTo>
                      <a:cubicBezTo>
                        <a:pt x="1467185" y="1518736"/>
                        <a:pt x="1437408" y="1629866"/>
                        <a:pt x="1350498" y="1680044"/>
                      </a:cubicBezTo>
                      <a:lnTo>
                        <a:pt x="1350498" y="1680042"/>
                      </a:lnTo>
                      <a:cubicBezTo>
                        <a:pt x="1263588" y="1730220"/>
                        <a:pt x="1152458" y="1700442"/>
                        <a:pt x="1102280" y="1613532"/>
                      </a:cubicBezTo>
                      <a:lnTo>
                        <a:pt x="1082039" y="1578474"/>
                      </a:lnTo>
                      <a:lnTo>
                        <a:pt x="1082039" y="1618957"/>
                      </a:lnTo>
                      <a:cubicBezTo>
                        <a:pt x="1082039" y="1719312"/>
                        <a:pt x="1000686" y="1800665"/>
                        <a:pt x="900331" y="1800665"/>
                      </a:cubicBezTo>
                      <a:lnTo>
                        <a:pt x="900332" y="1800664"/>
                      </a:lnTo>
                      <a:cubicBezTo>
                        <a:pt x="799977" y="1800664"/>
                        <a:pt x="718624" y="1719311"/>
                        <a:pt x="718624" y="1618956"/>
                      </a:cubicBezTo>
                      <a:lnTo>
                        <a:pt x="718624" y="1578474"/>
                      </a:lnTo>
                      <a:lnTo>
                        <a:pt x="698383" y="1613532"/>
                      </a:lnTo>
                      <a:cubicBezTo>
                        <a:pt x="648205" y="1700442"/>
                        <a:pt x="537075" y="1730220"/>
                        <a:pt x="450165" y="1680042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24">
                  <a:extLst>
                    <a:ext uri="{FF2B5EF4-FFF2-40B4-BE49-F238E27FC236}">
                      <a16:creationId xmlns:a16="http://schemas.microsoft.com/office/drawing/2014/main" xmlns="" id="{3205EE2B-45E9-4C19-9F31-3B8F9E8E3414}"/>
                    </a:ext>
                  </a:extLst>
                </p:cNvPr>
                <p:cNvSpPr/>
                <p:nvPr/>
              </p:nvSpPr>
              <p:spPr>
                <a:xfrm>
                  <a:off x="5450103" y="2783103"/>
                  <a:ext cx="1291794" cy="12917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TextBox 100">
                <a:extLst>
                  <a:ext uri="{FF2B5EF4-FFF2-40B4-BE49-F238E27FC236}">
                    <a16:creationId xmlns:a16="http://schemas.microsoft.com/office/drawing/2014/main" xmlns="" id="{9CD0D186-8442-45A2-9399-9AD13C2E1302}"/>
                  </a:ext>
                </a:extLst>
              </p:cNvPr>
              <p:cNvSpPr txBox="1"/>
              <p:nvPr/>
            </p:nvSpPr>
            <p:spPr>
              <a:xfrm>
                <a:off x="7253988" y="2758663"/>
                <a:ext cx="1159082" cy="154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80" name="TextBox 108">
                <a:extLst>
                  <a:ext uri="{FF2B5EF4-FFF2-40B4-BE49-F238E27FC236}">
                    <a16:creationId xmlns:a16="http://schemas.microsoft.com/office/drawing/2014/main" xmlns="" id="{AC16E13C-7934-414C-BC9A-F2C66FCCE889}"/>
                  </a:ext>
                </a:extLst>
              </p:cNvPr>
              <p:cNvSpPr txBox="1"/>
              <p:nvPr/>
            </p:nvSpPr>
            <p:spPr>
              <a:xfrm>
                <a:off x="7222913" y="3210418"/>
                <a:ext cx="1159082" cy="20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77" name="Picture 107">
              <a:extLst>
                <a:ext uri="{FF2B5EF4-FFF2-40B4-BE49-F238E27FC236}">
                  <a16:creationId xmlns:a16="http://schemas.microsoft.com/office/drawing/2014/main" xmlns="" id="{58E5CA1B-8832-4526-8609-D5BC39A5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70529" y="3590115"/>
              <a:ext cx="2284012" cy="23368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4" name="مجموعة 43"/>
          <p:cNvGrpSpPr/>
          <p:nvPr/>
        </p:nvGrpSpPr>
        <p:grpSpPr>
          <a:xfrm>
            <a:off x="3075160" y="769572"/>
            <a:ext cx="2021011" cy="2021012"/>
            <a:chOff x="2740623" y="3261037"/>
            <a:chExt cx="2958113" cy="2958115"/>
          </a:xfrm>
          <a:solidFill>
            <a:srgbClr val="33CCFF"/>
          </a:solidFill>
        </p:grpSpPr>
        <p:grpSp>
          <p:nvGrpSpPr>
            <p:cNvPr id="45" name="Group 119">
              <a:extLst>
                <a:ext uri="{FF2B5EF4-FFF2-40B4-BE49-F238E27FC236}">
                  <a16:creationId xmlns:a16="http://schemas.microsoft.com/office/drawing/2014/main" xmlns="" id="{5CCD0AB3-2F60-4BD0-89ED-A91BA3005832}"/>
                </a:ext>
              </a:extLst>
            </p:cNvPr>
            <p:cNvGrpSpPr/>
            <p:nvPr/>
          </p:nvGrpSpPr>
          <p:grpSpPr>
            <a:xfrm>
              <a:off x="2740623" y="3261037"/>
              <a:ext cx="2958113" cy="2958115"/>
              <a:chOff x="7064306" y="2489722"/>
              <a:chExt cx="1481797" cy="1481798"/>
            </a:xfrm>
            <a:grpFill/>
          </p:grpSpPr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xmlns="" id="{5C081BA3-11E2-4786-A79D-3C039AF6ACA3}"/>
                  </a:ext>
                </a:extLst>
              </p:cNvPr>
              <p:cNvGrpSpPr/>
              <p:nvPr/>
            </p:nvGrpSpPr>
            <p:grpSpPr>
              <a:xfrm>
                <a:off x="7064306" y="2489722"/>
                <a:ext cx="1481797" cy="1481798"/>
                <a:chOff x="5195668" y="2528668"/>
                <a:chExt cx="1800664" cy="1800665"/>
              </a:xfr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Freeform: Shape 23">
                  <a:extLst>
                    <a:ext uri="{FF2B5EF4-FFF2-40B4-BE49-F238E27FC236}">
                      <a16:creationId xmlns:a16="http://schemas.microsoft.com/office/drawing/2014/main" xmlns="" id="{DCFF4648-A6D2-470A-B127-C25B4E4B9CD9}"/>
                    </a:ext>
                  </a:extLst>
                </p:cNvPr>
                <p:cNvSpPr/>
                <p:nvPr/>
              </p:nvSpPr>
              <p:spPr>
                <a:xfrm rot="9000000">
                  <a:off x="5195668" y="2528668"/>
                  <a:ext cx="1800664" cy="1800665"/>
                </a:xfrm>
                <a:custGeom>
                  <a:avLst/>
                  <a:gdLst>
                    <a:gd name="connsiteX0" fmla="*/ 450165 w 1800664"/>
                    <a:gd name="connsiteY0" fmla="*/ 1680042 h 1800665"/>
                    <a:gd name="connsiteX1" fmla="*/ 383655 w 1800664"/>
                    <a:gd name="connsiteY1" fmla="*/ 1431824 h 1800665"/>
                    <a:gd name="connsiteX2" fmla="*/ 403895 w 1800664"/>
                    <a:gd name="connsiteY2" fmla="*/ 1396767 h 1800665"/>
                    <a:gd name="connsiteX3" fmla="*/ 368839 w 1800664"/>
                    <a:gd name="connsiteY3" fmla="*/ 1417008 h 1800665"/>
                    <a:gd name="connsiteX4" fmla="*/ 120621 w 1800664"/>
                    <a:gd name="connsiteY4" fmla="*/ 1350498 h 1800665"/>
                    <a:gd name="connsiteX5" fmla="*/ 187131 w 1800664"/>
                    <a:gd name="connsiteY5" fmla="*/ 1102280 h 1800665"/>
                    <a:gd name="connsiteX6" fmla="*/ 222188 w 1800664"/>
                    <a:gd name="connsiteY6" fmla="*/ 1082039 h 1800665"/>
                    <a:gd name="connsiteX7" fmla="*/ 181707 w 1800664"/>
                    <a:gd name="connsiteY7" fmla="*/ 1082039 h 1800665"/>
                    <a:gd name="connsiteX8" fmla="*/ 0 w 1800664"/>
                    <a:gd name="connsiteY8" fmla="*/ 900332 h 1800665"/>
                    <a:gd name="connsiteX9" fmla="*/ 181707 w 1800664"/>
                    <a:gd name="connsiteY9" fmla="*/ 718623 h 1800665"/>
                    <a:gd name="connsiteX10" fmla="*/ 222188 w 1800664"/>
                    <a:gd name="connsiteY10" fmla="*/ 718623 h 1800665"/>
                    <a:gd name="connsiteX11" fmla="*/ 187131 w 1800664"/>
                    <a:gd name="connsiteY11" fmla="*/ 698383 h 1800665"/>
                    <a:gd name="connsiteX12" fmla="*/ 120621 w 1800664"/>
                    <a:gd name="connsiteY12" fmla="*/ 450166 h 1800665"/>
                    <a:gd name="connsiteX13" fmla="*/ 368839 w 1800664"/>
                    <a:gd name="connsiteY13" fmla="*/ 383656 h 1800665"/>
                    <a:gd name="connsiteX14" fmla="*/ 403896 w 1800664"/>
                    <a:gd name="connsiteY14" fmla="*/ 403896 h 1800665"/>
                    <a:gd name="connsiteX15" fmla="*/ 383656 w 1800664"/>
                    <a:gd name="connsiteY15" fmla="*/ 368839 h 1800665"/>
                    <a:gd name="connsiteX16" fmla="*/ 450166 w 1800664"/>
                    <a:gd name="connsiteY16" fmla="*/ 120621 h 1800665"/>
                    <a:gd name="connsiteX17" fmla="*/ 698384 w 1800664"/>
                    <a:gd name="connsiteY17" fmla="*/ 187131 h 1800665"/>
                    <a:gd name="connsiteX18" fmla="*/ 718624 w 1800664"/>
                    <a:gd name="connsiteY18" fmla="*/ 222188 h 1800665"/>
                    <a:gd name="connsiteX19" fmla="*/ 718624 w 1800664"/>
                    <a:gd name="connsiteY19" fmla="*/ 181708 h 1800665"/>
                    <a:gd name="connsiteX20" fmla="*/ 900332 w 1800664"/>
                    <a:gd name="connsiteY20" fmla="*/ 0 h 1800665"/>
                    <a:gd name="connsiteX21" fmla="*/ 1082040 w 1800664"/>
                    <a:gd name="connsiteY21" fmla="*/ 181708 h 1800665"/>
                    <a:gd name="connsiteX22" fmla="*/ 1082040 w 1800664"/>
                    <a:gd name="connsiteY22" fmla="*/ 222189 h 1800665"/>
                    <a:gd name="connsiteX23" fmla="*/ 1102281 w 1800664"/>
                    <a:gd name="connsiteY23" fmla="*/ 187131 h 1800665"/>
                    <a:gd name="connsiteX24" fmla="*/ 1350498 w 1800664"/>
                    <a:gd name="connsiteY24" fmla="*/ 120621 h 1800665"/>
                    <a:gd name="connsiteX25" fmla="*/ 1350497 w 1800664"/>
                    <a:gd name="connsiteY25" fmla="*/ 120621 h 1800665"/>
                    <a:gd name="connsiteX26" fmla="*/ 1417007 w 1800664"/>
                    <a:gd name="connsiteY26" fmla="*/ 368839 h 1800665"/>
                    <a:gd name="connsiteX27" fmla="*/ 1396766 w 1800664"/>
                    <a:gd name="connsiteY27" fmla="*/ 403898 h 1800665"/>
                    <a:gd name="connsiteX28" fmla="*/ 1431825 w 1800664"/>
                    <a:gd name="connsiteY28" fmla="*/ 383656 h 1800665"/>
                    <a:gd name="connsiteX29" fmla="*/ 1680043 w 1800664"/>
                    <a:gd name="connsiteY29" fmla="*/ 450166 h 1800665"/>
                    <a:gd name="connsiteX30" fmla="*/ 1680042 w 1800664"/>
                    <a:gd name="connsiteY30" fmla="*/ 450166 h 1800665"/>
                    <a:gd name="connsiteX31" fmla="*/ 1613532 w 1800664"/>
                    <a:gd name="connsiteY31" fmla="*/ 698383 h 1800665"/>
                    <a:gd name="connsiteX32" fmla="*/ 1578473 w 1800664"/>
                    <a:gd name="connsiteY32" fmla="*/ 718625 h 1800665"/>
                    <a:gd name="connsiteX33" fmla="*/ 1618957 w 1800664"/>
                    <a:gd name="connsiteY33" fmla="*/ 718625 h 1800665"/>
                    <a:gd name="connsiteX34" fmla="*/ 1800664 w 1800664"/>
                    <a:gd name="connsiteY34" fmla="*/ 900333 h 1800665"/>
                    <a:gd name="connsiteX35" fmla="*/ 1800663 w 1800664"/>
                    <a:gd name="connsiteY35" fmla="*/ 900331 h 1800665"/>
                    <a:gd name="connsiteX36" fmla="*/ 1618956 w 1800664"/>
                    <a:gd name="connsiteY36" fmla="*/ 1082040 h 1800665"/>
                    <a:gd name="connsiteX37" fmla="*/ 1578473 w 1800664"/>
                    <a:gd name="connsiteY37" fmla="*/ 1082039 h 1800665"/>
                    <a:gd name="connsiteX38" fmla="*/ 1613533 w 1800664"/>
                    <a:gd name="connsiteY38" fmla="*/ 1102281 h 1800665"/>
                    <a:gd name="connsiteX39" fmla="*/ 1680042 w 1800664"/>
                    <a:gd name="connsiteY39" fmla="*/ 1350499 h 1800665"/>
                    <a:gd name="connsiteX40" fmla="*/ 1680042 w 1800664"/>
                    <a:gd name="connsiteY40" fmla="*/ 1350498 h 1800665"/>
                    <a:gd name="connsiteX41" fmla="*/ 1431824 w 1800664"/>
                    <a:gd name="connsiteY41" fmla="*/ 1417007 h 1800665"/>
                    <a:gd name="connsiteX42" fmla="*/ 1396766 w 1800664"/>
                    <a:gd name="connsiteY42" fmla="*/ 1396766 h 1800665"/>
                    <a:gd name="connsiteX43" fmla="*/ 1417007 w 1800664"/>
                    <a:gd name="connsiteY43" fmla="*/ 1431826 h 1800665"/>
                    <a:gd name="connsiteX44" fmla="*/ 1350498 w 1800664"/>
                    <a:gd name="connsiteY44" fmla="*/ 1680044 h 1800665"/>
                    <a:gd name="connsiteX45" fmla="*/ 1350498 w 1800664"/>
                    <a:gd name="connsiteY45" fmla="*/ 1680042 h 1800665"/>
                    <a:gd name="connsiteX46" fmla="*/ 1102280 w 1800664"/>
                    <a:gd name="connsiteY46" fmla="*/ 1613532 h 1800665"/>
                    <a:gd name="connsiteX47" fmla="*/ 1082039 w 1800664"/>
                    <a:gd name="connsiteY47" fmla="*/ 1578474 h 1800665"/>
                    <a:gd name="connsiteX48" fmla="*/ 1082039 w 1800664"/>
                    <a:gd name="connsiteY48" fmla="*/ 1618957 h 1800665"/>
                    <a:gd name="connsiteX49" fmla="*/ 900331 w 1800664"/>
                    <a:gd name="connsiteY49" fmla="*/ 1800665 h 1800665"/>
                    <a:gd name="connsiteX50" fmla="*/ 900332 w 1800664"/>
                    <a:gd name="connsiteY50" fmla="*/ 1800664 h 1800665"/>
                    <a:gd name="connsiteX51" fmla="*/ 718624 w 1800664"/>
                    <a:gd name="connsiteY51" fmla="*/ 1618956 h 1800665"/>
                    <a:gd name="connsiteX52" fmla="*/ 718624 w 1800664"/>
                    <a:gd name="connsiteY52" fmla="*/ 1578474 h 1800665"/>
                    <a:gd name="connsiteX53" fmla="*/ 698383 w 1800664"/>
                    <a:gd name="connsiteY53" fmla="*/ 1613532 h 1800665"/>
                    <a:gd name="connsiteX54" fmla="*/ 450165 w 1800664"/>
                    <a:gd name="connsiteY54" fmla="*/ 1680042 h 180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800664" h="1800665">
                      <a:moveTo>
                        <a:pt x="450165" y="1680042"/>
                      </a:moveTo>
                      <a:cubicBezTo>
                        <a:pt x="363255" y="1629865"/>
                        <a:pt x="333478" y="1518734"/>
                        <a:pt x="383655" y="1431824"/>
                      </a:cubicBezTo>
                      <a:lnTo>
                        <a:pt x="403895" y="1396767"/>
                      </a:lnTo>
                      <a:lnTo>
                        <a:pt x="368839" y="1417008"/>
                      </a:lnTo>
                      <a:cubicBezTo>
                        <a:pt x="281929" y="1467185"/>
                        <a:pt x="170798" y="1437408"/>
                        <a:pt x="120621" y="1350498"/>
                      </a:cubicBezTo>
                      <a:cubicBezTo>
                        <a:pt x="70443" y="1263588"/>
                        <a:pt x="100221" y="1152457"/>
                        <a:pt x="187131" y="1102280"/>
                      </a:cubicBezTo>
                      <a:lnTo>
                        <a:pt x="222188" y="1082039"/>
                      </a:lnTo>
                      <a:lnTo>
                        <a:pt x="181707" y="1082039"/>
                      </a:lnTo>
                      <a:cubicBezTo>
                        <a:pt x="81352" y="1082039"/>
                        <a:pt x="0" y="1000687"/>
                        <a:pt x="0" y="900332"/>
                      </a:cubicBezTo>
                      <a:cubicBezTo>
                        <a:pt x="0" y="799976"/>
                        <a:pt x="81352" y="718623"/>
                        <a:pt x="181707" y="718623"/>
                      </a:cubicBezTo>
                      <a:lnTo>
                        <a:pt x="222188" y="718623"/>
                      </a:lnTo>
                      <a:lnTo>
                        <a:pt x="187131" y="698383"/>
                      </a:lnTo>
                      <a:cubicBezTo>
                        <a:pt x="100221" y="648206"/>
                        <a:pt x="70444" y="537076"/>
                        <a:pt x="120621" y="450166"/>
                      </a:cubicBezTo>
                      <a:cubicBezTo>
                        <a:pt x="170799" y="363256"/>
                        <a:pt x="281929" y="333478"/>
                        <a:pt x="368839" y="383656"/>
                      </a:cubicBezTo>
                      <a:lnTo>
                        <a:pt x="403896" y="403896"/>
                      </a:lnTo>
                      <a:lnTo>
                        <a:pt x="383656" y="368839"/>
                      </a:lnTo>
                      <a:cubicBezTo>
                        <a:pt x="333479" y="281929"/>
                        <a:pt x="363256" y="170799"/>
                        <a:pt x="450166" y="120621"/>
                      </a:cubicBezTo>
                      <a:cubicBezTo>
                        <a:pt x="537076" y="70444"/>
                        <a:pt x="648206" y="100221"/>
                        <a:pt x="698384" y="187131"/>
                      </a:cubicBezTo>
                      <a:lnTo>
                        <a:pt x="718624" y="222188"/>
                      </a:lnTo>
                      <a:lnTo>
                        <a:pt x="718624" y="181708"/>
                      </a:lnTo>
                      <a:cubicBezTo>
                        <a:pt x="718624" y="81353"/>
                        <a:pt x="799977" y="0"/>
                        <a:pt x="900332" y="0"/>
                      </a:cubicBezTo>
                      <a:cubicBezTo>
                        <a:pt x="1000687" y="0"/>
                        <a:pt x="1082040" y="81353"/>
                        <a:pt x="1082040" y="181708"/>
                      </a:cubicBezTo>
                      <a:lnTo>
                        <a:pt x="1082040" y="222189"/>
                      </a:lnTo>
                      <a:lnTo>
                        <a:pt x="1102281" y="187131"/>
                      </a:lnTo>
                      <a:cubicBezTo>
                        <a:pt x="1152458" y="100221"/>
                        <a:pt x="1263588" y="70444"/>
                        <a:pt x="1350498" y="120621"/>
                      </a:cubicBezTo>
                      <a:lnTo>
                        <a:pt x="1350497" y="120621"/>
                      </a:lnTo>
                      <a:cubicBezTo>
                        <a:pt x="1437407" y="170799"/>
                        <a:pt x="1467184" y="281929"/>
                        <a:pt x="1417007" y="368839"/>
                      </a:cubicBezTo>
                      <a:lnTo>
                        <a:pt x="1396766" y="403898"/>
                      </a:lnTo>
                      <a:lnTo>
                        <a:pt x="1431825" y="383656"/>
                      </a:lnTo>
                      <a:cubicBezTo>
                        <a:pt x="1518735" y="333479"/>
                        <a:pt x="1629866" y="363256"/>
                        <a:pt x="1680043" y="450166"/>
                      </a:cubicBezTo>
                      <a:lnTo>
                        <a:pt x="1680042" y="450166"/>
                      </a:lnTo>
                      <a:cubicBezTo>
                        <a:pt x="1730219" y="537075"/>
                        <a:pt x="1700442" y="648206"/>
                        <a:pt x="1613532" y="698383"/>
                      </a:cubicBezTo>
                      <a:lnTo>
                        <a:pt x="1578473" y="718625"/>
                      </a:lnTo>
                      <a:lnTo>
                        <a:pt x="1618957" y="718625"/>
                      </a:lnTo>
                      <a:cubicBezTo>
                        <a:pt x="1719311" y="718624"/>
                        <a:pt x="1800664" y="799978"/>
                        <a:pt x="1800664" y="900333"/>
                      </a:cubicBezTo>
                      <a:lnTo>
                        <a:pt x="1800663" y="900331"/>
                      </a:lnTo>
                      <a:cubicBezTo>
                        <a:pt x="1800663" y="1000686"/>
                        <a:pt x="1719311" y="1082040"/>
                        <a:pt x="1618956" y="1082040"/>
                      </a:cubicBezTo>
                      <a:lnTo>
                        <a:pt x="1578473" y="1082039"/>
                      </a:lnTo>
                      <a:lnTo>
                        <a:pt x="1613533" y="1102281"/>
                      </a:lnTo>
                      <a:cubicBezTo>
                        <a:pt x="1700443" y="1152459"/>
                        <a:pt x="1730220" y="1263589"/>
                        <a:pt x="1680042" y="1350499"/>
                      </a:cubicBezTo>
                      <a:lnTo>
                        <a:pt x="1680042" y="1350498"/>
                      </a:lnTo>
                      <a:cubicBezTo>
                        <a:pt x="1629865" y="1437408"/>
                        <a:pt x="1518734" y="1467185"/>
                        <a:pt x="1431824" y="1417007"/>
                      </a:cubicBezTo>
                      <a:lnTo>
                        <a:pt x="1396766" y="1396766"/>
                      </a:lnTo>
                      <a:lnTo>
                        <a:pt x="1417007" y="1431826"/>
                      </a:lnTo>
                      <a:cubicBezTo>
                        <a:pt x="1467185" y="1518736"/>
                        <a:pt x="1437408" y="1629866"/>
                        <a:pt x="1350498" y="1680044"/>
                      </a:cubicBezTo>
                      <a:lnTo>
                        <a:pt x="1350498" y="1680042"/>
                      </a:lnTo>
                      <a:cubicBezTo>
                        <a:pt x="1263588" y="1730220"/>
                        <a:pt x="1152458" y="1700442"/>
                        <a:pt x="1102280" y="1613532"/>
                      </a:cubicBezTo>
                      <a:lnTo>
                        <a:pt x="1082039" y="1578474"/>
                      </a:lnTo>
                      <a:lnTo>
                        <a:pt x="1082039" y="1618957"/>
                      </a:lnTo>
                      <a:cubicBezTo>
                        <a:pt x="1082039" y="1719312"/>
                        <a:pt x="1000686" y="1800665"/>
                        <a:pt x="900331" y="1800665"/>
                      </a:cubicBezTo>
                      <a:lnTo>
                        <a:pt x="900332" y="1800664"/>
                      </a:lnTo>
                      <a:cubicBezTo>
                        <a:pt x="799977" y="1800664"/>
                        <a:pt x="718624" y="1719311"/>
                        <a:pt x="718624" y="1618956"/>
                      </a:cubicBezTo>
                      <a:lnTo>
                        <a:pt x="718624" y="1578474"/>
                      </a:lnTo>
                      <a:lnTo>
                        <a:pt x="698383" y="1613532"/>
                      </a:lnTo>
                      <a:cubicBezTo>
                        <a:pt x="648205" y="1700442"/>
                        <a:pt x="537075" y="1730220"/>
                        <a:pt x="450165" y="16800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24">
                  <a:extLst>
                    <a:ext uri="{FF2B5EF4-FFF2-40B4-BE49-F238E27FC236}">
                      <a16:creationId xmlns:a16="http://schemas.microsoft.com/office/drawing/2014/main" xmlns="" id="{3205EE2B-45E9-4C19-9F31-3B8F9E8E3414}"/>
                    </a:ext>
                  </a:extLst>
                </p:cNvPr>
                <p:cNvSpPr/>
                <p:nvPr/>
              </p:nvSpPr>
              <p:spPr>
                <a:xfrm>
                  <a:off x="5450103" y="2783103"/>
                  <a:ext cx="1291794" cy="129179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TextBox 100">
                <a:extLst>
                  <a:ext uri="{FF2B5EF4-FFF2-40B4-BE49-F238E27FC236}">
                    <a16:creationId xmlns:a16="http://schemas.microsoft.com/office/drawing/2014/main" xmlns="" id="{9CD0D186-8442-45A2-9399-9AD13C2E1302}"/>
                  </a:ext>
                </a:extLst>
              </p:cNvPr>
              <p:cNvSpPr txBox="1"/>
              <p:nvPr/>
            </p:nvSpPr>
            <p:spPr>
              <a:xfrm>
                <a:off x="7253988" y="2758663"/>
                <a:ext cx="1159082" cy="15417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9" name="TextBox 108">
                <a:extLst>
                  <a:ext uri="{FF2B5EF4-FFF2-40B4-BE49-F238E27FC236}">
                    <a16:creationId xmlns:a16="http://schemas.microsoft.com/office/drawing/2014/main" xmlns="" id="{AC16E13C-7934-414C-BC9A-F2C66FCCE889}"/>
                  </a:ext>
                </a:extLst>
              </p:cNvPr>
              <p:cNvSpPr txBox="1"/>
              <p:nvPr/>
            </p:nvSpPr>
            <p:spPr>
              <a:xfrm>
                <a:off x="7222913" y="3210418"/>
                <a:ext cx="1159082" cy="2004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46" name="Picture 107">
              <a:extLst>
                <a:ext uri="{FF2B5EF4-FFF2-40B4-BE49-F238E27FC236}">
                  <a16:creationId xmlns:a16="http://schemas.microsoft.com/office/drawing/2014/main" xmlns="" id="{58E5CA1B-8832-4526-8609-D5BC39A5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21588" y="3590115"/>
              <a:ext cx="2181894" cy="2336822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52" name="مجموعة 51"/>
          <p:cNvGrpSpPr/>
          <p:nvPr/>
        </p:nvGrpSpPr>
        <p:grpSpPr>
          <a:xfrm>
            <a:off x="10016468" y="3155508"/>
            <a:ext cx="1937673" cy="1937675"/>
            <a:chOff x="9018045" y="3216800"/>
            <a:chExt cx="2946632" cy="2946634"/>
          </a:xfrm>
          <a:solidFill>
            <a:srgbClr val="9933FF"/>
          </a:solidFill>
        </p:grpSpPr>
        <p:grpSp>
          <p:nvGrpSpPr>
            <p:cNvPr id="53" name="Group 120">
              <a:extLst>
                <a:ext uri="{FF2B5EF4-FFF2-40B4-BE49-F238E27FC236}">
                  <a16:creationId xmlns:a16="http://schemas.microsoft.com/office/drawing/2014/main" xmlns="" id="{EE969359-9522-42CD-B32E-E33987616527}"/>
                </a:ext>
              </a:extLst>
            </p:cNvPr>
            <p:cNvGrpSpPr/>
            <p:nvPr/>
          </p:nvGrpSpPr>
          <p:grpSpPr>
            <a:xfrm>
              <a:off x="9018045" y="3216800"/>
              <a:ext cx="2946632" cy="2946634"/>
              <a:chOff x="7869600" y="3816675"/>
              <a:chExt cx="1481797" cy="1481798"/>
            </a:xfrm>
            <a:grpFill/>
          </p:grpSpPr>
          <p:grpSp>
            <p:nvGrpSpPr>
              <p:cNvPr id="84" name="Group 92">
                <a:extLst>
                  <a:ext uri="{FF2B5EF4-FFF2-40B4-BE49-F238E27FC236}">
                    <a16:creationId xmlns:a16="http://schemas.microsoft.com/office/drawing/2014/main" xmlns="" id="{505E5148-1A28-43BF-8E59-F26A2C6A92FE}"/>
                  </a:ext>
                </a:extLst>
              </p:cNvPr>
              <p:cNvGrpSpPr/>
              <p:nvPr/>
            </p:nvGrpSpPr>
            <p:grpSpPr>
              <a:xfrm>
                <a:off x="7869600" y="3816675"/>
                <a:ext cx="1481797" cy="1481798"/>
                <a:chOff x="5195668" y="2528668"/>
                <a:chExt cx="1800664" cy="1800665"/>
              </a:xfr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7" name="Freeform: Shape 93">
                  <a:extLst>
                    <a:ext uri="{FF2B5EF4-FFF2-40B4-BE49-F238E27FC236}">
                      <a16:creationId xmlns:a16="http://schemas.microsoft.com/office/drawing/2014/main" xmlns="" id="{D89A508A-FE7B-4E47-929F-777E0BF46323}"/>
                    </a:ext>
                  </a:extLst>
                </p:cNvPr>
                <p:cNvSpPr/>
                <p:nvPr/>
              </p:nvSpPr>
              <p:spPr>
                <a:xfrm rot="9000000">
                  <a:off x="5195668" y="2528668"/>
                  <a:ext cx="1800664" cy="1800665"/>
                </a:xfrm>
                <a:custGeom>
                  <a:avLst/>
                  <a:gdLst>
                    <a:gd name="connsiteX0" fmla="*/ 450165 w 1800664"/>
                    <a:gd name="connsiteY0" fmla="*/ 1680042 h 1800665"/>
                    <a:gd name="connsiteX1" fmla="*/ 383655 w 1800664"/>
                    <a:gd name="connsiteY1" fmla="*/ 1431824 h 1800665"/>
                    <a:gd name="connsiteX2" fmla="*/ 403895 w 1800664"/>
                    <a:gd name="connsiteY2" fmla="*/ 1396767 h 1800665"/>
                    <a:gd name="connsiteX3" fmla="*/ 368839 w 1800664"/>
                    <a:gd name="connsiteY3" fmla="*/ 1417008 h 1800665"/>
                    <a:gd name="connsiteX4" fmla="*/ 120621 w 1800664"/>
                    <a:gd name="connsiteY4" fmla="*/ 1350498 h 1800665"/>
                    <a:gd name="connsiteX5" fmla="*/ 187131 w 1800664"/>
                    <a:gd name="connsiteY5" fmla="*/ 1102280 h 1800665"/>
                    <a:gd name="connsiteX6" fmla="*/ 222188 w 1800664"/>
                    <a:gd name="connsiteY6" fmla="*/ 1082039 h 1800665"/>
                    <a:gd name="connsiteX7" fmla="*/ 181707 w 1800664"/>
                    <a:gd name="connsiteY7" fmla="*/ 1082039 h 1800665"/>
                    <a:gd name="connsiteX8" fmla="*/ 0 w 1800664"/>
                    <a:gd name="connsiteY8" fmla="*/ 900332 h 1800665"/>
                    <a:gd name="connsiteX9" fmla="*/ 181707 w 1800664"/>
                    <a:gd name="connsiteY9" fmla="*/ 718623 h 1800665"/>
                    <a:gd name="connsiteX10" fmla="*/ 222188 w 1800664"/>
                    <a:gd name="connsiteY10" fmla="*/ 718623 h 1800665"/>
                    <a:gd name="connsiteX11" fmla="*/ 187131 w 1800664"/>
                    <a:gd name="connsiteY11" fmla="*/ 698383 h 1800665"/>
                    <a:gd name="connsiteX12" fmla="*/ 120621 w 1800664"/>
                    <a:gd name="connsiteY12" fmla="*/ 450166 h 1800665"/>
                    <a:gd name="connsiteX13" fmla="*/ 368839 w 1800664"/>
                    <a:gd name="connsiteY13" fmla="*/ 383656 h 1800665"/>
                    <a:gd name="connsiteX14" fmla="*/ 403896 w 1800664"/>
                    <a:gd name="connsiteY14" fmla="*/ 403896 h 1800665"/>
                    <a:gd name="connsiteX15" fmla="*/ 383656 w 1800664"/>
                    <a:gd name="connsiteY15" fmla="*/ 368839 h 1800665"/>
                    <a:gd name="connsiteX16" fmla="*/ 450166 w 1800664"/>
                    <a:gd name="connsiteY16" fmla="*/ 120621 h 1800665"/>
                    <a:gd name="connsiteX17" fmla="*/ 698384 w 1800664"/>
                    <a:gd name="connsiteY17" fmla="*/ 187131 h 1800665"/>
                    <a:gd name="connsiteX18" fmla="*/ 718624 w 1800664"/>
                    <a:gd name="connsiteY18" fmla="*/ 222188 h 1800665"/>
                    <a:gd name="connsiteX19" fmla="*/ 718624 w 1800664"/>
                    <a:gd name="connsiteY19" fmla="*/ 181708 h 1800665"/>
                    <a:gd name="connsiteX20" fmla="*/ 900332 w 1800664"/>
                    <a:gd name="connsiteY20" fmla="*/ 0 h 1800665"/>
                    <a:gd name="connsiteX21" fmla="*/ 1082040 w 1800664"/>
                    <a:gd name="connsiteY21" fmla="*/ 181708 h 1800665"/>
                    <a:gd name="connsiteX22" fmla="*/ 1082040 w 1800664"/>
                    <a:gd name="connsiteY22" fmla="*/ 222189 h 1800665"/>
                    <a:gd name="connsiteX23" fmla="*/ 1102281 w 1800664"/>
                    <a:gd name="connsiteY23" fmla="*/ 187131 h 1800665"/>
                    <a:gd name="connsiteX24" fmla="*/ 1350498 w 1800664"/>
                    <a:gd name="connsiteY24" fmla="*/ 120621 h 1800665"/>
                    <a:gd name="connsiteX25" fmla="*/ 1350497 w 1800664"/>
                    <a:gd name="connsiteY25" fmla="*/ 120621 h 1800665"/>
                    <a:gd name="connsiteX26" fmla="*/ 1417007 w 1800664"/>
                    <a:gd name="connsiteY26" fmla="*/ 368839 h 1800665"/>
                    <a:gd name="connsiteX27" fmla="*/ 1396766 w 1800664"/>
                    <a:gd name="connsiteY27" fmla="*/ 403898 h 1800665"/>
                    <a:gd name="connsiteX28" fmla="*/ 1431825 w 1800664"/>
                    <a:gd name="connsiteY28" fmla="*/ 383656 h 1800665"/>
                    <a:gd name="connsiteX29" fmla="*/ 1680043 w 1800664"/>
                    <a:gd name="connsiteY29" fmla="*/ 450166 h 1800665"/>
                    <a:gd name="connsiteX30" fmla="*/ 1680042 w 1800664"/>
                    <a:gd name="connsiteY30" fmla="*/ 450166 h 1800665"/>
                    <a:gd name="connsiteX31" fmla="*/ 1613532 w 1800664"/>
                    <a:gd name="connsiteY31" fmla="*/ 698383 h 1800665"/>
                    <a:gd name="connsiteX32" fmla="*/ 1578473 w 1800664"/>
                    <a:gd name="connsiteY32" fmla="*/ 718625 h 1800665"/>
                    <a:gd name="connsiteX33" fmla="*/ 1618957 w 1800664"/>
                    <a:gd name="connsiteY33" fmla="*/ 718625 h 1800665"/>
                    <a:gd name="connsiteX34" fmla="*/ 1800664 w 1800664"/>
                    <a:gd name="connsiteY34" fmla="*/ 900333 h 1800665"/>
                    <a:gd name="connsiteX35" fmla="*/ 1800663 w 1800664"/>
                    <a:gd name="connsiteY35" fmla="*/ 900331 h 1800665"/>
                    <a:gd name="connsiteX36" fmla="*/ 1618956 w 1800664"/>
                    <a:gd name="connsiteY36" fmla="*/ 1082040 h 1800665"/>
                    <a:gd name="connsiteX37" fmla="*/ 1578473 w 1800664"/>
                    <a:gd name="connsiteY37" fmla="*/ 1082039 h 1800665"/>
                    <a:gd name="connsiteX38" fmla="*/ 1613533 w 1800664"/>
                    <a:gd name="connsiteY38" fmla="*/ 1102281 h 1800665"/>
                    <a:gd name="connsiteX39" fmla="*/ 1680042 w 1800664"/>
                    <a:gd name="connsiteY39" fmla="*/ 1350499 h 1800665"/>
                    <a:gd name="connsiteX40" fmla="*/ 1680042 w 1800664"/>
                    <a:gd name="connsiteY40" fmla="*/ 1350498 h 1800665"/>
                    <a:gd name="connsiteX41" fmla="*/ 1431824 w 1800664"/>
                    <a:gd name="connsiteY41" fmla="*/ 1417007 h 1800665"/>
                    <a:gd name="connsiteX42" fmla="*/ 1396766 w 1800664"/>
                    <a:gd name="connsiteY42" fmla="*/ 1396766 h 1800665"/>
                    <a:gd name="connsiteX43" fmla="*/ 1417007 w 1800664"/>
                    <a:gd name="connsiteY43" fmla="*/ 1431826 h 1800665"/>
                    <a:gd name="connsiteX44" fmla="*/ 1350498 w 1800664"/>
                    <a:gd name="connsiteY44" fmla="*/ 1680044 h 1800665"/>
                    <a:gd name="connsiteX45" fmla="*/ 1350498 w 1800664"/>
                    <a:gd name="connsiteY45" fmla="*/ 1680042 h 1800665"/>
                    <a:gd name="connsiteX46" fmla="*/ 1102280 w 1800664"/>
                    <a:gd name="connsiteY46" fmla="*/ 1613532 h 1800665"/>
                    <a:gd name="connsiteX47" fmla="*/ 1082039 w 1800664"/>
                    <a:gd name="connsiteY47" fmla="*/ 1578474 h 1800665"/>
                    <a:gd name="connsiteX48" fmla="*/ 1082039 w 1800664"/>
                    <a:gd name="connsiteY48" fmla="*/ 1618957 h 1800665"/>
                    <a:gd name="connsiteX49" fmla="*/ 900331 w 1800664"/>
                    <a:gd name="connsiteY49" fmla="*/ 1800665 h 1800665"/>
                    <a:gd name="connsiteX50" fmla="*/ 900332 w 1800664"/>
                    <a:gd name="connsiteY50" fmla="*/ 1800664 h 1800665"/>
                    <a:gd name="connsiteX51" fmla="*/ 718624 w 1800664"/>
                    <a:gd name="connsiteY51" fmla="*/ 1618956 h 1800665"/>
                    <a:gd name="connsiteX52" fmla="*/ 718624 w 1800664"/>
                    <a:gd name="connsiteY52" fmla="*/ 1578474 h 1800665"/>
                    <a:gd name="connsiteX53" fmla="*/ 698383 w 1800664"/>
                    <a:gd name="connsiteY53" fmla="*/ 1613532 h 1800665"/>
                    <a:gd name="connsiteX54" fmla="*/ 450165 w 1800664"/>
                    <a:gd name="connsiteY54" fmla="*/ 1680042 h 180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800664" h="1800665">
                      <a:moveTo>
                        <a:pt x="450165" y="1680042"/>
                      </a:moveTo>
                      <a:cubicBezTo>
                        <a:pt x="363255" y="1629865"/>
                        <a:pt x="333478" y="1518734"/>
                        <a:pt x="383655" y="1431824"/>
                      </a:cubicBezTo>
                      <a:lnTo>
                        <a:pt x="403895" y="1396767"/>
                      </a:lnTo>
                      <a:lnTo>
                        <a:pt x="368839" y="1417008"/>
                      </a:lnTo>
                      <a:cubicBezTo>
                        <a:pt x="281929" y="1467185"/>
                        <a:pt x="170798" y="1437408"/>
                        <a:pt x="120621" y="1350498"/>
                      </a:cubicBezTo>
                      <a:cubicBezTo>
                        <a:pt x="70443" y="1263588"/>
                        <a:pt x="100221" y="1152457"/>
                        <a:pt x="187131" y="1102280"/>
                      </a:cubicBezTo>
                      <a:lnTo>
                        <a:pt x="222188" y="1082039"/>
                      </a:lnTo>
                      <a:lnTo>
                        <a:pt x="181707" y="1082039"/>
                      </a:lnTo>
                      <a:cubicBezTo>
                        <a:pt x="81352" y="1082039"/>
                        <a:pt x="0" y="1000687"/>
                        <a:pt x="0" y="900332"/>
                      </a:cubicBezTo>
                      <a:cubicBezTo>
                        <a:pt x="0" y="799976"/>
                        <a:pt x="81352" y="718623"/>
                        <a:pt x="181707" y="718623"/>
                      </a:cubicBezTo>
                      <a:lnTo>
                        <a:pt x="222188" y="718623"/>
                      </a:lnTo>
                      <a:lnTo>
                        <a:pt x="187131" y="698383"/>
                      </a:lnTo>
                      <a:cubicBezTo>
                        <a:pt x="100221" y="648206"/>
                        <a:pt x="70444" y="537076"/>
                        <a:pt x="120621" y="450166"/>
                      </a:cubicBezTo>
                      <a:cubicBezTo>
                        <a:pt x="170799" y="363256"/>
                        <a:pt x="281929" y="333478"/>
                        <a:pt x="368839" y="383656"/>
                      </a:cubicBezTo>
                      <a:lnTo>
                        <a:pt x="403896" y="403896"/>
                      </a:lnTo>
                      <a:lnTo>
                        <a:pt x="383656" y="368839"/>
                      </a:lnTo>
                      <a:cubicBezTo>
                        <a:pt x="333479" y="281929"/>
                        <a:pt x="363256" y="170799"/>
                        <a:pt x="450166" y="120621"/>
                      </a:cubicBezTo>
                      <a:cubicBezTo>
                        <a:pt x="537076" y="70444"/>
                        <a:pt x="648206" y="100221"/>
                        <a:pt x="698384" y="187131"/>
                      </a:cubicBezTo>
                      <a:lnTo>
                        <a:pt x="718624" y="222188"/>
                      </a:lnTo>
                      <a:lnTo>
                        <a:pt x="718624" y="181708"/>
                      </a:lnTo>
                      <a:cubicBezTo>
                        <a:pt x="718624" y="81353"/>
                        <a:pt x="799977" y="0"/>
                        <a:pt x="900332" y="0"/>
                      </a:cubicBezTo>
                      <a:cubicBezTo>
                        <a:pt x="1000687" y="0"/>
                        <a:pt x="1082040" y="81353"/>
                        <a:pt x="1082040" y="181708"/>
                      </a:cubicBezTo>
                      <a:lnTo>
                        <a:pt x="1082040" y="222189"/>
                      </a:lnTo>
                      <a:lnTo>
                        <a:pt x="1102281" y="187131"/>
                      </a:lnTo>
                      <a:cubicBezTo>
                        <a:pt x="1152458" y="100221"/>
                        <a:pt x="1263588" y="70444"/>
                        <a:pt x="1350498" y="120621"/>
                      </a:cubicBezTo>
                      <a:lnTo>
                        <a:pt x="1350497" y="120621"/>
                      </a:lnTo>
                      <a:cubicBezTo>
                        <a:pt x="1437407" y="170799"/>
                        <a:pt x="1467184" y="281929"/>
                        <a:pt x="1417007" y="368839"/>
                      </a:cubicBezTo>
                      <a:lnTo>
                        <a:pt x="1396766" y="403898"/>
                      </a:lnTo>
                      <a:lnTo>
                        <a:pt x="1431825" y="383656"/>
                      </a:lnTo>
                      <a:cubicBezTo>
                        <a:pt x="1518735" y="333479"/>
                        <a:pt x="1629866" y="363256"/>
                        <a:pt x="1680043" y="450166"/>
                      </a:cubicBezTo>
                      <a:lnTo>
                        <a:pt x="1680042" y="450166"/>
                      </a:lnTo>
                      <a:cubicBezTo>
                        <a:pt x="1730219" y="537075"/>
                        <a:pt x="1700442" y="648206"/>
                        <a:pt x="1613532" y="698383"/>
                      </a:cubicBezTo>
                      <a:lnTo>
                        <a:pt x="1578473" y="718625"/>
                      </a:lnTo>
                      <a:lnTo>
                        <a:pt x="1618957" y="718625"/>
                      </a:lnTo>
                      <a:cubicBezTo>
                        <a:pt x="1719311" y="718624"/>
                        <a:pt x="1800664" y="799978"/>
                        <a:pt x="1800664" y="900333"/>
                      </a:cubicBezTo>
                      <a:lnTo>
                        <a:pt x="1800663" y="900331"/>
                      </a:lnTo>
                      <a:cubicBezTo>
                        <a:pt x="1800663" y="1000686"/>
                        <a:pt x="1719311" y="1082040"/>
                        <a:pt x="1618956" y="1082040"/>
                      </a:cubicBezTo>
                      <a:lnTo>
                        <a:pt x="1578473" y="1082039"/>
                      </a:lnTo>
                      <a:lnTo>
                        <a:pt x="1613533" y="1102281"/>
                      </a:lnTo>
                      <a:cubicBezTo>
                        <a:pt x="1700443" y="1152459"/>
                        <a:pt x="1730220" y="1263589"/>
                        <a:pt x="1680042" y="1350499"/>
                      </a:cubicBezTo>
                      <a:lnTo>
                        <a:pt x="1680042" y="1350498"/>
                      </a:lnTo>
                      <a:cubicBezTo>
                        <a:pt x="1629865" y="1437408"/>
                        <a:pt x="1518734" y="1467185"/>
                        <a:pt x="1431824" y="1417007"/>
                      </a:cubicBezTo>
                      <a:lnTo>
                        <a:pt x="1396766" y="1396766"/>
                      </a:lnTo>
                      <a:lnTo>
                        <a:pt x="1417007" y="1431826"/>
                      </a:lnTo>
                      <a:cubicBezTo>
                        <a:pt x="1467185" y="1518736"/>
                        <a:pt x="1437408" y="1629866"/>
                        <a:pt x="1350498" y="1680044"/>
                      </a:cubicBezTo>
                      <a:lnTo>
                        <a:pt x="1350498" y="1680042"/>
                      </a:lnTo>
                      <a:cubicBezTo>
                        <a:pt x="1263588" y="1730220"/>
                        <a:pt x="1152458" y="1700442"/>
                        <a:pt x="1102280" y="1613532"/>
                      </a:cubicBezTo>
                      <a:lnTo>
                        <a:pt x="1082039" y="1578474"/>
                      </a:lnTo>
                      <a:lnTo>
                        <a:pt x="1082039" y="1618957"/>
                      </a:lnTo>
                      <a:cubicBezTo>
                        <a:pt x="1082039" y="1719312"/>
                        <a:pt x="1000686" y="1800665"/>
                        <a:pt x="900331" y="1800665"/>
                      </a:cubicBezTo>
                      <a:lnTo>
                        <a:pt x="900332" y="1800664"/>
                      </a:lnTo>
                      <a:cubicBezTo>
                        <a:pt x="799977" y="1800664"/>
                        <a:pt x="718624" y="1719311"/>
                        <a:pt x="718624" y="1618956"/>
                      </a:cubicBezTo>
                      <a:lnTo>
                        <a:pt x="718624" y="1578474"/>
                      </a:lnTo>
                      <a:lnTo>
                        <a:pt x="698383" y="1613532"/>
                      </a:lnTo>
                      <a:cubicBezTo>
                        <a:pt x="648205" y="1700442"/>
                        <a:pt x="537075" y="1730220"/>
                        <a:pt x="450165" y="16800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94">
                  <a:extLst>
                    <a:ext uri="{FF2B5EF4-FFF2-40B4-BE49-F238E27FC236}">
                      <a16:creationId xmlns:a16="http://schemas.microsoft.com/office/drawing/2014/main" xmlns="" id="{EDA83AA2-8258-4270-80C3-4996120E7AE1}"/>
                    </a:ext>
                  </a:extLst>
                </p:cNvPr>
                <p:cNvSpPr/>
                <p:nvPr/>
              </p:nvSpPr>
              <p:spPr>
                <a:xfrm>
                  <a:off x="5450103" y="2783103"/>
                  <a:ext cx="1291794" cy="129179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TextBox 101">
                <a:extLst>
                  <a:ext uri="{FF2B5EF4-FFF2-40B4-BE49-F238E27FC236}">
                    <a16:creationId xmlns:a16="http://schemas.microsoft.com/office/drawing/2014/main" xmlns="" id="{4D8A069F-7169-45DC-8D8B-CBC8C773345B}"/>
                  </a:ext>
                </a:extLst>
              </p:cNvPr>
              <p:cNvSpPr txBox="1"/>
              <p:nvPr/>
            </p:nvSpPr>
            <p:spPr>
              <a:xfrm>
                <a:off x="8046366" y="4161571"/>
                <a:ext cx="1159082" cy="23216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86" name="TextBox 109">
                <a:extLst>
                  <a:ext uri="{FF2B5EF4-FFF2-40B4-BE49-F238E27FC236}">
                    <a16:creationId xmlns:a16="http://schemas.microsoft.com/office/drawing/2014/main" xmlns="" id="{3C64E0FD-BAEB-4382-AC3A-981EE856982C}"/>
                  </a:ext>
                </a:extLst>
              </p:cNvPr>
              <p:cNvSpPr txBox="1"/>
              <p:nvPr/>
            </p:nvSpPr>
            <p:spPr>
              <a:xfrm>
                <a:off x="8036784" y="4555463"/>
                <a:ext cx="1159082" cy="20120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83" name="Picture 107">
              <a:extLst>
                <a:ext uri="{FF2B5EF4-FFF2-40B4-BE49-F238E27FC236}">
                  <a16:creationId xmlns:a16="http://schemas.microsoft.com/office/drawing/2014/main" xmlns="" id="{58E5CA1B-8832-4526-8609-D5BC39A5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06175" y="3562748"/>
              <a:ext cx="2170372" cy="231248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89" name="مجموعة 88"/>
          <p:cNvGrpSpPr/>
          <p:nvPr/>
        </p:nvGrpSpPr>
        <p:grpSpPr>
          <a:xfrm>
            <a:off x="7662861" y="3241774"/>
            <a:ext cx="1989502" cy="1989504"/>
            <a:chOff x="5882812" y="3216800"/>
            <a:chExt cx="3004375" cy="3004378"/>
          </a:xfrm>
          <a:solidFill>
            <a:srgbClr val="FFFF00"/>
          </a:solidFill>
        </p:grpSpPr>
        <p:grpSp>
          <p:nvGrpSpPr>
            <p:cNvPr id="90" name="Group 122">
              <a:extLst>
                <a:ext uri="{FF2B5EF4-FFF2-40B4-BE49-F238E27FC236}">
                  <a16:creationId xmlns:a16="http://schemas.microsoft.com/office/drawing/2014/main" xmlns="" id="{2001DDFF-CAB0-4390-B5A8-72FBE5C695F0}"/>
                </a:ext>
              </a:extLst>
            </p:cNvPr>
            <p:cNvGrpSpPr/>
            <p:nvPr/>
          </p:nvGrpSpPr>
          <p:grpSpPr>
            <a:xfrm>
              <a:off x="5882812" y="3216800"/>
              <a:ext cx="3004375" cy="3004378"/>
              <a:chOff x="1210539" y="2928163"/>
              <a:chExt cx="1481797" cy="1481798"/>
            </a:xfrm>
            <a:grpFill/>
          </p:grpSpPr>
          <p:grpSp>
            <p:nvGrpSpPr>
              <p:cNvPr id="92" name="Group 15">
                <a:extLst>
                  <a:ext uri="{FF2B5EF4-FFF2-40B4-BE49-F238E27FC236}">
                    <a16:creationId xmlns:a16="http://schemas.microsoft.com/office/drawing/2014/main" xmlns="" id="{4FEFB5C6-1FAE-4DD6-9D6B-07B1175C1C43}"/>
                  </a:ext>
                </a:extLst>
              </p:cNvPr>
              <p:cNvGrpSpPr/>
              <p:nvPr/>
            </p:nvGrpSpPr>
            <p:grpSpPr>
              <a:xfrm>
                <a:off x="1210539" y="2928163"/>
                <a:ext cx="1481797" cy="1481798"/>
                <a:chOff x="5195668" y="2528668"/>
                <a:chExt cx="1800664" cy="1800665"/>
              </a:xfr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5" name="Freeform: Shape 11">
                  <a:extLst>
                    <a:ext uri="{FF2B5EF4-FFF2-40B4-BE49-F238E27FC236}">
                      <a16:creationId xmlns:a16="http://schemas.microsoft.com/office/drawing/2014/main" xmlns="" id="{074E6E20-EC49-4BD8-B5AE-8BB8C55229E9}"/>
                    </a:ext>
                  </a:extLst>
                </p:cNvPr>
                <p:cNvSpPr/>
                <p:nvPr/>
              </p:nvSpPr>
              <p:spPr>
                <a:xfrm rot="9000000">
                  <a:off x="5195668" y="2528668"/>
                  <a:ext cx="1800664" cy="1800665"/>
                </a:xfrm>
                <a:custGeom>
                  <a:avLst/>
                  <a:gdLst>
                    <a:gd name="connsiteX0" fmla="*/ 450165 w 1800664"/>
                    <a:gd name="connsiteY0" fmla="*/ 1680042 h 1800665"/>
                    <a:gd name="connsiteX1" fmla="*/ 383655 w 1800664"/>
                    <a:gd name="connsiteY1" fmla="*/ 1431824 h 1800665"/>
                    <a:gd name="connsiteX2" fmla="*/ 403895 w 1800664"/>
                    <a:gd name="connsiteY2" fmla="*/ 1396767 h 1800665"/>
                    <a:gd name="connsiteX3" fmla="*/ 368839 w 1800664"/>
                    <a:gd name="connsiteY3" fmla="*/ 1417008 h 1800665"/>
                    <a:gd name="connsiteX4" fmla="*/ 120621 w 1800664"/>
                    <a:gd name="connsiteY4" fmla="*/ 1350498 h 1800665"/>
                    <a:gd name="connsiteX5" fmla="*/ 187131 w 1800664"/>
                    <a:gd name="connsiteY5" fmla="*/ 1102280 h 1800665"/>
                    <a:gd name="connsiteX6" fmla="*/ 222188 w 1800664"/>
                    <a:gd name="connsiteY6" fmla="*/ 1082039 h 1800665"/>
                    <a:gd name="connsiteX7" fmla="*/ 181707 w 1800664"/>
                    <a:gd name="connsiteY7" fmla="*/ 1082039 h 1800665"/>
                    <a:gd name="connsiteX8" fmla="*/ 0 w 1800664"/>
                    <a:gd name="connsiteY8" fmla="*/ 900332 h 1800665"/>
                    <a:gd name="connsiteX9" fmla="*/ 181707 w 1800664"/>
                    <a:gd name="connsiteY9" fmla="*/ 718623 h 1800665"/>
                    <a:gd name="connsiteX10" fmla="*/ 222188 w 1800664"/>
                    <a:gd name="connsiteY10" fmla="*/ 718623 h 1800665"/>
                    <a:gd name="connsiteX11" fmla="*/ 187131 w 1800664"/>
                    <a:gd name="connsiteY11" fmla="*/ 698383 h 1800665"/>
                    <a:gd name="connsiteX12" fmla="*/ 120621 w 1800664"/>
                    <a:gd name="connsiteY12" fmla="*/ 450166 h 1800665"/>
                    <a:gd name="connsiteX13" fmla="*/ 368839 w 1800664"/>
                    <a:gd name="connsiteY13" fmla="*/ 383656 h 1800665"/>
                    <a:gd name="connsiteX14" fmla="*/ 403896 w 1800664"/>
                    <a:gd name="connsiteY14" fmla="*/ 403896 h 1800665"/>
                    <a:gd name="connsiteX15" fmla="*/ 383656 w 1800664"/>
                    <a:gd name="connsiteY15" fmla="*/ 368839 h 1800665"/>
                    <a:gd name="connsiteX16" fmla="*/ 450166 w 1800664"/>
                    <a:gd name="connsiteY16" fmla="*/ 120621 h 1800665"/>
                    <a:gd name="connsiteX17" fmla="*/ 698384 w 1800664"/>
                    <a:gd name="connsiteY17" fmla="*/ 187131 h 1800665"/>
                    <a:gd name="connsiteX18" fmla="*/ 718624 w 1800664"/>
                    <a:gd name="connsiteY18" fmla="*/ 222188 h 1800665"/>
                    <a:gd name="connsiteX19" fmla="*/ 718624 w 1800664"/>
                    <a:gd name="connsiteY19" fmla="*/ 181708 h 1800665"/>
                    <a:gd name="connsiteX20" fmla="*/ 900332 w 1800664"/>
                    <a:gd name="connsiteY20" fmla="*/ 0 h 1800665"/>
                    <a:gd name="connsiteX21" fmla="*/ 1082040 w 1800664"/>
                    <a:gd name="connsiteY21" fmla="*/ 181708 h 1800665"/>
                    <a:gd name="connsiteX22" fmla="*/ 1082040 w 1800664"/>
                    <a:gd name="connsiteY22" fmla="*/ 222189 h 1800665"/>
                    <a:gd name="connsiteX23" fmla="*/ 1102281 w 1800664"/>
                    <a:gd name="connsiteY23" fmla="*/ 187131 h 1800665"/>
                    <a:gd name="connsiteX24" fmla="*/ 1350498 w 1800664"/>
                    <a:gd name="connsiteY24" fmla="*/ 120621 h 1800665"/>
                    <a:gd name="connsiteX25" fmla="*/ 1350497 w 1800664"/>
                    <a:gd name="connsiteY25" fmla="*/ 120621 h 1800665"/>
                    <a:gd name="connsiteX26" fmla="*/ 1417007 w 1800664"/>
                    <a:gd name="connsiteY26" fmla="*/ 368839 h 1800665"/>
                    <a:gd name="connsiteX27" fmla="*/ 1396766 w 1800664"/>
                    <a:gd name="connsiteY27" fmla="*/ 403898 h 1800665"/>
                    <a:gd name="connsiteX28" fmla="*/ 1431825 w 1800664"/>
                    <a:gd name="connsiteY28" fmla="*/ 383656 h 1800665"/>
                    <a:gd name="connsiteX29" fmla="*/ 1680043 w 1800664"/>
                    <a:gd name="connsiteY29" fmla="*/ 450166 h 1800665"/>
                    <a:gd name="connsiteX30" fmla="*/ 1680042 w 1800664"/>
                    <a:gd name="connsiteY30" fmla="*/ 450166 h 1800665"/>
                    <a:gd name="connsiteX31" fmla="*/ 1613532 w 1800664"/>
                    <a:gd name="connsiteY31" fmla="*/ 698383 h 1800665"/>
                    <a:gd name="connsiteX32" fmla="*/ 1578473 w 1800664"/>
                    <a:gd name="connsiteY32" fmla="*/ 718625 h 1800665"/>
                    <a:gd name="connsiteX33" fmla="*/ 1618957 w 1800664"/>
                    <a:gd name="connsiteY33" fmla="*/ 718625 h 1800665"/>
                    <a:gd name="connsiteX34" fmla="*/ 1800664 w 1800664"/>
                    <a:gd name="connsiteY34" fmla="*/ 900333 h 1800665"/>
                    <a:gd name="connsiteX35" fmla="*/ 1800663 w 1800664"/>
                    <a:gd name="connsiteY35" fmla="*/ 900331 h 1800665"/>
                    <a:gd name="connsiteX36" fmla="*/ 1618956 w 1800664"/>
                    <a:gd name="connsiteY36" fmla="*/ 1082040 h 1800665"/>
                    <a:gd name="connsiteX37" fmla="*/ 1578473 w 1800664"/>
                    <a:gd name="connsiteY37" fmla="*/ 1082039 h 1800665"/>
                    <a:gd name="connsiteX38" fmla="*/ 1613533 w 1800664"/>
                    <a:gd name="connsiteY38" fmla="*/ 1102281 h 1800665"/>
                    <a:gd name="connsiteX39" fmla="*/ 1680042 w 1800664"/>
                    <a:gd name="connsiteY39" fmla="*/ 1350499 h 1800665"/>
                    <a:gd name="connsiteX40" fmla="*/ 1680042 w 1800664"/>
                    <a:gd name="connsiteY40" fmla="*/ 1350498 h 1800665"/>
                    <a:gd name="connsiteX41" fmla="*/ 1431824 w 1800664"/>
                    <a:gd name="connsiteY41" fmla="*/ 1417007 h 1800665"/>
                    <a:gd name="connsiteX42" fmla="*/ 1396766 w 1800664"/>
                    <a:gd name="connsiteY42" fmla="*/ 1396766 h 1800665"/>
                    <a:gd name="connsiteX43" fmla="*/ 1417007 w 1800664"/>
                    <a:gd name="connsiteY43" fmla="*/ 1431826 h 1800665"/>
                    <a:gd name="connsiteX44" fmla="*/ 1350498 w 1800664"/>
                    <a:gd name="connsiteY44" fmla="*/ 1680044 h 1800665"/>
                    <a:gd name="connsiteX45" fmla="*/ 1350498 w 1800664"/>
                    <a:gd name="connsiteY45" fmla="*/ 1680042 h 1800665"/>
                    <a:gd name="connsiteX46" fmla="*/ 1102280 w 1800664"/>
                    <a:gd name="connsiteY46" fmla="*/ 1613532 h 1800665"/>
                    <a:gd name="connsiteX47" fmla="*/ 1082039 w 1800664"/>
                    <a:gd name="connsiteY47" fmla="*/ 1578474 h 1800665"/>
                    <a:gd name="connsiteX48" fmla="*/ 1082039 w 1800664"/>
                    <a:gd name="connsiteY48" fmla="*/ 1618957 h 1800665"/>
                    <a:gd name="connsiteX49" fmla="*/ 900331 w 1800664"/>
                    <a:gd name="connsiteY49" fmla="*/ 1800665 h 1800665"/>
                    <a:gd name="connsiteX50" fmla="*/ 900332 w 1800664"/>
                    <a:gd name="connsiteY50" fmla="*/ 1800664 h 1800665"/>
                    <a:gd name="connsiteX51" fmla="*/ 718624 w 1800664"/>
                    <a:gd name="connsiteY51" fmla="*/ 1618956 h 1800665"/>
                    <a:gd name="connsiteX52" fmla="*/ 718624 w 1800664"/>
                    <a:gd name="connsiteY52" fmla="*/ 1578474 h 1800665"/>
                    <a:gd name="connsiteX53" fmla="*/ 698383 w 1800664"/>
                    <a:gd name="connsiteY53" fmla="*/ 1613532 h 1800665"/>
                    <a:gd name="connsiteX54" fmla="*/ 450165 w 1800664"/>
                    <a:gd name="connsiteY54" fmla="*/ 1680042 h 180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800664" h="1800665">
                      <a:moveTo>
                        <a:pt x="450165" y="1680042"/>
                      </a:moveTo>
                      <a:cubicBezTo>
                        <a:pt x="363255" y="1629865"/>
                        <a:pt x="333478" y="1518734"/>
                        <a:pt x="383655" y="1431824"/>
                      </a:cubicBezTo>
                      <a:lnTo>
                        <a:pt x="403895" y="1396767"/>
                      </a:lnTo>
                      <a:lnTo>
                        <a:pt x="368839" y="1417008"/>
                      </a:lnTo>
                      <a:cubicBezTo>
                        <a:pt x="281929" y="1467185"/>
                        <a:pt x="170798" y="1437408"/>
                        <a:pt x="120621" y="1350498"/>
                      </a:cubicBezTo>
                      <a:cubicBezTo>
                        <a:pt x="70443" y="1263588"/>
                        <a:pt x="100221" y="1152457"/>
                        <a:pt x="187131" y="1102280"/>
                      </a:cubicBezTo>
                      <a:lnTo>
                        <a:pt x="222188" y="1082039"/>
                      </a:lnTo>
                      <a:lnTo>
                        <a:pt x="181707" y="1082039"/>
                      </a:lnTo>
                      <a:cubicBezTo>
                        <a:pt x="81352" y="1082039"/>
                        <a:pt x="0" y="1000687"/>
                        <a:pt x="0" y="900332"/>
                      </a:cubicBezTo>
                      <a:cubicBezTo>
                        <a:pt x="0" y="799976"/>
                        <a:pt x="81352" y="718623"/>
                        <a:pt x="181707" y="718623"/>
                      </a:cubicBezTo>
                      <a:lnTo>
                        <a:pt x="222188" y="718623"/>
                      </a:lnTo>
                      <a:lnTo>
                        <a:pt x="187131" y="698383"/>
                      </a:lnTo>
                      <a:cubicBezTo>
                        <a:pt x="100221" y="648206"/>
                        <a:pt x="70444" y="537076"/>
                        <a:pt x="120621" y="450166"/>
                      </a:cubicBezTo>
                      <a:cubicBezTo>
                        <a:pt x="170799" y="363256"/>
                        <a:pt x="281929" y="333478"/>
                        <a:pt x="368839" y="383656"/>
                      </a:cubicBezTo>
                      <a:lnTo>
                        <a:pt x="403896" y="403896"/>
                      </a:lnTo>
                      <a:lnTo>
                        <a:pt x="383656" y="368839"/>
                      </a:lnTo>
                      <a:cubicBezTo>
                        <a:pt x="333479" y="281929"/>
                        <a:pt x="363256" y="170799"/>
                        <a:pt x="450166" y="120621"/>
                      </a:cubicBezTo>
                      <a:cubicBezTo>
                        <a:pt x="537076" y="70444"/>
                        <a:pt x="648206" y="100221"/>
                        <a:pt x="698384" y="187131"/>
                      </a:cubicBezTo>
                      <a:lnTo>
                        <a:pt x="718624" y="222188"/>
                      </a:lnTo>
                      <a:lnTo>
                        <a:pt x="718624" y="181708"/>
                      </a:lnTo>
                      <a:cubicBezTo>
                        <a:pt x="718624" y="81353"/>
                        <a:pt x="799977" y="0"/>
                        <a:pt x="900332" y="0"/>
                      </a:cubicBezTo>
                      <a:cubicBezTo>
                        <a:pt x="1000687" y="0"/>
                        <a:pt x="1082040" y="81353"/>
                        <a:pt x="1082040" y="181708"/>
                      </a:cubicBezTo>
                      <a:lnTo>
                        <a:pt x="1082040" y="222189"/>
                      </a:lnTo>
                      <a:lnTo>
                        <a:pt x="1102281" y="187131"/>
                      </a:lnTo>
                      <a:cubicBezTo>
                        <a:pt x="1152458" y="100221"/>
                        <a:pt x="1263588" y="70444"/>
                        <a:pt x="1350498" y="120621"/>
                      </a:cubicBezTo>
                      <a:lnTo>
                        <a:pt x="1350497" y="120621"/>
                      </a:lnTo>
                      <a:cubicBezTo>
                        <a:pt x="1437407" y="170799"/>
                        <a:pt x="1467184" y="281929"/>
                        <a:pt x="1417007" y="368839"/>
                      </a:cubicBezTo>
                      <a:lnTo>
                        <a:pt x="1396766" y="403898"/>
                      </a:lnTo>
                      <a:lnTo>
                        <a:pt x="1431825" y="383656"/>
                      </a:lnTo>
                      <a:cubicBezTo>
                        <a:pt x="1518735" y="333479"/>
                        <a:pt x="1629866" y="363256"/>
                        <a:pt x="1680043" y="450166"/>
                      </a:cubicBezTo>
                      <a:lnTo>
                        <a:pt x="1680042" y="450166"/>
                      </a:lnTo>
                      <a:cubicBezTo>
                        <a:pt x="1730219" y="537075"/>
                        <a:pt x="1700442" y="648206"/>
                        <a:pt x="1613532" y="698383"/>
                      </a:cubicBezTo>
                      <a:lnTo>
                        <a:pt x="1578473" y="718625"/>
                      </a:lnTo>
                      <a:lnTo>
                        <a:pt x="1618957" y="718625"/>
                      </a:lnTo>
                      <a:cubicBezTo>
                        <a:pt x="1719311" y="718624"/>
                        <a:pt x="1800664" y="799978"/>
                        <a:pt x="1800664" y="900333"/>
                      </a:cubicBezTo>
                      <a:lnTo>
                        <a:pt x="1800663" y="900331"/>
                      </a:lnTo>
                      <a:cubicBezTo>
                        <a:pt x="1800663" y="1000686"/>
                        <a:pt x="1719311" y="1082040"/>
                        <a:pt x="1618956" y="1082040"/>
                      </a:cubicBezTo>
                      <a:lnTo>
                        <a:pt x="1578473" y="1082039"/>
                      </a:lnTo>
                      <a:lnTo>
                        <a:pt x="1613533" y="1102281"/>
                      </a:lnTo>
                      <a:cubicBezTo>
                        <a:pt x="1700443" y="1152459"/>
                        <a:pt x="1730220" y="1263589"/>
                        <a:pt x="1680042" y="1350499"/>
                      </a:cubicBezTo>
                      <a:lnTo>
                        <a:pt x="1680042" y="1350498"/>
                      </a:lnTo>
                      <a:cubicBezTo>
                        <a:pt x="1629865" y="1437408"/>
                        <a:pt x="1518734" y="1467185"/>
                        <a:pt x="1431824" y="1417007"/>
                      </a:cubicBezTo>
                      <a:lnTo>
                        <a:pt x="1396766" y="1396766"/>
                      </a:lnTo>
                      <a:lnTo>
                        <a:pt x="1417007" y="1431826"/>
                      </a:lnTo>
                      <a:cubicBezTo>
                        <a:pt x="1467185" y="1518736"/>
                        <a:pt x="1437408" y="1629866"/>
                        <a:pt x="1350498" y="1680044"/>
                      </a:cubicBezTo>
                      <a:lnTo>
                        <a:pt x="1350498" y="1680042"/>
                      </a:lnTo>
                      <a:cubicBezTo>
                        <a:pt x="1263588" y="1730220"/>
                        <a:pt x="1152458" y="1700442"/>
                        <a:pt x="1102280" y="1613532"/>
                      </a:cubicBezTo>
                      <a:lnTo>
                        <a:pt x="1082039" y="1578474"/>
                      </a:lnTo>
                      <a:lnTo>
                        <a:pt x="1082039" y="1618957"/>
                      </a:lnTo>
                      <a:cubicBezTo>
                        <a:pt x="1082039" y="1719312"/>
                        <a:pt x="1000686" y="1800665"/>
                        <a:pt x="900331" y="1800665"/>
                      </a:cubicBezTo>
                      <a:lnTo>
                        <a:pt x="900332" y="1800664"/>
                      </a:lnTo>
                      <a:cubicBezTo>
                        <a:pt x="799977" y="1800664"/>
                        <a:pt x="718624" y="1719311"/>
                        <a:pt x="718624" y="1618956"/>
                      </a:cubicBezTo>
                      <a:lnTo>
                        <a:pt x="718624" y="1578474"/>
                      </a:lnTo>
                      <a:lnTo>
                        <a:pt x="698383" y="1613532"/>
                      </a:lnTo>
                      <a:cubicBezTo>
                        <a:pt x="648205" y="1700442"/>
                        <a:pt x="537075" y="1730220"/>
                        <a:pt x="450165" y="16800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12">
                  <a:extLst>
                    <a:ext uri="{FF2B5EF4-FFF2-40B4-BE49-F238E27FC236}">
                      <a16:creationId xmlns:a16="http://schemas.microsoft.com/office/drawing/2014/main" xmlns="" id="{F6A3C5D6-8C53-4A88-94C4-6667DFBCD9C0}"/>
                    </a:ext>
                  </a:extLst>
                </p:cNvPr>
                <p:cNvSpPr/>
                <p:nvPr/>
              </p:nvSpPr>
              <p:spPr>
                <a:xfrm>
                  <a:off x="5450103" y="2783103"/>
                  <a:ext cx="1291794" cy="129179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" name="TextBox 96">
                <a:extLst>
                  <a:ext uri="{FF2B5EF4-FFF2-40B4-BE49-F238E27FC236}">
                    <a16:creationId xmlns:a16="http://schemas.microsoft.com/office/drawing/2014/main" xmlns="" id="{0B2347ED-251E-4516-BB84-74FDFF2FE112}"/>
                  </a:ext>
                </a:extLst>
              </p:cNvPr>
              <p:cNvSpPr txBox="1"/>
              <p:nvPr/>
            </p:nvSpPr>
            <p:spPr>
              <a:xfrm>
                <a:off x="1405007" y="3283082"/>
                <a:ext cx="1159082" cy="2884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94" name="TextBox 104">
                <a:extLst>
                  <a:ext uri="{FF2B5EF4-FFF2-40B4-BE49-F238E27FC236}">
                    <a16:creationId xmlns:a16="http://schemas.microsoft.com/office/drawing/2014/main" xmlns="" id="{20DC292F-61FB-4649-B2D4-A9EC2A1B209D}"/>
                  </a:ext>
                </a:extLst>
              </p:cNvPr>
              <p:cNvSpPr txBox="1"/>
              <p:nvPr/>
            </p:nvSpPr>
            <p:spPr>
              <a:xfrm>
                <a:off x="1375588" y="3526964"/>
                <a:ext cx="1159082" cy="19733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91" name="Picture 107">
              <a:extLst>
                <a:ext uri="{FF2B5EF4-FFF2-40B4-BE49-F238E27FC236}">
                  <a16:creationId xmlns:a16="http://schemas.microsoft.com/office/drawing/2014/main" xmlns="" id="{58E5CA1B-8832-4526-8609-D5BC39A5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64424" y="3590114"/>
              <a:ext cx="2214413" cy="230836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97" name="مجموعة 96"/>
          <p:cNvGrpSpPr/>
          <p:nvPr/>
        </p:nvGrpSpPr>
        <p:grpSpPr>
          <a:xfrm>
            <a:off x="5320151" y="3243649"/>
            <a:ext cx="2021011" cy="2021012"/>
            <a:chOff x="2740623" y="3261037"/>
            <a:chExt cx="2958113" cy="2958115"/>
          </a:xfrm>
          <a:solidFill>
            <a:srgbClr val="D60093"/>
          </a:solidFill>
        </p:grpSpPr>
        <p:grpSp>
          <p:nvGrpSpPr>
            <p:cNvPr id="98" name="Group 119">
              <a:extLst>
                <a:ext uri="{FF2B5EF4-FFF2-40B4-BE49-F238E27FC236}">
                  <a16:creationId xmlns:a16="http://schemas.microsoft.com/office/drawing/2014/main" xmlns="" id="{5CCD0AB3-2F60-4BD0-89ED-A91BA3005832}"/>
                </a:ext>
              </a:extLst>
            </p:cNvPr>
            <p:cNvGrpSpPr/>
            <p:nvPr/>
          </p:nvGrpSpPr>
          <p:grpSpPr>
            <a:xfrm>
              <a:off x="2740623" y="3261037"/>
              <a:ext cx="2958113" cy="2958115"/>
              <a:chOff x="7064306" y="2489722"/>
              <a:chExt cx="1481797" cy="1481798"/>
            </a:xfrm>
            <a:grpFill/>
          </p:grpSpPr>
          <p:grpSp>
            <p:nvGrpSpPr>
              <p:cNvPr id="100" name="Group 22">
                <a:extLst>
                  <a:ext uri="{FF2B5EF4-FFF2-40B4-BE49-F238E27FC236}">
                    <a16:creationId xmlns:a16="http://schemas.microsoft.com/office/drawing/2014/main" xmlns="" id="{5C081BA3-11E2-4786-A79D-3C039AF6ACA3}"/>
                  </a:ext>
                </a:extLst>
              </p:cNvPr>
              <p:cNvGrpSpPr/>
              <p:nvPr/>
            </p:nvGrpSpPr>
            <p:grpSpPr>
              <a:xfrm>
                <a:off x="7064306" y="2489722"/>
                <a:ext cx="1481797" cy="1481798"/>
                <a:chOff x="5195668" y="2528668"/>
                <a:chExt cx="1800664" cy="1800665"/>
              </a:xfr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: Shape 23">
                  <a:extLst>
                    <a:ext uri="{FF2B5EF4-FFF2-40B4-BE49-F238E27FC236}">
                      <a16:creationId xmlns:a16="http://schemas.microsoft.com/office/drawing/2014/main" xmlns="" id="{DCFF4648-A6D2-470A-B127-C25B4E4B9CD9}"/>
                    </a:ext>
                  </a:extLst>
                </p:cNvPr>
                <p:cNvSpPr/>
                <p:nvPr/>
              </p:nvSpPr>
              <p:spPr>
                <a:xfrm rot="9000000">
                  <a:off x="5195668" y="2528668"/>
                  <a:ext cx="1800664" cy="1800665"/>
                </a:xfrm>
                <a:custGeom>
                  <a:avLst/>
                  <a:gdLst>
                    <a:gd name="connsiteX0" fmla="*/ 450165 w 1800664"/>
                    <a:gd name="connsiteY0" fmla="*/ 1680042 h 1800665"/>
                    <a:gd name="connsiteX1" fmla="*/ 383655 w 1800664"/>
                    <a:gd name="connsiteY1" fmla="*/ 1431824 h 1800665"/>
                    <a:gd name="connsiteX2" fmla="*/ 403895 w 1800664"/>
                    <a:gd name="connsiteY2" fmla="*/ 1396767 h 1800665"/>
                    <a:gd name="connsiteX3" fmla="*/ 368839 w 1800664"/>
                    <a:gd name="connsiteY3" fmla="*/ 1417008 h 1800665"/>
                    <a:gd name="connsiteX4" fmla="*/ 120621 w 1800664"/>
                    <a:gd name="connsiteY4" fmla="*/ 1350498 h 1800665"/>
                    <a:gd name="connsiteX5" fmla="*/ 187131 w 1800664"/>
                    <a:gd name="connsiteY5" fmla="*/ 1102280 h 1800665"/>
                    <a:gd name="connsiteX6" fmla="*/ 222188 w 1800664"/>
                    <a:gd name="connsiteY6" fmla="*/ 1082039 h 1800665"/>
                    <a:gd name="connsiteX7" fmla="*/ 181707 w 1800664"/>
                    <a:gd name="connsiteY7" fmla="*/ 1082039 h 1800665"/>
                    <a:gd name="connsiteX8" fmla="*/ 0 w 1800664"/>
                    <a:gd name="connsiteY8" fmla="*/ 900332 h 1800665"/>
                    <a:gd name="connsiteX9" fmla="*/ 181707 w 1800664"/>
                    <a:gd name="connsiteY9" fmla="*/ 718623 h 1800665"/>
                    <a:gd name="connsiteX10" fmla="*/ 222188 w 1800664"/>
                    <a:gd name="connsiteY10" fmla="*/ 718623 h 1800665"/>
                    <a:gd name="connsiteX11" fmla="*/ 187131 w 1800664"/>
                    <a:gd name="connsiteY11" fmla="*/ 698383 h 1800665"/>
                    <a:gd name="connsiteX12" fmla="*/ 120621 w 1800664"/>
                    <a:gd name="connsiteY12" fmla="*/ 450166 h 1800665"/>
                    <a:gd name="connsiteX13" fmla="*/ 368839 w 1800664"/>
                    <a:gd name="connsiteY13" fmla="*/ 383656 h 1800665"/>
                    <a:gd name="connsiteX14" fmla="*/ 403896 w 1800664"/>
                    <a:gd name="connsiteY14" fmla="*/ 403896 h 1800665"/>
                    <a:gd name="connsiteX15" fmla="*/ 383656 w 1800664"/>
                    <a:gd name="connsiteY15" fmla="*/ 368839 h 1800665"/>
                    <a:gd name="connsiteX16" fmla="*/ 450166 w 1800664"/>
                    <a:gd name="connsiteY16" fmla="*/ 120621 h 1800665"/>
                    <a:gd name="connsiteX17" fmla="*/ 698384 w 1800664"/>
                    <a:gd name="connsiteY17" fmla="*/ 187131 h 1800665"/>
                    <a:gd name="connsiteX18" fmla="*/ 718624 w 1800664"/>
                    <a:gd name="connsiteY18" fmla="*/ 222188 h 1800665"/>
                    <a:gd name="connsiteX19" fmla="*/ 718624 w 1800664"/>
                    <a:gd name="connsiteY19" fmla="*/ 181708 h 1800665"/>
                    <a:gd name="connsiteX20" fmla="*/ 900332 w 1800664"/>
                    <a:gd name="connsiteY20" fmla="*/ 0 h 1800665"/>
                    <a:gd name="connsiteX21" fmla="*/ 1082040 w 1800664"/>
                    <a:gd name="connsiteY21" fmla="*/ 181708 h 1800665"/>
                    <a:gd name="connsiteX22" fmla="*/ 1082040 w 1800664"/>
                    <a:gd name="connsiteY22" fmla="*/ 222189 h 1800665"/>
                    <a:gd name="connsiteX23" fmla="*/ 1102281 w 1800664"/>
                    <a:gd name="connsiteY23" fmla="*/ 187131 h 1800665"/>
                    <a:gd name="connsiteX24" fmla="*/ 1350498 w 1800664"/>
                    <a:gd name="connsiteY24" fmla="*/ 120621 h 1800665"/>
                    <a:gd name="connsiteX25" fmla="*/ 1350497 w 1800664"/>
                    <a:gd name="connsiteY25" fmla="*/ 120621 h 1800665"/>
                    <a:gd name="connsiteX26" fmla="*/ 1417007 w 1800664"/>
                    <a:gd name="connsiteY26" fmla="*/ 368839 h 1800665"/>
                    <a:gd name="connsiteX27" fmla="*/ 1396766 w 1800664"/>
                    <a:gd name="connsiteY27" fmla="*/ 403898 h 1800665"/>
                    <a:gd name="connsiteX28" fmla="*/ 1431825 w 1800664"/>
                    <a:gd name="connsiteY28" fmla="*/ 383656 h 1800665"/>
                    <a:gd name="connsiteX29" fmla="*/ 1680043 w 1800664"/>
                    <a:gd name="connsiteY29" fmla="*/ 450166 h 1800665"/>
                    <a:gd name="connsiteX30" fmla="*/ 1680042 w 1800664"/>
                    <a:gd name="connsiteY30" fmla="*/ 450166 h 1800665"/>
                    <a:gd name="connsiteX31" fmla="*/ 1613532 w 1800664"/>
                    <a:gd name="connsiteY31" fmla="*/ 698383 h 1800665"/>
                    <a:gd name="connsiteX32" fmla="*/ 1578473 w 1800664"/>
                    <a:gd name="connsiteY32" fmla="*/ 718625 h 1800665"/>
                    <a:gd name="connsiteX33" fmla="*/ 1618957 w 1800664"/>
                    <a:gd name="connsiteY33" fmla="*/ 718625 h 1800665"/>
                    <a:gd name="connsiteX34" fmla="*/ 1800664 w 1800664"/>
                    <a:gd name="connsiteY34" fmla="*/ 900333 h 1800665"/>
                    <a:gd name="connsiteX35" fmla="*/ 1800663 w 1800664"/>
                    <a:gd name="connsiteY35" fmla="*/ 900331 h 1800665"/>
                    <a:gd name="connsiteX36" fmla="*/ 1618956 w 1800664"/>
                    <a:gd name="connsiteY36" fmla="*/ 1082040 h 1800665"/>
                    <a:gd name="connsiteX37" fmla="*/ 1578473 w 1800664"/>
                    <a:gd name="connsiteY37" fmla="*/ 1082039 h 1800665"/>
                    <a:gd name="connsiteX38" fmla="*/ 1613533 w 1800664"/>
                    <a:gd name="connsiteY38" fmla="*/ 1102281 h 1800665"/>
                    <a:gd name="connsiteX39" fmla="*/ 1680042 w 1800664"/>
                    <a:gd name="connsiteY39" fmla="*/ 1350499 h 1800665"/>
                    <a:gd name="connsiteX40" fmla="*/ 1680042 w 1800664"/>
                    <a:gd name="connsiteY40" fmla="*/ 1350498 h 1800665"/>
                    <a:gd name="connsiteX41" fmla="*/ 1431824 w 1800664"/>
                    <a:gd name="connsiteY41" fmla="*/ 1417007 h 1800665"/>
                    <a:gd name="connsiteX42" fmla="*/ 1396766 w 1800664"/>
                    <a:gd name="connsiteY42" fmla="*/ 1396766 h 1800665"/>
                    <a:gd name="connsiteX43" fmla="*/ 1417007 w 1800664"/>
                    <a:gd name="connsiteY43" fmla="*/ 1431826 h 1800665"/>
                    <a:gd name="connsiteX44" fmla="*/ 1350498 w 1800664"/>
                    <a:gd name="connsiteY44" fmla="*/ 1680044 h 1800665"/>
                    <a:gd name="connsiteX45" fmla="*/ 1350498 w 1800664"/>
                    <a:gd name="connsiteY45" fmla="*/ 1680042 h 1800665"/>
                    <a:gd name="connsiteX46" fmla="*/ 1102280 w 1800664"/>
                    <a:gd name="connsiteY46" fmla="*/ 1613532 h 1800665"/>
                    <a:gd name="connsiteX47" fmla="*/ 1082039 w 1800664"/>
                    <a:gd name="connsiteY47" fmla="*/ 1578474 h 1800665"/>
                    <a:gd name="connsiteX48" fmla="*/ 1082039 w 1800664"/>
                    <a:gd name="connsiteY48" fmla="*/ 1618957 h 1800665"/>
                    <a:gd name="connsiteX49" fmla="*/ 900331 w 1800664"/>
                    <a:gd name="connsiteY49" fmla="*/ 1800665 h 1800665"/>
                    <a:gd name="connsiteX50" fmla="*/ 900332 w 1800664"/>
                    <a:gd name="connsiteY50" fmla="*/ 1800664 h 1800665"/>
                    <a:gd name="connsiteX51" fmla="*/ 718624 w 1800664"/>
                    <a:gd name="connsiteY51" fmla="*/ 1618956 h 1800665"/>
                    <a:gd name="connsiteX52" fmla="*/ 718624 w 1800664"/>
                    <a:gd name="connsiteY52" fmla="*/ 1578474 h 1800665"/>
                    <a:gd name="connsiteX53" fmla="*/ 698383 w 1800664"/>
                    <a:gd name="connsiteY53" fmla="*/ 1613532 h 1800665"/>
                    <a:gd name="connsiteX54" fmla="*/ 450165 w 1800664"/>
                    <a:gd name="connsiteY54" fmla="*/ 1680042 h 180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800664" h="1800665">
                      <a:moveTo>
                        <a:pt x="450165" y="1680042"/>
                      </a:moveTo>
                      <a:cubicBezTo>
                        <a:pt x="363255" y="1629865"/>
                        <a:pt x="333478" y="1518734"/>
                        <a:pt x="383655" y="1431824"/>
                      </a:cubicBezTo>
                      <a:lnTo>
                        <a:pt x="403895" y="1396767"/>
                      </a:lnTo>
                      <a:lnTo>
                        <a:pt x="368839" y="1417008"/>
                      </a:lnTo>
                      <a:cubicBezTo>
                        <a:pt x="281929" y="1467185"/>
                        <a:pt x="170798" y="1437408"/>
                        <a:pt x="120621" y="1350498"/>
                      </a:cubicBezTo>
                      <a:cubicBezTo>
                        <a:pt x="70443" y="1263588"/>
                        <a:pt x="100221" y="1152457"/>
                        <a:pt x="187131" y="1102280"/>
                      </a:cubicBezTo>
                      <a:lnTo>
                        <a:pt x="222188" y="1082039"/>
                      </a:lnTo>
                      <a:lnTo>
                        <a:pt x="181707" y="1082039"/>
                      </a:lnTo>
                      <a:cubicBezTo>
                        <a:pt x="81352" y="1082039"/>
                        <a:pt x="0" y="1000687"/>
                        <a:pt x="0" y="900332"/>
                      </a:cubicBezTo>
                      <a:cubicBezTo>
                        <a:pt x="0" y="799976"/>
                        <a:pt x="81352" y="718623"/>
                        <a:pt x="181707" y="718623"/>
                      </a:cubicBezTo>
                      <a:lnTo>
                        <a:pt x="222188" y="718623"/>
                      </a:lnTo>
                      <a:lnTo>
                        <a:pt x="187131" y="698383"/>
                      </a:lnTo>
                      <a:cubicBezTo>
                        <a:pt x="100221" y="648206"/>
                        <a:pt x="70444" y="537076"/>
                        <a:pt x="120621" y="450166"/>
                      </a:cubicBezTo>
                      <a:cubicBezTo>
                        <a:pt x="170799" y="363256"/>
                        <a:pt x="281929" y="333478"/>
                        <a:pt x="368839" y="383656"/>
                      </a:cubicBezTo>
                      <a:lnTo>
                        <a:pt x="403896" y="403896"/>
                      </a:lnTo>
                      <a:lnTo>
                        <a:pt x="383656" y="368839"/>
                      </a:lnTo>
                      <a:cubicBezTo>
                        <a:pt x="333479" y="281929"/>
                        <a:pt x="363256" y="170799"/>
                        <a:pt x="450166" y="120621"/>
                      </a:cubicBezTo>
                      <a:cubicBezTo>
                        <a:pt x="537076" y="70444"/>
                        <a:pt x="648206" y="100221"/>
                        <a:pt x="698384" y="187131"/>
                      </a:cubicBezTo>
                      <a:lnTo>
                        <a:pt x="718624" y="222188"/>
                      </a:lnTo>
                      <a:lnTo>
                        <a:pt x="718624" y="181708"/>
                      </a:lnTo>
                      <a:cubicBezTo>
                        <a:pt x="718624" y="81353"/>
                        <a:pt x="799977" y="0"/>
                        <a:pt x="900332" y="0"/>
                      </a:cubicBezTo>
                      <a:cubicBezTo>
                        <a:pt x="1000687" y="0"/>
                        <a:pt x="1082040" y="81353"/>
                        <a:pt x="1082040" y="181708"/>
                      </a:cubicBezTo>
                      <a:lnTo>
                        <a:pt x="1082040" y="222189"/>
                      </a:lnTo>
                      <a:lnTo>
                        <a:pt x="1102281" y="187131"/>
                      </a:lnTo>
                      <a:cubicBezTo>
                        <a:pt x="1152458" y="100221"/>
                        <a:pt x="1263588" y="70444"/>
                        <a:pt x="1350498" y="120621"/>
                      </a:cubicBezTo>
                      <a:lnTo>
                        <a:pt x="1350497" y="120621"/>
                      </a:lnTo>
                      <a:cubicBezTo>
                        <a:pt x="1437407" y="170799"/>
                        <a:pt x="1467184" y="281929"/>
                        <a:pt x="1417007" y="368839"/>
                      </a:cubicBezTo>
                      <a:lnTo>
                        <a:pt x="1396766" y="403898"/>
                      </a:lnTo>
                      <a:lnTo>
                        <a:pt x="1431825" y="383656"/>
                      </a:lnTo>
                      <a:cubicBezTo>
                        <a:pt x="1518735" y="333479"/>
                        <a:pt x="1629866" y="363256"/>
                        <a:pt x="1680043" y="450166"/>
                      </a:cubicBezTo>
                      <a:lnTo>
                        <a:pt x="1680042" y="450166"/>
                      </a:lnTo>
                      <a:cubicBezTo>
                        <a:pt x="1730219" y="537075"/>
                        <a:pt x="1700442" y="648206"/>
                        <a:pt x="1613532" y="698383"/>
                      </a:cubicBezTo>
                      <a:lnTo>
                        <a:pt x="1578473" y="718625"/>
                      </a:lnTo>
                      <a:lnTo>
                        <a:pt x="1618957" y="718625"/>
                      </a:lnTo>
                      <a:cubicBezTo>
                        <a:pt x="1719311" y="718624"/>
                        <a:pt x="1800664" y="799978"/>
                        <a:pt x="1800664" y="900333"/>
                      </a:cubicBezTo>
                      <a:lnTo>
                        <a:pt x="1800663" y="900331"/>
                      </a:lnTo>
                      <a:cubicBezTo>
                        <a:pt x="1800663" y="1000686"/>
                        <a:pt x="1719311" y="1082040"/>
                        <a:pt x="1618956" y="1082040"/>
                      </a:cubicBezTo>
                      <a:lnTo>
                        <a:pt x="1578473" y="1082039"/>
                      </a:lnTo>
                      <a:lnTo>
                        <a:pt x="1613533" y="1102281"/>
                      </a:lnTo>
                      <a:cubicBezTo>
                        <a:pt x="1700443" y="1152459"/>
                        <a:pt x="1730220" y="1263589"/>
                        <a:pt x="1680042" y="1350499"/>
                      </a:cubicBezTo>
                      <a:lnTo>
                        <a:pt x="1680042" y="1350498"/>
                      </a:lnTo>
                      <a:cubicBezTo>
                        <a:pt x="1629865" y="1437408"/>
                        <a:pt x="1518734" y="1467185"/>
                        <a:pt x="1431824" y="1417007"/>
                      </a:cubicBezTo>
                      <a:lnTo>
                        <a:pt x="1396766" y="1396766"/>
                      </a:lnTo>
                      <a:lnTo>
                        <a:pt x="1417007" y="1431826"/>
                      </a:lnTo>
                      <a:cubicBezTo>
                        <a:pt x="1467185" y="1518736"/>
                        <a:pt x="1437408" y="1629866"/>
                        <a:pt x="1350498" y="1680044"/>
                      </a:cubicBezTo>
                      <a:lnTo>
                        <a:pt x="1350498" y="1680042"/>
                      </a:lnTo>
                      <a:cubicBezTo>
                        <a:pt x="1263588" y="1730220"/>
                        <a:pt x="1152458" y="1700442"/>
                        <a:pt x="1102280" y="1613532"/>
                      </a:cubicBezTo>
                      <a:lnTo>
                        <a:pt x="1082039" y="1578474"/>
                      </a:lnTo>
                      <a:lnTo>
                        <a:pt x="1082039" y="1618957"/>
                      </a:lnTo>
                      <a:cubicBezTo>
                        <a:pt x="1082039" y="1719312"/>
                        <a:pt x="1000686" y="1800665"/>
                        <a:pt x="900331" y="1800665"/>
                      </a:cubicBezTo>
                      <a:lnTo>
                        <a:pt x="900332" y="1800664"/>
                      </a:lnTo>
                      <a:cubicBezTo>
                        <a:pt x="799977" y="1800664"/>
                        <a:pt x="718624" y="1719311"/>
                        <a:pt x="718624" y="1618956"/>
                      </a:cubicBezTo>
                      <a:lnTo>
                        <a:pt x="718624" y="1578474"/>
                      </a:lnTo>
                      <a:lnTo>
                        <a:pt x="698383" y="1613532"/>
                      </a:lnTo>
                      <a:cubicBezTo>
                        <a:pt x="648205" y="1700442"/>
                        <a:pt x="537075" y="1730220"/>
                        <a:pt x="450165" y="16800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24">
                  <a:extLst>
                    <a:ext uri="{FF2B5EF4-FFF2-40B4-BE49-F238E27FC236}">
                      <a16:creationId xmlns:a16="http://schemas.microsoft.com/office/drawing/2014/main" xmlns="" id="{3205EE2B-45E9-4C19-9F31-3B8F9E8E3414}"/>
                    </a:ext>
                  </a:extLst>
                </p:cNvPr>
                <p:cNvSpPr/>
                <p:nvPr/>
              </p:nvSpPr>
              <p:spPr>
                <a:xfrm>
                  <a:off x="5450103" y="2783103"/>
                  <a:ext cx="1291794" cy="129179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9CD0D186-8442-45A2-9399-9AD13C2E1302}"/>
                  </a:ext>
                </a:extLst>
              </p:cNvPr>
              <p:cNvSpPr txBox="1"/>
              <p:nvPr/>
            </p:nvSpPr>
            <p:spPr>
              <a:xfrm>
                <a:off x="7253988" y="2758663"/>
                <a:ext cx="1159082" cy="15417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02" name="TextBox 108">
                <a:extLst>
                  <a:ext uri="{FF2B5EF4-FFF2-40B4-BE49-F238E27FC236}">
                    <a16:creationId xmlns:a16="http://schemas.microsoft.com/office/drawing/2014/main" xmlns="" id="{AC16E13C-7934-414C-BC9A-F2C66FCCE889}"/>
                  </a:ext>
                </a:extLst>
              </p:cNvPr>
              <p:cNvSpPr txBox="1"/>
              <p:nvPr/>
            </p:nvSpPr>
            <p:spPr>
              <a:xfrm>
                <a:off x="7222913" y="3210418"/>
                <a:ext cx="1159082" cy="2004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99" name="Picture 107">
              <a:extLst>
                <a:ext uri="{FF2B5EF4-FFF2-40B4-BE49-F238E27FC236}">
                  <a16:creationId xmlns:a16="http://schemas.microsoft.com/office/drawing/2014/main" xmlns="" id="{58E5CA1B-8832-4526-8609-D5BC39A5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57633" y="3590115"/>
              <a:ext cx="2309805" cy="2336822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105" name="مجموعة 104"/>
          <p:cNvGrpSpPr/>
          <p:nvPr/>
        </p:nvGrpSpPr>
        <p:grpSpPr>
          <a:xfrm>
            <a:off x="3081667" y="3316328"/>
            <a:ext cx="2021011" cy="2021012"/>
            <a:chOff x="2740623" y="3261037"/>
            <a:chExt cx="2958113" cy="2958115"/>
          </a:xfrm>
          <a:solidFill>
            <a:srgbClr val="92D050"/>
          </a:solidFill>
        </p:grpSpPr>
        <p:grpSp>
          <p:nvGrpSpPr>
            <p:cNvPr id="106" name="Group 119">
              <a:extLst>
                <a:ext uri="{FF2B5EF4-FFF2-40B4-BE49-F238E27FC236}">
                  <a16:creationId xmlns:a16="http://schemas.microsoft.com/office/drawing/2014/main" xmlns="" id="{5CCD0AB3-2F60-4BD0-89ED-A91BA3005832}"/>
                </a:ext>
              </a:extLst>
            </p:cNvPr>
            <p:cNvGrpSpPr/>
            <p:nvPr/>
          </p:nvGrpSpPr>
          <p:grpSpPr>
            <a:xfrm>
              <a:off x="2740623" y="3261037"/>
              <a:ext cx="2958113" cy="2958115"/>
              <a:chOff x="7064306" y="2489722"/>
              <a:chExt cx="1481797" cy="1481798"/>
            </a:xfrm>
            <a:grpFill/>
          </p:grpSpPr>
          <p:grpSp>
            <p:nvGrpSpPr>
              <p:cNvPr id="108" name="Group 22">
                <a:extLst>
                  <a:ext uri="{FF2B5EF4-FFF2-40B4-BE49-F238E27FC236}">
                    <a16:creationId xmlns:a16="http://schemas.microsoft.com/office/drawing/2014/main" xmlns="" id="{5C081BA3-11E2-4786-A79D-3C039AF6ACA3}"/>
                  </a:ext>
                </a:extLst>
              </p:cNvPr>
              <p:cNvGrpSpPr/>
              <p:nvPr/>
            </p:nvGrpSpPr>
            <p:grpSpPr>
              <a:xfrm>
                <a:off x="7064306" y="2489722"/>
                <a:ext cx="1481797" cy="1481798"/>
                <a:chOff x="5195668" y="2528668"/>
                <a:chExt cx="1800664" cy="1800665"/>
              </a:xfr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1" name="Freeform: Shape 23">
                  <a:extLst>
                    <a:ext uri="{FF2B5EF4-FFF2-40B4-BE49-F238E27FC236}">
                      <a16:creationId xmlns:a16="http://schemas.microsoft.com/office/drawing/2014/main" xmlns="" id="{DCFF4648-A6D2-470A-B127-C25B4E4B9CD9}"/>
                    </a:ext>
                  </a:extLst>
                </p:cNvPr>
                <p:cNvSpPr/>
                <p:nvPr/>
              </p:nvSpPr>
              <p:spPr>
                <a:xfrm rot="9000000">
                  <a:off x="5195668" y="2528668"/>
                  <a:ext cx="1800664" cy="1800665"/>
                </a:xfrm>
                <a:custGeom>
                  <a:avLst/>
                  <a:gdLst>
                    <a:gd name="connsiteX0" fmla="*/ 450165 w 1800664"/>
                    <a:gd name="connsiteY0" fmla="*/ 1680042 h 1800665"/>
                    <a:gd name="connsiteX1" fmla="*/ 383655 w 1800664"/>
                    <a:gd name="connsiteY1" fmla="*/ 1431824 h 1800665"/>
                    <a:gd name="connsiteX2" fmla="*/ 403895 w 1800664"/>
                    <a:gd name="connsiteY2" fmla="*/ 1396767 h 1800665"/>
                    <a:gd name="connsiteX3" fmla="*/ 368839 w 1800664"/>
                    <a:gd name="connsiteY3" fmla="*/ 1417008 h 1800665"/>
                    <a:gd name="connsiteX4" fmla="*/ 120621 w 1800664"/>
                    <a:gd name="connsiteY4" fmla="*/ 1350498 h 1800665"/>
                    <a:gd name="connsiteX5" fmla="*/ 187131 w 1800664"/>
                    <a:gd name="connsiteY5" fmla="*/ 1102280 h 1800665"/>
                    <a:gd name="connsiteX6" fmla="*/ 222188 w 1800664"/>
                    <a:gd name="connsiteY6" fmla="*/ 1082039 h 1800665"/>
                    <a:gd name="connsiteX7" fmla="*/ 181707 w 1800664"/>
                    <a:gd name="connsiteY7" fmla="*/ 1082039 h 1800665"/>
                    <a:gd name="connsiteX8" fmla="*/ 0 w 1800664"/>
                    <a:gd name="connsiteY8" fmla="*/ 900332 h 1800665"/>
                    <a:gd name="connsiteX9" fmla="*/ 181707 w 1800664"/>
                    <a:gd name="connsiteY9" fmla="*/ 718623 h 1800665"/>
                    <a:gd name="connsiteX10" fmla="*/ 222188 w 1800664"/>
                    <a:gd name="connsiteY10" fmla="*/ 718623 h 1800665"/>
                    <a:gd name="connsiteX11" fmla="*/ 187131 w 1800664"/>
                    <a:gd name="connsiteY11" fmla="*/ 698383 h 1800665"/>
                    <a:gd name="connsiteX12" fmla="*/ 120621 w 1800664"/>
                    <a:gd name="connsiteY12" fmla="*/ 450166 h 1800665"/>
                    <a:gd name="connsiteX13" fmla="*/ 368839 w 1800664"/>
                    <a:gd name="connsiteY13" fmla="*/ 383656 h 1800665"/>
                    <a:gd name="connsiteX14" fmla="*/ 403896 w 1800664"/>
                    <a:gd name="connsiteY14" fmla="*/ 403896 h 1800665"/>
                    <a:gd name="connsiteX15" fmla="*/ 383656 w 1800664"/>
                    <a:gd name="connsiteY15" fmla="*/ 368839 h 1800665"/>
                    <a:gd name="connsiteX16" fmla="*/ 450166 w 1800664"/>
                    <a:gd name="connsiteY16" fmla="*/ 120621 h 1800665"/>
                    <a:gd name="connsiteX17" fmla="*/ 698384 w 1800664"/>
                    <a:gd name="connsiteY17" fmla="*/ 187131 h 1800665"/>
                    <a:gd name="connsiteX18" fmla="*/ 718624 w 1800664"/>
                    <a:gd name="connsiteY18" fmla="*/ 222188 h 1800665"/>
                    <a:gd name="connsiteX19" fmla="*/ 718624 w 1800664"/>
                    <a:gd name="connsiteY19" fmla="*/ 181708 h 1800665"/>
                    <a:gd name="connsiteX20" fmla="*/ 900332 w 1800664"/>
                    <a:gd name="connsiteY20" fmla="*/ 0 h 1800665"/>
                    <a:gd name="connsiteX21" fmla="*/ 1082040 w 1800664"/>
                    <a:gd name="connsiteY21" fmla="*/ 181708 h 1800665"/>
                    <a:gd name="connsiteX22" fmla="*/ 1082040 w 1800664"/>
                    <a:gd name="connsiteY22" fmla="*/ 222189 h 1800665"/>
                    <a:gd name="connsiteX23" fmla="*/ 1102281 w 1800664"/>
                    <a:gd name="connsiteY23" fmla="*/ 187131 h 1800665"/>
                    <a:gd name="connsiteX24" fmla="*/ 1350498 w 1800664"/>
                    <a:gd name="connsiteY24" fmla="*/ 120621 h 1800665"/>
                    <a:gd name="connsiteX25" fmla="*/ 1350497 w 1800664"/>
                    <a:gd name="connsiteY25" fmla="*/ 120621 h 1800665"/>
                    <a:gd name="connsiteX26" fmla="*/ 1417007 w 1800664"/>
                    <a:gd name="connsiteY26" fmla="*/ 368839 h 1800665"/>
                    <a:gd name="connsiteX27" fmla="*/ 1396766 w 1800664"/>
                    <a:gd name="connsiteY27" fmla="*/ 403898 h 1800665"/>
                    <a:gd name="connsiteX28" fmla="*/ 1431825 w 1800664"/>
                    <a:gd name="connsiteY28" fmla="*/ 383656 h 1800665"/>
                    <a:gd name="connsiteX29" fmla="*/ 1680043 w 1800664"/>
                    <a:gd name="connsiteY29" fmla="*/ 450166 h 1800665"/>
                    <a:gd name="connsiteX30" fmla="*/ 1680042 w 1800664"/>
                    <a:gd name="connsiteY30" fmla="*/ 450166 h 1800665"/>
                    <a:gd name="connsiteX31" fmla="*/ 1613532 w 1800664"/>
                    <a:gd name="connsiteY31" fmla="*/ 698383 h 1800665"/>
                    <a:gd name="connsiteX32" fmla="*/ 1578473 w 1800664"/>
                    <a:gd name="connsiteY32" fmla="*/ 718625 h 1800665"/>
                    <a:gd name="connsiteX33" fmla="*/ 1618957 w 1800664"/>
                    <a:gd name="connsiteY33" fmla="*/ 718625 h 1800665"/>
                    <a:gd name="connsiteX34" fmla="*/ 1800664 w 1800664"/>
                    <a:gd name="connsiteY34" fmla="*/ 900333 h 1800665"/>
                    <a:gd name="connsiteX35" fmla="*/ 1800663 w 1800664"/>
                    <a:gd name="connsiteY35" fmla="*/ 900331 h 1800665"/>
                    <a:gd name="connsiteX36" fmla="*/ 1618956 w 1800664"/>
                    <a:gd name="connsiteY36" fmla="*/ 1082040 h 1800665"/>
                    <a:gd name="connsiteX37" fmla="*/ 1578473 w 1800664"/>
                    <a:gd name="connsiteY37" fmla="*/ 1082039 h 1800665"/>
                    <a:gd name="connsiteX38" fmla="*/ 1613533 w 1800664"/>
                    <a:gd name="connsiteY38" fmla="*/ 1102281 h 1800665"/>
                    <a:gd name="connsiteX39" fmla="*/ 1680042 w 1800664"/>
                    <a:gd name="connsiteY39" fmla="*/ 1350499 h 1800665"/>
                    <a:gd name="connsiteX40" fmla="*/ 1680042 w 1800664"/>
                    <a:gd name="connsiteY40" fmla="*/ 1350498 h 1800665"/>
                    <a:gd name="connsiteX41" fmla="*/ 1431824 w 1800664"/>
                    <a:gd name="connsiteY41" fmla="*/ 1417007 h 1800665"/>
                    <a:gd name="connsiteX42" fmla="*/ 1396766 w 1800664"/>
                    <a:gd name="connsiteY42" fmla="*/ 1396766 h 1800665"/>
                    <a:gd name="connsiteX43" fmla="*/ 1417007 w 1800664"/>
                    <a:gd name="connsiteY43" fmla="*/ 1431826 h 1800665"/>
                    <a:gd name="connsiteX44" fmla="*/ 1350498 w 1800664"/>
                    <a:gd name="connsiteY44" fmla="*/ 1680044 h 1800665"/>
                    <a:gd name="connsiteX45" fmla="*/ 1350498 w 1800664"/>
                    <a:gd name="connsiteY45" fmla="*/ 1680042 h 1800665"/>
                    <a:gd name="connsiteX46" fmla="*/ 1102280 w 1800664"/>
                    <a:gd name="connsiteY46" fmla="*/ 1613532 h 1800665"/>
                    <a:gd name="connsiteX47" fmla="*/ 1082039 w 1800664"/>
                    <a:gd name="connsiteY47" fmla="*/ 1578474 h 1800665"/>
                    <a:gd name="connsiteX48" fmla="*/ 1082039 w 1800664"/>
                    <a:gd name="connsiteY48" fmla="*/ 1618957 h 1800665"/>
                    <a:gd name="connsiteX49" fmla="*/ 900331 w 1800664"/>
                    <a:gd name="connsiteY49" fmla="*/ 1800665 h 1800665"/>
                    <a:gd name="connsiteX50" fmla="*/ 900332 w 1800664"/>
                    <a:gd name="connsiteY50" fmla="*/ 1800664 h 1800665"/>
                    <a:gd name="connsiteX51" fmla="*/ 718624 w 1800664"/>
                    <a:gd name="connsiteY51" fmla="*/ 1618956 h 1800665"/>
                    <a:gd name="connsiteX52" fmla="*/ 718624 w 1800664"/>
                    <a:gd name="connsiteY52" fmla="*/ 1578474 h 1800665"/>
                    <a:gd name="connsiteX53" fmla="*/ 698383 w 1800664"/>
                    <a:gd name="connsiteY53" fmla="*/ 1613532 h 1800665"/>
                    <a:gd name="connsiteX54" fmla="*/ 450165 w 1800664"/>
                    <a:gd name="connsiteY54" fmla="*/ 1680042 h 180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800664" h="1800665">
                      <a:moveTo>
                        <a:pt x="450165" y="1680042"/>
                      </a:moveTo>
                      <a:cubicBezTo>
                        <a:pt x="363255" y="1629865"/>
                        <a:pt x="333478" y="1518734"/>
                        <a:pt x="383655" y="1431824"/>
                      </a:cubicBezTo>
                      <a:lnTo>
                        <a:pt x="403895" y="1396767"/>
                      </a:lnTo>
                      <a:lnTo>
                        <a:pt x="368839" y="1417008"/>
                      </a:lnTo>
                      <a:cubicBezTo>
                        <a:pt x="281929" y="1467185"/>
                        <a:pt x="170798" y="1437408"/>
                        <a:pt x="120621" y="1350498"/>
                      </a:cubicBezTo>
                      <a:cubicBezTo>
                        <a:pt x="70443" y="1263588"/>
                        <a:pt x="100221" y="1152457"/>
                        <a:pt x="187131" y="1102280"/>
                      </a:cubicBezTo>
                      <a:lnTo>
                        <a:pt x="222188" y="1082039"/>
                      </a:lnTo>
                      <a:lnTo>
                        <a:pt x="181707" y="1082039"/>
                      </a:lnTo>
                      <a:cubicBezTo>
                        <a:pt x="81352" y="1082039"/>
                        <a:pt x="0" y="1000687"/>
                        <a:pt x="0" y="900332"/>
                      </a:cubicBezTo>
                      <a:cubicBezTo>
                        <a:pt x="0" y="799976"/>
                        <a:pt x="81352" y="718623"/>
                        <a:pt x="181707" y="718623"/>
                      </a:cubicBezTo>
                      <a:lnTo>
                        <a:pt x="222188" y="718623"/>
                      </a:lnTo>
                      <a:lnTo>
                        <a:pt x="187131" y="698383"/>
                      </a:lnTo>
                      <a:cubicBezTo>
                        <a:pt x="100221" y="648206"/>
                        <a:pt x="70444" y="537076"/>
                        <a:pt x="120621" y="450166"/>
                      </a:cubicBezTo>
                      <a:cubicBezTo>
                        <a:pt x="170799" y="363256"/>
                        <a:pt x="281929" y="333478"/>
                        <a:pt x="368839" y="383656"/>
                      </a:cubicBezTo>
                      <a:lnTo>
                        <a:pt x="403896" y="403896"/>
                      </a:lnTo>
                      <a:lnTo>
                        <a:pt x="383656" y="368839"/>
                      </a:lnTo>
                      <a:cubicBezTo>
                        <a:pt x="333479" y="281929"/>
                        <a:pt x="363256" y="170799"/>
                        <a:pt x="450166" y="120621"/>
                      </a:cubicBezTo>
                      <a:cubicBezTo>
                        <a:pt x="537076" y="70444"/>
                        <a:pt x="648206" y="100221"/>
                        <a:pt x="698384" y="187131"/>
                      </a:cubicBezTo>
                      <a:lnTo>
                        <a:pt x="718624" y="222188"/>
                      </a:lnTo>
                      <a:lnTo>
                        <a:pt x="718624" y="181708"/>
                      </a:lnTo>
                      <a:cubicBezTo>
                        <a:pt x="718624" y="81353"/>
                        <a:pt x="799977" y="0"/>
                        <a:pt x="900332" y="0"/>
                      </a:cubicBezTo>
                      <a:cubicBezTo>
                        <a:pt x="1000687" y="0"/>
                        <a:pt x="1082040" y="81353"/>
                        <a:pt x="1082040" y="181708"/>
                      </a:cubicBezTo>
                      <a:lnTo>
                        <a:pt x="1082040" y="222189"/>
                      </a:lnTo>
                      <a:lnTo>
                        <a:pt x="1102281" y="187131"/>
                      </a:lnTo>
                      <a:cubicBezTo>
                        <a:pt x="1152458" y="100221"/>
                        <a:pt x="1263588" y="70444"/>
                        <a:pt x="1350498" y="120621"/>
                      </a:cubicBezTo>
                      <a:lnTo>
                        <a:pt x="1350497" y="120621"/>
                      </a:lnTo>
                      <a:cubicBezTo>
                        <a:pt x="1437407" y="170799"/>
                        <a:pt x="1467184" y="281929"/>
                        <a:pt x="1417007" y="368839"/>
                      </a:cubicBezTo>
                      <a:lnTo>
                        <a:pt x="1396766" y="403898"/>
                      </a:lnTo>
                      <a:lnTo>
                        <a:pt x="1431825" y="383656"/>
                      </a:lnTo>
                      <a:cubicBezTo>
                        <a:pt x="1518735" y="333479"/>
                        <a:pt x="1629866" y="363256"/>
                        <a:pt x="1680043" y="450166"/>
                      </a:cubicBezTo>
                      <a:lnTo>
                        <a:pt x="1680042" y="450166"/>
                      </a:lnTo>
                      <a:cubicBezTo>
                        <a:pt x="1730219" y="537075"/>
                        <a:pt x="1700442" y="648206"/>
                        <a:pt x="1613532" y="698383"/>
                      </a:cubicBezTo>
                      <a:lnTo>
                        <a:pt x="1578473" y="718625"/>
                      </a:lnTo>
                      <a:lnTo>
                        <a:pt x="1618957" y="718625"/>
                      </a:lnTo>
                      <a:cubicBezTo>
                        <a:pt x="1719311" y="718624"/>
                        <a:pt x="1800664" y="799978"/>
                        <a:pt x="1800664" y="900333"/>
                      </a:cubicBezTo>
                      <a:lnTo>
                        <a:pt x="1800663" y="900331"/>
                      </a:lnTo>
                      <a:cubicBezTo>
                        <a:pt x="1800663" y="1000686"/>
                        <a:pt x="1719311" y="1082040"/>
                        <a:pt x="1618956" y="1082040"/>
                      </a:cubicBezTo>
                      <a:lnTo>
                        <a:pt x="1578473" y="1082039"/>
                      </a:lnTo>
                      <a:lnTo>
                        <a:pt x="1613533" y="1102281"/>
                      </a:lnTo>
                      <a:cubicBezTo>
                        <a:pt x="1700443" y="1152459"/>
                        <a:pt x="1730220" y="1263589"/>
                        <a:pt x="1680042" y="1350499"/>
                      </a:cubicBezTo>
                      <a:lnTo>
                        <a:pt x="1680042" y="1350498"/>
                      </a:lnTo>
                      <a:cubicBezTo>
                        <a:pt x="1629865" y="1437408"/>
                        <a:pt x="1518734" y="1467185"/>
                        <a:pt x="1431824" y="1417007"/>
                      </a:cubicBezTo>
                      <a:lnTo>
                        <a:pt x="1396766" y="1396766"/>
                      </a:lnTo>
                      <a:lnTo>
                        <a:pt x="1417007" y="1431826"/>
                      </a:lnTo>
                      <a:cubicBezTo>
                        <a:pt x="1467185" y="1518736"/>
                        <a:pt x="1437408" y="1629866"/>
                        <a:pt x="1350498" y="1680044"/>
                      </a:cubicBezTo>
                      <a:lnTo>
                        <a:pt x="1350498" y="1680042"/>
                      </a:lnTo>
                      <a:cubicBezTo>
                        <a:pt x="1263588" y="1730220"/>
                        <a:pt x="1152458" y="1700442"/>
                        <a:pt x="1102280" y="1613532"/>
                      </a:cubicBezTo>
                      <a:lnTo>
                        <a:pt x="1082039" y="1578474"/>
                      </a:lnTo>
                      <a:lnTo>
                        <a:pt x="1082039" y="1618957"/>
                      </a:lnTo>
                      <a:cubicBezTo>
                        <a:pt x="1082039" y="1719312"/>
                        <a:pt x="1000686" y="1800665"/>
                        <a:pt x="900331" y="1800665"/>
                      </a:cubicBezTo>
                      <a:lnTo>
                        <a:pt x="900332" y="1800664"/>
                      </a:lnTo>
                      <a:cubicBezTo>
                        <a:pt x="799977" y="1800664"/>
                        <a:pt x="718624" y="1719311"/>
                        <a:pt x="718624" y="1618956"/>
                      </a:cubicBezTo>
                      <a:lnTo>
                        <a:pt x="718624" y="1578474"/>
                      </a:lnTo>
                      <a:lnTo>
                        <a:pt x="698383" y="1613532"/>
                      </a:lnTo>
                      <a:cubicBezTo>
                        <a:pt x="648205" y="1700442"/>
                        <a:pt x="537075" y="1730220"/>
                        <a:pt x="450165" y="16800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24">
                  <a:extLst>
                    <a:ext uri="{FF2B5EF4-FFF2-40B4-BE49-F238E27FC236}">
                      <a16:creationId xmlns:a16="http://schemas.microsoft.com/office/drawing/2014/main" xmlns="" id="{3205EE2B-45E9-4C19-9F31-3B8F9E8E3414}"/>
                    </a:ext>
                  </a:extLst>
                </p:cNvPr>
                <p:cNvSpPr/>
                <p:nvPr/>
              </p:nvSpPr>
              <p:spPr>
                <a:xfrm>
                  <a:off x="5450103" y="2783103"/>
                  <a:ext cx="1291794" cy="129179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9" name="TextBox 100">
                <a:extLst>
                  <a:ext uri="{FF2B5EF4-FFF2-40B4-BE49-F238E27FC236}">
                    <a16:creationId xmlns:a16="http://schemas.microsoft.com/office/drawing/2014/main" xmlns="" id="{9CD0D186-8442-45A2-9399-9AD13C2E1302}"/>
                  </a:ext>
                </a:extLst>
              </p:cNvPr>
              <p:cNvSpPr txBox="1"/>
              <p:nvPr/>
            </p:nvSpPr>
            <p:spPr>
              <a:xfrm>
                <a:off x="7253988" y="2758663"/>
                <a:ext cx="1159082" cy="15417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10" name="TextBox 108">
                <a:extLst>
                  <a:ext uri="{FF2B5EF4-FFF2-40B4-BE49-F238E27FC236}">
                    <a16:creationId xmlns:a16="http://schemas.microsoft.com/office/drawing/2014/main" xmlns="" id="{AC16E13C-7934-414C-BC9A-F2C66FCCE889}"/>
                  </a:ext>
                </a:extLst>
              </p:cNvPr>
              <p:cNvSpPr txBox="1"/>
              <p:nvPr/>
            </p:nvSpPr>
            <p:spPr>
              <a:xfrm>
                <a:off x="7222913" y="3210418"/>
                <a:ext cx="1159082" cy="2004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107" name="Picture 107">
              <a:extLst>
                <a:ext uri="{FF2B5EF4-FFF2-40B4-BE49-F238E27FC236}">
                  <a16:creationId xmlns:a16="http://schemas.microsoft.com/office/drawing/2014/main" xmlns="" id="{58E5CA1B-8832-4526-8609-D5BC39A5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44124" y="3596606"/>
              <a:ext cx="2336822" cy="2323839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sp>
        <p:nvSpPr>
          <p:cNvPr id="116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10814321" y="2638322"/>
            <a:ext cx="46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17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470820" y="2748039"/>
            <a:ext cx="46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ح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18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114303" y="2778634"/>
            <a:ext cx="46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ذ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19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3812474" y="2839879"/>
            <a:ext cx="46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ر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20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10814321" y="5212762"/>
            <a:ext cx="46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ت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21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470820" y="5364549"/>
            <a:ext cx="46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س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22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088020" y="5364550"/>
            <a:ext cx="46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ل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23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3718812" y="5403699"/>
            <a:ext cx="46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25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4717807" y="5882853"/>
            <a:ext cx="4310742" cy="783771"/>
          </a:xfrm>
          <a:prstGeom prst="roundRect">
            <a:avLst>
              <a:gd name="adj" fmla="val 2394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4885561" y="6005147"/>
            <a:ext cx="3874124" cy="584775"/>
            <a:chOff x="2128993" y="1968209"/>
            <a:chExt cx="5347284" cy="584775"/>
          </a:xfrm>
        </p:grpSpPr>
        <p:sp>
          <p:nvSpPr>
            <p:cNvPr id="127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8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128993" y="1968209"/>
              <a:ext cx="5347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rgbClr val="FF0000"/>
                  </a:solidFill>
                </a:rPr>
                <a:t>احْذَرْ تَسْلَمْ</a:t>
              </a:r>
              <a:endParaRPr lang="ar-SY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8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7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6 Points 3">
            <a:extLst>
              <a:ext uri="{FF2B5EF4-FFF2-40B4-BE49-F238E27FC236}">
                <a16:creationId xmlns:a16="http://schemas.microsoft.com/office/drawing/2014/main" xmlns="" id="{1F764CD9-2FD1-4126-A07B-BCBBB8909ACA}"/>
              </a:ext>
            </a:extLst>
          </p:cNvPr>
          <p:cNvSpPr/>
          <p:nvPr/>
        </p:nvSpPr>
        <p:spPr>
          <a:xfrm>
            <a:off x="4134029" y="1466194"/>
            <a:ext cx="3987324" cy="3925612"/>
          </a:xfrm>
          <a:custGeom>
            <a:avLst/>
            <a:gdLst>
              <a:gd name="connsiteX0" fmla="*/ 1 w 3404381"/>
              <a:gd name="connsiteY0" fmla="*/ 851095 h 3404381"/>
              <a:gd name="connsiteX1" fmla="*/ 1134784 w 3404381"/>
              <a:gd name="connsiteY1" fmla="*/ 851081 h 3404381"/>
              <a:gd name="connsiteX2" fmla="*/ 1702191 w 3404381"/>
              <a:gd name="connsiteY2" fmla="*/ 0 h 3404381"/>
              <a:gd name="connsiteX3" fmla="*/ 2269597 w 3404381"/>
              <a:gd name="connsiteY3" fmla="*/ 851081 h 3404381"/>
              <a:gd name="connsiteX4" fmla="*/ 3404380 w 3404381"/>
              <a:gd name="connsiteY4" fmla="*/ 851095 h 3404381"/>
              <a:gd name="connsiteX5" fmla="*/ 2837003 w 3404381"/>
              <a:gd name="connsiteY5" fmla="*/ 1702191 h 3404381"/>
              <a:gd name="connsiteX6" fmla="*/ 3404380 w 3404381"/>
              <a:gd name="connsiteY6" fmla="*/ 2553286 h 3404381"/>
              <a:gd name="connsiteX7" fmla="*/ 2269597 w 3404381"/>
              <a:gd name="connsiteY7" fmla="*/ 2553300 h 3404381"/>
              <a:gd name="connsiteX8" fmla="*/ 1702191 w 3404381"/>
              <a:gd name="connsiteY8" fmla="*/ 3404381 h 3404381"/>
              <a:gd name="connsiteX9" fmla="*/ 1134784 w 3404381"/>
              <a:gd name="connsiteY9" fmla="*/ 2553300 h 3404381"/>
              <a:gd name="connsiteX10" fmla="*/ 1 w 3404381"/>
              <a:gd name="connsiteY10" fmla="*/ 2553286 h 3404381"/>
              <a:gd name="connsiteX11" fmla="*/ 567378 w 3404381"/>
              <a:gd name="connsiteY11" fmla="*/ 1702191 h 3404381"/>
              <a:gd name="connsiteX12" fmla="*/ 1 w 3404381"/>
              <a:gd name="connsiteY12" fmla="*/ 851095 h 3404381"/>
              <a:gd name="connsiteX0" fmla="*/ 0 w 3404379"/>
              <a:gd name="connsiteY0" fmla="*/ 851095 h 3404381"/>
              <a:gd name="connsiteX1" fmla="*/ 1134783 w 3404379"/>
              <a:gd name="connsiteY1" fmla="*/ 851081 h 3404381"/>
              <a:gd name="connsiteX2" fmla="*/ 1702190 w 3404379"/>
              <a:gd name="connsiteY2" fmla="*/ 0 h 3404381"/>
              <a:gd name="connsiteX3" fmla="*/ 2269596 w 3404379"/>
              <a:gd name="connsiteY3" fmla="*/ 851081 h 3404381"/>
              <a:gd name="connsiteX4" fmla="*/ 3404379 w 3404379"/>
              <a:gd name="connsiteY4" fmla="*/ 851095 h 3404381"/>
              <a:gd name="connsiteX5" fmla="*/ 2837002 w 3404379"/>
              <a:gd name="connsiteY5" fmla="*/ 1702191 h 3404381"/>
              <a:gd name="connsiteX6" fmla="*/ 3404379 w 3404379"/>
              <a:gd name="connsiteY6" fmla="*/ 2553286 h 3404381"/>
              <a:gd name="connsiteX7" fmla="*/ 2269596 w 3404379"/>
              <a:gd name="connsiteY7" fmla="*/ 2553300 h 3404381"/>
              <a:gd name="connsiteX8" fmla="*/ 1702190 w 3404379"/>
              <a:gd name="connsiteY8" fmla="*/ 3404381 h 3404381"/>
              <a:gd name="connsiteX9" fmla="*/ 1134783 w 3404379"/>
              <a:gd name="connsiteY9" fmla="*/ 2553300 h 3404381"/>
              <a:gd name="connsiteX10" fmla="*/ 0 w 3404379"/>
              <a:gd name="connsiteY10" fmla="*/ 2553286 h 3404381"/>
              <a:gd name="connsiteX11" fmla="*/ 567377 w 3404379"/>
              <a:gd name="connsiteY11" fmla="*/ 1702191 h 3404381"/>
              <a:gd name="connsiteX12" fmla="*/ 0 w 3404379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55083"/>
              <a:gd name="connsiteX1" fmla="*/ 1134783 w 3493691"/>
              <a:gd name="connsiteY1" fmla="*/ 851081 h 3455083"/>
              <a:gd name="connsiteX2" fmla="*/ 1702190 w 3493691"/>
              <a:gd name="connsiteY2" fmla="*/ 0 h 3455083"/>
              <a:gd name="connsiteX3" fmla="*/ 2269596 w 3493691"/>
              <a:gd name="connsiteY3" fmla="*/ 851081 h 3455083"/>
              <a:gd name="connsiteX4" fmla="*/ 3404379 w 3493691"/>
              <a:gd name="connsiteY4" fmla="*/ 851095 h 3455083"/>
              <a:gd name="connsiteX5" fmla="*/ 2837002 w 3493691"/>
              <a:gd name="connsiteY5" fmla="*/ 1702191 h 3455083"/>
              <a:gd name="connsiteX6" fmla="*/ 3404379 w 3493691"/>
              <a:gd name="connsiteY6" fmla="*/ 2553286 h 3455083"/>
              <a:gd name="connsiteX7" fmla="*/ 2269596 w 3493691"/>
              <a:gd name="connsiteY7" fmla="*/ 2553300 h 3455083"/>
              <a:gd name="connsiteX8" fmla="*/ 1702190 w 3493691"/>
              <a:gd name="connsiteY8" fmla="*/ 3404381 h 3455083"/>
              <a:gd name="connsiteX9" fmla="*/ 1134783 w 3493691"/>
              <a:gd name="connsiteY9" fmla="*/ 2553300 h 3455083"/>
              <a:gd name="connsiteX10" fmla="*/ 0 w 3493691"/>
              <a:gd name="connsiteY10" fmla="*/ 2553286 h 3455083"/>
              <a:gd name="connsiteX11" fmla="*/ 567377 w 3493691"/>
              <a:gd name="connsiteY11" fmla="*/ 1702191 h 3455083"/>
              <a:gd name="connsiteX12" fmla="*/ 0 w 3493691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9731"/>
              <a:gd name="connsiteY0" fmla="*/ 851095 h 3455083"/>
              <a:gd name="connsiteX1" fmla="*/ 1224095 w 3519731"/>
              <a:gd name="connsiteY1" fmla="*/ 851081 h 3455083"/>
              <a:gd name="connsiteX2" fmla="*/ 1791502 w 3519731"/>
              <a:gd name="connsiteY2" fmla="*/ 0 h 3455083"/>
              <a:gd name="connsiteX3" fmla="*/ 2358908 w 3519731"/>
              <a:gd name="connsiteY3" fmla="*/ 851081 h 3455083"/>
              <a:gd name="connsiteX4" fmla="*/ 3493691 w 3519731"/>
              <a:gd name="connsiteY4" fmla="*/ 851095 h 3455083"/>
              <a:gd name="connsiteX5" fmla="*/ 2926314 w 3519731"/>
              <a:gd name="connsiteY5" fmla="*/ 1702191 h 3455083"/>
              <a:gd name="connsiteX6" fmla="*/ 3493691 w 3519731"/>
              <a:gd name="connsiteY6" fmla="*/ 2553286 h 3455083"/>
              <a:gd name="connsiteX7" fmla="*/ 2358908 w 3519731"/>
              <a:gd name="connsiteY7" fmla="*/ 2553300 h 3455083"/>
              <a:gd name="connsiteX8" fmla="*/ 1791502 w 3519731"/>
              <a:gd name="connsiteY8" fmla="*/ 3404381 h 3455083"/>
              <a:gd name="connsiteX9" fmla="*/ 1224095 w 3519731"/>
              <a:gd name="connsiteY9" fmla="*/ 2553300 h 3455083"/>
              <a:gd name="connsiteX10" fmla="*/ 89312 w 3519731"/>
              <a:gd name="connsiteY10" fmla="*/ 2553286 h 3455083"/>
              <a:gd name="connsiteX11" fmla="*/ 656689 w 3519731"/>
              <a:gd name="connsiteY11" fmla="*/ 1702191 h 3455083"/>
              <a:gd name="connsiteX12" fmla="*/ 89312 w 3519731"/>
              <a:gd name="connsiteY12" fmla="*/ 851095 h 3455083"/>
              <a:gd name="connsiteX0" fmla="*/ 89312 w 3519731"/>
              <a:gd name="connsiteY0" fmla="*/ 851095 h 3404386"/>
              <a:gd name="connsiteX1" fmla="*/ 1224095 w 3519731"/>
              <a:gd name="connsiteY1" fmla="*/ 851081 h 3404386"/>
              <a:gd name="connsiteX2" fmla="*/ 1791502 w 3519731"/>
              <a:gd name="connsiteY2" fmla="*/ 0 h 3404386"/>
              <a:gd name="connsiteX3" fmla="*/ 2358908 w 3519731"/>
              <a:gd name="connsiteY3" fmla="*/ 851081 h 3404386"/>
              <a:gd name="connsiteX4" fmla="*/ 3493691 w 3519731"/>
              <a:gd name="connsiteY4" fmla="*/ 851095 h 3404386"/>
              <a:gd name="connsiteX5" fmla="*/ 2926314 w 3519731"/>
              <a:gd name="connsiteY5" fmla="*/ 1702191 h 3404386"/>
              <a:gd name="connsiteX6" fmla="*/ 3493691 w 3519731"/>
              <a:gd name="connsiteY6" fmla="*/ 2553286 h 3404386"/>
              <a:gd name="connsiteX7" fmla="*/ 2358908 w 3519731"/>
              <a:gd name="connsiteY7" fmla="*/ 2553300 h 3404386"/>
              <a:gd name="connsiteX8" fmla="*/ 1791502 w 3519731"/>
              <a:gd name="connsiteY8" fmla="*/ 3404381 h 3404386"/>
              <a:gd name="connsiteX9" fmla="*/ 1224095 w 3519731"/>
              <a:gd name="connsiteY9" fmla="*/ 2553300 h 3404386"/>
              <a:gd name="connsiteX10" fmla="*/ 89312 w 3519731"/>
              <a:gd name="connsiteY10" fmla="*/ 2553286 h 3404386"/>
              <a:gd name="connsiteX11" fmla="*/ 656689 w 3519731"/>
              <a:gd name="connsiteY11" fmla="*/ 1702191 h 3404386"/>
              <a:gd name="connsiteX12" fmla="*/ 89312 w 3519731"/>
              <a:gd name="connsiteY12" fmla="*/ 851095 h 3404386"/>
              <a:gd name="connsiteX0" fmla="*/ 22823 w 3453242"/>
              <a:gd name="connsiteY0" fmla="*/ 851095 h 3404386"/>
              <a:gd name="connsiteX1" fmla="*/ 1157606 w 3453242"/>
              <a:gd name="connsiteY1" fmla="*/ 851081 h 3404386"/>
              <a:gd name="connsiteX2" fmla="*/ 1725013 w 3453242"/>
              <a:gd name="connsiteY2" fmla="*/ 0 h 3404386"/>
              <a:gd name="connsiteX3" fmla="*/ 2292419 w 3453242"/>
              <a:gd name="connsiteY3" fmla="*/ 851081 h 3404386"/>
              <a:gd name="connsiteX4" fmla="*/ 3427202 w 3453242"/>
              <a:gd name="connsiteY4" fmla="*/ 851095 h 3404386"/>
              <a:gd name="connsiteX5" fmla="*/ 2859825 w 3453242"/>
              <a:gd name="connsiteY5" fmla="*/ 1702191 h 3404386"/>
              <a:gd name="connsiteX6" fmla="*/ 3427202 w 3453242"/>
              <a:gd name="connsiteY6" fmla="*/ 2553286 h 3404386"/>
              <a:gd name="connsiteX7" fmla="*/ 2292419 w 3453242"/>
              <a:gd name="connsiteY7" fmla="*/ 2553300 h 3404386"/>
              <a:gd name="connsiteX8" fmla="*/ 1725013 w 3453242"/>
              <a:gd name="connsiteY8" fmla="*/ 3404381 h 3404386"/>
              <a:gd name="connsiteX9" fmla="*/ 1157606 w 3453242"/>
              <a:gd name="connsiteY9" fmla="*/ 2553300 h 3404386"/>
              <a:gd name="connsiteX10" fmla="*/ 22823 w 3453242"/>
              <a:gd name="connsiteY10" fmla="*/ 2553286 h 3404386"/>
              <a:gd name="connsiteX11" fmla="*/ 590200 w 3453242"/>
              <a:gd name="connsiteY11" fmla="*/ 1702191 h 3404386"/>
              <a:gd name="connsiteX12" fmla="*/ 22823 w 3453242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51179"/>
              <a:gd name="connsiteY0" fmla="*/ 851095 h 3404386"/>
              <a:gd name="connsiteX1" fmla="*/ 1153301 w 3451179"/>
              <a:gd name="connsiteY1" fmla="*/ 851081 h 3404386"/>
              <a:gd name="connsiteX2" fmla="*/ 1720708 w 3451179"/>
              <a:gd name="connsiteY2" fmla="*/ 0 h 3404386"/>
              <a:gd name="connsiteX3" fmla="*/ 2288114 w 3451179"/>
              <a:gd name="connsiteY3" fmla="*/ 851081 h 3404386"/>
              <a:gd name="connsiteX4" fmla="*/ 3422897 w 3451179"/>
              <a:gd name="connsiteY4" fmla="*/ 851095 h 3404386"/>
              <a:gd name="connsiteX5" fmla="*/ 2855520 w 3451179"/>
              <a:gd name="connsiteY5" fmla="*/ 1702191 h 3404386"/>
              <a:gd name="connsiteX6" fmla="*/ 3422897 w 3451179"/>
              <a:gd name="connsiteY6" fmla="*/ 2553286 h 3404386"/>
              <a:gd name="connsiteX7" fmla="*/ 2288114 w 3451179"/>
              <a:gd name="connsiteY7" fmla="*/ 2553300 h 3404386"/>
              <a:gd name="connsiteX8" fmla="*/ 1720708 w 3451179"/>
              <a:gd name="connsiteY8" fmla="*/ 3404381 h 3404386"/>
              <a:gd name="connsiteX9" fmla="*/ 1153301 w 3451179"/>
              <a:gd name="connsiteY9" fmla="*/ 2553300 h 3404386"/>
              <a:gd name="connsiteX10" fmla="*/ 18518 w 3451179"/>
              <a:gd name="connsiteY10" fmla="*/ 2553286 h 3404386"/>
              <a:gd name="connsiteX11" fmla="*/ 585895 w 3451179"/>
              <a:gd name="connsiteY11" fmla="*/ 1702191 h 3404386"/>
              <a:gd name="connsiteX12" fmla="*/ 18518 w 3451179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546"/>
              <a:gd name="connsiteX1" fmla="*/ 1153301 w 3471506"/>
              <a:gd name="connsiteY1" fmla="*/ 851081 h 3404546"/>
              <a:gd name="connsiteX2" fmla="*/ 1720708 w 3471506"/>
              <a:gd name="connsiteY2" fmla="*/ 0 h 3404546"/>
              <a:gd name="connsiteX3" fmla="*/ 2288114 w 3471506"/>
              <a:gd name="connsiteY3" fmla="*/ 851081 h 3404546"/>
              <a:gd name="connsiteX4" fmla="*/ 3422897 w 3471506"/>
              <a:gd name="connsiteY4" fmla="*/ 851095 h 3404546"/>
              <a:gd name="connsiteX5" fmla="*/ 2855520 w 3471506"/>
              <a:gd name="connsiteY5" fmla="*/ 1702191 h 3404546"/>
              <a:gd name="connsiteX6" fmla="*/ 3422897 w 3471506"/>
              <a:gd name="connsiteY6" fmla="*/ 2553286 h 3404546"/>
              <a:gd name="connsiteX7" fmla="*/ 2288114 w 3471506"/>
              <a:gd name="connsiteY7" fmla="*/ 2553300 h 3404546"/>
              <a:gd name="connsiteX8" fmla="*/ 1720708 w 3471506"/>
              <a:gd name="connsiteY8" fmla="*/ 3404381 h 3404546"/>
              <a:gd name="connsiteX9" fmla="*/ 1153301 w 3471506"/>
              <a:gd name="connsiteY9" fmla="*/ 2553300 h 3404546"/>
              <a:gd name="connsiteX10" fmla="*/ 18518 w 3471506"/>
              <a:gd name="connsiteY10" fmla="*/ 2553286 h 3404546"/>
              <a:gd name="connsiteX11" fmla="*/ 585895 w 3471506"/>
              <a:gd name="connsiteY11" fmla="*/ 1702191 h 3404546"/>
              <a:gd name="connsiteX12" fmla="*/ 18518 w 3471506"/>
              <a:gd name="connsiteY12" fmla="*/ 851095 h 3404546"/>
              <a:gd name="connsiteX0" fmla="*/ 25579 w 3478567"/>
              <a:gd name="connsiteY0" fmla="*/ 851095 h 3404546"/>
              <a:gd name="connsiteX1" fmla="*/ 1160362 w 3478567"/>
              <a:gd name="connsiteY1" fmla="*/ 851081 h 3404546"/>
              <a:gd name="connsiteX2" fmla="*/ 1727769 w 3478567"/>
              <a:gd name="connsiteY2" fmla="*/ 0 h 3404546"/>
              <a:gd name="connsiteX3" fmla="*/ 2295175 w 3478567"/>
              <a:gd name="connsiteY3" fmla="*/ 851081 h 3404546"/>
              <a:gd name="connsiteX4" fmla="*/ 3429958 w 3478567"/>
              <a:gd name="connsiteY4" fmla="*/ 851095 h 3404546"/>
              <a:gd name="connsiteX5" fmla="*/ 2862581 w 3478567"/>
              <a:gd name="connsiteY5" fmla="*/ 1702191 h 3404546"/>
              <a:gd name="connsiteX6" fmla="*/ 3429958 w 3478567"/>
              <a:gd name="connsiteY6" fmla="*/ 2553286 h 3404546"/>
              <a:gd name="connsiteX7" fmla="*/ 2295175 w 3478567"/>
              <a:gd name="connsiteY7" fmla="*/ 2553300 h 3404546"/>
              <a:gd name="connsiteX8" fmla="*/ 1727769 w 3478567"/>
              <a:gd name="connsiteY8" fmla="*/ 3404381 h 3404546"/>
              <a:gd name="connsiteX9" fmla="*/ 1160362 w 3478567"/>
              <a:gd name="connsiteY9" fmla="*/ 2553300 h 3404546"/>
              <a:gd name="connsiteX10" fmla="*/ 25579 w 3478567"/>
              <a:gd name="connsiteY10" fmla="*/ 2553286 h 3404546"/>
              <a:gd name="connsiteX11" fmla="*/ 592956 w 3478567"/>
              <a:gd name="connsiteY11" fmla="*/ 1702191 h 3404546"/>
              <a:gd name="connsiteX12" fmla="*/ 25579 w 3478567"/>
              <a:gd name="connsiteY12" fmla="*/ 851095 h 3404546"/>
              <a:gd name="connsiteX0" fmla="*/ 28247 w 3481235"/>
              <a:gd name="connsiteY0" fmla="*/ 851095 h 3404546"/>
              <a:gd name="connsiteX1" fmla="*/ 1163030 w 3481235"/>
              <a:gd name="connsiteY1" fmla="*/ 851081 h 3404546"/>
              <a:gd name="connsiteX2" fmla="*/ 1730437 w 3481235"/>
              <a:gd name="connsiteY2" fmla="*/ 0 h 3404546"/>
              <a:gd name="connsiteX3" fmla="*/ 2297843 w 3481235"/>
              <a:gd name="connsiteY3" fmla="*/ 851081 h 3404546"/>
              <a:gd name="connsiteX4" fmla="*/ 3432626 w 3481235"/>
              <a:gd name="connsiteY4" fmla="*/ 851095 h 3404546"/>
              <a:gd name="connsiteX5" fmla="*/ 2865249 w 3481235"/>
              <a:gd name="connsiteY5" fmla="*/ 1702191 h 3404546"/>
              <a:gd name="connsiteX6" fmla="*/ 3432626 w 3481235"/>
              <a:gd name="connsiteY6" fmla="*/ 2553286 h 3404546"/>
              <a:gd name="connsiteX7" fmla="*/ 2297843 w 3481235"/>
              <a:gd name="connsiteY7" fmla="*/ 2553300 h 3404546"/>
              <a:gd name="connsiteX8" fmla="*/ 1730437 w 3481235"/>
              <a:gd name="connsiteY8" fmla="*/ 3404381 h 3404546"/>
              <a:gd name="connsiteX9" fmla="*/ 1163030 w 3481235"/>
              <a:gd name="connsiteY9" fmla="*/ 2553300 h 3404546"/>
              <a:gd name="connsiteX10" fmla="*/ 28247 w 3481235"/>
              <a:gd name="connsiteY10" fmla="*/ 2553286 h 3404546"/>
              <a:gd name="connsiteX11" fmla="*/ 595624 w 3481235"/>
              <a:gd name="connsiteY11" fmla="*/ 1702191 h 3404546"/>
              <a:gd name="connsiteX12" fmla="*/ 28247 w 3481235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222" h="3404546">
                <a:moveTo>
                  <a:pt x="53234" y="851095"/>
                </a:moveTo>
                <a:cubicBezTo>
                  <a:pt x="289283" y="481436"/>
                  <a:pt x="904319" y="992930"/>
                  <a:pt x="1188017" y="851081"/>
                </a:cubicBezTo>
                <a:cubicBezTo>
                  <a:pt x="1471715" y="709232"/>
                  <a:pt x="1260893" y="0"/>
                  <a:pt x="1755424" y="0"/>
                </a:cubicBezTo>
                <a:cubicBezTo>
                  <a:pt x="2249955" y="0"/>
                  <a:pt x="2039132" y="709232"/>
                  <a:pt x="2322830" y="851081"/>
                </a:cubicBezTo>
                <a:cubicBezTo>
                  <a:pt x="2701091" y="851086"/>
                  <a:pt x="3276435" y="477097"/>
                  <a:pt x="3457613" y="851095"/>
                </a:cubicBezTo>
                <a:cubicBezTo>
                  <a:pt x="3638791" y="1225093"/>
                  <a:pt x="2890236" y="1418493"/>
                  <a:pt x="2890236" y="1702191"/>
                </a:cubicBezTo>
                <a:cubicBezTo>
                  <a:pt x="3079362" y="1985889"/>
                  <a:pt x="3679729" y="2159187"/>
                  <a:pt x="3457613" y="2553286"/>
                </a:cubicBezTo>
                <a:cubicBezTo>
                  <a:pt x="3235497" y="2947385"/>
                  <a:pt x="2606528" y="2411451"/>
                  <a:pt x="2322830" y="2553300"/>
                </a:cubicBezTo>
                <a:cubicBezTo>
                  <a:pt x="2133695" y="2836994"/>
                  <a:pt x="2249955" y="3391669"/>
                  <a:pt x="1755424" y="3404381"/>
                </a:cubicBezTo>
                <a:cubicBezTo>
                  <a:pt x="1260893" y="3417093"/>
                  <a:pt x="1471715" y="2695149"/>
                  <a:pt x="1188017" y="2553300"/>
                </a:cubicBezTo>
                <a:cubicBezTo>
                  <a:pt x="809756" y="2553295"/>
                  <a:pt x="234275" y="2954705"/>
                  <a:pt x="53234" y="2553286"/>
                </a:cubicBezTo>
                <a:cubicBezTo>
                  <a:pt x="-127807" y="2151867"/>
                  <a:pt x="620611" y="1985889"/>
                  <a:pt x="620611" y="1702191"/>
                </a:cubicBezTo>
                <a:cubicBezTo>
                  <a:pt x="431485" y="1418492"/>
                  <a:pt x="-182815" y="1220754"/>
                  <a:pt x="53234" y="8510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67937FD-0C2E-4681-A7AD-7AC9945AA36C}"/>
              </a:ext>
            </a:extLst>
          </p:cNvPr>
          <p:cNvSpPr/>
          <p:nvPr/>
        </p:nvSpPr>
        <p:spPr>
          <a:xfrm>
            <a:off x="7611236" y="1186803"/>
            <a:ext cx="1895621" cy="18956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EA633B1-2B7F-4CEE-94FD-0EA3DBD5976D}"/>
              </a:ext>
            </a:extLst>
          </p:cNvPr>
          <p:cNvSpPr/>
          <p:nvPr/>
        </p:nvSpPr>
        <p:spPr>
          <a:xfrm>
            <a:off x="7597908" y="3490595"/>
            <a:ext cx="2015200" cy="201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0E8B6FB-2911-4DD2-AE0E-E306208E9317}"/>
              </a:ext>
            </a:extLst>
          </p:cNvPr>
          <p:cNvSpPr/>
          <p:nvPr/>
        </p:nvSpPr>
        <p:spPr>
          <a:xfrm>
            <a:off x="4965469" y="4918977"/>
            <a:ext cx="1939023" cy="19390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94628FD-6DC4-4B9E-A958-3AE23FFAF287}"/>
              </a:ext>
            </a:extLst>
          </p:cNvPr>
          <p:cNvSpPr/>
          <p:nvPr/>
        </p:nvSpPr>
        <p:spPr>
          <a:xfrm>
            <a:off x="2728686" y="3677055"/>
            <a:ext cx="1901013" cy="1880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4BAE03B-A45E-4EE8-B76C-59563BF8C45F}"/>
              </a:ext>
            </a:extLst>
          </p:cNvPr>
          <p:cNvSpPr/>
          <p:nvPr/>
        </p:nvSpPr>
        <p:spPr>
          <a:xfrm>
            <a:off x="2569029" y="1627342"/>
            <a:ext cx="1956909" cy="19569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E24E1C1-48BD-49E6-BA4A-9DE8991F3111}"/>
              </a:ext>
            </a:extLst>
          </p:cNvPr>
          <p:cNvSpPr/>
          <p:nvPr/>
        </p:nvSpPr>
        <p:spPr>
          <a:xfrm>
            <a:off x="5286911" y="25453"/>
            <a:ext cx="1864346" cy="186434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xmlns="" id="{3FB104EF-8CA0-4E32-B019-5EEE54D8E5FE}"/>
              </a:ext>
            </a:extLst>
          </p:cNvPr>
          <p:cNvSpPr/>
          <p:nvPr/>
        </p:nvSpPr>
        <p:spPr>
          <a:xfrm>
            <a:off x="4461392" y="1788490"/>
            <a:ext cx="3332599" cy="3281020"/>
          </a:xfrm>
          <a:custGeom>
            <a:avLst/>
            <a:gdLst>
              <a:gd name="connsiteX0" fmla="*/ 1 w 3404381"/>
              <a:gd name="connsiteY0" fmla="*/ 851095 h 3404381"/>
              <a:gd name="connsiteX1" fmla="*/ 1134784 w 3404381"/>
              <a:gd name="connsiteY1" fmla="*/ 851081 h 3404381"/>
              <a:gd name="connsiteX2" fmla="*/ 1702191 w 3404381"/>
              <a:gd name="connsiteY2" fmla="*/ 0 h 3404381"/>
              <a:gd name="connsiteX3" fmla="*/ 2269597 w 3404381"/>
              <a:gd name="connsiteY3" fmla="*/ 851081 h 3404381"/>
              <a:gd name="connsiteX4" fmla="*/ 3404380 w 3404381"/>
              <a:gd name="connsiteY4" fmla="*/ 851095 h 3404381"/>
              <a:gd name="connsiteX5" fmla="*/ 2837003 w 3404381"/>
              <a:gd name="connsiteY5" fmla="*/ 1702191 h 3404381"/>
              <a:gd name="connsiteX6" fmla="*/ 3404380 w 3404381"/>
              <a:gd name="connsiteY6" fmla="*/ 2553286 h 3404381"/>
              <a:gd name="connsiteX7" fmla="*/ 2269597 w 3404381"/>
              <a:gd name="connsiteY7" fmla="*/ 2553300 h 3404381"/>
              <a:gd name="connsiteX8" fmla="*/ 1702191 w 3404381"/>
              <a:gd name="connsiteY8" fmla="*/ 3404381 h 3404381"/>
              <a:gd name="connsiteX9" fmla="*/ 1134784 w 3404381"/>
              <a:gd name="connsiteY9" fmla="*/ 2553300 h 3404381"/>
              <a:gd name="connsiteX10" fmla="*/ 1 w 3404381"/>
              <a:gd name="connsiteY10" fmla="*/ 2553286 h 3404381"/>
              <a:gd name="connsiteX11" fmla="*/ 567378 w 3404381"/>
              <a:gd name="connsiteY11" fmla="*/ 1702191 h 3404381"/>
              <a:gd name="connsiteX12" fmla="*/ 1 w 3404381"/>
              <a:gd name="connsiteY12" fmla="*/ 851095 h 3404381"/>
              <a:gd name="connsiteX0" fmla="*/ 0 w 3404379"/>
              <a:gd name="connsiteY0" fmla="*/ 851095 h 3404381"/>
              <a:gd name="connsiteX1" fmla="*/ 1134783 w 3404379"/>
              <a:gd name="connsiteY1" fmla="*/ 851081 h 3404381"/>
              <a:gd name="connsiteX2" fmla="*/ 1702190 w 3404379"/>
              <a:gd name="connsiteY2" fmla="*/ 0 h 3404381"/>
              <a:gd name="connsiteX3" fmla="*/ 2269596 w 3404379"/>
              <a:gd name="connsiteY3" fmla="*/ 851081 h 3404381"/>
              <a:gd name="connsiteX4" fmla="*/ 3404379 w 3404379"/>
              <a:gd name="connsiteY4" fmla="*/ 851095 h 3404381"/>
              <a:gd name="connsiteX5" fmla="*/ 2837002 w 3404379"/>
              <a:gd name="connsiteY5" fmla="*/ 1702191 h 3404381"/>
              <a:gd name="connsiteX6" fmla="*/ 3404379 w 3404379"/>
              <a:gd name="connsiteY6" fmla="*/ 2553286 h 3404381"/>
              <a:gd name="connsiteX7" fmla="*/ 2269596 w 3404379"/>
              <a:gd name="connsiteY7" fmla="*/ 2553300 h 3404381"/>
              <a:gd name="connsiteX8" fmla="*/ 1702190 w 3404379"/>
              <a:gd name="connsiteY8" fmla="*/ 3404381 h 3404381"/>
              <a:gd name="connsiteX9" fmla="*/ 1134783 w 3404379"/>
              <a:gd name="connsiteY9" fmla="*/ 2553300 h 3404381"/>
              <a:gd name="connsiteX10" fmla="*/ 0 w 3404379"/>
              <a:gd name="connsiteY10" fmla="*/ 2553286 h 3404381"/>
              <a:gd name="connsiteX11" fmla="*/ 567377 w 3404379"/>
              <a:gd name="connsiteY11" fmla="*/ 1702191 h 3404381"/>
              <a:gd name="connsiteX12" fmla="*/ 0 w 3404379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55083"/>
              <a:gd name="connsiteX1" fmla="*/ 1134783 w 3493691"/>
              <a:gd name="connsiteY1" fmla="*/ 851081 h 3455083"/>
              <a:gd name="connsiteX2" fmla="*/ 1702190 w 3493691"/>
              <a:gd name="connsiteY2" fmla="*/ 0 h 3455083"/>
              <a:gd name="connsiteX3" fmla="*/ 2269596 w 3493691"/>
              <a:gd name="connsiteY3" fmla="*/ 851081 h 3455083"/>
              <a:gd name="connsiteX4" fmla="*/ 3404379 w 3493691"/>
              <a:gd name="connsiteY4" fmla="*/ 851095 h 3455083"/>
              <a:gd name="connsiteX5" fmla="*/ 2837002 w 3493691"/>
              <a:gd name="connsiteY5" fmla="*/ 1702191 h 3455083"/>
              <a:gd name="connsiteX6" fmla="*/ 3404379 w 3493691"/>
              <a:gd name="connsiteY6" fmla="*/ 2553286 h 3455083"/>
              <a:gd name="connsiteX7" fmla="*/ 2269596 w 3493691"/>
              <a:gd name="connsiteY7" fmla="*/ 2553300 h 3455083"/>
              <a:gd name="connsiteX8" fmla="*/ 1702190 w 3493691"/>
              <a:gd name="connsiteY8" fmla="*/ 3404381 h 3455083"/>
              <a:gd name="connsiteX9" fmla="*/ 1134783 w 3493691"/>
              <a:gd name="connsiteY9" fmla="*/ 2553300 h 3455083"/>
              <a:gd name="connsiteX10" fmla="*/ 0 w 3493691"/>
              <a:gd name="connsiteY10" fmla="*/ 2553286 h 3455083"/>
              <a:gd name="connsiteX11" fmla="*/ 567377 w 3493691"/>
              <a:gd name="connsiteY11" fmla="*/ 1702191 h 3455083"/>
              <a:gd name="connsiteX12" fmla="*/ 0 w 3493691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9731"/>
              <a:gd name="connsiteY0" fmla="*/ 851095 h 3455083"/>
              <a:gd name="connsiteX1" fmla="*/ 1224095 w 3519731"/>
              <a:gd name="connsiteY1" fmla="*/ 851081 h 3455083"/>
              <a:gd name="connsiteX2" fmla="*/ 1791502 w 3519731"/>
              <a:gd name="connsiteY2" fmla="*/ 0 h 3455083"/>
              <a:gd name="connsiteX3" fmla="*/ 2358908 w 3519731"/>
              <a:gd name="connsiteY3" fmla="*/ 851081 h 3455083"/>
              <a:gd name="connsiteX4" fmla="*/ 3493691 w 3519731"/>
              <a:gd name="connsiteY4" fmla="*/ 851095 h 3455083"/>
              <a:gd name="connsiteX5" fmla="*/ 2926314 w 3519731"/>
              <a:gd name="connsiteY5" fmla="*/ 1702191 h 3455083"/>
              <a:gd name="connsiteX6" fmla="*/ 3493691 w 3519731"/>
              <a:gd name="connsiteY6" fmla="*/ 2553286 h 3455083"/>
              <a:gd name="connsiteX7" fmla="*/ 2358908 w 3519731"/>
              <a:gd name="connsiteY7" fmla="*/ 2553300 h 3455083"/>
              <a:gd name="connsiteX8" fmla="*/ 1791502 w 3519731"/>
              <a:gd name="connsiteY8" fmla="*/ 3404381 h 3455083"/>
              <a:gd name="connsiteX9" fmla="*/ 1224095 w 3519731"/>
              <a:gd name="connsiteY9" fmla="*/ 2553300 h 3455083"/>
              <a:gd name="connsiteX10" fmla="*/ 89312 w 3519731"/>
              <a:gd name="connsiteY10" fmla="*/ 2553286 h 3455083"/>
              <a:gd name="connsiteX11" fmla="*/ 656689 w 3519731"/>
              <a:gd name="connsiteY11" fmla="*/ 1702191 h 3455083"/>
              <a:gd name="connsiteX12" fmla="*/ 89312 w 3519731"/>
              <a:gd name="connsiteY12" fmla="*/ 851095 h 3455083"/>
              <a:gd name="connsiteX0" fmla="*/ 89312 w 3519731"/>
              <a:gd name="connsiteY0" fmla="*/ 851095 h 3404386"/>
              <a:gd name="connsiteX1" fmla="*/ 1224095 w 3519731"/>
              <a:gd name="connsiteY1" fmla="*/ 851081 h 3404386"/>
              <a:gd name="connsiteX2" fmla="*/ 1791502 w 3519731"/>
              <a:gd name="connsiteY2" fmla="*/ 0 h 3404386"/>
              <a:gd name="connsiteX3" fmla="*/ 2358908 w 3519731"/>
              <a:gd name="connsiteY3" fmla="*/ 851081 h 3404386"/>
              <a:gd name="connsiteX4" fmla="*/ 3493691 w 3519731"/>
              <a:gd name="connsiteY4" fmla="*/ 851095 h 3404386"/>
              <a:gd name="connsiteX5" fmla="*/ 2926314 w 3519731"/>
              <a:gd name="connsiteY5" fmla="*/ 1702191 h 3404386"/>
              <a:gd name="connsiteX6" fmla="*/ 3493691 w 3519731"/>
              <a:gd name="connsiteY6" fmla="*/ 2553286 h 3404386"/>
              <a:gd name="connsiteX7" fmla="*/ 2358908 w 3519731"/>
              <a:gd name="connsiteY7" fmla="*/ 2553300 h 3404386"/>
              <a:gd name="connsiteX8" fmla="*/ 1791502 w 3519731"/>
              <a:gd name="connsiteY8" fmla="*/ 3404381 h 3404386"/>
              <a:gd name="connsiteX9" fmla="*/ 1224095 w 3519731"/>
              <a:gd name="connsiteY9" fmla="*/ 2553300 h 3404386"/>
              <a:gd name="connsiteX10" fmla="*/ 89312 w 3519731"/>
              <a:gd name="connsiteY10" fmla="*/ 2553286 h 3404386"/>
              <a:gd name="connsiteX11" fmla="*/ 656689 w 3519731"/>
              <a:gd name="connsiteY11" fmla="*/ 1702191 h 3404386"/>
              <a:gd name="connsiteX12" fmla="*/ 89312 w 3519731"/>
              <a:gd name="connsiteY12" fmla="*/ 851095 h 3404386"/>
              <a:gd name="connsiteX0" fmla="*/ 22823 w 3453242"/>
              <a:gd name="connsiteY0" fmla="*/ 851095 h 3404386"/>
              <a:gd name="connsiteX1" fmla="*/ 1157606 w 3453242"/>
              <a:gd name="connsiteY1" fmla="*/ 851081 h 3404386"/>
              <a:gd name="connsiteX2" fmla="*/ 1725013 w 3453242"/>
              <a:gd name="connsiteY2" fmla="*/ 0 h 3404386"/>
              <a:gd name="connsiteX3" fmla="*/ 2292419 w 3453242"/>
              <a:gd name="connsiteY3" fmla="*/ 851081 h 3404386"/>
              <a:gd name="connsiteX4" fmla="*/ 3427202 w 3453242"/>
              <a:gd name="connsiteY4" fmla="*/ 851095 h 3404386"/>
              <a:gd name="connsiteX5" fmla="*/ 2859825 w 3453242"/>
              <a:gd name="connsiteY5" fmla="*/ 1702191 h 3404386"/>
              <a:gd name="connsiteX6" fmla="*/ 3427202 w 3453242"/>
              <a:gd name="connsiteY6" fmla="*/ 2553286 h 3404386"/>
              <a:gd name="connsiteX7" fmla="*/ 2292419 w 3453242"/>
              <a:gd name="connsiteY7" fmla="*/ 2553300 h 3404386"/>
              <a:gd name="connsiteX8" fmla="*/ 1725013 w 3453242"/>
              <a:gd name="connsiteY8" fmla="*/ 3404381 h 3404386"/>
              <a:gd name="connsiteX9" fmla="*/ 1157606 w 3453242"/>
              <a:gd name="connsiteY9" fmla="*/ 2553300 h 3404386"/>
              <a:gd name="connsiteX10" fmla="*/ 22823 w 3453242"/>
              <a:gd name="connsiteY10" fmla="*/ 2553286 h 3404386"/>
              <a:gd name="connsiteX11" fmla="*/ 590200 w 3453242"/>
              <a:gd name="connsiteY11" fmla="*/ 1702191 h 3404386"/>
              <a:gd name="connsiteX12" fmla="*/ 22823 w 3453242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51179"/>
              <a:gd name="connsiteY0" fmla="*/ 851095 h 3404386"/>
              <a:gd name="connsiteX1" fmla="*/ 1153301 w 3451179"/>
              <a:gd name="connsiteY1" fmla="*/ 851081 h 3404386"/>
              <a:gd name="connsiteX2" fmla="*/ 1720708 w 3451179"/>
              <a:gd name="connsiteY2" fmla="*/ 0 h 3404386"/>
              <a:gd name="connsiteX3" fmla="*/ 2288114 w 3451179"/>
              <a:gd name="connsiteY3" fmla="*/ 851081 h 3404386"/>
              <a:gd name="connsiteX4" fmla="*/ 3422897 w 3451179"/>
              <a:gd name="connsiteY4" fmla="*/ 851095 h 3404386"/>
              <a:gd name="connsiteX5" fmla="*/ 2855520 w 3451179"/>
              <a:gd name="connsiteY5" fmla="*/ 1702191 h 3404386"/>
              <a:gd name="connsiteX6" fmla="*/ 3422897 w 3451179"/>
              <a:gd name="connsiteY6" fmla="*/ 2553286 h 3404386"/>
              <a:gd name="connsiteX7" fmla="*/ 2288114 w 3451179"/>
              <a:gd name="connsiteY7" fmla="*/ 2553300 h 3404386"/>
              <a:gd name="connsiteX8" fmla="*/ 1720708 w 3451179"/>
              <a:gd name="connsiteY8" fmla="*/ 3404381 h 3404386"/>
              <a:gd name="connsiteX9" fmla="*/ 1153301 w 3451179"/>
              <a:gd name="connsiteY9" fmla="*/ 2553300 h 3404386"/>
              <a:gd name="connsiteX10" fmla="*/ 18518 w 3451179"/>
              <a:gd name="connsiteY10" fmla="*/ 2553286 h 3404386"/>
              <a:gd name="connsiteX11" fmla="*/ 585895 w 3451179"/>
              <a:gd name="connsiteY11" fmla="*/ 1702191 h 3404386"/>
              <a:gd name="connsiteX12" fmla="*/ 18518 w 3451179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546"/>
              <a:gd name="connsiteX1" fmla="*/ 1153301 w 3471506"/>
              <a:gd name="connsiteY1" fmla="*/ 851081 h 3404546"/>
              <a:gd name="connsiteX2" fmla="*/ 1720708 w 3471506"/>
              <a:gd name="connsiteY2" fmla="*/ 0 h 3404546"/>
              <a:gd name="connsiteX3" fmla="*/ 2288114 w 3471506"/>
              <a:gd name="connsiteY3" fmla="*/ 851081 h 3404546"/>
              <a:gd name="connsiteX4" fmla="*/ 3422897 w 3471506"/>
              <a:gd name="connsiteY4" fmla="*/ 851095 h 3404546"/>
              <a:gd name="connsiteX5" fmla="*/ 2855520 w 3471506"/>
              <a:gd name="connsiteY5" fmla="*/ 1702191 h 3404546"/>
              <a:gd name="connsiteX6" fmla="*/ 3422897 w 3471506"/>
              <a:gd name="connsiteY6" fmla="*/ 2553286 h 3404546"/>
              <a:gd name="connsiteX7" fmla="*/ 2288114 w 3471506"/>
              <a:gd name="connsiteY7" fmla="*/ 2553300 h 3404546"/>
              <a:gd name="connsiteX8" fmla="*/ 1720708 w 3471506"/>
              <a:gd name="connsiteY8" fmla="*/ 3404381 h 3404546"/>
              <a:gd name="connsiteX9" fmla="*/ 1153301 w 3471506"/>
              <a:gd name="connsiteY9" fmla="*/ 2553300 h 3404546"/>
              <a:gd name="connsiteX10" fmla="*/ 18518 w 3471506"/>
              <a:gd name="connsiteY10" fmla="*/ 2553286 h 3404546"/>
              <a:gd name="connsiteX11" fmla="*/ 585895 w 3471506"/>
              <a:gd name="connsiteY11" fmla="*/ 1702191 h 3404546"/>
              <a:gd name="connsiteX12" fmla="*/ 18518 w 3471506"/>
              <a:gd name="connsiteY12" fmla="*/ 851095 h 3404546"/>
              <a:gd name="connsiteX0" fmla="*/ 25579 w 3478567"/>
              <a:gd name="connsiteY0" fmla="*/ 851095 h 3404546"/>
              <a:gd name="connsiteX1" fmla="*/ 1160362 w 3478567"/>
              <a:gd name="connsiteY1" fmla="*/ 851081 h 3404546"/>
              <a:gd name="connsiteX2" fmla="*/ 1727769 w 3478567"/>
              <a:gd name="connsiteY2" fmla="*/ 0 h 3404546"/>
              <a:gd name="connsiteX3" fmla="*/ 2295175 w 3478567"/>
              <a:gd name="connsiteY3" fmla="*/ 851081 h 3404546"/>
              <a:gd name="connsiteX4" fmla="*/ 3429958 w 3478567"/>
              <a:gd name="connsiteY4" fmla="*/ 851095 h 3404546"/>
              <a:gd name="connsiteX5" fmla="*/ 2862581 w 3478567"/>
              <a:gd name="connsiteY5" fmla="*/ 1702191 h 3404546"/>
              <a:gd name="connsiteX6" fmla="*/ 3429958 w 3478567"/>
              <a:gd name="connsiteY6" fmla="*/ 2553286 h 3404546"/>
              <a:gd name="connsiteX7" fmla="*/ 2295175 w 3478567"/>
              <a:gd name="connsiteY7" fmla="*/ 2553300 h 3404546"/>
              <a:gd name="connsiteX8" fmla="*/ 1727769 w 3478567"/>
              <a:gd name="connsiteY8" fmla="*/ 3404381 h 3404546"/>
              <a:gd name="connsiteX9" fmla="*/ 1160362 w 3478567"/>
              <a:gd name="connsiteY9" fmla="*/ 2553300 h 3404546"/>
              <a:gd name="connsiteX10" fmla="*/ 25579 w 3478567"/>
              <a:gd name="connsiteY10" fmla="*/ 2553286 h 3404546"/>
              <a:gd name="connsiteX11" fmla="*/ 592956 w 3478567"/>
              <a:gd name="connsiteY11" fmla="*/ 1702191 h 3404546"/>
              <a:gd name="connsiteX12" fmla="*/ 25579 w 3478567"/>
              <a:gd name="connsiteY12" fmla="*/ 851095 h 3404546"/>
              <a:gd name="connsiteX0" fmla="*/ 28247 w 3481235"/>
              <a:gd name="connsiteY0" fmla="*/ 851095 h 3404546"/>
              <a:gd name="connsiteX1" fmla="*/ 1163030 w 3481235"/>
              <a:gd name="connsiteY1" fmla="*/ 851081 h 3404546"/>
              <a:gd name="connsiteX2" fmla="*/ 1730437 w 3481235"/>
              <a:gd name="connsiteY2" fmla="*/ 0 h 3404546"/>
              <a:gd name="connsiteX3" fmla="*/ 2297843 w 3481235"/>
              <a:gd name="connsiteY3" fmla="*/ 851081 h 3404546"/>
              <a:gd name="connsiteX4" fmla="*/ 3432626 w 3481235"/>
              <a:gd name="connsiteY4" fmla="*/ 851095 h 3404546"/>
              <a:gd name="connsiteX5" fmla="*/ 2865249 w 3481235"/>
              <a:gd name="connsiteY5" fmla="*/ 1702191 h 3404546"/>
              <a:gd name="connsiteX6" fmla="*/ 3432626 w 3481235"/>
              <a:gd name="connsiteY6" fmla="*/ 2553286 h 3404546"/>
              <a:gd name="connsiteX7" fmla="*/ 2297843 w 3481235"/>
              <a:gd name="connsiteY7" fmla="*/ 2553300 h 3404546"/>
              <a:gd name="connsiteX8" fmla="*/ 1730437 w 3481235"/>
              <a:gd name="connsiteY8" fmla="*/ 3404381 h 3404546"/>
              <a:gd name="connsiteX9" fmla="*/ 1163030 w 3481235"/>
              <a:gd name="connsiteY9" fmla="*/ 2553300 h 3404546"/>
              <a:gd name="connsiteX10" fmla="*/ 28247 w 3481235"/>
              <a:gd name="connsiteY10" fmla="*/ 2553286 h 3404546"/>
              <a:gd name="connsiteX11" fmla="*/ 595624 w 3481235"/>
              <a:gd name="connsiteY11" fmla="*/ 1702191 h 3404546"/>
              <a:gd name="connsiteX12" fmla="*/ 28247 w 3481235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222" h="3404546">
                <a:moveTo>
                  <a:pt x="53234" y="851095"/>
                </a:moveTo>
                <a:cubicBezTo>
                  <a:pt x="289283" y="481436"/>
                  <a:pt x="904319" y="992930"/>
                  <a:pt x="1188017" y="851081"/>
                </a:cubicBezTo>
                <a:cubicBezTo>
                  <a:pt x="1471715" y="709232"/>
                  <a:pt x="1260893" y="0"/>
                  <a:pt x="1755424" y="0"/>
                </a:cubicBezTo>
                <a:cubicBezTo>
                  <a:pt x="2249955" y="0"/>
                  <a:pt x="2039132" y="709232"/>
                  <a:pt x="2322830" y="851081"/>
                </a:cubicBezTo>
                <a:cubicBezTo>
                  <a:pt x="2701091" y="851086"/>
                  <a:pt x="3276435" y="477097"/>
                  <a:pt x="3457613" y="851095"/>
                </a:cubicBezTo>
                <a:cubicBezTo>
                  <a:pt x="3638791" y="1225093"/>
                  <a:pt x="2890236" y="1418493"/>
                  <a:pt x="2890236" y="1702191"/>
                </a:cubicBezTo>
                <a:cubicBezTo>
                  <a:pt x="3079362" y="1985889"/>
                  <a:pt x="3679729" y="2159187"/>
                  <a:pt x="3457613" y="2553286"/>
                </a:cubicBezTo>
                <a:cubicBezTo>
                  <a:pt x="3235497" y="2947385"/>
                  <a:pt x="2606528" y="2411451"/>
                  <a:pt x="2322830" y="2553300"/>
                </a:cubicBezTo>
                <a:cubicBezTo>
                  <a:pt x="2133695" y="2836994"/>
                  <a:pt x="2249955" y="3391669"/>
                  <a:pt x="1755424" y="3404381"/>
                </a:cubicBezTo>
                <a:cubicBezTo>
                  <a:pt x="1260893" y="3417093"/>
                  <a:pt x="1471715" y="2695149"/>
                  <a:pt x="1188017" y="2553300"/>
                </a:cubicBezTo>
                <a:cubicBezTo>
                  <a:pt x="809756" y="2553295"/>
                  <a:pt x="234275" y="2954705"/>
                  <a:pt x="53234" y="2553286"/>
                </a:cubicBezTo>
                <a:cubicBezTo>
                  <a:pt x="-127807" y="2151867"/>
                  <a:pt x="620611" y="1985889"/>
                  <a:pt x="620611" y="1702191"/>
                </a:cubicBezTo>
                <a:cubicBezTo>
                  <a:pt x="431485" y="1418492"/>
                  <a:pt x="-182815" y="1220754"/>
                  <a:pt x="53234" y="8510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EE28EC-1F92-4F9E-9D0D-26CC672B0A09}"/>
              </a:ext>
            </a:extLst>
          </p:cNvPr>
          <p:cNvSpPr txBox="1"/>
          <p:nvPr/>
        </p:nvSpPr>
        <p:spPr>
          <a:xfrm>
            <a:off x="4461392" y="2989135"/>
            <a:ext cx="3241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chemeClr val="tx2">
                    <a:lumMod val="50000"/>
                  </a:schemeClr>
                </a:solidFill>
                <a:latin typeface="Oswald" panose="02000503000000000000" pitchFamily="2" charset="0"/>
              </a:rPr>
              <a:t>الإِصاباتُ </a:t>
            </a:r>
            <a:r>
              <a:rPr lang="ar-SY" sz="2800" b="1" dirty="0">
                <a:solidFill>
                  <a:schemeClr val="tx2">
                    <a:lumMod val="50000"/>
                  </a:schemeClr>
                </a:solidFill>
                <a:latin typeface="Oswald" panose="02000503000000000000" pitchFamily="2" charset="0"/>
              </a:rPr>
              <a:t>أثناءَ </a:t>
            </a:r>
          </a:p>
          <a:p>
            <a:pPr algn="ctr"/>
            <a:r>
              <a:rPr lang="ar-SY" sz="2800" b="1" dirty="0" smtClean="0">
                <a:solidFill>
                  <a:schemeClr val="tx2">
                    <a:lumMod val="50000"/>
                  </a:schemeClr>
                </a:solidFill>
                <a:latin typeface="Oswald" panose="02000503000000000000" pitchFamily="2" charset="0"/>
              </a:rPr>
              <a:t>اللَّعِب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Oswald" panose="020005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4C8024-0B98-4E06-91CF-D4E140922670}"/>
              </a:ext>
            </a:extLst>
          </p:cNvPr>
          <p:cNvSpPr txBox="1"/>
          <p:nvPr/>
        </p:nvSpPr>
        <p:spPr>
          <a:xfrm>
            <a:off x="5848910" y="1803301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Oswald" panose="02000503000000000000" pitchFamily="2" charset="0"/>
              </a:rPr>
              <a:t>1</a:t>
            </a:r>
            <a:endParaRPr lang="en-US" sz="2800" b="1" dirty="0">
              <a:solidFill>
                <a:srgbClr val="FF0066"/>
              </a:solidFill>
              <a:latin typeface="Oswald" panose="02000503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A5C8C6-56B7-4F33-82D7-304B82CFFE2D}"/>
              </a:ext>
            </a:extLst>
          </p:cNvPr>
          <p:cNvSpPr txBox="1"/>
          <p:nvPr/>
        </p:nvSpPr>
        <p:spPr>
          <a:xfrm>
            <a:off x="7215235" y="2479361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8D5"/>
                </a:solidFill>
                <a:latin typeface="Oswald" panose="02000503000000000000" pitchFamily="2" charset="0"/>
              </a:rPr>
              <a:t>2</a:t>
            </a:r>
            <a:endParaRPr lang="en-US" sz="2800" b="1" dirty="0">
              <a:solidFill>
                <a:srgbClr val="0078D5"/>
              </a:solidFill>
              <a:latin typeface="Oswald" panose="02000503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65F675-C08F-47ED-BA18-A18884315200}"/>
              </a:ext>
            </a:extLst>
          </p:cNvPr>
          <p:cNvSpPr txBox="1"/>
          <p:nvPr/>
        </p:nvSpPr>
        <p:spPr>
          <a:xfrm>
            <a:off x="7113695" y="3825053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9900"/>
                </a:solidFill>
                <a:latin typeface="Oswald" panose="02000503000000000000" pitchFamily="2" charset="0"/>
              </a:rPr>
              <a:t>3</a:t>
            </a:r>
            <a:endParaRPr lang="en-US" sz="2800" b="1" dirty="0">
              <a:solidFill>
                <a:srgbClr val="FF9900"/>
              </a:solidFill>
              <a:latin typeface="Oswald" panose="02000503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AFFFC75-9074-4F96-B71F-19FF155700A2}"/>
              </a:ext>
            </a:extLst>
          </p:cNvPr>
          <p:cNvSpPr txBox="1"/>
          <p:nvPr/>
        </p:nvSpPr>
        <p:spPr>
          <a:xfrm>
            <a:off x="5848910" y="4504093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983"/>
                </a:solidFill>
                <a:latin typeface="Oswald" panose="02000503000000000000" pitchFamily="2" charset="0"/>
              </a:rPr>
              <a:t>4</a:t>
            </a:r>
            <a:endParaRPr lang="en-US" sz="2800" b="1" dirty="0">
              <a:solidFill>
                <a:srgbClr val="008983"/>
              </a:solidFill>
              <a:latin typeface="Oswald" panose="02000503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27788A6-7D99-4FD0-8775-8114B6B63A40}"/>
              </a:ext>
            </a:extLst>
          </p:cNvPr>
          <p:cNvSpPr txBox="1"/>
          <p:nvPr/>
        </p:nvSpPr>
        <p:spPr>
          <a:xfrm>
            <a:off x="4521810" y="3872240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Oswald" panose="020005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7C99133-5BAF-4378-BEAE-4E38FCDCAA41}"/>
              </a:ext>
            </a:extLst>
          </p:cNvPr>
          <p:cNvSpPr txBox="1"/>
          <p:nvPr/>
        </p:nvSpPr>
        <p:spPr>
          <a:xfrm>
            <a:off x="4538436" y="2522249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66"/>
                </a:solidFill>
                <a:latin typeface="Oswald" panose="02000503000000000000" pitchFamily="2" charset="0"/>
              </a:rPr>
              <a:t>6</a:t>
            </a:r>
            <a:endParaRPr lang="en-US" sz="2800" b="1" dirty="0">
              <a:solidFill>
                <a:srgbClr val="003366"/>
              </a:solidFill>
              <a:latin typeface="Oswald" panose="02000503000000000000" pitchFamily="2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780F94FC-7906-469D-8CA4-47F74E816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42" y="1703418"/>
            <a:ext cx="2078194" cy="2078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39F58813-9387-4566-B729-767932614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52" y="3905126"/>
            <a:ext cx="1938761" cy="1882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76BBE47-DC92-41DD-9AC4-D55DA2ADC1CA}"/>
              </a:ext>
            </a:extLst>
          </p:cNvPr>
          <p:cNvSpPr txBox="1"/>
          <p:nvPr/>
        </p:nvSpPr>
        <p:spPr>
          <a:xfrm>
            <a:off x="7426656" y="100553"/>
            <a:ext cx="154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أتجنَّب الاقتراب من النار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BC96144-1DFF-41D4-AA5F-9A3D49D81B8C}"/>
              </a:ext>
            </a:extLst>
          </p:cNvPr>
          <p:cNvSpPr txBox="1"/>
          <p:nvPr/>
        </p:nvSpPr>
        <p:spPr>
          <a:xfrm>
            <a:off x="9506857" y="1942913"/>
            <a:ext cx="259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لا ألعب بالأرجوحة إلَّا بوجود شخص بالغ بجانبي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8880DE5-2A62-4161-99DA-4315B8E4512F}"/>
              </a:ext>
            </a:extLst>
          </p:cNvPr>
          <p:cNvSpPr txBox="1"/>
          <p:nvPr/>
        </p:nvSpPr>
        <p:spPr>
          <a:xfrm>
            <a:off x="9680348" y="4542766"/>
            <a:ext cx="175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لا ألعب بمفتاح الكهرباء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05A21C0-4FEC-4A85-88B6-D971437C7625}"/>
              </a:ext>
            </a:extLst>
          </p:cNvPr>
          <p:cNvSpPr txBox="1"/>
          <p:nvPr/>
        </p:nvSpPr>
        <p:spPr>
          <a:xfrm>
            <a:off x="7426656" y="5849588"/>
            <a:ext cx="175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أعتني بإصابتي حتى أشفى تماماً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BB90DE7-6925-463F-A6B8-9D8C2B31D233}"/>
              </a:ext>
            </a:extLst>
          </p:cNvPr>
          <p:cNvSpPr txBox="1"/>
          <p:nvPr/>
        </p:nvSpPr>
        <p:spPr>
          <a:xfrm>
            <a:off x="217715" y="4486600"/>
            <a:ext cx="258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أستعمل الأدوات الحادّة بحذر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85A5C85-CFC4-44C3-A8B4-2EC233ED69AE}"/>
              </a:ext>
            </a:extLst>
          </p:cNvPr>
          <p:cNvSpPr txBox="1"/>
          <p:nvPr/>
        </p:nvSpPr>
        <p:spPr>
          <a:xfrm>
            <a:off x="486567" y="2033085"/>
            <a:ext cx="197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أبتعد عن المسبح إذا لم أكن أُجيد السباحة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8A74191-935E-42F0-8D87-CC8CD310FF7A}"/>
              </a:ext>
            </a:extLst>
          </p:cNvPr>
          <p:cNvGrpSpPr/>
          <p:nvPr/>
        </p:nvGrpSpPr>
        <p:grpSpPr>
          <a:xfrm>
            <a:off x="5919483" y="265744"/>
            <a:ext cx="1341598" cy="1409572"/>
            <a:chOff x="5467488" y="353730"/>
            <a:chExt cx="1341598" cy="1409572"/>
          </a:xfrm>
          <a:noFill/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4B46D1C-B204-47FC-A80B-CADF84E2E3F0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8F6BB8E-E491-4910-B700-C1F3F8259DDA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F93F0F3F-521F-4463-88FA-0630FD1455E3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A1EA138-E918-4036-A59A-7F165C2C3B2B}"/>
              </a:ext>
            </a:extLst>
          </p:cNvPr>
          <p:cNvGrpSpPr/>
          <p:nvPr/>
        </p:nvGrpSpPr>
        <p:grpSpPr>
          <a:xfrm rot="4318574">
            <a:off x="8002729" y="1445374"/>
            <a:ext cx="1341598" cy="1409572"/>
            <a:chOff x="5467488" y="353730"/>
            <a:chExt cx="1341598" cy="140957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3051CCA9-EE82-4F27-A2B8-A3D1431DA2B0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00BC2C7A-6AF6-4F9E-B1BC-74ED86480454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34BF9AB-8244-4AA5-840D-486C439A0AE9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57E242E5-76CB-4241-B61F-334FA72DB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58" y="1353952"/>
            <a:ext cx="2003415" cy="2007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6B56FC4-D13D-42F6-BE2F-0CFD0A48455B}"/>
              </a:ext>
            </a:extLst>
          </p:cNvPr>
          <p:cNvGrpSpPr/>
          <p:nvPr/>
        </p:nvGrpSpPr>
        <p:grpSpPr>
          <a:xfrm rot="7061852">
            <a:off x="7784005" y="4001986"/>
            <a:ext cx="1341598" cy="1409572"/>
            <a:chOff x="5467488" y="353730"/>
            <a:chExt cx="1341598" cy="1409572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912D363B-32C8-484B-8091-715420ABDB09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67601BDF-2DE7-4285-8252-DB86E2250FE8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023480A8-8044-48C7-BB03-59E2C2FF048D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49C2742-650F-4691-B1FF-BC730468DB88}"/>
              </a:ext>
            </a:extLst>
          </p:cNvPr>
          <p:cNvGrpSpPr/>
          <p:nvPr/>
        </p:nvGrpSpPr>
        <p:grpSpPr>
          <a:xfrm rot="10321634">
            <a:off x="5506095" y="5157484"/>
            <a:ext cx="1341598" cy="1409572"/>
            <a:chOff x="5467488" y="353730"/>
            <a:chExt cx="1341598" cy="1409572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43AB9343-D8F3-4775-82BD-F79B05CEB9D1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E565677-41D0-43A8-9A55-CBFEEF3CD91E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B18BF717-E322-4628-8529-EE20554B1F63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3A088D35-A021-4ABB-83FB-BC4A13D28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1" y="5016264"/>
            <a:ext cx="1885660" cy="188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9028B1B5-5F91-4B38-97BC-C7825F9BAEF1}"/>
              </a:ext>
            </a:extLst>
          </p:cNvPr>
          <p:cNvGrpSpPr/>
          <p:nvPr/>
        </p:nvGrpSpPr>
        <p:grpSpPr>
          <a:xfrm rot="13374909">
            <a:off x="3067437" y="4105413"/>
            <a:ext cx="1341598" cy="1409572"/>
            <a:chOff x="5467488" y="353730"/>
            <a:chExt cx="1341598" cy="1409572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9F35235-6D20-4A00-A8DB-275611BEE31E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D3BD97D-61F0-4F52-94E0-B665AB478F1B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4726018-CF55-4B75-8C3C-4B1406BC0529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7B86ECBE-CD4A-4BF2-9985-A7838EE57C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03" y="-29973"/>
            <a:ext cx="1933032" cy="1933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695BA9C-CD1E-4DDC-84C9-ACFFB10D8416}"/>
              </a:ext>
            </a:extLst>
          </p:cNvPr>
          <p:cNvGrpSpPr/>
          <p:nvPr/>
        </p:nvGrpSpPr>
        <p:grpSpPr>
          <a:xfrm rot="17599361">
            <a:off x="2777439" y="1551547"/>
            <a:ext cx="1341598" cy="1409572"/>
            <a:chOff x="5467488" y="353730"/>
            <a:chExt cx="1341598" cy="1409572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EA56F03-1FA4-480D-81D2-7CF5B793AAB4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33C00D0-A6A3-4113-905C-74E999093C93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448632D-4985-4AA2-BB92-F0B1195A38F2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2672593F-D6BA-4220-A391-E912F8138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519" y="3490595"/>
            <a:ext cx="1978720" cy="1901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60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8" grpId="0"/>
      <p:bldP spid="15" grpId="0"/>
      <p:bldP spid="16" grpId="0"/>
      <p:bldP spid="17" grpId="0"/>
      <p:bldP spid="18" grpId="0"/>
      <p:bldP spid="19" grpId="0"/>
      <p:bldP spid="20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43794" y="2260155"/>
            <a:ext cx="1762022" cy="2322961"/>
            <a:chOff x="1762913" y="2259160"/>
            <a:chExt cx="1760565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7261" y="3708985"/>
              <a:ext cx="819949" cy="6386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913" y="3227856"/>
              <a:ext cx="1760565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السلامةُ أثناءَ اللعب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xmlns="" id="{221EFBA9-B765-43F5-B990-2F1BB1C0C649}"/>
              </a:ext>
            </a:extLst>
          </p:cNvPr>
          <p:cNvSpPr/>
          <p:nvPr/>
        </p:nvSpPr>
        <p:spPr>
          <a:xfrm rot="220048">
            <a:off x="6863386" y="1276083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xmlns="" id="{C7A27F80-1A2E-4539-A4B5-655DDD31578C}"/>
              </a:ext>
            </a:extLst>
          </p:cNvPr>
          <p:cNvSpPr/>
          <p:nvPr/>
        </p:nvSpPr>
        <p:spPr>
          <a:xfrm>
            <a:off x="6402698" y="822395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:a16="http://schemas.microsoft.com/office/drawing/2014/main" xmlns="" id="{A28828EA-657D-488D-A736-987288368F2D}"/>
              </a:ext>
            </a:extLst>
          </p:cNvPr>
          <p:cNvSpPr/>
          <p:nvPr/>
        </p:nvSpPr>
        <p:spPr>
          <a:xfrm>
            <a:off x="6506510" y="664524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2">
            <a:extLst>
              <a:ext uri="{FF2B5EF4-FFF2-40B4-BE49-F238E27FC236}">
                <a16:creationId xmlns:a16="http://schemas.microsoft.com/office/drawing/2014/main" xmlns="" id="{EAC4A0E4-4CBD-49AB-BD49-ABF90A4C4862}"/>
              </a:ext>
            </a:extLst>
          </p:cNvPr>
          <p:cNvSpPr/>
          <p:nvPr/>
        </p:nvSpPr>
        <p:spPr>
          <a:xfrm rot="220048">
            <a:off x="5559632" y="2869126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3">
            <a:extLst>
              <a:ext uri="{FF2B5EF4-FFF2-40B4-BE49-F238E27FC236}">
                <a16:creationId xmlns:a16="http://schemas.microsoft.com/office/drawing/2014/main" xmlns="" id="{C372AA08-D913-4B9D-BFE0-4FF63C86C802}"/>
              </a:ext>
            </a:extLst>
          </p:cNvPr>
          <p:cNvSpPr/>
          <p:nvPr/>
        </p:nvSpPr>
        <p:spPr>
          <a:xfrm>
            <a:off x="5098944" y="2415438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:a16="http://schemas.microsoft.com/office/drawing/2014/main" xmlns="" id="{67BBCFFB-4337-49AD-A54C-21E7FBAF47F7}"/>
              </a:ext>
            </a:extLst>
          </p:cNvPr>
          <p:cNvSpPr/>
          <p:nvPr/>
        </p:nvSpPr>
        <p:spPr>
          <a:xfrm>
            <a:off x="5202756" y="2290769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:a16="http://schemas.microsoft.com/office/drawing/2014/main" xmlns="" id="{F2AA69E7-8916-41A4-A02A-9B4AE993FC8E}"/>
              </a:ext>
            </a:extLst>
          </p:cNvPr>
          <p:cNvSpPr/>
          <p:nvPr/>
        </p:nvSpPr>
        <p:spPr>
          <a:xfrm rot="220048">
            <a:off x="6863386" y="4481912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9">
            <a:extLst>
              <a:ext uri="{FF2B5EF4-FFF2-40B4-BE49-F238E27FC236}">
                <a16:creationId xmlns:a16="http://schemas.microsoft.com/office/drawing/2014/main" xmlns="" id="{59CCBA47-3208-4FF6-885B-9158DF0EA24F}"/>
              </a:ext>
            </a:extLst>
          </p:cNvPr>
          <p:cNvSpPr/>
          <p:nvPr/>
        </p:nvSpPr>
        <p:spPr>
          <a:xfrm>
            <a:off x="6402698" y="4028224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30">
            <a:extLst>
              <a:ext uri="{FF2B5EF4-FFF2-40B4-BE49-F238E27FC236}">
                <a16:creationId xmlns:a16="http://schemas.microsoft.com/office/drawing/2014/main" xmlns="" id="{A2AF1115-8F7B-434D-B24D-4CE3441EE2A5}"/>
              </a:ext>
            </a:extLst>
          </p:cNvPr>
          <p:cNvSpPr/>
          <p:nvPr/>
        </p:nvSpPr>
        <p:spPr>
          <a:xfrm>
            <a:off x="6506510" y="3870353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46">
            <a:extLst>
              <a:ext uri="{FF2B5EF4-FFF2-40B4-BE49-F238E27FC236}">
                <a16:creationId xmlns:a16="http://schemas.microsoft.com/office/drawing/2014/main" xmlns="" id="{72B2D40A-3D9C-43D4-8380-3BF5D04000B7}"/>
              </a:ext>
            </a:extLst>
          </p:cNvPr>
          <p:cNvGrpSpPr/>
          <p:nvPr/>
        </p:nvGrpSpPr>
        <p:grpSpPr>
          <a:xfrm>
            <a:off x="7176851" y="870141"/>
            <a:ext cx="3830772" cy="584732"/>
            <a:chOff x="1333604" y="1196910"/>
            <a:chExt cx="3830772" cy="584732"/>
          </a:xfrm>
        </p:grpSpPr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xmlns="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xmlns="" id="{0DB16EC3-D11C-455D-93BA-195F52123095}"/>
                </a:ext>
              </a:extLst>
            </p:cNvPr>
            <p:cNvSpPr txBox="1"/>
            <p:nvPr/>
          </p:nvSpPr>
          <p:spPr>
            <a:xfrm>
              <a:off x="1333604" y="1319977"/>
              <a:ext cx="3830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تَجَنَّبِي اللَّعِبَ عِنْدَ مَصادِرِ الخَطَرِ</a:t>
              </a: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:a16="http://schemas.microsoft.com/office/drawing/2014/main" xmlns="" id="{E968BE6A-FD52-4F17-B17A-04F54C547E24}"/>
              </a:ext>
            </a:extLst>
          </p:cNvPr>
          <p:cNvGrpSpPr/>
          <p:nvPr/>
        </p:nvGrpSpPr>
        <p:grpSpPr>
          <a:xfrm>
            <a:off x="5832908" y="2490203"/>
            <a:ext cx="3911151" cy="830997"/>
            <a:chOff x="498795" y="1196910"/>
            <a:chExt cx="4828506" cy="830997"/>
          </a:xfrm>
        </p:grpSpPr>
        <p:sp>
          <p:nvSpPr>
            <p:cNvPr id="35" name="TextBox 50">
              <a:extLst>
                <a:ext uri="{FF2B5EF4-FFF2-40B4-BE49-F238E27FC236}">
                  <a16:creationId xmlns:a16="http://schemas.microsoft.com/office/drawing/2014/main" xmlns="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:a16="http://schemas.microsoft.com/office/drawing/2014/main" xmlns="" id="{75A28EC1-40C8-4858-A175-95A31B65BBEF}"/>
                </a:ext>
              </a:extLst>
            </p:cNvPr>
            <p:cNvSpPr txBox="1"/>
            <p:nvPr/>
          </p:nvSpPr>
          <p:spPr>
            <a:xfrm>
              <a:off x="498795" y="1196910"/>
              <a:ext cx="4828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اِحْتَرِمِي الآخَرِينَ أَثْناءَ اللَّعِبِ وَلا تُسِيئِي إِلَيْهِمْ.</a:t>
              </a:r>
            </a:p>
          </p:txBody>
        </p:sp>
      </p:grpSp>
      <p:grpSp>
        <p:nvGrpSpPr>
          <p:cNvPr id="37" name="Group 52">
            <a:extLst>
              <a:ext uri="{FF2B5EF4-FFF2-40B4-BE49-F238E27FC236}">
                <a16:creationId xmlns:a16="http://schemas.microsoft.com/office/drawing/2014/main" xmlns="" id="{BFD7A614-14E4-47A0-8569-CE3713B880A4}"/>
              </a:ext>
            </a:extLst>
          </p:cNvPr>
          <p:cNvGrpSpPr/>
          <p:nvPr/>
        </p:nvGrpSpPr>
        <p:grpSpPr>
          <a:xfrm>
            <a:off x="7264691" y="4119162"/>
            <a:ext cx="3503190" cy="830997"/>
            <a:chOff x="1420495" y="1021922"/>
            <a:chExt cx="3503190" cy="830997"/>
          </a:xfrm>
        </p:grpSpPr>
        <p:sp>
          <p:nvSpPr>
            <p:cNvPr id="38" name="TextBox 53">
              <a:extLst>
                <a:ext uri="{FF2B5EF4-FFF2-40B4-BE49-F238E27FC236}">
                  <a16:creationId xmlns:a16="http://schemas.microsoft.com/office/drawing/2014/main" xmlns="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54">
              <a:extLst>
                <a:ext uri="{FF2B5EF4-FFF2-40B4-BE49-F238E27FC236}">
                  <a16:creationId xmlns:a16="http://schemas.microsoft.com/office/drawing/2014/main" xmlns="" id="{38473116-A77D-4CBA-9F4C-CBBE43857C23}"/>
                </a:ext>
              </a:extLst>
            </p:cNvPr>
            <p:cNvSpPr txBox="1"/>
            <p:nvPr/>
          </p:nvSpPr>
          <p:spPr>
            <a:xfrm>
              <a:off x="1550709" y="1021922"/>
              <a:ext cx="33729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لا تَلْعَبِي بِصَخَبٍ فَتَكُونِي مَصْدَراً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لِإزْعاجِ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الآخرين وَإِيذائِهِمْ .</a:t>
              </a: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:a16="http://schemas.microsoft.com/office/drawing/2014/main" xmlns="" id="{80DC600E-44EC-4026-BDAF-18EFA8362B34}"/>
              </a:ext>
            </a:extLst>
          </p:cNvPr>
          <p:cNvGrpSpPr/>
          <p:nvPr/>
        </p:nvGrpSpPr>
        <p:grpSpPr>
          <a:xfrm>
            <a:off x="10813143" y="744594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:a16="http://schemas.microsoft.com/office/drawing/2014/main" xmlns="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xmlns="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:a16="http://schemas.microsoft.com/office/drawing/2014/main" xmlns="" id="{C74A9D79-B75C-4CC7-B012-1B4A6E281982}"/>
              </a:ext>
            </a:extLst>
          </p:cNvPr>
          <p:cNvGrpSpPr/>
          <p:nvPr/>
        </p:nvGrpSpPr>
        <p:grpSpPr>
          <a:xfrm>
            <a:off x="9509389" y="2293815"/>
            <a:ext cx="646917" cy="616592"/>
            <a:chOff x="10813143" y="2800940"/>
            <a:chExt cx="646917" cy="616592"/>
          </a:xfrm>
        </p:grpSpPr>
        <p:sp>
          <p:nvSpPr>
            <p:cNvPr id="45" name="Freeform: Shape 62">
              <a:extLst>
                <a:ext uri="{FF2B5EF4-FFF2-40B4-BE49-F238E27FC236}">
                  <a16:creationId xmlns:a16="http://schemas.microsoft.com/office/drawing/2014/main" xmlns="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68">
              <a:extLst>
                <a:ext uri="{FF2B5EF4-FFF2-40B4-BE49-F238E27FC236}">
                  <a16:creationId xmlns:a16="http://schemas.microsoft.com/office/drawing/2014/main" xmlns="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7">
            <a:extLst>
              <a:ext uri="{FF2B5EF4-FFF2-40B4-BE49-F238E27FC236}">
                <a16:creationId xmlns:a16="http://schemas.microsoft.com/office/drawing/2014/main" xmlns="" id="{4CB979B6-2026-459C-B152-F2B0C1488CCF}"/>
              </a:ext>
            </a:extLst>
          </p:cNvPr>
          <p:cNvGrpSpPr/>
          <p:nvPr/>
        </p:nvGrpSpPr>
        <p:grpSpPr>
          <a:xfrm>
            <a:off x="10767881" y="3940623"/>
            <a:ext cx="695292" cy="604645"/>
            <a:chOff x="10767881" y="4800366"/>
            <a:chExt cx="695292" cy="604645"/>
          </a:xfrm>
        </p:grpSpPr>
        <p:sp>
          <p:nvSpPr>
            <p:cNvPr id="48" name="Freeform: Shape 61">
              <a:extLst>
                <a:ext uri="{FF2B5EF4-FFF2-40B4-BE49-F238E27FC236}">
                  <a16:creationId xmlns:a16="http://schemas.microsoft.com/office/drawing/2014/main" xmlns="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69">
              <a:extLst>
                <a:ext uri="{FF2B5EF4-FFF2-40B4-BE49-F238E27FC236}">
                  <a16:creationId xmlns:a16="http://schemas.microsoft.com/office/drawing/2014/main" xmlns="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50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606468" y="140370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/>
              <a:t>إِرْشَاداتٌ </a:t>
            </a:r>
            <a:r>
              <a:rPr lang="ar-SY" sz="2800" b="1" dirty="0"/>
              <a:t>عامَّة</a:t>
            </a:r>
            <a:endParaRPr lang="en-US" sz="2800" b="1" dirty="0"/>
          </a:p>
        </p:txBody>
      </p:sp>
      <p:sp>
        <p:nvSpPr>
          <p:cNvPr id="53" name="Rectangle: Rounded Corners 28">
            <a:extLst>
              <a:ext uri="{FF2B5EF4-FFF2-40B4-BE49-F238E27FC236}">
                <a16:creationId xmlns:a16="http://schemas.microsoft.com/office/drawing/2014/main" xmlns="" id="{F2AA69E7-8916-41A4-A02A-9B4AE993FC8E}"/>
              </a:ext>
            </a:extLst>
          </p:cNvPr>
          <p:cNvSpPr/>
          <p:nvPr/>
        </p:nvSpPr>
        <p:spPr>
          <a:xfrm rot="220048">
            <a:off x="5663444" y="6063967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29">
            <a:extLst>
              <a:ext uri="{FF2B5EF4-FFF2-40B4-BE49-F238E27FC236}">
                <a16:creationId xmlns:a16="http://schemas.microsoft.com/office/drawing/2014/main" xmlns="" id="{59CCBA47-3208-4FF6-885B-9158DF0EA24F}"/>
              </a:ext>
            </a:extLst>
          </p:cNvPr>
          <p:cNvSpPr/>
          <p:nvPr/>
        </p:nvSpPr>
        <p:spPr>
          <a:xfrm>
            <a:off x="5202756" y="5610279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30">
            <a:extLst>
              <a:ext uri="{FF2B5EF4-FFF2-40B4-BE49-F238E27FC236}">
                <a16:creationId xmlns:a16="http://schemas.microsoft.com/office/drawing/2014/main" xmlns="" id="{A2AF1115-8F7B-434D-B24D-4CE3441EE2A5}"/>
              </a:ext>
            </a:extLst>
          </p:cNvPr>
          <p:cNvSpPr/>
          <p:nvPr/>
        </p:nvSpPr>
        <p:spPr>
          <a:xfrm>
            <a:off x="5306568" y="5452408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6" name="Group 52">
            <a:extLst>
              <a:ext uri="{FF2B5EF4-FFF2-40B4-BE49-F238E27FC236}">
                <a16:creationId xmlns:a16="http://schemas.microsoft.com/office/drawing/2014/main" xmlns="" id="{BFD7A614-14E4-47A0-8569-CE3713B880A4}"/>
              </a:ext>
            </a:extLst>
          </p:cNvPr>
          <p:cNvGrpSpPr/>
          <p:nvPr/>
        </p:nvGrpSpPr>
        <p:grpSpPr>
          <a:xfrm>
            <a:off x="5832908" y="5685044"/>
            <a:ext cx="3969030" cy="860982"/>
            <a:chOff x="1188654" y="1196910"/>
            <a:chExt cx="3969030" cy="860982"/>
          </a:xfrm>
        </p:grpSpPr>
        <p:sp>
          <p:nvSpPr>
            <p:cNvPr id="57" name="TextBox 53">
              <a:extLst>
                <a:ext uri="{FF2B5EF4-FFF2-40B4-BE49-F238E27FC236}">
                  <a16:creationId xmlns:a16="http://schemas.microsoft.com/office/drawing/2014/main" xmlns="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4">
              <a:extLst>
                <a:ext uri="{FF2B5EF4-FFF2-40B4-BE49-F238E27FC236}">
                  <a16:creationId xmlns:a16="http://schemas.microsoft.com/office/drawing/2014/main" xmlns="" id="{38473116-A77D-4CBA-9F4C-CBBE43857C23}"/>
                </a:ext>
              </a:extLst>
            </p:cNvPr>
            <p:cNvSpPr txBox="1"/>
            <p:nvPr/>
          </p:nvSpPr>
          <p:spPr>
            <a:xfrm>
              <a:off x="1188654" y="1226895"/>
              <a:ext cx="39690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حافِظِي عَلى مُمْتَلَكاتِ الوَطَنِ، لِيَبْقى مَنارةً حَضارِيَّةً جَمِيلةً.</a:t>
              </a:r>
            </a:p>
          </p:txBody>
        </p:sp>
      </p:grpSp>
      <p:grpSp>
        <p:nvGrpSpPr>
          <p:cNvPr id="59" name="Group 7">
            <a:extLst>
              <a:ext uri="{FF2B5EF4-FFF2-40B4-BE49-F238E27FC236}">
                <a16:creationId xmlns:a16="http://schemas.microsoft.com/office/drawing/2014/main" xmlns="" id="{4CB979B6-2026-459C-B152-F2B0C1488CCF}"/>
              </a:ext>
            </a:extLst>
          </p:cNvPr>
          <p:cNvGrpSpPr/>
          <p:nvPr/>
        </p:nvGrpSpPr>
        <p:grpSpPr>
          <a:xfrm>
            <a:off x="9567939" y="5522678"/>
            <a:ext cx="695292" cy="604645"/>
            <a:chOff x="10767881" y="4800366"/>
            <a:chExt cx="695292" cy="604645"/>
          </a:xfrm>
        </p:grpSpPr>
        <p:sp>
          <p:nvSpPr>
            <p:cNvPr id="60" name="Freeform: Shape 61">
              <a:extLst>
                <a:ext uri="{FF2B5EF4-FFF2-40B4-BE49-F238E27FC236}">
                  <a16:creationId xmlns:a16="http://schemas.microsoft.com/office/drawing/2014/main" xmlns="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TextBox 69">
              <a:extLst>
                <a:ext uri="{FF2B5EF4-FFF2-40B4-BE49-F238E27FC236}">
                  <a16:creationId xmlns:a16="http://schemas.microsoft.com/office/drawing/2014/main" xmlns="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6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"/>
                            </p:stCondLst>
                            <p:childTnLst>
                              <p:par>
                                <p:cTn id="1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6506</TotalTime>
  <Words>320</Words>
  <Application>Microsoft Office PowerPoint</Application>
  <PresentationFormat>مخصص</PresentationFormat>
  <Paragraphs>88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4647</cp:revision>
  <dcterms:created xsi:type="dcterms:W3CDTF">2020-10-10T04:32:51Z</dcterms:created>
  <dcterms:modified xsi:type="dcterms:W3CDTF">2021-04-21T13:35:50Z</dcterms:modified>
</cp:coreProperties>
</file>