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audio1.wav" ContentType="audio/wav"/>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 id="2147483708" r:id="rId2"/>
    <p:sldMasterId id="2147483720" r:id="rId3"/>
    <p:sldMasterId id="2147483786" r:id="rId4"/>
  </p:sldMasterIdLst>
  <p:notesMasterIdLst>
    <p:notesMasterId r:id="rId107"/>
  </p:notesMasterIdLst>
  <p:sldIdLst>
    <p:sldId id="302" r:id="rId5"/>
    <p:sldId id="267" r:id="rId6"/>
    <p:sldId id="482" r:id="rId7"/>
    <p:sldId id="480" r:id="rId8"/>
    <p:sldId id="481" r:id="rId9"/>
    <p:sldId id="306" r:id="rId10"/>
    <p:sldId id="383" r:id="rId11"/>
    <p:sldId id="308" r:id="rId12"/>
    <p:sldId id="270" r:id="rId13"/>
    <p:sldId id="366" r:id="rId14"/>
    <p:sldId id="309" r:id="rId15"/>
    <p:sldId id="368" r:id="rId16"/>
    <p:sldId id="483" r:id="rId17"/>
    <p:sldId id="370" r:id="rId18"/>
    <p:sldId id="484" r:id="rId19"/>
    <p:sldId id="310" r:id="rId20"/>
    <p:sldId id="418" r:id="rId21"/>
    <p:sldId id="311" r:id="rId22"/>
    <p:sldId id="419" r:id="rId23"/>
    <p:sldId id="343" r:id="rId24"/>
    <p:sldId id="373" r:id="rId25"/>
    <p:sldId id="420" r:id="rId26"/>
    <p:sldId id="312" r:id="rId27"/>
    <p:sldId id="494" r:id="rId28"/>
    <p:sldId id="313" r:id="rId29"/>
    <p:sldId id="314" r:id="rId30"/>
    <p:sldId id="316" r:id="rId31"/>
    <p:sldId id="317" r:id="rId32"/>
    <p:sldId id="485" r:id="rId33"/>
    <p:sldId id="376" r:id="rId34"/>
    <p:sldId id="421" r:id="rId35"/>
    <p:sldId id="486" r:id="rId36"/>
    <p:sldId id="423" r:id="rId37"/>
    <p:sldId id="319" r:id="rId38"/>
    <p:sldId id="427" r:id="rId39"/>
    <p:sldId id="428" r:id="rId40"/>
    <p:sldId id="426" r:id="rId41"/>
    <p:sldId id="378" r:id="rId42"/>
    <p:sldId id="495" r:id="rId43"/>
    <p:sldId id="320" r:id="rId44"/>
    <p:sldId id="388" r:id="rId45"/>
    <p:sldId id="321" r:id="rId46"/>
    <p:sldId id="397" r:id="rId47"/>
    <p:sldId id="487" r:id="rId48"/>
    <p:sldId id="470" r:id="rId49"/>
    <p:sldId id="472" r:id="rId50"/>
    <p:sldId id="322" r:id="rId51"/>
    <p:sldId id="471" r:id="rId52"/>
    <p:sldId id="473" r:id="rId53"/>
    <p:sldId id="323" r:id="rId54"/>
    <p:sldId id="491" r:id="rId55"/>
    <p:sldId id="476" r:id="rId56"/>
    <p:sldId id="477" r:id="rId57"/>
    <p:sldId id="478" r:id="rId58"/>
    <p:sldId id="479" r:id="rId59"/>
    <p:sldId id="488" r:id="rId60"/>
    <p:sldId id="489" r:id="rId61"/>
    <p:sldId id="497" r:id="rId62"/>
    <p:sldId id="324" r:id="rId63"/>
    <p:sldId id="500" r:id="rId64"/>
    <p:sldId id="501" r:id="rId65"/>
    <p:sldId id="502" r:id="rId66"/>
    <p:sldId id="498" r:id="rId67"/>
    <p:sldId id="436" r:id="rId68"/>
    <p:sldId id="300" r:id="rId69"/>
    <p:sldId id="457" r:id="rId70"/>
    <p:sldId id="437" r:id="rId71"/>
    <p:sldId id="503" r:id="rId72"/>
    <p:sldId id="439" r:id="rId73"/>
    <p:sldId id="396" r:id="rId74"/>
    <p:sldId id="441" r:id="rId75"/>
    <p:sldId id="384" r:id="rId76"/>
    <p:sldId id="442" r:id="rId77"/>
    <p:sldId id="504" r:id="rId78"/>
    <p:sldId id="399" r:id="rId79"/>
    <p:sldId id="393" r:id="rId80"/>
    <p:sldId id="386" r:id="rId81"/>
    <p:sldId id="443" r:id="rId82"/>
    <p:sldId id="493" r:id="rId83"/>
    <p:sldId id="492" r:id="rId84"/>
    <p:sldId id="275" r:id="rId85"/>
    <p:sldId id="389" r:id="rId86"/>
    <p:sldId id="276" r:id="rId87"/>
    <p:sldId id="278" r:id="rId88"/>
    <p:sldId id="279" r:id="rId89"/>
    <p:sldId id="387" r:id="rId90"/>
    <p:sldId id="277" r:id="rId91"/>
    <p:sldId id="280" r:id="rId92"/>
    <p:sldId id="281" r:id="rId93"/>
    <p:sldId id="505" r:id="rId94"/>
    <p:sldId id="506" r:id="rId95"/>
    <p:sldId id="283" r:id="rId96"/>
    <p:sldId id="297" r:id="rId97"/>
    <p:sldId id="286" r:id="rId98"/>
    <p:sldId id="287" r:id="rId99"/>
    <p:sldId id="288" r:id="rId100"/>
    <p:sldId id="289" r:id="rId101"/>
    <p:sldId id="298" r:id="rId102"/>
    <p:sldId id="291" r:id="rId103"/>
    <p:sldId id="392" r:id="rId104"/>
    <p:sldId id="293" r:id="rId105"/>
    <p:sldId id="339" r:id="rId106"/>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EFEF"/>
    <a:srgbClr val="EBEBEB"/>
    <a:srgbClr val="B43500"/>
    <a:srgbClr val="A5A5A5"/>
    <a:srgbClr val="FF7C80"/>
    <a:srgbClr val="66FF33"/>
    <a:srgbClr val="CCFF33"/>
    <a:srgbClr val="CCCC00"/>
    <a:srgbClr val="0CCAC1"/>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4380"/>
    <p:restoredTop sz="90409" autoAdjust="0"/>
  </p:normalViewPr>
  <p:slideViewPr>
    <p:cSldViewPr>
      <p:cViewPr varScale="1">
        <p:scale>
          <a:sx n="70" d="100"/>
          <a:sy n="70" d="100"/>
        </p:scale>
        <p:origin x="1302"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notesMaster" Target="notesMasters/notesMaster1.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viewProps" Target="viewProp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s>
</file>

<file path=ppt/diagrams/_rels/data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image" Target="../media/image6.jpg"/></Relationships>
</file>

<file path=ppt/diagrams/_rels/drawing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image" Target="../media/image6.jpg"/></Relationships>
</file>

<file path=ppt/diagrams/_rels/drawing3.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CBB784-C4D6-4614-A498-EC784CC555BE}" type="doc">
      <dgm:prSet loTypeId="urn:microsoft.com/office/officeart/2005/8/layout/pList2" loCatId="picture" qsTypeId="urn:microsoft.com/office/officeart/2005/8/quickstyle/simple1" qsCatId="simple" csTypeId="urn:microsoft.com/office/officeart/2005/8/colors/colorful3" csCatId="colorful" phldr="1"/>
      <dgm:spPr/>
    </dgm:pt>
    <dgm:pt modelId="{F1B9331E-3D8A-4C58-8549-56F18A79357C}">
      <dgm:prSet phldrT="[نص]" custT="1"/>
      <dgm:spPr/>
      <dgm:t>
        <a:bodyPr/>
        <a:lstStyle/>
        <a:p>
          <a:pPr rtl="1"/>
          <a:r>
            <a:rPr lang="ar-SA" sz="3300" kern="1200">
              <a:latin typeface="Calibri"/>
              <a:ea typeface="+mn-ea"/>
              <a:cs typeface="Arial" panose="020B0604020202020204" pitchFamily="34" charset="0"/>
            </a:rPr>
            <a:t>البيانات:</a:t>
          </a:r>
        </a:p>
        <a:p>
          <a:pPr rtl="1"/>
          <a:r>
            <a:rPr lang="ar-SA" sz="3000" b="1" kern="1200">
              <a:latin typeface="Candara" pitchFamily="34" charset="0"/>
              <a:ea typeface="+mn-ea"/>
              <a:cs typeface="AL-Mohanad Bold" pitchFamily="2" charset="-78"/>
            </a:rPr>
            <a:t>الشكل الخارجي الظاهري التي تمثل به تلك المعاني والمفاهيم والحقائق.</a:t>
          </a:r>
          <a:endParaRPr lang="ar-SA" sz="3000" b="1" kern="1200" dirty="0">
            <a:latin typeface="Candara" pitchFamily="34" charset="0"/>
            <a:ea typeface="+mn-ea"/>
            <a:cs typeface="AL-Mohanad Bold" pitchFamily="2" charset="-78"/>
          </a:endParaRPr>
        </a:p>
      </dgm:t>
    </dgm:pt>
    <dgm:pt modelId="{055C5C9F-D286-4789-9FD5-BD07ADD1DAB7}" type="parTrans" cxnId="{42AAB7D5-E880-4C29-99E6-11D2195AF8A1}">
      <dgm:prSet/>
      <dgm:spPr/>
      <dgm:t>
        <a:bodyPr/>
        <a:lstStyle/>
        <a:p>
          <a:pPr rtl="1"/>
          <a:endParaRPr lang="ar-SA"/>
        </a:p>
      </dgm:t>
    </dgm:pt>
    <dgm:pt modelId="{3F9BC6B0-C500-4A48-BFA1-39D867D89412}" type="sibTrans" cxnId="{42AAB7D5-E880-4C29-99E6-11D2195AF8A1}">
      <dgm:prSet/>
      <dgm:spPr/>
      <dgm:t>
        <a:bodyPr/>
        <a:lstStyle/>
        <a:p>
          <a:pPr rtl="1"/>
          <a:endParaRPr lang="ar-SA"/>
        </a:p>
      </dgm:t>
    </dgm:pt>
    <dgm:pt modelId="{ED45CB05-C6B8-4AE7-A257-42FD5803ECF3}">
      <dgm:prSet phldrT="[نص]"/>
      <dgm:spPr/>
      <dgm:t>
        <a:bodyPr/>
        <a:lstStyle/>
        <a:p>
          <a:pPr rtl="1"/>
          <a:r>
            <a:rPr lang="ar-SA" dirty="0"/>
            <a:t>المعلومات: </a:t>
          </a:r>
        </a:p>
        <a:p>
          <a:pPr rtl="1"/>
          <a:r>
            <a:rPr lang="ar-SA" b="1" dirty="0">
              <a:latin typeface="Candara" pitchFamily="34" charset="0"/>
              <a:cs typeface="AL-Mohanad Bold" pitchFamily="2" charset="-78"/>
            </a:rPr>
            <a:t>المعاني والمفاهيم والحقائق والمعارف التي يدركها الإنسان </a:t>
          </a:r>
          <a:endParaRPr lang="ar-SA" dirty="0"/>
        </a:p>
      </dgm:t>
    </dgm:pt>
    <dgm:pt modelId="{83989A8D-DD60-408D-A4B0-0A5153649ECC}" type="parTrans" cxnId="{E8A08854-0328-4BAB-BBA9-2940B2085DEE}">
      <dgm:prSet/>
      <dgm:spPr/>
      <dgm:t>
        <a:bodyPr/>
        <a:lstStyle/>
        <a:p>
          <a:pPr rtl="1"/>
          <a:endParaRPr lang="ar-SA"/>
        </a:p>
      </dgm:t>
    </dgm:pt>
    <dgm:pt modelId="{23D65F87-CF62-4941-8252-C9ED02B92B31}" type="sibTrans" cxnId="{E8A08854-0328-4BAB-BBA9-2940B2085DEE}">
      <dgm:prSet/>
      <dgm:spPr/>
      <dgm:t>
        <a:bodyPr/>
        <a:lstStyle/>
        <a:p>
          <a:pPr rtl="1"/>
          <a:endParaRPr lang="ar-SA"/>
        </a:p>
      </dgm:t>
    </dgm:pt>
    <dgm:pt modelId="{95D311DC-B1DE-4651-B81E-BAE48929D8D9}" type="pres">
      <dgm:prSet presAssocID="{32CBB784-C4D6-4614-A498-EC784CC555BE}" presName="Name0" presStyleCnt="0">
        <dgm:presLayoutVars>
          <dgm:dir/>
          <dgm:resizeHandles val="exact"/>
        </dgm:presLayoutVars>
      </dgm:prSet>
      <dgm:spPr/>
    </dgm:pt>
    <dgm:pt modelId="{10936D39-EFEF-4FC6-BA8D-9893D4FB1216}" type="pres">
      <dgm:prSet presAssocID="{32CBB784-C4D6-4614-A498-EC784CC555BE}" presName="bkgdShp" presStyleLbl="alignAccFollowNode1" presStyleIdx="0" presStyleCnt="1"/>
      <dgm:spPr>
        <a:solidFill>
          <a:schemeClr val="accent2">
            <a:lumMod val="20000"/>
            <a:lumOff val="80000"/>
            <a:alpha val="90000"/>
          </a:schemeClr>
        </a:solidFill>
      </dgm:spPr>
    </dgm:pt>
    <dgm:pt modelId="{E3F2701D-992D-4865-86D7-E8FD67CE7021}" type="pres">
      <dgm:prSet presAssocID="{32CBB784-C4D6-4614-A498-EC784CC555BE}" presName="linComp" presStyleCnt="0"/>
      <dgm:spPr/>
    </dgm:pt>
    <dgm:pt modelId="{A1093925-2F92-4BCD-A051-001B2D917872}" type="pres">
      <dgm:prSet presAssocID="{F1B9331E-3D8A-4C58-8549-56F18A79357C}" presName="compNode" presStyleCnt="0"/>
      <dgm:spPr/>
    </dgm:pt>
    <dgm:pt modelId="{0CDB73CC-C532-488F-B3BF-789C9788FEA3}" type="pres">
      <dgm:prSet presAssocID="{F1B9331E-3D8A-4C58-8549-56F18A79357C}" presName="node" presStyleLbl="node1" presStyleIdx="0" presStyleCnt="2">
        <dgm:presLayoutVars>
          <dgm:bulletEnabled val="1"/>
        </dgm:presLayoutVars>
      </dgm:prSet>
      <dgm:spPr/>
    </dgm:pt>
    <dgm:pt modelId="{AF98ED13-5E7E-402C-80A2-65705007CAFA}" type="pres">
      <dgm:prSet presAssocID="{F1B9331E-3D8A-4C58-8549-56F18A79357C}" presName="invisiNode" presStyleLbl="node1" presStyleIdx="0" presStyleCnt="2"/>
      <dgm:spPr/>
    </dgm:pt>
    <dgm:pt modelId="{E32D2F08-47B4-41BE-9213-4AAD4D05D3A6}" type="pres">
      <dgm:prSet presAssocID="{F1B9331E-3D8A-4C58-8549-56F18A79357C}" presName="imagNode"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t="-18000" b="-18000"/>
          </a:stretch>
        </a:blipFill>
      </dgm:spPr>
    </dgm:pt>
    <dgm:pt modelId="{A0FCE876-1387-479B-900E-5787FD7AAF91}" type="pres">
      <dgm:prSet presAssocID="{3F9BC6B0-C500-4A48-BFA1-39D867D89412}" presName="sibTrans" presStyleLbl="sibTrans2D1" presStyleIdx="0" presStyleCnt="0"/>
      <dgm:spPr/>
    </dgm:pt>
    <dgm:pt modelId="{F80FA7B1-BB6C-4CF5-8A69-AE026197C494}" type="pres">
      <dgm:prSet presAssocID="{ED45CB05-C6B8-4AE7-A257-42FD5803ECF3}" presName="compNode" presStyleCnt="0"/>
      <dgm:spPr/>
    </dgm:pt>
    <dgm:pt modelId="{1A0B2ACF-EA7A-45A5-81B6-112AEF9C1AF9}" type="pres">
      <dgm:prSet presAssocID="{ED45CB05-C6B8-4AE7-A257-42FD5803ECF3}" presName="node" presStyleLbl="node1" presStyleIdx="1" presStyleCnt="2">
        <dgm:presLayoutVars>
          <dgm:bulletEnabled val="1"/>
        </dgm:presLayoutVars>
      </dgm:prSet>
      <dgm:spPr/>
    </dgm:pt>
    <dgm:pt modelId="{1B5FA99A-9169-4A73-BD4F-A6508FACB93C}" type="pres">
      <dgm:prSet presAssocID="{ED45CB05-C6B8-4AE7-A257-42FD5803ECF3}" presName="invisiNode" presStyleLbl="node1" presStyleIdx="1" presStyleCnt="2"/>
      <dgm:spPr/>
    </dgm:pt>
    <dgm:pt modelId="{5E0BD14A-B245-400F-8F3A-5CBAD55DC039}" type="pres">
      <dgm:prSet presAssocID="{ED45CB05-C6B8-4AE7-A257-42FD5803ECF3}" presName="imagNode"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dgm:spPr>
    </dgm:pt>
  </dgm:ptLst>
  <dgm:cxnLst>
    <dgm:cxn modelId="{17AC1C13-662D-447D-9128-524F50A44A2A}" type="presOf" srcId="{F1B9331E-3D8A-4C58-8549-56F18A79357C}" destId="{0CDB73CC-C532-488F-B3BF-789C9788FEA3}" srcOrd="0" destOrd="0" presId="urn:microsoft.com/office/officeart/2005/8/layout/pList2"/>
    <dgm:cxn modelId="{6827B042-AF9F-4DD0-BF21-3A1EBCC781BF}" type="presOf" srcId="{ED45CB05-C6B8-4AE7-A257-42FD5803ECF3}" destId="{1A0B2ACF-EA7A-45A5-81B6-112AEF9C1AF9}" srcOrd="0" destOrd="0" presId="urn:microsoft.com/office/officeart/2005/8/layout/pList2"/>
    <dgm:cxn modelId="{E8A08854-0328-4BAB-BBA9-2940B2085DEE}" srcId="{32CBB784-C4D6-4614-A498-EC784CC555BE}" destId="{ED45CB05-C6B8-4AE7-A257-42FD5803ECF3}" srcOrd="1" destOrd="0" parTransId="{83989A8D-DD60-408D-A4B0-0A5153649ECC}" sibTransId="{23D65F87-CF62-4941-8252-C9ED02B92B31}"/>
    <dgm:cxn modelId="{A60BEDC5-2CD1-4130-884F-2E37E24054D3}" type="presOf" srcId="{32CBB784-C4D6-4614-A498-EC784CC555BE}" destId="{95D311DC-B1DE-4651-B81E-BAE48929D8D9}" srcOrd="0" destOrd="0" presId="urn:microsoft.com/office/officeart/2005/8/layout/pList2"/>
    <dgm:cxn modelId="{42AAB7D5-E880-4C29-99E6-11D2195AF8A1}" srcId="{32CBB784-C4D6-4614-A498-EC784CC555BE}" destId="{F1B9331E-3D8A-4C58-8549-56F18A79357C}" srcOrd="0" destOrd="0" parTransId="{055C5C9F-D286-4789-9FD5-BD07ADD1DAB7}" sibTransId="{3F9BC6B0-C500-4A48-BFA1-39D867D89412}"/>
    <dgm:cxn modelId="{0E674DF4-1462-42DE-95C9-1BD06C721A49}" type="presOf" srcId="{3F9BC6B0-C500-4A48-BFA1-39D867D89412}" destId="{A0FCE876-1387-479B-900E-5787FD7AAF91}" srcOrd="0" destOrd="0" presId="urn:microsoft.com/office/officeart/2005/8/layout/pList2"/>
    <dgm:cxn modelId="{DCB44CA2-76B3-4FB0-9E5C-F9A2B5E4C0A5}" type="presParOf" srcId="{95D311DC-B1DE-4651-B81E-BAE48929D8D9}" destId="{10936D39-EFEF-4FC6-BA8D-9893D4FB1216}" srcOrd="0" destOrd="0" presId="urn:microsoft.com/office/officeart/2005/8/layout/pList2"/>
    <dgm:cxn modelId="{B6D44547-D672-4729-84E7-C84E281123A2}" type="presParOf" srcId="{95D311DC-B1DE-4651-B81E-BAE48929D8D9}" destId="{E3F2701D-992D-4865-86D7-E8FD67CE7021}" srcOrd="1" destOrd="0" presId="urn:microsoft.com/office/officeart/2005/8/layout/pList2"/>
    <dgm:cxn modelId="{6E5F09D1-380A-45E0-9B66-7EAEAC17D6CB}" type="presParOf" srcId="{E3F2701D-992D-4865-86D7-E8FD67CE7021}" destId="{A1093925-2F92-4BCD-A051-001B2D917872}" srcOrd="0" destOrd="0" presId="urn:microsoft.com/office/officeart/2005/8/layout/pList2"/>
    <dgm:cxn modelId="{5BE980B7-042E-4420-B2CD-872C2DBE73FD}" type="presParOf" srcId="{A1093925-2F92-4BCD-A051-001B2D917872}" destId="{0CDB73CC-C532-488F-B3BF-789C9788FEA3}" srcOrd="0" destOrd="0" presId="urn:microsoft.com/office/officeart/2005/8/layout/pList2"/>
    <dgm:cxn modelId="{5152BC8C-E5F4-44A5-B300-060BFB23D240}" type="presParOf" srcId="{A1093925-2F92-4BCD-A051-001B2D917872}" destId="{AF98ED13-5E7E-402C-80A2-65705007CAFA}" srcOrd="1" destOrd="0" presId="urn:microsoft.com/office/officeart/2005/8/layout/pList2"/>
    <dgm:cxn modelId="{FD113B67-79D1-4CE3-8FDE-F12DFF05EE67}" type="presParOf" srcId="{A1093925-2F92-4BCD-A051-001B2D917872}" destId="{E32D2F08-47B4-41BE-9213-4AAD4D05D3A6}" srcOrd="2" destOrd="0" presId="urn:microsoft.com/office/officeart/2005/8/layout/pList2"/>
    <dgm:cxn modelId="{18ED1B1C-A62B-46ED-89FC-6F8896E03EF5}" type="presParOf" srcId="{E3F2701D-992D-4865-86D7-E8FD67CE7021}" destId="{A0FCE876-1387-479B-900E-5787FD7AAF91}" srcOrd="1" destOrd="0" presId="urn:microsoft.com/office/officeart/2005/8/layout/pList2"/>
    <dgm:cxn modelId="{2F26EE94-41BE-48B0-91E6-B4390C9103B7}" type="presParOf" srcId="{E3F2701D-992D-4865-86D7-E8FD67CE7021}" destId="{F80FA7B1-BB6C-4CF5-8A69-AE026197C494}" srcOrd="2" destOrd="0" presId="urn:microsoft.com/office/officeart/2005/8/layout/pList2"/>
    <dgm:cxn modelId="{0BEA553A-11DE-41F4-87B0-56E75C43B19B}" type="presParOf" srcId="{F80FA7B1-BB6C-4CF5-8A69-AE026197C494}" destId="{1A0B2ACF-EA7A-45A5-81B6-112AEF9C1AF9}" srcOrd="0" destOrd="0" presId="urn:microsoft.com/office/officeart/2005/8/layout/pList2"/>
    <dgm:cxn modelId="{3057C0D9-C0DF-4EF4-980E-25FB1CF538CD}" type="presParOf" srcId="{F80FA7B1-BB6C-4CF5-8A69-AE026197C494}" destId="{1B5FA99A-9169-4A73-BD4F-A6508FACB93C}" srcOrd="1" destOrd="0" presId="urn:microsoft.com/office/officeart/2005/8/layout/pList2"/>
    <dgm:cxn modelId="{DE31C93F-3DB7-40AC-81A8-610D5487DFDD}" type="presParOf" srcId="{F80FA7B1-BB6C-4CF5-8A69-AE026197C494}" destId="{5E0BD14A-B245-400F-8F3A-5CBAD55DC039}"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4EDE885-C12D-409B-A125-B2D8DC298037}" type="doc">
      <dgm:prSet loTypeId="urn:microsoft.com/office/officeart/2008/layout/VerticalCurvedList" loCatId="list" qsTypeId="urn:microsoft.com/office/officeart/2005/8/quickstyle/simple1" qsCatId="simple" csTypeId="urn:microsoft.com/office/officeart/2005/8/colors/colorful3" csCatId="colorful" phldr="1"/>
      <dgm:spPr/>
      <dgm:t>
        <a:bodyPr/>
        <a:lstStyle/>
        <a:p>
          <a:pPr rtl="1"/>
          <a:endParaRPr lang="ar-SA"/>
        </a:p>
      </dgm:t>
    </dgm:pt>
    <dgm:pt modelId="{5125FC97-B364-40DD-A849-631F7E4BF7D4}">
      <dgm:prSet phldrT="[نص]"/>
      <dgm:spPr/>
      <dgm:t>
        <a:bodyPr/>
        <a:lstStyle/>
        <a:p>
          <a:pPr algn="r" rtl="1"/>
          <a:r>
            <a:rPr lang="ar-SA" dirty="0"/>
            <a:t>اسم النظام: السداسي عشر</a:t>
          </a:r>
        </a:p>
      </dgm:t>
    </dgm:pt>
    <dgm:pt modelId="{7F8C54C3-EFC1-4EF9-9631-0B598AE8ABF2}" type="parTrans" cxnId="{9CCB507A-C5ED-41B7-939E-6E8099D43484}">
      <dgm:prSet/>
      <dgm:spPr/>
      <dgm:t>
        <a:bodyPr/>
        <a:lstStyle/>
        <a:p>
          <a:pPr rtl="1"/>
          <a:endParaRPr lang="ar-SA"/>
        </a:p>
      </dgm:t>
    </dgm:pt>
    <dgm:pt modelId="{DDD36530-5A81-4D38-BCC1-82D31C9286E7}" type="sibTrans" cxnId="{9CCB507A-C5ED-41B7-939E-6E8099D43484}">
      <dgm:prSet/>
      <dgm:spPr/>
      <dgm:t>
        <a:bodyPr/>
        <a:lstStyle/>
        <a:p>
          <a:pPr rtl="1"/>
          <a:endParaRPr lang="ar-SA"/>
        </a:p>
      </dgm:t>
    </dgm:pt>
    <dgm:pt modelId="{04EA38AC-E64B-4D15-B355-A870A1668914}">
      <dgm:prSet phldrT="[نص]"/>
      <dgm:spPr/>
      <dgm:t>
        <a:bodyPr/>
        <a:lstStyle/>
        <a:p>
          <a:pPr algn="r" rtl="1"/>
          <a:r>
            <a:rPr lang="ar-SA" dirty="0"/>
            <a:t>أساس النظام = 16</a:t>
          </a:r>
        </a:p>
      </dgm:t>
    </dgm:pt>
    <dgm:pt modelId="{BF366A47-EF7F-45A1-93F2-45E27A1D131F}" type="parTrans" cxnId="{2B6F697E-3B67-4EC2-BAFC-F1326397718F}">
      <dgm:prSet/>
      <dgm:spPr/>
      <dgm:t>
        <a:bodyPr/>
        <a:lstStyle/>
        <a:p>
          <a:pPr rtl="1"/>
          <a:endParaRPr lang="ar-SA"/>
        </a:p>
      </dgm:t>
    </dgm:pt>
    <dgm:pt modelId="{EE37268D-0189-442D-BD90-E92B1599791D}" type="sibTrans" cxnId="{2B6F697E-3B67-4EC2-BAFC-F1326397718F}">
      <dgm:prSet/>
      <dgm:spPr/>
      <dgm:t>
        <a:bodyPr/>
        <a:lstStyle/>
        <a:p>
          <a:pPr rtl="1"/>
          <a:endParaRPr lang="ar-SA"/>
        </a:p>
      </dgm:t>
    </dgm:pt>
    <dgm:pt modelId="{6781AEC6-8D1C-4C51-8267-31F6F3531421}">
      <dgm:prSet phldrT="[نص]"/>
      <dgm:spPr/>
      <dgm:t>
        <a:bodyPr/>
        <a:lstStyle/>
        <a:p>
          <a:pPr algn="r" rtl="1"/>
          <a:r>
            <a:rPr lang="ar-SA" dirty="0"/>
            <a:t>الأعداد المكونة للنظام =</a:t>
          </a:r>
        </a:p>
        <a:p>
          <a:pPr algn="r" rtl="1"/>
          <a:r>
            <a:rPr lang="ar-SA" dirty="0"/>
            <a:t>0-1-2-3-4-5-6-7-8-9-</a:t>
          </a:r>
          <a:r>
            <a:rPr lang="en-US" dirty="0"/>
            <a:t>A</a:t>
          </a:r>
          <a:r>
            <a:rPr lang="ar-SA" dirty="0"/>
            <a:t>-</a:t>
          </a:r>
          <a:r>
            <a:rPr lang="en-US" dirty="0"/>
            <a:t>B</a:t>
          </a:r>
          <a:r>
            <a:rPr lang="ar-SA" dirty="0"/>
            <a:t>-</a:t>
          </a:r>
          <a:r>
            <a:rPr lang="en-US" dirty="0"/>
            <a:t>C</a:t>
          </a:r>
          <a:r>
            <a:rPr lang="ar-SA" dirty="0"/>
            <a:t>-</a:t>
          </a:r>
          <a:r>
            <a:rPr lang="en-US" dirty="0"/>
            <a:t>D</a:t>
          </a:r>
          <a:r>
            <a:rPr lang="ar-SA" dirty="0"/>
            <a:t>-</a:t>
          </a:r>
          <a:r>
            <a:rPr lang="en-US" dirty="0"/>
            <a:t>E</a:t>
          </a:r>
          <a:r>
            <a:rPr lang="ar-SA" dirty="0"/>
            <a:t>-</a:t>
          </a:r>
          <a:r>
            <a:rPr lang="en-US" dirty="0"/>
            <a:t>F</a:t>
          </a:r>
          <a:endParaRPr lang="ar-SA" dirty="0"/>
        </a:p>
      </dgm:t>
    </dgm:pt>
    <dgm:pt modelId="{157A78FA-838F-4EE6-892D-92C9AB3C98B1}" type="parTrans" cxnId="{B669D6A0-1E04-4060-83E7-2433042AD50E}">
      <dgm:prSet/>
      <dgm:spPr/>
      <dgm:t>
        <a:bodyPr/>
        <a:lstStyle/>
        <a:p>
          <a:pPr rtl="1"/>
          <a:endParaRPr lang="ar-SA"/>
        </a:p>
      </dgm:t>
    </dgm:pt>
    <dgm:pt modelId="{E2163DB9-345F-45B7-99CF-15A85C13D4FD}" type="sibTrans" cxnId="{B669D6A0-1E04-4060-83E7-2433042AD50E}">
      <dgm:prSet/>
      <dgm:spPr/>
      <dgm:t>
        <a:bodyPr/>
        <a:lstStyle/>
        <a:p>
          <a:pPr rtl="1"/>
          <a:endParaRPr lang="ar-SA"/>
        </a:p>
      </dgm:t>
    </dgm:pt>
    <dgm:pt modelId="{277AD54C-19D4-4D7A-AB7D-195D249C4021}">
      <dgm:prSet/>
      <dgm:spPr/>
      <dgm:t>
        <a:bodyPr/>
        <a:lstStyle/>
        <a:p>
          <a:pPr algn="r" rtl="1">
            <a:buNone/>
          </a:pPr>
          <a:r>
            <a:rPr lang="ar-SA" b="1" dirty="0">
              <a:ln w="1905"/>
              <a:solidFill>
                <a:schemeClr val="bg1"/>
              </a:solidFill>
              <a:effectLst>
                <a:innerShdw blurRad="69850" dist="43180" dir="5400000">
                  <a:srgbClr val="000000">
                    <a:alpha val="65000"/>
                  </a:srgbClr>
                </a:innerShdw>
              </a:effectLst>
            </a:rPr>
            <a:t>تحتسب الرموز على أساس </a:t>
          </a:r>
        </a:p>
        <a:p>
          <a:pPr algn="r" rtl="1">
            <a:buNone/>
          </a:pPr>
          <a:r>
            <a:rPr lang="en-US" b="1" dirty="0">
              <a:ln w="1905"/>
              <a:solidFill>
                <a:schemeClr val="bg1"/>
              </a:solidFill>
              <a:effectLst>
                <a:innerShdw blurRad="69850" dist="43180" dir="5400000">
                  <a:srgbClr val="000000">
                    <a:alpha val="65000"/>
                  </a:srgbClr>
                </a:innerShdw>
              </a:effectLst>
            </a:rPr>
            <a:t>A=10 ,  B=11 , C = 12 , D= 13 , E= 14 , F= 15</a:t>
          </a:r>
          <a:endParaRPr lang="ar-SA" dirty="0">
            <a:solidFill>
              <a:schemeClr val="bg1"/>
            </a:solidFill>
          </a:endParaRPr>
        </a:p>
      </dgm:t>
    </dgm:pt>
    <dgm:pt modelId="{6DBA34AF-CD50-4E16-AC33-AFEE73BBCFC8}" type="parTrans" cxnId="{D2DA72E4-88A9-41C1-8C70-9FC3FE6744A3}">
      <dgm:prSet/>
      <dgm:spPr/>
      <dgm:t>
        <a:bodyPr/>
        <a:lstStyle/>
        <a:p>
          <a:pPr rtl="1"/>
          <a:endParaRPr lang="ar-SA"/>
        </a:p>
      </dgm:t>
    </dgm:pt>
    <dgm:pt modelId="{F1636BE4-1436-4ABD-A393-A4733017C88D}" type="sibTrans" cxnId="{D2DA72E4-88A9-41C1-8C70-9FC3FE6744A3}">
      <dgm:prSet/>
      <dgm:spPr/>
      <dgm:t>
        <a:bodyPr/>
        <a:lstStyle/>
        <a:p>
          <a:pPr rtl="1"/>
          <a:endParaRPr lang="ar-SA"/>
        </a:p>
      </dgm:t>
    </dgm:pt>
    <dgm:pt modelId="{EE6F6792-77F6-4C48-AC15-4A691656BDCF}" type="pres">
      <dgm:prSet presAssocID="{24EDE885-C12D-409B-A125-B2D8DC298037}" presName="Name0" presStyleCnt="0">
        <dgm:presLayoutVars>
          <dgm:chMax val="7"/>
          <dgm:chPref val="7"/>
          <dgm:dir/>
        </dgm:presLayoutVars>
      </dgm:prSet>
      <dgm:spPr/>
    </dgm:pt>
    <dgm:pt modelId="{A941EA36-D67B-407B-ADCB-72294215DE21}" type="pres">
      <dgm:prSet presAssocID="{24EDE885-C12D-409B-A125-B2D8DC298037}" presName="Name1" presStyleCnt="0"/>
      <dgm:spPr/>
    </dgm:pt>
    <dgm:pt modelId="{86E55C00-E4F2-4379-AB33-B8A4A00B8249}" type="pres">
      <dgm:prSet presAssocID="{24EDE885-C12D-409B-A125-B2D8DC298037}" presName="cycle" presStyleCnt="0"/>
      <dgm:spPr/>
    </dgm:pt>
    <dgm:pt modelId="{6371D234-FC5A-41FF-BDC8-91A9D73C24DB}" type="pres">
      <dgm:prSet presAssocID="{24EDE885-C12D-409B-A125-B2D8DC298037}" presName="srcNode" presStyleLbl="node1" presStyleIdx="0" presStyleCnt="4"/>
      <dgm:spPr/>
    </dgm:pt>
    <dgm:pt modelId="{45B7D4C3-6248-4B7E-8ED3-6157E8027BEF}" type="pres">
      <dgm:prSet presAssocID="{24EDE885-C12D-409B-A125-B2D8DC298037}" presName="conn" presStyleLbl="parChTrans1D2" presStyleIdx="0" presStyleCnt="1"/>
      <dgm:spPr/>
    </dgm:pt>
    <dgm:pt modelId="{82E0EC3D-1B86-46E0-8019-75ABD2186EFF}" type="pres">
      <dgm:prSet presAssocID="{24EDE885-C12D-409B-A125-B2D8DC298037}" presName="extraNode" presStyleLbl="node1" presStyleIdx="0" presStyleCnt="4"/>
      <dgm:spPr/>
    </dgm:pt>
    <dgm:pt modelId="{18FCFA37-62E2-4CCC-A68A-45B454AF4328}" type="pres">
      <dgm:prSet presAssocID="{24EDE885-C12D-409B-A125-B2D8DC298037}" presName="dstNode" presStyleLbl="node1" presStyleIdx="0" presStyleCnt="4"/>
      <dgm:spPr/>
    </dgm:pt>
    <dgm:pt modelId="{DD4FB5F1-B72A-43B8-A655-C10FEA2A710D}" type="pres">
      <dgm:prSet presAssocID="{5125FC97-B364-40DD-A849-631F7E4BF7D4}" presName="text_1" presStyleLbl="node1" presStyleIdx="0" presStyleCnt="4">
        <dgm:presLayoutVars>
          <dgm:bulletEnabled val="1"/>
        </dgm:presLayoutVars>
      </dgm:prSet>
      <dgm:spPr/>
    </dgm:pt>
    <dgm:pt modelId="{3264700C-F687-4F16-95D5-F6160352FE59}" type="pres">
      <dgm:prSet presAssocID="{5125FC97-B364-40DD-A849-631F7E4BF7D4}" presName="accent_1" presStyleCnt="0"/>
      <dgm:spPr/>
    </dgm:pt>
    <dgm:pt modelId="{DF247E66-BFC5-4FFB-BFF4-E1A3BFEACEDB}" type="pres">
      <dgm:prSet presAssocID="{5125FC97-B364-40DD-A849-631F7E4BF7D4}" presName="accentRepeatNode" presStyleLbl="solidFgAcc1" presStyleIdx="0" presStyleCnt="4"/>
      <dgm:spPr/>
    </dgm:pt>
    <dgm:pt modelId="{9C46090A-B705-47C1-9678-FA883A742D88}" type="pres">
      <dgm:prSet presAssocID="{04EA38AC-E64B-4D15-B355-A870A1668914}" presName="text_2" presStyleLbl="node1" presStyleIdx="1" presStyleCnt="4">
        <dgm:presLayoutVars>
          <dgm:bulletEnabled val="1"/>
        </dgm:presLayoutVars>
      </dgm:prSet>
      <dgm:spPr/>
    </dgm:pt>
    <dgm:pt modelId="{6302B426-0341-4863-B3E2-51E3B395BC42}" type="pres">
      <dgm:prSet presAssocID="{04EA38AC-E64B-4D15-B355-A870A1668914}" presName="accent_2" presStyleCnt="0"/>
      <dgm:spPr/>
    </dgm:pt>
    <dgm:pt modelId="{219A6D57-165C-40CD-A398-0FAD993D9AB6}" type="pres">
      <dgm:prSet presAssocID="{04EA38AC-E64B-4D15-B355-A870A1668914}" presName="accentRepeatNode" presStyleLbl="solidFgAcc1" presStyleIdx="1" presStyleCnt="4"/>
      <dgm:spPr/>
    </dgm:pt>
    <dgm:pt modelId="{E3707E31-13BB-4E56-81D5-C1B686931BEB}" type="pres">
      <dgm:prSet presAssocID="{6781AEC6-8D1C-4C51-8267-31F6F3531421}" presName="text_3" presStyleLbl="node1" presStyleIdx="2" presStyleCnt="4">
        <dgm:presLayoutVars>
          <dgm:bulletEnabled val="1"/>
        </dgm:presLayoutVars>
      </dgm:prSet>
      <dgm:spPr/>
    </dgm:pt>
    <dgm:pt modelId="{CF268B6A-B0AF-471E-BB12-D93C0B641DE0}" type="pres">
      <dgm:prSet presAssocID="{6781AEC6-8D1C-4C51-8267-31F6F3531421}" presName="accent_3" presStyleCnt="0"/>
      <dgm:spPr/>
    </dgm:pt>
    <dgm:pt modelId="{DEB728EB-25DE-42F4-97B4-D375FE260C3F}" type="pres">
      <dgm:prSet presAssocID="{6781AEC6-8D1C-4C51-8267-31F6F3531421}" presName="accentRepeatNode" presStyleLbl="solidFgAcc1" presStyleIdx="2" presStyleCnt="4"/>
      <dgm:spPr/>
    </dgm:pt>
    <dgm:pt modelId="{E318C0BB-581F-4485-B6F7-5B10D74C2031}" type="pres">
      <dgm:prSet presAssocID="{277AD54C-19D4-4D7A-AB7D-195D249C4021}" presName="text_4" presStyleLbl="node1" presStyleIdx="3" presStyleCnt="4">
        <dgm:presLayoutVars>
          <dgm:bulletEnabled val="1"/>
        </dgm:presLayoutVars>
      </dgm:prSet>
      <dgm:spPr/>
    </dgm:pt>
    <dgm:pt modelId="{B26F628D-3B4A-4A52-A068-DE62E1D30850}" type="pres">
      <dgm:prSet presAssocID="{277AD54C-19D4-4D7A-AB7D-195D249C4021}" presName="accent_4" presStyleCnt="0"/>
      <dgm:spPr/>
    </dgm:pt>
    <dgm:pt modelId="{BB790518-A836-4C33-A6DD-BC498C6B399A}" type="pres">
      <dgm:prSet presAssocID="{277AD54C-19D4-4D7A-AB7D-195D249C4021}" presName="accentRepeatNode" presStyleLbl="solidFgAcc1" presStyleIdx="3" presStyleCnt="4"/>
      <dgm:spPr/>
    </dgm:pt>
  </dgm:ptLst>
  <dgm:cxnLst>
    <dgm:cxn modelId="{16E73D1A-2E6B-4FAE-90B7-BC1010F7274C}" type="presOf" srcId="{24EDE885-C12D-409B-A125-B2D8DC298037}" destId="{EE6F6792-77F6-4C48-AC15-4A691656BDCF}" srcOrd="0" destOrd="0" presId="urn:microsoft.com/office/officeart/2008/layout/VerticalCurvedList"/>
    <dgm:cxn modelId="{2445242C-262F-4FB5-87DD-2D1084FBD6E0}" type="presOf" srcId="{DDD36530-5A81-4D38-BCC1-82D31C9286E7}" destId="{45B7D4C3-6248-4B7E-8ED3-6157E8027BEF}" srcOrd="0" destOrd="0" presId="urn:microsoft.com/office/officeart/2008/layout/VerticalCurvedList"/>
    <dgm:cxn modelId="{9CCB507A-C5ED-41B7-939E-6E8099D43484}" srcId="{24EDE885-C12D-409B-A125-B2D8DC298037}" destId="{5125FC97-B364-40DD-A849-631F7E4BF7D4}" srcOrd="0" destOrd="0" parTransId="{7F8C54C3-EFC1-4EF9-9631-0B598AE8ABF2}" sibTransId="{DDD36530-5A81-4D38-BCC1-82D31C9286E7}"/>
    <dgm:cxn modelId="{2B6F697E-3B67-4EC2-BAFC-F1326397718F}" srcId="{24EDE885-C12D-409B-A125-B2D8DC298037}" destId="{04EA38AC-E64B-4D15-B355-A870A1668914}" srcOrd="1" destOrd="0" parTransId="{BF366A47-EF7F-45A1-93F2-45E27A1D131F}" sibTransId="{EE37268D-0189-442D-BD90-E92B1599791D}"/>
    <dgm:cxn modelId="{C2C44881-B9AB-471E-B376-2EE861A8F96A}" type="presOf" srcId="{04EA38AC-E64B-4D15-B355-A870A1668914}" destId="{9C46090A-B705-47C1-9678-FA883A742D88}" srcOrd="0" destOrd="0" presId="urn:microsoft.com/office/officeart/2008/layout/VerticalCurvedList"/>
    <dgm:cxn modelId="{B6558783-62AE-496F-B4CF-C85A89BCDCEF}" type="presOf" srcId="{5125FC97-B364-40DD-A849-631F7E4BF7D4}" destId="{DD4FB5F1-B72A-43B8-A655-C10FEA2A710D}" srcOrd="0" destOrd="0" presId="urn:microsoft.com/office/officeart/2008/layout/VerticalCurvedList"/>
    <dgm:cxn modelId="{1AE72B95-B4F9-4238-B491-4200A6D9AFA1}" type="presOf" srcId="{6781AEC6-8D1C-4C51-8267-31F6F3531421}" destId="{E3707E31-13BB-4E56-81D5-C1B686931BEB}" srcOrd="0" destOrd="0" presId="urn:microsoft.com/office/officeart/2008/layout/VerticalCurvedList"/>
    <dgm:cxn modelId="{B669D6A0-1E04-4060-83E7-2433042AD50E}" srcId="{24EDE885-C12D-409B-A125-B2D8DC298037}" destId="{6781AEC6-8D1C-4C51-8267-31F6F3531421}" srcOrd="2" destOrd="0" parTransId="{157A78FA-838F-4EE6-892D-92C9AB3C98B1}" sibTransId="{E2163DB9-345F-45B7-99CF-15A85C13D4FD}"/>
    <dgm:cxn modelId="{730B6AD7-1CDC-4C2D-9DE9-A161211B0081}" type="presOf" srcId="{277AD54C-19D4-4D7A-AB7D-195D249C4021}" destId="{E318C0BB-581F-4485-B6F7-5B10D74C2031}" srcOrd="0" destOrd="0" presId="urn:microsoft.com/office/officeart/2008/layout/VerticalCurvedList"/>
    <dgm:cxn modelId="{D2DA72E4-88A9-41C1-8C70-9FC3FE6744A3}" srcId="{24EDE885-C12D-409B-A125-B2D8DC298037}" destId="{277AD54C-19D4-4D7A-AB7D-195D249C4021}" srcOrd="3" destOrd="0" parTransId="{6DBA34AF-CD50-4E16-AC33-AFEE73BBCFC8}" sibTransId="{F1636BE4-1436-4ABD-A393-A4733017C88D}"/>
    <dgm:cxn modelId="{FFCC3F99-10E5-4C49-8191-63FEA079B0E0}" type="presParOf" srcId="{EE6F6792-77F6-4C48-AC15-4A691656BDCF}" destId="{A941EA36-D67B-407B-ADCB-72294215DE21}" srcOrd="0" destOrd="0" presId="urn:microsoft.com/office/officeart/2008/layout/VerticalCurvedList"/>
    <dgm:cxn modelId="{176573C7-49AC-4546-9593-26670F244242}" type="presParOf" srcId="{A941EA36-D67B-407B-ADCB-72294215DE21}" destId="{86E55C00-E4F2-4379-AB33-B8A4A00B8249}" srcOrd="0" destOrd="0" presId="urn:microsoft.com/office/officeart/2008/layout/VerticalCurvedList"/>
    <dgm:cxn modelId="{EA70A955-ABF7-4266-9327-D5D94119B08A}" type="presParOf" srcId="{86E55C00-E4F2-4379-AB33-B8A4A00B8249}" destId="{6371D234-FC5A-41FF-BDC8-91A9D73C24DB}" srcOrd="0" destOrd="0" presId="urn:microsoft.com/office/officeart/2008/layout/VerticalCurvedList"/>
    <dgm:cxn modelId="{8DED68C3-C6F5-4EDB-AF67-D5ED4802D005}" type="presParOf" srcId="{86E55C00-E4F2-4379-AB33-B8A4A00B8249}" destId="{45B7D4C3-6248-4B7E-8ED3-6157E8027BEF}" srcOrd="1" destOrd="0" presId="urn:microsoft.com/office/officeart/2008/layout/VerticalCurvedList"/>
    <dgm:cxn modelId="{F3F4751A-6B50-49B3-B202-82E398DBF8EA}" type="presParOf" srcId="{86E55C00-E4F2-4379-AB33-B8A4A00B8249}" destId="{82E0EC3D-1B86-46E0-8019-75ABD2186EFF}" srcOrd="2" destOrd="0" presId="urn:microsoft.com/office/officeart/2008/layout/VerticalCurvedList"/>
    <dgm:cxn modelId="{A6D9F49B-6D96-45B6-BA3A-0EE8703D6DF4}" type="presParOf" srcId="{86E55C00-E4F2-4379-AB33-B8A4A00B8249}" destId="{18FCFA37-62E2-4CCC-A68A-45B454AF4328}" srcOrd="3" destOrd="0" presId="urn:microsoft.com/office/officeart/2008/layout/VerticalCurvedList"/>
    <dgm:cxn modelId="{E3FCC122-52E3-4ED0-B28D-83C0FD971744}" type="presParOf" srcId="{A941EA36-D67B-407B-ADCB-72294215DE21}" destId="{DD4FB5F1-B72A-43B8-A655-C10FEA2A710D}" srcOrd="1" destOrd="0" presId="urn:microsoft.com/office/officeart/2008/layout/VerticalCurvedList"/>
    <dgm:cxn modelId="{87D012AB-3293-4BDD-B95B-C47079FF6782}" type="presParOf" srcId="{A941EA36-D67B-407B-ADCB-72294215DE21}" destId="{3264700C-F687-4F16-95D5-F6160352FE59}" srcOrd="2" destOrd="0" presId="urn:microsoft.com/office/officeart/2008/layout/VerticalCurvedList"/>
    <dgm:cxn modelId="{1F4DCA4A-6B09-41CD-B51D-E5817CCF5F18}" type="presParOf" srcId="{3264700C-F687-4F16-95D5-F6160352FE59}" destId="{DF247E66-BFC5-4FFB-BFF4-E1A3BFEACEDB}" srcOrd="0" destOrd="0" presId="urn:microsoft.com/office/officeart/2008/layout/VerticalCurvedList"/>
    <dgm:cxn modelId="{F3EA1BD7-9CD4-4022-B383-05D6DEA895C5}" type="presParOf" srcId="{A941EA36-D67B-407B-ADCB-72294215DE21}" destId="{9C46090A-B705-47C1-9678-FA883A742D88}" srcOrd="3" destOrd="0" presId="urn:microsoft.com/office/officeart/2008/layout/VerticalCurvedList"/>
    <dgm:cxn modelId="{2B6F9AE9-ADB3-4472-9EAD-F302BCBF9E30}" type="presParOf" srcId="{A941EA36-D67B-407B-ADCB-72294215DE21}" destId="{6302B426-0341-4863-B3E2-51E3B395BC42}" srcOrd="4" destOrd="0" presId="urn:microsoft.com/office/officeart/2008/layout/VerticalCurvedList"/>
    <dgm:cxn modelId="{3C2F4E12-F5F7-46CA-A046-FF3E4CEC110A}" type="presParOf" srcId="{6302B426-0341-4863-B3E2-51E3B395BC42}" destId="{219A6D57-165C-40CD-A398-0FAD993D9AB6}" srcOrd="0" destOrd="0" presId="urn:microsoft.com/office/officeart/2008/layout/VerticalCurvedList"/>
    <dgm:cxn modelId="{AF26D1B7-59FC-4417-8EED-5218D9457CA1}" type="presParOf" srcId="{A941EA36-D67B-407B-ADCB-72294215DE21}" destId="{E3707E31-13BB-4E56-81D5-C1B686931BEB}" srcOrd="5" destOrd="0" presId="urn:microsoft.com/office/officeart/2008/layout/VerticalCurvedList"/>
    <dgm:cxn modelId="{A3E319AE-4E14-44D7-8A68-C9EFDE60EDBF}" type="presParOf" srcId="{A941EA36-D67B-407B-ADCB-72294215DE21}" destId="{CF268B6A-B0AF-471E-BB12-D93C0B641DE0}" srcOrd="6" destOrd="0" presId="urn:microsoft.com/office/officeart/2008/layout/VerticalCurvedList"/>
    <dgm:cxn modelId="{4CA1EFA9-819C-4C5D-9017-8862805DFB26}" type="presParOf" srcId="{CF268B6A-B0AF-471E-BB12-D93C0B641DE0}" destId="{DEB728EB-25DE-42F4-97B4-D375FE260C3F}" srcOrd="0" destOrd="0" presId="urn:microsoft.com/office/officeart/2008/layout/VerticalCurvedList"/>
    <dgm:cxn modelId="{6ED82973-6B17-4FF3-8592-3DCDC941D713}" type="presParOf" srcId="{A941EA36-D67B-407B-ADCB-72294215DE21}" destId="{E318C0BB-581F-4485-B6F7-5B10D74C2031}" srcOrd="7" destOrd="0" presId="urn:microsoft.com/office/officeart/2008/layout/VerticalCurvedList"/>
    <dgm:cxn modelId="{49DF0A01-3561-4733-A7BA-1D9C3C862E0B}" type="presParOf" srcId="{A941EA36-D67B-407B-ADCB-72294215DE21}" destId="{B26F628D-3B4A-4A52-A068-DE62E1D30850}" srcOrd="8" destOrd="0" presId="urn:microsoft.com/office/officeart/2008/layout/VerticalCurvedList"/>
    <dgm:cxn modelId="{53DE27A9-B319-471C-9EFD-0FB6B4D1AF02}" type="presParOf" srcId="{B26F628D-3B4A-4A52-A068-DE62E1D30850}" destId="{BB790518-A836-4C33-A6DD-BC498C6B399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D0D55CC-1F5F-44A2-AEA8-335B8C187DE5}" type="doc">
      <dgm:prSet loTypeId="urn:microsoft.com/office/officeart/2005/8/layout/chevron2" loCatId="process" qsTypeId="urn:microsoft.com/office/officeart/2005/8/quickstyle/simple1" qsCatId="simple" csTypeId="urn:microsoft.com/office/officeart/2005/8/colors/colorful3" csCatId="colorful" phldr="1"/>
      <dgm:spPr/>
      <dgm:t>
        <a:bodyPr/>
        <a:lstStyle/>
        <a:p>
          <a:pPr rtl="1"/>
          <a:endParaRPr lang="ar-SA"/>
        </a:p>
      </dgm:t>
    </dgm:pt>
    <dgm:pt modelId="{38A763A8-9D68-44ED-99AB-1325A4B78C55}">
      <dgm:prSet phldrT="[نص]"/>
      <dgm:spPr/>
      <dgm:t>
        <a:bodyPr/>
        <a:lstStyle/>
        <a:p>
          <a:pPr rtl="1"/>
          <a:r>
            <a:rPr lang="ar-SA" dirty="0"/>
            <a:t> </a:t>
          </a:r>
        </a:p>
      </dgm:t>
    </dgm:pt>
    <dgm:pt modelId="{2E87DD77-1C1C-4BF3-8EE2-E5AE698678AA}" type="parTrans" cxnId="{6C1BE3DA-6F16-47E2-8092-14A9C192C3FC}">
      <dgm:prSet/>
      <dgm:spPr/>
      <dgm:t>
        <a:bodyPr/>
        <a:lstStyle/>
        <a:p>
          <a:pPr rtl="1"/>
          <a:endParaRPr lang="ar-SA"/>
        </a:p>
      </dgm:t>
    </dgm:pt>
    <dgm:pt modelId="{B33DB071-F1C9-49E8-8A3F-0E90FDEB535A}" type="sibTrans" cxnId="{6C1BE3DA-6F16-47E2-8092-14A9C192C3FC}">
      <dgm:prSet/>
      <dgm:spPr/>
      <dgm:t>
        <a:bodyPr/>
        <a:lstStyle/>
        <a:p>
          <a:pPr rtl="1"/>
          <a:endParaRPr lang="ar-SA"/>
        </a:p>
      </dgm:t>
    </dgm:pt>
    <dgm:pt modelId="{CCDC936E-E34F-4112-ACD2-61CA67681C46}">
      <dgm:prSet phldrT="[نص]"/>
      <dgm:spPr/>
      <dgm:t>
        <a:bodyPr/>
        <a:lstStyle/>
        <a:p>
          <a:pPr rtl="1"/>
          <a:r>
            <a:rPr lang="ar-SA" dirty="0"/>
            <a:t>وزن العدد</a:t>
          </a:r>
        </a:p>
      </dgm:t>
    </dgm:pt>
    <dgm:pt modelId="{40616FE9-F719-4F85-A8ED-7CCD92AC3C01}" type="parTrans" cxnId="{0B60D821-B737-4EB5-8910-9045CF2B853D}">
      <dgm:prSet/>
      <dgm:spPr/>
      <dgm:t>
        <a:bodyPr/>
        <a:lstStyle/>
        <a:p>
          <a:pPr rtl="1"/>
          <a:endParaRPr lang="ar-SA"/>
        </a:p>
      </dgm:t>
    </dgm:pt>
    <dgm:pt modelId="{9C0D39A4-031B-48BF-B047-C55EEBADDC93}" type="sibTrans" cxnId="{0B60D821-B737-4EB5-8910-9045CF2B853D}">
      <dgm:prSet/>
      <dgm:spPr/>
      <dgm:t>
        <a:bodyPr/>
        <a:lstStyle/>
        <a:p>
          <a:pPr rtl="1"/>
          <a:endParaRPr lang="ar-SA"/>
        </a:p>
      </dgm:t>
    </dgm:pt>
    <dgm:pt modelId="{ABE188C4-AA27-407D-8004-499F3A84810F}">
      <dgm:prSet phldrT="[نص]"/>
      <dgm:spPr/>
      <dgm:t>
        <a:bodyPr/>
        <a:lstStyle/>
        <a:p>
          <a:pPr rtl="1"/>
          <a:r>
            <a:rPr lang="ar-SA" dirty="0"/>
            <a:t> </a:t>
          </a:r>
        </a:p>
      </dgm:t>
    </dgm:pt>
    <dgm:pt modelId="{60A751AF-8AE8-4012-BC34-6EB9DA9FF724}" type="parTrans" cxnId="{49C56191-82E8-408B-822E-0DC2D1E82495}">
      <dgm:prSet/>
      <dgm:spPr/>
      <dgm:t>
        <a:bodyPr/>
        <a:lstStyle/>
        <a:p>
          <a:pPr rtl="1"/>
          <a:endParaRPr lang="ar-SA"/>
        </a:p>
      </dgm:t>
    </dgm:pt>
    <dgm:pt modelId="{B9BEF31D-2F4E-4147-AA69-B3EE1214B558}" type="sibTrans" cxnId="{49C56191-82E8-408B-822E-0DC2D1E82495}">
      <dgm:prSet/>
      <dgm:spPr/>
      <dgm:t>
        <a:bodyPr/>
        <a:lstStyle/>
        <a:p>
          <a:pPr rtl="1"/>
          <a:endParaRPr lang="ar-SA"/>
        </a:p>
      </dgm:t>
    </dgm:pt>
    <dgm:pt modelId="{3D9D97C1-42B3-48A4-950B-2D165C5EF04D}">
      <dgm:prSet phldrT="[نص]"/>
      <dgm:spPr/>
      <dgm:t>
        <a:bodyPr/>
        <a:lstStyle/>
        <a:p>
          <a:pPr rtl="1"/>
          <a:r>
            <a:rPr lang="ar-SA" dirty="0"/>
            <a:t>موقع العدد</a:t>
          </a:r>
        </a:p>
      </dgm:t>
    </dgm:pt>
    <dgm:pt modelId="{D6D5CA8F-F070-4B9E-AEFD-B4DE7DD37E27}" type="parTrans" cxnId="{3580B4C6-8BA5-4F08-B341-5994554EEAF5}">
      <dgm:prSet/>
      <dgm:spPr/>
      <dgm:t>
        <a:bodyPr/>
        <a:lstStyle/>
        <a:p>
          <a:pPr rtl="1"/>
          <a:endParaRPr lang="ar-SA"/>
        </a:p>
      </dgm:t>
    </dgm:pt>
    <dgm:pt modelId="{F76742B1-DF0F-440A-985D-6A9B992CA349}" type="sibTrans" cxnId="{3580B4C6-8BA5-4F08-B341-5994554EEAF5}">
      <dgm:prSet/>
      <dgm:spPr/>
      <dgm:t>
        <a:bodyPr/>
        <a:lstStyle/>
        <a:p>
          <a:pPr rtl="1"/>
          <a:endParaRPr lang="ar-SA"/>
        </a:p>
      </dgm:t>
    </dgm:pt>
    <dgm:pt modelId="{4E95C4B6-B143-4984-B873-ED49E233C1A0}">
      <dgm:prSet phldrT="[نص]"/>
      <dgm:spPr/>
      <dgm:t>
        <a:bodyPr/>
        <a:lstStyle/>
        <a:p>
          <a:pPr rtl="1"/>
          <a:r>
            <a:rPr lang="ar-SA" dirty="0"/>
            <a:t> </a:t>
          </a:r>
        </a:p>
      </dgm:t>
    </dgm:pt>
    <dgm:pt modelId="{179F3E34-B9F2-4EB7-9124-76EBA4637BE9}" type="parTrans" cxnId="{6C33ED5A-91AD-47D0-B767-0111A8357DD6}">
      <dgm:prSet/>
      <dgm:spPr/>
      <dgm:t>
        <a:bodyPr/>
        <a:lstStyle/>
        <a:p>
          <a:pPr rtl="1"/>
          <a:endParaRPr lang="ar-SA"/>
        </a:p>
      </dgm:t>
    </dgm:pt>
    <dgm:pt modelId="{325C1626-5685-4CEE-9157-36BC9C12254E}" type="sibTrans" cxnId="{6C33ED5A-91AD-47D0-B767-0111A8357DD6}">
      <dgm:prSet/>
      <dgm:spPr/>
      <dgm:t>
        <a:bodyPr/>
        <a:lstStyle/>
        <a:p>
          <a:pPr rtl="1"/>
          <a:endParaRPr lang="ar-SA"/>
        </a:p>
      </dgm:t>
    </dgm:pt>
    <dgm:pt modelId="{BACFEC31-459F-48CC-A61F-5222E36832C0}">
      <dgm:prSet phldrT="[نص]"/>
      <dgm:spPr/>
      <dgm:t>
        <a:bodyPr/>
        <a:lstStyle/>
        <a:p>
          <a:pPr rtl="1"/>
          <a:r>
            <a:rPr lang="ar-SA" dirty="0"/>
            <a:t>نظام العدد</a:t>
          </a:r>
        </a:p>
      </dgm:t>
    </dgm:pt>
    <dgm:pt modelId="{6DE06479-B44C-4560-9297-1712F3BCEBB9}" type="parTrans" cxnId="{1F10FD3C-41E1-4575-9D66-1C6028435FAE}">
      <dgm:prSet/>
      <dgm:spPr/>
      <dgm:t>
        <a:bodyPr/>
        <a:lstStyle/>
        <a:p>
          <a:pPr rtl="1"/>
          <a:endParaRPr lang="ar-SA"/>
        </a:p>
      </dgm:t>
    </dgm:pt>
    <dgm:pt modelId="{66F97F23-CEA8-41D7-9835-5C53B2C9E801}" type="sibTrans" cxnId="{1F10FD3C-41E1-4575-9D66-1C6028435FAE}">
      <dgm:prSet/>
      <dgm:spPr/>
      <dgm:t>
        <a:bodyPr/>
        <a:lstStyle/>
        <a:p>
          <a:pPr rtl="1"/>
          <a:endParaRPr lang="ar-SA"/>
        </a:p>
      </dgm:t>
    </dgm:pt>
    <dgm:pt modelId="{A3F0656A-B26C-4C57-8732-CAD034F1BD75}" type="pres">
      <dgm:prSet presAssocID="{6D0D55CC-1F5F-44A2-AEA8-335B8C187DE5}" presName="linearFlow" presStyleCnt="0">
        <dgm:presLayoutVars>
          <dgm:dir/>
          <dgm:animLvl val="lvl"/>
          <dgm:resizeHandles val="exact"/>
        </dgm:presLayoutVars>
      </dgm:prSet>
      <dgm:spPr/>
    </dgm:pt>
    <dgm:pt modelId="{2DC7C646-32B1-4FCE-88DA-1F7F26B15D0B}" type="pres">
      <dgm:prSet presAssocID="{38A763A8-9D68-44ED-99AB-1325A4B78C55}" presName="composite" presStyleCnt="0"/>
      <dgm:spPr/>
    </dgm:pt>
    <dgm:pt modelId="{24A04B9C-11F7-4389-8C9E-92F0B474445C}" type="pres">
      <dgm:prSet presAssocID="{38A763A8-9D68-44ED-99AB-1325A4B78C55}" presName="parentText" presStyleLbl="alignNode1" presStyleIdx="0" presStyleCnt="3">
        <dgm:presLayoutVars>
          <dgm:chMax val="1"/>
          <dgm:bulletEnabled val="1"/>
        </dgm:presLayoutVars>
      </dgm:prSet>
      <dgm:spPr/>
    </dgm:pt>
    <dgm:pt modelId="{82585D25-BE27-495E-BAA6-AD08F0915B50}" type="pres">
      <dgm:prSet presAssocID="{38A763A8-9D68-44ED-99AB-1325A4B78C55}" presName="descendantText" presStyleLbl="alignAcc1" presStyleIdx="0" presStyleCnt="3">
        <dgm:presLayoutVars>
          <dgm:bulletEnabled val="1"/>
        </dgm:presLayoutVars>
      </dgm:prSet>
      <dgm:spPr/>
    </dgm:pt>
    <dgm:pt modelId="{3E4CA7CC-9BC8-47FE-ACBB-9D1177F21D56}" type="pres">
      <dgm:prSet presAssocID="{B33DB071-F1C9-49E8-8A3F-0E90FDEB535A}" presName="sp" presStyleCnt="0"/>
      <dgm:spPr/>
    </dgm:pt>
    <dgm:pt modelId="{4A455095-9128-4027-A4A5-E9FC58AE92C4}" type="pres">
      <dgm:prSet presAssocID="{ABE188C4-AA27-407D-8004-499F3A84810F}" presName="composite" presStyleCnt="0"/>
      <dgm:spPr/>
    </dgm:pt>
    <dgm:pt modelId="{EB100F41-DF30-4157-8E4E-707F99AD7BB8}" type="pres">
      <dgm:prSet presAssocID="{ABE188C4-AA27-407D-8004-499F3A84810F}" presName="parentText" presStyleLbl="alignNode1" presStyleIdx="1" presStyleCnt="3">
        <dgm:presLayoutVars>
          <dgm:chMax val="1"/>
          <dgm:bulletEnabled val="1"/>
        </dgm:presLayoutVars>
      </dgm:prSet>
      <dgm:spPr/>
    </dgm:pt>
    <dgm:pt modelId="{5CFAF973-E536-409B-AA4A-959F1783F7CE}" type="pres">
      <dgm:prSet presAssocID="{ABE188C4-AA27-407D-8004-499F3A84810F}" presName="descendantText" presStyleLbl="alignAcc1" presStyleIdx="1" presStyleCnt="3">
        <dgm:presLayoutVars>
          <dgm:bulletEnabled val="1"/>
        </dgm:presLayoutVars>
      </dgm:prSet>
      <dgm:spPr/>
    </dgm:pt>
    <dgm:pt modelId="{5397EB04-A397-4BD9-ACBF-53899D682402}" type="pres">
      <dgm:prSet presAssocID="{B9BEF31D-2F4E-4147-AA69-B3EE1214B558}" presName="sp" presStyleCnt="0"/>
      <dgm:spPr/>
    </dgm:pt>
    <dgm:pt modelId="{F7ACF201-87BD-4CDE-9D60-3953F7A923A8}" type="pres">
      <dgm:prSet presAssocID="{4E95C4B6-B143-4984-B873-ED49E233C1A0}" presName="composite" presStyleCnt="0"/>
      <dgm:spPr/>
    </dgm:pt>
    <dgm:pt modelId="{A94D9D75-CDB9-4178-A788-E37D47292EEB}" type="pres">
      <dgm:prSet presAssocID="{4E95C4B6-B143-4984-B873-ED49E233C1A0}" presName="parentText" presStyleLbl="alignNode1" presStyleIdx="2" presStyleCnt="3">
        <dgm:presLayoutVars>
          <dgm:chMax val="1"/>
          <dgm:bulletEnabled val="1"/>
        </dgm:presLayoutVars>
      </dgm:prSet>
      <dgm:spPr/>
    </dgm:pt>
    <dgm:pt modelId="{53D0F349-EDD2-4228-A90C-7613B6D30A3F}" type="pres">
      <dgm:prSet presAssocID="{4E95C4B6-B143-4984-B873-ED49E233C1A0}" presName="descendantText" presStyleLbl="alignAcc1" presStyleIdx="2" presStyleCnt="3">
        <dgm:presLayoutVars>
          <dgm:bulletEnabled val="1"/>
        </dgm:presLayoutVars>
      </dgm:prSet>
      <dgm:spPr/>
    </dgm:pt>
  </dgm:ptLst>
  <dgm:cxnLst>
    <dgm:cxn modelId="{0B60D821-B737-4EB5-8910-9045CF2B853D}" srcId="{38A763A8-9D68-44ED-99AB-1325A4B78C55}" destId="{CCDC936E-E34F-4112-ACD2-61CA67681C46}" srcOrd="0" destOrd="0" parTransId="{40616FE9-F719-4F85-A8ED-7CCD92AC3C01}" sibTransId="{9C0D39A4-031B-48BF-B047-C55EEBADDC93}"/>
    <dgm:cxn modelId="{1F10FD3C-41E1-4575-9D66-1C6028435FAE}" srcId="{4E95C4B6-B143-4984-B873-ED49E233C1A0}" destId="{BACFEC31-459F-48CC-A61F-5222E36832C0}" srcOrd="0" destOrd="0" parTransId="{6DE06479-B44C-4560-9297-1712F3BCEBB9}" sibTransId="{66F97F23-CEA8-41D7-9835-5C53B2C9E801}"/>
    <dgm:cxn modelId="{933A5063-F83A-433D-AADB-FA0717C84DDB}" type="presOf" srcId="{4E95C4B6-B143-4984-B873-ED49E233C1A0}" destId="{A94D9D75-CDB9-4178-A788-E37D47292EEB}" srcOrd="0" destOrd="0" presId="urn:microsoft.com/office/officeart/2005/8/layout/chevron2"/>
    <dgm:cxn modelId="{D62C0A4B-1650-434D-BC14-9FD747CE5611}" type="presOf" srcId="{CCDC936E-E34F-4112-ACD2-61CA67681C46}" destId="{82585D25-BE27-495E-BAA6-AD08F0915B50}" srcOrd="0" destOrd="0" presId="urn:microsoft.com/office/officeart/2005/8/layout/chevron2"/>
    <dgm:cxn modelId="{F831EB71-CC76-419B-8430-0A3E43AB861F}" type="presOf" srcId="{BACFEC31-459F-48CC-A61F-5222E36832C0}" destId="{53D0F349-EDD2-4228-A90C-7613B6D30A3F}" srcOrd="0" destOrd="0" presId="urn:microsoft.com/office/officeart/2005/8/layout/chevron2"/>
    <dgm:cxn modelId="{6C33ED5A-91AD-47D0-B767-0111A8357DD6}" srcId="{6D0D55CC-1F5F-44A2-AEA8-335B8C187DE5}" destId="{4E95C4B6-B143-4984-B873-ED49E233C1A0}" srcOrd="2" destOrd="0" parTransId="{179F3E34-B9F2-4EB7-9124-76EBA4637BE9}" sibTransId="{325C1626-5685-4CEE-9157-36BC9C12254E}"/>
    <dgm:cxn modelId="{49C56191-82E8-408B-822E-0DC2D1E82495}" srcId="{6D0D55CC-1F5F-44A2-AEA8-335B8C187DE5}" destId="{ABE188C4-AA27-407D-8004-499F3A84810F}" srcOrd="1" destOrd="0" parTransId="{60A751AF-8AE8-4012-BC34-6EB9DA9FF724}" sibTransId="{B9BEF31D-2F4E-4147-AA69-B3EE1214B558}"/>
    <dgm:cxn modelId="{6DC8F694-442A-439E-82CB-1C63744004D2}" type="presOf" srcId="{ABE188C4-AA27-407D-8004-499F3A84810F}" destId="{EB100F41-DF30-4157-8E4E-707F99AD7BB8}" srcOrd="0" destOrd="0" presId="urn:microsoft.com/office/officeart/2005/8/layout/chevron2"/>
    <dgm:cxn modelId="{B20838A4-CA87-4274-85DC-EB6D7C38D4EC}" type="presOf" srcId="{3D9D97C1-42B3-48A4-950B-2D165C5EF04D}" destId="{5CFAF973-E536-409B-AA4A-959F1783F7CE}" srcOrd="0" destOrd="0" presId="urn:microsoft.com/office/officeart/2005/8/layout/chevron2"/>
    <dgm:cxn modelId="{B72657B0-FB85-479C-A535-703326EC794C}" type="presOf" srcId="{38A763A8-9D68-44ED-99AB-1325A4B78C55}" destId="{24A04B9C-11F7-4389-8C9E-92F0B474445C}" srcOrd="0" destOrd="0" presId="urn:microsoft.com/office/officeart/2005/8/layout/chevron2"/>
    <dgm:cxn modelId="{3580B4C6-8BA5-4F08-B341-5994554EEAF5}" srcId="{ABE188C4-AA27-407D-8004-499F3A84810F}" destId="{3D9D97C1-42B3-48A4-950B-2D165C5EF04D}" srcOrd="0" destOrd="0" parTransId="{D6D5CA8F-F070-4B9E-AEFD-B4DE7DD37E27}" sibTransId="{F76742B1-DF0F-440A-985D-6A9B992CA349}"/>
    <dgm:cxn modelId="{4F3180CB-0125-4FCF-B4FE-C9FD49714C62}" type="presOf" srcId="{6D0D55CC-1F5F-44A2-AEA8-335B8C187DE5}" destId="{A3F0656A-B26C-4C57-8732-CAD034F1BD75}" srcOrd="0" destOrd="0" presId="urn:microsoft.com/office/officeart/2005/8/layout/chevron2"/>
    <dgm:cxn modelId="{6C1BE3DA-6F16-47E2-8092-14A9C192C3FC}" srcId="{6D0D55CC-1F5F-44A2-AEA8-335B8C187DE5}" destId="{38A763A8-9D68-44ED-99AB-1325A4B78C55}" srcOrd="0" destOrd="0" parTransId="{2E87DD77-1C1C-4BF3-8EE2-E5AE698678AA}" sibTransId="{B33DB071-F1C9-49E8-8A3F-0E90FDEB535A}"/>
    <dgm:cxn modelId="{D6CFEEDD-AA8E-4577-8422-68F78A14DA97}" type="presParOf" srcId="{A3F0656A-B26C-4C57-8732-CAD034F1BD75}" destId="{2DC7C646-32B1-4FCE-88DA-1F7F26B15D0B}" srcOrd="0" destOrd="0" presId="urn:microsoft.com/office/officeart/2005/8/layout/chevron2"/>
    <dgm:cxn modelId="{929E6F12-7AD7-40E6-B828-6E5195E34362}" type="presParOf" srcId="{2DC7C646-32B1-4FCE-88DA-1F7F26B15D0B}" destId="{24A04B9C-11F7-4389-8C9E-92F0B474445C}" srcOrd="0" destOrd="0" presId="urn:microsoft.com/office/officeart/2005/8/layout/chevron2"/>
    <dgm:cxn modelId="{984398E3-DAA1-489E-87E8-160BB158AE14}" type="presParOf" srcId="{2DC7C646-32B1-4FCE-88DA-1F7F26B15D0B}" destId="{82585D25-BE27-495E-BAA6-AD08F0915B50}" srcOrd="1" destOrd="0" presId="urn:microsoft.com/office/officeart/2005/8/layout/chevron2"/>
    <dgm:cxn modelId="{C5747022-2FDF-480D-8F5D-DB4109B23635}" type="presParOf" srcId="{A3F0656A-B26C-4C57-8732-CAD034F1BD75}" destId="{3E4CA7CC-9BC8-47FE-ACBB-9D1177F21D56}" srcOrd="1" destOrd="0" presId="urn:microsoft.com/office/officeart/2005/8/layout/chevron2"/>
    <dgm:cxn modelId="{59A0BBC7-ADF4-4E48-8E3D-D1D209BF4E60}" type="presParOf" srcId="{A3F0656A-B26C-4C57-8732-CAD034F1BD75}" destId="{4A455095-9128-4027-A4A5-E9FC58AE92C4}" srcOrd="2" destOrd="0" presId="urn:microsoft.com/office/officeart/2005/8/layout/chevron2"/>
    <dgm:cxn modelId="{6CC32BD5-1A02-4A79-89F2-BE7767C86943}" type="presParOf" srcId="{4A455095-9128-4027-A4A5-E9FC58AE92C4}" destId="{EB100F41-DF30-4157-8E4E-707F99AD7BB8}" srcOrd="0" destOrd="0" presId="urn:microsoft.com/office/officeart/2005/8/layout/chevron2"/>
    <dgm:cxn modelId="{39035C6B-4EC3-4F9B-92C8-0CE011451D04}" type="presParOf" srcId="{4A455095-9128-4027-A4A5-E9FC58AE92C4}" destId="{5CFAF973-E536-409B-AA4A-959F1783F7CE}" srcOrd="1" destOrd="0" presId="urn:microsoft.com/office/officeart/2005/8/layout/chevron2"/>
    <dgm:cxn modelId="{22308D61-974B-4DC5-A2C4-657549D755E0}" type="presParOf" srcId="{A3F0656A-B26C-4C57-8732-CAD034F1BD75}" destId="{5397EB04-A397-4BD9-ACBF-53899D682402}" srcOrd="3" destOrd="0" presId="urn:microsoft.com/office/officeart/2005/8/layout/chevron2"/>
    <dgm:cxn modelId="{68BDDAAD-1DA3-4881-B6A2-B0A81BEA6373}" type="presParOf" srcId="{A3F0656A-B26C-4C57-8732-CAD034F1BD75}" destId="{F7ACF201-87BD-4CDE-9D60-3953F7A923A8}" srcOrd="4" destOrd="0" presId="urn:microsoft.com/office/officeart/2005/8/layout/chevron2"/>
    <dgm:cxn modelId="{A0BE522E-051F-4914-AAB4-FD01DDE1B4F6}" type="presParOf" srcId="{F7ACF201-87BD-4CDE-9D60-3953F7A923A8}" destId="{A94D9D75-CDB9-4178-A788-E37D47292EEB}" srcOrd="0" destOrd="0" presId="urn:microsoft.com/office/officeart/2005/8/layout/chevron2"/>
    <dgm:cxn modelId="{C7C422F4-1A9E-4226-805B-C504E2D50B1D}" type="presParOf" srcId="{F7ACF201-87BD-4CDE-9D60-3953F7A923A8}" destId="{53D0F349-EDD2-4228-A90C-7613B6D30A3F}"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E5FDCB-F626-41D3-A724-DAA063A85CAA}"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pPr rtl="1"/>
          <a:endParaRPr lang="ar-SA"/>
        </a:p>
      </dgm:t>
    </dgm:pt>
    <dgm:pt modelId="{E9F6CDC5-6201-4D9A-A392-6F93AAC56A7F}">
      <dgm:prSet phldrT="[نص]"/>
      <dgm:spPr/>
      <dgm:t>
        <a:bodyPr/>
        <a:lstStyle/>
        <a:p>
          <a:pPr rtl="1"/>
          <a:r>
            <a:rPr lang="ar-SA" dirty="0"/>
            <a:t>رقمية</a:t>
          </a:r>
        </a:p>
      </dgm:t>
    </dgm:pt>
    <dgm:pt modelId="{BAF31060-6763-48D6-866B-43CEE92F7853}" type="parTrans" cxnId="{0C3708BB-2E30-44AD-8236-6CA14C5B4A0D}">
      <dgm:prSet/>
      <dgm:spPr/>
      <dgm:t>
        <a:bodyPr/>
        <a:lstStyle/>
        <a:p>
          <a:pPr rtl="1"/>
          <a:endParaRPr lang="ar-SA"/>
        </a:p>
      </dgm:t>
    </dgm:pt>
    <dgm:pt modelId="{64C24EAD-E277-404A-BD26-D68BE05C4BC4}" type="sibTrans" cxnId="{0C3708BB-2E30-44AD-8236-6CA14C5B4A0D}">
      <dgm:prSet/>
      <dgm:spPr/>
      <dgm:t>
        <a:bodyPr/>
        <a:lstStyle/>
        <a:p>
          <a:pPr rtl="1"/>
          <a:endParaRPr lang="ar-SA"/>
        </a:p>
      </dgm:t>
    </dgm:pt>
    <dgm:pt modelId="{A503D31D-3CFB-4ACF-9009-D8E604179DFD}">
      <dgm:prSet phldrT="[نص]" phldr="1"/>
      <dgm:spPr/>
      <dgm:t>
        <a:bodyPr/>
        <a:lstStyle/>
        <a:p>
          <a:pPr rtl="1"/>
          <a:endParaRPr lang="ar-SA"/>
        </a:p>
      </dgm:t>
    </dgm:pt>
    <dgm:pt modelId="{16DDF669-F48F-444D-9E6E-6487F20366F5}" type="parTrans" cxnId="{FE36C2D9-5961-49F5-B3F5-C427F4C1BC3B}">
      <dgm:prSet/>
      <dgm:spPr/>
      <dgm:t>
        <a:bodyPr/>
        <a:lstStyle/>
        <a:p>
          <a:pPr rtl="1"/>
          <a:endParaRPr lang="ar-SA"/>
        </a:p>
      </dgm:t>
    </dgm:pt>
    <dgm:pt modelId="{6821675B-F3DB-4A00-BF87-EDD4D7F10803}" type="sibTrans" cxnId="{FE36C2D9-5961-49F5-B3F5-C427F4C1BC3B}">
      <dgm:prSet/>
      <dgm:spPr/>
      <dgm:t>
        <a:bodyPr/>
        <a:lstStyle/>
        <a:p>
          <a:pPr rtl="1"/>
          <a:endParaRPr lang="ar-SA"/>
        </a:p>
      </dgm:t>
    </dgm:pt>
    <dgm:pt modelId="{99ECFFF7-19D8-4ED3-AA80-553D00C6BCCD}">
      <dgm:prSet phldrT="[نص]" phldr="1"/>
      <dgm:spPr/>
      <dgm:t>
        <a:bodyPr/>
        <a:lstStyle/>
        <a:p>
          <a:pPr rtl="1"/>
          <a:endParaRPr lang="ar-SA"/>
        </a:p>
      </dgm:t>
    </dgm:pt>
    <dgm:pt modelId="{D2583F64-5E80-4BD6-BAA4-E55678622877}" type="parTrans" cxnId="{E80F079C-7AD2-458B-939E-3969410C7539}">
      <dgm:prSet/>
      <dgm:spPr/>
      <dgm:t>
        <a:bodyPr/>
        <a:lstStyle/>
        <a:p>
          <a:pPr rtl="1"/>
          <a:endParaRPr lang="ar-SA"/>
        </a:p>
      </dgm:t>
    </dgm:pt>
    <dgm:pt modelId="{FCD941E6-4C83-4A27-8A29-F397A70CF067}" type="sibTrans" cxnId="{E80F079C-7AD2-458B-939E-3969410C7539}">
      <dgm:prSet/>
      <dgm:spPr/>
      <dgm:t>
        <a:bodyPr/>
        <a:lstStyle/>
        <a:p>
          <a:pPr rtl="1"/>
          <a:endParaRPr lang="ar-SA"/>
        </a:p>
      </dgm:t>
    </dgm:pt>
    <dgm:pt modelId="{6A27C9AB-6D49-46DB-99EE-3842B687ACFF}">
      <dgm:prSet phldrT="[نص]"/>
      <dgm:spPr/>
      <dgm:t>
        <a:bodyPr/>
        <a:lstStyle/>
        <a:p>
          <a:pPr rtl="1"/>
          <a:r>
            <a:rPr lang="ar-SA" dirty="0"/>
            <a:t>تماثلية</a:t>
          </a:r>
        </a:p>
      </dgm:t>
    </dgm:pt>
    <dgm:pt modelId="{E2BFFBFC-9501-44E6-8B7B-91A2E45206B1}" type="parTrans" cxnId="{9006DCF9-4AAB-49CF-942E-6BA358814C04}">
      <dgm:prSet/>
      <dgm:spPr/>
      <dgm:t>
        <a:bodyPr/>
        <a:lstStyle/>
        <a:p>
          <a:pPr rtl="1"/>
          <a:endParaRPr lang="ar-SA"/>
        </a:p>
      </dgm:t>
    </dgm:pt>
    <dgm:pt modelId="{EBBDDC66-5465-422B-AE87-06C2CA1D9C4D}" type="sibTrans" cxnId="{9006DCF9-4AAB-49CF-942E-6BA358814C04}">
      <dgm:prSet/>
      <dgm:spPr/>
      <dgm:t>
        <a:bodyPr/>
        <a:lstStyle/>
        <a:p>
          <a:pPr rtl="1"/>
          <a:endParaRPr lang="ar-SA"/>
        </a:p>
      </dgm:t>
    </dgm:pt>
    <dgm:pt modelId="{1E98972D-90EC-4BC2-AF9E-1FE6CE13E65C}">
      <dgm:prSet phldrT="[نص]" phldr="1"/>
      <dgm:spPr/>
      <dgm:t>
        <a:bodyPr/>
        <a:lstStyle/>
        <a:p>
          <a:pPr rtl="1"/>
          <a:endParaRPr lang="ar-SA"/>
        </a:p>
      </dgm:t>
    </dgm:pt>
    <dgm:pt modelId="{23ACACDB-25BA-462D-ACCA-CE789840BCE2}" type="parTrans" cxnId="{4008DA7C-CD46-4CDC-B095-3CC226488453}">
      <dgm:prSet/>
      <dgm:spPr/>
      <dgm:t>
        <a:bodyPr/>
        <a:lstStyle/>
        <a:p>
          <a:pPr rtl="1"/>
          <a:endParaRPr lang="ar-SA"/>
        </a:p>
      </dgm:t>
    </dgm:pt>
    <dgm:pt modelId="{7F3FBF38-92CA-4D67-B4DD-FC087871E494}" type="sibTrans" cxnId="{4008DA7C-CD46-4CDC-B095-3CC226488453}">
      <dgm:prSet/>
      <dgm:spPr/>
      <dgm:t>
        <a:bodyPr/>
        <a:lstStyle/>
        <a:p>
          <a:pPr rtl="1"/>
          <a:endParaRPr lang="ar-SA"/>
        </a:p>
      </dgm:t>
    </dgm:pt>
    <dgm:pt modelId="{A4C9966D-4A9D-4D4B-88FD-06E26795A680}">
      <dgm:prSet phldrT="[نص]" phldr="1"/>
      <dgm:spPr/>
      <dgm:t>
        <a:bodyPr/>
        <a:lstStyle/>
        <a:p>
          <a:pPr rtl="1"/>
          <a:endParaRPr lang="ar-SA"/>
        </a:p>
      </dgm:t>
    </dgm:pt>
    <dgm:pt modelId="{EE186EEC-7F49-465E-9FDD-470EADEFC1DC}" type="parTrans" cxnId="{6FA36074-CB5E-4527-BBA3-5A6C4111EACC}">
      <dgm:prSet/>
      <dgm:spPr/>
      <dgm:t>
        <a:bodyPr/>
        <a:lstStyle/>
        <a:p>
          <a:pPr rtl="1"/>
          <a:endParaRPr lang="ar-SA"/>
        </a:p>
      </dgm:t>
    </dgm:pt>
    <dgm:pt modelId="{2FAAE14A-6CEF-4B95-B6D2-E9DF614C4456}" type="sibTrans" cxnId="{6FA36074-CB5E-4527-BBA3-5A6C4111EACC}">
      <dgm:prSet/>
      <dgm:spPr/>
      <dgm:t>
        <a:bodyPr/>
        <a:lstStyle/>
        <a:p>
          <a:pPr rtl="1"/>
          <a:endParaRPr lang="ar-SA"/>
        </a:p>
      </dgm:t>
    </dgm:pt>
    <dgm:pt modelId="{C52E98C4-C05E-4035-A338-0007896D0D15}" type="pres">
      <dgm:prSet presAssocID="{B0E5FDCB-F626-41D3-A724-DAA063A85CAA}" presName="diagram" presStyleCnt="0">
        <dgm:presLayoutVars>
          <dgm:chPref val="1"/>
          <dgm:dir/>
          <dgm:animOne val="branch"/>
          <dgm:animLvl val="lvl"/>
          <dgm:resizeHandles/>
        </dgm:presLayoutVars>
      </dgm:prSet>
      <dgm:spPr/>
    </dgm:pt>
    <dgm:pt modelId="{5E133012-CC06-4C7E-83C7-05CA483ACB5F}" type="pres">
      <dgm:prSet presAssocID="{E9F6CDC5-6201-4D9A-A392-6F93AAC56A7F}" presName="root" presStyleCnt="0"/>
      <dgm:spPr/>
    </dgm:pt>
    <dgm:pt modelId="{BB4B5AD5-017D-456D-8A80-FBC636D7327A}" type="pres">
      <dgm:prSet presAssocID="{E9F6CDC5-6201-4D9A-A392-6F93AAC56A7F}" presName="rootComposite" presStyleCnt="0"/>
      <dgm:spPr/>
    </dgm:pt>
    <dgm:pt modelId="{79F725AE-D320-4D5F-B14D-1366F0BB33E7}" type="pres">
      <dgm:prSet presAssocID="{E9F6CDC5-6201-4D9A-A392-6F93AAC56A7F}" presName="rootText" presStyleLbl="node1" presStyleIdx="0" presStyleCnt="2"/>
      <dgm:spPr/>
    </dgm:pt>
    <dgm:pt modelId="{816EA234-FD6B-4A36-950F-F29B2E306AEE}" type="pres">
      <dgm:prSet presAssocID="{E9F6CDC5-6201-4D9A-A392-6F93AAC56A7F}" presName="rootConnector" presStyleLbl="node1" presStyleIdx="0" presStyleCnt="2"/>
      <dgm:spPr/>
    </dgm:pt>
    <dgm:pt modelId="{C40E1C61-66BE-497D-970C-38AD58C5AAFE}" type="pres">
      <dgm:prSet presAssocID="{E9F6CDC5-6201-4D9A-A392-6F93AAC56A7F}" presName="childShape" presStyleCnt="0"/>
      <dgm:spPr/>
    </dgm:pt>
    <dgm:pt modelId="{3C6BCED5-85DC-470D-B47C-23F7417011C1}" type="pres">
      <dgm:prSet presAssocID="{16DDF669-F48F-444D-9E6E-6487F20366F5}" presName="Name13" presStyleLbl="parChTrans1D2" presStyleIdx="0" presStyleCnt="4"/>
      <dgm:spPr/>
    </dgm:pt>
    <dgm:pt modelId="{435884A0-8E35-4B57-8FC3-CBC1A7316A83}" type="pres">
      <dgm:prSet presAssocID="{A503D31D-3CFB-4ACF-9009-D8E604179DFD}" presName="childText" presStyleLbl="bgAcc1" presStyleIdx="0" presStyleCnt="4">
        <dgm:presLayoutVars>
          <dgm:bulletEnabled val="1"/>
        </dgm:presLayoutVars>
      </dgm:prSet>
      <dgm:spPr/>
    </dgm:pt>
    <dgm:pt modelId="{3E4B7E67-8F39-4F70-BC68-5ABD7C91A8F9}" type="pres">
      <dgm:prSet presAssocID="{D2583F64-5E80-4BD6-BAA4-E55678622877}" presName="Name13" presStyleLbl="parChTrans1D2" presStyleIdx="1" presStyleCnt="4"/>
      <dgm:spPr/>
    </dgm:pt>
    <dgm:pt modelId="{5E6F8511-E51C-426B-BE0F-8D07573261B9}" type="pres">
      <dgm:prSet presAssocID="{99ECFFF7-19D8-4ED3-AA80-553D00C6BCCD}" presName="childText" presStyleLbl="bgAcc1" presStyleIdx="1" presStyleCnt="4">
        <dgm:presLayoutVars>
          <dgm:bulletEnabled val="1"/>
        </dgm:presLayoutVars>
      </dgm:prSet>
      <dgm:spPr/>
    </dgm:pt>
    <dgm:pt modelId="{FE6E1E9A-FFAC-44FB-8D00-125DDCF6D23C}" type="pres">
      <dgm:prSet presAssocID="{6A27C9AB-6D49-46DB-99EE-3842B687ACFF}" presName="root" presStyleCnt="0"/>
      <dgm:spPr/>
    </dgm:pt>
    <dgm:pt modelId="{D517D813-5B96-4E54-AC78-4D2A1080DE7B}" type="pres">
      <dgm:prSet presAssocID="{6A27C9AB-6D49-46DB-99EE-3842B687ACFF}" presName="rootComposite" presStyleCnt="0"/>
      <dgm:spPr/>
    </dgm:pt>
    <dgm:pt modelId="{B63AC7F7-40E9-420F-A53D-966C5B2D2B16}" type="pres">
      <dgm:prSet presAssocID="{6A27C9AB-6D49-46DB-99EE-3842B687ACFF}" presName="rootText" presStyleLbl="node1" presStyleIdx="1" presStyleCnt="2"/>
      <dgm:spPr/>
    </dgm:pt>
    <dgm:pt modelId="{CAE1DE07-2D80-46A4-A869-7BE52BC6EC70}" type="pres">
      <dgm:prSet presAssocID="{6A27C9AB-6D49-46DB-99EE-3842B687ACFF}" presName="rootConnector" presStyleLbl="node1" presStyleIdx="1" presStyleCnt="2"/>
      <dgm:spPr/>
    </dgm:pt>
    <dgm:pt modelId="{E3A8C33F-2A6B-4640-8F5D-E78905034256}" type="pres">
      <dgm:prSet presAssocID="{6A27C9AB-6D49-46DB-99EE-3842B687ACFF}" presName="childShape" presStyleCnt="0"/>
      <dgm:spPr/>
    </dgm:pt>
    <dgm:pt modelId="{88E6C4E5-5A28-4212-90CB-130FB048CAF0}" type="pres">
      <dgm:prSet presAssocID="{23ACACDB-25BA-462D-ACCA-CE789840BCE2}" presName="Name13" presStyleLbl="parChTrans1D2" presStyleIdx="2" presStyleCnt="4"/>
      <dgm:spPr/>
    </dgm:pt>
    <dgm:pt modelId="{BBB7F8E7-9B6F-4E45-AF51-E91B74D34FCE}" type="pres">
      <dgm:prSet presAssocID="{1E98972D-90EC-4BC2-AF9E-1FE6CE13E65C}" presName="childText" presStyleLbl="bgAcc1" presStyleIdx="2" presStyleCnt="4">
        <dgm:presLayoutVars>
          <dgm:bulletEnabled val="1"/>
        </dgm:presLayoutVars>
      </dgm:prSet>
      <dgm:spPr/>
    </dgm:pt>
    <dgm:pt modelId="{54FA8783-2D3A-4AFC-8B97-36F8F40A436E}" type="pres">
      <dgm:prSet presAssocID="{EE186EEC-7F49-465E-9FDD-470EADEFC1DC}" presName="Name13" presStyleLbl="parChTrans1D2" presStyleIdx="3" presStyleCnt="4"/>
      <dgm:spPr/>
    </dgm:pt>
    <dgm:pt modelId="{0A6797E3-3B65-43CF-AE23-37B4B46BFD5E}" type="pres">
      <dgm:prSet presAssocID="{A4C9966D-4A9D-4D4B-88FD-06E26795A680}" presName="childText" presStyleLbl="bgAcc1" presStyleIdx="3" presStyleCnt="4">
        <dgm:presLayoutVars>
          <dgm:bulletEnabled val="1"/>
        </dgm:presLayoutVars>
      </dgm:prSet>
      <dgm:spPr/>
    </dgm:pt>
  </dgm:ptLst>
  <dgm:cxnLst>
    <dgm:cxn modelId="{6C194B10-10AD-44AB-8036-18170533F842}" type="presOf" srcId="{6A27C9AB-6D49-46DB-99EE-3842B687ACFF}" destId="{CAE1DE07-2D80-46A4-A869-7BE52BC6EC70}" srcOrd="1" destOrd="0" presId="urn:microsoft.com/office/officeart/2005/8/layout/hierarchy3"/>
    <dgm:cxn modelId="{E01B4F1F-6EFF-44FC-A4A3-31FB4B6A51D9}" type="presOf" srcId="{E9F6CDC5-6201-4D9A-A392-6F93AAC56A7F}" destId="{816EA234-FD6B-4A36-950F-F29B2E306AEE}" srcOrd="1" destOrd="0" presId="urn:microsoft.com/office/officeart/2005/8/layout/hierarchy3"/>
    <dgm:cxn modelId="{6683532D-B5DD-411E-88DA-8AF2E330735B}" type="presOf" srcId="{E9F6CDC5-6201-4D9A-A392-6F93AAC56A7F}" destId="{79F725AE-D320-4D5F-B14D-1366F0BB33E7}" srcOrd="0" destOrd="0" presId="urn:microsoft.com/office/officeart/2005/8/layout/hierarchy3"/>
    <dgm:cxn modelId="{7DF5253B-E803-4E74-9548-EF58432377DB}" type="presOf" srcId="{A4C9966D-4A9D-4D4B-88FD-06E26795A680}" destId="{0A6797E3-3B65-43CF-AE23-37B4B46BFD5E}" srcOrd="0" destOrd="0" presId="urn:microsoft.com/office/officeart/2005/8/layout/hierarchy3"/>
    <dgm:cxn modelId="{A811CE3C-5E30-4403-93C8-EF374D56E059}" type="presOf" srcId="{EE186EEC-7F49-465E-9FDD-470EADEFC1DC}" destId="{54FA8783-2D3A-4AFC-8B97-36F8F40A436E}" srcOrd="0" destOrd="0" presId="urn:microsoft.com/office/officeart/2005/8/layout/hierarchy3"/>
    <dgm:cxn modelId="{7F6E6F3D-CE62-486F-BDB5-7140339CFA13}" type="presOf" srcId="{23ACACDB-25BA-462D-ACCA-CE789840BCE2}" destId="{88E6C4E5-5A28-4212-90CB-130FB048CAF0}" srcOrd="0" destOrd="0" presId="urn:microsoft.com/office/officeart/2005/8/layout/hierarchy3"/>
    <dgm:cxn modelId="{1420335E-84E7-4C2C-9648-9B66BC81A885}" type="presOf" srcId="{1E98972D-90EC-4BC2-AF9E-1FE6CE13E65C}" destId="{BBB7F8E7-9B6F-4E45-AF51-E91B74D34FCE}" srcOrd="0" destOrd="0" presId="urn:microsoft.com/office/officeart/2005/8/layout/hierarchy3"/>
    <dgm:cxn modelId="{C2DFFB60-91EA-44BC-8AD1-2D4851EFED2E}" type="presOf" srcId="{A503D31D-3CFB-4ACF-9009-D8E604179DFD}" destId="{435884A0-8E35-4B57-8FC3-CBC1A7316A83}" srcOrd="0" destOrd="0" presId="urn:microsoft.com/office/officeart/2005/8/layout/hierarchy3"/>
    <dgm:cxn modelId="{331A1D66-C766-41F2-BA44-27921D88B421}" type="presOf" srcId="{6A27C9AB-6D49-46DB-99EE-3842B687ACFF}" destId="{B63AC7F7-40E9-420F-A53D-966C5B2D2B16}" srcOrd="0" destOrd="0" presId="urn:microsoft.com/office/officeart/2005/8/layout/hierarchy3"/>
    <dgm:cxn modelId="{6FA36074-CB5E-4527-BBA3-5A6C4111EACC}" srcId="{6A27C9AB-6D49-46DB-99EE-3842B687ACFF}" destId="{A4C9966D-4A9D-4D4B-88FD-06E26795A680}" srcOrd="1" destOrd="0" parTransId="{EE186EEC-7F49-465E-9FDD-470EADEFC1DC}" sibTransId="{2FAAE14A-6CEF-4B95-B6D2-E9DF614C4456}"/>
    <dgm:cxn modelId="{4008DA7C-CD46-4CDC-B095-3CC226488453}" srcId="{6A27C9AB-6D49-46DB-99EE-3842B687ACFF}" destId="{1E98972D-90EC-4BC2-AF9E-1FE6CE13E65C}" srcOrd="0" destOrd="0" parTransId="{23ACACDB-25BA-462D-ACCA-CE789840BCE2}" sibTransId="{7F3FBF38-92CA-4D67-B4DD-FC087871E494}"/>
    <dgm:cxn modelId="{FCBFD18A-E885-4258-86CF-1FD26D0AC902}" type="presOf" srcId="{D2583F64-5E80-4BD6-BAA4-E55678622877}" destId="{3E4B7E67-8F39-4F70-BC68-5ABD7C91A8F9}" srcOrd="0" destOrd="0" presId="urn:microsoft.com/office/officeart/2005/8/layout/hierarchy3"/>
    <dgm:cxn modelId="{3700E58C-BF61-4930-B30A-4D4F39AB18BB}" type="presOf" srcId="{99ECFFF7-19D8-4ED3-AA80-553D00C6BCCD}" destId="{5E6F8511-E51C-426B-BE0F-8D07573261B9}" srcOrd="0" destOrd="0" presId="urn:microsoft.com/office/officeart/2005/8/layout/hierarchy3"/>
    <dgm:cxn modelId="{E80F079C-7AD2-458B-939E-3969410C7539}" srcId="{E9F6CDC5-6201-4D9A-A392-6F93AAC56A7F}" destId="{99ECFFF7-19D8-4ED3-AA80-553D00C6BCCD}" srcOrd="1" destOrd="0" parTransId="{D2583F64-5E80-4BD6-BAA4-E55678622877}" sibTransId="{FCD941E6-4C83-4A27-8A29-F397A70CF067}"/>
    <dgm:cxn modelId="{4271FAB5-1959-4A7C-971F-A641FD3642BD}" type="presOf" srcId="{16DDF669-F48F-444D-9E6E-6487F20366F5}" destId="{3C6BCED5-85DC-470D-B47C-23F7417011C1}" srcOrd="0" destOrd="0" presId="urn:microsoft.com/office/officeart/2005/8/layout/hierarchy3"/>
    <dgm:cxn modelId="{0C3708BB-2E30-44AD-8236-6CA14C5B4A0D}" srcId="{B0E5FDCB-F626-41D3-A724-DAA063A85CAA}" destId="{E9F6CDC5-6201-4D9A-A392-6F93AAC56A7F}" srcOrd="0" destOrd="0" parTransId="{BAF31060-6763-48D6-866B-43CEE92F7853}" sibTransId="{64C24EAD-E277-404A-BD26-D68BE05C4BC4}"/>
    <dgm:cxn modelId="{FE36C2D9-5961-49F5-B3F5-C427F4C1BC3B}" srcId="{E9F6CDC5-6201-4D9A-A392-6F93AAC56A7F}" destId="{A503D31D-3CFB-4ACF-9009-D8E604179DFD}" srcOrd="0" destOrd="0" parTransId="{16DDF669-F48F-444D-9E6E-6487F20366F5}" sibTransId="{6821675B-F3DB-4A00-BF87-EDD4D7F10803}"/>
    <dgm:cxn modelId="{661D25DA-D7F8-44CC-B8EC-E042654F9C12}" type="presOf" srcId="{B0E5FDCB-F626-41D3-A724-DAA063A85CAA}" destId="{C52E98C4-C05E-4035-A338-0007896D0D15}" srcOrd="0" destOrd="0" presId="urn:microsoft.com/office/officeart/2005/8/layout/hierarchy3"/>
    <dgm:cxn modelId="{9006DCF9-4AAB-49CF-942E-6BA358814C04}" srcId="{B0E5FDCB-F626-41D3-A724-DAA063A85CAA}" destId="{6A27C9AB-6D49-46DB-99EE-3842B687ACFF}" srcOrd="1" destOrd="0" parTransId="{E2BFFBFC-9501-44E6-8B7B-91A2E45206B1}" sibTransId="{EBBDDC66-5465-422B-AE87-06C2CA1D9C4D}"/>
    <dgm:cxn modelId="{89919A22-CB34-4F29-B38B-B5A99BEEA82D}" type="presParOf" srcId="{C52E98C4-C05E-4035-A338-0007896D0D15}" destId="{5E133012-CC06-4C7E-83C7-05CA483ACB5F}" srcOrd="0" destOrd="0" presId="urn:microsoft.com/office/officeart/2005/8/layout/hierarchy3"/>
    <dgm:cxn modelId="{94C557EE-DEDB-4C52-A046-59BEE7E4ED65}" type="presParOf" srcId="{5E133012-CC06-4C7E-83C7-05CA483ACB5F}" destId="{BB4B5AD5-017D-456D-8A80-FBC636D7327A}" srcOrd="0" destOrd="0" presId="urn:microsoft.com/office/officeart/2005/8/layout/hierarchy3"/>
    <dgm:cxn modelId="{D56EE69B-E794-44FB-A22C-B33344C1279B}" type="presParOf" srcId="{BB4B5AD5-017D-456D-8A80-FBC636D7327A}" destId="{79F725AE-D320-4D5F-B14D-1366F0BB33E7}" srcOrd="0" destOrd="0" presId="urn:microsoft.com/office/officeart/2005/8/layout/hierarchy3"/>
    <dgm:cxn modelId="{061D3A93-010D-45C1-82DF-D23E7FDB831F}" type="presParOf" srcId="{BB4B5AD5-017D-456D-8A80-FBC636D7327A}" destId="{816EA234-FD6B-4A36-950F-F29B2E306AEE}" srcOrd="1" destOrd="0" presId="urn:microsoft.com/office/officeart/2005/8/layout/hierarchy3"/>
    <dgm:cxn modelId="{4BB779C2-EFC2-4480-AC89-6E6E9382C7D2}" type="presParOf" srcId="{5E133012-CC06-4C7E-83C7-05CA483ACB5F}" destId="{C40E1C61-66BE-497D-970C-38AD58C5AAFE}" srcOrd="1" destOrd="0" presId="urn:microsoft.com/office/officeart/2005/8/layout/hierarchy3"/>
    <dgm:cxn modelId="{19B63DE9-4987-4612-8BC9-8230AE1282F9}" type="presParOf" srcId="{C40E1C61-66BE-497D-970C-38AD58C5AAFE}" destId="{3C6BCED5-85DC-470D-B47C-23F7417011C1}" srcOrd="0" destOrd="0" presId="urn:microsoft.com/office/officeart/2005/8/layout/hierarchy3"/>
    <dgm:cxn modelId="{983B8018-3B24-44BF-9177-7AF3DC4590BB}" type="presParOf" srcId="{C40E1C61-66BE-497D-970C-38AD58C5AAFE}" destId="{435884A0-8E35-4B57-8FC3-CBC1A7316A83}" srcOrd="1" destOrd="0" presId="urn:microsoft.com/office/officeart/2005/8/layout/hierarchy3"/>
    <dgm:cxn modelId="{2E959B0E-EDE1-41EC-967D-8CB2CE46EE5F}" type="presParOf" srcId="{C40E1C61-66BE-497D-970C-38AD58C5AAFE}" destId="{3E4B7E67-8F39-4F70-BC68-5ABD7C91A8F9}" srcOrd="2" destOrd="0" presId="urn:microsoft.com/office/officeart/2005/8/layout/hierarchy3"/>
    <dgm:cxn modelId="{765712B0-82DC-4AA3-9AA0-DF0220702750}" type="presParOf" srcId="{C40E1C61-66BE-497D-970C-38AD58C5AAFE}" destId="{5E6F8511-E51C-426B-BE0F-8D07573261B9}" srcOrd="3" destOrd="0" presId="urn:microsoft.com/office/officeart/2005/8/layout/hierarchy3"/>
    <dgm:cxn modelId="{FFE9D6D4-E506-4FFF-BFA4-0B91424775B4}" type="presParOf" srcId="{C52E98C4-C05E-4035-A338-0007896D0D15}" destId="{FE6E1E9A-FFAC-44FB-8D00-125DDCF6D23C}" srcOrd="1" destOrd="0" presId="urn:microsoft.com/office/officeart/2005/8/layout/hierarchy3"/>
    <dgm:cxn modelId="{B23E11B3-44B6-4CDF-801E-A0952EE5F2CC}" type="presParOf" srcId="{FE6E1E9A-FFAC-44FB-8D00-125DDCF6D23C}" destId="{D517D813-5B96-4E54-AC78-4D2A1080DE7B}" srcOrd="0" destOrd="0" presId="urn:microsoft.com/office/officeart/2005/8/layout/hierarchy3"/>
    <dgm:cxn modelId="{2CF637D9-18C8-4B4D-83D2-1780E7DD7E24}" type="presParOf" srcId="{D517D813-5B96-4E54-AC78-4D2A1080DE7B}" destId="{B63AC7F7-40E9-420F-A53D-966C5B2D2B16}" srcOrd="0" destOrd="0" presId="urn:microsoft.com/office/officeart/2005/8/layout/hierarchy3"/>
    <dgm:cxn modelId="{8F3ED3AD-3CBE-4A8E-BF80-87258D109235}" type="presParOf" srcId="{D517D813-5B96-4E54-AC78-4D2A1080DE7B}" destId="{CAE1DE07-2D80-46A4-A869-7BE52BC6EC70}" srcOrd="1" destOrd="0" presId="urn:microsoft.com/office/officeart/2005/8/layout/hierarchy3"/>
    <dgm:cxn modelId="{145DB28F-F8A0-4709-9F71-CBC0AD87CD0E}" type="presParOf" srcId="{FE6E1E9A-FFAC-44FB-8D00-125DDCF6D23C}" destId="{E3A8C33F-2A6B-4640-8F5D-E78905034256}" srcOrd="1" destOrd="0" presId="urn:microsoft.com/office/officeart/2005/8/layout/hierarchy3"/>
    <dgm:cxn modelId="{5C02A680-8347-4753-BA10-21FEAC337ABD}" type="presParOf" srcId="{E3A8C33F-2A6B-4640-8F5D-E78905034256}" destId="{88E6C4E5-5A28-4212-90CB-130FB048CAF0}" srcOrd="0" destOrd="0" presId="urn:microsoft.com/office/officeart/2005/8/layout/hierarchy3"/>
    <dgm:cxn modelId="{0954BC05-5B3D-431D-8A72-F87B044ED9DA}" type="presParOf" srcId="{E3A8C33F-2A6B-4640-8F5D-E78905034256}" destId="{BBB7F8E7-9B6F-4E45-AF51-E91B74D34FCE}" srcOrd="1" destOrd="0" presId="urn:microsoft.com/office/officeart/2005/8/layout/hierarchy3"/>
    <dgm:cxn modelId="{21FD5B44-1201-46A5-8003-072516693C22}" type="presParOf" srcId="{E3A8C33F-2A6B-4640-8F5D-E78905034256}" destId="{54FA8783-2D3A-4AFC-8B97-36F8F40A436E}" srcOrd="2" destOrd="0" presId="urn:microsoft.com/office/officeart/2005/8/layout/hierarchy3"/>
    <dgm:cxn modelId="{96B6F1AA-28E0-4D89-A66B-E8A2BC5CAB26}" type="presParOf" srcId="{E3A8C33F-2A6B-4640-8F5D-E78905034256}" destId="{0A6797E3-3B65-43CF-AE23-37B4B46BFD5E}"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160A4D-B865-4128-994D-D8C78875CF98}" type="doc">
      <dgm:prSet loTypeId="urn:microsoft.com/office/officeart/2005/8/layout/StepDownProcess" loCatId="process" qsTypeId="urn:microsoft.com/office/officeart/2005/8/quickstyle/3d1" qsCatId="3D" csTypeId="urn:microsoft.com/office/officeart/2005/8/colors/colorful1" csCatId="colorful" phldr="1"/>
      <dgm:spPr/>
      <dgm:t>
        <a:bodyPr/>
        <a:lstStyle/>
        <a:p>
          <a:pPr rtl="1"/>
          <a:endParaRPr lang="ar-SA"/>
        </a:p>
      </dgm:t>
    </dgm:pt>
    <dgm:pt modelId="{E42D251E-614A-4D84-B1D6-8EFB1293FF1F}">
      <dgm:prSet phldrT="[نص]" custT="1"/>
      <dgm:spPr/>
      <dgm:t>
        <a:bodyPr>
          <a:scene3d>
            <a:camera prst="orthographicFront"/>
            <a:lightRig rig="soft" dir="t">
              <a:rot lat="0" lon="0" rev="10800000"/>
            </a:lightRig>
          </a:scene3d>
          <a:sp3d>
            <a:bevelT w="27940" h="12700"/>
            <a:contourClr>
              <a:srgbClr val="DDDDDD"/>
            </a:contourClr>
          </a:sp3d>
        </a:bodyPr>
        <a:lstStyle/>
        <a:p>
          <a:pPr rtl="1"/>
          <a:r>
            <a:rPr lang="ar-SA" sz="2200" b="1" cap="none" spc="50" dirty="0">
              <a:ln w="13500">
                <a:solidFill>
                  <a:schemeClr val="bg1">
                    <a:alpha val="6500"/>
                  </a:schemeClr>
                </a:solidFill>
                <a:prstDash val="solid"/>
              </a:ln>
              <a:solidFill>
                <a:schemeClr val="bg1">
                  <a:alpha val="95000"/>
                </a:schemeClr>
              </a:solidFill>
              <a:effectLst>
                <a:innerShdw blurRad="50900" dist="38500" dir="13500000">
                  <a:srgbClr val="000000">
                    <a:alpha val="60000"/>
                  </a:srgbClr>
                </a:innerShdw>
              </a:effectLst>
            </a:rPr>
            <a:t>نظام العدد الثنائي </a:t>
          </a:r>
          <a:r>
            <a:rPr lang="en-US" sz="2200" b="1" cap="none" spc="50" dirty="0">
              <a:ln w="13500">
                <a:solidFill>
                  <a:schemeClr val="bg1">
                    <a:alpha val="6500"/>
                  </a:schemeClr>
                </a:solidFill>
                <a:prstDash val="solid"/>
              </a:ln>
              <a:solidFill>
                <a:schemeClr val="bg1">
                  <a:alpha val="95000"/>
                </a:schemeClr>
              </a:solidFill>
              <a:effectLst>
                <a:innerShdw blurRad="50900" dist="38500" dir="13500000">
                  <a:srgbClr val="000000">
                    <a:alpha val="60000"/>
                  </a:srgbClr>
                </a:innerShdw>
              </a:effectLst>
            </a:rPr>
            <a:t>Binary System</a:t>
          </a:r>
          <a:endParaRPr lang="ar-SA" sz="2200" b="1" cap="none" spc="50" dirty="0">
            <a:ln w="13500">
              <a:solidFill>
                <a:schemeClr val="bg1">
                  <a:alpha val="6500"/>
                </a:schemeClr>
              </a:solidFill>
              <a:prstDash val="solid"/>
            </a:ln>
            <a:solidFill>
              <a:schemeClr val="bg1">
                <a:alpha val="95000"/>
              </a:schemeClr>
            </a:solidFill>
            <a:effectLst>
              <a:innerShdw blurRad="50900" dist="38500" dir="13500000">
                <a:srgbClr val="000000">
                  <a:alpha val="60000"/>
                </a:srgbClr>
              </a:innerShdw>
            </a:effectLst>
          </a:endParaRPr>
        </a:p>
      </dgm:t>
    </dgm:pt>
    <dgm:pt modelId="{46409F69-D415-44A3-912C-24432616222C}" type="parTrans" cxnId="{7550E0A9-9737-4F5D-B83F-BC9D726FFE62}">
      <dgm:prSet/>
      <dgm:spPr/>
      <dgm:t>
        <a:bodyPr>
          <a:scene3d>
            <a:camera prst="orthographicFront"/>
            <a:lightRig rig="soft" dir="t">
              <a:rot lat="0" lon="0" rev="10800000"/>
            </a:lightRig>
          </a:scene3d>
          <a:sp3d>
            <a:bevelT w="27940" h="12700"/>
            <a:contourClr>
              <a:srgbClr val="DDDDDD"/>
            </a:contourClr>
          </a:sp3d>
        </a:bodyPr>
        <a:lstStyle/>
        <a:p>
          <a:pPr rtl="1"/>
          <a:endParaRPr lang="ar-SA" sz="2000" b="1" cap="none" spc="5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gm:t>
    </dgm:pt>
    <dgm:pt modelId="{56847B0D-A37A-434D-BC9F-9335BE58D141}" type="sibTrans" cxnId="{7550E0A9-9737-4F5D-B83F-BC9D726FFE62}">
      <dgm:prSet/>
      <dgm:spPr/>
      <dgm:t>
        <a:bodyPr>
          <a:scene3d>
            <a:camera prst="orthographicFront"/>
            <a:lightRig rig="soft" dir="t">
              <a:rot lat="0" lon="0" rev="10800000"/>
            </a:lightRig>
          </a:scene3d>
          <a:sp3d>
            <a:bevelT w="27940" h="12700"/>
            <a:contourClr>
              <a:srgbClr val="DDDDDD"/>
            </a:contourClr>
          </a:sp3d>
        </a:bodyPr>
        <a:lstStyle/>
        <a:p>
          <a:pPr rtl="1"/>
          <a:endParaRPr lang="ar-SA" sz="2000" b="1" cap="none" spc="5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gm:t>
    </dgm:pt>
    <dgm:pt modelId="{B115873B-8678-4CA2-AD9D-1CCDACABB7B5}">
      <dgm:prSet phldrT="[نص]" custT="1"/>
      <dgm:spPr/>
      <dgm:t>
        <a:bodyPr>
          <a:scene3d>
            <a:camera prst="orthographicFront"/>
            <a:lightRig rig="soft" dir="t">
              <a:rot lat="0" lon="0" rev="10800000"/>
            </a:lightRig>
          </a:scene3d>
          <a:sp3d>
            <a:bevelT w="27940" h="12700"/>
            <a:contourClr>
              <a:srgbClr val="DDDDDD"/>
            </a:contourClr>
          </a:sp3d>
        </a:bodyPr>
        <a:lstStyle/>
        <a:p>
          <a:pPr rtl="1"/>
          <a:r>
            <a:rPr lang="ar-SA" sz="2200" b="1" cap="none" spc="50" dirty="0">
              <a:ln w="13500">
                <a:solidFill>
                  <a:schemeClr val="bg1">
                    <a:alpha val="6500"/>
                  </a:schemeClr>
                </a:solidFill>
                <a:prstDash val="solid"/>
              </a:ln>
              <a:solidFill>
                <a:schemeClr val="bg1">
                  <a:alpha val="95000"/>
                </a:schemeClr>
              </a:solidFill>
              <a:effectLst>
                <a:innerShdw blurRad="50900" dist="38500" dir="13500000">
                  <a:srgbClr val="000000">
                    <a:alpha val="60000"/>
                  </a:srgbClr>
                </a:innerShdw>
              </a:effectLst>
            </a:rPr>
            <a:t>نظام العدد العشري </a:t>
          </a:r>
          <a:r>
            <a:rPr lang="en-US" sz="2200" b="1" cap="none" spc="50" dirty="0">
              <a:ln w="13500">
                <a:solidFill>
                  <a:schemeClr val="bg1">
                    <a:alpha val="6500"/>
                  </a:schemeClr>
                </a:solidFill>
                <a:prstDash val="solid"/>
              </a:ln>
              <a:solidFill>
                <a:schemeClr val="bg1">
                  <a:alpha val="95000"/>
                </a:schemeClr>
              </a:solidFill>
              <a:effectLst>
                <a:innerShdw blurRad="50900" dist="38500" dir="13500000">
                  <a:srgbClr val="000000">
                    <a:alpha val="60000"/>
                  </a:srgbClr>
                </a:innerShdw>
              </a:effectLst>
            </a:rPr>
            <a:t>Decimal System</a:t>
          </a:r>
          <a:endParaRPr lang="ar-SA" sz="2200" b="1" cap="none" spc="50" dirty="0">
            <a:ln w="13500">
              <a:solidFill>
                <a:schemeClr val="bg1">
                  <a:alpha val="6500"/>
                </a:schemeClr>
              </a:solidFill>
              <a:prstDash val="solid"/>
            </a:ln>
            <a:solidFill>
              <a:schemeClr val="bg1">
                <a:alpha val="95000"/>
              </a:schemeClr>
            </a:solidFill>
            <a:effectLst>
              <a:innerShdw blurRad="50900" dist="38500" dir="13500000">
                <a:srgbClr val="000000">
                  <a:alpha val="60000"/>
                </a:srgbClr>
              </a:innerShdw>
            </a:effectLst>
          </a:endParaRPr>
        </a:p>
      </dgm:t>
    </dgm:pt>
    <dgm:pt modelId="{A4D637CC-D0C3-4BA8-A597-993A01A6F6A6}" type="parTrans" cxnId="{84A43A1B-074C-4039-BA5E-5D5360657CB3}">
      <dgm:prSet/>
      <dgm:spPr/>
      <dgm:t>
        <a:bodyPr>
          <a:scene3d>
            <a:camera prst="orthographicFront"/>
            <a:lightRig rig="soft" dir="t">
              <a:rot lat="0" lon="0" rev="10800000"/>
            </a:lightRig>
          </a:scene3d>
          <a:sp3d>
            <a:bevelT w="27940" h="12700"/>
            <a:contourClr>
              <a:srgbClr val="DDDDDD"/>
            </a:contourClr>
          </a:sp3d>
        </a:bodyPr>
        <a:lstStyle/>
        <a:p>
          <a:pPr rtl="1"/>
          <a:endParaRPr lang="ar-SA" sz="2000" b="1" cap="none" spc="5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gm:t>
    </dgm:pt>
    <dgm:pt modelId="{91035E2E-6100-4D97-B67E-C11B11C73D92}" type="sibTrans" cxnId="{84A43A1B-074C-4039-BA5E-5D5360657CB3}">
      <dgm:prSet/>
      <dgm:spPr/>
      <dgm:t>
        <a:bodyPr>
          <a:scene3d>
            <a:camera prst="orthographicFront"/>
            <a:lightRig rig="soft" dir="t">
              <a:rot lat="0" lon="0" rev="10800000"/>
            </a:lightRig>
          </a:scene3d>
          <a:sp3d>
            <a:bevelT w="27940" h="12700"/>
            <a:contourClr>
              <a:srgbClr val="DDDDDD"/>
            </a:contourClr>
          </a:sp3d>
        </a:bodyPr>
        <a:lstStyle/>
        <a:p>
          <a:pPr rtl="1"/>
          <a:endParaRPr lang="ar-SA" sz="2000" b="1" cap="none" spc="5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gm:t>
    </dgm:pt>
    <dgm:pt modelId="{74600F83-AEDC-44B1-B447-DCBCECC236ED}">
      <dgm:prSet phldrT="[نص]" custT="1"/>
      <dgm:spPr/>
      <dgm:t>
        <a:bodyPr>
          <a:scene3d>
            <a:camera prst="orthographicFront"/>
            <a:lightRig rig="soft" dir="t">
              <a:rot lat="0" lon="0" rev="10800000"/>
            </a:lightRig>
          </a:scene3d>
          <a:sp3d>
            <a:bevelT w="27940" h="12700"/>
            <a:contourClr>
              <a:srgbClr val="DDDDDD"/>
            </a:contourClr>
          </a:sp3d>
        </a:bodyPr>
        <a:lstStyle/>
        <a:p>
          <a:pPr rtl="1"/>
          <a:r>
            <a:rPr lang="ar-SA" sz="2200" b="1" cap="none" spc="50" dirty="0">
              <a:ln w="13500">
                <a:solidFill>
                  <a:schemeClr val="bg1">
                    <a:alpha val="6500"/>
                  </a:schemeClr>
                </a:solidFill>
                <a:prstDash val="solid"/>
              </a:ln>
              <a:solidFill>
                <a:schemeClr val="bg1">
                  <a:alpha val="95000"/>
                </a:schemeClr>
              </a:solidFill>
              <a:effectLst>
                <a:innerShdw blurRad="50900" dist="38500" dir="13500000">
                  <a:srgbClr val="000000">
                    <a:alpha val="60000"/>
                  </a:srgbClr>
                </a:innerShdw>
              </a:effectLst>
            </a:rPr>
            <a:t>نظام العدد الثماني </a:t>
          </a:r>
          <a:r>
            <a:rPr lang="en-US" sz="2200" b="1" cap="none" spc="50" dirty="0">
              <a:ln w="13500">
                <a:solidFill>
                  <a:schemeClr val="bg1">
                    <a:alpha val="6500"/>
                  </a:schemeClr>
                </a:solidFill>
                <a:prstDash val="solid"/>
              </a:ln>
              <a:solidFill>
                <a:schemeClr val="bg1">
                  <a:alpha val="95000"/>
                </a:schemeClr>
              </a:solidFill>
              <a:effectLst>
                <a:innerShdw blurRad="50900" dist="38500" dir="13500000">
                  <a:srgbClr val="000000">
                    <a:alpha val="60000"/>
                  </a:srgbClr>
                </a:innerShdw>
              </a:effectLst>
            </a:rPr>
            <a:t>Octal System</a:t>
          </a:r>
          <a:endParaRPr lang="ar-SA" sz="2200" b="1" cap="none" spc="50" dirty="0">
            <a:ln w="13500">
              <a:solidFill>
                <a:schemeClr val="bg1">
                  <a:alpha val="6500"/>
                </a:schemeClr>
              </a:solidFill>
              <a:prstDash val="solid"/>
            </a:ln>
            <a:solidFill>
              <a:schemeClr val="bg1">
                <a:alpha val="95000"/>
              </a:schemeClr>
            </a:solidFill>
            <a:effectLst>
              <a:innerShdw blurRad="50900" dist="38500" dir="13500000">
                <a:srgbClr val="000000">
                  <a:alpha val="60000"/>
                </a:srgbClr>
              </a:innerShdw>
            </a:effectLst>
          </a:endParaRPr>
        </a:p>
      </dgm:t>
    </dgm:pt>
    <dgm:pt modelId="{F33C9498-745E-473A-BE26-E966524DEC58}" type="parTrans" cxnId="{C00E80E3-7D1F-4D0E-A877-E05760ADDCB2}">
      <dgm:prSet/>
      <dgm:spPr/>
      <dgm:t>
        <a:bodyPr>
          <a:scene3d>
            <a:camera prst="orthographicFront"/>
            <a:lightRig rig="soft" dir="t">
              <a:rot lat="0" lon="0" rev="10800000"/>
            </a:lightRig>
          </a:scene3d>
          <a:sp3d>
            <a:bevelT w="27940" h="12700"/>
            <a:contourClr>
              <a:srgbClr val="DDDDDD"/>
            </a:contourClr>
          </a:sp3d>
        </a:bodyPr>
        <a:lstStyle/>
        <a:p>
          <a:pPr rtl="1"/>
          <a:endParaRPr lang="ar-SA" sz="2000" b="1" cap="none" spc="5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gm:t>
    </dgm:pt>
    <dgm:pt modelId="{FCC9ACD0-8191-4E19-A8D6-F6C3CDA32740}" type="sibTrans" cxnId="{C00E80E3-7D1F-4D0E-A877-E05760ADDCB2}">
      <dgm:prSet/>
      <dgm:spPr/>
      <dgm:t>
        <a:bodyPr>
          <a:scene3d>
            <a:camera prst="orthographicFront"/>
            <a:lightRig rig="soft" dir="t">
              <a:rot lat="0" lon="0" rev="10800000"/>
            </a:lightRig>
          </a:scene3d>
          <a:sp3d>
            <a:bevelT w="27940" h="12700"/>
            <a:contourClr>
              <a:srgbClr val="DDDDDD"/>
            </a:contourClr>
          </a:sp3d>
        </a:bodyPr>
        <a:lstStyle/>
        <a:p>
          <a:pPr rtl="1"/>
          <a:endParaRPr lang="ar-SA" sz="2000" b="1" cap="none" spc="5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gm:t>
    </dgm:pt>
    <dgm:pt modelId="{59013C32-DB14-4C8F-BD73-E6C0A293D2A9}">
      <dgm:prSet phldrT="[نص]" custT="1"/>
      <dgm:spPr/>
      <dgm:t>
        <a:bodyPr>
          <a:scene3d>
            <a:camera prst="orthographicFront"/>
            <a:lightRig rig="soft" dir="t">
              <a:rot lat="0" lon="0" rev="10800000"/>
            </a:lightRig>
          </a:scene3d>
          <a:sp3d>
            <a:bevelT w="27940" h="12700"/>
            <a:contourClr>
              <a:srgbClr val="DDDDDD"/>
            </a:contourClr>
          </a:sp3d>
        </a:bodyPr>
        <a:lstStyle/>
        <a:p>
          <a:pPr rtl="1"/>
          <a:r>
            <a:rPr lang="ar-SA" sz="2200" b="1" cap="none" spc="50" dirty="0">
              <a:ln w="13500">
                <a:solidFill>
                  <a:schemeClr val="bg1">
                    <a:alpha val="6500"/>
                  </a:schemeClr>
                </a:solidFill>
                <a:prstDash val="solid"/>
              </a:ln>
              <a:solidFill>
                <a:schemeClr val="bg1">
                  <a:alpha val="95000"/>
                </a:schemeClr>
              </a:solidFill>
              <a:effectLst>
                <a:innerShdw blurRad="50900" dist="38500" dir="13500000">
                  <a:srgbClr val="000000">
                    <a:alpha val="60000"/>
                  </a:srgbClr>
                </a:innerShdw>
              </a:effectLst>
            </a:rPr>
            <a:t>النظام السادس عشري </a:t>
          </a:r>
          <a:r>
            <a:rPr lang="en-US" sz="2200" b="1" cap="none" spc="50" dirty="0">
              <a:ln w="13500">
                <a:solidFill>
                  <a:schemeClr val="bg1">
                    <a:alpha val="6500"/>
                  </a:schemeClr>
                </a:solidFill>
                <a:prstDash val="solid"/>
              </a:ln>
              <a:solidFill>
                <a:schemeClr val="bg1">
                  <a:alpha val="95000"/>
                </a:schemeClr>
              </a:solidFill>
              <a:effectLst>
                <a:innerShdw blurRad="50900" dist="38500" dir="13500000">
                  <a:srgbClr val="000000">
                    <a:alpha val="60000"/>
                  </a:srgbClr>
                </a:innerShdw>
              </a:effectLst>
            </a:rPr>
            <a:t>Hexadecimal System</a:t>
          </a:r>
          <a:endParaRPr lang="ar-SA" sz="2200" b="1" cap="none" spc="50" dirty="0">
            <a:ln w="13500">
              <a:solidFill>
                <a:schemeClr val="bg1">
                  <a:alpha val="6500"/>
                </a:schemeClr>
              </a:solidFill>
              <a:prstDash val="solid"/>
            </a:ln>
            <a:solidFill>
              <a:schemeClr val="bg1">
                <a:alpha val="95000"/>
              </a:schemeClr>
            </a:solidFill>
            <a:effectLst>
              <a:innerShdw blurRad="50900" dist="38500" dir="13500000">
                <a:srgbClr val="000000">
                  <a:alpha val="60000"/>
                </a:srgbClr>
              </a:innerShdw>
            </a:effectLst>
          </a:endParaRPr>
        </a:p>
      </dgm:t>
    </dgm:pt>
    <dgm:pt modelId="{6AA8C896-4664-4317-B40B-EDEB892F7B0B}" type="parTrans" cxnId="{70F12259-6599-4807-A944-A2753AEA0B88}">
      <dgm:prSet/>
      <dgm:spPr/>
      <dgm:t>
        <a:bodyPr>
          <a:scene3d>
            <a:camera prst="orthographicFront"/>
            <a:lightRig rig="soft" dir="t">
              <a:rot lat="0" lon="0" rev="10800000"/>
            </a:lightRig>
          </a:scene3d>
          <a:sp3d>
            <a:bevelT w="27940" h="12700"/>
            <a:contourClr>
              <a:srgbClr val="DDDDDD"/>
            </a:contourClr>
          </a:sp3d>
        </a:bodyPr>
        <a:lstStyle/>
        <a:p>
          <a:pPr rtl="1"/>
          <a:endParaRPr lang="ar-SA" sz="2000" b="1" cap="none" spc="5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gm:t>
    </dgm:pt>
    <dgm:pt modelId="{3A99A045-860D-45E8-98E7-A4E5FFA2D526}" type="sibTrans" cxnId="{70F12259-6599-4807-A944-A2753AEA0B88}">
      <dgm:prSet/>
      <dgm:spPr/>
      <dgm:t>
        <a:bodyPr>
          <a:scene3d>
            <a:camera prst="orthographicFront"/>
            <a:lightRig rig="soft" dir="t">
              <a:rot lat="0" lon="0" rev="10800000"/>
            </a:lightRig>
          </a:scene3d>
          <a:sp3d>
            <a:bevelT w="27940" h="12700"/>
            <a:contourClr>
              <a:srgbClr val="DDDDDD"/>
            </a:contourClr>
          </a:sp3d>
        </a:bodyPr>
        <a:lstStyle/>
        <a:p>
          <a:pPr rtl="1"/>
          <a:endParaRPr lang="ar-SA" sz="2000" b="1" cap="none" spc="5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gm:t>
    </dgm:pt>
    <dgm:pt modelId="{AFF7712B-AE49-4389-8E28-D3F2B735EA17}" type="pres">
      <dgm:prSet presAssocID="{97160A4D-B865-4128-994D-D8C78875CF98}" presName="rootnode" presStyleCnt="0">
        <dgm:presLayoutVars>
          <dgm:chMax/>
          <dgm:chPref/>
          <dgm:dir/>
          <dgm:animLvl val="lvl"/>
        </dgm:presLayoutVars>
      </dgm:prSet>
      <dgm:spPr/>
    </dgm:pt>
    <dgm:pt modelId="{43572EC6-C53E-4341-9466-91CC0D7CEF48}" type="pres">
      <dgm:prSet presAssocID="{E42D251E-614A-4D84-B1D6-8EFB1293FF1F}" presName="composite" presStyleCnt="0"/>
      <dgm:spPr/>
    </dgm:pt>
    <dgm:pt modelId="{F87327AB-2525-4282-BB11-1FF8CAA9CD76}" type="pres">
      <dgm:prSet presAssocID="{E42D251E-614A-4D84-B1D6-8EFB1293FF1F}" presName="bentUpArrow1" presStyleLbl="alignImgPlace1" presStyleIdx="0" presStyleCnt="3" custLinFactNeighborY="-647"/>
      <dgm:spPr/>
    </dgm:pt>
    <dgm:pt modelId="{993F9A0C-7543-465F-9F96-6E6B66D041D7}" type="pres">
      <dgm:prSet presAssocID="{E42D251E-614A-4D84-B1D6-8EFB1293FF1F}" presName="ParentText" presStyleLbl="node1" presStyleIdx="0" presStyleCnt="4" custLinFactNeighborX="-1354" custLinFactNeighborY="-645">
        <dgm:presLayoutVars>
          <dgm:chMax val="1"/>
          <dgm:chPref val="1"/>
          <dgm:bulletEnabled val="1"/>
        </dgm:presLayoutVars>
      </dgm:prSet>
      <dgm:spPr/>
    </dgm:pt>
    <dgm:pt modelId="{304F2226-89BC-4E39-B215-BB8D67265E51}" type="pres">
      <dgm:prSet presAssocID="{E42D251E-614A-4D84-B1D6-8EFB1293FF1F}" presName="ChildText" presStyleLbl="revTx" presStyleIdx="0" presStyleCnt="3">
        <dgm:presLayoutVars>
          <dgm:chMax val="0"/>
          <dgm:chPref val="0"/>
          <dgm:bulletEnabled val="1"/>
        </dgm:presLayoutVars>
      </dgm:prSet>
      <dgm:spPr/>
    </dgm:pt>
    <dgm:pt modelId="{23DF3875-8591-44C2-9171-112A46B3EB7E}" type="pres">
      <dgm:prSet presAssocID="{56847B0D-A37A-434D-BC9F-9335BE58D141}" presName="sibTrans" presStyleCnt="0"/>
      <dgm:spPr/>
    </dgm:pt>
    <dgm:pt modelId="{89DDDE97-9CE7-4F4F-8CF0-2FECCE8E6ED1}" type="pres">
      <dgm:prSet presAssocID="{B115873B-8678-4CA2-AD9D-1CCDACABB7B5}" presName="composite" presStyleCnt="0"/>
      <dgm:spPr/>
    </dgm:pt>
    <dgm:pt modelId="{F1EA0A12-9F1E-4267-8C34-DD47EAAC498F}" type="pres">
      <dgm:prSet presAssocID="{B115873B-8678-4CA2-AD9D-1CCDACABB7B5}" presName="bentUpArrow1" presStyleLbl="alignImgPlace1" presStyleIdx="1" presStyleCnt="3"/>
      <dgm:spPr/>
    </dgm:pt>
    <dgm:pt modelId="{F207B5A2-9A86-4C0C-98C4-8AB7BEDF6764}" type="pres">
      <dgm:prSet presAssocID="{B115873B-8678-4CA2-AD9D-1CCDACABB7B5}" presName="ParentText" presStyleLbl="node1" presStyleIdx="1" presStyleCnt="4" custLinFactNeighborX="-1354" custLinFactNeighborY="-645">
        <dgm:presLayoutVars>
          <dgm:chMax val="1"/>
          <dgm:chPref val="1"/>
          <dgm:bulletEnabled val="1"/>
        </dgm:presLayoutVars>
      </dgm:prSet>
      <dgm:spPr/>
    </dgm:pt>
    <dgm:pt modelId="{83AEB275-B1F9-433E-AA61-D462D5CF2D8B}" type="pres">
      <dgm:prSet presAssocID="{B115873B-8678-4CA2-AD9D-1CCDACABB7B5}" presName="ChildText" presStyleLbl="revTx" presStyleIdx="1" presStyleCnt="3">
        <dgm:presLayoutVars>
          <dgm:chMax val="0"/>
          <dgm:chPref val="0"/>
          <dgm:bulletEnabled val="1"/>
        </dgm:presLayoutVars>
      </dgm:prSet>
      <dgm:spPr/>
    </dgm:pt>
    <dgm:pt modelId="{BC1B335F-FDB0-4F04-84C6-D2288595E883}" type="pres">
      <dgm:prSet presAssocID="{91035E2E-6100-4D97-B67E-C11B11C73D92}" presName="sibTrans" presStyleCnt="0"/>
      <dgm:spPr/>
    </dgm:pt>
    <dgm:pt modelId="{27B658EA-622A-4353-8DDD-6D3D39193D18}" type="pres">
      <dgm:prSet presAssocID="{74600F83-AEDC-44B1-B447-DCBCECC236ED}" presName="composite" presStyleCnt="0"/>
      <dgm:spPr/>
    </dgm:pt>
    <dgm:pt modelId="{7375D566-02F9-4F5D-974B-0CF77821393F}" type="pres">
      <dgm:prSet presAssocID="{74600F83-AEDC-44B1-B447-DCBCECC236ED}" presName="bentUpArrow1" presStyleLbl="alignImgPlace1" presStyleIdx="2" presStyleCnt="3"/>
      <dgm:spPr/>
    </dgm:pt>
    <dgm:pt modelId="{4F3CF582-03F0-4E32-95D4-D9F70A710BDD}" type="pres">
      <dgm:prSet presAssocID="{74600F83-AEDC-44B1-B447-DCBCECC236ED}" presName="ParentText" presStyleLbl="node1" presStyleIdx="2" presStyleCnt="4">
        <dgm:presLayoutVars>
          <dgm:chMax val="1"/>
          <dgm:chPref val="1"/>
          <dgm:bulletEnabled val="1"/>
        </dgm:presLayoutVars>
      </dgm:prSet>
      <dgm:spPr/>
    </dgm:pt>
    <dgm:pt modelId="{38D06CEB-D6A4-4036-B717-BCFF8A7DC130}" type="pres">
      <dgm:prSet presAssocID="{74600F83-AEDC-44B1-B447-DCBCECC236ED}" presName="ChildText" presStyleLbl="revTx" presStyleIdx="2" presStyleCnt="3">
        <dgm:presLayoutVars>
          <dgm:chMax val="0"/>
          <dgm:chPref val="0"/>
          <dgm:bulletEnabled val="1"/>
        </dgm:presLayoutVars>
      </dgm:prSet>
      <dgm:spPr/>
    </dgm:pt>
    <dgm:pt modelId="{3C23CEF6-A807-4C38-BBC5-3BC5E1194B2F}" type="pres">
      <dgm:prSet presAssocID="{FCC9ACD0-8191-4E19-A8D6-F6C3CDA32740}" presName="sibTrans" presStyleCnt="0"/>
      <dgm:spPr/>
    </dgm:pt>
    <dgm:pt modelId="{4FF15FDD-C90B-4453-B42D-CE504AF22B6D}" type="pres">
      <dgm:prSet presAssocID="{59013C32-DB14-4C8F-BD73-E6C0A293D2A9}" presName="composite" presStyleCnt="0"/>
      <dgm:spPr/>
    </dgm:pt>
    <dgm:pt modelId="{2D525429-381C-4C77-B5C9-745602A6B353}" type="pres">
      <dgm:prSet presAssocID="{59013C32-DB14-4C8F-BD73-E6C0A293D2A9}" presName="ParentText" presStyleLbl="node1" presStyleIdx="3" presStyleCnt="4">
        <dgm:presLayoutVars>
          <dgm:chMax val="1"/>
          <dgm:chPref val="1"/>
          <dgm:bulletEnabled val="1"/>
        </dgm:presLayoutVars>
      </dgm:prSet>
      <dgm:spPr/>
    </dgm:pt>
  </dgm:ptLst>
  <dgm:cxnLst>
    <dgm:cxn modelId="{5A0D760C-86D0-4CD3-9590-66AB5E083341}" type="presOf" srcId="{97160A4D-B865-4128-994D-D8C78875CF98}" destId="{AFF7712B-AE49-4389-8E28-D3F2B735EA17}" srcOrd="0" destOrd="0" presId="urn:microsoft.com/office/officeart/2005/8/layout/StepDownProcess"/>
    <dgm:cxn modelId="{84A43A1B-074C-4039-BA5E-5D5360657CB3}" srcId="{97160A4D-B865-4128-994D-D8C78875CF98}" destId="{B115873B-8678-4CA2-AD9D-1CCDACABB7B5}" srcOrd="1" destOrd="0" parTransId="{A4D637CC-D0C3-4BA8-A597-993A01A6F6A6}" sibTransId="{91035E2E-6100-4D97-B67E-C11B11C73D92}"/>
    <dgm:cxn modelId="{D38BEB62-220A-495C-8B90-47FA9D228397}" type="presOf" srcId="{B115873B-8678-4CA2-AD9D-1CCDACABB7B5}" destId="{F207B5A2-9A86-4C0C-98C4-8AB7BEDF6764}" srcOrd="0" destOrd="0" presId="urn:microsoft.com/office/officeart/2005/8/layout/StepDownProcess"/>
    <dgm:cxn modelId="{70F12259-6599-4807-A944-A2753AEA0B88}" srcId="{97160A4D-B865-4128-994D-D8C78875CF98}" destId="{59013C32-DB14-4C8F-BD73-E6C0A293D2A9}" srcOrd="3" destOrd="0" parTransId="{6AA8C896-4664-4317-B40B-EDEB892F7B0B}" sibTransId="{3A99A045-860D-45E8-98E7-A4E5FFA2D526}"/>
    <dgm:cxn modelId="{13170281-77CA-40AB-B542-8BCEE1120F77}" type="presOf" srcId="{E42D251E-614A-4D84-B1D6-8EFB1293FF1F}" destId="{993F9A0C-7543-465F-9F96-6E6B66D041D7}" srcOrd="0" destOrd="0" presId="urn:microsoft.com/office/officeart/2005/8/layout/StepDownProcess"/>
    <dgm:cxn modelId="{DADA52A1-E341-4600-918F-EB22FA179095}" type="presOf" srcId="{59013C32-DB14-4C8F-BD73-E6C0A293D2A9}" destId="{2D525429-381C-4C77-B5C9-745602A6B353}" srcOrd="0" destOrd="0" presId="urn:microsoft.com/office/officeart/2005/8/layout/StepDownProcess"/>
    <dgm:cxn modelId="{7550E0A9-9737-4F5D-B83F-BC9D726FFE62}" srcId="{97160A4D-B865-4128-994D-D8C78875CF98}" destId="{E42D251E-614A-4D84-B1D6-8EFB1293FF1F}" srcOrd="0" destOrd="0" parTransId="{46409F69-D415-44A3-912C-24432616222C}" sibTransId="{56847B0D-A37A-434D-BC9F-9335BE58D141}"/>
    <dgm:cxn modelId="{D6B186D0-926A-4E2A-BFCF-43F4CDEFEDB4}" type="presOf" srcId="{74600F83-AEDC-44B1-B447-DCBCECC236ED}" destId="{4F3CF582-03F0-4E32-95D4-D9F70A710BDD}" srcOrd="0" destOrd="0" presId="urn:microsoft.com/office/officeart/2005/8/layout/StepDownProcess"/>
    <dgm:cxn modelId="{C00E80E3-7D1F-4D0E-A877-E05760ADDCB2}" srcId="{97160A4D-B865-4128-994D-D8C78875CF98}" destId="{74600F83-AEDC-44B1-B447-DCBCECC236ED}" srcOrd="2" destOrd="0" parTransId="{F33C9498-745E-473A-BE26-E966524DEC58}" sibTransId="{FCC9ACD0-8191-4E19-A8D6-F6C3CDA32740}"/>
    <dgm:cxn modelId="{CEF8C981-284C-4F7B-8D39-772F836156C6}" type="presParOf" srcId="{AFF7712B-AE49-4389-8E28-D3F2B735EA17}" destId="{43572EC6-C53E-4341-9466-91CC0D7CEF48}" srcOrd="0" destOrd="0" presId="urn:microsoft.com/office/officeart/2005/8/layout/StepDownProcess"/>
    <dgm:cxn modelId="{5D8883DF-2C49-4A93-8641-2C2779E853B4}" type="presParOf" srcId="{43572EC6-C53E-4341-9466-91CC0D7CEF48}" destId="{F87327AB-2525-4282-BB11-1FF8CAA9CD76}" srcOrd="0" destOrd="0" presId="urn:microsoft.com/office/officeart/2005/8/layout/StepDownProcess"/>
    <dgm:cxn modelId="{5CC2FF1A-A47A-4B5B-A3FC-72F5574A67B2}" type="presParOf" srcId="{43572EC6-C53E-4341-9466-91CC0D7CEF48}" destId="{993F9A0C-7543-465F-9F96-6E6B66D041D7}" srcOrd="1" destOrd="0" presId="urn:microsoft.com/office/officeart/2005/8/layout/StepDownProcess"/>
    <dgm:cxn modelId="{46558155-23F4-4D43-A8DA-0D3E8A45EA26}" type="presParOf" srcId="{43572EC6-C53E-4341-9466-91CC0D7CEF48}" destId="{304F2226-89BC-4E39-B215-BB8D67265E51}" srcOrd="2" destOrd="0" presId="urn:microsoft.com/office/officeart/2005/8/layout/StepDownProcess"/>
    <dgm:cxn modelId="{2195FF02-8472-4552-8549-E3494FF43894}" type="presParOf" srcId="{AFF7712B-AE49-4389-8E28-D3F2B735EA17}" destId="{23DF3875-8591-44C2-9171-112A46B3EB7E}" srcOrd="1" destOrd="0" presId="urn:microsoft.com/office/officeart/2005/8/layout/StepDownProcess"/>
    <dgm:cxn modelId="{146D9BDF-3884-45B7-AF0C-FF40A7AE285E}" type="presParOf" srcId="{AFF7712B-AE49-4389-8E28-D3F2B735EA17}" destId="{89DDDE97-9CE7-4F4F-8CF0-2FECCE8E6ED1}" srcOrd="2" destOrd="0" presId="urn:microsoft.com/office/officeart/2005/8/layout/StepDownProcess"/>
    <dgm:cxn modelId="{98DD95EC-2F24-4786-981D-3275001D35EE}" type="presParOf" srcId="{89DDDE97-9CE7-4F4F-8CF0-2FECCE8E6ED1}" destId="{F1EA0A12-9F1E-4267-8C34-DD47EAAC498F}" srcOrd="0" destOrd="0" presId="urn:microsoft.com/office/officeart/2005/8/layout/StepDownProcess"/>
    <dgm:cxn modelId="{5FA5FE35-B306-4752-8F49-6696E2831E56}" type="presParOf" srcId="{89DDDE97-9CE7-4F4F-8CF0-2FECCE8E6ED1}" destId="{F207B5A2-9A86-4C0C-98C4-8AB7BEDF6764}" srcOrd="1" destOrd="0" presId="urn:microsoft.com/office/officeart/2005/8/layout/StepDownProcess"/>
    <dgm:cxn modelId="{E6A96521-2BC4-486B-81EB-BFE6DEF2802B}" type="presParOf" srcId="{89DDDE97-9CE7-4F4F-8CF0-2FECCE8E6ED1}" destId="{83AEB275-B1F9-433E-AA61-D462D5CF2D8B}" srcOrd="2" destOrd="0" presId="urn:microsoft.com/office/officeart/2005/8/layout/StepDownProcess"/>
    <dgm:cxn modelId="{7C9C8DB1-E65C-4531-811D-CE7901EC6E18}" type="presParOf" srcId="{AFF7712B-AE49-4389-8E28-D3F2B735EA17}" destId="{BC1B335F-FDB0-4F04-84C6-D2288595E883}" srcOrd="3" destOrd="0" presId="urn:microsoft.com/office/officeart/2005/8/layout/StepDownProcess"/>
    <dgm:cxn modelId="{D2FC1593-AD38-4572-90E6-334038E6A4FB}" type="presParOf" srcId="{AFF7712B-AE49-4389-8E28-D3F2B735EA17}" destId="{27B658EA-622A-4353-8DDD-6D3D39193D18}" srcOrd="4" destOrd="0" presId="urn:microsoft.com/office/officeart/2005/8/layout/StepDownProcess"/>
    <dgm:cxn modelId="{8E05FD51-2B72-4DEA-B327-E2F7818BC63B}" type="presParOf" srcId="{27B658EA-622A-4353-8DDD-6D3D39193D18}" destId="{7375D566-02F9-4F5D-974B-0CF77821393F}" srcOrd="0" destOrd="0" presId="urn:microsoft.com/office/officeart/2005/8/layout/StepDownProcess"/>
    <dgm:cxn modelId="{AD301D4A-67DD-44B6-BEF8-7B8285E0AF73}" type="presParOf" srcId="{27B658EA-622A-4353-8DDD-6D3D39193D18}" destId="{4F3CF582-03F0-4E32-95D4-D9F70A710BDD}" srcOrd="1" destOrd="0" presId="urn:microsoft.com/office/officeart/2005/8/layout/StepDownProcess"/>
    <dgm:cxn modelId="{24A6FFB7-F8BA-4F09-BDB2-0814F7A83A10}" type="presParOf" srcId="{27B658EA-622A-4353-8DDD-6D3D39193D18}" destId="{38D06CEB-D6A4-4036-B717-BCFF8A7DC130}" srcOrd="2" destOrd="0" presId="urn:microsoft.com/office/officeart/2005/8/layout/StepDownProcess"/>
    <dgm:cxn modelId="{3F4497BC-B8CE-4B4B-A992-BCD464CEDFCA}" type="presParOf" srcId="{AFF7712B-AE49-4389-8E28-D3F2B735EA17}" destId="{3C23CEF6-A807-4C38-BBC5-3BC5E1194B2F}" srcOrd="5" destOrd="0" presId="urn:microsoft.com/office/officeart/2005/8/layout/StepDownProcess"/>
    <dgm:cxn modelId="{0C790841-BAA4-40A8-8734-FF6D4B15D34B}" type="presParOf" srcId="{AFF7712B-AE49-4389-8E28-D3F2B735EA17}" destId="{4FF15FDD-C90B-4453-B42D-CE504AF22B6D}" srcOrd="6" destOrd="0" presId="urn:microsoft.com/office/officeart/2005/8/layout/StepDownProcess"/>
    <dgm:cxn modelId="{02C409F5-A4E7-40DB-8250-CF451136BEE6}" type="presParOf" srcId="{4FF15FDD-C90B-4453-B42D-CE504AF22B6D}" destId="{2D525429-381C-4C77-B5C9-745602A6B353}"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4EDE885-C12D-409B-A125-B2D8DC298037}" type="doc">
      <dgm:prSet loTypeId="urn:microsoft.com/office/officeart/2008/layout/VerticalCurvedList" loCatId="list" qsTypeId="urn:microsoft.com/office/officeart/2005/8/quickstyle/simple1" qsCatId="simple" csTypeId="urn:microsoft.com/office/officeart/2005/8/colors/colorful3" csCatId="colorful" phldr="1"/>
      <dgm:spPr/>
      <dgm:t>
        <a:bodyPr/>
        <a:lstStyle/>
        <a:p>
          <a:pPr rtl="1"/>
          <a:endParaRPr lang="ar-SA"/>
        </a:p>
      </dgm:t>
    </dgm:pt>
    <dgm:pt modelId="{5125FC97-B364-40DD-A849-631F7E4BF7D4}">
      <dgm:prSet phldrT="[نص]"/>
      <dgm:spPr/>
      <dgm:t>
        <a:bodyPr/>
        <a:lstStyle/>
        <a:p>
          <a:pPr algn="r" rtl="1"/>
          <a:r>
            <a:rPr lang="ar-SA" dirty="0"/>
            <a:t>اسم النظام: العشري</a:t>
          </a:r>
        </a:p>
      </dgm:t>
    </dgm:pt>
    <dgm:pt modelId="{7F8C54C3-EFC1-4EF9-9631-0B598AE8ABF2}" type="parTrans" cxnId="{9CCB507A-C5ED-41B7-939E-6E8099D43484}">
      <dgm:prSet/>
      <dgm:spPr/>
      <dgm:t>
        <a:bodyPr/>
        <a:lstStyle/>
        <a:p>
          <a:pPr rtl="1"/>
          <a:endParaRPr lang="ar-SA"/>
        </a:p>
      </dgm:t>
    </dgm:pt>
    <dgm:pt modelId="{DDD36530-5A81-4D38-BCC1-82D31C9286E7}" type="sibTrans" cxnId="{9CCB507A-C5ED-41B7-939E-6E8099D43484}">
      <dgm:prSet/>
      <dgm:spPr/>
      <dgm:t>
        <a:bodyPr/>
        <a:lstStyle/>
        <a:p>
          <a:pPr rtl="1"/>
          <a:endParaRPr lang="ar-SA"/>
        </a:p>
      </dgm:t>
    </dgm:pt>
    <dgm:pt modelId="{04EA38AC-E64B-4D15-B355-A870A1668914}">
      <dgm:prSet phldrT="[نص]"/>
      <dgm:spPr/>
      <dgm:t>
        <a:bodyPr/>
        <a:lstStyle/>
        <a:p>
          <a:pPr algn="r" rtl="1"/>
          <a:r>
            <a:rPr lang="ar-SA" dirty="0"/>
            <a:t>أساس النظام = 10</a:t>
          </a:r>
        </a:p>
      </dgm:t>
    </dgm:pt>
    <dgm:pt modelId="{BF366A47-EF7F-45A1-93F2-45E27A1D131F}" type="parTrans" cxnId="{2B6F697E-3B67-4EC2-BAFC-F1326397718F}">
      <dgm:prSet/>
      <dgm:spPr/>
      <dgm:t>
        <a:bodyPr/>
        <a:lstStyle/>
        <a:p>
          <a:pPr rtl="1"/>
          <a:endParaRPr lang="ar-SA"/>
        </a:p>
      </dgm:t>
    </dgm:pt>
    <dgm:pt modelId="{EE37268D-0189-442D-BD90-E92B1599791D}" type="sibTrans" cxnId="{2B6F697E-3B67-4EC2-BAFC-F1326397718F}">
      <dgm:prSet/>
      <dgm:spPr/>
      <dgm:t>
        <a:bodyPr/>
        <a:lstStyle/>
        <a:p>
          <a:pPr rtl="1"/>
          <a:endParaRPr lang="ar-SA"/>
        </a:p>
      </dgm:t>
    </dgm:pt>
    <dgm:pt modelId="{6781AEC6-8D1C-4C51-8267-31F6F3531421}">
      <dgm:prSet phldrT="[نص]"/>
      <dgm:spPr/>
      <dgm:t>
        <a:bodyPr/>
        <a:lstStyle/>
        <a:p>
          <a:pPr algn="r" rtl="1"/>
          <a:r>
            <a:rPr lang="ar-SA" dirty="0"/>
            <a:t>الأعداد المكونة للنظام = </a:t>
          </a:r>
        </a:p>
        <a:p>
          <a:pPr algn="r" rtl="1"/>
          <a:r>
            <a:rPr lang="ar-SA" dirty="0"/>
            <a:t>0-1-2-3-4-5-6-7-8-9</a:t>
          </a:r>
        </a:p>
      </dgm:t>
    </dgm:pt>
    <dgm:pt modelId="{157A78FA-838F-4EE6-892D-92C9AB3C98B1}" type="parTrans" cxnId="{B669D6A0-1E04-4060-83E7-2433042AD50E}">
      <dgm:prSet/>
      <dgm:spPr/>
      <dgm:t>
        <a:bodyPr/>
        <a:lstStyle/>
        <a:p>
          <a:pPr rtl="1"/>
          <a:endParaRPr lang="ar-SA"/>
        </a:p>
      </dgm:t>
    </dgm:pt>
    <dgm:pt modelId="{E2163DB9-345F-45B7-99CF-15A85C13D4FD}" type="sibTrans" cxnId="{B669D6A0-1E04-4060-83E7-2433042AD50E}">
      <dgm:prSet/>
      <dgm:spPr/>
      <dgm:t>
        <a:bodyPr/>
        <a:lstStyle/>
        <a:p>
          <a:pPr rtl="1"/>
          <a:endParaRPr lang="ar-SA"/>
        </a:p>
      </dgm:t>
    </dgm:pt>
    <dgm:pt modelId="{EE6F6792-77F6-4C48-AC15-4A691656BDCF}" type="pres">
      <dgm:prSet presAssocID="{24EDE885-C12D-409B-A125-B2D8DC298037}" presName="Name0" presStyleCnt="0">
        <dgm:presLayoutVars>
          <dgm:chMax val="7"/>
          <dgm:chPref val="7"/>
          <dgm:dir/>
        </dgm:presLayoutVars>
      </dgm:prSet>
      <dgm:spPr/>
    </dgm:pt>
    <dgm:pt modelId="{A941EA36-D67B-407B-ADCB-72294215DE21}" type="pres">
      <dgm:prSet presAssocID="{24EDE885-C12D-409B-A125-B2D8DC298037}" presName="Name1" presStyleCnt="0"/>
      <dgm:spPr/>
    </dgm:pt>
    <dgm:pt modelId="{86E55C00-E4F2-4379-AB33-B8A4A00B8249}" type="pres">
      <dgm:prSet presAssocID="{24EDE885-C12D-409B-A125-B2D8DC298037}" presName="cycle" presStyleCnt="0"/>
      <dgm:spPr/>
    </dgm:pt>
    <dgm:pt modelId="{6371D234-FC5A-41FF-BDC8-91A9D73C24DB}" type="pres">
      <dgm:prSet presAssocID="{24EDE885-C12D-409B-A125-B2D8DC298037}" presName="srcNode" presStyleLbl="node1" presStyleIdx="0" presStyleCnt="3"/>
      <dgm:spPr/>
    </dgm:pt>
    <dgm:pt modelId="{45B7D4C3-6248-4B7E-8ED3-6157E8027BEF}" type="pres">
      <dgm:prSet presAssocID="{24EDE885-C12D-409B-A125-B2D8DC298037}" presName="conn" presStyleLbl="parChTrans1D2" presStyleIdx="0" presStyleCnt="1"/>
      <dgm:spPr/>
    </dgm:pt>
    <dgm:pt modelId="{82E0EC3D-1B86-46E0-8019-75ABD2186EFF}" type="pres">
      <dgm:prSet presAssocID="{24EDE885-C12D-409B-A125-B2D8DC298037}" presName="extraNode" presStyleLbl="node1" presStyleIdx="0" presStyleCnt="3"/>
      <dgm:spPr/>
    </dgm:pt>
    <dgm:pt modelId="{18FCFA37-62E2-4CCC-A68A-45B454AF4328}" type="pres">
      <dgm:prSet presAssocID="{24EDE885-C12D-409B-A125-B2D8DC298037}" presName="dstNode" presStyleLbl="node1" presStyleIdx="0" presStyleCnt="3"/>
      <dgm:spPr/>
    </dgm:pt>
    <dgm:pt modelId="{DD4FB5F1-B72A-43B8-A655-C10FEA2A710D}" type="pres">
      <dgm:prSet presAssocID="{5125FC97-B364-40DD-A849-631F7E4BF7D4}" presName="text_1" presStyleLbl="node1" presStyleIdx="0" presStyleCnt="3">
        <dgm:presLayoutVars>
          <dgm:bulletEnabled val="1"/>
        </dgm:presLayoutVars>
      </dgm:prSet>
      <dgm:spPr/>
    </dgm:pt>
    <dgm:pt modelId="{3264700C-F687-4F16-95D5-F6160352FE59}" type="pres">
      <dgm:prSet presAssocID="{5125FC97-B364-40DD-A849-631F7E4BF7D4}" presName="accent_1" presStyleCnt="0"/>
      <dgm:spPr/>
    </dgm:pt>
    <dgm:pt modelId="{DF247E66-BFC5-4FFB-BFF4-E1A3BFEACEDB}" type="pres">
      <dgm:prSet presAssocID="{5125FC97-B364-40DD-A849-631F7E4BF7D4}" presName="accentRepeatNode" presStyleLbl="solidFgAcc1" presStyleIdx="0" presStyleCnt="3"/>
      <dgm:spPr/>
    </dgm:pt>
    <dgm:pt modelId="{9C46090A-B705-47C1-9678-FA883A742D88}" type="pres">
      <dgm:prSet presAssocID="{04EA38AC-E64B-4D15-B355-A870A1668914}" presName="text_2" presStyleLbl="node1" presStyleIdx="1" presStyleCnt="3">
        <dgm:presLayoutVars>
          <dgm:bulletEnabled val="1"/>
        </dgm:presLayoutVars>
      </dgm:prSet>
      <dgm:spPr/>
    </dgm:pt>
    <dgm:pt modelId="{6302B426-0341-4863-B3E2-51E3B395BC42}" type="pres">
      <dgm:prSet presAssocID="{04EA38AC-E64B-4D15-B355-A870A1668914}" presName="accent_2" presStyleCnt="0"/>
      <dgm:spPr/>
    </dgm:pt>
    <dgm:pt modelId="{219A6D57-165C-40CD-A398-0FAD993D9AB6}" type="pres">
      <dgm:prSet presAssocID="{04EA38AC-E64B-4D15-B355-A870A1668914}" presName="accentRepeatNode" presStyleLbl="solidFgAcc1" presStyleIdx="1" presStyleCnt="3"/>
      <dgm:spPr/>
    </dgm:pt>
    <dgm:pt modelId="{E3707E31-13BB-4E56-81D5-C1B686931BEB}" type="pres">
      <dgm:prSet presAssocID="{6781AEC6-8D1C-4C51-8267-31F6F3531421}" presName="text_3" presStyleLbl="node1" presStyleIdx="2" presStyleCnt="3">
        <dgm:presLayoutVars>
          <dgm:bulletEnabled val="1"/>
        </dgm:presLayoutVars>
      </dgm:prSet>
      <dgm:spPr/>
    </dgm:pt>
    <dgm:pt modelId="{CF268B6A-B0AF-471E-BB12-D93C0B641DE0}" type="pres">
      <dgm:prSet presAssocID="{6781AEC6-8D1C-4C51-8267-31F6F3531421}" presName="accent_3" presStyleCnt="0"/>
      <dgm:spPr/>
    </dgm:pt>
    <dgm:pt modelId="{DEB728EB-25DE-42F4-97B4-D375FE260C3F}" type="pres">
      <dgm:prSet presAssocID="{6781AEC6-8D1C-4C51-8267-31F6F3531421}" presName="accentRepeatNode" presStyleLbl="solidFgAcc1" presStyleIdx="2" presStyleCnt="3"/>
      <dgm:spPr/>
    </dgm:pt>
  </dgm:ptLst>
  <dgm:cxnLst>
    <dgm:cxn modelId="{16E73D1A-2E6B-4FAE-90B7-BC1010F7274C}" type="presOf" srcId="{24EDE885-C12D-409B-A125-B2D8DC298037}" destId="{EE6F6792-77F6-4C48-AC15-4A691656BDCF}" srcOrd="0" destOrd="0" presId="urn:microsoft.com/office/officeart/2008/layout/VerticalCurvedList"/>
    <dgm:cxn modelId="{2445242C-262F-4FB5-87DD-2D1084FBD6E0}" type="presOf" srcId="{DDD36530-5A81-4D38-BCC1-82D31C9286E7}" destId="{45B7D4C3-6248-4B7E-8ED3-6157E8027BEF}" srcOrd="0" destOrd="0" presId="urn:microsoft.com/office/officeart/2008/layout/VerticalCurvedList"/>
    <dgm:cxn modelId="{9CCB507A-C5ED-41B7-939E-6E8099D43484}" srcId="{24EDE885-C12D-409B-A125-B2D8DC298037}" destId="{5125FC97-B364-40DD-A849-631F7E4BF7D4}" srcOrd="0" destOrd="0" parTransId="{7F8C54C3-EFC1-4EF9-9631-0B598AE8ABF2}" sibTransId="{DDD36530-5A81-4D38-BCC1-82D31C9286E7}"/>
    <dgm:cxn modelId="{2B6F697E-3B67-4EC2-BAFC-F1326397718F}" srcId="{24EDE885-C12D-409B-A125-B2D8DC298037}" destId="{04EA38AC-E64B-4D15-B355-A870A1668914}" srcOrd="1" destOrd="0" parTransId="{BF366A47-EF7F-45A1-93F2-45E27A1D131F}" sibTransId="{EE37268D-0189-442D-BD90-E92B1599791D}"/>
    <dgm:cxn modelId="{C2C44881-B9AB-471E-B376-2EE861A8F96A}" type="presOf" srcId="{04EA38AC-E64B-4D15-B355-A870A1668914}" destId="{9C46090A-B705-47C1-9678-FA883A742D88}" srcOrd="0" destOrd="0" presId="urn:microsoft.com/office/officeart/2008/layout/VerticalCurvedList"/>
    <dgm:cxn modelId="{B6558783-62AE-496F-B4CF-C85A89BCDCEF}" type="presOf" srcId="{5125FC97-B364-40DD-A849-631F7E4BF7D4}" destId="{DD4FB5F1-B72A-43B8-A655-C10FEA2A710D}" srcOrd="0" destOrd="0" presId="urn:microsoft.com/office/officeart/2008/layout/VerticalCurvedList"/>
    <dgm:cxn modelId="{1AE72B95-B4F9-4238-B491-4200A6D9AFA1}" type="presOf" srcId="{6781AEC6-8D1C-4C51-8267-31F6F3531421}" destId="{E3707E31-13BB-4E56-81D5-C1B686931BEB}" srcOrd="0" destOrd="0" presId="urn:microsoft.com/office/officeart/2008/layout/VerticalCurvedList"/>
    <dgm:cxn modelId="{B669D6A0-1E04-4060-83E7-2433042AD50E}" srcId="{24EDE885-C12D-409B-A125-B2D8DC298037}" destId="{6781AEC6-8D1C-4C51-8267-31F6F3531421}" srcOrd="2" destOrd="0" parTransId="{157A78FA-838F-4EE6-892D-92C9AB3C98B1}" sibTransId="{E2163DB9-345F-45B7-99CF-15A85C13D4FD}"/>
    <dgm:cxn modelId="{FFCC3F99-10E5-4C49-8191-63FEA079B0E0}" type="presParOf" srcId="{EE6F6792-77F6-4C48-AC15-4A691656BDCF}" destId="{A941EA36-D67B-407B-ADCB-72294215DE21}" srcOrd="0" destOrd="0" presId="urn:microsoft.com/office/officeart/2008/layout/VerticalCurvedList"/>
    <dgm:cxn modelId="{176573C7-49AC-4546-9593-26670F244242}" type="presParOf" srcId="{A941EA36-D67B-407B-ADCB-72294215DE21}" destId="{86E55C00-E4F2-4379-AB33-B8A4A00B8249}" srcOrd="0" destOrd="0" presId="urn:microsoft.com/office/officeart/2008/layout/VerticalCurvedList"/>
    <dgm:cxn modelId="{EA70A955-ABF7-4266-9327-D5D94119B08A}" type="presParOf" srcId="{86E55C00-E4F2-4379-AB33-B8A4A00B8249}" destId="{6371D234-FC5A-41FF-BDC8-91A9D73C24DB}" srcOrd="0" destOrd="0" presId="urn:microsoft.com/office/officeart/2008/layout/VerticalCurvedList"/>
    <dgm:cxn modelId="{8DED68C3-C6F5-4EDB-AF67-D5ED4802D005}" type="presParOf" srcId="{86E55C00-E4F2-4379-AB33-B8A4A00B8249}" destId="{45B7D4C3-6248-4B7E-8ED3-6157E8027BEF}" srcOrd="1" destOrd="0" presId="urn:microsoft.com/office/officeart/2008/layout/VerticalCurvedList"/>
    <dgm:cxn modelId="{F3F4751A-6B50-49B3-B202-82E398DBF8EA}" type="presParOf" srcId="{86E55C00-E4F2-4379-AB33-B8A4A00B8249}" destId="{82E0EC3D-1B86-46E0-8019-75ABD2186EFF}" srcOrd="2" destOrd="0" presId="urn:microsoft.com/office/officeart/2008/layout/VerticalCurvedList"/>
    <dgm:cxn modelId="{A6D9F49B-6D96-45B6-BA3A-0EE8703D6DF4}" type="presParOf" srcId="{86E55C00-E4F2-4379-AB33-B8A4A00B8249}" destId="{18FCFA37-62E2-4CCC-A68A-45B454AF4328}" srcOrd="3" destOrd="0" presId="urn:microsoft.com/office/officeart/2008/layout/VerticalCurvedList"/>
    <dgm:cxn modelId="{E3FCC122-52E3-4ED0-B28D-83C0FD971744}" type="presParOf" srcId="{A941EA36-D67B-407B-ADCB-72294215DE21}" destId="{DD4FB5F1-B72A-43B8-A655-C10FEA2A710D}" srcOrd="1" destOrd="0" presId="urn:microsoft.com/office/officeart/2008/layout/VerticalCurvedList"/>
    <dgm:cxn modelId="{87D012AB-3293-4BDD-B95B-C47079FF6782}" type="presParOf" srcId="{A941EA36-D67B-407B-ADCB-72294215DE21}" destId="{3264700C-F687-4F16-95D5-F6160352FE59}" srcOrd="2" destOrd="0" presId="urn:microsoft.com/office/officeart/2008/layout/VerticalCurvedList"/>
    <dgm:cxn modelId="{1F4DCA4A-6B09-41CD-B51D-E5817CCF5F18}" type="presParOf" srcId="{3264700C-F687-4F16-95D5-F6160352FE59}" destId="{DF247E66-BFC5-4FFB-BFF4-E1A3BFEACEDB}" srcOrd="0" destOrd="0" presId="urn:microsoft.com/office/officeart/2008/layout/VerticalCurvedList"/>
    <dgm:cxn modelId="{F3EA1BD7-9CD4-4022-B383-05D6DEA895C5}" type="presParOf" srcId="{A941EA36-D67B-407B-ADCB-72294215DE21}" destId="{9C46090A-B705-47C1-9678-FA883A742D88}" srcOrd="3" destOrd="0" presId="urn:microsoft.com/office/officeart/2008/layout/VerticalCurvedList"/>
    <dgm:cxn modelId="{2B6F9AE9-ADB3-4472-9EAD-F302BCBF9E30}" type="presParOf" srcId="{A941EA36-D67B-407B-ADCB-72294215DE21}" destId="{6302B426-0341-4863-B3E2-51E3B395BC42}" srcOrd="4" destOrd="0" presId="urn:microsoft.com/office/officeart/2008/layout/VerticalCurvedList"/>
    <dgm:cxn modelId="{3C2F4E12-F5F7-46CA-A046-FF3E4CEC110A}" type="presParOf" srcId="{6302B426-0341-4863-B3E2-51E3B395BC42}" destId="{219A6D57-165C-40CD-A398-0FAD993D9AB6}" srcOrd="0" destOrd="0" presId="urn:microsoft.com/office/officeart/2008/layout/VerticalCurvedList"/>
    <dgm:cxn modelId="{AF26D1B7-59FC-4417-8EED-5218D9457CA1}" type="presParOf" srcId="{A941EA36-D67B-407B-ADCB-72294215DE21}" destId="{E3707E31-13BB-4E56-81D5-C1B686931BEB}" srcOrd="5" destOrd="0" presId="urn:microsoft.com/office/officeart/2008/layout/VerticalCurvedList"/>
    <dgm:cxn modelId="{A3E319AE-4E14-44D7-8A68-C9EFDE60EDBF}" type="presParOf" srcId="{A941EA36-D67B-407B-ADCB-72294215DE21}" destId="{CF268B6A-B0AF-471E-BB12-D93C0B641DE0}" srcOrd="6" destOrd="0" presId="urn:microsoft.com/office/officeart/2008/layout/VerticalCurvedList"/>
    <dgm:cxn modelId="{4CA1EFA9-819C-4C5D-9017-8862805DFB26}" type="presParOf" srcId="{CF268B6A-B0AF-471E-BB12-D93C0B641DE0}" destId="{DEB728EB-25DE-42F4-97B4-D375FE260C3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D0D55CC-1F5F-44A2-AEA8-335B8C187DE5}" type="doc">
      <dgm:prSet loTypeId="urn:microsoft.com/office/officeart/2005/8/layout/chevron2" loCatId="process" qsTypeId="urn:microsoft.com/office/officeart/2005/8/quickstyle/simple1" qsCatId="simple" csTypeId="urn:microsoft.com/office/officeart/2005/8/colors/colorful3" csCatId="colorful" phldr="1"/>
      <dgm:spPr/>
      <dgm:t>
        <a:bodyPr/>
        <a:lstStyle/>
        <a:p>
          <a:pPr rtl="1"/>
          <a:endParaRPr lang="ar-SA"/>
        </a:p>
      </dgm:t>
    </dgm:pt>
    <dgm:pt modelId="{38A763A8-9D68-44ED-99AB-1325A4B78C55}">
      <dgm:prSet phldrT="[نص]"/>
      <dgm:spPr/>
      <dgm:t>
        <a:bodyPr/>
        <a:lstStyle/>
        <a:p>
          <a:pPr rtl="1"/>
          <a:r>
            <a:rPr lang="ar-SA" dirty="0"/>
            <a:t> </a:t>
          </a:r>
        </a:p>
      </dgm:t>
    </dgm:pt>
    <dgm:pt modelId="{2E87DD77-1C1C-4BF3-8EE2-E5AE698678AA}" type="parTrans" cxnId="{6C1BE3DA-6F16-47E2-8092-14A9C192C3FC}">
      <dgm:prSet/>
      <dgm:spPr/>
      <dgm:t>
        <a:bodyPr/>
        <a:lstStyle/>
        <a:p>
          <a:pPr rtl="1"/>
          <a:endParaRPr lang="ar-SA"/>
        </a:p>
      </dgm:t>
    </dgm:pt>
    <dgm:pt modelId="{B33DB071-F1C9-49E8-8A3F-0E90FDEB535A}" type="sibTrans" cxnId="{6C1BE3DA-6F16-47E2-8092-14A9C192C3FC}">
      <dgm:prSet/>
      <dgm:spPr/>
      <dgm:t>
        <a:bodyPr/>
        <a:lstStyle/>
        <a:p>
          <a:pPr rtl="1"/>
          <a:endParaRPr lang="ar-SA"/>
        </a:p>
      </dgm:t>
    </dgm:pt>
    <dgm:pt modelId="{CCDC936E-E34F-4112-ACD2-61CA67681C46}">
      <dgm:prSet phldrT="[نص]"/>
      <dgm:spPr/>
      <dgm:t>
        <a:bodyPr/>
        <a:lstStyle/>
        <a:p>
          <a:pPr rtl="1"/>
          <a:r>
            <a:rPr lang="ar-SA" dirty="0"/>
            <a:t>وزن العدد</a:t>
          </a:r>
        </a:p>
      </dgm:t>
    </dgm:pt>
    <dgm:pt modelId="{40616FE9-F719-4F85-A8ED-7CCD92AC3C01}" type="parTrans" cxnId="{0B60D821-B737-4EB5-8910-9045CF2B853D}">
      <dgm:prSet/>
      <dgm:spPr/>
      <dgm:t>
        <a:bodyPr/>
        <a:lstStyle/>
        <a:p>
          <a:pPr rtl="1"/>
          <a:endParaRPr lang="ar-SA"/>
        </a:p>
      </dgm:t>
    </dgm:pt>
    <dgm:pt modelId="{9C0D39A4-031B-48BF-B047-C55EEBADDC93}" type="sibTrans" cxnId="{0B60D821-B737-4EB5-8910-9045CF2B853D}">
      <dgm:prSet/>
      <dgm:spPr/>
      <dgm:t>
        <a:bodyPr/>
        <a:lstStyle/>
        <a:p>
          <a:pPr rtl="1"/>
          <a:endParaRPr lang="ar-SA"/>
        </a:p>
      </dgm:t>
    </dgm:pt>
    <dgm:pt modelId="{ABE188C4-AA27-407D-8004-499F3A84810F}">
      <dgm:prSet phldrT="[نص]"/>
      <dgm:spPr/>
      <dgm:t>
        <a:bodyPr/>
        <a:lstStyle/>
        <a:p>
          <a:pPr rtl="1"/>
          <a:r>
            <a:rPr lang="ar-SA" dirty="0"/>
            <a:t> </a:t>
          </a:r>
        </a:p>
      </dgm:t>
    </dgm:pt>
    <dgm:pt modelId="{60A751AF-8AE8-4012-BC34-6EB9DA9FF724}" type="parTrans" cxnId="{49C56191-82E8-408B-822E-0DC2D1E82495}">
      <dgm:prSet/>
      <dgm:spPr/>
      <dgm:t>
        <a:bodyPr/>
        <a:lstStyle/>
        <a:p>
          <a:pPr rtl="1"/>
          <a:endParaRPr lang="ar-SA"/>
        </a:p>
      </dgm:t>
    </dgm:pt>
    <dgm:pt modelId="{B9BEF31D-2F4E-4147-AA69-B3EE1214B558}" type="sibTrans" cxnId="{49C56191-82E8-408B-822E-0DC2D1E82495}">
      <dgm:prSet/>
      <dgm:spPr/>
      <dgm:t>
        <a:bodyPr/>
        <a:lstStyle/>
        <a:p>
          <a:pPr rtl="1"/>
          <a:endParaRPr lang="ar-SA"/>
        </a:p>
      </dgm:t>
    </dgm:pt>
    <dgm:pt modelId="{3D9D97C1-42B3-48A4-950B-2D165C5EF04D}">
      <dgm:prSet phldrT="[نص]"/>
      <dgm:spPr/>
      <dgm:t>
        <a:bodyPr/>
        <a:lstStyle/>
        <a:p>
          <a:pPr rtl="1"/>
          <a:r>
            <a:rPr lang="ar-SA" dirty="0"/>
            <a:t>موقع العدد</a:t>
          </a:r>
        </a:p>
      </dgm:t>
    </dgm:pt>
    <dgm:pt modelId="{D6D5CA8F-F070-4B9E-AEFD-B4DE7DD37E27}" type="parTrans" cxnId="{3580B4C6-8BA5-4F08-B341-5994554EEAF5}">
      <dgm:prSet/>
      <dgm:spPr/>
      <dgm:t>
        <a:bodyPr/>
        <a:lstStyle/>
        <a:p>
          <a:pPr rtl="1"/>
          <a:endParaRPr lang="ar-SA"/>
        </a:p>
      </dgm:t>
    </dgm:pt>
    <dgm:pt modelId="{F76742B1-DF0F-440A-985D-6A9B992CA349}" type="sibTrans" cxnId="{3580B4C6-8BA5-4F08-B341-5994554EEAF5}">
      <dgm:prSet/>
      <dgm:spPr/>
      <dgm:t>
        <a:bodyPr/>
        <a:lstStyle/>
        <a:p>
          <a:pPr rtl="1"/>
          <a:endParaRPr lang="ar-SA"/>
        </a:p>
      </dgm:t>
    </dgm:pt>
    <dgm:pt modelId="{4E95C4B6-B143-4984-B873-ED49E233C1A0}">
      <dgm:prSet phldrT="[نص]"/>
      <dgm:spPr/>
      <dgm:t>
        <a:bodyPr/>
        <a:lstStyle/>
        <a:p>
          <a:pPr rtl="1"/>
          <a:r>
            <a:rPr lang="ar-SA" dirty="0"/>
            <a:t> </a:t>
          </a:r>
        </a:p>
      </dgm:t>
    </dgm:pt>
    <dgm:pt modelId="{179F3E34-B9F2-4EB7-9124-76EBA4637BE9}" type="parTrans" cxnId="{6C33ED5A-91AD-47D0-B767-0111A8357DD6}">
      <dgm:prSet/>
      <dgm:spPr/>
      <dgm:t>
        <a:bodyPr/>
        <a:lstStyle/>
        <a:p>
          <a:pPr rtl="1"/>
          <a:endParaRPr lang="ar-SA"/>
        </a:p>
      </dgm:t>
    </dgm:pt>
    <dgm:pt modelId="{325C1626-5685-4CEE-9157-36BC9C12254E}" type="sibTrans" cxnId="{6C33ED5A-91AD-47D0-B767-0111A8357DD6}">
      <dgm:prSet/>
      <dgm:spPr/>
      <dgm:t>
        <a:bodyPr/>
        <a:lstStyle/>
        <a:p>
          <a:pPr rtl="1"/>
          <a:endParaRPr lang="ar-SA"/>
        </a:p>
      </dgm:t>
    </dgm:pt>
    <dgm:pt modelId="{BACFEC31-459F-48CC-A61F-5222E36832C0}">
      <dgm:prSet phldrT="[نص]"/>
      <dgm:spPr/>
      <dgm:t>
        <a:bodyPr/>
        <a:lstStyle/>
        <a:p>
          <a:pPr rtl="1"/>
          <a:r>
            <a:rPr lang="ar-SA" dirty="0"/>
            <a:t>نظام العدد</a:t>
          </a:r>
        </a:p>
      </dgm:t>
    </dgm:pt>
    <dgm:pt modelId="{6DE06479-B44C-4560-9297-1712F3BCEBB9}" type="parTrans" cxnId="{1F10FD3C-41E1-4575-9D66-1C6028435FAE}">
      <dgm:prSet/>
      <dgm:spPr/>
      <dgm:t>
        <a:bodyPr/>
        <a:lstStyle/>
        <a:p>
          <a:pPr rtl="1"/>
          <a:endParaRPr lang="ar-SA"/>
        </a:p>
      </dgm:t>
    </dgm:pt>
    <dgm:pt modelId="{66F97F23-CEA8-41D7-9835-5C53B2C9E801}" type="sibTrans" cxnId="{1F10FD3C-41E1-4575-9D66-1C6028435FAE}">
      <dgm:prSet/>
      <dgm:spPr/>
      <dgm:t>
        <a:bodyPr/>
        <a:lstStyle/>
        <a:p>
          <a:pPr rtl="1"/>
          <a:endParaRPr lang="ar-SA"/>
        </a:p>
      </dgm:t>
    </dgm:pt>
    <dgm:pt modelId="{A3F0656A-B26C-4C57-8732-CAD034F1BD75}" type="pres">
      <dgm:prSet presAssocID="{6D0D55CC-1F5F-44A2-AEA8-335B8C187DE5}" presName="linearFlow" presStyleCnt="0">
        <dgm:presLayoutVars>
          <dgm:dir/>
          <dgm:animLvl val="lvl"/>
          <dgm:resizeHandles val="exact"/>
        </dgm:presLayoutVars>
      </dgm:prSet>
      <dgm:spPr/>
    </dgm:pt>
    <dgm:pt modelId="{2DC7C646-32B1-4FCE-88DA-1F7F26B15D0B}" type="pres">
      <dgm:prSet presAssocID="{38A763A8-9D68-44ED-99AB-1325A4B78C55}" presName="composite" presStyleCnt="0"/>
      <dgm:spPr/>
    </dgm:pt>
    <dgm:pt modelId="{24A04B9C-11F7-4389-8C9E-92F0B474445C}" type="pres">
      <dgm:prSet presAssocID="{38A763A8-9D68-44ED-99AB-1325A4B78C55}" presName="parentText" presStyleLbl="alignNode1" presStyleIdx="0" presStyleCnt="3">
        <dgm:presLayoutVars>
          <dgm:chMax val="1"/>
          <dgm:bulletEnabled val="1"/>
        </dgm:presLayoutVars>
      </dgm:prSet>
      <dgm:spPr/>
    </dgm:pt>
    <dgm:pt modelId="{82585D25-BE27-495E-BAA6-AD08F0915B50}" type="pres">
      <dgm:prSet presAssocID="{38A763A8-9D68-44ED-99AB-1325A4B78C55}" presName="descendantText" presStyleLbl="alignAcc1" presStyleIdx="0" presStyleCnt="3">
        <dgm:presLayoutVars>
          <dgm:bulletEnabled val="1"/>
        </dgm:presLayoutVars>
      </dgm:prSet>
      <dgm:spPr/>
    </dgm:pt>
    <dgm:pt modelId="{3E4CA7CC-9BC8-47FE-ACBB-9D1177F21D56}" type="pres">
      <dgm:prSet presAssocID="{B33DB071-F1C9-49E8-8A3F-0E90FDEB535A}" presName="sp" presStyleCnt="0"/>
      <dgm:spPr/>
    </dgm:pt>
    <dgm:pt modelId="{4A455095-9128-4027-A4A5-E9FC58AE92C4}" type="pres">
      <dgm:prSet presAssocID="{ABE188C4-AA27-407D-8004-499F3A84810F}" presName="composite" presStyleCnt="0"/>
      <dgm:spPr/>
    </dgm:pt>
    <dgm:pt modelId="{EB100F41-DF30-4157-8E4E-707F99AD7BB8}" type="pres">
      <dgm:prSet presAssocID="{ABE188C4-AA27-407D-8004-499F3A84810F}" presName="parentText" presStyleLbl="alignNode1" presStyleIdx="1" presStyleCnt="3">
        <dgm:presLayoutVars>
          <dgm:chMax val="1"/>
          <dgm:bulletEnabled val="1"/>
        </dgm:presLayoutVars>
      </dgm:prSet>
      <dgm:spPr/>
    </dgm:pt>
    <dgm:pt modelId="{5CFAF973-E536-409B-AA4A-959F1783F7CE}" type="pres">
      <dgm:prSet presAssocID="{ABE188C4-AA27-407D-8004-499F3A84810F}" presName="descendantText" presStyleLbl="alignAcc1" presStyleIdx="1" presStyleCnt="3">
        <dgm:presLayoutVars>
          <dgm:bulletEnabled val="1"/>
        </dgm:presLayoutVars>
      </dgm:prSet>
      <dgm:spPr/>
    </dgm:pt>
    <dgm:pt modelId="{5397EB04-A397-4BD9-ACBF-53899D682402}" type="pres">
      <dgm:prSet presAssocID="{B9BEF31D-2F4E-4147-AA69-B3EE1214B558}" presName="sp" presStyleCnt="0"/>
      <dgm:spPr/>
    </dgm:pt>
    <dgm:pt modelId="{F7ACF201-87BD-4CDE-9D60-3953F7A923A8}" type="pres">
      <dgm:prSet presAssocID="{4E95C4B6-B143-4984-B873-ED49E233C1A0}" presName="composite" presStyleCnt="0"/>
      <dgm:spPr/>
    </dgm:pt>
    <dgm:pt modelId="{A94D9D75-CDB9-4178-A788-E37D47292EEB}" type="pres">
      <dgm:prSet presAssocID="{4E95C4B6-B143-4984-B873-ED49E233C1A0}" presName="parentText" presStyleLbl="alignNode1" presStyleIdx="2" presStyleCnt="3">
        <dgm:presLayoutVars>
          <dgm:chMax val="1"/>
          <dgm:bulletEnabled val="1"/>
        </dgm:presLayoutVars>
      </dgm:prSet>
      <dgm:spPr/>
    </dgm:pt>
    <dgm:pt modelId="{53D0F349-EDD2-4228-A90C-7613B6D30A3F}" type="pres">
      <dgm:prSet presAssocID="{4E95C4B6-B143-4984-B873-ED49E233C1A0}" presName="descendantText" presStyleLbl="alignAcc1" presStyleIdx="2" presStyleCnt="3">
        <dgm:presLayoutVars>
          <dgm:bulletEnabled val="1"/>
        </dgm:presLayoutVars>
      </dgm:prSet>
      <dgm:spPr/>
    </dgm:pt>
  </dgm:ptLst>
  <dgm:cxnLst>
    <dgm:cxn modelId="{0B60D821-B737-4EB5-8910-9045CF2B853D}" srcId="{38A763A8-9D68-44ED-99AB-1325A4B78C55}" destId="{CCDC936E-E34F-4112-ACD2-61CA67681C46}" srcOrd="0" destOrd="0" parTransId="{40616FE9-F719-4F85-A8ED-7CCD92AC3C01}" sibTransId="{9C0D39A4-031B-48BF-B047-C55EEBADDC93}"/>
    <dgm:cxn modelId="{1F10FD3C-41E1-4575-9D66-1C6028435FAE}" srcId="{4E95C4B6-B143-4984-B873-ED49E233C1A0}" destId="{BACFEC31-459F-48CC-A61F-5222E36832C0}" srcOrd="0" destOrd="0" parTransId="{6DE06479-B44C-4560-9297-1712F3BCEBB9}" sibTransId="{66F97F23-CEA8-41D7-9835-5C53B2C9E801}"/>
    <dgm:cxn modelId="{933A5063-F83A-433D-AADB-FA0717C84DDB}" type="presOf" srcId="{4E95C4B6-B143-4984-B873-ED49E233C1A0}" destId="{A94D9D75-CDB9-4178-A788-E37D47292EEB}" srcOrd="0" destOrd="0" presId="urn:microsoft.com/office/officeart/2005/8/layout/chevron2"/>
    <dgm:cxn modelId="{D62C0A4B-1650-434D-BC14-9FD747CE5611}" type="presOf" srcId="{CCDC936E-E34F-4112-ACD2-61CA67681C46}" destId="{82585D25-BE27-495E-BAA6-AD08F0915B50}" srcOrd="0" destOrd="0" presId="urn:microsoft.com/office/officeart/2005/8/layout/chevron2"/>
    <dgm:cxn modelId="{F831EB71-CC76-419B-8430-0A3E43AB861F}" type="presOf" srcId="{BACFEC31-459F-48CC-A61F-5222E36832C0}" destId="{53D0F349-EDD2-4228-A90C-7613B6D30A3F}" srcOrd="0" destOrd="0" presId="urn:microsoft.com/office/officeart/2005/8/layout/chevron2"/>
    <dgm:cxn modelId="{6C33ED5A-91AD-47D0-B767-0111A8357DD6}" srcId="{6D0D55CC-1F5F-44A2-AEA8-335B8C187DE5}" destId="{4E95C4B6-B143-4984-B873-ED49E233C1A0}" srcOrd="2" destOrd="0" parTransId="{179F3E34-B9F2-4EB7-9124-76EBA4637BE9}" sibTransId="{325C1626-5685-4CEE-9157-36BC9C12254E}"/>
    <dgm:cxn modelId="{49C56191-82E8-408B-822E-0DC2D1E82495}" srcId="{6D0D55CC-1F5F-44A2-AEA8-335B8C187DE5}" destId="{ABE188C4-AA27-407D-8004-499F3A84810F}" srcOrd="1" destOrd="0" parTransId="{60A751AF-8AE8-4012-BC34-6EB9DA9FF724}" sibTransId="{B9BEF31D-2F4E-4147-AA69-B3EE1214B558}"/>
    <dgm:cxn modelId="{6DC8F694-442A-439E-82CB-1C63744004D2}" type="presOf" srcId="{ABE188C4-AA27-407D-8004-499F3A84810F}" destId="{EB100F41-DF30-4157-8E4E-707F99AD7BB8}" srcOrd="0" destOrd="0" presId="urn:microsoft.com/office/officeart/2005/8/layout/chevron2"/>
    <dgm:cxn modelId="{B20838A4-CA87-4274-85DC-EB6D7C38D4EC}" type="presOf" srcId="{3D9D97C1-42B3-48A4-950B-2D165C5EF04D}" destId="{5CFAF973-E536-409B-AA4A-959F1783F7CE}" srcOrd="0" destOrd="0" presId="urn:microsoft.com/office/officeart/2005/8/layout/chevron2"/>
    <dgm:cxn modelId="{B72657B0-FB85-479C-A535-703326EC794C}" type="presOf" srcId="{38A763A8-9D68-44ED-99AB-1325A4B78C55}" destId="{24A04B9C-11F7-4389-8C9E-92F0B474445C}" srcOrd="0" destOrd="0" presId="urn:microsoft.com/office/officeart/2005/8/layout/chevron2"/>
    <dgm:cxn modelId="{3580B4C6-8BA5-4F08-B341-5994554EEAF5}" srcId="{ABE188C4-AA27-407D-8004-499F3A84810F}" destId="{3D9D97C1-42B3-48A4-950B-2D165C5EF04D}" srcOrd="0" destOrd="0" parTransId="{D6D5CA8F-F070-4B9E-AEFD-B4DE7DD37E27}" sibTransId="{F76742B1-DF0F-440A-985D-6A9B992CA349}"/>
    <dgm:cxn modelId="{4F3180CB-0125-4FCF-B4FE-C9FD49714C62}" type="presOf" srcId="{6D0D55CC-1F5F-44A2-AEA8-335B8C187DE5}" destId="{A3F0656A-B26C-4C57-8732-CAD034F1BD75}" srcOrd="0" destOrd="0" presId="urn:microsoft.com/office/officeart/2005/8/layout/chevron2"/>
    <dgm:cxn modelId="{6C1BE3DA-6F16-47E2-8092-14A9C192C3FC}" srcId="{6D0D55CC-1F5F-44A2-AEA8-335B8C187DE5}" destId="{38A763A8-9D68-44ED-99AB-1325A4B78C55}" srcOrd="0" destOrd="0" parTransId="{2E87DD77-1C1C-4BF3-8EE2-E5AE698678AA}" sibTransId="{B33DB071-F1C9-49E8-8A3F-0E90FDEB535A}"/>
    <dgm:cxn modelId="{D6CFEEDD-AA8E-4577-8422-68F78A14DA97}" type="presParOf" srcId="{A3F0656A-B26C-4C57-8732-CAD034F1BD75}" destId="{2DC7C646-32B1-4FCE-88DA-1F7F26B15D0B}" srcOrd="0" destOrd="0" presId="urn:microsoft.com/office/officeart/2005/8/layout/chevron2"/>
    <dgm:cxn modelId="{929E6F12-7AD7-40E6-B828-6E5195E34362}" type="presParOf" srcId="{2DC7C646-32B1-4FCE-88DA-1F7F26B15D0B}" destId="{24A04B9C-11F7-4389-8C9E-92F0B474445C}" srcOrd="0" destOrd="0" presId="urn:microsoft.com/office/officeart/2005/8/layout/chevron2"/>
    <dgm:cxn modelId="{984398E3-DAA1-489E-87E8-160BB158AE14}" type="presParOf" srcId="{2DC7C646-32B1-4FCE-88DA-1F7F26B15D0B}" destId="{82585D25-BE27-495E-BAA6-AD08F0915B50}" srcOrd="1" destOrd="0" presId="urn:microsoft.com/office/officeart/2005/8/layout/chevron2"/>
    <dgm:cxn modelId="{C5747022-2FDF-480D-8F5D-DB4109B23635}" type="presParOf" srcId="{A3F0656A-B26C-4C57-8732-CAD034F1BD75}" destId="{3E4CA7CC-9BC8-47FE-ACBB-9D1177F21D56}" srcOrd="1" destOrd="0" presId="urn:microsoft.com/office/officeart/2005/8/layout/chevron2"/>
    <dgm:cxn modelId="{59A0BBC7-ADF4-4E48-8E3D-D1D209BF4E60}" type="presParOf" srcId="{A3F0656A-B26C-4C57-8732-CAD034F1BD75}" destId="{4A455095-9128-4027-A4A5-E9FC58AE92C4}" srcOrd="2" destOrd="0" presId="urn:microsoft.com/office/officeart/2005/8/layout/chevron2"/>
    <dgm:cxn modelId="{6CC32BD5-1A02-4A79-89F2-BE7767C86943}" type="presParOf" srcId="{4A455095-9128-4027-A4A5-E9FC58AE92C4}" destId="{EB100F41-DF30-4157-8E4E-707F99AD7BB8}" srcOrd="0" destOrd="0" presId="urn:microsoft.com/office/officeart/2005/8/layout/chevron2"/>
    <dgm:cxn modelId="{39035C6B-4EC3-4F9B-92C8-0CE011451D04}" type="presParOf" srcId="{4A455095-9128-4027-A4A5-E9FC58AE92C4}" destId="{5CFAF973-E536-409B-AA4A-959F1783F7CE}" srcOrd="1" destOrd="0" presId="urn:microsoft.com/office/officeart/2005/8/layout/chevron2"/>
    <dgm:cxn modelId="{22308D61-974B-4DC5-A2C4-657549D755E0}" type="presParOf" srcId="{A3F0656A-B26C-4C57-8732-CAD034F1BD75}" destId="{5397EB04-A397-4BD9-ACBF-53899D682402}" srcOrd="3" destOrd="0" presId="urn:microsoft.com/office/officeart/2005/8/layout/chevron2"/>
    <dgm:cxn modelId="{68BDDAAD-1DA3-4881-B6A2-B0A81BEA6373}" type="presParOf" srcId="{A3F0656A-B26C-4C57-8732-CAD034F1BD75}" destId="{F7ACF201-87BD-4CDE-9D60-3953F7A923A8}" srcOrd="4" destOrd="0" presId="urn:microsoft.com/office/officeart/2005/8/layout/chevron2"/>
    <dgm:cxn modelId="{A0BE522E-051F-4914-AAB4-FD01DDE1B4F6}" type="presParOf" srcId="{F7ACF201-87BD-4CDE-9D60-3953F7A923A8}" destId="{A94D9D75-CDB9-4178-A788-E37D47292EEB}" srcOrd="0" destOrd="0" presId="urn:microsoft.com/office/officeart/2005/8/layout/chevron2"/>
    <dgm:cxn modelId="{C7C422F4-1A9E-4226-805B-C504E2D50B1D}" type="presParOf" srcId="{F7ACF201-87BD-4CDE-9D60-3953F7A923A8}" destId="{53D0F349-EDD2-4228-A90C-7613B6D30A3F}"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4EDE885-C12D-409B-A125-B2D8DC298037}" type="doc">
      <dgm:prSet loTypeId="urn:microsoft.com/office/officeart/2008/layout/VerticalCurvedList" loCatId="list" qsTypeId="urn:microsoft.com/office/officeart/2005/8/quickstyle/simple1" qsCatId="simple" csTypeId="urn:microsoft.com/office/officeart/2005/8/colors/colorful3" csCatId="colorful" phldr="1"/>
      <dgm:spPr/>
      <dgm:t>
        <a:bodyPr/>
        <a:lstStyle/>
        <a:p>
          <a:pPr rtl="1"/>
          <a:endParaRPr lang="ar-SA"/>
        </a:p>
      </dgm:t>
    </dgm:pt>
    <dgm:pt modelId="{5125FC97-B364-40DD-A849-631F7E4BF7D4}">
      <dgm:prSet phldrT="[نص]"/>
      <dgm:spPr/>
      <dgm:t>
        <a:bodyPr/>
        <a:lstStyle/>
        <a:p>
          <a:pPr algn="r" rtl="1"/>
          <a:r>
            <a:rPr lang="ar-SA" dirty="0"/>
            <a:t>اسم النظام: الثنائي</a:t>
          </a:r>
        </a:p>
      </dgm:t>
    </dgm:pt>
    <dgm:pt modelId="{7F8C54C3-EFC1-4EF9-9631-0B598AE8ABF2}" type="parTrans" cxnId="{9CCB507A-C5ED-41B7-939E-6E8099D43484}">
      <dgm:prSet/>
      <dgm:spPr/>
      <dgm:t>
        <a:bodyPr/>
        <a:lstStyle/>
        <a:p>
          <a:pPr rtl="1"/>
          <a:endParaRPr lang="ar-SA"/>
        </a:p>
      </dgm:t>
    </dgm:pt>
    <dgm:pt modelId="{DDD36530-5A81-4D38-BCC1-82D31C9286E7}" type="sibTrans" cxnId="{9CCB507A-C5ED-41B7-939E-6E8099D43484}">
      <dgm:prSet/>
      <dgm:spPr/>
      <dgm:t>
        <a:bodyPr/>
        <a:lstStyle/>
        <a:p>
          <a:pPr rtl="1"/>
          <a:endParaRPr lang="ar-SA"/>
        </a:p>
      </dgm:t>
    </dgm:pt>
    <dgm:pt modelId="{04EA38AC-E64B-4D15-B355-A870A1668914}">
      <dgm:prSet phldrT="[نص]"/>
      <dgm:spPr/>
      <dgm:t>
        <a:bodyPr/>
        <a:lstStyle/>
        <a:p>
          <a:pPr algn="r" rtl="1"/>
          <a:r>
            <a:rPr lang="ar-SA" dirty="0"/>
            <a:t>أساس النظام = 2</a:t>
          </a:r>
        </a:p>
      </dgm:t>
    </dgm:pt>
    <dgm:pt modelId="{BF366A47-EF7F-45A1-93F2-45E27A1D131F}" type="parTrans" cxnId="{2B6F697E-3B67-4EC2-BAFC-F1326397718F}">
      <dgm:prSet/>
      <dgm:spPr/>
      <dgm:t>
        <a:bodyPr/>
        <a:lstStyle/>
        <a:p>
          <a:pPr rtl="1"/>
          <a:endParaRPr lang="ar-SA"/>
        </a:p>
      </dgm:t>
    </dgm:pt>
    <dgm:pt modelId="{EE37268D-0189-442D-BD90-E92B1599791D}" type="sibTrans" cxnId="{2B6F697E-3B67-4EC2-BAFC-F1326397718F}">
      <dgm:prSet/>
      <dgm:spPr/>
      <dgm:t>
        <a:bodyPr/>
        <a:lstStyle/>
        <a:p>
          <a:pPr rtl="1"/>
          <a:endParaRPr lang="ar-SA"/>
        </a:p>
      </dgm:t>
    </dgm:pt>
    <dgm:pt modelId="{6781AEC6-8D1C-4C51-8267-31F6F3531421}">
      <dgm:prSet phldrT="[نص]"/>
      <dgm:spPr/>
      <dgm:t>
        <a:bodyPr/>
        <a:lstStyle/>
        <a:p>
          <a:pPr algn="r" rtl="1"/>
          <a:r>
            <a:rPr lang="ar-SA" dirty="0"/>
            <a:t>الأعداد المكونة للنظام = 0-1</a:t>
          </a:r>
        </a:p>
      </dgm:t>
    </dgm:pt>
    <dgm:pt modelId="{157A78FA-838F-4EE6-892D-92C9AB3C98B1}" type="parTrans" cxnId="{B669D6A0-1E04-4060-83E7-2433042AD50E}">
      <dgm:prSet/>
      <dgm:spPr/>
      <dgm:t>
        <a:bodyPr/>
        <a:lstStyle/>
        <a:p>
          <a:pPr rtl="1"/>
          <a:endParaRPr lang="ar-SA"/>
        </a:p>
      </dgm:t>
    </dgm:pt>
    <dgm:pt modelId="{E2163DB9-345F-45B7-99CF-15A85C13D4FD}" type="sibTrans" cxnId="{B669D6A0-1E04-4060-83E7-2433042AD50E}">
      <dgm:prSet/>
      <dgm:spPr/>
      <dgm:t>
        <a:bodyPr/>
        <a:lstStyle/>
        <a:p>
          <a:pPr rtl="1"/>
          <a:endParaRPr lang="ar-SA"/>
        </a:p>
      </dgm:t>
    </dgm:pt>
    <dgm:pt modelId="{EE6F6792-77F6-4C48-AC15-4A691656BDCF}" type="pres">
      <dgm:prSet presAssocID="{24EDE885-C12D-409B-A125-B2D8DC298037}" presName="Name0" presStyleCnt="0">
        <dgm:presLayoutVars>
          <dgm:chMax val="7"/>
          <dgm:chPref val="7"/>
          <dgm:dir/>
        </dgm:presLayoutVars>
      </dgm:prSet>
      <dgm:spPr/>
    </dgm:pt>
    <dgm:pt modelId="{A941EA36-D67B-407B-ADCB-72294215DE21}" type="pres">
      <dgm:prSet presAssocID="{24EDE885-C12D-409B-A125-B2D8DC298037}" presName="Name1" presStyleCnt="0"/>
      <dgm:spPr/>
    </dgm:pt>
    <dgm:pt modelId="{86E55C00-E4F2-4379-AB33-B8A4A00B8249}" type="pres">
      <dgm:prSet presAssocID="{24EDE885-C12D-409B-A125-B2D8DC298037}" presName="cycle" presStyleCnt="0"/>
      <dgm:spPr/>
    </dgm:pt>
    <dgm:pt modelId="{6371D234-FC5A-41FF-BDC8-91A9D73C24DB}" type="pres">
      <dgm:prSet presAssocID="{24EDE885-C12D-409B-A125-B2D8DC298037}" presName="srcNode" presStyleLbl="node1" presStyleIdx="0" presStyleCnt="3"/>
      <dgm:spPr/>
    </dgm:pt>
    <dgm:pt modelId="{45B7D4C3-6248-4B7E-8ED3-6157E8027BEF}" type="pres">
      <dgm:prSet presAssocID="{24EDE885-C12D-409B-A125-B2D8DC298037}" presName="conn" presStyleLbl="parChTrans1D2" presStyleIdx="0" presStyleCnt="1"/>
      <dgm:spPr/>
    </dgm:pt>
    <dgm:pt modelId="{82E0EC3D-1B86-46E0-8019-75ABD2186EFF}" type="pres">
      <dgm:prSet presAssocID="{24EDE885-C12D-409B-A125-B2D8DC298037}" presName="extraNode" presStyleLbl="node1" presStyleIdx="0" presStyleCnt="3"/>
      <dgm:spPr/>
    </dgm:pt>
    <dgm:pt modelId="{18FCFA37-62E2-4CCC-A68A-45B454AF4328}" type="pres">
      <dgm:prSet presAssocID="{24EDE885-C12D-409B-A125-B2D8DC298037}" presName="dstNode" presStyleLbl="node1" presStyleIdx="0" presStyleCnt="3"/>
      <dgm:spPr/>
    </dgm:pt>
    <dgm:pt modelId="{DD4FB5F1-B72A-43B8-A655-C10FEA2A710D}" type="pres">
      <dgm:prSet presAssocID="{5125FC97-B364-40DD-A849-631F7E4BF7D4}" presName="text_1" presStyleLbl="node1" presStyleIdx="0" presStyleCnt="3">
        <dgm:presLayoutVars>
          <dgm:bulletEnabled val="1"/>
        </dgm:presLayoutVars>
      </dgm:prSet>
      <dgm:spPr/>
    </dgm:pt>
    <dgm:pt modelId="{3264700C-F687-4F16-95D5-F6160352FE59}" type="pres">
      <dgm:prSet presAssocID="{5125FC97-B364-40DD-A849-631F7E4BF7D4}" presName="accent_1" presStyleCnt="0"/>
      <dgm:spPr/>
    </dgm:pt>
    <dgm:pt modelId="{DF247E66-BFC5-4FFB-BFF4-E1A3BFEACEDB}" type="pres">
      <dgm:prSet presAssocID="{5125FC97-B364-40DD-A849-631F7E4BF7D4}" presName="accentRepeatNode" presStyleLbl="solidFgAcc1" presStyleIdx="0" presStyleCnt="3"/>
      <dgm:spPr/>
    </dgm:pt>
    <dgm:pt modelId="{9C46090A-B705-47C1-9678-FA883A742D88}" type="pres">
      <dgm:prSet presAssocID="{04EA38AC-E64B-4D15-B355-A870A1668914}" presName="text_2" presStyleLbl="node1" presStyleIdx="1" presStyleCnt="3">
        <dgm:presLayoutVars>
          <dgm:bulletEnabled val="1"/>
        </dgm:presLayoutVars>
      </dgm:prSet>
      <dgm:spPr/>
    </dgm:pt>
    <dgm:pt modelId="{6302B426-0341-4863-B3E2-51E3B395BC42}" type="pres">
      <dgm:prSet presAssocID="{04EA38AC-E64B-4D15-B355-A870A1668914}" presName="accent_2" presStyleCnt="0"/>
      <dgm:spPr/>
    </dgm:pt>
    <dgm:pt modelId="{219A6D57-165C-40CD-A398-0FAD993D9AB6}" type="pres">
      <dgm:prSet presAssocID="{04EA38AC-E64B-4D15-B355-A870A1668914}" presName="accentRepeatNode" presStyleLbl="solidFgAcc1" presStyleIdx="1" presStyleCnt="3"/>
      <dgm:spPr/>
    </dgm:pt>
    <dgm:pt modelId="{E3707E31-13BB-4E56-81D5-C1B686931BEB}" type="pres">
      <dgm:prSet presAssocID="{6781AEC6-8D1C-4C51-8267-31F6F3531421}" presName="text_3" presStyleLbl="node1" presStyleIdx="2" presStyleCnt="3">
        <dgm:presLayoutVars>
          <dgm:bulletEnabled val="1"/>
        </dgm:presLayoutVars>
      </dgm:prSet>
      <dgm:spPr/>
    </dgm:pt>
    <dgm:pt modelId="{CF268B6A-B0AF-471E-BB12-D93C0B641DE0}" type="pres">
      <dgm:prSet presAssocID="{6781AEC6-8D1C-4C51-8267-31F6F3531421}" presName="accent_3" presStyleCnt="0"/>
      <dgm:spPr/>
    </dgm:pt>
    <dgm:pt modelId="{DEB728EB-25DE-42F4-97B4-D375FE260C3F}" type="pres">
      <dgm:prSet presAssocID="{6781AEC6-8D1C-4C51-8267-31F6F3531421}" presName="accentRepeatNode" presStyleLbl="solidFgAcc1" presStyleIdx="2" presStyleCnt="3"/>
      <dgm:spPr/>
    </dgm:pt>
  </dgm:ptLst>
  <dgm:cxnLst>
    <dgm:cxn modelId="{16E73D1A-2E6B-4FAE-90B7-BC1010F7274C}" type="presOf" srcId="{24EDE885-C12D-409B-A125-B2D8DC298037}" destId="{EE6F6792-77F6-4C48-AC15-4A691656BDCF}" srcOrd="0" destOrd="0" presId="urn:microsoft.com/office/officeart/2008/layout/VerticalCurvedList"/>
    <dgm:cxn modelId="{2445242C-262F-4FB5-87DD-2D1084FBD6E0}" type="presOf" srcId="{DDD36530-5A81-4D38-BCC1-82D31C9286E7}" destId="{45B7D4C3-6248-4B7E-8ED3-6157E8027BEF}" srcOrd="0" destOrd="0" presId="urn:microsoft.com/office/officeart/2008/layout/VerticalCurvedList"/>
    <dgm:cxn modelId="{9CCB507A-C5ED-41B7-939E-6E8099D43484}" srcId="{24EDE885-C12D-409B-A125-B2D8DC298037}" destId="{5125FC97-B364-40DD-A849-631F7E4BF7D4}" srcOrd="0" destOrd="0" parTransId="{7F8C54C3-EFC1-4EF9-9631-0B598AE8ABF2}" sibTransId="{DDD36530-5A81-4D38-BCC1-82D31C9286E7}"/>
    <dgm:cxn modelId="{2B6F697E-3B67-4EC2-BAFC-F1326397718F}" srcId="{24EDE885-C12D-409B-A125-B2D8DC298037}" destId="{04EA38AC-E64B-4D15-B355-A870A1668914}" srcOrd="1" destOrd="0" parTransId="{BF366A47-EF7F-45A1-93F2-45E27A1D131F}" sibTransId="{EE37268D-0189-442D-BD90-E92B1599791D}"/>
    <dgm:cxn modelId="{C2C44881-B9AB-471E-B376-2EE861A8F96A}" type="presOf" srcId="{04EA38AC-E64B-4D15-B355-A870A1668914}" destId="{9C46090A-B705-47C1-9678-FA883A742D88}" srcOrd="0" destOrd="0" presId="urn:microsoft.com/office/officeart/2008/layout/VerticalCurvedList"/>
    <dgm:cxn modelId="{B6558783-62AE-496F-B4CF-C85A89BCDCEF}" type="presOf" srcId="{5125FC97-B364-40DD-A849-631F7E4BF7D4}" destId="{DD4FB5F1-B72A-43B8-A655-C10FEA2A710D}" srcOrd="0" destOrd="0" presId="urn:microsoft.com/office/officeart/2008/layout/VerticalCurvedList"/>
    <dgm:cxn modelId="{1AE72B95-B4F9-4238-B491-4200A6D9AFA1}" type="presOf" srcId="{6781AEC6-8D1C-4C51-8267-31F6F3531421}" destId="{E3707E31-13BB-4E56-81D5-C1B686931BEB}" srcOrd="0" destOrd="0" presId="urn:microsoft.com/office/officeart/2008/layout/VerticalCurvedList"/>
    <dgm:cxn modelId="{B669D6A0-1E04-4060-83E7-2433042AD50E}" srcId="{24EDE885-C12D-409B-A125-B2D8DC298037}" destId="{6781AEC6-8D1C-4C51-8267-31F6F3531421}" srcOrd="2" destOrd="0" parTransId="{157A78FA-838F-4EE6-892D-92C9AB3C98B1}" sibTransId="{E2163DB9-345F-45B7-99CF-15A85C13D4FD}"/>
    <dgm:cxn modelId="{FFCC3F99-10E5-4C49-8191-63FEA079B0E0}" type="presParOf" srcId="{EE6F6792-77F6-4C48-AC15-4A691656BDCF}" destId="{A941EA36-D67B-407B-ADCB-72294215DE21}" srcOrd="0" destOrd="0" presId="urn:microsoft.com/office/officeart/2008/layout/VerticalCurvedList"/>
    <dgm:cxn modelId="{176573C7-49AC-4546-9593-26670F244242}" type="presParOf" srcId="{A941EA36-D67B-407B-ADCB-72294215DE21}" destId="{86E55C00-E4F2-4379-AB33-B8A4A00B8249}" srcOrd="0" destOrd="0" presId="urn:microsoft.com/office/officeart/2008/layout/VerticalCurvedList"/>
    <dgm:cxn modelId="{EA70A955-ABF7-4266-9327-D5D94119B08A}" type="presParOf" srcId="{86E55C00-E4F2-4379-AB33-B8A4A00B8249}" destId="{6371D234-FC5A-41FF-BDC8-91A9D73C24DB}" srcOrd="0" destOrd="0" presId="urn:microsoft.com/office/officeart/2008/layout/VerticalCurvedList"/>
    <dgm:cxn modelId="{8DED68C3-C6F5-4EDB-AF67-D5ED4802D005}" type="presParOf" srcId="{86E55C00-E4F2-4379-AB33-B8A4A00B8249}" destId="{45B7D4C3-6248-4B7E-8ED3-6157E8027BEF}" srcOrd="1" destOrd="0" presId="urn:microsoft.com/office/officeart/2008/layout/VerticalCurvedList"/>
    <dgm:cxn modelId="{F3F4751A-6B50-49B3-B202-82E398DBF8EA}" type="presParOf" srcId="{86E55C00-E4F2-4379-AB33-B8A4A00B8249}" destId="{82E0EC3D-1B86-46E0-8019-75ABD2186EFF}" srcOrd="2" destOrd="0" presId="urn:microsoft.com/office/officeart/2008/layout/VerticalCurvedList"/>
    <dgm:cxn modelId="{A6D9F49B-6D96-45B6-BA3A-0EE8703D6DF4}" type="presParOf" srcId="{86E55C00-E4F2-4379-AB33-B8A4A00B8249}" destId="{18FCFA37-62E2-4CCC-A68A-45B454AF4328}" srcOrd="3" destOrd="0" presId="urn:microsoft.com/office/officeart/2008/layout/VerticalCurvedList"/>
    <dgm:cxn modelId="{E3FCC122-52E3-4ED0-B28D-83C0FD971744}" type="presParOf" srcId="{A941EA36-D67B-407B-ADCB-72294215DE21}" destId="{DD4FB5F1-B72A-43B8-A655-C10FEA2A710D}" srcOrd="1" destOrd="0" presId="urn:microsoft.com/office/officeart/2008/layout/VerticalCurvedList"/>
    <dgm:cxn modelId="{87D012AB-3293-4BDD-B95B-C47079FF6782}" type="presParOf" srcId="{A941EA36-D67B-407B-ADCB-72294215DE21}" destId="{3264700C-F687-4F16-95D5-F6160352FE59}" srcOrd="2" destOrd="0" presId="urn:microsoft.com/office/officeart/2008/layout/VerticalCurvedList"/>
    <dgm:cxn modelId="{1F4DCA4A-6B09-41CD-B51D-E5817CCF5F18}" type="presParOf" srcId="{3264700C-F687-4F16-95D5-F6160352FE59}" destId="{DF247E66-BFC5-4FFB-BFF4-E1A3BFEACEDB}" srcOrd="0" destOrd="0" presId="urn:microsoft.com/office/officeart/2008/layout/VerticalCurvedList"/>
    <dgm:cxn modelId="{F3EA1BD7-9CD4-4022-B383-05D6DEA895C5}" type="presParOf" srcId="{A941EA36-D67B-407B-ADCB-72294215DE21}" destId="{9C46090A-B705-47C1-9678-FA883A742D88}" srcOrd="3" destOrd="0" presId="urn:microsoft.com/office/officeart/2008/layout/VerticalCurvedList"/>
    <dgm:cxn modelId="{2B6F9AE9-ADB3-4472-9EAD-F302BCBF9E30}" type="presParOf" srcId="{A941EA36-D67B-407B-ADCB-72294215DE21}" destId="{6302B426-0341-4863-B3E2-51E3B395BC42}" srcOrd="4" destOrd="0" presId="urn:microsoft.com/office/officeart/2008/layout/VerticalCurvedList"/>
    <dgm:cxn modelId="{3C2F4E12-F5F7-46CA-A046-FF3E4CEC110A}" type="presParOf" srcId="{6302B426-0341-4863-B3E2-51E3B395BC42}" destId="{219A6D57-165C-40CD-A398-0FAD993D9AB6}" srcOrd="0" destOrd="0" presId="urn:microsoft.com/office/officeart/2008/layout/VerticalCurvedList"/>
    <dgm:cxn modelId="{AF26D1B7-59FC-4417-8EED-5218D9457CA1}" type="presParOf" srcId="{A941EA36-D67B-407B-ADCB-72294215DE21}" destId="{E3707E31-13BB-4E56-81D5-C1B686931BEB}" srcOrd="5" destOrd="0" presId="urn:microsoft.com/office/officeart/2008/layout/VerticalCurvedList"/>
    <dgm:cxn modelId="{A3E319AE-4E14-44D7-8A68-C9EFDE60EDBF}" type="presParOf" srcId="{A941EA36-D67B-407B-ADCB-72294215DE21}" destId="{CF268B6A-B0AF-471E-BB12-D93C0B641DE0}" srcOrd="6" destOrd="0" presId="urn:microsoft.com/office/officeart/2008/layout/VerticalCurvedList"/>
    <dgm:cxn modelId="{4CA1EFA9-819C-4C5D-9017-8862805DFB26}" type="presParOf" srcId="{CF268B6A-B0AF-471E-BB12-D93C0B641DE0}" destId="{DEB728EB-25DE-42F4-97B4-D375FE260C3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D0D55CC-1F5F-44A2-AEA8-335B8C187DE5}" type="doc">
      <dgm:prSet loTypeId="urn:microsoft.com/office/officeart/2005/8/layout/chevron2" loCatId="process" qsTypeId="urn:microsoft.com/office/officeart/2005/8/quickstyle/simple1" qsCatId="simple" csTypeId="urn:microsoft.com/office/officeart/2005/8/colors/colorful3" csCatId="colorful" phldr="1"/>
      <dgm:spPr/>
      <dgm:t>
        <a:bodyPr/>
        <a:lstStyle/>
        <a:p>
          <a:pPr rtl="1"/>
          <a:endParaRPr lang="ar-SA"/>
        </a:p>
      </dgm:t>
    </dgm:pt>
    <dgm:pt modelId="{38A763A8-9D68-44ED-99AB-1325A4B78C55}">
      <dgm:prSet phldrT="[نص]"/>
      <dgm:spPr/>
      <dgm:t>
        <a:bodyPr/>
        <a:lstStyle/>
        <a:p>
          <a:pPr rtl="1"/>
          <a:r>
            <a:rPr lang="ar-SA" dirty="0"/>
            <a:t> </a:t>
          </a:r>
        </a:p>
      </dgm:t>
    </dgm:pt>
    <dgm:pt modelId="{2E87DD77-1C1C-4BF3-8EE2-E5AE698678AA}" type="parTrans" cxnId="{6C1BE3DA-6F16-47E2-8092-14A9C192C3FC}">
      <dgm:prSet/>
      <dgm:spPr/>
      <dgm:t>
        <a:bodyPr/>
        <a:lstStyle/>
        <a:p>
          <a:pPr rtl="1"/>
          <a:endParaRPr lang="ar-SA"/>
        </a:p>
      </dgm:t>
    </dgm:pt>
    <dgm:pt modelId="{B33DB071-F1C9-49E8-8A3F-0E90FDEB535A}" type="sibTrans" cxnId="{6C1BE3DA-6F16-47E2-8092-14A9C192C3FC}">
      <dgm:prSet/>
      <dgm:spPr/>
      <dgm:t>
        <a:bodyPr/>
        <a:lstStyle/>
        <a:p>
          <a:pPr rtl="1"/>
          <a:endParaRPr lang="ar-SA"/>
        </a:p>
      </dgm:t>
    </dgm:pt>
    <dgm:pt modelId="{CCDC936E-E34F-4112-ACD2-61CA67681C46}">
      <dgm:prSet phldrT="[نص]"/>
      <dgm:spPr/>
      <dgm:t>
        <a:bodyPr/>
        <a:lstStyle/>
        <a:p>
          <a:pPr rtl="1"/>
          <a:r>
            <a:rPr lang="ar-SA" dirty="0"/>
            <a:t>وزن العدد</a:t>
          </a:r>
        </a:p>
      </dgm:t>
    </dgm:pt>
    <dgm:pt modelId="{40616FE9-F719-4F85-A8ED-7CCD92AC3C01}" type="parTrans" cxnId="{0B60D821-B737-4EB5-8910-9045CF2B853D}">
      <dgm:prSet/>
      <dgm:spPr/>
      <dgm:t>
        <a:bodyPr/>
        <a:lstStyle/>
        <a:p>
          <a:pPr rtl="1"/>
          <a:endParaRPr lang="ar-SA"/>
        </a:p>
      </dgm:t>
    </dgm:pt>
    <dgm:pt modelId="{9C0D39A4-031B-48BF-B047-C55EEBADDC93}" type="sibTrans" cxnId="{0B60D821-B737-4EB5-8910-9045CF2B853D}">
      <dgm:prSet/>
      <dgm:spPr/>
      <dgm:t>
        <a:bodyPr/>
        <a:lstStyle/>
        <a:p>
          <a:pPr rtl="1"/>
          <a:endParaRPr lang="ar-SA"/>
        </a:p>
      </dgm:t>
    </dgm:pt>
    <dgm:pt modelId="{ABE188C4-AA27-407D-8004-499F3A84810F}">
      <dgm:prSet phldrT="[نص]"/>
      <dgm:spPr/>
      <dgm:t>
        <a:bodyPr/>
        <a:lstStyle/>
        <a:p>
          <a:pPr rtl="1"/>
          <a:r>
            <a:rPr lang="ar-SA" dirty="0"/>
            <a:t> </a:t>
          </a:r>
        </a:p>
      </dgm:t>
    </dgm:pt>
    <dgm:pt modelId="{60A751AF-8AE8-4012-BC34-6EB9DA9FF724}" type="parTrans" cxnId="{49C56191-82E8-408B-822E-0DC2D1E82495}">
      <dgm:prSet/>
      <dgm:spPr/>
      <dgm:t>
        <a:bodyPr/>
        <a:lstStyle/>
        <a:p>
          <a:pPr rtl="1"/>
          <a:endParaRPr lang="ar-SA"/>
        </a:p>
      </dgm:t>
    </dgm:pt>
    <dgm:pt modelId="{B9BEF31D-2F4E-4147-AA69-B3EE1214B558}" type="sibTrans" cxnId="{49C56191-82E8-408B-822E-0DC2D1E82495}">
      <dgm:prSet/>
      <dgm:spPr/>
      <dgm:t>
        <a:bodyPr/>
        <a:lstStyle/>
        <a:p>
          <a:pPr rtl="1"/>
          <a:endParaRPr lang="ar-SA"/>
        </a:p>
      </dgm:t>
    </dgm:pt>
    <dgm:pt modelId="{3D9D97C1-42B3-48A4-950B-2D165C5EF04D}">
      <dgm:prSet phldrT="[نص]"/>
      <dgm:spPr/>
      <dgm:t>
        <a:bodyPr/>
        <a:lstStyle/>
        <a:p>
          <a:pPr rtl="1"/>
          <a:r>
            <a:rPr lang="ar-SA" dirty="0"/>
            <a:t>موقع العدد</a:t>
          </a:r>
        </a:p>
      </dgm:t>
    </dgm:pt>
    <dgm:pt modelId="{D6D5CA8F-F070-4B9E-AEFD-B4DE7DD37E27}" type="parTrans" cxnId="{3580B4C6-8BA5-4F08-B341-5994554EEAF5}">
      <dgm:prSet/>
      <dgm:spPr/>
      <dgm:t>
        <a:bodyPr/>
        <a:lstStyle/>
        <a:p>
          <a:pPr rtl="1"/>
          <a:endParaRPr lang="ar-SA"/>
        </a:p>
      </dgm:t>
    </dgm:pt>
    <dgm:pt modelId="{F76742B1-DF0F-440A-985D-6A9B992CA349}" type="sibTrans" cxnId="{3580B4C6-8BA5-4F08-B341-5994554EEAF5}">
      <dgm:prSet/>
      <dgm:spPr/>
      <dgm:t>
        <a:bodyPr/>
        <a:lstStyle/>
        <a:p>
          <a:pPr rtl="1"/>
          <a:endParaRPr lang="ar-SA"/>
        </a:p>
      </dgm:t>
    </dgm:pt>
    <dgm:pt modelId="{4E95C4B6-B143-4984-B873-ED49E233C1A0}">
      <dgm:prSet phldrT="[نص]"/>
      <dgm:spPr/>
      <dgm:t>
        <a:bodyPr/>
        <a:lstStyle/>
        <a:p>
          <a:pPr rtl="1"/>
          <a:r>
            <a:rPr lang="ar-SA" dirty="0"/>
            <a:t> </a:t>
          </a:r>
        </a:p>
      </dgm:t>
    </dgm:pt>
    <dgm:pt modelId="{179F3E34-B9F2-4EB7-9124-76EBA4637BE9}" type="parTrans" cxnId="{6C33ED5A-91AD-47D0-B767-0111A8357DD6}">
      <dgm:prSet/>
      <dgm:spPr/>
      <dgm:t>
        <a:bodyPr/>
        <a:lstStyle/>
        <a:p>
          <a:pPr rtl="1"/>
          <a:endParaRPr lang="ar-SA"/>
        </a:p>
      </dgm:t>
    </dgm:pt>
    <dgm:pt modelId="{325C1626-5685-4CEE-9157-36BC9C12254E}" type="sibTrans" cxnId="{6C33ED5A-91AD-47D0-B767-0111A8357DD6}">
      <dgm:prSet/>
      <dgm:spPr/>
      <dgm:t>
        <a:bodyPr/>
        <a:lstStyle/>
        <a:p>
          <a:pPr rtl="1"/>
          <a:endParaRPr lang="ar-SA"/>
        </a:p>
      </dgm:t>
    </dgm:pt>
    <dgm:pt modelId="{BACFEC31-459F-48CC-A61F-5222E36832C0}">
      <dgm:prSet phldrT="[نص]"/>
      <dgm:spPr/>
      <dgm:t>
        <a:bodyPr/>
        <a:lstStyle/>
        <a:p>
          <a:pPr rtl="1"/>
          <a:r>
            <a:rPr lang="ar-SA" dirty="0"/>
            <a:t>نظام العدد</a:t>
          </a:r>
        </a:p>
      </dgm:t>
    </dgm:pt>
    <dgm:pt modelId="{6DE06479-B44C-4560-9297-1712F3BCEBB9}" type="parTrans" cxnId="{1F10FD3C-41E1-4575-9D66-1C6028435FAE}">
      <dgm:prSet/>
      <dgm:spPr/>
      <dgm:t>
        <a:bodyPr/>
        <a:lstStyle/>
        <a:p>
          <a:pPr rtl="1"/>
          <a:endParaRPr lang="ar-SA"/>
        </a:p>
      </dgm:t>
    </dgm:pt>
    <dgm:pt modelId="{66F97F23-CEA8-41D7-9835-5C53B2C9E801}" type="sibTrans" cxnId="{1F10FD3C-41E1-4575-9D66-1C6028435FAE}">
      <dgm:prSet/>
      <dgm:spPr/>
      <dgm:t>
        <a:bodyPr/>
        <a:lstStyle/>
        <a:p>
          <a:pPr rtl="1"/>
          <a:endParaRPr lang="ar-SA"/>
        </a:p>
      </dgm:t>
    </dgm:pt>
    <dgm:pt modelId="{A3F0656A-B26C-4C57-8732-CAD034F1BD75}" type="pres">
      <dgm:prSet presAssocID="{6D0D55CC-1F5F-44A2-AEA8-335B8C187DE5}" presName="linearFlow" presStyleCnt="0">
        <dgm:presLayoutVars>
          <dgm:dir/>
          <dgm:animLvl val="lvl"/>
          <dgm:resizeHandles val="exact"/>
        </dgm:presLayoutVars>
      </dgm:prSet>
      <dgm:spPr/>
    </dgm:pt>
    <dgm:pt modelId="{2DC7C646-32B1-4FCE-88DA-1F7F26B15D0B}" type="pres">
      <dgm:prSet presAssocID="{38A763A8-9D68-44ED-99AB-1325A4B78C55}" presName="composite" presStyleCnt="0"/>
      <dgm:spPr/>
    </dgm:pt>
    <dgm:pt modelId="{24A04B9C-11F7-4389-8C9E-92F0B474445C}" type="pres">
      <dgm:prSet presAssocID="{38A763A8-9D68-44ED-99AB-1325A4B78C55}" presName="parentText" presStyleLbl="alignNode1" presStyleIdx="0" presStyleCnt="3">
        <dgm:presLayoutVars>
          <dgm:chMax val="1"/>
          <dgm:bulletEnabled val="1"/>
        </dgm:presLayoutVars>
      </dgm:prSet>
      <dgm:spPr/>
    </dgm:pt>
    <dgm:pt modelId="{82585D25-BE27-495E-BAA6-AD08F0915B50}" type="pres">
      <dgm:prSet presAssocID="{38A763A8-9D68-44ED-99AB-1325A4B78C55}" presName="descendantText" presStyleLbl="alignAcc1" presStyleIdx="0" presStyleCnt="3">
        <dgm:presLayoutVars>
          <dgm:bulletEnabled val="1"/>
        </dgm:presLayoutVars>
      </dgm:prSet>
      <dgm:spPr/>
    </dgm:pt>
    <dgm:pt modelId="{3E4CA7CC-9BC8-47FE-ACBB-9D1177F21D56}" type="pres">
      <dgm:prSet presAssocID="{B33DB071-F1C9-49E8-8A3F-0E90FDEB535A}" presName="sp" presStyleCnt="0"/>
      <dgm:spPr/>
    </dgm:pt>
    <dgm:pt modelId="{4A455095-9128-4027-A4A5-E9FC58AE92C4}" type="pres">
      <dgm:prSet presAssocID="{ABE188C4-AA27-407D-8004-499F3A84810F}" presName="composite" presStyleCnt="0"/>
      <dgm:spPr/>
    </dgm:pt>
    <dgm:pt modelId="{EB100F41-DF30-4157-8E4E-707F99AD7BB8}" type="pres">
      <dgm:prSet presAssocID="{ABE188C4-AA27-407D-8004-499F3A84810F}" presName="parentText" presStyleLbl="alignNode1" presStyleIdx="1" presStyleCnt="3">
        <dgm:presLayoutVars>
          <dgm:chMax val="1"/>
          <dgm:bulletEnabled val="1"/>
        </dgm:presLayoutVars>
      </dgm:prSet>
      <dgm:spPr/>
    </dgm:pt>
    <dgm:pt modelId="{5CFAF973-E536-409B-AA4A-959F1783F7CE}" type="pres">
      <dgm:prSet presAssocID="{ABE188C4-AA27-407D-8004-499F3A84810F}" presName="descendantText" presStyleLbl="alignAcc1" presStyleIdx="1" presStyleCnt="3">
        <dgm:presLayoutVars>
          <dgm:bulletEnabled val="1"/>
        </dgm:presLayoutVars>
      </dgm:prSet>
      <dgm:spPr/>
    </dgm:pt>
    <dgm:pt modelId="{5397EB04-A397-4BD9-ACBF-53899D682402}" type="pres">
      <dgm:prSet presAssocID="{B9BEF31D-2F4E-4147-AA69-B3EE1214B558}" presName="sp" presStyleCnt="0"/>
      <dgm:spPr/>
    </dgm:pt>
    <dgm:pt modelId="{F7ACF201-87BD-4CDE-9D60-3953F7A923A8}" type="pres">
      <dgm:prSet presAssocID="{4E95C4B6-B143-4984-B873-ED49E233C1A0}" presName="composite" presStyleCnt="0"/>
      <dgm:spPr/>
    </dgm:pt>
    <dgm:pt modelId="{A94D9D75-CDB9-4178-A788-E37D47292EEB}" type="pres">
      <dgm:prSet presAssocID="{4E95C4B6-B143-4984-B873-ED49E233C1A0}" presName="parentText" presStyleLbl="alignNode1" presStyleIdx="2" presStyleCnt="3">
        <dgm:presLayoutVars>
          <dgm:chMax val="1"/>
          <dgm:bulletEnabled val="1"/>
        </dgm:presLayoutVars>
      </dgm:prSet>
      <dgm:spPr/>
    </dgm:pt>
    <dgm:pt modelId="{53D0F349-EDD2-4228-A90C-7613B6D30A3F}" type="pres">
      <dgm:prSet presAssocID="{4E95C4B6-B143-4984-B873-ED49E233C1A0}" presName="descendantText" presStyleLbl="alignAcc1" presStyleIdx="2" presStyleCnt="3">
        <dgm:presLayoutVars>
          <dgm:bulletEnabled val="1"/>
        </dgm:presLayoutVars>
      </dgm:prSet>
      <dgm:spPr/>
    </dgm:pt>
  </dgm:ptLst>
  <dgm:cxnLst>
    <dgm:cxn modelId="{0B60D821-B737-4EB5-8910-9045CF2B853D}" srcId="{38A763A8-9D68-44ED-99AB-1325A4B78C55}" destId="{CCDC936E-E34F-4112-ACD2-61CA67681C46}" srcOrd="0" destOrd="0" parTransId="{40616FE9-F719-4F85-A8ED-7CCD92AC3C01}" sibTransId="{9C0D39A4-031B-48BF-B047-C55EEBADDC93}"/>
    <dgm:cxn modelId="{1F10FD3C-41E1-4575-9D66-1C6028435FAE}" srcId="{4E95C4B6-B143-4984-B873-ED49E233C1A0}" destId="{BACFEC31-459F-48CC-A61F-5222E36832C0}" srcOrd="0" destOrd="0" parTransId="{6DE06479-B44C-4560-9297-1712F3BCEBB9}" sibTransId="{66F97F23-CEA8-41D7-9835-5C53B2C9E801}"/>
    <dgm:cxn modelId="{933A5063-F83A-433D-AADB-FA0717C84DDB}" type="presOf" srcId="{4E95C4B6-B143-4984-B873-ED49E233C1A0}" destId="{A94D9D75-CDB9-4178-A788-E37D47292EEB}" srcOrd="0" destOrd="0" presId="urn:microsoft.com/office/officeart/2005/8/layout/chevron2"/>
    <dgm:cxn modelId="{D62C0A4B-1650-434D-BC14-9FD747CE5611}" type="presOf" srcId="{CCDC936E-E34F-4112-ACD2-61CA67681C46}" destId="{82585D25-BE27-495E-BAA6-AD08F0915B50}" srcOrd="0" destOrd="0" presId="urn:microsoft.com/office/officeart/2005/8/layout/chevron2"/>
    <dgm:cxn modelId="{F831EB71-CC76-419B-8430-0A3E43AB861F}" type="presOf" srcId="{BACFEC31-459F-48CC-A61F-5222E36832C0}" destId="{53D0F349-EDD2-4228-A90C-7613B6D30A3F}" srcOrd="0" destOrd="0" presId="urn:microsoft.com/office/officeart/2005/8/layout/chevron2"/>
    <dgm:cxn modelId="{6C33ED5A-91AD-47D0-B767-0111A8357DD6}" srcId="{6D0D55CC-1F5F-44A2-AEA8-335B8C187DE5}" destId="{4E95C4B6-B143-4984-B873-ED49E233C1A0}" srcOrd="2" destOrd="0" parTransId="{179F3E34-B9F2-4EB7-9124-76EBA4637BE9}" sibTransId="{325C1626-5685-4CEE-9157-36BC9C12254E}"/>
    <dgm:cxn modelId="{49C56191-82E8-408B-822E-0DC2D1E82495}" srcId="{6D0D55CC-1F5F-44A2-AEA8-335B8C187DE5}" destId="{ABE188C4-AA27-407D-8004-499F3A84810F}" srcOrd="1" destOrd="0" parTransId="{60A751AF-8AE8-4012-BC34-6EB9DA9FF724}" sibTransId="{B9BEF31D-2F4E-4147-AA69-B3EE1214B558}"/>
    <dgm:cxn modelId="{6DC8F694-442A-439E-82CB-1C63744004D2}" type="presOf" srcId="{ABE188C4-AA27-407D-8004-499F3A84810F}" destId="{EB100F41-DF30-4157-8E4E-707F99AD7BB8}" srcOrd="0" destOrd="0" presId="urn:microsoft.com/office/officeart/2005/8/layout/chevron2"/>
    <dgm:cxn modelId="{B20838A4-CA87-4274-85DC-EB6D7C38D4EC}" type="presOf" srcId="{3D9D97C1-42B3-48A4-950B-2D165C5EF04D}" destId="{5CFAF973-E536-409B-AA4A-959F1783F7CE}" srcOrd="0" destOrd="0" presId="urn:microsoft.com/office/officeart/2005/8/layout/chevron2"/>
    <dgm:cxn modelId="{B72657B0-FB85-479C-A535-703326EC794C}" type="presOf" srcId="{38A763A8-9D68-44ED-99AB-1325A4B78C55}" destId="{24A04B9C-11F7-4389-8C9E-92F0B474445C}" srcOrd="0" destOrd="0" presId="urn:microsoft.com/office/officeart/2005/8/layout/chevron2"/>
    <dgm:cxn modelId="{3580B4C6-8BA5-4F08-B341-5994554EEAF5}" srcId="{ABE188C4-AA27-407D-8004-499F3A84810F}" destId="{3D9D97C1-42B3-48A4-950B-2D165C5EF04D}" srcOrd="0" destOrd="0" parTransId="{D6D5CA8F-F070-4B9E-AEFD-B4DE7DD37E27}" sibTransId="{F76742B1-DF0F-440A-985D-6A9B992CA349}"/>
    <dgm:cxn modelId="{4F3180CB-0125-4FCF-B4FE-C9FD49714C62}" type="presOf" srcId="{6D0D55CC-1F5F-44A2-AEA8-335B8C187DE5}" destId="{A3F0656A-B26C-4C57-8732-CAD034F1BD75}" srcOrd="0" destOrd="0" presId="urn:microsoft.com/office/officeart/2005/8/layout/chevron2"/>
    <dgm:cxn modelId="{6C1BE3DA-6F16-47E2-8092-14A9C192C3FC}" srcId="{6D0D55CC-1F5F-44A2-AEA8-335B8C187DE5}" destId="{38A763A8-9D68-44ED-99AB-1325A4B78C55}" srcOrd="0" destOrd="0" parTransId="{2E87DD77-1C1C-4BF3-8EE2-E5AE698678AA}" sibTransId="{B33DB071-F1C9-49E8-8A3F-0E90FDEB535A}"/>
    <dgm:cxn modelId="{D6CFEEDD-AA8E-4577-8422-68F78A14DA97}" type="presParOf" srcId="{A3F0656A-B26C-4C57-8732-CAD034F1BD75}" destId="{2DC7C646-32B1-4FCE-88DA-1F7F26B15D0B}" srcOrd="0" destOrd="0" presId="urn:microsoft.com/office/officeart/2005/8/layout/chevron2"/>
    <dgm:cxn modelId="{929E6F12-7AD7-40E6-B828-6E5195E34362}" type="presParOf" srcId="{2DC7C646-32B1-4FCE-88DA-1F7F26B15D0B}" destId="{24A04B9C-11F7-4389-8C9E-92F0B474445C}" srcOrd="0" destOrd="0" presId="urn:microsoft.com/office/officeart/2005/8/layout/chevron2"/>
    <dgm:cxn modelId="{984398E3-DAA1-489E-87E8-160BB158AE14}" type="presParOf" srcId="{2DC7C646-32B1-4FCE-88DA-1F7F26B15D0B}" destId="{82585D25-BE27-495E-BAA6-AD08F0915B50}" srcOrd="1" destOrd="0" presId="urn:microsoft.com/office/officeart/2005/8/layout/chevron2"/>
    <dgm:cxn modelId="{C5747022-2FDF-480D-8F5D-DB4109B23635}" type="presParOf" srcId="{A3F0656A-B26C-4C57-8732-CAD034F1BD75}" destId="{3E4CA7CC-9BC8-47FE-ACBB-9D1177F21D56}" srcOrd="1" destOrd="0" presId="urn:microsoft.com/office/officeart/2005/8/layout/chevron2"/>
    <dgm:cxn modelId="{59A0BBC7-ADF4-4E48-8E3D-D1D209BF4E60}" type="presParOf" srcId="{A3F0656A-B26C-4C57-8732-CAD034F1BD75}" destId="{4A455095-9128-4027-A4A5-E9FC58AE92C4}" srcOrd="2" destOrd="0" presId="urn:microsoft.com/office/officeart/2005/8/layout/chevron2"/>
    <dgm:cxn modelId="{6CC32BD5-1A02-4A79-89F2-BE7767C86943}" type="presParOf" srcId="{4A455095-9128-4027-A4A5-E9FC58AE92C4}" destId="{EB100F41-DF30-4157-8E4E-707F99AD7BB8}" srcOrd="0" destOrd="0" presId="urn:microsoft.com/office/officeart/2005/8/layout/chevron2"/>
    <dgm:cxn modelId="{39035C6B-4EC3-4F9B-92C8-0CE011451D04}" type="presParOf" srcId="{4A455095-9128-4027-A4A5-E9FC58AE92C4}" destId="{5CFAF973-E536-409B-AA4A-959F1783F7CE}" srcOrd="1" destOrd="0" presId="urn:microsoft.com/office/officeart/2005/8/layout/chevron2"/>
    <dgm:cxn modelId="{22308D61-974B-4DC5-A2C4-657549D755E0}" type="presParOf" srcId="{A3F0656A-B26C-4C57-8732-CAD034F1BD75}" destId="{5397EB04-A397-4BD9-ACBF-53899D682402}" srcOrd="3" destOrd="0" presId="urn:microsoft.com/office/officeart/2005/8/layout/chevron2"/>
    <dgm:cxn modelId="{68BDDAAD-1DA3-4881-B6A2-B0A81BEA6373}" type="presParOf" srcId="{A3F0656A-B26C-4C57-8732-CAD034F1BD75}" destId="{F7ACF201-87BD-4CDE-9D60-3953F7A923A8}" srcOrd="4" destOrd="0" presId="urn:microsoft.com/office/officeart/2005/8/layout/chevron2"/>
    <dgm:cxn modelId="{A0BE522E-051F-4914-AAB4-FD01DDE1B4F6}" type="presParOf" srcId="{F7ACF201-87BD-4CDE-9D60-3953F7A923A8}" destId="{A94D9D75-CDB9-4178-A788-E37D47292EEB}" srcOrd="0" destOrd="0" presId="urn:microsoft.com/office/officeart/2005/8/layout/chevron2"/>
    <dgm:cxn modelId="{C7C422F4-1A9E-4226-805B-C504E2D50B1D}" type="presParOf" srcId="{F7ACF201-87BD-4CDE-9D60-3953F7A923A8}" destId="{53D0F349-EDD2-4228-A90C-7613B6D30A3F}"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4EDE885-C12D-409B-A125-B2D8DC298037}" type="doc">
      <dgm:prSet loTypeId="urn:microsoft.com/office/officeart/2008/layout/VerticalCurvedList" loCatId="list" qsTypeId="urn:microsoft.com/office/officeart/2005/8/quickstyle/simple1" qsCatId="simple" csTypeId="urn:microsoft.com/office/officeart/2005/8/colors/colorful3" csCatId="colorful" phldr="1"/>
      <dgm:spPr/>
      <dgm:t>
        <a:bodyPr/>
        <a:lstStyle/>
        <a:p>
          <a:pPr rtl="1"/>
          <a:endParaRPr lang="ar-SA"/>
        </a:p>
      </dgm:t>
    </dgm:pt>
    <dgm:pt modelId="{5125FC97-B364-40DD-A849-631F7E4BF7D4}">
      <dgm:prSet phldrT="[نص]"/>
      <dgm:spPr/>
      <dgm:t>
        <a:bodyPr/>
        <a:lstStyle/>
        <a:p>
          <a:pPr algn="r" rtl="1"/>
          <a:r>
            <a:rPr lang="ar-SA" dirty="0"/>
            <a:t>اسم النظام: الثماني</a:t>
          </a:r>
        </a:p>
      </dgm:t>
    </dgm:pt>
    <dgm:pt modelId="{7F8C54C3-EFC1-4EF9-9631-0B598AE8ABF2}" type="parTrans" cxnId="{9CCB507A-C5ED-41B7-939E-6E8099D43484}">
      <dgm:prSet/>
      <dgm:spPr/>
      <dgm:t>
        <a:bodyPr/>
        <a:lstStyle/>
        <a:p>
          <a:pPr rtl="1"/>
          <a:endParaRPr lang="ar-SA"/>
        </a:p>
      </dgm:t>
    </dgm:pt>
    <dgm:pt modelId="{DDD36530-5A81-4D38-BCC1-82D31C9286E7}" type="sibTrans" cxnId="{9CCB507A-C5ED-41B7-939E-6E8099D43484}">
      <dgm:prSet/>
      <dgm:spPr/>
      <dgm:t>
        <a:bodyPr/>
        <a:lstStyle/>
        <a:p>
          <a:pPr rtl="1"/>
          <a:endParaRPr lang="ar-SA"/>
        </a:p>
      </dgm:t>
    </dgm:pt>
    <dgm:pt modelId="{04EA38AC-E64B-4D15-B355-A870A1668914}">
      <dgm:prSet phldrT="[نص]"/>
      <dgm:spPr/>
      <dgm:t>
        <a:bodyPr/>
        <a:lstStyle/>
        <a:p>
          <a:pPr algn="r" rtl="1"/>
          <a:r>
            <a:rPr lang="ar-SA" dirty="0"/>
            <a:t>أساس النظام = 8</a:t>
          </a:r>
        </a:p>
      </dgm:t>
    </dgm:pt>
    <dgm:pt modelId="{BF366A47-EF7F-45A1-93F2-45E27A1D131F}" type="parTrans" cxnId="{2B6F697E-3B67-4EC2-BAFC-F1326397718F}">
      <dgm:prSet/>
      <dgm:spPr/>
      <dgm:t>
        <a:bodyPr/>
        <a:lstStyle/>
        <a:p>
          <a:pPr rtl="1"/>
          <a:endParaRPr lang="ar-SA"/>
        </a:p>
      </dgm:t>
    </dgm:pt>
    <dgm:pt modelId="{EE37268D-0189-442D-BD90-E92B1599791D}" type="sibTrans" cxnId="{2B6F697E-3B67-4EC2-BAFC-F1326397718F}">
      <dgm:prSet/>
      <dgm:spPr/>
      <dgm:t>
        <a:bodyPr/>
        <a:lstStyle/>
        <a:p>
          <a:pPr rtl="1"/>
          <a:endParaRPr lang="ar-SA"/>
        </a:p>
      </dgm:t>
    </dgm:pt>
    <dgm:pt modelId="{6781AEC6-8D1C-4C51-8267-31F6F3531421}">
      <dgm:prSet phldrT="[نص]"/>
      <dgm:spPr/>
      <dgm:t>
        <a:bodyPr/>
        <a:lstStyle/>
        <a:p>
          <a:pPr algn="r" rtl="1"/>
          <a:r>
            <a:rPr lang="ar-SA" dirty="0"/>
            <a:t>الأعداد المكونة للنظام = </a:t>
          </a:r>
        </a:p>
        <a:p>
          <a:pPr algn="r" rtl="1"/>
          <a:r>
            <a:rPr lang="ar-SA" dirty="0"/>
            <a:t>0-1-2-3-4-5-6-7</a:t>
          </a:r>
        </a:p>
      </dgm:t>
    </dgm:pt>
    <dgm:pt modelId="{157A78FA-838F-4EE6-892D-92C9AB3C98B1}" type="parTrans" cxnId="{B669D6A0-1E04-4060-83E7-2433042AD50E}">
      <dgm:prSet/>
      <dgm:spPr/>
      <dgm:t>
        <a:bodyPr/>
        <a:lstStyle/>
        <a:p>
          <a:pPr rtl="1"/>
          <a:endParaRPr lang="ar-SA"/>
        </a:p>
      </dgm:t>
    </dgm:pt>
    <dgm:pt modelId="{E2163DB9-345F-45B7-99CF-15A85C13D4FD}" type="sibTrans" cxnId="{B669D6A0-1E04-4060-83E7-2433042AD50E}">
      <dgm:prSet/>
      <dgm:spPr/>
      <dgm:t>
        <a:bodyPr/>
        <a:lstStyle/>
        <a:p>
          <a:pPr rtl="1"/>
          <a:endParaRPr lang="ar-SA"/>
        </a:p>
      </dgm:t>
    </dgm:pt>
    <dgm:pt modelId="{EE6F6792-77F6-4C48-AC15-4A691656BDCF}" type="pres">
      <dgm:prSet presAssocID="{24EDE885-C12D-409B-A125-B2D8DC298037}" presName="Name0" presStyleCnt="0">
        <dgm:presLayoutVars>
          <dgm:chMax val="7"/>
          <dgm:chPref val="7"/>
          <dgm:dir/>
        </dgm:presLayoutVars>
      </dgm:prSet>
      <dgm:spPr/>
    </dgm:pt>
    <dgm:pt modelId="{A941EA36-D67B-407B-ADCB-72294215DE21}" type="pres">
      <dgm:prSet presAssocID="{24EDE885-C12D-409B-A125-B2D8DC298037}" presName="Name1" presStyleCnt="0"/>
      <dgm:spPr/>
    </dgm:pt>
    <dgm:pt modelId="{86E55C00-E4F2-4379-AB33-B8A4A00B8249}" type="pres">
      <dgm:prSet presAssocID="{24EDE885-C12D-409B-A125-B2D8DC298037}" presName="cycle" presStyleCnt="0"/>
      <dgm:spPr/>
    </dgm:pt>
    <dgm:pt modelId="{6371D234-FC5A-41FF-BDC8-91A9D73C24DB}" type="pres">
      <dgm:prSet presAssocID="{24EDE885-C12D-409B-A125-B2D8DC298037}" presName="srcNode" presStyleLbl="node1" presStyleIdx="0" presStyleCnt="3"/>
      <dgm:spPr/>
    </dgm:pt>
    <dgm:pt modelId="{45B7D4C3-6248-4B7E-8ED3-6157E8027BEF}" type="pres">
      <dgm:prSet presAssocID="{24EDE885-C12D-409B-A125-B2D8DC298037}" presName="conn" presStyleLbl="parChTrans1D2" presStyleIdx="0" presStyleCnt="1"/>
      <dgm:spPr/>
    </dgm:pt>
    <dgm:pt modelId="{82E0EC3D-1B86-46E0-8019-75ABD2186EFF}" type="pres">
      <dgm:prSet presAssocID="{24EDE885-C12D-409B-A125-B2D8DC298037}" presName="extraNode" presStyleLbl="node1" presStyleIdx="0" presStyleCnt="3"/>
      <dgm:spPr/>
    </dgm:pt>
    <dgm:pt modelId="{18FCFA37-62E2-4CCC-A68A-45B454AF4328}" type="pres">
      <dgm:prSet presAssocID="{24EDE885-C12D-409B-A125-B2D8DC298037}" presName="dstNode" presStyleLbl="node1" presStyleIdx="0" presStyleCnt="3"/>
      <dgm:spPr/>
    </dgm:pt>
    <dgm:pt modelId="{DD4FB5F1-B72A-43B8-A655-C10FEA2A710D}" type="pres">
      <dgm:prSet presAssocID="{5125FC97-B364-40DD-A849-631F7E4BF7D4}" presName="text_1" presStyleLbl="node1" presStyleIdx="0" presStyleCnt="3">
        <dgm:presLayoutVars>
          <dgm:bulletEnabled val="1"/>
        </dgm:presLayoutVars>
      </dgm:prSet>
      <dgm:spPr/>
    </dgm:pt>
    <dgm:pt modelId="{3264700C-F687-4F16-95D5-F6160352FE59}" type="pres">
      <dgm:prSet presAssocID="{5125FC97-B364-40DD-A849-631F7E4BF7D4}" presName="accent_1" presStyleCnt="0"/>
      <dgm:spPr/>
    </dgm:pt>
    <dgm:pt modelId="{DF247E66-BFC5-4FFB-BFF4-E1A3BFEACEDB}" type="pres">
      <dgm:prSet presAssocID="{5125FC97-B364-40DD-A849-631F7E4BF7D4}" presName="accentRepeatNode" presStyleLbl="solidFgAcc1" presStyleIdx="0" presStyleCnt="3"/>
      <dgm:spPr/>
    </dgm:pt>
    <dgm:pt modelId="{9C46090A-B705-47C1-9678-FA883A742D88}" type="pres">
      <dgm:prSet presAssocID="{04EA38AC-E64B-4D15-B355-A870A1668914}" presName="text_2" presStyleLbl="node1" presStyleIdx="1" presStyleCnt="3">
        <dgm:presLayoutVars>
          <dgm:bulletEnabled val="1"/>
        </dgm:presLayoutVars>
      </dgm:prSet>
      <dgm:spPr/>
    </dgm:pt>
    <dgm:pt modelId="{6302B426-0341-4863-B3E2-51E3B395BC42}" type="pres">
      <dgm:prSet presAssocID="{04EA38AC-E64B-4D15-B355-A870A1668914}" presName="accent_2" presStyleCnt="0"/>
      <dgm:spPr/>
    </dgm:pt>
    <dgm:pt modelId="{219A6D57-165C-40CD-A398-0FAD993D9AB6}" type="pres">
      <dgm:prSet presAssocID="{04EA38AC-E64B-4D15-B355-A870A1668914}" presName="accentRepeatNode" presStyleLbl="solidFgAcc1" presStyleIdx="1" presStyleCnt="3"/>
      <dgm:spPr/>
    </dgm:pt>
    <dgm:pt modelId="{E3707E31-13BB-4E56-81D5-C1B686931BEB}" type="pres">
      <dgm:prSet presAssocID="{6781AEC6-8D1C-4C51-8267-31F6F3531421}" presName="text_3" presStyleLbl="node1" presStyleIdx="2" presStyleCnt="3">
        <dgm:presLayoutVars>
          <dgm:bulletEnabled val="1"/>
        </dgm:presLayoutVars>
      </dgm:prSet>
      <dgm:spPr/>
    </dgm:pt>
    <dgm:pt modelId="{CF268B6A-B0AF-471E-BB12-D93C0B641DE0}" type="pres">
      <dgm:prSet presAssocID="{6781AEC6-8D1C-4C51-8267-31F6F3531421}" presName="accent_3" presStyleCnt="0"/>
      <dgm:spPr/>
    </dgm:pt>
    <dgm:pt modelId="{DEB728EB-25DE-42F4-97B4-D375FE260C3F}" type="pres">
      <dgm:prSet presAssocID="{6781AEC6-8D1C-4C51-8267-31F6F3531421}" presName="accentRepeatNode" presStyleLbl="solidFgAcc1" presStyleIdx="2" presStyleCnt="3"/>
      <dgm:spPr/>
    </dgm:pt>
  </dgm:ptLst>
  <dgm:cxnLst>
    <dgm:cxn modelId="{16E73D1A-2E6B-4FAE-90B7-BC1010F7274C}" type="presOf" srcId="{24EDE885-C12D-409B-A125-B2D8DC298037}" destId="{EE6F6792-77F6-4C48-AC15-4A691656BDCF}" srcOrd="0" destOrd="0" presId="urn:microsoft.com/office/officeart/2008/layout/VerticalCurvedList"/>
    <dgm:cxn modelId="{2445242C-262F-4FB5-87DD-2D1084FBD6E0}" type="presOf" srcId="{DDD36530-5A81-4D38-BCC1-82D31C9286E7}" destId="{45B7D4C3-6248-4B7E-8ED3-6157E8027BEF}" srcOrd="0" destOrd="0" presId="urn:microsoft.com/office/officeart/2008/layout/VerticalCurvedList"/>
    <dgm:cxn modelId="{9CCB507A-C5ED-41B7-939E-6E8099D43484}" srcId="{24EDE885-C12D-409B-A125-B2D8DC298037}" destId="{5125FC97-B364-40DD-A849-631F7E4BF7D4}" srcOrd="0" destOrd="0" parTransId="{7F8C54C3-EFC1-4EF9-9631-0B598AE8ABF2}" sibTransId="{DDD36530-5A81-4D38-BCC1-82D31C9286E7}"/>
    <dgm:cxn modelId="{2B6F697E-3B67-4EC2-BAFC-F1326397718F}" srcId="{24EDE885-C12D-409B-A125-B2D8DC298037}" destId="{04EA38AC-E64B-4D15-B355-A870A1668914}" srcOrd="1" destOrd="0" parTransId="{BF366A47-EF7F-45A1-93F2-45E27A1D131F}" sibTransId="{EE37268D-0189-442D-BD90-E92B1599791D}"/>
    <dgm:cxn modelId="{C2C44881-B9AB-471E-B376-2EE861A8F96A}" type="presOf" srcId="{04EA38AC-E64B-4D15-B355-A870A1668914}" destId="{9C46090A-B705-47C1-9678-FA883A742D88}" srcOrd="0" destOrd="0" presId="urn:microsoft.com/office/officeart/2008/layout/VerticalCurvedList"/>
    <dgm:cxn modelId="{B6558783-62AE-496F-B4CF-C85A89BCDCEF}" type="presOf" srcId="{5125FC97-B364-40DD-A849-631F7E4BF7D4}" destId="{DD4FB5F1-B72A-43B8-A655-C10FEA2A710D}" srcOrd="0" destOrd="0" presId="urn:microsoft.com/office/officeart/2008/layout/VerticalCurvedList"/>
    <dgm:cxn modelId="{1AE72B95-B4F9-4238-B491-4200A6D9AFA1}" type="presOf" srcId="{6781AEC6-8D1C-4C51-8267-31F6F3531421}" destId="{E3707E31-13BB-4E56-81D5-C1B686931BEB}" srcOrd="0" destOrd="0" presId="urn:microsoft.com/office/officeart/2008/layout/VerticalCurvedList"/>
    <dgm:cxn modelId="{B669D6A0-1E04-4060-83E7-2433042AD50E}" srcId="{24EDE885-C12D-409B-A125-B2D8DC298037}" destId="{6781AEC6-8D1C-4C51-8267-31F6F3531421}" srcOrd="2" destOrd="0" parTransId="{157A78FA-838F-4EE6-892D-92C9AB3C98B1}" sibTransId="{E2163DB9-345F-45B7-99CF-15A85C13D4FD}"/>
    <dgm:cxn modelId="{FFCC3F99-10E5-4C49-8191-63FEA079B0E0}" type="presParOf" srcId="{EE6F6792-77F6-4C48-AC15-4A691656BDCF}" destId="{A941EA36-D67B-407B-ADCB-72294215DE21}" srcOrd="0" destOrd="0" presId="urn:microsoft.com/office/officeart/2008/layout/VerticalCurvedList"/>
    <dgm:cxn modelId="{176573C7-49AC-4546-9593-26670F244242}" type="presParOf" srcId="{A941EA36-D67B-407B-ADCB-72294215DE21}" destId="{86E55C00-E4F2-4379-AB33-B8A4A00B8249}" srcOrd="0" destOrd="0" presId="urn:microsoft.com/office/officeart/2008/layout/VerticalCurvedList"/>
    <dgm:cxn modelId="{EA70A955-ABF7-4266-9327-D5D94119B08A}" type="presParOf" srcId="{86E55C00-E4F2-4379-AB33-B8A4A00B8249}" destId="{6371D234-FC5A-41FF-BDC8-91A9D73C24DB}" srcOrd="0" destOrd="0" presId="urn:microsoft.com/office/officeart/2008/layout/VerticalCurvedList"/>
    <dgm:cxn modelId="{8DED68C3-C6F5-4EDB-AF67-D5ED4802D005}" type="presParOf" srcId="{86E55C00-E4F2-4379-AB33-B8A4A00B8249}" destId="{45B7D4C3-6248-4B7E-8ED3-6157E8027BEF}" srcOrd="1" destOrd="0" presId="urn:microsoft.com/office/officeart/2008/layout/VerticalCurvedList"/>
    <dgm:cxn modelId="{F3F4751A-6B50-49B3-B202-82E398DBF8EA}" type="presParOf" srcId="{86E55C00-E4F2-4379-AB33-B8A4A00B8249}" destId="{82E0EC3D-1B86-46E0-8019-75ABD2186EFF}" srcOrd="2" destOrd="0" presId="urn:microsoft.com/office/officeart/2008/layout/VerticalCurvedList"/>
    <dgm:cxn modelId="{A6D9F49B-6D96-45B6-BA3A-0EE8703D6DF4}" type="presParOf" srcId="{86E55C00-E4F2-4379-AB33-B8A4A00B8249}" destId="{18FCFA37-62E2-4CCC-A68A-45B454AF4328}" srcOrd="3" destOrd="0" presId="urn:microsoft.com/office/officeart/2008/layout/VerticalCurvedList"/>
    <dgm:cxn modelId="{E3FCC122-52E3-4ED0-B28D-83C0FD971744}" type="presParOf" srcId="{A941EA36-D67B-407B-ADCB-72294215DE21}" destId="{DD4FB5F1-B72A-43B8-A655-C10FEA2A710D}" srcOrd="1" destOrd="0" presId="urn:microsoft.com/office/officeart/2008/layout/VerticalCurvedList"/>
    <dgm:cxn modelId="{87D012AB-3293-4BDD-B95B-C47079FF6782}" type="presParOf" srcId="{A941EA36-D67B-407B-ADCB-72294215DE21}" destId="{3264700C-F687-4F16-95D5-F6160352FE59}" srcOrd="2" destOrd="0" presId="urn:microsoft.com/office/officeart/2008/layout/VerticalCurvedList"/>
    <dgm:cxn modelId="{1F4DCA4A-6B09-41CD-B51D-E5817CCF5F18}" type="presParOf" srcId="{3264700C-F687-4F16-95D5-F6160352FE59}" destId="{DF247E66-BFC5-4FFB-BFF4-E1A3BFEACEDB}" srcOrd="0" destOrd="0" presId="urn:microsoft.com/office/officeart/2008/layout/VerticalCurvedList"/>
    <dgm:cxn modelId="{F3EA1BD7-9CD4-4022-B383-05D6DEA895C5}" type="presParOf" srcId="{A941EA36-D67B-407B-ADCB-72294215DE21}" destId="{9C46090A-B705-47C1-9678-FA883A742D88}" srcOrd="3" destOrd="0" presId="urn:microsoft.com/office/officeart/2008/layout/VerticalCurvedList"/>
    <dgm:cxn modelId="{2B6F9AE9-ADB3-4472-9EAD-F302BCBF9E30}" type="presParOf" srcId="{A941EA36-D67B-407B-ADCB-72294215DE21}" destId="{6302B426-0341-4863-B3E2-51E3B395BC42}" srcOrd="4" destOrd="0" presId="urn:microsoft.com/office/officeart/2008/layout/VerticalCurvedList"/>
    <dgm:cxn modelId="{3C2F4E12-F5F7-46CA-A046-FF3E4CEC110A}" type="presParOf" srcId="{6302B426-0341-4863-B3E2-51E3B395BC42}" destId="{219A6D57-165C-40CD-A398-0FAD993D9AB6}" srcOrd="0" destOrd="0" presId="urn:microsoft.com/office/officeart/2008/layout/VerticalCurvedList"/>
    <dgm:cxn modelId="{AF26D1B7-59FC-4417-8EED-5218D9457CA1}" type="presParOf" srcId="{A941EA36-D67B-407B-ADCB-72294215DE21}" destId="{E3707E31-13BB-4E56-81D5-C1B686931BEB}" srcOrd="5" destOrd="0" presId="urn:microsoft.com/office/officeart/2008/layout/VerticalCurvedList"/>
    <dgm:cxn modelId="{A3E319AE-4E14-44D7-8A68-C9EFDE60EDBF}" type="presParOf" srcId="{A941EA36-D67B-407B-ADCB-72294215DE21}" destId="{CF268B6A-B0AF-471E-BB12-D93C0B641DE0}" srcOrd="6" destOrd="0" presId="urn:microsoft.com/office/officeart/2008/layout/VerticalCurvedList"/>
    <dgm:cxn modelId="{4CA1EFA9-819C-4C5D-9017-8862805DFB26}" type="presParOf" srcId="{CF268B6A-B0AF-471E-BB12-D93C0B641DE0}" destId="{DEB728EB-25DE-42F4-97B4-D375FE260C3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D0D55CC-1F5F-44A2-AEA8-335B8C187DE5}" type="doc">
      <dgm:prSet loTypeId="urn:microsoft.com/office/officeart/2005/8/layout/chevron2" loCatId="process" qsTypeId="urn:microsoft.com/office/officeart/2005/8/quickstyle/simple1" qsCatId="simple" csTypeId="urn:microsoft.com/office/officeart/2005/8/colors/colorful3" csCatId="colorful" phldr="1"/>
      <dgm:spPr/>
      <dgm:t>
        <a:bodyPr/>
        <a:lstStyle/>
        <a:p>
          <a:pPr rtl="1"/>
          <a:endParaRPr lang="ar-SA"/>
        </a:p>
      </dgm:t>
    </dgm:pt>
    <dgm:pt modelId="{38A763A8-9D68-44ED-99AB-1325A4B78C55}">
      <dgm:prSet phldrT="[نص]"/>
      <dgm:spPr/>
      <dgm:t>
        <a:bodyPr/>
        <a:lstStyle/>
        <a:p>
          <a:pPr rtl="1"/>
          <a:r>
            <a:rPr lang="ar-SA" dirty="0"/>
            <a:t> </a:t>
          </a:r>
        </a:p>
      </dgm:t>
    </dgm:pt>
    <dgm:pt modelId="{2E87DD77-1C1C-4BF3-8EE2-E5AE698678AA}" type="parTrans" cxnId="{6C1BE3DA-6F16-47E2-8092-14A9C192C3FC}">
      <dgm:prSet/>
      <dgm:spPr/>
      <dgm:t>
        <a:bodyPr/>
        <a:lstStyle/>
        <a:p>
          <a:pPr rtl="1"/>
          <a:endParaRPr lang="ar-SA"/>
        </a:p>
      </dgm:t>
    </dgm:pt>
    <dgm:pt modelId="{B33DB071-F1C9-49E8-8A3F-0E90FDEB535A}" type="sibTrans" cxnId="{6C1BE3DA-6F16-47E2-8092-14A9C192C3FC}">
      <dgm:prSet/>
      <dgm:spPr/>
      <dgm:t>
        <a:bodyPr/>
        <a:lstStyle/>
        <a:p>
          <a:pPr rtl="1"/>
          <a:endParaRPr lang="ar-SA"/>
        </a:p>
      </dgm:t>
    </dgm:pt>
    <dgm:pt modelId="{CCDC936E-E34F-4112-ACD2-61CA67681C46}">
      <dgm:prSet phldrT="[نص]"/>
      <dgm:spPr/>
      <dgm:t>
        <a:bodyPr/>
        <a:lstStyle/>
        <a:p>
          <a:pPr rtl="1"/>
          <a:r>
            <a:rPr lang="ar-SA" dirty="0"/>
            <a:t>وزن العدد</a:t>
          </a:r>
        </a:p>
      </dgm:t>
    </dgm:pt>
    <dgm:pt modelId="{40616FE9-F719-4F85-A8ED-7CCD92AC3C01}" type="parTrans" cxnId="{0B60D821-B737-4EB5-8910-9045CF2B853D}">
      <dgm:prSet/>
      <dgm:spPr/>
      <dgm:t>
        <a:bodyPr/>
        <a:lstStyle/>
        <a:p>
          <a:pPr rtl="1"/>
          <a:endParaRPr lang="ar-SA"/>
        </a:p>
      </dgm:t>
    </dgm:pt>
    <dgm:pt modelId="{9C0D39A4-031B-48BF-B047-C55EEBADDC93}" type="sibTrans" cxnId="{0B60D821-B737-4EB5-8910-9045CF2B853D}">
      <dgm:prSet/>
      <dgm:spPr/>
      <dgm:t>
        <a:bodyPr/>
        <a:lstStyle/>
        <a:p>
          <a:pPr rtl="1"/>
          <a:endParaRPr lang="ar-SA"/>
        </a:p>
      </dgm:t>
    </dgm:pt>
    <dgm:pt modelId="{ABE188C4-AA27-407D-8004-499F3A84810F}">
      <dgm:prSet phldrT="[نص]"/>
      <dgm:spPr/>
      <dgm:t>
        <a:bodyPr/>
        <a:lstStyle/>
        <a:p>
          <a:pPr rtl="1"/>
          <a:r>
            <a:rPr lang="ar-SA" dirty="0"/>
            <a:t> </a:t>
          </a:r>
        </a:p>
      </dgm:t>
    </dgm:pt>
    <dgm:pt modelId="{60A751AF-8AE8-4012-BC34-6EB9DA9FF724}" type="parTrans" cxnId="{49C56191-82E8-408B-822E-0DC2D1E82495}">
      <dgm:prSet/>
      <dgm:spPr/>
      <dgm:t>
        <a:bodyPr/>
        <a:lstStyle/>
        <a:p>
          <a:pPr rtl="1"/>
          <a:endParaRPr lang="ar-SA"/>
        </a:p>
      </dgm:t>
    </dgm:pt>
    <dgm:pt modelId="{B9BEF31D-2F4E-4147-AA69-B3EE1214B558}" type="sibTrans" cxnId="{49C56191-82E8-408B-822E-0DC2D1E82495}">
      <dgm:prSet/>
      <dgm:spPr/>
      <dgm:t>
        <a:bodyPr/>
        <a:lstStyle/>
        <a:p>
          <a:pPr rtl="1"/>
          <a:endParaRPr lang="ar-SA"/>
        </a:p>
      </dgm:t>
    </dgm:pt>
    <dgm:pt modelId="{3D9D97C1-42B3-48A4-950B-2D165C5EF04D}">
      <dgm:prSet phldrT="[نص]"/>
      <dgm:spPr/>
      <dgm:t>
        <a:bodyPr/>
        <a:lstStyle/>
        <a:p>
          <a:pPr rtl="1"/>
          <a:r>
            <a:rPr lang="ar-SA" dirty="0"/>
            <a:t>موقع العدد</a:t>
          </a:r>
        </a:p>
      </dgm:t>
    </dgm:pt>
    <dgm:pt modelId="{D6D5CA8F-F070-4B9E-AEFD-B4DE7DD37E27}" type="parTrans" cxnId="{3580B4C6-8BA5-4F08-B341-5994554EEAF5}">
      <dgm:prSet/>
      <dgm:spPr/>
      <dgm:t>
        <a:bodyPr/>
        <a:lstStyle/>
        <a:p>
          <a:pPr rtl="1"/>
          <a:endParaRPr lang="ar-SA"/>
        </a:p>
      </dgm:t>
    </dgm:pt>
    <dgm:pt modelId="{F76742B1-DF0F-440A-985D-6A9B992CA349}" type="sibTrans" cxnId="{3580B4C6-8BA5-4F08-B341-5994554EEAF5}">
      <dgm:prSet/>
      <dgm:spPr/>
      <dgm:t>
        <a:bodyPr/>
        <a:lstStyle/>
        <a:p>
          <a:pPr rtl="1"/>
          <a:endParaRPr lang="ar-SA"/>
        </a:p>
      </dgm:t>
    </dgm:pt>
    <dgm:pt modelId="{4E95C4B6-B143-4984-B873-ED49E233C1A0}">
      <dgm:prSet phldrT="[نص]"/>
      <dgm:spPr/>
      <dgm:t>
        <a:bodyPr/>
        <a:lstStyle/>
        <a:p>
          <a:pPr rtl="1"/>
          <a:r>
            <a:rPr lang="ar-SA" dirty="0"/>
            <a:t> </a:t>
          </a:r>
        </a:p>
      </dgm:t>
    </dgm:pt>
    <dgm:pt modelId="{179F3E34-B9F2-4EB7-9124-76EBA4637BE9}" type="parTrans" cxnId="{6C33ED5A-91AD-47D0-B767-0111A8357DD6}">
      <dgm:prSet/>
      <dgm:spPr/>
      <dgm:t>
        <a:bodyPr/>
        <a:lstStyle/>
        <a:p>
          <a:pPr rtl="1"/>
          <a:endParaRPr lang="ar-SA"/>
        </a:p>
      </dgm:t>
    </dgm:pt>
    <dgm:pt modelId="{325C1626-5685-4CEE-9157-36BC9C12254E}" type="sibTrans" cxnId="{6C33ED5A-91AD-47D0-B767-0111A8357DD6}">
      <dgm:prSet/>
      <dgm:spPr/>
      <dgm:t>
        <a:bodyPr/>
        <a:lstStyle/>
        <a:p>
          <a:pPr rtl="1"/>
          <a:endParaRPr lang="ar-SA"/>
        </a:p>
      </dgm:t>
    </dgm:pt>
    <dgm:pt modelId="{BACFEC31-459F-48CC-A61F-5222E36832C0}">
      <dgm:prSet phldrT="[نص]"/>
      <dgm:spPr/>
      <dgm:t>
        <a:bodyPr/>
        <a:lstStyle/>
        <a:p>
          <a:pPr rtl="1"/>
          <a:r>
            <a:rPr lang="ar-SA" dirty="0"/>
            <a:t>نظام العدد</a:t>
          </a:r>
        </a:p>
      </dgm:t>
    </dgm:pt>
    <dgm:pt modelId="{6DE06479-B44C-4560-9297-1712F3BCEBB9}" type="parTrans" cxnId="{1F10FD3C-41E1-4575-9D66-1C6028435FAE}">
      <dgm:prSet/>
      <dgm:spPr/>
      <dgm:t>
        <a:bodyPr/>
        <a:lstStyle/>
        <a:p>
          <a:pPr rtl="1"/>
          <a:endParaRPr lang="ar-SA"/>
        </a:p>
      </dgm:t>
    </dgm:pt>
    <dgm:pt modelId="{66F97F23-CEA8-41D7-9835-5C53B2C9E801}" type="sibTrans" cxnId="{1F10FD3C-41E1-4575-9D66-1C6028435FAE}">
      <dgm:prSet/>
      <dgm:spPr/>
      <dgm:t>
        <a:bodyPr/>
        <a:lstStyle/>
        <a:p>
          <a:pPr rtl="1"/>
          <a:endParaRPr lang="ar-SA"/>
        </a:p>
      </dgm:t>
    </dgm:pt>
    <dgm:pt modelId="{A3F0656A-B26C-4C57-8732-CAD034F1BD75}" type="pres">
      <dgm:prSet presAssocID="{6D0D55CC-1F5F-44A2-AEA8-335B8C187DE5}" presName="linearFlow" presStyleCnt="0">
        <dgm:presLayoutVars>
          <dgm:dir/>
          <dgm:animLvl val="lvl"/>
          <dgm:resizeHandles val="exact"/>
        </dgm:presLayoutVars>
      </dgm:prSet>
      <dgm:spPr/>
    </dgm:pt>
    <dgm:pt modelId="{2DC7C646-32B1-4FCE-88DA-1F7F26B15D0B}" type="pres">
      <dgm:prSet presAssocID="{38A763A8-9D68-44ED-99AB-1325A4B78C55}" presName="composite" presStyleCnt="0"/>
      <dgm:spPr/>
    </dgm:pt>
    <dgm:pt modelId="{24A04B9C-11F7-4389-8C9E-92F0B474445C}" type="pres">
      <dgm:prSet presAssocID="{38A763A8-9D68-44ED-99AB-1325A4B78C55}" presName="parentText" presStyleLbl="alignNode1" presStyleIdx="0" presStyleCnt="3">
        <dgm:presLayoutVars>
          <dgm:chMax val="1"/>
          <dgm:bulletEnabled val="1"/>
        </dgm:presLayoutVars>
      </dgm:prSet>
      <dgm:spPr/>
    </dgm:pt>
    <dgm:pt modelId="{82585D25-BE27-495E-BAA6-AD08F0915B50}" type="pres">
      <dgm:prSet presAssocID="{38A763A8-9D68-44ED-99AB-1325A4B78C55}" presName="descendantText" presStyleLbl="alignAcc1" presStyleIdx="0" presStyleCnt="3">
        <dgm:presLayoutVars>
          <dgm:bulletEnabled val="1"/>
        </dgm:presLayoutVars>
      </dgm:prSet>
      <dgm:spPr/>
    </dgm:pt>
    <dgm:pt modelId="{3E4CA7CC-9BC8-47FE-ACBB-9D1177F21D56}" type="pres">
      <dgm:prSet presAssocID="{B33DB071-F1C9-49E8-8A3F-0E90FDEB535A}" presName="sp" presStyleCnt="0"/>
      <dgm:spPr/>
    </dgm:pt>
    <dgm:pt modelId="{4A455095-9128-4027-A4A5-E9FC58AE92C4}" type="pres">
      <dgm:prSet presAssocID="{ABE188C4-AA27-407D-8004-499F3A84810F}" presName="composite" presStyleCnt="0"/>
      <dgm:spPr/>
    </dgm:pt>
    <dgm:pt modelId="{EB100F41-DF30-4157-8E4E-707F99AD7BB8}" type="pres">
      <dgm:prSet presAssocID="{ABE188C4-AA27-407D-8004-499F3A84810F}" presName="parentText" presStyleLbl="alignNode1" presStyleIdx="1" presStyleCnt="3">
        <dgm:presLayoutVars>
          <dgm:chMax val="1"/>
          <dgm:bulletEnabled val="1"/>
        </dgm:presLayoutVars>
      </dgm:prSet>
      <dgm:spPr/>
    </dgm:pt>
    <dgm:pt modelId="{5CFAF973-E536-409B-AA4A-959F1783F7CE}" type="pres">
      <dgm:prSet presAssocID="{ABE188C4-AA27-407D-8004-499F3A84810F}" presName="descendantText" presStyleLbl="alignAcc1" presStyleIdx="1" presStyleCnt="3">
        <dgm:presLayoutVars>
          <dgm:bulletEnabled val="1"/>
        </dgm:presLayoutVars>
      </dgm:prSet>
      <dgm:spPr/>
    </dgm:pt>
    <dgm:pt modelId="{5397EB04-A397-4BD9-ACBF-53899D682402}" type="pres">
      <dgm:prSet presAssocID="{B9BEF31D-2F4E-4147-AA69-B3EE1214B558}" presName="sp" presStyleCnt="0"/>
      <dgm:spPr/>
    </dgm:pt>
    <dgm:pt modelId="{F7ACF201-87BD-4CDE-9D60-3953F7A923A8}" type="pres">
      <dgm:prSet presAssocID="{4E95C4B6-B143-4984-B873-ED49E233C1A0}" presName="composite" presStyleCnt="0"/>
      <dgm:spPr/>
    </dgm:pt>
    <dgm:pt modelId="{A94D9D75-CDB9-4178-A788-E37D47292EEB}" type="pres">
      <dgm:prSet presAssocID="{4E95C4B6-B143-4984-B873-ED49E233C1A0}" presName="parentText" presStyleLbl="alignNode1" presStyleIdx="2" presStyleCnt="3">
        <dgm:presLayoutVars>
          <dgm:chMax val="1"/>
          <dgm:bulletEnabled val="1"/>
        </dgm:presLayoutVars>
      </dgm:prSet>
      <dgm:spPr/>
    </dgm:pt>
    <dgm:pt modelId="{53D0F349-EDD2-4228-A90C-7613B6D30A3F}" type="pres">
      <dgm:prSet presAssocID="{4E95C4B6-B143-4984-B873-ED49E233C1A0}" presName="descendantText" presStyleLbl="alignAcc1" presStyleIdx="2" presStyleCnt="3">
        <dgm:presLayoutVars>
          <dgm:bulletEnabled val="1"/>
        </dgm:presLayoutVars>
      </dgm:prSet>
      <dgm:spPr/>
    </dgm:pt>
  </dgm:ptLst>
  <dgm:cxnLst>
    <dgm:cxn modelId="{0B60D821-B737-4EB5-8910-9045CF2B853D}" srcId="{38A763A8-9D68-44ED-99AB-1325A4B78C55}" destId="{CCDC936E-E34F-4112-ACD2-61CA67681C46}" srcOrd="0" destOrd="0" parTransId="{40616FE9-F719-4F85-A8ED-7CCD92AC3C01}" sibTransId="{9C0D39A4-031B-48BF-B047-C55EEBADDC93}"/>
    <dgm:cxn modelId="{1F10FD3C-41E1-4575-9D66-1C6028435FAE}" srcId="{4E95C4B6-B143-4984-B873-ED49E233C1A0}" destId="{BACFEC31-459F-48CC-A61F-5222E36832C0}" srcOrd="0" destOrd="0" parTransId="{6DE06479-B44C-4560-9297-1712F3BCEBB9}" sibTransId="{66F97F23-CEA8-41D7-9835-5C53B2C9E801}"/>
    <dgm:cxn modelId="{933A5063-F83A-433D-AADB-FA0717C84DDB}" type="presOf" srcId="{4E95C4B6-B143-4984-B873-ED49E233C1A0}" destId="{A94D9D75-CDB9-4178-A788-E37D47292EEB}" srcOrd="0" destOrd="0" presId="urn:microsoft.com/office/officeart/2005/8/layout/chevron2"/>
    <dgm:cxn modelId="{D62C0A4B-1650-434D-BC14-9FD747CE5611}" type="presOf" srcId="{CCDC936E-E34F-4112-ACD2-61CA67681C46}" destId="{82585D25-BE27-495E-BAA6-AD08F0915B50}" srcOrd="0" destOrd="0" presId="urn:microsoft.com/office/officeart/2005/8/layout/chevron2"/>
    <dgm:cxn modelId="{F831EB71-CC76-419B-8430-0A3E43AB861F}" type="presOf" srcId="{BACFEC31-459F-48CC-A61F-5222E36832C0}" destId="{53D0F349-EDD2-4228-A90C-7613B6D30A3F}" srcOrd="0" destOrd="0" presId="urn:microsoft.com/office/officeart/2005/8/layout/chevron2"/>
    <dgm:cxn modelId="{6C33ED5A-91AD-47D0-B767-0111A8357DD6}" srcId="{6D0D55CC-1F5F-44A2-AEA8-335B8C187DE5}" destId="{4E95C4B6-B143-4984-B873-ED49E233C1A0}" srcOrd="2" destOrd="0" parTransId="{179F3E34-B9F2-4EB7-9124-76EBA4637BE9}" sibTransId="{325C1626-5685-4CEE-9157-36BC9C12254E}"/>
    <dgm:cxn modelId="{49C56191-82E8-408B-822E-0DC2D1E82495}" srcId="{6D0D55CC-1F5F-44A2-AEA8-335B8C187DE5}" destId="{ABE188C4-AA27-407D-8004-499F3A84810F}" srcOrd="1" destOrd="0" parTransId="{60A751AF-8AE8-4012-BC34-6EB9DA9FF724}" sibTransId="{B9BEF31D-2F4E-4147-AA69-B3EE1214B558}"/>
    <dgm:cxn modelId="{6DC8F694-442A-439E-82CB-1C63744004D2}" type="presOf" srcId="{ABE188C4-AA27-407D-8004-499F3A84810F}" destId="{EB100F41-DF30-4157-8E4E-707F99AD7BB8}" srcOrd="0" destOrd="0" presId="urn:microsoft.com/office/officeart/2005/8/layout/chevron2"/>
    <dgm:cxn modelId="{B20838A4-CA87-4274-85DC-EB6D7C38D4EC}" type="presOf" srcId="{3D9D97C1-42B3-48A4-950B-2D165C5EF04D}" destId="{5CFAF973-E536-409B-AA4A-959F1783F7CE}" srcOrd="0" destOrd="0" presId="urn:microsoft.com/office/officeart/2005/8/layout/chevron2"/>
    <dgm:cxn modelId="{B72657B0-FB85-479C-A535-703326EC794C}" type="presOf" srcId="{38A763A8-9D68-44ED-99AB-1325A4B78C55}" destId="{24A04B9C-11F7-4389-8C9E-92F0B474445C}" srcOrd="0" destOrd="0" presId="urn:microsoft.com/office/officeart/2005/8/layout/chevron2"/>
    <dgm:cxn modelId="{3580B4C6-8BA5-4F08-B341-5994554EEAF5}" srcId="{ABE188C4-AA27-407D-8004-499F3A84810F}" destId="{3D9D97C1-42B3-48A4-950B-2D165C5EF04D}" srcOrd="0" destOrd="0" parTransId="{D6D5CA8F-F070-4B9E-AEFD-B4DE7DD37E27}" sibTransId="{F76742B1-DF0F-440A-985D-6A9B992CA349}"/>
    <dgm:cxn modelId="{4F3180CB-0125-4FCF-B4FE-C9FD49714C62}" type="presOf" srcId="{6D0D55CC-1F5F-44A2-AEA8-335B8C187DE5}" destId="{A3F0656A-B26C-4C57-8732-CAD034F1BD75}" srcOrd="0" destOrd="0" presId="urn:microsoft.com/office/officeart/2005/8/layout/chevron2"/>
    <dgm:cxn modelId="{6C1BE3DA-6F16-47E2-8092-14A9C192C3FC}" srcId="{6D0D55CC-1F5F-44A2-AEA8-335B8C187DE5}" destId="{38A763A8-9D68-44ED-99AB-1325A4B78C55}" srcOrd="0" destOrd="0" parTransId="{2E87DD77-1C1C-4BF3-8EE2-E5AE698678AA}" sibTransId="{B33DB071-F1C9-49E8-8A3F-0E90FDEB535A}"/>
    <dgm:cxn modelId="{D6CFEEDD-AA8E-4577-8422-68F78A14DA97}" type="presParOf" srcId="{A3F0656A-B26C-4C57-8732-CAD034F1BD75}" destId="{2DC7C646-32B1-4FCE-88DA-1F7F26B15D0B}" srcOrd="0" destOrd="0" presId="urn:microsoft.com/office/officeart/2005/8/layout/chevron2"/>
    <dgm:cxn modelId="{929E6F12-7AD7-40E6-B828-6E5195E34362}" type="presParOf" srcId="{2DC7C646-32B1-4FCE-88DA-1F7F26B15D0B}" destId="{24A04B9C-11F7-4389-8C9E-92F0B474445C}" srcOrd="0" destOrd="0" presId="urn:microsoft.com/office/officeart/2005/8/layout/chevron2"/>
    <dgm:cxn modelId="{984398E3-DAA1-489E-87E8-160BB158AE14}" type="presParOf" srcId="{2DC7C646-32B1-4FCE-88DA-1F7F26B15D0B}" destId="{82585D25-BE27-495E-BAA6-AD08F0915B50}" srcOrd="1" destOrd="0" presId="urn:microsoft.com/office/officeart/2005/8/layout/chevron2"/>
    <dgm:cxn modelId="{C5747022-2FDF-480D-8F5D-DB4109B23635}" type="presParOf" srcId="{A3F0656A-B26C-4C57-8732-CAD034F1BD75}" destId="{3E4CA7CC-9BC8-47FE-ACBB-9D1177F21D56}" srcOrd="1" destOrd="0" presId="urn:microsoft.com/office/officeart/2005/8/layout/chevron2"/>
    <dgm:cxn modelId="{59A0BBC7-ADF4-4E48-8E3D-D1D209BF4E60}" type="presParOf" srcId="{A3F0656A-B26C-4C57-8732-CAD034F1BD75}" destId="{4A455095-9128-4027-A4A5-E9FC58AE92C4}" srcOrd="2" destOrd="0" presId="urn:microsoft.com/office/officeart/2005/8/layout/chevron2"/>
    <dgm:cxn modelId="{6CC32BD5-1A02-4A79-89F2-BE7767C86943}" type="presParOf" srcId="{4A455095-9128-4027-A4A5-E9FC58AE92C4}" destId="{EB100F41-DF30-4157-8E4E-707F99AD7BB8}" srcOrd="0" destOrd="0" presId="urn:microsoft.com/office/officeart/2005/8/layout/chevron2"/>
    <dgm:cxn modelId="{39035C6B-4EC3-4F9B-92C8-0CE011451D04}" type="presParOf" srcId="{4A455095-9128-4027-A4A5-E9FC58AE92C4}" destId="{5CFAF973-E536-409B-AA4A-959F1783F7CE}" srcOrd="1" destOrd="0" presId="urn:microsoft.com/office/officeart/2005/8/layout/chevron2"/>
    <dgm:cxn modelId="{22308D61-974B-4DC5-A2C4-657549D755E0}" type="presParOf" srcId="{A3F0656A-B26C-4C57-8732-CAD034F1BD75}" destId="{5397EB04-A397-4BD9-ACBF-53899D682402}" srcOrd="3" destOrd="0" presId="urn:microsoft.com/office/officeart/2005/8/layout/chevron2"/>
    <dgm:cxn modelId="{68BDDAAD-1DA3-4881-B6A2-B0A81BEA6373}" type="presParOf" srcId="{A3F0656A-B26C-4C57-8732-CAD034F1BD75}" destId="{F7ACF201-87BD-4CDE-9D60-3953F7A923A8}" srcOrd="4" destOrd="0" presId="urn:microsoft.com/office/officeart/2005/8/layout/chevron2"/>
    <dgm:cxn modelId="{A0BE522E-051F-4914-AAB4-FD01DDE1B4F6}" type="presParOf" srcId="{F7ACF201-87BD-4CDE-9D60-3953F7A923A8}" destId="{A94D9D75-CDB9-4178-A788-E37D47292EEB}" srcOrd="0" destOrd="0" presId="urn:microsoft.com/office/officeart/2005/8/layout/chevron2"/>
    <dgm:cxn modelId="{C7C422F4-1A9E-4226-805B-C504E2D50B1D}" type="presParOf" srcId="{F7ACF201-87BD-4CDE-9D60-3953F7A923A8}" destId="{53D0F349-EDD2-4228-A90C-7613B6D30A3F}"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936D39-EFEF-4FC6-BA8D-9893D4FB1216}">
      <dsp:nvSpPr>
        <dsp:cNvPr id="0" name=""/>
        <dsp:cNvSpPr/>
      </dsp:nvSpPr>
      <dsp:spPr>
        <a:xfrm>
          <a:off x="0" y="0"/>
          <a:ext cx="6096000" cy="2721902"/>
        </a:xfrm>
        <a:prstGeom prst="roundRect">
          <a:avLst>
            <a:gd name="adj" fmla="val 10000"/>
          </a:avLst>
        </a:prstGeom>
        <a:solidFill>
          <a:schemeClr val="accent2">
            <a:lumMod val="20000"/>
            <a:lumOff val="80000"/>
            <a:alpha val="90000"/>
          </a:schemeClr>
        </a:solidFill>
        <a:ln w="15875"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2D2F08-47B4-41BE-9213-4AAD4D05D3A6}">
      <dsp:nvSpPr>
        <dsp:cNvPr id="0" name=""/>
        <dsp:cNvSpPr/>
      </dsp:nvSpPr>
      <dsp:spPr>
        <a:xfrm>
          <a:off x="183579" y="362920"/>
          <a:ext cx="2728019" cy="199606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8000" b="-18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DB73CC-C532-488F-B3BF-789C9788FEA3}">
      <dsp:nvSpPr>
        <dsp:cNvPr id="0" name=""/>
        <dsp:cNvSpPr/>
      </dsp:nvSpPr>
      <dsp:spPr>
        <a:xfrm rot="10800000">
          <a:off x="183579" y="2721902"/>
          <a:ext cx="2728019" cy="3326769"/>
        </a:xfrm>
        <a:prstGeom prst="round2SameRect">
          <a:avLst>
            <a:gd name="adj1" fmla="val 10500"/>
            <a:gd name="adj2" fmla="val 0"/>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t" anchorCtr="0">
          <a:noAutofit/>
        </a:bodyPr>
        <a:lstStyle/>
        <a:p>
          <a:pPr marL="0" lvl="0" indent="0" algn="ctr" defTabSz="1466850" rtl="1">
            <a:lnSpc>
              <a:spcPct val="90000"/>
            </a:lnSpc>
            <a:spcBef>
              <a:spcPct val="0"/>
            </a:spcBef>
            <a:spcAft>
              <a:spcPct val="35000"/>
            </a:spcAft>
            <a:buNone/>
          </a:pPr>
          <a:r>
            <a:rPr lang="ar-SA" sz="3300" kern="1200">
              <a:latin typeface="Calibri"/>
              <a:ea typeface="+mn-ea"/>
              <a:cs typeface="Arial" panose="020B0604020202020204" pitchFamily="34" charset="0"/>
            </a:rPr>
            <a:t>البيانات:</a:t>
          </a:r>
        </a:p>
        <a:p>
          <a:pPr marL="0" lvl="0" indent="0" algn="ctr" defTabSz="1466850" rtl="1">
            <a:lnSpc>
              <a:spcPct val="90000"/>
            </a:lnSpc>
            <a:spcBef>
              <a:spcPct val="0"/>
            </a:spcBef>
            <a:spcAft>
              <a:spcPct val="35000"/>
            </a:spcAft>
            <a:buNone/>
          </a:pPr>
          <a:r>
            <a:rPr lang="ar-SA" sz="3000" b="1" kern="1200">
              <a:latin typeface="Candara" pitchFamily="34" charset="0"/>
              <a:ea typeface="+mn-ea"/>
              <a:cs typeface="AL-Mohanad Bold" pitchFamily="2" charset="-78"/>
            </a:rPr>
            <a:t>الشكل الخارجي الظاهري التي تمثل به تلك المعاني والمفاهيم والحقائق.</a:t>
          </a:r>
          <a:endParaRPr lang="ar-SA" sz="3000" b="1" kern="1200" dirty="0">
            <a:latin typeface="Candara" pitchFamily="34" charset="0"/>
            <a:ea typeface="+mn-ea"/>
            <a:cs typeface="AL-Mohanad Bold" pitchFamily="2" charset="-78"/>
          </a:endParaRPr>
        </a:p>
      </dsp:txBody>
      <dsp:txXfrm rot="10800000">
        <a:off x="267475" y="2721902"/>
        <a:ext cx="2560227" cy="3242873"/>
      </dsp:txXfrm>
    </dsp:sp>
    <dsp:sp modelId="{5E0BD14A-B245-400F-8F3A-5CBAD55DC039}">
      <dsp:nvSpPr>
        <dsp:cNvPr id="0" name=""/>
        <dsp:cNvSpPr/>
      </dsp:nvSpPr>
      <dsp:spPr>
        <a:xfrm>
          <a:off x="3184400" y="362920"/>
          <a:ext cx="2728019" cy="1996061"/>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A0B2ACF-EA7A-45A5-81B6-112AEF9C1AF9}">
      <dsp:nvSpPr>
        <dsp:cNvPr id="0" name=""/>
        <dsp:cNvSpPr/>
      </dsp:nvSpPr>
      <dsp:spPr>
        <a:xfrm rot="10800000">
          <a:off x="3184400" y="2721902"/>
          <a:ext cx="2728019" cy="3326769"/>
        </a:xfrm>
        <a:prstGeom prst="round2SameRect">
          <a:avLst>
            <a:gd name="adj1" fmla="val 10500"/>
            <a:gd name="adj2" fmla="val 0"/>
          </a:avLst>
        </a:prstGeom>
        <a:solidFill>
          <a:schemeClr val="accent3">
            <a:hueOff val="508092"/>
            <a:satOff val="-37393"/>
            <a:lumOff val="-294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t" anchorCtr="0">
          <a:noAutofit/>
        </a:bodyPr>
        <a:lstStyle/>
        <a:p>
          <a:pPr marL="0" lvl="0" indent="0" algn="ctr" defTabSz="1466850" rtl="1">
            <a:lnSpc>
              <a:spcPct val="90000"/>
            </a:lnSpc>
            <a:spcBef>
              <a:spcPct val="0"/>
            </a:spcBef>
            <a:spcAft>
              <a:spcPct val="35000"/>
            </a:spcAft>
            <a:buNone/>
          </a:pPr>
          <a:r>
            <a:rPr lang="ar-SA" sz="3300" kern="1200" dirty="0"/>
            <a:t>المعلومات: </a:t>
          </a:r>
        </a:p>
        <a:p>
          <a:pPr marL="0" lvl="0" indent="0" algn="ctr" defTabSz="1466850" rtl="1">
            <a:lnSpc>
              <a:spcPct val="90000"/>
            </a:lnSpc>
            <a:spcBef>
              <a:spcPct val="0"/>
            </a:spcBef>
            <a:spcAft>
              <a:spcPct val="35000"/>
            </a:spcAft>
            <a:buNone/>
          </a:pPr>
          <a:r>
            <a:rPr lang="ar-SA" sz="3300" b="1" kern="1200" dirty="0">
              <a:latin typeface="Candara" pitchFamily="34" charset="0"/>
              <a:cs typeface="AL-Mohanad Bold" pitchFamily="2" charset="-78"/>
            </a:rPr>
            <a:t>المعاني والمفاهيم والحقائق والمعارف التي يدركها الإنسان </a:t>
          </a:r>
          <a:endParaRPr lang="ar-SA" sz="3300" kern="1200" dirty="0"/>
        </a:p>
      </dsp:txBody>
      <dsp:txXfrm rot="10800000">
        <a:off x="3268296" y="2721902"/>
        <a:ext cx="2560227" cy="324287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B7D4C3-6248-4B7E-8ED3-6157E8027BEF}">
      <dsp:nvSpPr>
        <dsp:cNvPr id="0" name=""/>
        <dsp:cNvSpPr/>
      </dsp:nvSpPr>
      <dsp:spPr>
        <a:xfrm>
          <a:off x="-6531732" y="-998943"/>
          <a:ext cx="7774303" cy="7774303"/>
        </a:xfrm>
        <a:prstGeom prst="blockArc">
          <a:avLst>
            <a:gd name="adj1" fmla="val 18900000"/>
            <a:gd name="adj2" fmla="val 2700000"/>
            <a:gd name="adj3" fmla="val 278"/>
          </a:avLst>
        </a:prstGeom>
        <a:noFill/>
        <a:ln w="15875"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4FB5F1-B72A-43B8-A655-C10FEA2A710D}">
      <dsp:nvSpPr>
        <dsp:cNvPr id="0" name=""/>
        <dsp:cNvSpPr/>
      </dsp:nvSpPr>
      <dsp:spPr>
        <a:xfrm>
          <a:off x="650217" y="444090"/>
          <a:ext cx="7356110" cy="888643"/>
        </a:xfrm>
        <a:prstGeom prst="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5361" tIns="60960" rIns="60960" bIns="60960" numCol="1" spcCol="1270" anchor="ctr" anchorCtr="0">
          <a:noAutofit/>
        </a:bodyPr>
        <a:lstStyle/>
        <a:p>
          <a:pPr marL="0" lvl="0" indent="0" algn="r" defTabSz="1066800" rtl="1">
            <a:lnSpc>
              <a:spcPct val="90000"/>
            </a:lnSpc>
            <a:spcBef>
              <a:spcPct val="0"/>
            </a:spcBef>
            <a:spcAft>
              <a:spcPct val="35000"/>
            </a:spcAft>
            <a:buNone/>
          </a:pPr>
          <a:r>
            <a:rPr lang="ar-SA" sz="2400" kern="1200" dirty="0"/>
            <a:t>اسم النظام: السداسي عشر</a:t>
          </a:r>
        </a:p>
      </dsp:txBody>
      <dsp:txXfrm>
        <a:off x="650217" y="444090"/>
        <a:ext cx="7356110" cy="888643"/>
      </dsp:txXfrm>
    </dsp:sp>
    <dsp:sp modelId="{DF247E66-BFC5-4FFB-BFF4-E1A3BFEACEDB}">
      <dsp:nvSpPr>
        <dsp:cNvPr id="0" name=""/>
        <dsp:cNvSpPr/>
      </dsp:nvSpPr>
      <dsp:spPr>
        <a:xfrm>
          <a:off x="94814" y="333010"/>
          <a:ext cx="1110804" cy="1110804"/>
        </a:xfrm>
        <a:prstGeom prst="ellipse">
          <a:avLst/>
        </a:prstGeom>
        <a:solidFill>
          <a:schemeClr val="lt1">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46090A-B705-47C1-9678-FA883A742D88}">
      <dsp:nvSpPr>
        <dsp:cNvPr id="0" name=""/>
        <dsp:cNvSpPr/>
      </dsp:nvSpPr>
      <dsp:spPr>
        <a:xfrm>
          <a:off x="1159697" y="1777287"/>
          <a:ext cx="6846630" cy="888643"/>
        </a:xfrm>
        <a:prstGeom prst="rect">
          <a:avLst/>
        </a:prstGeom>
        <a:solidFill>
          <a:schemeClr val="accent3">
            <a:hueOff val="169364"/>
            <a:satOff val="-12464"/>
            <a:lumOff val="-98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5361" tIns="60960" rIns="60960" bIns="60960" numCol="1" spcCol="1270" anchor="ctr" anchorCtr="0">
          <a:noAutofit/>
        </a:bodyPr>
        <a:lstStyle/>
        <a:p>
          <a:pPr marL="0" lvl="0" indent="0" algn="r" defTabSz="1066800" rtl="1">
            <a:lnSpc>
              <a:spcPct val="90000"/>
            </a:lnSpc>
            <a:spcBef>
              <a:spcPct val="0"/>
            </a:spcBef>
            <a:spcAft>
              <a:spcPct val="35000"/>
            </a:spcAft>
            <a:buNone/>
          </a:pPr>
          <a:r>
            <a:rPr lang="ar-SA" sz="2400" kern="1200" dirty="0"/>
            <a:t>أساس النظام = 16</a:t>
          </a:r>
        </a:p>
      </dsp:txBody>
      <dsp:txXfrm>
        <a:off x="1159697" y="1777287"/>
        <a:ext cx="6846630" cy="888643"/>
      </dsp:txXfrm>
    </dsp:sp>
    <dsp:sp modelId="{219A6D57-165C-40CD-A398-0FAD993D9AB6}">
      <dsp:nvSpPr>
        <dsp:cNvPr id="0" name=""/>
        <dsp:cNvSpPr/>
      </dsp:nvSpPr>
      <dsp:spPr>
        <a:xfrm>
          <a:off x="604294" y="1666207"/>
          <a:ext cx="1110804" cy="1110804"/>
        </a:xfrm>
        <a:prstGeom prst="ellipse">
          <a:avLst/>
        </a:prstGeom>
        <a:solidFill>
          <a:schemeClr val="lt1">
            <a:hueOff val="0"/>
            <a:satOff val="0"/>
            <a:lumOff val="0"/>
            <a:alphaOff val="0"/>
          </a:schemeClr>
        </a:solidFill>
        <a:ln w="15875" cap="rnd" cmpd="sng" algn="ctr">
          <a:solidFill>
            <a:schemeClr val="accent3">
              <a:hueOff val="169364"/>
              <a:satOff val="-12464"/>
              <a:lumOff val="-980"/>
              <a:alphaOff val="0"/>
            </a:schemeClr>
          </a:solidFill>
          <a:prstDash val="solid"/>
        </a:ln>
        <a:effectLst/>
      </dsp:spPr>
      <dsp:style>
        <a:lnRef idx="2">
          <a:scrgbClr r="0" g="0" b="0"/>
        </a:lnRef>
        <a:fillRef idx="1">
          <a:scrgbClr r="0" g="0" b="0"/>
        </a:fillRef>
        <a:effectRef idx="0">
          <a:scrgbClr r="0" g="0" b="0"/>
        </a:effectRef>
        <a:fontRef idx="minor"/>
      </dsp:style>
    </dsp:sp>
    <dsp:sp modelId="{E3707E31-13BB-4E56-81D5-C1B686931BEB}">
      <dsp:nvSpPr>
        <dsp:cNvPr id="0" name=""/>
        <dsp:cNvSpPr/>
      </dsp:nvSpPr>
      <dsp:spPr>
        <a:xfrm>
          <a:off x="1159697" y="3110484"/>
          <a:ext cx="6846630" cy="888643"/>
        </a:xfrm>
        <a:prstGeom prst="rect">
          <a:avLst/>
        </a:prstGeom>
        <a:solidFill>
          <a:schemeClr val="accent3">
            <a:hueOff val="338728"/>
            <a:satOff val="-24929"/>
            <a:lumOff val="-196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5361" tIns="60960" rIns="60960" bIns="60960" numCol="1" spcCol="1270" anchor="ctr" anchorCtr="0">
          <a:noAutofit/>
        </a:bodyPr>
        <a:lstStyle/>
        <a:p>
          <a:pPr marL="0" lvl="0" indent="0" algn="r" defTabSz="1066800" rtl="1">
            <a:lnSpc>
              <a:spcPct val="90000"/>
            </a:lnSpc>
            <a:spcBef>
              <a:spcPct val="0"/>
            </a:spcBef>
            <a:spcAft>
              <a:spcPct val="35000"/>
            </a:spcAft>
            <a:buNone/>
          </a:pPr>
          <a:r>
            <a:rPr lang="ar-SA" sz="2400" kern="1200" dirty="0"/>
            <a:t>الأعداد المكونة للنظام =</a:t>
          </a:r>
        </a:p>
        <a:p>
          <a:pPr marL="0" lvl="0" indent="0" algn="r" defTabSz="1066800" rtl="1">
            <a:lnSpc>
              <a:spcPct val="90000"/>
            </a:lnSpc>
            <a:spcBef>
              <a:spcPct val="0"/>
            </a:spcBef>
            <a:spcAft>
              <a:spcPct val="35000"/>
            </a:spcAft>
            <a:buNone/>
          </a:pPr>
          <a:r>
            <a:rPr lang="ar-SA" sz="2400" kern="1200" dirty="0"/>
            <a:t>0-1-2-3-4-5-6-7-8-9-</a:t>
          </a:r>
          <a:r>
            <a:rPr lang="en-US" sz="2400" kern="1200" dirty="0"/>
            <a:t>A</a:t>
          </a:r>
          <a:r>
            <a:rPr lang="ar-SA" sz="2400" kern="1200" dirty="0"/>
            <a:t>-</a:t>
          </a:r>
          <a:r>
            <a:rPr lang="en-US" sz="2400" kern="1200" dirty="0"/>
            <a:t>B</a:t>
          </a:r>
          <a:r>
            <a:rPr lang="ar-SA" sz="2400" kern="1200" dirty="0"/>
            <a:t>-</a:t>
          </a:r>
          <a:r>
            <a:rPr lang="en-US" sz="2400" kern="1200" dirty="0"/>
            <a:t>C</a:t>
          </a:r>
          <a:r>
            <a:rPr lang="ar-SA" sz="2400" kern="1200" dirty="0"/>
            <a:t>-</a:t>
          </a:r>
          <a:r>
            <a:rPr lang="en-US" sz="2400" kern="1200" dirty="0"/>
            <a:t>D</a:t>
          </a:r>
          <a:r>
            <a:rPr lang="ar-SA" sz="2400" kern="1200" dirty="0"/>
            <a:t>-</a:t>
          </a:r>
          <a:r>
            <a:rPr lang="en-US" sz="2400" kern="1200" dirty="0"/>
            <a:t>E</a:t>
          </a:r>
          <a:r>
            <a:rPr lang="ar-SA" sz="2400" kern="1200" dirty="0"/>
            <a:t>-</a:t>
          </a:r>
          <a:r>
            <a:rPr lang="en-US" sz="2400" kern="1200" dirty="0"/>
            <a:t>F</a:t>
          </a:r>
          <a:endParaRPr lang="ar-SA" sz="2400" kern="1200" dirty="0"/>
        </a:p>
      </dsp:txBody>
      <dsp:txXfrm>
        <a:off x="1159697" y="3110484"/>
        <a:ext cx="6846630" cy="888643"/>
      </dsp:txXfrm>
    </dsp:sp>
    <dsp:sp modelId="{DEB728EB-25DE-42F4-97B4-D375FE260C3F}">
      <dsp:nvSpPr>
        <dsp:cNvPr id="0" name=""/>
        <dsp:cNvSpPr/>
      </dsp:nvSpPr>
      <dsp:spPr>
        <a:xfrm>
          <a:off x="604294" y="2999404"/>
          <a:ext cx="1110804" cy="1110804"/>
        </a:xfrm>
        <a:prstGeom prst="ellipse">
          <a:avLst/>
        </a:prstGeom>
        <a:solidFill>
          <a:schemeClr val="lt1">
            <a:hueOff val="0"/>
            <a:satOff val="0"/>
            <a:lumOff val="0"/>
            <a:alphaOff val="0"/>
          </a:schemeClr>
        </a:solidFill>
        <a:ln w="15875" cap="rnd" cmpd="sng" algn="ctr">
          <a:solidFill>
            <a:schemeClr val="accent3">
              <a:hueOff val="338728"/>
              <a:satOff val="-24929"/>
              <a:lumOff val="-1961"/>
              <a:alphaOff val="0"/>
            </a:schemeClr>
          </a:solidFill>
          <a:prstDash val="solid"/>
        </a:ln>
        <a:effectLst/>
      </dsp:spPr>
      <dsp:style>
        <a:lnRef idx="2">
          <a:scrgbClr r="0" g="0" b="0"/>
        </a:lnRef>
        <a:fillRef idx="1">
          <a:scrgbClr r="0" g="0" b="0"/>
        </a:fillRef>
        <a:effectRef idx="0">
          <a:scrgbClr r="0" g="0" b="0"/>
        </a:effectRef>
        <a:fontRef idx="minor"/>
      </dsp:style>
    </dsp:sp>
    <dsp:sp modelId="{E318C0BB-581F-4485-B6F7-5B10D74C2031}">
      <dsp:nvSpPr>
        <dsp:cNvPr id="0" name=""/>
        <dsp:cNvSpPr/>
      </dsp:nvSpPr>
      <dsp:spPr>
        <a:xfrm>
          <a:off x="650217" y="4443681"/>
          <a:ext cx="7356110" cy="888643"/>
        </a:xfrm>
        <a:prstGeom prst="rect">
          <a:avLst/>
        </a:prstGeom>
        <a:solidFill>
          <a:schemeClr val="accent3">
            <a:hueOff val="508092"/>
            <a:satOff val="-37393"/>
            <a:lumOff val="-294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5361" tIns="60960" rIns="60960" bIns="60960" numCol="1" spcCol="1270" anchor="ctr" anchorCtr="0">
          <a:noAutofit/>
        </a:bodyPr>
        <a:lstStyle/>
        <a:p>
          <a:pPr marL="0" lvl="0" indent="0" algn="r" defTabSz="1066800" rtl="1">
            <a:lnSpc>
              <a:spcPct val="90000"/>
            </a:lnSpc>
            <a:spcBef>
              <a:spcPct val="0"/>
            </a:spcBef>
            <a:spcAft>
              <a:spcPct val="35000"/>
            </a:spcAft>
            <a:buNone/>
          </a:pPr>
          <a:r>
            <a:rPr lang="ar-SA" sz="2400" b="1" kern="1200" dirty="0">
              <a:ln w="1905"/>
              <a:solidFill>
                <a:schemeClr val="bg1"/>
              </a:solidFill>
              <a:effectLst>
                <a:innerShdw blurRad="69850" dist="43180" dir="5400000">
                  <a:srgbClr val="000000">
                    <a:alpha val="65000"/>
                  </a:srgbClr>
                </a:innerShdw>
              </a:effectLst>
            </a:rPr>
            <a:t>تحتسب الرموز على أساس </a:t>
          </a:r>
        </a:p>
        <a:p>
          <a:pPr marL="0" lvl="0" indent="0" algn="r" defTabSz="1066800" rtl="1">
            <a:lnSpc>
              <a:spcPct val="90000"/>
            </a:lnSpc>
            <a:spcBef>
              <a:spcPct val="0"/>
            </a:spcBef>
            <a:spcAft>
              <a:spcPct val="35000"/>
            </a:spcAft>
            <a:buNone/>
          </a:pPr>
          <a:r>
            <a:rPr lang="en-US" sz="2400" b="1" kern="1200" dirty="0">
              <a:ln w="1905"/>
              <a:solidFill>
                <a:schemeClr val="bg1"/>
              </a:solidFill>
              <a:effectLst>
                <a:innerShdw blurRad="69850" dist="43180" dir="5400000">
                  <a:srgbClr val="000000">
                    <a:alpha val="65000"/>
                  </a:srgbClr>
                </a:innerShdw>
              </a:effectLst>
            </a:rPr>
            <a:t>A=10 ,  B=11 , C = 12 , D= 13 , E= 14 , F= 15</a:t>
          </a:r>
          <a:endParaRPr lang="ar-SA" sz="2400" kern="1200" dirty="0">
            <a:solidFill>
              <a:schemeClr val="bg1"/>
            </a:solidFill>
          </a:endParaRPr>
        </a:p>
      </dsp:txBody>
      <dsp:txXfrm>
        <a:off x="650217" y="4443681"/>
        <a:ext cx="7356110" cy="888643"/>
      </dsp:txXfrm>
    </dsp:sp>
    <dsp:sp modelId="{BB790518-A836-4C33-A6DD-BC498C6B399A}">
      <dsp:nvSpPr>
        <dsp:cNvPr id="0" name=""/>
        <dsp:cNvSpPr/>
      </dsp:nvSpPr>
      <dsp:spPr>
        <a:xfrm>
          <a:off x="94814" y="4332600"/>
          <a:ext cx="1110804" cy="1110804"/>
        </a:xfrm>
        <a:prstGeom prst="ellipse">
          <a:avLst/>
        </a:prstGeom>
        <a:solidFill>
          <a:schemeClr val="lt1">
            <a:hueOff val="0"/>
            <a:satOff val="0"/>
            <a:lumOff val="0"/>
            <a:alphaOff val="0"/>
          </a:schemeClr>
        </a:solidFill>
        <a:ln w="15875" cap="rnd" cmpd="sng" algn="ctr">
          <a:solidFill>
            <a:schemeClr val="accent3">
              <a:hueOff val="508092"/>
              <a:satOff val="-37393"/>
              <a:lumOff val="-2941"/>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A04B9C-11F7-4389-8C9E-92F0B474445C}">
      <dsp:nvSpPr>
        <dsp:cNvPr id="0" name=""/>
        <dsp:cNvSpPr/>
      </dsp:nvSpPr>
      <dsp:spPr>
        <a:xfrm rot="5400000">
          <a:off x="-222646" y="223826"/>
          <a:ext cx="1484312" cy="1039018"/>
        </a:xfrm>
        <a:prstGeom prst="chevron">
          <a:avLst/>
        </a:prstGeom>
        <a:solidFill>
          <a:schemeClr val="accent3">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rtl="1">
            <a:lnSpc>
              <a:spcPct val="90000"/>
            </a:lnSpc>
            <a:spcBef>
              <a:spcPct val="0"/>
            </a:spcBef>
            <a:spcAft>
              <a:spcPct val="35000"/>
            </a:spcAft>
            <a:buNone/>
          </a:pPr>
          <a:r>
            <a:rPr lang="ar-SA" sz="3000" kern="1200" dirty="0"/>
            <a:t> </a:t>
          </a:r>
        </a:p>
      </dsp:txBody>
      <dsp:txXfrm rot="-5400000">
        <a:off x="1" y="520688"/>
        <a:ext cx="1039018" cy="445294"/>
      </dsp:txXfrm>
    </dsp:sp>
    <dsp:sp modelId="{82585D25-BE27-495E-BAA6-AD08F0915B50}">
      <dsp:nvSpPr>
        <dsp:cNvPr id="0" name=""/>
        <dsp:cNvSpPr/>
      </dsp:nvSpPr>
      <dsp:spPr>
        <a:xfrm rot="5400000">
          <a:off x="3085107" y="-2044909"/>
          <a:ext cx="964803" cy="5056981"/>
        </a:xfrm>
        <a:prstGeom prst="round2SameRect">
          <a:avLst/>
        </a:prstGeom>
        <a:solidFill>
          <a:schemeClr val="lt1">
            <a:alpha val="90000"/>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26720" tIns="38100" rIns="38100" bIns="38100" numCol="1" spcCol="1270" anchor="ctr" anchorCtr="0">
          <a:noAutofit/>
        </a:bodyPr>
        <a:lstStyle/>
        <a:p>
          <a:pPr marL="285750" lvl="1" indent="-285750" algn="r" defTabSz="2667000" rtl="1">
            <a:lnSpc>
              <a:spcPct val="90000"/>
            </a:lnSpc>
            <a:spcBef>
              <a:spcPct val="0"/>
            </a:spcBef>
            <a:spcAft>
              <a:spcPct val="15000"/>
            </a:spcAft>
            <a:buChar char="•"/>
          </a:pPr>
          <a:r>
            <a:rPr lang="ar-SA" sz="6000" kern="1200" dirty="0"/>
            <a:t>وزن العدد</a:t>
          </a:r>
        </a:p>
      </dsp:txBody>
      <dsp:txXfrm rot="-5400000">
        <a:off x="1039018" y="48278"/>
        <a:ext cx="5009883" cy="870607"/>
      </dsp:txXfrm>
    </dsp:sp>
    <dsp:sp modelId="{EB100F41-DF30-4157-8E4E-707F99AD7BB8}">
      <dsp:nvSpPr>
        <dsp:cNvPr id="0" name=""/>
        <dsp:cNvSpPr/>
      </dsp:nvSpPr>
      <dsp:spPr>
        <a:xfrm rot="5400000">
          <a:off x="-222646" y="1512490"/>
          <a:ext cx="1484312" cy="1039018"/>
        </a:xfrm>
        <a:prstGeom prst="chevron">
          <a:avLst/>
        </a:prstGeom>
        <a:solidFill>
          <a:schemeClr val="accent3">
            <a:hueOff val="254046"/>
            <a:satOff val="-18697"/>
            <a:lumOff val="-1471"/>
            <a:alphaOff val="0"/>
          </a:schemeClr>
        </a:solidFill>
        <a:ln w="15875" cap="rnd" cmpd="sng" algn="ctr">
          <a:solidFill>
            <a:schemeClr val="accent3">
              <a:hueOff val="254046"/>
              <a:satOff val="-18697"/>
              <a:lumOff val="-147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rtl="1">
            <a:lnSpc>
              <a:spcPct val="90000"/>
            </a:lnSpc>
            <a:spcBef>
              <a:spcPct val="0"/>
            </a:spcBef>
            <a:spcAft>
              <a:spcPct val="35000"/>
            </a:spcAft>
            <a:buNone/>
          </a:pPr>
          <a:r>
            <a:rPr lang="ar-SA" sz="3000" kern="1200" dirty="0"/>
            <a:t> </a:t>
          </a:r>
        </a:p>
      </dsp:txBody>
      <dsp:txXfrm rot="-5400000">
        <a:off x="1" y="1809352"/>
        <a:ext cx="1039018" cy="445294"/>
      </dsp:txXfrm>
    </dsp:sp>
    <dsp:sp modelId="{5CFAF973-E536-409B-AA4A-959F1783F7CE}">
      <dsp:nvSpPr>
        <dsp:cNvPr id="0" name=""/>
        <dsp:cNvSpPr/>
      </dsp:nvSpPr>
      <dsp:spPr>
        <a:xfrm rot="5400000">
          <a:off x="3085107" y="-756245"/>
          <a:ext cx="964803" cy="5056981"/>
        </a:xfrm>
        <a:prstGeom prst="round2SameRect">
          <a:avLst/>
        </a:prstGeom>
        <a:solidFill>
          <a:schemeClr val="lt1">
            <a:alpha val="90000"/>
            <a:hueOff val="0"/>
            <a:satOff val="0"/>
            <a:lumOff val="0"/>
            <a:alphaOff val="0"/>
          </a:schemeClr>
        </a:solidFill>
        <a:ln w="15875" cap="rnd" cmpd="sng" algn="ctr">
          <a:solidFill>
            <a:schemeClr val="accent3">
              <a:hueOff val="254046"/>
              <a:satOff val="-18697"/>
              <a:lumOff val="-147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26720" tIns="38100" rIns="38100" bIns="38100" numCol="1" spcCol="1270" anchor="ctr" anchorCtr="0">
          <a:noAutofit/>
        </a:bodyPr>
        <a:lstStyle/>
        <a:p>
          <a:pPr marL="285750" lvl="1" indent="-285750" algn="r" defTabSz="2667000" rtl="1">
            <a:lnSpc>
              <a:spcPct val="90000"/>
            </a:lnSpc>
            <a:spcBef>
              <a:spcPct val="0"/>
            </a:spcBef>
            <a:spcAft>
              <a:spcPct val="15000"/>
            </a:spcAft>
            <a:buChar char="•"/>
          </a:pPr>
          <a:r>
            <a:rPr lang="ar-SA" sz="6000" kern="1200" dirty="0"/>
            <a:t>موقع العدد</a:t>
          </a:r>
        </a:p>
      </dsp:txBody>
      <dsp:txXfrm rot="-5400000">
        <a:off x="1039018" y="1336942"/>
        <a:ext cx="5009883" cy="870607"/>
      </dsp:txXfrm>
    </dsp:sp>
    <dsp:sp modelId="{A94D9D75-CDB9-4178-A788-E37D47292EEB}">
      <dsp:nvSpPr>
        <dsp:cNvPr id="0" name=""/>
        <dsp:cNvSpPr/>
      </dsp:nvSpPr>
      <dsp:spPr>
        <a:xfrm rot="5400000">
          <a:off x="-222646" y="2801154"/>
          <a:ext cx="1484312" cy="1039018"/>
        </a:xfrm>
        <a:prstGeom prst="chevron">
          <a:avLst/>
        </a:prstGeom>
        <a:solidFill>
          <a:schemeClr val="accent3">
            <a:hueOff val="508092"/>
            <a:satOff val="-37393"/>
            <a:lumOff val="-2941"/>
            <a:alphaOff val="0"/>
          </a:schemeClr>
        </a:solidFill>
        <a:ln w="15875" cap="rnd" cmpd="sng" algn="ctr">
          <a:solidFill>
            <a:schemeClr val="accent3">
              <a:hueOff val="508092"/>
              <a:satOff val="-37393"/>
              <a:lumOff val="-294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rtl="1">
            <a:lnSpc>
              <a:spcPct val="90000"/>
            </a:lnSpc>
            <a:spcBef>
              <a:spcPct val="0"/>
            </a:spcBef>
            <a:spcAft>
              <a:spcPct val="35000"/>
            </a:spcAft>
            <a:buNone/>
          </a:pPr>
          <a:r>
            <a:rPr lang="ar-SA" sz="3000" kern="1200" dirty="0"/>
            <a:t> </a:t>
          </a:r>
        </a:p>
      </dsp:txBody>
      <dsp:txXfrm rot="-5400000">
        <a:off x="1" y="3098016"/>
        <a:ext cx="1039018" cy="445294"/>
      </dsp:txXfrm>
    </dsp:sp>
    <dsp:sp modelId="{53D0F349-EDD2-4228-A90C-7613B6D30A3F}">
      <dsp:nvSpPr>
        <dsp:cNvPr id="0" name=""/>
        <dsp:cNvSpPr/>
      </dsp:nvSpPr>
      <dsp:spPr>
        <a:xfrm rot="5400000">
          <a:off x="3085107" y="532418"/>
          <a:ext cx="964803" cy="5056981"/>
        </a:xfrm>
        <a:prstGeom prst="round2SameRect">
          <a:avLst/>
        </a:prstGeom>
        <a:solidFill>
          <a:schemeClr val="lt1">
            <a:alpha val="90000"/>
            <a:hueOff val="0"/>
            <a:satOff val="0"/>
            <a:lumOff val="0"/>
            <a:alphaOff val="0"/>
          </a:schemeClr>
        </a:solidFill>
        <a:ln w="15875" cap="rnd" cmpd="sng" algn="ctr">
          <a:solidFill>
            <a:schemeClr val="accent3">
              <a:hueOff val="508092"/>
              <a:satOff val="-37393"/>
              <a:lumOff val="-294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26720" tIns="38100" rIns="38100" bIns="38100" numCol="1" spcCol="1270" anchor="ctr" anchorCtr="0">
          <a:noAutofit/>
        </a:bodyPr>
        <a:lstStyle/>
        <a:p>
          <a:pPr marL="285750" lvl="1" indent="-285750" algn="r" defTabSz="2667000" rtl="1">
            <a:lnSpc>
              <a:spcPct val="90000"/>
            </a:lnSpc>
            <a:spcBef>
              <a:spcPct val="0"/>
            </a:spcBef>
            <a:spcAft>
              <a:spcPct val="15000"/>
            </a:spcAft>
            <a:buChar char="•"/>
          </a:pPr>
          <a:r>
            <a:rPr lang="ar-SA" sz="6000" kern="1200" dirty="0"/>
            <a:t>نظام العدد</a:t>
          </a:r>
        </a:p>
      </dsp:txBody>
      <dsp:txXfrm rot="-5400000">
        <a:off x="1039018" y="2625605"/>
        <a:ext cx="5009883" cy="8706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F725AE-D320-4D5F-B14D-1366F0BB33E7}">
      <dsp:nvSpPr>
        <dsp:cNvPr id="0" name=""/>
        <dsp:cNvSpPr/>
      </dsp:nvSpPr>
      <dsp:spPr>
        <a:xfrm>
          <a:off x="436066" y="496"/>
          <a:ext cx="2321718" cy="1160859"/>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marL="0" lvl="0" indent="0" algn="ctr" defTabSz="2889250" rtl="1">
            <a:lnSpc>
              <a:spcPct val="90000"/>
            </a:lnSpc>
            <a:spcBef>
              <a:spcPct val="0"/>
            </a:spcBef>
            <a:spcAft>
              <a:spcPct val="35000"/>
            </a:spcAft>
            <a:buNone/>
          </a:pPr>
          <a:r>
            <a:rPr lang="ar-SA" sz="6500" kern="1200" dirty="0"/>
            <a:t>رقمية</a:t>
          </a:r>
        </a:p>
      </dsp:txBody>
      <dsp:txXfrm>
        <a:off x="470066" y="34496"/>
        <a:ext cx="2253718" cy="1092859"/>
      </dsp:txXfrm>
    </dsp:sp>
    <dsp:sp modelId="{3C6BCED5-85DC-470D-B47C-23F7417011C1}">
      <dsp:nvSpPr>
        <dsp:cNvPr id="0" name=""/>
        <dsp:cNvSpPr/>
      </dsp:nvSpPr>
      <dsp:spPr>
        <a:xfrm>
          <a:off x="668238" y="1161355"/>
          <a:ext cx="232171" cy="870644"/>
        </a:xfrm>
        <a:custGeom>
          <a:avLst/>
          <a:gdLst/>
          <a:ahLst/>
          <a:cxnLst/>
          <a:rect l="0" t="0" r="0" b="0"/>
          <a:pathLst>
            <a:path>
              <a:moveTo>
                <a:pt x="0" y="0"/>
              </a:moveTo>
              <a:lnTo>
                <a:pt x="0" y="870644"/>
              </a:lnTo>
              <a:lnTo>
                <a:pt x="232171" y="870644"/>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35884A0-8E35-4B57-8FC3-CBC1A7316A83}">
      <dsp:nvSpPr>
        <dsp:cNvPr id="0" name=""/>
        <dsp:cNvSpPr/>
      </dsp:nvSpPr>
      <dsp:spPr>
        <a:xfrm>
          <a:off x="900410" y="1451570"/>
          <a:ext cx="1857374" cy="1160859"/>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6205" tIns="77470" rIns="116205" bIns="77470" numCol="1" spcCol="1270" anchor="ctr" anchorCtr="0">
          <a:noAutofit/>
        </a:bodyPr>
        <a:lstStyle/>
        <a:p>
          <a:pPr marL="0" lvl="0" indent="0" algn="ctr" defTabSz="2711450" rtl="1">
            <a:lnSpc>
              <a:spcPct val="90000"/>
            </a:lnSpc>
            <a:spcBef>
              <a:spcPct val="0"/>
            </a:spcBef>
            <a:spcAft>
              <a:spcPct val="35000"/>
            </a:spcAft>
            <a:buNone/>
          </a:pPr>
          <a:endParaRPr lang="ar-SA" sz="6100" kern="1200"/>
        </a:p>
      </dsp:txBody>
      <dsp:txXfrm>
        <a:off x="934410" y="1485570"/>
        <a:ext cx="1789374" cy="1092859"/>
      </dsp:txXfrm>
    </dsp:sp>
    <dsp:sp modelId="{3E4B7E67-8F39-4F70-BC68-5ABD7C91A8F9}">
      <dsp:nvSpPr>
        <dsp:cNvPr id="0" name=""/>
        <dsp:cNvSpPr/>
      </dsp:nvSpPr>
      <dsp:spPr>
        <a:xfrm>
          <a:off x="668238" y="1161355"/>
          <a:ext cx="232171" cy="2321718"/>
        </a:xfrm>
        <a:custGeom>
          <a:avLst/>
          <a:gdLst/>
          <a:ahLst/>
          <a:cxnLst/>
          <a:rect l="0" t="0" r="0" b="0"/>
          <a:pathLst>
            <a:path>
              <a:moveTo>
                <a:pt x="0" y="0"/>
              </a:moveTo>
              <a:lnTo>
                <a:pt x="0" y="2321718"/>
              </a:lnTo>
              <a:lnTo>
                <a:pt x="232171" y="2321718"/>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6F8511-E51C-426B-BE0F-8D07573261B9}">
      <dsp:nvSpPr>
        <dsp:cNvPr id="0" name=""/>
        <dsp:cNvSpPr/>
      </dsp:nvSpPr>
      <dsp:spPr>
        <a:xfrm>
          <a:off x="900410" y="2902644"/>
          <a:ext cx="1857374" cy="1160859"/>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6205" tIns="77470" rIns="116205" bIns="77470" numCol="1" spcCol="1270" anchor="ctr" anchorCtr="0">
          <a:noAutofit/>
        </a:bodyPr>
        <a:lstStyle/>
        <a:p>
          <a:pPr marL="0" lvl="0" indent="0" algn="ctr" defTabSz="2711450" rtl="1">
            <a:lnSpc>
              <a:spcPct val="90000"/>
            </a:lnSpc>
            <a:spcBef>
              <a:spcPct val="0"/>
            </a:spcBef>
            <a:spcAft>
              <a:spcPct val="35000"/>
            </a:spcAft>
            <a:buNone/>
          </a:pPr>
          <a:endParaRPr lang="ar-SA" sz="6100" kern="1200"/>
        </a:p>
      </dsp:txBody>
      <dsp:txXfrm>
        <a:off x="934410" y="2936644"/>
        <a:ext cx="1789374" cy="1092859"/>
      </dsp:txXfrm>
    </dsp:sp>
    <dsp:sp modelId="{B63AC7F7-40E9-420F-A53D-966C5B2D2B16}">
      <dsp:nvSpPr>
        <dsp:cNvPr id="0" name=""/>
        <dsp:cNvSpPr/>
      </dsp:nvSpPr>
      <dsp:spPr>
        <a:xfrm>
          <a:off x="3338214" y="496"/>
          <a:ext cx="2321718" cy="1160859"/>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marL="0" lvl="0" indent="0" algn="ctr" defTabSz="2889250" rtl="1">
            <a:lnSpc>
              <a:spcPct val="90000"/>
            </a:lnSpc>
            <a:spcBef>
              <a:spcPct val="0"/>
            </a:spcBef>
            <a:spcAft>
              <a:spcPct val="35000"/>
            </a:spcAft>
            <a:buNone/>
          </a:pPr>
          <a:r>
            <a:rPr lang="ar-SA" sz="6500" kern="1200" dirty="0"/>
            <a:t>تماثلية</a:t>
          </a:r>
        </a:p>
      </dsp:txBody>
      <dsp:txXfrm>
        <a:off x="3372214" y="34496"/>
        <a:ext cx="2253718" cy="1092859"/>
      </dsp:txXfrm>
    </dsp:sp>
    <dsp:sp modelId="{88E6C4E5-5A28-4212-90CB-130FB048CAF0}">
      <dsp:nvSpPr>
        <dsp:cNvPr id="0" name=""/>
        <dsp:cNvSpPr/>
      </dsp:nvSpPr>
      <dsp:spPr>
        <a:xfrm>
          <a:off x="3570386" y="1161355"/>
          <a:ext cx="232171" cy="870644"/>
        </a:xfrm>
        <a:custGeom>
          <a:avLst/>
          <a:gdLst/>
          <a:ahLst/>
          <a:cxnLst/>
          <a:rect l="0" t="0" r="0" b="0"/>
          <a:pathLst>
            <a:path>
              <a:moveTo>
                <a:pt x="0" y="0"/>
              </a:moveTo>
              <a:lnTo>
                <a:pt x="0" y="870644"/>
              </a:lnTo>
              <a:lnTo>
                <a:pt x="232171" y="870644"/>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BB7F8E7-9B6F-4E45-AF51-E91B74D34FCE}">
      <dsp:nvSpPr>
        <dsp:cNvPr id="0" name=""/>
        <dsp:cNvSpPr/>
      </dsp:nvSpPr>
      <dsp:spPr>
        <a:xfrm>
          <a:off x="3802558" y="1451570"/>
          <a:ext cx="1857374" cy="1160859"/>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6205" tIns="77470" rIns="116205" bIns="77470" numCol="1" spcCol="1270" anchor="ctr" anchorCtr="0">
          <a:noAutofit/>
        </a:bodyPr>
        <a:lstStyle/>
        <a:p>
          <a:pPr marL="0" lvl="0" indent="0" algn="ctr" defTabSz="2711450" rtl="1">
            <a:lnSpc>
              <a:spcPct val="90000"/>
            </a:lnSpc>
            <a:spcBef>
              <a:spcPct val="0"/>
            </a:spcBef>
            <a:spcAft>
              <a:spcPct val="35000"/>
            </a:spcAft>
            <a:buNone/>
          </a:pPr>
          <a:endParaRPr lang="ar-SA" sz="6100" kern="1200"/>
        </a:p>
      </dsp:txBody>
      <dsp:txXfrm>
        <a:off x="3836558" y="1485570"/>
        <a:ext cx="1789374" cy="1092859"/>
      </dsp:txXfrm>
    </dsp:sp>
    <dsp:sp modelId="{54FA8783-2D3A-4AFC-8B97-36F8F40A436E}">
      <dsp:nvSpPr>
        <dsp:cNvPr id="0" name=""/>
        <dsp:cNvSpPr/>
      </dsp:nvSpPr>
      <dsp:spPr>
        <a:xfrm>
          <a:off x="3570386" y="1161355"/>
          <a:ext cx="232171" cy="2321718"/>
        </a:xfrm>
        <a:custGeom>
          <a:avLst/>
          <a:gdLst/>
          <a:ahLst/>
          <a:cxnLst/>
          <a:rect l="0" t="0" r="0" b="0"/>
          <a:pathLst>
            <a:path>
              <a:moveTo>
                <a:pt x="0" y="0"/>
              </a:moveTo>
              <a:lnTo>
                <a:pt x="0" y="2321718"/>
              </a:lnTo>
              <a:lnTo>
                <a:pt x="232171" y="2321718"/>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6797E3-3B65-43CF-AE23-37B4B46BFD5E}">
      <dsp:nvSpPr>
        <dsp:cNvPr id="0" name=""/>
        <dsp:cNvSpPr/>
      </dsp:nvSpPr>
      <dsp:spPr>
        <a:xfrm>
          <a:off x="3802558" y="2902644"/>
          <a:ext cx="1857374" cy="1160859"/>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6205" tIns="77470" rIns="116205" bIns="77470" numCol="1" spcCol="1270" anchor="ctr" anchorCtr="0">
          <a:noAutofit/>
        </a:bodyPr>
        <a:lstStyle/>
        <a:p>
          <a:pPr marL="0" lvl="0" indent="0" algn="ctr" defTabSz="2711450" rtl="1">
            <a:lnSpc>
              <a:spcPct val="90000"/>
            </a:lnSpc>
            <a:spcBef>
              <a:spcPct val="0"/>
            </a:spcBef>
            <a:spcAft>
              <a:spcPct val="35000"/>
            </a:spcAft>
            <a:buNone/>
          </a:pPr>
          <a:endParaRPr lang="ar-SA" sz="6100" kern="1200"/>
        </a:p>
      </dsp:txBody>
      <dsp:txXfrm>
        <a:off x="3836558" y="2936644"/>
        <a:ext cx="1789374" cy="10928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7327AB-2525-4282-BB11-1FF8CAA9CD76}">
      <dsp:nvSpPr>
        <dsp:cNvPr id="0" name=""/>
        <dsp:cNvSpPr/>
      </dsp:nvSpPr>
      <dsp:spPr>
        <a:xfrm rot="5400000">
          <a:off x="1016928" y="1272928"/>
          <a:ext cx="1124296" cy="1279971"/>
        </a:xfrm>
        <a:prstGeom prst="bentUpArrow">
          <a:avLst>
            <a:gd name="adj1" fmla="val 32840"/>
            <a:gd name="adj2" fmla="val 25000"/>
            <a:gd name="adj3" fmla="val 35780"/>
          </a:avLst>
        </a:prstGeom>
        <a:blipFill rotWithShape="1">
          <a:blip xmlns:r="http://schemas.openxmlformats.org/officeDocument/2006/relationships" r:embed="rId1">
            <a:duotone>
              <a:schemeClr val="accent1">
                <a:tint val="50000"/>
                <a:hueOff val="0"/>
                <a:satOff val="0"/>
                <a:lumOff val="0"/>
                <a:alphaOff val="0"/>
                <a:shade val="74000"/>
                <a:satMod val="130000"/>
                <a:lumMod val="90000"/>
              </a:schemeClr>
              <a:schemeClr val="accent1">
                <a:tint val="50000"/>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993F9A0C-7543-465F-9F96-6E6B66D041D7}">
      <dsp:nvSpPr>
        <dsp:cNvPr id="0" name=""/>
        <dsp:cNvSpPr/>
      </dsp:nvSpPr>
      <dsp:spPr>
        <a:xfrm>
          <a:off x="693431" y="25352"/>
          <a:ext cx="1892652" cy="1324795"/>
        </a:xfrm>
        <a:prstGeom prst="roundRect">
          <a:avLst>
            <a:gd name="adj" fmla="val 16670"/>
          </a:avLst>
        </a:prstGeom>
        <a:blipFill rotWithShape="1">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scene3d>
            <a:camera prst="orthographicFront"/>
            <a:lightRig rig="soft" dir="t">
              <a:rot lat="0" lon="0" rev="10800000"/>
            </a:lightRig>
          </a:scene3d>
          <a:sp3d>
            <a:bevelT w="27940" h="12700"/>
            <a:contourClr>
              <a:srgbClr val="DDDDDD"/>
            </a:contourClr>
          </a:sp3d>
        </a:bodyPr>
        <a:lstStyle/>
        <a:p>
          <a:pPr marL="0" lvl="0" indent="0" algn="ctr" defTabSz="977900" rtl="1">
            <a:lnSpc>
              <a:spcPct val="90000"/>
            </a:lnSpc>
            <a:spcBef>
              <a:spcPct val="0"/>
            </a:spcBef>
            <a:spcAft>
              <a:spcPct val="35000"/>
            </a:spcAft>
            <a:buNone/>
          </a:pPr>
          <a:r>
            <a:rPr lang="ar-SA" sz="2200" b="1" kern="1200" cap="none" spc="50" dirty="0">
              <a:ln w="13500">
                <a:solidFill>
                  <a:schemeClr val="bg1">
                    <a:alpha val="6500"/>
                  </a:schemeClr>
                </a:solidFill>
                <a:prstDash val="solid"/>
              </a:ln>
              <a:solidFill>
                <a:schemeClr val="bg1">
                  <a:alpha val="95000"/>
                </a:schemeClr>
              </a:solidFill>
              <a:effectLst>
                <a:innerShdw blurRad="50900" dist="38500" dir="13500000">
                  <a:srgbClr val="000000">
                    <a:alpha val="60000"/>
                  </a:srgbClr>
                </a:innerShdw>
              </a:effectLst>
            </a:rPr>
            <a:t>نظام العدد الثنائي </a:t>
          </a:r>
          <a:r>
            <a:rPr lang="en-US" sz="2200" b="1" kern="1200" cap="none" spc="50" dirty="0">
              <a:ln w="13500">
                <a:solidFill>
                  <a:schemeClr val="bg1">
                    <a:alpha val="6500"/>
                  </a:schemeClr>
                </a:solidFill>
                <a:prstDash val="solid"/>
              </a:ln>
              <a:solidFill>
                <a:schemeClr val="bg1">
                  <a:alpha val="95000"/>
                </a:schemeClr>
              </a:solidFill>
              <a:effectLst>
                <a:innerShdw blurRad="50900" dist="38500" dir="13500000">
                  <a:srgbClr val="000000">
                    <a:alpha val="60000"/>
                  </a:srgbClr>
                </a:innerShdw>
              </a:effectLst>
            </a:rPr>
            <a:t>Binary System</a:t>
          </a:r>
          <a:endParaRPr lang="ar-SA" sz="2200" b="1" kern="1200" cap="none" spc="50" dirty="0">
            <a:ln w="13500">
              <a:solidFill>
                <a:schemeClr val="bg1">
                  <a:alpha val="6500"/>
                </a:schemeClr>
              </a:solidFill>
              <a:prstDash val="solid"/>
            </a:ln>
            <a:solidFill>
              <a:schemeClr val="bg1">
                <a:alpha val="95000"/>
              </a:schemeClr>
            </a:solidFill>
            <a:effectLst>
              <a:innerShdw blurRad="50900" dist="38500" dir="13500000">
                <a:srgbClr val="000000">
                  <a:alpha val="60000"/>
                </a:srgbClr>
              </a:innerShdw>
            </a:effectLst>
          </a:endParaRPr>
        </a:p>
      </dsp:txBody>
      <dsp:txXfrm>
        <a:off x="758114" y="90035"/>
        <a:ext cx="1763286" cy="1195429"/>
      </dsp:txXfrm>
    </dsp:sp>
    <dsp:sp modelId="{304F2226-89BC-4E39-B215-BB8D67265E51}">
      <dsp:nvSpPr>
        <dsp:cNvPr id="0" name=""/>
        <dsp:cNvSpPr/>
      </dsp:nvSpPr>
      <dsp:spPr>
        <a:xfrm>
          <a:off x="2611710" y="160247"/>
          <a:ext cx="1376535" cy="1070758"/>
        </a:xfrm>
        <a:prstGeom prst="rect">
          <a:avLst/>
        </a:prstGeom>
        <a:noFill/>
        <a:ln>
          <a:noFill/>
        </a:ln>
        <a:effectLst/>
      </dsp:spPr>
      <dsp:style>
        <a:lnRef idx="0">
          <a:scrgbClr r="0" g="0" b="0"/>
        </a:lnRef>
        <a:fillRef idx="0">
          <a:scrgbClr r="0" g="0" b="0"/>
        </a:fillRef>
        <a:effectRef idx="0">
          <a:scrgbClr r="0" g="0" b="0"/>
        </a:effectRef>
        <a:fontRef idx="minor"/>
      </dsp:style>
    </dsp:sp>
    <dsp:sp modelId="{F1EA0A12-9F1E-4267-8C34-DD47EAAC498F}">
      <dsp:nvSpPr>
        <dsp:cNvPr id="0" name=""/>
        <dsp:cNvSpPr/>
      </dsp:nvSpPr>
      <dsp:spPr>
        <a:xfrm rot="5400000">
          <a:off x="2586138" y="2768385"/>
          <a:ext cx="1124296" cy="1279971"/>
        </a:xfrm>
        <a:prstGeom prst="bentUpArrow">
          <a:avLst>
            <a:gd name="adj1" fmla="val 32840"/>
            <a:gd name="adj2" fmla="val 25000"/>
            <a:gd name="adj3" fmla="val 35780"/>
          </a:avLst>
        </a:prstGeom>
        <a:blipFill rotWithShape="1">
          <a:blip xmlns:r="http://schemas.openxmlformats.org/officeDocument/2006/relationships" r:embed="rId1">
            <a:duotone>
              <a:schemeClr val="accent1">
                <a:tint val="50000"/>
                <a:hueOff val="-710896"/>
                <a:satOff val="-5737"/>
                <a:lumOff val="4703"/>
                <a:alphaOff val="0"/>
                <a:shade val="74000"/>
                <a:satMod val="130000"/>
                <a:lumMod val="90000"/>
              </a:schemeClr>
              <a:schemeClr val="accent1">
                <a:tint val="50000"/>
                <a:hueOff val="-710896"/>
                <a:satOff val="-5737"/>
                <a:lumOff val="4703"/>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F207B5A2-9A86-4C0C-98C4-8AB7BEDF6764}">
      <dsp:nvSpPr>
        <dsp:cNvPr id="0" name=""/>
        <dsp:cNvSpPr/>
      </dsp:nvSpPr>
      <dsp:spPr>
        <a:xfrm>
          <a:off x="2262641" y="1513535"/>
          <a:ext cx="1892652" cy="1324795"/>
        </a:xfrm>
        <a:prstGeom prst="roundRect">
          <a:avLst>
            <a:gd name="adj" fmla="val 16670"/>
          </a:avLst>
        </a:prstGeom>
        <a:blipFill rotWithShape="1">
          <a:blip xmlns:r="http://schemas.openxmlformats.org/officeDocument/2006/relationships" r:embed="rId1">
            <a:duotone>
              <a:schemeClr val="accent3">
                <a:hueOff val="0"/>
                <a:satOff val="0"/>
                <a:lumOff val="0"/>
                <a:alphaOff val="0"/>
                <a:shade val="74000"/>
                <a:satMod val="130000"/>
                <a:lumMod val="90000"/>
              </a:schemeClr>
              <a:schemeClr val="accent3">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scene3d>
            <a:camera prst="orthographicFront"/>
            <a:lightRig rig="soft" dir="t">
              <a:rot lat="0" lon="0" rev="10800000"/>
            </a:lightRig>
          </a:scene3d>
          <a:sp3d>
            <a:bevelT w="27940" h="12700"/>
            <a:contourClr>
              <a:srgbClr val="DDDDDD"/>
            </a:contourClr>
          </a:sp3d>
        </a:bodyPr>
        <a:lstStyle/>
        <a:p>
          <a:pPr marL="0" lvl="0" indent="0" algn="ctr" defTabSz="977900" rtl="1">
            <a:lnSpc>
              <a:spcPct val="90000"/>
            </a:lnSpc>
            <a:spcBef>
              <a:spcPct val="0"/>
            </a:spcBef>
            <a:spcAft>
              <a:spcPct val="35000"/>
            </a:spcAft>
            <a:buNone/>
          </a:pPr>
          <a:r>
            <a:rPr lang="ar-SA" sz="2200" b="1" kern="1200" cap="none" spc="50" dirty="0">
              <a:ln w="13500">
                <a:solidFill>
                  <a:schemeClr val="bg1">
                    <a:alpha val="6500"/>
                  </a:schemeClr>
                </a:solidFill>
                <a:prstDash val="solid"/>
              </a:ln>
              <a:solidFill>
                <a:schemeClr val="bg1">
                  <a:alpha val="95000"/>
                </a:schemeClr>
              </a:solidFill>
              <a:effectLst>
                <a:innerShdw blurRad="50900" dist="38500" dir="13500000">
                  <a:srgbClr val="000000">
                    <a:alpha val="60000"/>
                  </a:srgbClr>
                </a:innerShdw>
              </a:effectLst>
            </a:rPr>
            <a:t>نظام العدد العشري </a:t>
          </a:r>
          <a:r>
            <a:rPr lang="en-US" sz="2200" b="1" kern="1200" cap="none" spc="50" dirty="0">
              <a:ln w="13500">
                <a:solidFill>
                  <a:schemeClr val="bg1">
                    <a:alpha val="6500"/>
                  </a:schemeClr>
                </a:solidFill>
                <a:prstDash val="solid"/>
              </a:ln>
              <a:solidFill>
                <a:schemeClr val="bg1">
                  <a:alpha val="95000"/>
                </a:schemeClr>
              </a:solidFill>
              <a:effectLst>
                <a:innerShdw blurRad="50900" dist="38500" dir="13500000">
                  <a:srgbClr val="000000">
                    <a:alpha val="60000"/>
                  </a:srgbClr>
                </a:innerShdw>
              </a:effectLst>
            </a:rPr>
            <a:t>Decimal System</a:t>
          </a:r>
          <a:endParaRPr lang="ar-SA" sz="2200" b="1" kern="1200" cap="none" spc="50" dirty="0">
            <a:ln w="13500">
              <a:solidFill>
                <a:schemeClr val="bg1">
                  <a:alpha val="6500"/>
                </a:schemeClr>
              </a:solidFill>
              <a:prstDash val="solid"/>
            </a:ln>
            <a:solidFill>
              <a:schemeClr val="bg1">
                <a:alpha val="95000"/>
              </a:schemeClr>
            </a:solidFill>
            <a:effectLst>
              <a:innerShdw blurRad="50900" dist="38500" dir="13500000">
                <a:srgbClr val="000000">
                  <a:alpha val="60000"/>
                </a:srgbClr>
              </a:innerShdw>
            </a:effectLst>
          </a:endParaRPr>
        </a:p>
      </dsp:txBody>
      <dsp:txXfrm>
        <a:off x="2327324" y="1578218"/>
        <a:ext cx="1763286" cy="1195429"/>
      </dsp:txXfrm>
    </dsp:sp>
    <dsp:sp modelId="{83AEB275-B1F9-433E-AA61-D462D5CF2D8B}">
      <dsp:nvSpPr>
        <dsp:cNvPr id="0" name=""/>
        <dsp:cNvSpPr/>
      </dsp:nvSpPr>
      <dsp:spPr>
        <a:xfrm>
          <a:off x="4180921" y="1648429"/>
          <a:ext cx="1376535" cy="1070758"/>
        </a:xfrm>
        <a:prstGeom prst="rect">
          <a:avLst/>
        </a:prstGeom>
        <a:noFill/>
        <a:ln>
          <a:noFill/>
        </a:ln>
        <a:effectLst/>
      </dsp:spPr>
      <dsp:style>
        <a:lnRef idx="0">
          <a:scrgbClr r="0" g="0" b="0"/>
        </a:lnRef>
        <a:fillRef idx="0">
          <a:scrgbClr r="0" g="0" b="0"/>
        </a:fillRef>
        <a:effectRef idx="0">
          <a:scrgbClr r="0" g="0" b="0"/>
        </a:effectRef>
        <a:fontRef idx="minor"/>
      </dsp:style>
    </dsp:sp>
    <dsp:sp modelId="{7375D566-02F9-4F5D-974B-0CF77821393F}">
      <dsp:nvSpPr>
        <dsp:cNvPr id="0" name=""/>
        <dsp:cNvSpPr/>
      </dsp:nvSpPr>
      <dsp:spPr>
        <a:xfrm rot="5400000">
          <a:off x="4155348" y="4256567"/>
          <a:ext cx="1124296" cy="1279971"/>
        </a:xfrm>
        <a:prstGeom prst="bentUpArrow">
          <a:avLst>
            <a:gd name="adj1" fmla="val 32840"/>
            <a:gd name="adj2" fmla="val 25000"/>
            <a:gd name="adj3" fmla="val 35780"/>
          </a:avLst>
        </a:prstGeom>
        <a:blipFill rotWithShape="1">
          <a:blip xmlns:r="http://schemas.openxmlformats.org/officeDocument/2006/relationships" r:embed="rId1">
            <a:duotone>
              <a:schemeClr val="accent1">
                <a:tint val="50000"/>
                <a:hueOff val="-1421792"/>
                <a:satOff val="-11475"/>
                <a:lumOff val="9405"/>
                <a:alphaOff val="0"/>
                <a:shade val="74000"/>
                <a:satMod val="130000"/>
                <a:lumMod val="90000"/>
              </a:schemeClr>
              <a:schemeClr val="accent1">
                <a:tint val="50000"/>
                <a:hueOff val="-1421792"/>
                <a:satOff val="-11475"/>
                <a:lumOff val="9405"/>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4F3CF582-03F0-4E32-95D4-D9F70A710BDD}">
      <dsp:nvSpPr>
        <dsp:cNvPr id="0" name=""/>
        <dsp:cNvSpPr/>
      </dsp:nvSpPr>
      <dsp:spPr>
        <a:xfrm>
          <a:off x="3857478" y="3010262"/>
          <a:ext cx="1892652" cy="1324795"/>
        </a:xfrm>
        <a:prstGeom prst="roundRect">
          <a:avLst>
            <a:gd name="adj" fmla="val 16670"/>
          </a:avLst>
        </a:prstGeom>
        <a:blipFill rotWithShape="1">
          <a:blip xmlns:r="http://schemas.openxmlformats.org/officeDocument/2006/relationships" r:embed="rId1">
            <a:duotone>
              <a:schemeClr val="accent4">
                <a:hueOff val="0"/>
                <a:satOff val="0"/>
                <a:lumOff val="0"/>
                <a:alphaOff val="0"/>
                <a:shade val="74000"/>
                <a:satMod val="130000"/>
                <a:lumMod val="90000"/>
              </a:schemeClr>
              <a:schemeClr val="accent4">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scene3d>
            <a:camera prst="orthographicFront"/>
            <a:lightRig rig="soft" dir="t">
              <a:rot lat="0" lon="0" rev="10800000"/>
            </a:lightRig>
          </a:scene3d>
          <a:sp3d>
            <a:bevelT w="27940" h="12700"/>
            <a:contourClr>
              <a:srgbClr val="DDDDDD"/>
            </a:contourClr>
          </a:sp3d>
        </a:bodyPr>
        <a:lstStyle/>
        <a:p>
          <a:pPr marL="0" lvl="0" indent="0" algn="ctr" defTabSz="977900" rtl="1">
            <a:lnSpc>
              <a:spcPct val="90000"/>
            </a:lnSpc>
            <a:spcBef>
              <a:spcPct val="0"/>
            </a:spcBef>
            <a:spcAft>
              <a:spcPct val="35000"/>
            </a:spcAft>
            <a:buNone/>
          </a:pPr>
          <a:r>
            <a:rPr lang="ar-SA" sz="2200" b="1" kern="1200" cap="none" spc="50" dirty="0">
              <a:ln w="13500">
                <a:solidFill>
                  <a:schemeClr val="bg1">
                    <a:alpha val="6500"/>
                  </a:schemeClr>
                </a:solidFill>
                <a:prstDash val="solid"/>
              </a:ln>
              <a:solidFill>
                <a:schemeClr val="bg1">
                  <a:alpha val="95000"/>
                </a:schemeClr>
              </a:solidFill>
              <a:effectLst>
                <a:innerShdw blurRad="50900" dist="38500" dir="13500000">
                  <a:srgbClr val="000000">
                    <a:alpha val="60000"/>
                  </a:srgbClr>
                </a:innerShdw>
              </a:effectLst>
            </a:rPr>
            <a:t>نظام العدد الثماني </a:t>
          </a:r>
          <a:r>
            <a:rPr lang="en-US" sz="2200" b="1" kern="1200" cap="none" spc="50" dirty="0">
              <a:ln w="13500">
                <a:solidFill>
                  <a:schemeClr val="bg1">
                    <a:alpha val="6500"/>
                  </a:schemeClr>
                </a:solidFill>
                <a:prstDash val="solid"/>
              </a:ln>
              <a:solidFill>
                <a:schemeClr val="bg1">
                  <a:alpha val="95000"/>
                </a:schemeClr>
              </a:solidFill>
              <a:effectLst>
                <a:innerShdw blurRad="50900" dist="38500" dir="13500000">
                  <a:srgbClr val="000000">
                    <a:alpha val="60000"/>
                  </a:srgbClr>
                </a:innerShdw>
              </a:effectLst>
            </a:rPr>
            <a:t>Octal System</a:t>
          </a:r>
          <a:endParaRPr lang="ar-SA" sz="2200" b="1" kern="1200" cap="none" spc="50" dirty="0">
            <a:ln w="13500">
              <a:solidFill>
                <a:schemeClr val="bg1">
                  <a:alpha val="6500"/>
                </a:schemeClr>
              </a:solidFill>
              <a:prstDash val="solid"/>
            </a:ln>
            <a:solidFill>
              <a:schemeClr val="bg1">
                <a:alpha val="95000"/>
              </a:schemeClr>
            </a:solidFill>
            <a:effectLst>
              <a:innerShdw blurRad="50900" dist="38500" dir="13500000">
                <a:srgbClr val="000000">
                  <a:alpha val="60000"/>
                </a:srgbClr>
              </a:innerShdw>
            </a:effectLst>
          </a:endParaRPr>
        </a:p>
      </dsp:txBody>
      <dsp:txXfrm>
        <a:off x="3922161" y="3074945"/>
        <a:ext cx="1763286" cy="1195429"/>
      </dsp:txXfrm>
    </dsp:sp>
    <dsp:sp modelId="{38D06CEB-D6A4-4036-B717-BCFF8A7DC130}">
      <dsp:nvSpPr>
        <dsp:cNvPr id="0" name=""/>
        <dsp:cNvSpPr/>
      </dsp:nvSpPr>
      <dsp:spPr>
        <a:xfrm>
          <a:off x="5750131" y="3136612"/>
          <a:ext cx="1376535" cy="1070758"/>
        </a:xfrm>
        <a:prstGeom prst="rect">
          <a:avLst/>
        </a:prstGeom>
        <a:noFill/>
        <a:ln>
          <a:noFill/>
        </a:ln>
        <a:effectLst/>
      </dsp:spPr>
      <dsp:style>
        <a:lnRef idx="0">
          <a:scrgbClr r="0" g="0" b="0"/>
        </a:lnRef>
        <a:fillRef idx="0">
          <a:scrgbClr r="0" g="0" b="0"/>
        </a:fillRef>
        <a:effectRef idx="0">
          <a:scrgbClr r="0" g="0" b="0"/>
        </a:effectRef>
        <a:fontRef idx="minor"/>
      </dsp:style>
    </dsp:sp>
    <dsp:sp modelId="{2D525429-381C-4C77-B5C9-745602A6B353}">
      <dsp:nvSpPr>
        <dsp:cNvPr id="0" name=""/>
        <dsp:cNvSpPr/>
      </dsp:nvSpPr>
      <dsp:spPr>
        <a:xfrm>
          <a:off x="5426689" y="4498445"/>
          <a:ext cx="1892652" cy="1324795"/>
        </a:xfrm>
        <a:prstGeom prst="roundRect">
          <a:avLst>
            <a:gd name="adj" fmla="val 16670"/>
          </a:avLst>
        </a:prstGeom>
        <a:blipFill rotWithShape="1">
          <a:blip xmlns:r="http://schemas.openxmlformats.org/officeDocument/2006/relationships" r:embed="rId1">
            <a:duotone>
              <a:schemeClr val="accent5">
                <a:hueOff val="0"/>
                <a:satOff val="0"/>
                <a:lumOff val="0"/>
                <a:alphaOff val="0"/>
                <a:shade val="74000"/>
                <a:satMod val="130000"/>
                <a:lumMod val="90000"/>
              </a:schemeClr>
              <a:schemeClr val="accent5">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scene3d>
            <a:camera prst="orthographicFront"/>
            <a:lightRig rig="soft" dir="t">
              <a:rot lat="0" lon="0" rev="10800000"/>
            </a:lightRig>
          </a:scene3d>
          <a:sp3d>
            <a:bevelT w="27940" h="12700"/>
            <a:contourClr>
              <a:srgbClr val="DDDDDD"/>
            </a:contourClr>
          </a:sp3d>
        </a:bodyPr>
        <a:lstStyle/>
        <a:p>
          <a:pPr marL="0" lvl="0" indent="0" algn="ctr" defTabSz="977900" rtl="1">
            <a:lnSpc>
              <a:spcPct val="90000"/>
            </a:lnSpc>
            <a:spcBef>
              <a:spcPct val="0"/>
            </a:spcBef>
            <a:spcAft>
              <a:spcPct val="35000"/>
            </a:spcAft>
            <a:buNone/>
          </a:pPr>
          <a:r>
            <a:rPr lang="ar-SA" sz="2200" b="1" kern="1200" cap="none" spc="50" dirty="0">
              <a:ln w="13500">
                <a:solidFill>
                  <a:schemeClr val="bg1">
                    <a:alpha val="6500"/>
                  </a:schemeClr>
                </a:solidFill>
                <a:prstDash val="solid"/>
              </a:ln>
              <a:solidFill>
                <a:schemeClr val="bg1">
                  <a:alpha val="95000"/>
                </a:schemeClr>
              </a:solidFill>
              <a:effectLst>
                <a:innerShdw blurRad="50900" dist="38500" dir="13500000">
                  <a:srgbClr val="000000">
                    <a:alpha val="60000"/>
                  </a:srgbClr>
                </a:innerShdw>
              </a:effectLst>
            </a:rPr>
            <a:t>النظام السادس عشري </a:t>
          </a:r>
          <a:r>
            <a:rPr lang="en-US" sz="2200" b="1" kern="1200" cap="none" spc="50" dirty="0">
              <a:ln w="13500">
                <a:solidFill>
                  <a:schemeClr val="bg1">
                    <a:alpha val="6500"/>
                  </a:schemeClr>
                </a:solidFill>
                <a:prstDash val="solid"/>
              </a:ln>
              <a:solidFill>
                <a:schemeClr val="bg1">
                  <a:alpha val="95000"/>
                </a:schemeClr>
              </a:solidFill>
              <a:effectLst>
                <a:innerShdw blurRad="50900" dist="38500" dir="13500000">
                  <a:srgbClr val="000000">
                    <a:alpha val="60000"/>
                  </a:srgbClr>
                </a:innerShdw>
              </a:effectLst>
            </a:rPr>
            <a:t>Hexadecimal System</a:t>
          </a:r>
          <a:endParaRPr lang="ar-SA" sz="2200" b="1" kern="1200" cap="none" spc="50" dirty="0">
            <a:ln w="13500">
              <a:solidFill>
                <a:schemeClr val="bg1">
                  <a:alpha val="6500"/>
                </a:schemeClr>
              </a:solidFill>
              <a:prstDash val="solid"/>
            </a:ln>
            <a:solidFill>
              <a:schemeClr val="bg1">
                <a:alpha val="95000"/>
              </a:schemeClr>
            </a:solidFill>
            <a:effectLst>
              <a:innerShdw blurRad="50900" dist="38500" dir="13500000">
                <a:srgbClr val="000000">
                  <a:alpha val="60000"/>
                </a:srgbClr>
              </a:innerShdw>
            </a:effectLst>
          </a:endParaRPr>
        </a:p>
      </dsp:txBody>
      <dsp:txXfrm>
        <a:off x="5491372" y="4563128"/>
        <a:ext cx="1763286" cy="11954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B7D4C3-6248-4B7E-8ED3-6157E8027BEF}">
      <dsp:nvSpPr>
        <dsp:cNvPr id="0" name=""/>
        <dsp:cNvSpPr/>
      </dsp:nvSpPr>
      <dsp:spPr>
        <a:xfrm>
          <a:off x="-6529214" y="-998943"/>
          <a:ext cx="7774303" cy="7774303"/>
        </a:xfrm>
        <a:prstGeom prst="blockArc">
          <a:avLst>
            <a:gd name="adj1" fmla="val 18900000"/>
            <a:gd name="adj2" fmla="val 2700000"/>
            <a:gd name="adj3" fmla="val 278"/>
          </a:avLst>
        </a:prstGeom>
        <a:noFill/>
        <a:ln w="15875"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4FB5F1-B72A-43B8-A655-C10FEA2A710D}">
      <dsp:nvSpPr>
        <dsp:cNvPr id="0" name=""/>
        <dsp:cNvSpPr/>
      </dsp:nvSpPr>
      <dsp:spPr>
        <a:xfrm>
          <a:off x="801766" y="577641"/>
          <a:ext cx="7207078" cy="1155283"/>
        </a:xfrm>
        <a:prstGeom prst="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7006" tIns="78740" rIns="78740" bIns="78740" numCol="1" spcCol="1270" anchor="ctr" anchorCtr="0">
          <a:noAutofit/>
        </a:bodyPr>
        <a:lstStyle/>
        <a:p>
          <a:pPr marL="0" lvl="0" indent="0" algn="r" defTabSz="1377950" rtl="1">
            <a:lnSpc>
              <a:spcPct val="90000"/>
            </a:lnSpc>
            <a:spcBef>
              <a:spcPct val="0"/>
            </a:spcBef>
            <a:spcAft>
              <a:spcPct val="35000"/>
            </a:spcAft>
            <a:buNone/>
          </a:pPr>
          <a:r>
            <a:rPr lang="ar-SA" sz="3100" kern="1200" dirty="0"/>
            <a:t>اسم النظام: العشري</a:t>
          </a:r>
        </a:p>
      </dsp:txBody>
      <dsp:txXfrm>
        <a:off x="801766" y="577641"/>
        <a:ext cx="7207078" cy="1155283"/>
      </dsp:txXfrm>
    </dsp:sp>
    <dsp:sp modelId="{DF247E66-BFC5-4FFB-BFF4-E1A3BFEACEDB}">
      <dsp:nvSpPr>
        <dsp:cNvPr id="0" name=""/>
        <dsp:cNvSpPr/>
      </dsp:nvSpPr>
      <dsp:spPr>
        <a:xfrm>
          <a:off x="79714" y="433231"/>
          <a:ext cx="1444103" cy="1444103"/>
        </a:xfrm>
        <a:prstGeom prst="ellipse">
          <a:avLst/>
        </a:prstGeom>
        <a:solidFill>
          <a:schemeClr val="lt1">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46090A-B705-47C1-9678-FA883A742D88}">
      <dsp:nvSpPr>
        <dsp:cNvPr id="0" name=""/>
        <dsp:cNvSpPr/>
      </dsp:nvSpPr>
      <dsp:spPr>
        <a:xfrm>
          <a:off x="1221711" y="2310566"/>
          <a:ext cx="6787133" cy="1155283"/>
        </a:xfrm>
        <a:prstGeom prst="rect">
          <a:avLst/>
        </a:prstGeom>
        <a:solidFill>
          <a:schemeClr val="accent3">
            <a:hueOff val="254046"/>
            <a:satOff val="-18697"/>
            <a:lumOff val="-147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7006" tIns="78740" rIns="78740" bIns="78740" numCol="1" spcCol="1270" anchor="ctr" anchorCtr="0">
          <a:noAutofit/>
        </a:bodyPr>
        <a:lstStyle/>
        <a:p>
          <a:pPr marL="0" lvl="0" indent="0" algn="r" defTabSz="1377950" rtl="1">
            <a:lnSpc>
              <a:spcPct val="90000"/>
            </a:lnSpc>
            <a:spcBef>
              <a:spcPct val="0"/>
            </a:spcBef>
            <a:spcAft>
              <a:spcPct val="35000"/>
            </a:spcAft>
            <a:buNone/>
          </a:pPr>
          <a:r>
            <a:rPr lang="ar-SA" sz="3100" kern="1200" dirty="0"/>
            <a:t>أساس النظام = 10</a:t>
          </a:r>
        </a:p>
      </dsp:txBody>
      <dsp:txXfrm>
        <a:off x="1221711" y="2310566"/>
        <a:ext cx="6787133" cy="1155283"/>
      </dsp:txXfrm>
    </dsp:sp>
    <dsp:sp modelId="{219A6D57-165C-40CD-A398-0FAD993D9AB6}">
      <dsp:nvSpPr>
        <dsp:cNvPr id="0" name=""/>
        <dsp:cNvSpPr/>
      </dsp:nvSpPr>
      <dsp:spPr>
        <a:xfrm>
          <a:off x="499659" y="2166155"/>
          <a:ext cx="1444103" cy="1444103"/>
        </a:xfrm>
        <a:prstGeom prst="ellipse">
          <a:avLst/>
        </a:prstGeom>
        <a:solidFill>
          <a:schemeClr val="lt1">
            <a:hueOff val="0"/>
            <a:satOff val="0"/>
            <a:lumOff val="0"/>
            <a:alphaOff val="0"/>
          </a:schemeClr>
        </a:solidFill>
        <a:ln w="15875" cap="rnd" cmpd="sng" algn="ctr">
          <a:solidFill>
            <a:schemeClr val="accent3">
              <a:hueOff val="254046"/>
              <a:satOff val="-18697"/>
              <a:lumOff val="-1471"/>
              <a:alphaOff val="0"/>
            </a:schemeClr>
          </a:solidFill>
          <a:prstDash val="solid"/>
        </a:ln>
        <a:effectLst/>
      </dsp:spPr>
      <dsp:style>
        <a:lnRef idx="2">
          <a:scrgbClr r="0" g="0" b="0"/>
        </a:lnRef>
        <a:fillRef idx="1">
          <a:scrgbClr r="0" g="0" b="0"/>
        </a:fillRef>
        <a:effectRef idx="0">
          <a:scrgbClr r="0" g="0" b="0"/>
        </a:effectRef>
        <a:fontRef idx="minor"/>
      </dsp:style>
    </dsp:sp>
    <dsp:sp modelId="{E3707E31-13BB-4E56-81D5-C1B686931BEB}">
      <dsp:nvSpPr>
        <dsp:cNvPr id="0" name=""/>
        <dsp:cNvSpPr/>
      </dsp:nvSpPr>
      <dsp:spPr>
        <a:xfrm>
          <a:off x="801766" y="4043491"/>
          <a:ext cx="7207078" cy="1155283"/>
        </a:xfrm>
        <a:prstGeom prst="rect">
          <a:avLst/>
        </a:prstGeom>
        <a:solidFill>
          <a:schemeClr val="accent3">
            <a:hueOff val="508092"/>
            <a:satOff val="-37393"/>
            <a:lumOff val="-294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7006" tIns="78740" rIns="78740" bIns="78740" numCol="1" spcCol="1270" anchor="ctr" anchorCtr="0">
          <a:noAutofit/>
        </a:bodyPr>
        <a:lstStyle/>
        <a:p>
          <a:pPr marL="0" lvl="0" indent="0" algn="r" defTabSz="1377950" rtl="1">
            <a:lnSpc>
              <a:spcPct val="90000"/>
            </a:lnSpc>
            <a:spcBef>
              <a:spcPct val="0"/>
            </a:spcBef>
            <a:spcAft>
              <a:spcPct val="35000"/>
            </a:spcAft>
            <a:buNone/>
          </a:pPr>
          <a:r>
            <a:rPr lang="ar-SA" sz="3100" kern="1200" dirty="0"/>
            <a:t>الأعداد المكونة للنظام = </a:t>
          </a:r>
        </a:p>
        <a:p>
          <a:pPr marL="0" lvl="0" indent="0" algn="r" defTabSz="1377950" rtl="1">
            <a:lnSpc>
              <a:spcPct val="90000"/>
            </a:lnSpc>
            <a:spcBef>
              <a:spcPct val="0"/>
            </a:spcBef>
            <a:spcAft>
              <a:spcPct val="35000"/>
            </a:spcAft>
            <a:buNone/>
          </a:pPr>
          <a:r>
            <a:rPr lang="ar-SA" sz="3100" kern="1200" dirty="0"/>
            <a:t>0-1-2-3-4-5-6-7-8-9</a:t>
          </a:r>
        </a:p>
      </dsp:txBody>
      <dsp:txXfrm>
        <a:off x="801766" y="4043491"/>
        <a:ext cx="7207078" cy="1155283"/>
      </dsp:txXfrm>
    </dsp:sp>
    <dsp:sp modelId="{DEB728EB-25DE-42F4-97B4-D375FE260C3F}">
      <dsp:nvSpPr>
        <dsp:cNvPr id="0" name=""/>
        <dsp:cNvSpPr/>
      </dsp:nvSpPr>
      <dsp:spPr>
        <a:xfrm>
          <a:off x="79714" y="3899080"/>
          <a:ext cx="1444103" cy="1444103"/>
        </a:xfrm>
        <a:prstGeom prst="ellipse">
          <a:avLst/>
        </a:prstGeom>
        <a:solidFill>
          <a:schemeClr val="lt1">
            <a:hueOff val="0"/>
            <a:satOff val="0"/>
            <a:lumOff val="0"/>
            <a:alphaOff val="0"/>
          </a:schemeClr>
        </a:solidFill>
        <a:ln w="15875" cap="rnd" cmpd="sng" algn="ctr">
          <a:solidFill>
            <a:schemeClr val="accent3">
              <a:hueOff val="508092"/>
              <a:satOff val="-37393"/>
              <a:lumOff val="-2941"/>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A04B9C-11F7-4389-8C9E-92F0B474445C}">
      <dsp:nvSpPr>
        <dsp:cNvPr id="0" name=""/>
        <dsp:cNvSpPr/>
      </dsp:nvSpPr>
      <dsp:spPr>
        <a:xfrm rot="5400000">
          <a:off x="-222646" y="223826"/>
          <a:ext cx="1484312" cy="1039018"/>
        </a:xfrm>
        <a:prstGeom prst="chevron">
          <a:avLst/>
        </a:prstGeom>
        <a:solidFill>
          <a:schemeClr val="accent3">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rtl="1">
            <a:lnSpc>
              <a:spcPct val="90000"/>
            </a:lnSpc>
            <a:spcBef>
              <a:spcPct val="0"/>
            </a:spcBef>
            <a:spcAft>
              <a:spcPct val="35000"/>
            </a:spcAft>
            <a:buNone/>
          </a:pPr>
          <a:r>
            <a:rPr lang="ar-SA" sz="3000" kern="1200" dirty="0"/>
            <a:t> </a:t>
          </a:r>
        </a:p>
      </dsp:txBody>
      <dsp:txXfrm rot="-5400000">
        <a:off x="1" y="520688"/>
        <a:ext cx="1039018" cy="445294"/>
      </dsp:txXfrm>
    </dsp:sp>
    <dsp:sp modelId="{82585D25-BE27-495E-BAA6-AD08F0915B50}">
      <dsp:nvSpPr>
        <dsp:cNvPr id="0" name=""/>
        <dsp:cNvSpPr/>
      </dsp:nvSpPr>
      <dsp:spPr>
        <a:xfrm rot="5400000">
          <a:off x="3085107" y="-2044909"/>
          <a:ext cx="964803" cy="5056981"/>
        </a:xfrm>
        <a:prstGeom prst="round2SameRect">
          <a:avLst/>
        </a:prstGeom>
        <a:solidFill>
          <a:schemeClr val="lt1">
            <a:alpha val="90000"/>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26720" tIns="38100" rIns="38100" bIns="38100" numCol="1" spcCol="1270" anchor="ctr" anchorCtr="0">
          <a:noAutofit/>
        </a:bodyPr>
        <a:lstStyle/>
        <a:p>
          <a:pPr marL="285750" lvl="1" indent="-285750" algn="r" defTabSz="2667000" rtl="1">
            <a:lnSpc>
              <a:spcPct val="90000"/>
            </a:lnSpc>
            <a:spcBef>
              <a:spcPct val="0"/>
            </a:spcBef>
            <a:spcAft>
              <a:spcPct val="15000"/>
            </a:spcAft>
            <a:buChar char="•"/>
          </a:pPr>
          <a:r>
            <a:rPr lang="ar-SA" sz="6000" kern="1200" dirty="0"/>
            <a:t>وزن العدد</a:t>
          </a:r>
        </a:p>
      </dsp:txBody>
      <dsp:txXfrm rot="-5400000">
        <a:off x="1039018" y="48278"/>
        <a:ext cx="5009883" cy="870607"/>
      </dsp:txXfrm>
    </dsp:sp>
    <dsp:sp modelId="{EB100F41-DF30-4157-8E4E-707F99AD7BB8}">
      <dsp:nvSpPr>
        <dsp:cNvPr id="0" name=""/>
        <dsp:cNvSpPr/>
      </dsp:nvSpPr>
      <dsp:spPr>
        <a:xfrm rot="5400000">
          <a:off x="-222646" y="1512490"/>
          <a:ext cx="1484312" cy="1039018"/>
        </a:xfrm>
        <a:prstGeom prst="chevron">
          <a:avLst/>
        </a:prstGeom>
        <a:solidFill>
          <a:schemeClr val="accent3">
            <a:hueOff val="254046"/>
            <a:satOff val="-18697"/>
            <a:lumOff val="-1471"/>
            <a:alphaOff val="0"/>
          </a:schemeClr>
        </a:solidFill>
        <a:ln w="15875" cap="rnd" cmpd="sng" algn="ctr">
          <a:solidFill>
            <a:schemeClr val="accent3">
              <a:hueOff val="254046"/>
              <a:satOff val="-18697"/>
              <a:lumOff val="-147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rtl="1">
            <a:lnSpc>
              <a:spcPct val="90000"/>
            </a:lnSpc>
            <a:spcBef>
              <a:spcPct val="0"/>
            </a:spcBef>
            <a:spcAft>
              <a:spcPct val="35000"/>
            </a:spcAft>
            <a:buNone/>
          </a:pPr>
          <a:r>
            <a:rPr lang="ar-SA" sz="3000" kern="1200" dirty="0"/>
            <a:t> </a:t>
          </a:r>
        </a:p>
      </dsp:txBody>
      <dsp:txXfrm rot="-5400000">
        <a:off x="1" y="1809352"/>
        <a:ext cx="1039018" cy="445294"/>
      </dsp:txXfrm>
    </dsp:sp>
    <dsp:sp modelId="{5CFAF973-E536-409B-AA4A-959F1783F7CE}">
      <dsp:nvSpPr>
        <dsp:cNvPr id="0" name=""/>
        <dsp:cNvSpPr/>
      </dsp:nvSpPr>
      <dsp:spPr>
        <a:xfrm rot="5400000">
          <a:off x="3085107" y="-756245"/>
          <a:ext cx="964803" cy="5056981"/>
        </a:xfrm>
        <a:prstGeom prst="round2SameRect">
          <a:avLst/>
        </a:prstGeom>
        <a:solidFill>
          <a:schemeClr val="lt1">
            <a:alpha val="90000"/>
            <a:hueOff val="0"/>
            <a:satOff val="0"/>
            <a:lumOff val="0"/>
            <a:alphaOff val="0"/>
          </a:schemeClr>
        </a:solidFill>
        <a:ln w="15875" cap="rnd" cmpd="sng" algn="ctr">
          <a:solidFill>
            <a:schemeClr val="accent3">
              <a:hueOff val="254046"/>
              <a:satOff val="-18697"/>
              <a:lumOff val="-147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26720" tIns="38100" rIns="38100" bIns="38100" numCol="1" spcCol="1270" anchor="ctr" anchorCtr="0">
          <a:noAutofit/>
        </a:bodyPr>
        <a:lstStyle/>
        <a:p>
          <a:pPr marL="285750" lvl="1" indent="-285750" algn="r" defTabSz="2667000" rtl="1">
            <a:lnSpc>
              <a:spcPct val="90000"/>
            </a:lnSpc>
            <a:spcBef>
              <a:spcPct val="0"/>
            </a:spcBef>
            <a:spcAft>
              <a:spcPct val="15000"/>
            </a:spcAft>
            <a:buChar char="•"/>
          </a:pPr>
          <a:r>
            <a:rPr lang="ar-SA" sz="6000" kern="1200" dirty="0"/>
            <a:t>موقع العدد</a:t>
          </a:r>
        </a:p>
      </dsp:txBody>
      <dsp:txXfrm rot="-5400000">
        <a:off x="1039018" y="1336942"/>
        <a:ext cx="5009883" cy="870607"/>
      </dsp:txXfrm>
    </dsp:sp>
    <dsp:sp modelId="{A94D9D75-CDB9-4178-A788-E37D47292EEB}">
      <dsp:nvSpPr>
        <dsp:cNvPr id="0" name=""/>
        <dsp:cNvSpPr/>
      </dsp:nvSpPr>
      <dsp:spPr>
        <a:xfrm rot="5400000">
          <a:off x="-222646" y="2801154"/>
          <a:ext cx="1484312" cy="1039018"/>
        </a:xfrm>
        <a:prstGeom prst="chevron">
          <a:avLst/>
        </a:prstGeom>
        <a:solidFill>
          <a:schemeClr val="accent3">
            <a:hueOff val="508092"/>
            <a:satOff val="-37393"/>
            <a:lumOff val="-2941"/>
            <a:alphaOff val="0"/>
          </a:schemeClr>
        </a:solidFill>
        <a:ln w="15875" cap="rnd" cmpd="sng" algn="ctr">
          <a:solidFill>
            <a:schemeClr val="accent3">
              <a:hueOff val="508092"/>
              <a:satOff val="-37393"/>
              <a:lumOff val="-294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rtl="1">
            <a:lnSpc>
              <a:spcPct val="90000"/>
            </a:lnSpc>
            <a:spcBef>
              <a:spcPct val="0"/>
            </a:spcBef>
            <a:spcAft>
              <a:spcPct val="35000"/>
            </a:spcAft>
            <a:buNone/>
          </a:pPr>
          <a:r>
            <a:rPr lang="ar-SA" sz="3000" kern="1200" dirty="0"/>
            <a:t> </a:t>
          </a:r>
        </a:p>
      </dsp:txBody>
      <dsp:txXfrm rot="-5400000">
        <a:off x="1" y="3098016"/>
        <a:ext cx="1039018" cy="445294"/>
      </dsp:txXfrm>
    </dsp:sp>
    <dsp:sp modelId="{53D0F349-EDD2-4228-A90C-7613B6D30A3F}">
      <dsp:nvSpPr>
        <dsp:cNvPr id="0" name=""/>
        <dsp:cNvSpPr/>
      </dsp:nvSpPr>
      <dsp:spPr>
        <a:xfrm rot="5400000">
          <a:off x="3085107" y="532418"/>
          <a:ext cx="964803" cy="5056981"/>
        </a:xfrm>
        <a:prstGeom prst="round2SameRect">
          <a:avLst/>
        </a:prstGeom>
        <a:solidFill>
          <a:schemeClr val="lt1">
            <a:alpha val="90000"/>
            <a:hueOff val="0"/>
            <a:satOff val="0"/>
            <a:lumOff val="0"/>
            <a:alphaOff val="0"/>
          </a:schemeClr>
        </a:solidFill>
        <a:ln w="15875" cap="rnd" cmpd="sng" algn="ctr">
          <a:solidFill>
            <a:schemeClr val="accent3">
              <a:hueOff val="508092"/>
              <a:satOff val="-37393"/>
              <a:lumOff val="-294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26720" tIns="38100" rIns="38100" bIns="38100" numCol="1" spcCol="1270" anchor="ctr" anchorCtr="0">
          <a:noAutofit/>
        </a:bodyPr>
        <a:lstStyle/>
        <a:p>
          <a:pPr marL="285750" lvl="1" indent="-285750" algn="r" defTabSz="2667000" rtl="1">
            <a:lnSpc>
              <a:spcPct val="90000"/>
            </a:lnSpc>
            <a:spcBef>
              <a:spcPct val="0"/>
            </a:spcBef>
            <a:spcAft>
              <a:spcPct val="15000"/>
            </a:spcAft>
            <a:buChar char="•"/>
          </a:pPr>
          <a:r>
            <a:rPr lang="ar-SA" sz="6000" kern="1200" dirty="0"/>
            <a:t>نظام العدد</a:t>
          </a:r>
        </a:p>
      </dsp:txBody>
      <dsp:txXfrm rot="-5400000">
        <a:off x="1039018" y="2625605"/>
        <a:ext cx="5009883" cy="87060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B7D4C3-6248-4B7E-8ED3-6157E8027BEF}">
      <dsp:nvSpPr>
        <dsp:cNvPr id="0" name=""/>
        <dsp:cNvSpPr/>
      </dsp:nvSpPr>
      <dsp:spPr>
        <a:xfrm>
          <a:off x="-6529214" y="-998943"/>
          <a:ext cx="7774303" cy="7774303"/>
        </a:xfrm>
        <a:prstGeom prst="blockArc">
          <a:avLst>
            <a:gd name="adj1" fmla="val 18900000"/>
            <a:gd name="adj2" fmla="val 2700000"/>
            <a:gd name="adj3" fmla="val 278"/>
          </a:avLst>
        </a:prstGeom>
        <a:noFill/>
        <a:ln w="15875"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4FB5F1-B72A-43B8-A655-C10FEA2A710D}">
      <dsp:nvSpPr>
        <dsp:cNvPr id="0" name=""/>
        <dsp:cNvSpPr/>
      </dsp:nvSpPr>
      <dsp:spPr>
        <a:xfrm>
          <a:off x="801766" y="577641"/>
          <a:ext cx="7207078" cy="1155283"/>
        </a:xfrm>
        <a:prstGeom prst="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7006" tIns="132080" rIns="132080" bIns="132080" numCol="1" spcCol="1270" anchor="ctr" anchorCtr="0">
          <a:noAutofit/>
        </a:bodyPr>
        <a:lstStyle/>
        <a:p>
          <a:pPr marL="0" lvl="0" indent="0" algn="r" defTabSz="2311400" rtl="1">
            <a:lnSpc>
              <a:spcPct val="90000"/>
            </a:lnSpc>
            <a:spcBef>
              <a:spcPct val="0"/>
            </a:spcBef>
            <a:spcAft>
              <a:spcPct val="35000"/>
            </a:spcAft>
            <a:buNone/>
          </a:pPr>
          <a:r>
            <a:rPr lang="ar-SA" sz="5200" kern="1200" dirty="0"/>
            <a:t>اسم النظام: الثنائي</a:t>
          </a:r>
        </a:p>
      </dsp:txBody>
      <dsp:txXfrm>
        <a:off x="801766" y="577641"/>
        <a:ext cx="7207078" cy="1155283"/>
      </dsp:txXfrm>
    </dsp:sp>
    <dsp:sp modelId="{DF247E66-BFC5-4FFB-BFF4-E1A3BFEACEDB}">
      <dsp:nvSpPr>
        <dsp:cNvPr id="0" name=""/>
        <dsp:cNvSpPr/>
      </dsp:nvSpPr>
      <dsp:spPr>
        <a:xfrm>
          <a:off x="79714" y="433231"/>
          <a:ext cx="1444103" cy="1444103"/>
        </a:xfrm>
        <a:prstGeom prst="ellipse">
          <a:avLst/>
        </a:prstGeom>
        <a:solidFill>
          <a:schemeClr val="lt1">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46090A-B705-47C1-9678-FA883A742D88}">
      <dsp:nvSpPr>
        <dsp:cNvPr id="0" name=""/>
        <dsp:cNvSpPr/>
      </dsp:nvSpPr>
      <dsp:spPr>
        <a:xfrm>
          <a:off x="1221711" y="2310566"/>
          <a:ext cx="6787133" cy="1155283"/>
        </a:xfrm>
        <a:prstGeom prst="rect">
          <a:avLst/>
        </a:prstGeom>
        <a:solidFill>
          <a:schemeClr val="accent3">
            <a:hueOff val="254046"/>
            <a:satOff val="-18697"/>
            <a:lumOff val="-147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7006" tIns="132080" rIns="132080" bIns="132080" numCol="1" spcCol="1270" anchor="ctr" anchorCtr="0">
          <a:noAutofit/>
        </a:bodyPr>
        <a:lstStyle/>
        <a:p>
          <a:pPr marL="0" lvl="0" indent="0" algn="r" defTabSz="2311400" rtl="1">
            <a:lnSpc>
              <a:spcPct val="90000"/>
            </a:lnSpc>
            <a:spcBef>
              <a:spcPct val="0"/>
            </a:spcBef>
            <a:spcAft>
              <a:spcPct val="35000"/>
            </a:spcAft>
            <a:buNone/>
          </a:pPr>
          <a:r>
            <a:rPr lang="ar-SA" sz="5200" kern="1200" dirty="0"/>
            <a:t>أساس النظام = 2</a:t>
          </a:r>
        </a:p>
      </dsp:txBody>
      <dsp:txXfrm>
        <a:off x="1221711" y="2310566"/>
        <a:ext cx="6787133" cy="1155283"/>
      </dsp:txXfrm>
    </dsp:sp>
    <dsp:sp modelId="{219A6D57-165C-40CD-A398-0FAD993D9AB6}">
      <dsp:nvSpPr>
        <dsp:cNvPr id="0" name=""/>
        <dsp:cNvSpPr/>
      </dsp:nvSpPr>
      <dsp:spPr>
        <a:xfrm>
          <a:off x="499659" y="2166155"/>
          <a:ext cx="1444103" cy="1444103"/>
        </a:xfrm>
        <a:prstGeom prst="ellipse">
          <a:avLst/>
        </a:prstGeom>
        <a:solidFill>
          <a:schemeClr val="lt1">
            <a:hueOff val="0"/>
            <a:satOff val="0"/>
            <a:lumOff val="0"/>
            <a:alphaOff val="0"/>
          </a:schemeClr>
        </a:solidFill>
        <a:ln w="15875" cap="rnd" cmpd="sng" algn="ctr">
          <a:solidFill>
            <a:schemeClr val="accent3">
              <a:hueOff val="254046"/>
              <a:satOff val="-18697"/>
              <a:lumOff val="-1471"/>
              <a:alphaOff val="0"/>
            </a:schemeClr>
          </a:solidFill>
          <a:prstDash val="solid"/>
        </a:ln>
        <a:effectLst/>
      </dsp:spPr>
      <dsp:style>
        <a:lnRef idx="2">
          <a:scrgbClr r="0" g="0" b="0"/>
        </a:lnRef>
        <a:fillRef idx="1">
          <a:scrgbClr r="0" g="0" b="0"/>
        </a:fillRef>
        <a:effectRef idx="0">
          <a:scrgbClr r="0" g="0" b="0"/>
        </a:effectRef>
        <a:fontRef idx="minor"/>
      </dsp:style>
    </dsp:sp>
    <dsp:sp modelId="{E3707E31-13BB-4E56-81D5-C1B686931BEB}">
      <dsp:nvSpPr>
        <dsp:cNvPr id="0" name=""/>
        <dsp:cNvSpPr/>
      </dsp:nvSpPr>
      <dsp:spPr>
        <a:xfrm>
          <a:off x="801766" y="4043491"/>
          <a:ext cx="7207078" cy="1155283"/>
        </a:xfrm>
        <a:prstGeom prst="rect">
          <a:avLst/>
        </a:prstGeom>
        <a:solidFill>
          <a:schemeClr val="accent3">
            <a:hueOff val="508092"/>
            <a:satOff val="-37393"/>
            <a:lumOff val="-294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7006" tIns="132080" rIns="132080" bIns="132080" numCol="1" spcCol="1270" anchor="ctr" anchorCtr="0">
          <a:noAutofit/>
        </a:bodyPr>
        <a:lstStyle/>
        <a:p>
          <a:pPr marL="0" lvl="0" indent="0" algn="r" defTabSz="2311400" rtl="1">
            <a:lnSpc>
              <a:spcPct val="90000"/>
            </a:lnSpc>
            <a:spcBef>
              <a:spcPct val="0"/>
            </a:spcBef>
            <a:spcAft>
              <a:spcPct val="35000"/>
            </a:spcAft>
            <a:buNone/>
          </a:pPr>
          <a:r>
            <a:rPr lang="ar-SA" sz="5200" kern="1200" dirty="0"/>
            <a:t>الأعداد المكونة للنظام = 0-1</a:t>
          </a:r>
        </a:p>
      </dsp:txBody>
      <dsp:txXfrm>
        <a:off x="801766" y="4043491"/>
        <a:ext cx="7207078" cy="1155283"/>
      </dsp:txXfrm>
    </dsp:sp>
    <dsp:sp modelId="{DEB728EB-25DE-42F4-97B4-D375FE260C3F}">
      <dsp:nvSpPr>
        <dsp:cNvPr id="0" name=""/>
        <dsp:cNvSpPr/>
      </dsp:nvSpPr>
      <dsp:spPr>
        <a:xfrm>
          <a:off x="79714" y="3899080"/>
          <a:ext cx="1444103" cy="1444103"/>
        </a:xfrm>
        <a:prstGeom prst="ellipse">
          <a:avLst/>
        </a:prstGeom>
        <a:solidFill>
          <a:schemeClr val="lt1">
            <a:hueOff val="0"/>
            <a:satOff val="0"/>
            <a:lumOff val="0"/>
            <a:alphaOff val="0"/>
          </a:schemeClr>
        </a:solidFill>
        <a:ln w="15875" cap="rnd" cmpd="sng" algn="ctr">
          <a:solidFill>
            <a:schemeClr val="accent3">
              <a:hueOff val="508092"/>
              <a:satOff val="-37393"/>
              <a:lumOff val="-2941"/>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A04B9C-11F7-4389-8C9E-92F0B474445C}">
      <dsp:nvSpPr>
        <dsp:cNvPr id="0" name=""/>
        <dsp:cNvSpPr/>
      </dsp:nvSpPr>
      <dsp:spPr>
        <a:xfrm rot="5400000">
          <a:off x="-222646" y="223826"/>
          <a:ext cx="1484312" cy="1039018"/>
        </a:xfrm>
        <a:prstGeom prst="chevron">
          <a:avLst/>
        </a:prstGeom>
        <a:solidFill>
          <a:schemeClr val="accent3">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rtl="1">
            <a:lnSpc>
              <a:spcPct val="90000"/>
            </a:lnSpc>
            <a:spcBef>
              <a:spcPct val="0"/>
            </a:spcBef>
            <a:spcAft>
              <a:spcPct val="35000"/>
            </a:spcAft>
            <a:buNone/>
          </a:pPr>
          <a:r>
            <a:rPr lang="ar-SA" sz="3000" kern="1200" dirty="0"/>
            <a:t> </a:t>
          </a:r>
        </a:p>
      </dsp:txBody>
      <dsp:txXfrm rot="-5400000">
        <a:off x="1" y="520688"/>
        <a:ext cx="1039018" cy="445294"/>
      </dsp:txXfrm>
    </dsp:sp>
    <dsp:sp modelId="{82585D25-BE27-495E-BAA6-AD08F0915B50}">
      <dsp:nvSpPr>
        <dsp:cNvPr id="0" name=""/>
        <dsp:cNvSpPr/>
      </dsp:nvSpPr>
      <dsp:spPr>
        <a:xfrm rot="5400000">
          <a:off x="3085107" y="-2044909"/>
          <a:ext cx="964803" cy="5056981"/>
        </a:xfrm>
        <a:prstGeom prst="round2SameRect">
          <a:avLst/>
        </a:prstGeom>
        <a:solidFill>
          <a:schemeClr val="lt1">
            <a:alpha val="90000"/>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26720" tIns="38100" rIns="38100" bIns="38100" numCol="1" spcCol="1270" anchor="ctr" anchorCtr="0">
          <a:noAutofit/>
        </a:bodyPr>
        <a:lstStyle/>
        <a:p>
          <a:pPr marL="285750" lvl="1" indent="-285750" algn="r" defTabSz="2667000" rtl="1">
            <a:lnSpc>
              <a:spcPct val="90000"/>
            </a:lnSpc>
            <a:spcBef>
              <a:spcPct val="0"/>
            </a:spcBef>
            <a:spcAft>
              <a:spcPct val="15000"/>
            </a:spcAft>
            <a:buChar char="•"/>
          </a:pPr>
          <a:r>
            <a:rPr lang="ar-SA" sz="6000" kern="1200" dirty="0"/>
            <a:t>وزن العدد</a:t>
          </a:r>
        </a:p>
      </dsp:txBody>
      <dsp:txXfrm rot="-5400000">
        <a:off x="1039018" y="48278"/>
        <a:ext cx="5009883" cy="870607"/>
      </dsp:txXfrm>
    </dsp:sp>
    <dsp:sp modelId="{EB100F41-DF30-4157-8E4E-707F99AD7BB8}">
      <dsp:nvSpPr>
        <dsp:cNvPr id="0" name=""/>
        <dsp:cNvSpPr/>
      </dsp:nvSpPr>
      <dsp:spPr>
        <a:xfrm rot="5400000">
          <a:off x="-222646" y="1512490"/>
          <a:ext cx="1484312" cy="1039018"/>
        </a:xfrm>
        <a:prstGeom prst="chevron">
          <a:avLst/>
        </a:prstGeom>
        <a:solidFill>
          <a:schemeClr val="accent3">
            <a:hueOff val="254046"/>
            <a:satOff val="-18697"/>
            <a:lumOff val="-1471"/>
            <a:alphaOff val="0"/>
          </a:schemeClr>
        </a:solidFill>
        <a:ln w="15875" cap="rnd" cmpd="sng" algn="ctr">
          <a:solidFill>
            <a:schemeClr val="accent3">
              <a:hueOff val="254046"/>
              <a:satOff val="-18697"/>
              <a:lumOff val="-147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rtl="1">
            <a:lnSpc>
              <a:spcPct val="90000"/>
            </a:lnSpc>
            <a:spcBef>
              <a:spcPct val="0"/>
            </a:spcBef>
            <a:spcAft>
              <a:spcPct val="35000"/>
            </a:spcAft>
            <a:buNone/>
          </a:pPr>
          <a:r>
            <a:rPr lang="ar-SA" sz="3000" kern="1200" dirty="0"/>
            <a:t> </a:t>
          </a:r>
        </a:p>
      </dsp:txBody>
      <dsp:txXfrm rot="-5400000">
        <a:off x="1" y="1809352"/>
        <a:ext cx="1039018" cy="445294"/>
      </dsp:txXfrm>
    </dsp:sp>
    <dsp:sp modelId="{5CFAF973-E536-409B-AA4A-959F1783F7CE}">
      <dsp:nvSpPr>
        <dsp:cNvPr id="0" name=""/>
        <dsp:cNvSpPr/>
      </dsp:nvSpPr>
      <dsp:spPr>
        <a:xfrm rot="5400000">
          <a:off x="3085107" y="-756245"/>
          <a:ext cx="964803" cy="5056981"/>
        </a:xfrm>
        <a:prstGeom prst="round2SameRect">
          <a:avLst/>
        </a:prstGeom>
        <a:solidFill>
          <a:schemeClr val="lt1">
            <a:alpha val="90000"/>
            <a:hueOff val="0"/>
            <a:satOff val="0"/>
            <a:lumOff val="0"/>
            <a:alphaOff val="0"/>
          </a:schemeClr>
        </a:solidFill>
        <a:ln w="15875" cap="rnd" cmpd="sng" algn="ctr">
          <a:solidFill>
            <a:schemeClr val="accent3">
              <a:hueOff val="254046"/>
              <a:satOff val="-18697"/>
              <a:lumOff val="-147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26720" tIns="38100" rIns="38100" bIns="38100" numCol="1" spcCol="1270" anchor="ctr" anchorCtr="0">
          <a:noAutofit/>
        </a:bodyPr>
        <a:lstStyle/>
        <a:p>
          <a:pPr marL="285750" lvl="1" indent="-285750" algn="r" defTabSz="2667000" rtl="1">
            <a:lnSpc>
              <a:spcPct val="90000"/>
            </a:lnSpc>
            <a:spcBef>
              <a:spcPct val="0"/>
            </a:spcBef>
            <a:spcAft>
              <a:spcPct val="15000"/>
            </a:spcAft>
            <a:buChar char="•"/>
          </a:pPr>
          <a:r>
            <a:rPr lang="ar-SA" sz="6000" kern="1200" dirty="0"/>
            <a:t>موقع العدد</a:t>
          </a:r>
        </a:p>
      </dsp:txBody>
      <dsp:txXfrm rot="-5400000">
        <a:off x="1039018" y="1336942"/>
        <a:ext cx="5009883" cy="870607"/>
      </dsp:txXfrm>
    </dsp:sp>
    <dsp:sp modelId="{A94D9D75-CDB9-4178-A788-E37D47292EEB}">
      <dsp:nvSpPr>
        <dsp:cNvPr id="0" name=""/>
        <dsp:cNvSpPr/>
      </dsp:nvSpPr>
      <dsp:spPr>
        <a:xfrm rot="5400000">
          <a:off x="-222646" y="2801154"/>
          <a:ext cx="1484312" cy="1039018"/>
        </a:xfrm>
        <a:prstGeom prst="chevron">
          <a:avLst/>
        </a:prstGeom>
        <a:solidFill>
          <a:schemeClr val="accent3">
            <a:hueOff val="508092"/>
            <a:satOff val="-37393"/>
            <a:lumOff val="-2941"/>
            <a:alphaOff val="0"/>
          </a:schemeClr>
        </a:solidFill>
        <a:ln w="15875" cap="rnd" cmpd="sng" algn="ctr">
          <a:solidFill>
            <a:schemeClr val="accent3">
              <a:hueOff val="508092"/>
              <a:satOff val="-37393"/>
              <a:lumOff val="-294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rtl="1">
            <a:lnSpc>
              <a:spcPct val="90000"/>
            </a:lnSpc>
            <a:spcBef>
              <a:spcPct val="0"/>
            </a:spcBef>
            <a:spcAft>
              <a:spcPct val="35000"/>
            </a:spcAft>
            <a:buNone/>
          </a:pPr>
          <a:r>
            <a:rPr lang="ar-SA" sz="3000" kern="1200" dirty="0"/>
            <a:t> </a:t>
          </a:r>
        </a:p>
      </dsp:txBody>
      <dsp:txXfrm rot="-5400000">
        <a:off x="1" y="3098016"/>
        <a:ext cx="1039018" cy="445294"/>
      </dsp:txXfrm>
    </dsp:sp>
    <dsp:sp modelId="{53D0F349-EDD2-4228-A90C-7613B6D30A3F}">
      <dsp:nvSpPr>
        <dsp:cNvPr id="0" name=""/>
        <dsp:cNvSpPr/>
      </dsp:nvSpPr>
      <dsp:spPr>
        <a:xfrm rot="5400000">
          <a:off x="3085107" y="532418"/>
          <a:ext cx="964803" cy="5056981"/>
        </a:xfrm>
        <a:prstGeom prst="round2SameRect">
          <a:avLst/>
        </a:prstGeom>
        <a:solidFill>
          <a:schemeClr val="lt1">
            <a:alpha val="90000"/>
            <a:hueOff val="0"/>
            <a:satOff val="0"/>
            <a:lumOff val="0"/>
            <a:alphaOff val="0"/>
          </a:schemeClr>
        </a:solidFill>
        <a:ln w="15875" cap="rnd" cmpd="sng" algn="ctr">
          <a:solidFill>
            <a:schemeClr val="accent3">
              <a:hueOff val="508092"/>
              <a:satOff val="-37393"/>
              <a:lumOff val="-294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26720" tIns="38100" rIns="38100" bIns="38100" numCol="1" spcCol="1270" anchor="ctr" anchorCtr="0">
          <a:noAutofit/>
        </a:bodyPr>
        <a:lstStyle/>
        <a:p>
          <a:pPr marL="285750" lvl="1" indent="-285750" algn="r" defTabSz="2667000" rtl="1">
            <a:lnSpc>
              <a:spcPct val="90000"/>
            </a:lnSpc>
            <a:spcBef>
              <a:spcPct val="0"/>
            </a:spcBef>
            <a:spcAft>
              <a:spcPct val="15000"/>
            </a:spcAft>
            <a:buChar char="•"/>
          </a:pPr>
          <a:r>
            <a:rPr lang="ar-SA" sz="6000" kern="1200" dirty="0"/>
            <a:t>نظام العدد</a:t>
          </a:r>
        </a:p>
      </dsp:txBody>
      <dsp:txXfrm rot="-5400000">
        <a:off x="1039018" y="2625605"/>
        <a:ext cx="5009883" cy="87060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B7D4C3-6248-4B7E-8ED3-6157E8027BEF}">
      <dsp:nvSpPr>
        <dsp:cNvPr id="0" name=""/>
        <dsp:cNvSpPr/>
      </dsp:nvSpPr>
      <dsp:spPr>
        <a:xfrm>
          <a:off x="-6529214" y="-998943"/>
          <a:ext cx="7774303" cy="7774303"/>
        </a:xfrm>
        <a:prstGeom prst="blockArc">
          <a:avLst>
            <a:gd name="adj1" fmla="val 18900000"/>
            <a:gd name="adj2" fmla="val 2700000"/>
            <a:gd name="adj3" fmla="val 278"/>
          </a:avLst>
        </a:prstGeom>
        <a:noFill/>
        <a:ln w="15875"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4FB5F1-B72A-43B8-A655-C10FEA2A710D}">
      <dsp:nvSpPr>
        <dsp:cNvPr id="0" name=""/>
        <dsp:cNvSpPr/>
      </dsp:nvSpPr>
      <dsp:spPr>
        <a:xfrm>
          <a:off x="801766" y="577641"/>
          <a:ext cx="7207078" cy="1155283"/>
        </a:xfrm>
        <a:prstGeom prst="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7006" tIns="78740" rIns="78740" bIns="78740" numCol="1" spcCol="1270" anchor="ctr" anchorCtr="0">
          <a:noAutofit/>
        </a:bodyPr>
        <a:lstStyle/>
        <a:p>
          <a:pPr marL="0" lvl="0" indent="0" algn="r" defTabSz="1377950" rtl="1">
            <a:lnSpc>
              <a:spcPct val="90000"/>
            </a:lnSpc>
            <a:spcBef>
              <a:spcPct val="0"/>
            </a:spcBef>
            <a:spcAft>
              <a:spcPct val="35000"/>
            </a:spcAft>
            <a:buNone/>
          </a:pPr>
          <a:r>
            <a:rPr lang="ar-SA" sz="3100" kern="1200" dirty="0"/>
            <a:t>اسم النظام: الثماني</a:t>
          </a:r>
        </a:p>
      </dsp:txBody>
      <dsp:txXfrm>
        <a:off x="801766" y="577641"/>
        <a:ext cx="7207078" cy="1155283"/>
      </dsp:txXfrm>
    </dsp:sp>
    <dsp:sp modelId="{DF247E66-BFC5-4FFB-BFF4-E1A3BFEACEDB}">
      <dsp:nvSpPr>
        <dsp:cNvPr id="0" name=""/>
        <dsp:cNvSpPr/>
      </dsp:nvSpPr>
      <dsp:spPr>
        <a:xfrm>
          <a:off x="79714" y="433231"/>
          <a:ext cx="1444103" cy="1444103"/>
        </a:xfrm>
        <a:prstGeom prst="ellipse">
          <a:avLst/>
        </a:prstGeom>
        <a:solidFill>
          <a:schemeClr val="lt1">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46090A-B705-47C1-9678-FA883A742D88}">
      <dsp:nvSpPr>
        <dsp:cNvPr id="0" name=""/>
        <dsp:cNvSpPr/>
      </dsp:nvSpPr>
      <dsp:spPr>
        <a:xfrm>
          <a:off x="1221711" y="2310566"/>
          <a:ext cx="6787133" cy="1155283"/>
        </a:xfrm>
        <a:prstGeom prst="rect">
          <a:avLst/>
        </a:prstGeom>
        <a:solidFill>
          <a:schemeClr val="accent3">
            <a:hueOff val="254046"/>
            <a:satOff val="-18697"/>
            <a:lumOff val="-147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7006" tIns="78740" rIns="78740" bIns="78740" numCol="1" spcCol="1270" anchor="ctr" anchorCtr="0">
          <a:noAutofit/>
        </a:bodyPr>
        <a:lstStyle/>
        <a:p>
          <a:pPr marL="0" lvl="0" indent="0" algn="r" defTabSz="1377950" rtl="1">
            <a:lnSpc>
              <a:spcPct val="90000"/>
            </a:lnSpc>
            <a:spcBef>
              <a:spcPct val="0"/>
            </a:spcBef>
            <a:spcAft>
              <a:spcPct val="35000"/>
            </a:spcAft>
            <a:buNone/>
          </a:pPr>
          <a:r>
            <a:rPr lang="ar-SA" sz="3100" kern="1200" dirty="0"/>
            <a:t>أساس النظام = 8</a:t>
          </a:r>
        </a:p>
      </dsp:txBody>
      <dsp:txXfrm>
        <a:off x="1221711" y="2310566"/>
        <a:ext cx="6787133" cy="1155283"/>
      </dsp:txXfrm>
    </dsp:sp>
    <dsp:sp modelId="{219A6D57-165C-40CD-A398-0FAD993D9AB6}">
      <dsp:nvSpPr>
        <dsp:cNvPr id="0" name=""/>
        <dsp:cNvSpPr/>
      </dsp:nvSpPr>
      <dsp:spPr>
        <a:xfrm>
          <a:off x="499659" y="2166155"/>
          <a:ext cx="1444103" cy="1444103"/>
        </a:xfrm>
        <a:prstGeom prst="ellipse">
          <a:avLst/>
        </a:prstGeom>
        <a:solidFill>
          <a:schemeClr val="lt1">
            <a:hueOff val="0"/>
            <a:satOff val="0"/>
            <a:lumOff val="0"/>
            <a:alphaOff val="0"/>
          </a:schemeClr>
        </a:solidFill>
        <a:ln w="15875" cap="rnd" cmpd="sng" algn="ctr">
          <a:solidFill>
            <a:schemeClr val="accent3">
              <a:hueOff val="254046"/>
              <a:satOff val="-18697"/>
              <a:lumOff val="-1471"/>
              <a:alphaOff val="0"/>
            </a:schemeClr>
          </a:solidFill>
          <a:prstDash val="solid"/>
        </a:ln>
        <a:effectLst/>
      </dsp:spPr>
      <dsp:style>
        <a:lnRef idx="2">
          <a:scrgbClr r="0" g="0" b="0"/>
        </a:lnRef>
        <a:fillRef idx="1">
          <a:scrgbClr r="0" g="0" b="0"/>
        </a:fillRef>
        <a:effectRef idx="0">
          <a:scrgbClr r="0" g="0" b="0"/>
        </a:effectRef>
        <a:fontRef idx="minor"/>
      </dsp:style>
    </dsp:sp>
    <dsp:sp modelId="{E3707E31-13BB-4E56-81D5-C1B686931BEB}">
      <dsp:nvSpPr>
        <dsp:cNvPr id="0" name=""/>
        <dsp:cNvSpPr/>
      </dsp:nvSpPr>
      <dsp:spPr>
        <a:xfrm>
          <a:off x="801766" y="4043491"/>
          <a:ext cx="7207078" cy="1155283"/>
        </a:xfrm>
        <a:prstGeom prst="rect">
          <a:avLst/>
        </a:prstGeom>
        <a:solidFill>
          <a:schemeClr val="accent3">
            <a:hueOff val="508092"/>
            <a:satOff val="-37393"/>
            <a:lumOff val="-294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7006" tIns="78740" rIns="78740" bIns="78740" numCol="1" spcCol="1270" anchor="ctr" anchorCtr="0">
          <a:noAutofit/>
        </a:bodyPr>
        <a:lstStyle/>
        <a:p>
          <a:pPr marL="0" lvl="0" indent="0" algn="r" defTabSz="1377950" rtl="1">
            <a:lnSpc>
              <a:spcPct val="90000"/>
            </a:lnSpc>
            <a:spcBef>
              <a:spcPct val="0"/>
            </a:spcBef>
            <a:spcAft>
              <a:spcPct val="35000"/>
            </a:spcAft>
            <a:buNone/>
          </a:pPr>
          <a:r>
            <a:rPr lang="ar-SA" sz="3100" kern="1200" dirty="0"/>
            <a:t>الأعداد المكونة للنظام = </a:t>
          </a:r>
        </a:p>
        <a:p>
          <a:pPr marL="0" lvl="0" indent="0" algn="r" defTabSz="1377950" rtl="1">
            <a:lnSpc>
              <a:spcPct val="90000"/>
            </a:lnSpc>
            <a:spcBef>
              <a:spcPct val="0"/>
            </a:spcBef>
            <a:spcAft>
              <a:spcPct val="35000"/>
            </a:spcAft>
            <a:buNone/>
          </a:pPr>
          <a:r>
            <a:rPr lang="ar-SA" sz="3100" kern="1200" dirty="0"/>
            <a:t>0-1-2-3-4-5-6-7</a:t>
          </a:r>
        </a:p>
      </dsp:txBody>
      <dsp:txXfrm>
        <a:off x="801766" y="4043491"/>
        <a:ext cx="7207078" cy="1155283"/>
      </dsp:txXfrm>
    </dsp:sp>
    <dsp:sp modelId="{DEB728EB-25DE-42F4-97B4-D375FE260C3F}">
      <dsp:nvSpPr>
        <dsp:cNvPr id="0" name=""/>
        <dsp:cNvSpPr/>
      </dsp:nvSpPr>
      <dsp:spPr>
        <a:xfrm>
          <a:off x="79714" y="3899080"/>
          <a:ext cx="1444103" cy="1444103"/>
        </a:xfrm>
        <a:prstGeom prst="ellipse">
          <a:avLst/>
        </a:prstGeom>
        <a:solidFill>
          <a:schemeClr val="lt1">
            <a:hueOff val="0"/>
            <a:satOff val="0"/>
            <a:lumOff val="0"/>
            <a:alphaOff val="0"/>
          </a:schemeClr>
        </a:solidFill>
        <a:ln w="15875" cap="rnd" cmpd="sng" algn="ctr">
          <a:solidFill>
            <a:schemeClr val="accent3">
              <a:hueOff val="508092"/>
              <a:satOff val="-37393"/>
              <a:lumOff val="-2941"/>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A04B9C-11F7-4389-8C9E-92F0B474445C}">
      <dsp:nvSpPr>
        <dsp:cNvPr id="0" name=""/>
        <dsp:cNvSpPr/>
      </dsp:nvSpPr>
      <dsp:spPr>
        <a:xfrm rot="5400000">
          <a:off x="-222646" y="223826"/>
          <a:ext cx="1484312" cy="1039018"/>
        </a:xfrm>
        <a:prstGeom prst="chevron">
          <a:avLst/>
        </a:prstGeom>
        <a:solidFill>
          <a:schemeClr val="accent3">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rtl="1">
            <a:lnSpc>
              <a:spcPct val="90000"/>
            </a:lnSpc>
            <a:spcBef>
              <a:spcPct val="0"/>
            </a:spcBef>
            <a:spcAft>
              <a:spcPct val="35000"/>
            </a:spcAft>
            <a:buNone/>
          </a:pPr>
          <a:r>
            <a:rPr lang="ar-SA" sz="3000" kern="1200" dirty="0"/>
            <a:t> </a:t>
          </a:r>
        </a:p>
      </dsp:txBody>
      <dsp:txXfrm rot="-5400000">
        <a:off x="1" y="520688"/>
        <a:ext cx="1039018" cy="445294"/>
      </dsp:txXfrm>
    </dsp:sp>
    <dsp:sp modelId="{82585D25-BE27-495E-BAA6-AD08F0915B50}">
      <dsp:nvSpPr>
        <dsp:cNvPr id="0" name=""/>
        <dsp:cNvSpPr/>
      </dsp:nvSpPr>
      <dsp:spPr>
        <a:xfrm rot="5400000">
          <a:off x="3085107" y="-2044909"/>
          <a:ext cx="964803" cy="5056981"/>
        </a:xfrm>
        <a:prstGeom prst="round2SameRect">
          <a:avLst/>
        </a:prstGeom>
        <a:solidFill>
          <a:schemeClr val="lt1">
            <a:alpha val="90000"/>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26720" tIns="38100" rIns="38100" bIns="38100" numCol="1" spcCol="1270" anchor="ctr" anchorCtr="0">
          <a:noAutofit/>
        </a:bodyPr>
        <a:lstStyle/>
        <a:p>
          <a:pPr marL="285750" lvl="1" indent="-285750" algn="r" defTabSz="2667000" rtl="1">
            <a:lnSpc>
              <a:spcPct val="90000"/>
            </a:lnSpc>
            <a:spcBef>
              <a:spcPct val="0"/>
            </a:spcBef>
            <a:spcAft>
              <a:spcPct val="15000"/>
            </a:spcAft>
            <a:buChar char="•"/>
          </a:pPr>
          <a:r>
            <a:rPr lang="ar-SA" sz="6000" kern="1200" dirty="0"/>
            <a:t>وزن العدد</a:t>
          </a:r>
        </a:p>
      </dsp:txBody>
      <dsp:txXfrm rot="-5400000">
        <a:off x="1039018" y="48278"/>
        <a:ext cx="5009883" cy="870607"/>
      </dsp:txXfrm>
    </dsp:sp>
    <dsp:sp modelId="{EB100F41-DF30-4157-8E4E-707F99AD7BB8}">
      <dsp:nvSpPr>
        <dsp:cNvPr id="0" name=""/>
        <dsp:cNvSpPr/>
      </dsp:nvSpPr>
      <dsp:spPr>
        <a:xfrm rot="5400000">
          <a:off x="-222646" y="1512490"/>
          <a:ext cx="1484312" cy="1039018"/>
        </a:xfrm>
        <a:prstGeom prst="chevron">
          <a:avLst/>
        </a:prstGeom>
        <a:solidFill>
          <a:schemeClr val="accent3">
            <a:hueOff val="254046"/>
            <a:satOff val="-18697"/>
            <a:lumOff val="-1471"/>
            <a:alphaOff val="0"/>
          </a:schemeClr>
        </a:solidFill>
        <a:ln w="15875" cap="rnd" cmpd="sng" algn="ctr">
          <a:solidFill>
            <a:schemeClr val="accent3">
              <a:hueOff val="254046"/>
              <a:satOff val="-18697"/>
              <a:lumOff val="-147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rtl="1">
            <a:lnSpc>
              <a:spcPct val="90000"/>
            </a:lnSpc>
            <a:spcBef>
              <a:spcPct val="0"/>
            </a:spcBef>
            <a:spcAft>
              <a:spcPct val="35000"/>
            </a:spcAft>
            <a:buNone/>
          </a:pPr>
          <a:r>
            <a:rPr lang="ar-SA" sz="3000" kern="1200" dirty="0"/>
            <a:t> </a:t>
          </a:r>
        </a:p>
      </dsp:txBody>
      <dsp:txXfrm rot="-5400000">
        <a:off x="1" y="1809352"/>
        <a:ext cx="1039018" cy="445294"/>
      </dsp:txXfrm>
    </dsp:sp>
    <dsp:sp modelId="{5CFAF973-E536-409B-AA4A-959F1783F7CE}">
      <dsp:nvSpPr>
        <dsp:cNvPr id="0" name=""/>
        <dsp:cNvSpPr/>
      </dsp:nvSpPr>
      <dsp:spPr>
        <a:xfrm rot="5400000">
          <a:off x="3085107" y="-756245"/>
          <a:ext cx="964803" cy="5056981"/>
        </a:xfrm>
        <a:prstGeom prst="round2SameRect">
          <a:avLst/>
        </a:prstGeom>
        <a:solidFill>
          <a:schemeClr val="lt1">
            <a:alpha val="90000"/>
            <a:hueOff val="0"/>
            <a:satOff val="0"/>
            <a:lumOff val="0"/>
            <a:alphaOff val="0"/>
          </a:schemeClr>
        </a:solidFill>
        <a:ln w="15875" cap="rnd" cmpd="sng" algn="ctr">
          <a:solidFill>
            <a:schemeClr val="accent3">
              <a:hueOff val="254046"/>
              <a:satOff val="-18697"/>
              <a:lumOff val="-147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26720" tIns="38100" rIns="38100" bIns="38100" numCol="1" spcCol="1270" anchor="ctr" anchorCtr="0">
          <a:noAutofit/>
        </a:bodyPr>
        <a:lstStyle/>
        <a:p>
          <a:pPr marL="285750" lvl="1" indent="-285750" algn="r" defTabSz="2667000" rtl="1">
            <a:lnSpc>
              <a:spcPct val="90000"/>
            </a:lnSpc>
            <a:spcBef>
              <a:spcPct val="0"/>
            </a:spcBef>
            <a:spcAft>
              <a:spcPct val="15000"/>
            </a:spcAft>
            <a:buChar char="•"/>
          </a:pPr>
          <a:r>
            <a:rPr lang="ar-SA" sz="6000" kern="1200" dirty="0"/>
            <a:t>موقع العدد</a:t>
          </a:r>
        </a:p>
      </dsp:txBody>
      <dsp:txXfrm rot="-5400000">
        <a:off x="1039018" y="1336942"/>
        <a:ext cx="5009883" cy="870607"/>
      </dsp:txXfrm>
    </dsp:sp>
    <dsp:sp modelId="{A94D9D75-CDB9-4178-A788-E37D47292EEB}">
      <dsp:nvSpPr>
        <dsp:cNvPr id="0" name=""/>
        <dsp:cNvSpPr/>
      </dsp:nvSpPr>
      <dsp:spPr>
        <a:xfrm rot="5400000">
          <a:off x="-222646" y="2801154"/>
          <a:ext cx="1484312" cy="1039018"/>
        </a:xfrm>
        <a:prstGeom prst="chevron">
          <a:avLst/>
        </a:prstGeom>
        <a:solidFill>
          <a:schemeClr val="accent3">
            <a:hueOff val="508092"/>
            <a:satOff val="-37393"/>
            <a:lumOff val="-2941"/>
            <a:alphaOff val="0"/>
          </a:schemeClr>
        </a:solidFill>
        <a:ln w="15875" cap="rnd" cmpd="sng" algn="ctr">
          <a:solidFill>
            <a:schemeClr val="accent3">
              <a:hueOff val="508092"/>
              <a:satOff val="-37393"/>
              <a:lumOff val="-294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rtl="1">
            <a:lnSpc>
              <a:spcPct val="90000"/>
            </a:lnSpc>
            <a:spcBef>
              <a:spcPct val="0"/>
            </a:spcBef>
            <a:spcAft>
              <a:spcPct val="35000"/>
            </a:spcAft>
            <a:buNone/>
          </a:pPr>
          <a:r>
            <a:rPr lang="ar-SA" sz="3000" kern="1200" dirty="0"/>
            <a:t> </a:t>
          </a:r>
        </a:p>
      </dsp:txBody>
      <dsp:txXfrm rot="-5400000">
        <a:off x="1" y="3098016"/>
        <a:ext cx="1039018" cy="445294"/>
      </dsp:txXfrm>
    </dsp:sp>
    <dsp:sp modelId="{53D0F349-EDD2-4228-A90C-7613B6D30A3F}">
      <dsp:nvSpPr>
        <dsp:cNvPr id="0" name=""/>
        <dsp:cNvSpPr/>
      </dsp:nvSpPr>
      <dsp:spPr>
        <a:xfrm rot="5400000">
          <a:off x="3085107" y="532418"/>
          <a:ext cx="964803" cy="5056981"/>
        </a:xfrm>
        <a:prstGeom prst="round2SameRect">
          <a:avLst/>
        </a:prstGeom>
        <a:solidFill>
          <a:schemeClr val="lt1">
            <a:alpha val="90000"/>
            <a:hueOff val="0"/>
            <a:satOff val="0"/>
            <a:lumOff val="0"/>
            <a:alphaOff val="0"/>
          </a:schemeClr>
        </a:solidFill>
        <a:ln w="15875" cap="rnd" cmpd="sng" algn="ctr">
          <a:solidFill>
            <a:schemeClr val="accent3">
              <a:hueOff val="508092"/>
              <a:satOff val="-37393"/>
              <a:lumOff val="-294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26720" tIns="38100" rIns="38100" bIns="38100" numCol="1" spcCol="1270" anchor="ctr" anchorCtr="0">
          <a:noAutofit/>
        </a:bodyPr>
        <a:lstStyle/>
        <a:p>
          <a:pPr marL="285750" lvl="1" indent="-285750" algn="r" defTabSz="2667000" rtl="1">
            <a:lnSpc>
              <a:spcPct val="90000"/>
            </a:lnSpc>
            <a:spcBef>
              <a:spcPct val="0"/>
            </a:spcBef>
            <a:spcAft>
              <a:spcPct val="15000"/>
            </a:spcAft>
            <a:buChar char="•"/>
          </a:pPr>
          <a:r>
            <a:rPr lang="ar-SA" sz="6000" kern="1200" dirty="0"/>
            <a:t>نظام العدد</a:t>
          </a:r>
        </a:p>
      </dsp:txBody>
      <dsp:txXfrm rot="-5400000">
        <a:off x="1039018" y="2625605"/>
        <a:ext cx="5009883" cy="870607"/>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EB78D67D-C1A2-4D68-AE03-9932B45062A9}" type="datetimeFigureOut">
              <a:rPr lang="ar-SA" smtClean="0"/>
              <a:pPr/>
              <a:t>06/03/41</a:t>
            </a:fld>
            <a:endParaRPr lang="ar-SA"/>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70300BD4-4217-461D-87B9-313507557CFD}" type="slidenum">
              <a:rPr lang="ar-SA" smtClean="0"/>
              <a:pPr/>
              <a:t>‹#›</a:t>
            </a:fld>
            <a:endParaRPr lang="ar-SA"/>
          </a:p>
        </p:txBody>
      </p:sp>
    </p:spTree>
    <p:extLst>
      <p:ext uri="{BB962C8B-B14F-4D97-AF65-F5344CB8AC3E}">
        <p14:creationId xmlns:p14="http://schemas.microsoft.com/office/powerpoint/2010/main" val="370195852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123A8C-9E8D-4952-A8A9-2D88C4845608}" type="slidenum">
              <a:rPr lang="en-US">
                <a:solidFill>
                  <a:prstClr val="black"/>
                </a:solidFill>
              </a:rPr>
              <a:pPr/>
              <a:t>1</a:t>
            </a:fld>
            <a:endParaRPr lang="en-US" dirty="0">
              <a:solidFill>
                <a:prstClr val="black"/>
              </a:solidFill>
            </a:endParaRPr>
          </a:p>
        </p:txBody>
      </p:sp>
      <p:sp>
        <p:nvSpPr>
          <p:cNvPr id="130050" name="Rectangle 2"/>
          <p:cNvSpPr>
            <a:spLocks noGrp="1" noRot="1" noChangeAspect="1" noChangeArrowheads="1" noTextEdit="1"/>
          </p:cNvSpPr>
          <p:nvPr>
            <p:ph type="sldImg"/>
          </p:nvPr>
        </p:nvSpPr>
        <p:spPr>
          <a:xfrm>
            <a:off x="1152525" y="692150"/>
            <a:ext cx="4554538" cy="3416300"/>
          </a:xfrm>
          <a:ln w="12700" cap="flat">
            <a:solidFill>
              <a:schemeClr val="tx1"/>
            </a:solidFill>
          </a:ln>
        </p:spPr>
      </p:sp>
      <p:sp>
        <p:nvSpPr>
          <p:cNvPr id="130051" name="Rectangle 3"/>
          <p:cNvSpPr>
            <a:spLocks noGrp="1" noChangeArrowheads="1"/>
          </p:cNvSpPr>
          <p:nvPr>
            <p:ph type="body" idx="1"/>
          </p:nvPr>
        </p:nvSpPr>
        <p:spPr>
          <a:xfrm>
            <a:off x="914400" y="4343400"/>
            <a:ext cx="5029200" cy="4114800"/>
          </a:xfrm>
          <a:ln/>
        </p:spPr>
        <p:txBody>
          <a:bodyPr lIns="92075" tIns="46038" rIns="92075" bIns="46038"/>
          <a:lstStyle/>
          <a:p>
            <a:endParaRPr lang="en-US" dirty="0"/>
          </a:p>
        </p:txBody>
      </p:sp>
    </p:spTree>
    <p:extLst>
      <p:ext uri="{BB962C8B-B14F-4D97-AF65-F5344CB8AC3E}">
        <p14:creationId xmlns:p14="http://schemas.microsoft.com/office/powerpoint/2010/main" val="3963438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123A8C-9E8D-4952-A8A9-2D88C4845608}" type="slidenum">
              <a:rPr lang="en-US">
                <a:solidFill>
                  <a:prstClr val="black"/>
                </a:solidFill>
              </a:rPr>
              <a:pPr/>
              <a:t>27</a:t>
            </a:fld>
            <a:endParaRPr lang="en-US">
              <a:solidFill>
                <a:prstClr val="black"/>
              </a:solidFill>
            </a:endParaRPr>
          </a:p>
        </p:txBody>
      </p:sp>
      <p:sp>
        <p:nvSpPr>
          <p:cNvPr id="130050" name="Rectangle 2"/>
          <p:cNvSpPr>
            <a:spLocks noGrp="1" noRot="1" noChangeAspect="1" noChangeArrowheads="1" noTextEdit="1"/>
          </p:cNvSpPr>
          <p:nvPr>
            <p:ph type="sldImg"/>
          </p:nvPr>
        </p:nvSpPr>
        <p:spPr>
          <a:xfrm>
            <a:off x="1152525" y="692150"/>
            <a:ext cx="4554538" cy="3416300"/>
          </a:xfrm>
          <a:ln w="12700" cap="flat">
            <a:solidFill>
              <a:schemeClr val="tx1"/>
            </a:solidFill>
          </a:ln>
        </p:spPr>
      </p:sp>
      <p:sp>
        <p:nvSpPr>
          <p:cNvPr id="130051"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extLst>
      <p:ext uri="{BB962C8B-B14F-4D97-AF65-F5344CB8AC3E}">
        <p14:creationId xmlns:p14="http://schemas.microsoft.com/office/powerpoint/2010/main" val="125504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123A8C-9E8D-4952-A8A9-2D88C4845608}" type="slidenum">
              <a:rPr lang="en-US">
                <a:solidFill>
                  <a:prstClr val="black"/>
                </a:solidFill>
              </a:rPr>
              <a:pPr/>
              <a:t>28</a:t>
            </a:fld>
            <a:endParaRPr lang="en-US">
              <a:solidFill>
                <a:prstClr val="black"/>
              </a:solidFill>
            </a:endParaRPr>
          </a:p>
        </p:txBody>
      </p:sp>
      <p:sp>
        <p:nvSpPr>
          <p:cNvPr id="130050" name="Rectangle 2"/>
          <p:cNvSpPr>
            <a:spLocks noGrp="1" noRot="1" noChangeAspect="1" noChangeArrowheads="1" noTextEdit="1"/>
          </p:cNvSpPr>
          <p:nvPr>
            <p:ph type="sldImg"/>
          </p:nvPr>
        </p:nvSpPr>
        <p:spPr>
          <a:xfrm>
            <a:off x="1152525" y="692150"/>
            <a:ext cx="4554538" cy="3416300"/>
          </a:xfrm>
          <a:ln w="12700" cap="flat">
            <a:solidFill>
              <a:schemeClr val="tx1"/>
            </a:solidFill>
          </a:ln>
        </p:spPr>
      </p:sp>
      <p:sp>
        <p:nvSpPr>
          <p:cNvPr id="130051"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extLst>
      <p:ext uri="{BB962C8B-B14F-4D97-AF65-F5344CB8AC3E}">
        <p14:creationId xmlns:p14="http://schemas.microsoft.com/office/powerpoint/2010/main" val="1505167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123A8C-9E8D-4952-A8A9-2D88C4845608}" type="slidenum">
              <a:rPr lang="en-US">
                <a:solidFill>
                  <a:prstClr val="black"/>
                </a:solidFill>
              </a:rPr>
              <a:pPr/>
              <a:t>29</a:t>
            </a:fld>
            <a:endParaRPr lang="en-US">
              <a:solidFill>
                <a:prstClr val="black"/>
              </a:solidFill>
            </a:endParaRPr>
          </a:p>
        </p:txBody>
      </p:sp>
      <p:sp>
        <p:nvSpPr>
          <p:cNvPr id="130050" name="Rectangle 2"/>
          <p:cNvSpPr>
            <a:spLocks noGrp="1" noRot="1" noChangeAspect="1" noChangeArrowheads="1" noTextEdit="1"/>
          </p:cNvSpPr>
          <p:nvPr>
            <p:ph type="sldImg"/>
          </p:nvPr>
        </p:nvSpPr>
        <p:spPr>
          <a:xfrm>
            <a:off x="1152525" y="692150"/>
            <a:ext cx="4554538" cy="3416300"/>
          </a:xfrm>
          <a:ln w="12700" cap="flat">
            <a:solidFill>
              <a:schemeClr val="tx1"/>
            </a:solidFill>
          </a:ln>
        </p:spPr>
      </p:sp>
      <p:sp>
        <p:nvSpPr>
          <p:cNvPr id="130051"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extLst>
      <p:ext uri="{BB962C8B-B14F-4D97-AF65-F5344CB8AC3E}">
        <p14:creationId xmlns:p14="http://schemas.microsoft.com/office/powerpoint/2010/main" val="4027781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a:lstStyle/>
          <a:p>
            <a:pPr eaLnBrk="1" hangingPunct="1">
              <a:spcBef>
                <a:spcPct val="0"/>
              </a:spcBef>
            </a:pPr>
            <a:r>
              <a:rPr lang="ar-SA" dirty="0"/>
              <a:t>سؤالين ورا بعض .. لا طبعا لا يتعامل معها بصورتها الاصل</a:t>
            </a:r>
            <a:r>
              <a:rPr lang="ar-SA" baseline="0" dirty="0"/>
              <a:t> لان جهاز الحاسب اله الكترونيه تستخدم </a:t>
            </a:r>
            <a:r>
              <a:rPr lang="ar-SA" baseline="0" dirty="0" err="1"/>
              <a:t>الطاقه</a:t>
            </a:r>
            <a:r>
              <a:rPr lang="ar-SA" baseline="0" dirty="0"/>
              <a:t> </a:t>
            </a:r>
            <a:r>
              <a:rPr lang="ar-SA" baseline="0" dirty="0" err="1"/>
              <a:t>الكهربائيه</a:t>
            </a:r>
            <a:r>
              <a:rPr lang="ar-SA" baseline="0" dirty="0"/>
              <a:t> في جميع تعاملاتها</a:t>
            </a:r>
            <a:endParaRPr lang="ar-SA" dirty="0"/>
          </a:p>
        </p:txBody>
      </p:sp>
      <p:sp>
        <p:nvSpPr>
          <p:cNvPr id="788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AD3F676-07F0-49AB-8289-4A4BF2F2D853}" type="slidenum">
              <a:rPr lang="ar-SA" smtClean="0"/>
              <a:pPr fontAlgn="base">
                <a:spcBef>
                  <a:spcPct val="0"/>
                </a:spcBef>
                <a:spcAft>
                  <a:spcPct val="0"/>
                </a:spcAft>
                <a:defRPr/>
              </a:pPr>
              <a:t>33</a:t>
            </a:fld>
            <a:endParaRPr lang="ar-SA"/>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123A8C-9E8D-4952-A8A9-2D88C4845608}" type="slidenum">
              <a:rPr lang="en-US">
                <a:solidFill>
                  <a:prstClr val="black"/>
                </a:solidFill>
              </a:rPr>
              <a:pPr/>
              <a:t>34</a:t>
            </a:fld>
            <a:endParaRPr lang="en-US">
              <a:solidFill>
                <a:prstClr val="black"/>
              </a:solidFill>
            </a:endParaRPr>
          </a:p>
        </p:txBody>
      </p:sp>
      <p:sp>
        <p:nvSpPr>
          <p:cNvPr id="130050" name="Rectangle 2"/>
          <p:cNvSpPr>
            <a:spLocks noGrp="1" noRot="1" noChangeAspect="1" noChangeArrowheads="1" noTextEdit="1"/>
          </p:cNvSpPr>
          <p:nvPr>
            <p:ph type="sldImg"/>
          </p:nvPr>
        </p:nvSpPr>
        <p:spPr>
          <a:xfrm>
            <a:off x="1152525" y="692150"/>
            <a:ext cx="4554538" cy="3416300"/>
          </a:xfrm>
          <a:ln w="12700" cap="flat">
            <a:solidFill>
              <a:schemeClr val="tx1"/>
            </a:solidFill>
          </a:ln>
        </p:spPr>
      </p:sp>
      <p:sp>
        <p:nvSpPr>
          <p:cNvPr id="130051"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extLst>
      <p:ext uri="{BB962C8B-B14F-4D97-AF65-F5344CB8AC3E}">
        <p14:creationId xmlns:p14="http://schemas.microsoft.com/office/powerpoint/2010/main" val="74206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123A8C-9E8D-4952-A8A9-2D88C4845608}" type="slidenum">
              <a:rPr lang="en-US">
                <a:solidFill>
                  <a:prstClr val="black"/>
                </a:solidFill>
              </a:rPr>
              <a:pPr/>
              <a:t>35</a:t>
            </a:fld>
            <a:endParaRPr lang="en-US">
              <a:solidFill>
                <a:prstClr val="black"/>
              </a:solidFill>
            </a:endParaRPr>
          </a:p>
        </p:txBody>
      </p:sp>
      <p:sp>
        <p:nvSpPr>
          <p:cNvPr id="130050" name="Rectangle 2"/>
          <p:cNvSpPr>
            <a:spLocks noGrp="1" noRot="1" noChangeAspect="1" noChangeArrowheads="1" noTextEdit="1"/>
          </p:cNvSpPr>
          <p:nvPr>
            <p:ph type="sldImg"/>
          </p:nvPr>
        </p:nvSpPr>
        <p:spPr>
          <a:xfrm>
            <a:off x="1152525" y="692150"/>
            <a:ext cx="4554538" cy="3416300"/>
          </a:xfrm>
          <a:ln w="12700" cap="flat">
            <a:solidFill>
              <a:schemeClr val="tx1"/>
            </a:solidFill>
          </a:ln>
        </p:spPr>
      </p:sp>
      <p:sp>
        <p:nvSpPr>
          <p:cNvPr id="130051"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extLst>
      <p:ext uri="{BB962C8B-B14F-4D97-AF65-F5344CB8AC3E}">
        <p14:creationId xmlns:p14="http://schemas.microsoft.com/office/powerpoint/2010/main" val="2409249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123A8C-9E8D-4952-A8A9-2D88C4845608}" type="slidenum">
              <a:rPr lang="en-US">
                <a:solidFill>
                  <a:prstClr val="black"/>
                </a:solidFill>
              </a:rPr>
              <a:pPr/>
              <a:t>36</a:t>
            </a:fld>
            <a:endParaRPr lang="en-US">
              <a:solidFill>
                <a:prstClr val="black"/>
              </a:solidFill>
            </a:endParaRPr>
          </a:p>
        </p:txBody>
      </p:sp>
      <p:sp>
        <p:nvSpPr>
          <p:cNvPr id="130050" name="Rectangle 2"/>
          <p:cNvSpPr>
            <a:spLocks noGrp="1" noRot="1" noChangeAspect="1" noChangeArrowheads="1" noTextEdit="1"/>
          </p:cNvSpPr>
          <p:nvPr>
            <p:ph type="sldImg"/>
          </p:nvPr>
        </p:nvSpPr>
        <p:spPr>
          <a:xfrm>
            <a:off x="1152525" y="692150"/>
            <a:ext cx="4554538" cy="3416300"/>
          </a:xfrm>
          <a:ln w="12700" cap="flat">
            <a:solidFill>
              <a:schemeClr val="tx1"/>
            </a:solidFill>
          </a:ln>
        </p:spPr>
      </p:sp>
      <p:sp>
        <p:nvSpPr>
          <p:cNvPr id="130051"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extLst>
      <p:ext uri="{BB962C8B-B14F-4D97-AF65-F5344CB8AC3E}">
        <p14:creationId xmlns:p14="http://schemas.microsoft.com/office/powerpoint/2010/main" val="14865449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ar-SA"/>
              <a:t>أ</a:t>
            </a:r>
            <a:endParaRPr lang="ar-SA" dirty="0"/>
          </a:p>
        </p:txBody>
      </p:sp>
      <p:sp>
        <p:nvSpPr>
          <p:cNvPr id="4" name="Slide Number Placeholder 3"/>
          <p:cNvSpPr>
            <a:spLocks noGrp="1"/>
          </p:cNvSpPr>
          <p:nvPr>
            <p:ph type="sldNum" sz="quarter" idx="10"/>
          </p:nvPr>
        </p:nvSpPr>
        <p:spPr/>
        <p:txBody>
          <a:bodyPr/>
          <a:lstStyle/>
          <a:p>
            <a:fld id="{AED01177-6666-49DC-9DBD-C3212377EF4D}" type="slidenum">
              <a:rPr lang="ar-SA" smtClean="0"/>
              <a:pPr/>
              <a:t>37</a:t>
            </a:fld>
            <a:endParaRPr lang="ar-SA"/>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123A8C-9E8D-4952-A8A9-2D88C4845608}" type="slidenum">
              <a:rPr lang="en-US">
                <a:solidFill>
                  <a:prstClr val="black"/>
                </a:solidFill>
              </a:rPr>
              <a:pPr/>
              <a:t>42</a:t>
            </a:fld>
            <a:endParaRPr lang="en-US">
              <a:solidFill>
                <a:prstClr val="black"/>
              </a:solidFill>
            </a:endParaRPr>
          </a:p>
        </p:txBody>
      </p:sp>
      <p:sp>
        <p:nvSpPr>
          <p:cNvPr id="130050" name="Rectangle 2"/>
          <p:cNvSpPr>
            <a:spLocks noGrp="1" noRot="1" noChangeAspect="1" noChangeArrowheads="1" noTextEdit="1"/>
          </p:cNvSpPr>
          <p:nvPr>
            <p:ph type="sldImg"/>
          </p:nvPr>
        </p:nvSpPr>
        <p:spPr>
          <a:xfrm>
            <a:off x="1152525" y="692150"/>
            <a:ext cx="4554538" cy="3416300"/>
          </a:xfrm>
          <a:ln w="12700" cap="flat">
            <a:solidFill>
              <a:schemeClr val="tx1"/>
            </a:solidFill>
          </a:ln>
        </p:spPr>
      </p:sp>
      <p:sp>
        <p:nvSpPr>
          <p:cNvPr id="130051"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extLst>
      <p:ext uri="{BB962C8B-B14F-4D97-AF65-F5344CB8AC3E}">
        <p14:creationId xmlns:p14="http://schemas.microsoft.com/office/powerpoint/2010/main" val="28546061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123A8C-9E8D-4952-A8A9-2D88C4845608}" type="slidenum">
              <a:rPr lang="en-US">
                <a:solidFill>
                  <a:prstClr val="black"/>
                </a:solidFill>
              </a:rPr>
              <a:pPr/>
              <a:t>47</a:t>
            </a:fld>
            <a:endParaRPr lang="en-US">
              <a:solidFill>
                <a:prstClr val="black"/>
              </a:solidFill>
            </a:endParaRPr>
          </a:p>
        </p:txBody>
      </p:sp>
      <p:sp>
        <p:nvSpPr>
          <p:cNvPr id="130050" name="Rectangle 2"/>
          <p:cNvSpPr>
            <a:spLocks noGrp="1" noRot="1" noChangeAspect="1" noChangeArrowheads="1" noTextEdit="1"/>
          </p:cNvSpPr>
          <p:nvPr>
            <p:ph type="sldImg"/>
          </p:nvPr>
        </p:nvSpPr>
        <p:spPr>
          <a:xfrm>
            <a:off x="1152525" y="692150"/>
            <a:ext cx="4554538" cy="3416300"/>
          </a:xfrm>
          <a:ln w="12700" cap="flat">
            <a:solidFill>
              <a:schemeClr val="tx1"/>
            </a:solidFill>
          </a:ln>
        </p:spPr>
      </p:sp>
      <p:sp>
        <p:nvSpPr>
          <p:cNvPr id="130051"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extLst>
      <p:ext uri="{BB962C8B-B14F-4D97-AF65-F5344CB8AC3E}">
        <p14:creationId xmlns:p14="http://schemas.microsoft.com/office/powerpoint/2010/main" val="877804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123A8C-9E8D-4952-A8A9-2D88C4845608}" type="slidenum">
              <a:rPr lang="en-US">
                <a:solidFill>
                  <a:prstClr val="black"/>
                </a:solidFill>
              </a:rPr>
              <a:pPr/>
              <a:t>6</a:t>
            </a:fld>
            <a:endParaRPr lang="en-US" dirty="0">
              <a:solidFill>
                <a:prstClr val="black"/>
              </a:solidFill>
            </a:endParaRPr>
          </a:p>
        </p:txBody>
      </p:sp>
      <p:sp>
        <p:nvSpPr>
          <p:cNvPr id="130050" name="Rectangle 2"/>
          <p:cNvSpPr>
            <a:spLocks noGrp="1" noRot="1" noChangeAspect="1" noChangeArrowheads="1" noTextEdit="1"/>
          </p:cNvSpPr>
          <p:nvPr>
            <p:ph type="sldImg"/>
          </p:nvPr>
        </p:nvSpPr>
        <p:spPr>
          <a:xfrm>
            <a:off x="1152525" y="692150"/>
            <a:ext cx="4554538" cy="3416300"/>
          </a:xfrm>
          <a:ln w="12700" cap="flat">
            <a:solidFill>
              <a:schemeClr val="tx1"/>
            </a:solidFill>
          </a:ln>
        </p:spPr>
      </p:sp>
      <p:sp>
        <p:nvSpPr>
          <p:cNvPr id="130051" name="Rectangle 3"/>
          <p:cNvSpPr>
            <a:spLocks noGrp="1" noChangeArrowheads="1"/>
          </p:cNvSpPr>
          <p:nvPr>
            <p:ph type="body" idx="1"/>
          </p:nvPr>
        </p:nvSpPr>
        <p:spPr>
          <a:xfrm>
            <a:off x="914400" y="4343400"/>
            <a:ext cx="5029200" cy="4114800"/>
          </a:xfrm>
          <a:ln/>
        </p:spPr>
        <p:txBody>
          <a:bodyPr lIns="92075" tIns="46038" rIns="92075" bIns="46038"/>
          <a:lstStyle/>
          <a:p>
            <a:endParaRPr lang="en-US" dirty="0"/>
          </a:p>
        </p:txBody>
      </p:sp>
    </p:spTree>
    <p:extLst>
      <p:ext uri="{BB962C8B-B14F-4D97-AF65-F5344CB8AC3E}">
        <p14:creationId xmlns:p14="http://schemas.microsoft.com/office/powerpoint/2010/main" val="22160096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1B8094-B53E-43A7-A207-B8C5C251C77B}" type="slidenum">
              <a:rPr lang="en-US">
                <a:solidFill>
                  <a:prstClr val="black"/>
                </a:solidFill>
              </a:rPr>
              <a:pPr/>
              <a:t>50</a:t>
            </a:fld>
            <a:endParaRPr lang="en-US">
              <a:solidFill>
                <a:prstClr val="black"/>
              </a:solidFill>
            </a:endParaRPr>
          </a:p>
        </p:txBody>
      </p:sp>
      <p:sp>
        <p:nvSpPr>
          <p:cNvPr id="134146" name="Rectangle 2"/>
          <p:cNvSpPr>
            <a:spLocks noGrp="1" noRot="1" noChangeAspect="1" noChangeArrowheads="1" noTextEdit="1"/>
          </p:cNvSpPr>
          <p:nvPr>
            <p:ph type="sldImg"/>
          </p:nvPr>
        </p:nvSpPr>
        <p:spPr>
          <a:xfrm>
            <a:off x="1152525" y="692150"/>
            <a:ext cx="4554538" cy="3416300"/>
          </a:xfrm>
          <a:ln w="12700" cap="flat">
            <a:solidFill>
              <a:schemeClr val="tx1"/>
            </a:solidFill>
          </a:ln>
        </p:spPr>
      </p:sp>
      <p:sp>
        <p:nvSpPr>
          <p:cNvPr id="134147"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extLst>
      <p:ext uri="{BB962C8B-B14F-4D97-AF65-F5344CB8AC3E}">
        <p14:creationId xmlns:p14="http://schemas.microsoft.com/office/powerpoint/2010/main" val="32412105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1B8094-B53E-43A7-A207-B8C5C251C77B}" type="slidenum">
              <a:rPr lang="en-US">
                <a:solidFill>
                  <a:prstClr val="black"/>
                </a:solidFill>
              </a:rPr>
              <a:pPr/>
              <a:t>51</a:t>
            </a:fld>
            <a:endParaRPr lang="en-US">
              <a:solidFill>
                <a:prstClr val="black"/>
              </a:solidFill>
            </a:endParaRPr>
          </a:p>
        </p:txBody>
      </p:sp>
      <p:sp>
        <p:nvSpPr>
          <p:cNvPr id="134146" name="Rectangle 2"/>
          <p:cNvSpPr>
            <a:spLocks noGrp="1" noRot="1" noChangeAspect="1" noChangeArrowheads="1" noTextEdit="1"/>
          </p:cNvSpPr>
          <p:nvPr>
            <p:ph type="sldImg"/>
          </p:nvPr>
        </p:nvSpPr>
        <p:spPr>
          <a:xfrm>
            <a:off x="1152525" y="692150"/>
            <a:ext cx="4554538" cy="3416300"/>
          </a:xfrm>
          <a:ln w="12700" cap="flat">
            <a:solidFill>
              <a:schemeClr val="tx1"/>
            </a:solidFill>
          </a:ln>
        </p:spPr>
      </p:sp>
      <p:sp>
        <p:nvSpPr>
          <p:cNvPr id="134147"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extLst>
      <p:ext uri="{BB962C8B-B14F-4D97-AF65-F5344CB8AC3E}">
        <p14:creationId xmlns:p14="http://schemas.microsoft.com/office/powerpoint/2010/main" val="6087923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123A8C-9E8D-4952-A8A9-2D88C4845608}" type="slidenum">
              <a:rPr lang="en-US">
                <a:solidFill>
                  <a:prstClr val="black"/>
                </a:solidFill>
              </a:rPr>
              <a:pPr/>
              <a:t>54</a:t>
            </a:fld>
            <a:endParaRPr lang="en-US" dirty="0">
              <a:solidFill>
                <a:prstClr val="black"/>
              </a:solidFill>
            </a:endParaRPr>
          </a:p>
        </p:txBody>
      </p:sp>
      <p:sp>
        <p:nvSpPr>
          <p:cNvPr id="130050" name="Rectangle 2"/>
          <p:cNvSpPr>
            <a:spLocks noGrp="1" noRot="1" noChangeAspect="1" noChangeArrowheads="1" noTextEdit="1"/>
          </p:cNvSpPr>
          <p:nvPr>
            <p:ph type="sldImg"/>
          </p:nvPr>
        </p:nvSpPr>
        <p:spPr>
          <a:xfrm>
            <a:off x="1152525" y="692150"/>
            <a:ext cx="4554538" cy="3416300"/>
          </a:xfrm>
          <a:ln w="12700" cap="flat">
            <a:solidFill>
              <a:schemeClr val="tx1"/>
            </a:solidFill>
          </a:ln>
        </p:spPr>
      </p:sp>
      <p:sp>
        <p:nvSpPr>
          <p:cNvPr id="130051" name="Rectangle 3"/>
          <p:cNvSpPr>
            <a:spLocks noGrp="1" noChangeArrowheads="1"/>
          </p:cNvSpPr>
          <p:nvPr>
            <p:ph type="body" idx="1"/>
          </p:nvPr>
        </p:nvSpPr>
        <p:spPr>
          <a:xfrm>
            <a:off x="914400" y="4343400"/>
            <a:ext cx="5029200" cy="4114800"/>
          </a:xfrm>
          <a:ln/>
        </p:spPr>
        <p:txBody>
          <a:bodyPr lIns="92075" tIns="46038" rIns="92075" bIns="46038"/>
          <a:lstStyle/>
          <a:p>
            <a:endParaRPr lang="en-US" dirty="0"/>
          </a:p>
        </p:txBody>
      </p:sp>
    </p:spTree>
    <p:extLst>
      <p:ext uri="{BB962C8B-B14F-4D97-AF65-F5344CB8AC3E}">
        <p14:creationId xmlns:p14="http://schemas.microsoft.com/office/powerpoint/2010/main" val="41414100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123A8C-9E8D-4952-A8A9-2D88C4845608}" type="slidenum">
              <a:rPr lang="en-US">
                <a:solidFill>
                  <a:prstClr val="black"/>
                </a:solidFill>
              </a:rPr>
              <a:pPr/>
              <a:t>55</a:t>
            </a:fld>
            <a:endParaRPr lang="en-US" dirty="0">
              <a:solidFill>
                <a:prstClr val="black"/>
              </a:solidFill>
            </a:endParaRPr>
          </a:p>
        </p:txBody>
      </p:sp>
      <p:sp>
        <p:nvSpPr>
          <p:cNvPr id="130050" name="Rectangle 2"/>
          <p:cNvSpPr>
            <a:spLocks noGrp="1" noRot="1" noChangeAspect="1" noChangeArrowheads="1" noTextEdit="1"/>
          </p:cNvSpPr>
          <p:nvPr>
            <p:ph type="sldImg"/>
          </p:nvPr>
        </p:nvSpPr>
        <p:spPr>
          <a:xfrm>
            <a:off x="1152525" y="692150"/>
            <a:ext cx="4554538" cy="3416300"/>
          </a:xfrm>
          <a:ln w="12700" cap="flat">
            <a:solidFill>
              <a:schemeClr val="tx1"/>
            </a:solidFill>
          </a:ln>
        </p:spPr>
      </p:sp>
      <p:sp>
        <p:nvSpPr>
          <p:cNvPr id="130051" name="Rectangle 3"/>
          <p:cNvSpPr>
            <a:spLocks noGrp="1" noChangeArrowheads="1"/>
          </p:cNvSpPr>
          <p:nvPr>
            <p:ph type="body" idx="1"/>
          </p:nvPr>
        </p:nvSpPr>
        <p:spPr>
          <a:xfrm>
            <a:off x="914400" y="4343400"/>
            <a:ext cx="5029200" cy="4114800"/>
          </a:xfrm>
          <a:ln/>
        </p:spPr>
        <p:txBody>
          <a:bodyPr lIns="92075" tIns="46038" rIns="92075" bIns="46038"/>
          <a:lstStyle/>
          <a:p>
            <a:endParaRPr lang="en-US" dirty="0"/>
          </a:p>
        </p:txBody>
      </p:sp>
    </p:spTree>
    <p:extLst>
      <p:ext uri="{BB962C8B-B14F-4D97-AF65-F5344CB8AC3E}">
        <p14:creationId xmlns:p14="http://schemas.microsoft.com/office/powerpoint/2010/main" val="10417135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1B8094-B53E-43A7-A207-B8C5C251C77B}" type="slidenum">
              <a:rPr lang="en-US">
                <a:solidFill>
                  <a:prstClr val="black"/>
                </a:solidFill>
              </a:rPr>
              <a:pPr/>
              <a:t>58</a:t>
            </a:fld>
            <a:endParaRPr lang="en-US">
              <a:solidFill>
                <a:prstClr val="black"/>
              </a:solidFill>
            </a:endParaRPr>
          </a:p>
        </p:txBody>
      </p:sp>
      <p:sp>
        <p:nvSpPr>
          <p:cNvPr id="134146" name="Rectangle 2"/>
          <p:cNvSpPr>
            <a:spLocks noGrp="1" noRot="1" noChangeAspect="1" noChangeArrowheads="1" noTextEdit="1"/>
          </p:cNvSpPr>
          <p:nvPr>
            <p:ph type="sldImg"/>
          </p:nvPr>
        </p:nvSpPr>
        <p:spPr>
          <a:xfrm>
            <a:off x="1152525" y="692150"/>
            <a:ext cx="4554538" cy="3416300"/>
          </a:xfrm>
          <a:ln w="12700" cap="flat">
            <a:solidFill>
              <a:schemeClr val="tx1"/>
            </a:solidFill>
          </a:ln>
        </p:spPr>
      </p:sp>
      <p:sp>
        <p:nvSpPr>
          <p:cNvPr id="134147"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extLst>
      <p:ext uri="{BB962C8B-B14F-4D97-AF65-F5344CB8AC3E}">
        <p14:creationId xmlns:p14="http://schemas.microsoft.com/office/powerpoint/2010/main" val="567963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1B8094-B53E-43A7-A207-B8C5C251C77B}" type="slidenum">
              <a:rPr lang="en-US">
                <a:solidFill>
                  <a:prstClr val="black"/>
                </a:solidFill>
              </a:rPr>
              <a:pPr/>
              <a:t>59</a:t>
            </a:fld>
            <a:endParaRPr lang="en-US">
              <a:solidFill>
                <a:prstClr val="black"/>
              </a:solidFill>
            </a:endParaRPr>
          </a:p>
        </p:txBody>
      </p:sp>
      <p:sp>
        <p:nvSpPr>
          <p:cNvPr id="134146" name="Rectangle 2"/>
          <p:cNvSpPr>
            <a:spLocks noGrp="1" noRot="1" noChangeAspect="1" noChangeArrowheads="1" noTextEdit="1"/>
          </p:cNvSpPr>
          <p:nvPr>
            <p:ph type="sldImg"/>
          </p:nvPr>
        </p:nvSpPr>
        <p:spPr>
          <a:xfrm>
            <a:off x="1152525" y="692150"/>
            <a:ext cx="4554538" cy="3416300"/>
          </a:xfrm>
          <a:ln w="12700" cap="flat">
            <a:solidFill>
              <a:schemeClr val="tx1"/>
            </a:solidFill>
          </a:ln>
        </p:spPr>
      </p:sp>
      <p:sp>
        <p:nvSpPr>
          <p:cNvPr id="134147"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extLst>
      <p:ext uri="{BB962C8B-B14F-4D97-AF65-F5344CB8AC3E}">
        <p14:creationId xmlns:p14="http://schemas.microsoft.com/office/powerpoint/2010/main" val="32412105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a:lstStyle/>
          <a:p>
            <a:pPr eaLnBrk="1" hangingPunct="1">
              <a:spcBef>
                <a:spcPct val="0"/>
              </a:spcBef>
            </a:pPr>
            <a:endParaRPr lang="ar-SA" dirty="0"/>
          </a:p>
        </p:txBody>
      </p:sp>
      <p:sp>
        <p:nvSpPr>
          <p:cNvPr id="788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AD3F676-07F0-49AB-8289-4A4BF2F2D853}" type="slidenum">
              <a:rPr lang="ar-SA" smtClean="0"/>
              <a:pPr fontAlgn="base">
                <a:spcBef>
                  <a:spcPct val="0"/>
                </a:spcBef>
                <a:spcAft>
                  <a:spcPct val="0"/>
                </a:spcAft>
                <a:defRPr/>
              </a:pPr>
              <a:t>64</a:t>
            </a:fld>
            <a:endParaRPr lang="ar-SA"/>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123A8C-9E8D-4952-A8A9-2D88C4845608}" type="slidenum">
              <a:rPr lang="en-US">
                <a:solidFill>
                  <a:prstClr val="black"/>
                </a:solidFill>
              </a:rPr>
              <a:pPr/>
              <a:t>81</a:t>
            </a:fld>
            <a:endParaRPr lang="en-US" dirty="0">
              <a:solidFill>
                <a:prstClr val="black"/>
              </a:solidFill>
            </a:endParaRPr>
          </a:p>
        </p:txBody>
      </p:sp>
      <p:sp>
        <p:nvSpPr>
          <p:cNvPr id="130050" name="Rectangle 2"/>
          <p:cNvSpPr>
            <a:spLocks noGrp="1" noRot="1" noChangeAspect="1" noChangeArrowheads="1" noTextEdit="1"/>
          </p:cNvSpPr>
          <p:nvPr>
            <p:ph type="sldImg"/>
          </p:nvPr>
        </p:nvSpPr>
        <p:spPr>
          <a:xfrm>
            <a:off x="1152525" y="692150"/>
            <a:ext cx="4554538" cy="3416300"/>
          </a:xfrm>
          <a:ln w="12700" cap="flat">
            <a:solidFill>
              <a:schemeClr val="tx1"/>
            </a:solidFill>
          </a:ln>
        </p:spPr>
      </p:sp>
      <p:sp>
        <p:nvSpPr>
          <p:cNvPr id="130051" name="Rectangle 3"/>
          <p:cNvSpPr>
            <a:spLocks noGrp="1" noChangeArrowheads="1"/>
          </p:cNvSpPr>
          <p:nvPr>
            <p:ph type="body" idx="1"/>
          </p:nvPr>
        </p:nvSpPr>
        <p:spPr>
          <a:xfrm>
            <a:off x="914400" y="4343400"/>
            <a:ext cx="5029200" cy="4114800"/>
          </a:xfrm>
          <a:ln/>
        </p:spPr>
        <p:txBody>
          <a:bodyPr lIns="92075" tIns="46038" rIns="92075" bIns="46038"/>
          <a:lstStyle/>
          <a:p>
            <a:endParaRPr lang="en-US" dirty="0"/>
          </a:p>
        </p:txBody>
      </p:sp>
    </p:spTree>
    <p:extLst>
      <p:ext uri="{BB962C8B-B14F-4D97-AF65-F5344CB8AC3E}">
        <p14:creationId xmlns:p14="http://schemas.microsoft.com/office/powerpoint/2010/main" val="39101129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123A8C-9E8D-4952-A8A9-2D88C4845608}" type="slidenum">
              <a:rPr lang="en-US">
                <a:solidFill>
                  <a:prstClr val="black"/>
                </a:solidFill>
              </a:rPr>
              <a:pPr/>
              <a:t>83</a:t>
            </a:fld>
            <a:endParaRPr lang="en-US" dirty="0">
              <a:solidFill>
                <a:prstClr val="black"/>
              </a:solidFill>
            </a:endParaRPr>
          </a:p>
        </p:txBody>
      </p:sp>
      <p:sp>
        <p:nvSpPr>
          <p:cNvPr id="130050" name="Rectangle 2"/>
          <p:cNvSpPr>
            <a:spLocks noGrp="1" noRot="1" noChangeAspect="1" noChangeArrowheads="1" noTextEdit="1"/>
          </p:cNvSpPr>
          <p:nvPr>
            <p:ph type="sldImg"/>
          </p:nvPr>
        </p:nvSpPr>
        <p:spPr>
          <a:xfrm>
            <a:off x="1152525" y="692150"/>
            <a:ext cx="4554538" cy="3416300"/>
          </a:xfrm>
          <a:ln w="12700" cap="flat">
            <a:solidFill>
              <a:schemeClr val="tx1"/>
            </a:solidFill>
          </a:ln>
        </p:spPr>
      </p:sp>
      <p:sp>
        <p:nvSpPr>
          <p:cNvPr id="130051" name="Rectangle 3"/>
          <p:cNvSpPr>
            <a:spLocks noGrp="1" noChangeArrowheads="1"/>
          </p:cNvSpPr>
          <p:nvPr>
            <p:ph type="body" idx="1"/>
          </p:nvPr>
        </p:nvSpPr>
        <p:spPr>
          <a:xfrm>
            <a:off x="914400" y="4343400"/>
            <a:ext cx="5029200" cy="4114800"/>
          </a:xfrm>
          <a:ln/>
        </p:spPr>
        <p:txBody>
          <a:bodyPr lIns="92075" tIns="46038" rIns="92075" bIns="46038"/>
          <a:lstStyle/>
          <a:p>
            <a:endParaRPr lang="en-US" dirty="0"/>
          </a:p>
        </p:txBody>
      </p:sp>
    </p:spTree>
    <p:extLst>
      <p:ext uri="{BB962C8B-B14F-4D97-AF65-F5344CB8AC3E}">
        <p14:creationId xmlns:p14="http://schemas.microsoft.com/office/powerpoint/2010/main" val="15121696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123A8C-9E8D-4952-A8A9-2D88C4845608}" type="slidenum">
              <a:rPr lang="en-US">
                <a:solidFill>
                  <a:prstClr val="black"/>
                </a:solidFill>
              </a:rPr>
              <a:pPr/>
              <a:t>87</a:t>
            </a:fld>
            <a:endParaRPr lang="en-US">
              <a:solidFill>
                <a:prstClr val="black"/>
              </a:solidFill>
            </a:endParaRPr>
          </a:p>
        </p:txBody>
      </p:sp>
      <p:sp>
        <p:nvSpPr>
          <p:cNvPr id="130050" name="Rectangle 2"/>
          <p:cNvSpPr>
            <a:spLocks noGrp="1" noRot="1" noChangeAspect="1" noChangeArrowheads="1" noTextEdit="1"/>
          </p:cNvSpPr>
          <p:nvPr>
            <p:ph type="sldImg"/>
          </p:nvPr>
        </p:nvSpPr>
        <p:spPr>
          <a:xfrm>
            <a:off x="1152525" y="692150"/>
            <a:ext cx="4554538" cy="3416300"/>
          </a:xfrm>
          <a:ln w="12700" cap="flat">
            <a:solidFill>
              <a:schemeClr val="tx1"/>
            </a:solidFill>
          </a:ln>
        </p:spPr>
      </p:sp>
      <p:sp>
        <p:nvSpPr>
          <p:cNvPr id="130051"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extLst>
      <p:ext uri="{BB962C8B-B14F-4D97-AF65-F5344CB8AC3E}">
        <p14:creationId xmlns:p14="http://schemas.microsoft.com/office/powerpoint/2010/main" val="210488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123A8C-9E8D-4952-A8A9-2D88C4845608}" type="slidenum">
              <a:rPr lang="en-US">
                <a:solidFill>
                  <a:prstClr val="black"/>
                </a:solidFill>
              </a:rPr>
              <a:pPr/>
              <a:t>7</a:t>
            </a:fld>
            <a:endParaRPr lang="en-US" dirty="0">
              <a:solidFill>
                <a:prstClr val="black"/>
              </a:solidFill>
            </a:endParaRPr>
          </a:p>
        </p:txBody>
      </p:sp>
      <p:sp>
        <p:nvSpPr>
          <p:cNvPr id="130050" name="Rectangle 2"/>
          <p:cNvSpPr>
            <a:spLocks noGrp="1" noRot="1" noChangeAspect="1" noChangeArrowheads="1" noTextEdit="1"/>
          </p:cNvSpPr>
          <p:nvPr>
            <p:ph type="sldImg"/>
          </p:nvPr>
        </p:nvSpPr>
        <p:spPr>
          <a:xfrm>
            <a:off x="1152525" y="692150"/>
            <a:ext cx="4554538" cy="3416300"/>
          </a:xfrm>
          <a:ln w="12700" cap="flat">
            <a:solidFill>
              <a:schemeClr val="tx1"/>
            </a:solidFill>
          </a:ln>
        </p:spPr>
      </p:sp>
      <p:sp>
        <p:nvSpPr>
          <p:cNvPr id="130051" name="Rectangle 3"/>
          <p:cNvSpPr>
            <a:spLocks noGrp="1" noChangeArrowheads="1"/>
          </p:cNvSpPr>
          <p:nvPr>
            <p:ph type="body" idx="1"/>
          </p:nvPr>
        </p:nvSpPr>
        <p:spPr>
          <a:xfrm>
            <a:off x="914400" y="4343400"/>
            <a:ext cx="5029200" cy="4114800"/>
          </a:xfrm>
          <a:ln/>
        </p:spPr>
        <p:txBody>
          <a:bodyPr lIns="92075" tIns="46038" rIns="92075" bIns="46038"/>
          <a:lstStyle/>
          <a:p>
            <a:endParaRPr lang="en-US" dirty="0"/>
          </a:p>
        </p:txBody>
      </p:sp>
    </p:spTree>
    <p:extLst>
      <p:ext uri="{BB962C8B-B14F-4D97-AF65-F5344CB8AC3E}">
        <p14:creationId xmlns:p14="http://schemas.microsoft.com/office/powerpoint/2010/main" val="16181156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123A8C-9E8D-4952-A8A9-2D88C4845608}" type="slidenum">
              <a:rPr lang="en-US">
                <a:solidFill>
                  <a:prstClr val="black"/>
                </a:solidFill>
              </a:rPr>
              <a:pPr/>
              <a:t>88</a:t>
            </a:fld>
            <a:endParaRPr lang="en-US" dirty="0">
              <a:solidFill>
                <a:prstClr val="black"/>
              </a:solidFill>
            </a:endParaRPr>
          </a:p>
        </p:txBody>
      </p:sp>
      <p:sp>
        <p:nvSpPr>
          <p:cNvPr id="130050" name="Rectangle 2"/>
          <p:cNvSpPr>
            <a:spLocks noGrp="1" noRot="1" noChangeAspect="1" noChangeArrowheads="1" noTextEdit="1"/>
          </p:cNvSpPr>
          <p:nvPr>
            <p:ph type="sldImg"/>
          </p:nvPr>
        </p:nvSpPr>
        <p:spPr>
          <a:xfrm>
            <a:off x="1152525" y="692150"/>
            <a:ext cx="4554538" cy="3416300"/>
          </a:xfrm>
          <a:ln w="12700" cap="flat">
            <a:solidFill>
              <a:schemeClr val="tx1"/>
            </a:solidFill>
          </a:ln>
        </p:spPr>
      </p:sp>
      <p:sp>
        <p:nvSpPr>
          <p:cNvPr id="130051" name="Rectangle 3"/>
          <p:cNvSpPr>
            <a:spLocks noGrp="1" noChangeArrowheads="1"/>
          </p:cNvSpPr>
          <p:nvPr>
            <p:ph type="body" idx="1"/>
          </p:nvPr>
        </p:nvSpPr>
        <p:spPr>
          <a:xfrm>
            <a:off x="914400" y="4343400"/>
            <a:ext cx="5029200" cy="4114800"/>
          </a:xfrm>
          <a:ln/>
        </p:spPr>
        <p:txBody>
          <a:bodyPr lIns="92075" tIns="46038" rIns="92075" bIns="46038"/>
          <a:lstStyle/>
          <a:p>
            <a:endParaRPr lang="en-US" dirty="0"/>
          </a:p>
        </p:txBody>
      </p:sp>
    </p:spTree>
    <p:extLst>
      <p:ext uri="{BB962C8B-B14F-4D97-AF65-F5344CB8AC3E}">
        <p14:creationId xmlns:p14="http://schemas.microsoft.com/office/powerpoint/2010/main" val="28086919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123A8C-9E8D-4952-A8A9-2D88C4845608}" type="slidenum">
              <a:rPr lang="en-US">
                <a:solidFill>
                  <a:prstClr val="black"/>
                </a:solidFill>
              </a:rPr>
              <a:pPr/>
              <a:t>92</a:t>
            </a:fld>
            <a:endParaRPr lang="en-US">
              <a:solidFill>
                <a:prstClr val="black"/>
              </a:solidFill>
            </a:endParaRPr>
          </a:p>
        </p:txBody>
      </p:sp>
      <p:sp>
        <p:nvSpPr>
          <p:cNvPr id="130050" name="Rectangle 2"/>
          <p:cNvSpPr>
            <a:spLocks noGrp="1" noRot="1" noChangeAspect="1" noChangeArrowheads="1" noTextEdit="1"/>
          </p:cNvSpPr>
          <p:nvPr>
            <p:ph type="sldImg"/>
          </p:nvPr>
        </p:nvSpPr>
        <p:spPr>
          <a:xfrm>
            <a:off x="1152525" y="692150"/>
            <a:ext cx="4554538" cy="3416300"/>
          </a:xfrm>
          <a:ln w="12700" cap="flat">
            <a:solidFill>
              <a:schemeClr val="tx1"/>
            </a:solidFill>
          </a:ln>
        </p:spPr>
      </p:sp>
      <p:sp>
        <p:nvSpPr>
          <p:cNvPr id="130051"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extLst>
      <p:ext uri="{BB962C8B-B14F-4D97-AF65-F5344CB8AC3E}">
        <p14:creationId xmlns:p14="http://schemas.microsoft.com/office/powerpoint/2010/main" val="17734041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123A8C-9E8D-4952-A8A9-2D88C4845608}" type="slidenum">
              <a:rPr lang="en-US">
                <a:solidFill>
                  <a:prstClr val="black"/>
                </a:solidFill>
              </a:rPr>
              <a:pPr/>
              <a:t>94</a:t>
            </a:fld>
            <a:endParaRPr lang="en-US">
              <a:solidFill>
                <a:prstClr val="black"/>
              </a:solidFill>
            </a:endParaRPr>
          </a:p>
        </p:txBody>
      </p:sp>
      <p:sp>
        <p:nvSpPr>
          <p:cNvPr id="130050" name="Rectangle 2"/>
          <p:cNvSpPr>
            <a:spLocks noGrp="1" noRot="1" noChangeAspect="1" noChangeArrowheads="1" noTextEdit="1"/>
          </p:cNvSpPr>
          <p:nvPr>
            <p:ph type="sldImg"/>
          </p:nvPr>
        </p:nvSpPr>
        <p:spPr>
          <a:xfrm>
            <a:off x="1152525" y="692150"/>
            <a:ext cx="4554538" cy="3416300"/>
          </a:xfrm>
          <a:ln w="12700" cap="flat">
            <a:solidFill>
              <a:schemeClr val="tx1"/>
            </a:solidFill>
          </a:ln>
        </p:spPr>
      </p:sp>
      <p:sp>
        <p:nvSpPr>
          <p:cNvPr id="130051"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extLst>
      <p:ext uri="{BB962C8B-B14F-4D97-AF65-F5344CB8AC3E}">
        <p14:creationId xmlns:p14="http://schemas.microsoft.com/office/powerpoint/2010/main" val="38505265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123A8C-9E8D-4952-A8A9-2D88C4845608}" type="slidenum">
              <a:rPr lang="en-US">
                <a:solidFill>
                  <a:prstClr val="black"/>
                </a:solidFill>
              </a:rPr>
              <a:pPr/>
              <a:t>95</a:t>
            </a:fld>
            <a:endParaRPr lang="en-US">
              <a:solidFill>
                <a:prstClr val="black"/>
              </a:solidFill>
            </a:endParaRPr>
          </a:p>
        </p:txBody>
      </p:sp>
      <p:sp>
        <p:nvSpPr>
          <p:cNvPr id="130050" name="Rectangle 2"/>
          <p:cNvSpPr>
            <a:spLocks noGrp="1" noRot="1" noChangeAspect="1" noChangeArrowheads="1" noTextEdit="1"/>
          </p:cNvSpPr>
          <p:nvPr>
            <p:ph type="sldImg"/>
          </p:nvPr>
        </p:nvSpPr>
        <p:spPr>
          <a:xfrm>
            <a:off x="1152525" y="692150"/>
            <a:ext cx="4554538" cy="3416300"/>
          </a:xfrm>
          <a:ln w="12700" cap="flat">
            <a:solidFill>
              <a:schemeClr val="tx1"/>
            </a:solidFill>
          </a:ln>
        </p:spPr>
      </p:sp>
      <p:sp>
        <p:nvSpPr>
          <p:cNvPr id="130051"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extLst>
      <p:ext uri="{BB962C8B-B14F-4D97-AF65-F5344CB8AC3E}">
        <p14:creationId xmlns:p14="http://schemas.microsoft.com/office/powerpoint/2010/main" val="38505265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123A8C-9E8D-4952-A8A9-2D88C4845608}" type="slidenum">
              <a:rPr lang="en-US">
                <a:solidFill>
                  <a:prstClr val="black"/>
                </a:solidFill>
              </a:rPr>
              <a:pPr/>
              <a:t>96</a:t>
            </a:fld>
            <a:endParaRPr lang="en-US">
              <a:solidFill>
                <a:prstClr val="black"/>
              </a:solidFill>
            </a:endParaRPr>
          </a:p>
        </p:txBody>
      </p:sp>
      <p:sp>
        <p:nvSpPr>
          <p:cNvPr id="130050" name="Rectangle 2"/>
          <p:cNvSpPr>
            <a:spLocks noGrp="1" noRot="1" noChangeAspect="1" noChangeArrowheads="1" noTextEdit="1"/>
          </p:cNvSpPr>
          <p:nvPr>
            <p:ph type="sldImg"/>
          </p:nvPr>
        </p:nvSpPr>
        <p:spPr>
          <a:xfrm>
            <a:off x="1152525" y="692150"/>
            <a:ext cx="4554538" cy="3416300"/>
          </a:xfrm>
          <a:ln w="12700" cap="flat">
            <a:solidFill>
              <a:schemeClr val="tx1"/>
            </a:solidFill>
          </a:ln>
        </p:spPr>
      </p:sp>
      <p:sp>
        <p:nvSpPr>
          <p:cNvPr id="130051"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extLst>
      <p:ext uri="{BB962C8B-B14F-4D97-AF65-F5344CB8AC3E}">
        <p14:creationId xmlns:p14="http://schemas.microsoft.com/office/powerpoint/2010/main" val="38505265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123A8C-9E8D-4952-A8A9-2D88C4845608}" type="slidenum">
              <a:rPr lang="en-US">
                <a:solidFill>
                  <a:prstClr val="black"/>
                </a:solidFill>
              </a:rPr>
              <a:pPr/>
              <a:t>99</a:t>
            </a:fld>
            <a:endParaRPr lang="en-US">
              <a:solidFill>
                <a:prstClr val="black"/>
              </a:solidFill>
            </a:endParaRPr>
          </a:p>
        </p:txBody>
      </p:sp>
      <p:sp>
        <p:nvSpPr>
          <p:cNvPr id="130050" name="Rectangle 2"/>
          <p:cNvSpPr>
            <a:spLocks noGrp="1" noRot="1" noChangeAspect="1" noChangeArrowheads="1" noTextEdit="1"/>
          </p:cNvSpPr>
          <p:nvPr>
            <p:ph type="sldImg"/>
          </p:nvPr>
        </p:nvSpPr>
        <p:spPr>
          <a:xfrm>
            <a:off x="1152525" y="692150"/>
            <a:ext cx="4554538" cy="3416300"/>
          </a:xfrm>
          <a:ln w="12700" cap="flat">
            <a:solidFill>
              <a:schemeClr val="tx1"/>
            </a:solidFill>
          </a:ln>
        </p:spPr>
      </p:sp>
      <p:sp>
        <p:nvSpPr>
          <p:cNvPr id="130051"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extLst>
      <p:ext uri="{BB962C8B-B14F-4D97-AF65-F5344CB8AC3E}">
        <p14:creationId xmlns:p14="http://schemas.microsoft.com/office/powerpoint/2010/main" val="15158318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123A8C-9E8D-4952-A8A9-2D88C4845608}" type="slidenum">
              <a:rPr lang="en-US">
                <a:solidFill>
                  <a:prstClr val="black"/>
                </a:solidFill>
              </a:rPr>
              <a:pPr/>
              <a:t>101</a:t>
            </a:fld>
            <a:endParaRPr lang="en-US">
              <a:solidFill>
                <a:prstClr val="black"/>
              </a:solidFill>
            </a:endParaRPr>
          </a:p>
        </p:txBody>
      </p:sp>
      <p:sp>
        <p:nvSpPr>
          <p:cNvPr id="130050" name="Rectangle 2"/>
          <p:cNvSpPr>
            <a:spLocks noGrp="1" noRot="1" noChangeAspect="1" noChangeArrowheads="1" noTextEdit="1"/>
          </p:cNvSpPr>
          <p:nvPr>
            <p:ph type="sldImg"/>
          </p:nvPr>
        </p:nvSpPr>
        <p:spPr>
          <a:xfrm>
            <a:off x="1152525" y="692150"/>
            <a:ext cx="4554538" cy="3416300"/>
          </a:xfrm>
          <a:ln w="12700" cap="flat">
            <a:solidFill>
              <a:schemeClr val="tx1"/>
            </a:solidFill>
          </a:ln>
        </p:spPr>
      </p:sp>
      <p:sp>
        <p:nvSpPr>
          <p:cNvPr id="130051"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extLst>
      <p:ext uri="{BB962C8B-B14F-4D97-AF65-F5344CB8AC3E}">
        <p14:creationId xmlns:p14="http://schemas.microsoft.com/office/powerpoint/2010/main" val="3089976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123A8C-9E8D-4952-A8A9-2D88C4845608}" type="slidenum">
              <a:rPr lang="en-US">
                <a:solidFill>
                  <a:prstClr val="black"/>
                </a:solidFill>
              </a:rPr>
              <a:pPr/>
              <a:t>8</a:t>
            </a:fld>
            <a:endParaRPr lang="en-US" dirty="0">
              <a:solidFill>
                <a:prstClr val="black"/>
              </a:solidFill>
            </a:endParaRPr>
          </a:p>
        </p:txBody>
      </p:sp>
      <p:sp>
        <p:nvSpPr>
          <p:cNvPr id="130050" name="Rectangle 2"/>
          <p:cNvSpPr>
            <a:spLocks noGrp="1" noRot="1" noChangeAspect="1" noChangeArrowheads="1" noTextEdit="1"/>
          </p:cNvSpPr>
          <p:nvPr>
            <p:ph type="sldImg"/>
          </p:nvPr>
        </p:nvSpPr>
        <p:spPr>
          <a:xfrm>
            <a:off x="1152525" y="692150"/>
            <a:ext cx="4554538" cy="3416300"/>
          </a:xfrm>
          <a:ln w="12700" cap="flat">
            <a:solidFill>
              <a:schemeClr val="tx1"/>
            </a:solidFill>
          </a:ln>
        </p:spPr>
      </p:sp>
      <p:sp>
        <p:nvSpPr>
          <p:cNvPr id="130051" name="Rectangle 3"/>
          <p:cNvSpPr>
            <a:spLocks noGrp="1" noChangeArrowheads="1"/>
          </p:cNvSpPr>
          <p:nvPr>
            <p:ph type="body" idx="1"/>
          </p:nvPr>
        </p:nvSpPr>
        <p:spPr>
          <a:xfrm>
            <a:off x="914400" y="4343400"/>
            <a:ext cx="5029200" cy="4114800"/>
          </a:xfrm>
          <a:ln/>
        </p:spPr>
        <p:txBody>
          <a:bodyPr lIns="92075" tIns="46038" rIns="92075" bIns="46038"/>
          <a:lstStyle/>
          <a:p>
            <a:endParaRPr lang="en-US" dirty="0"/>
          </a:p>
        </p:txBody>
      </p:sp>
    </p:spTree>
    <p:extLst>
      <p:ext uri="{BB962C8B-B14F-4D97-AF65-F5344CB8AC3E}">
        <p14:creationId xmlns:p14="http://schemas.microsoft.com/office/powerpoint/2010/main" val="1236353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123A8C-9E8D-4952-A8A9-2D88C4845608}" type="slidenum">
              <a:rPr lang="en-US">
                <a:solidFill>
                  <a:prstClr val="black"/>
                </a:solidFill>
              </a:rPr>
              <a:pPr/>
              <a:t>11</a:t>
            </a:fld>
            <a:endParaRPr lang="en-US">
              <a:solidFill>
                <a:prstClr val="black"/>
              </a:solidFill>
            </a:endParaRPr>
          </a:p>
        </p:txBody>
      </p:sp>
      <p:sp>
        <p:nvSpPr>
          <p:cNvPr id="130050" name="Rectangle 2"/>
          <p:cNvSpPr>
            <a:spLocks noGrp="1" noRot="1" noChangeAspect="1" noChangeArrowheads="1" noTextEdit="1"/>
          </p:cNvSpPr>
          <p:nvPr>
            <p:ph type="sldImg"/>
          </p:nvPr>
        </p:nvSpPr>
        <p:spPr>
          <a:xfrm>
            <a:off x="1152525" y="692150"/>
            <a:ext cx="4554538" cy="3416300"/>
          </a:xfrm>
          <a:ln w="12700" cap="flat">
            <a:solidFill>
              <a:schemeClr val="tx1"/>
            </a:solidFill>
          </a:ln>
        </p:spPr>
      </p:sp>
      <p:sp>
        <p:nvSpPr>
          <p:cNvPr id="130051"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extLst>
      <p:ext uri="{BB962C8B-B14F-4D97-AF65-F5344CB8AC3E}">
        <p14:creationId xmlns:p14="http://schemas.microsoft.com/office/powerpoint/2010/main" val="1160461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123A8C-9E8D-4952-A8A9-2D88C4845608}" type="slidenum">
              <a:rPr lang="en-US">
                <a:solidFill>
                  <a:prstClr val="black"/>
                </a:solidFill>
              </a:rPr>
              <a:pPr/>
              <a:t>16</a:t>
            </a:fld>
            <a:endParaRPr lang="en-US">
              <a:solidFill>
                <a:prstClr val="black"/>
              </a:solidFill>
            </a:endParaRPr>
          </a:p>
        </p:txBody>
      </p:sp>
      <p:sp>
        <p:nvSpPr>
          <p:cNvPr id="130050" name="Rectangle 2"/>
          <p:cNvSpPr>
            <a:spLocks noGrp="1" noRot="1" noChangeAspect="1" noChangeArrowheads="1" noTextEdit="1"/>
          </p:cNvSpPr>
          <p:nvPr>
            <p:ph type="sldImg"/>
          </p:nvPr>
        </p:nvSpPr>
        <p:spPr>
          <a:xfrm>
            <a:off x="1152525" y="692150"/>
            <a:ext cx="4554538" cy="3416300"/>
          </a:xfrm>
          <a:ln w="12700" cap="flat">
            <a:solidFill>
              <a:schemeClr val="tx1"/>
            </a:solidFill>
          </a:ln>
        </p:spPr>
      </p:sp>
      <p:sp>
        <p:nvSpPr>
          <p:cNvPr id="130051"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extLst>
      <p:ext uri="{BB962C8B-B14F-4D97-AF65-F5344CB8AC3E}">
        <p14:creationId xmlns:p14="http://schemas.microsoft.com/office/powerpoint/2010/main" val="1207603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123A8C-9E8D-4952-A8A9-2D88C4845608}" type="slidenum">
              <a:rPr lang="en-US">
                <a:solidFill>
                  <a:prstClr val="black"/>
                </a:solidFill>
              </a:rPr>
              <a:pPr/>
              <a:t>17</a:t>
            </a:fld>
            <a:endParaRPr lang="en-US">
              <a:solidFill>
                <a:prstClr val="black"/>
              </a:solidFill>
            </a:endParaRPr>
          </a:p>
        </p:txBody>
      </p:sp>
      <p:sp>
        <p:nvSpPr>
          <p:cNvPr id="130050" name="Rectangle 2"/>
          <p:cNvSpPr>
            <a:spLocks noGrp="1" noRot="1" noChangeAspect="1" noChangeArrowheads="1" noTextEdit="1"/>
          </p:cNvSpPr>
          <p:nvPr>
            <p:ph type="sldImg"/>
          </p:nvPr>
        </p:nvSpPr>
        <p:spPr>
          <a:xfrm>
            <a:off x="1152525" y="692150"/>
            <a:ext cx="4554538" cy="3416300"/>
          </a:xfrm>
          <a:ln w="12700" cap="flat">
            <a:solidFill>
              <a:schemeClr val="tx1"/>
            </a:solidFill>
          </a:ln>
        </p:spPr>
      </p:sp>
      <p:sp>
        <p:nvSpPr>
          <p:cNvPr id="130051"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extLst>
      <p:ext uri="{BB962C8B-B14F-4D97-AF65-F5344CB8AC3E}">
        <p14:creationId xmlns:p14="http://schemas.microsoft.com/office/powerpoint/2010/main" val="3193529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123A8C-9E8D-4952-A8A9-2D88C4845608}" type="slidenum">
              <a:rPr lang="en-US">
                <a:solidFill>
                  <a:prstClr val="black"/>
                </a:solidFill>
              </a:rPr>
              <a:pPr/>
              <a:t>18</a:t>
            </a:fld>
            <a:endParaRPr lang="en-US">
              <a:solidFill>
                <a:prstClr val="black"/>
              </a:solidFill>
            </a:endParaRPr>
          </a:p>
        </p:txBody>
      </p:sp>
      <p:sp>
        <p:nvSpPr>
          <p:cNvPr id="130050" name="Rectangle 2"/>
          <p:cNvSpPr>
            <a:spLocks noGrp="1" noRot="1" noChangeAspect="1" noChangeArrowheads="1" noTextEdit="1"/>
          </p:cNvSpPr>
          <p:nvPr>
            <p:ph type="sldImg"/>
          </p:nvPr>
        </p:nvSpPr>
        <p:spPr>
          <a:xfrm>
            <a:off x="1152525" y="692150"/>
            <a:ext cx="4554538" cy="3416300"/>
          </a:xfrm>
          <a:ln w="12700" cap="flat">
            <a:solidFill>
              <a:schemeClr val="tx1"/>
            </a:solidFill>
          </a:ln>
        </p:spPr>
      </p:sp>
      <p:sp>
        <p:nvSpPr>
          <p:cNvPr id="130051"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extLst>
      <p:ext uri="{BB962C8B-B14F-4D97-AF65-F5344CB8AC3E}">
        <p14:creationId xmlns:p14="http://schemas.microsoft.com/office/powerpoint/2010/main" val="2748170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123A8C-9E8D-4952-A8A9-2D88C4845608}" type="slidenum">
              <a:rPr lang="en-US">
                <a:solidFill>
                  <a:prstClr val="black"/>
                </a:solidFill>
              </a:rPr>
              <a:pPr/>
              <a:t>26</a:t>
            </a:fld>
            <a:endParaRPr lang="en-US">
              <a:solidFill>
                <a:prstClr val="black"/>
              </a:solidFill>
            </a:endParaRPr>
          </a:p>
        </p:txBody>
      </p:sp>
      <p:sp>
        <p:nvSpPr>
          <p:cNvPr id="130050" name="Rectangle 2"/>
          <p:cNvSpPr>
            <a:spLocks noGrp="1" noRot="1" noChangeAspect="1" noChangeArrowheads="1" noTextEdit="1"/>
          </p:cNvSpPr>
          <p:nvPr>
            <p:ph type="sldImg"/>
          </p:nvPr>
        </p:nvSpPr>
        <p:spPr>
          <a:xfrm>
            <a:off x="1152525" y="692150"/>
            <a:ext cx="4554538" cy="3416300"/>
          </a:xfrm>
          <a:ln w="12700" cap="flat">
            <a:solidFill>
              <a:schemeClr val="tx1"/>
            </a:solidFill>
          </a:ln>
        </p:spPr>
      </p:sp>
      <p:sp>
        <p:nvSpPr>
          <p:cNvPr id="130051"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extLst>
      <p:ext uri="{BB962C8B-B14F-4D97-AF65-F5344CB8AC3E}">
        <p14:creationId xmlns:p14="http://schemas.microsoft.com/office/powerpoint/2010/main" val="125504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1143000" y="1122363"/>
            <a:ext cx="6858000" cy="2387600"/>
          </a:xfrm>
        </p:spPr>
        <p:txBody>
          <a:bodyPr anchor="b"/>
          <a:lstStyle>
            <a:lvl1pPr algn="ctr">
              <a:defRPr sz="4500"/>
            </a:lvl1pPr>
          </a:lstStyle>
          <a:p>
            <a:r>
              <a:rPr lang="ar-SA"/>
              <a:t>انقر لتحرير نمط العنوان الرئيسي</a:t>
            </a:r>
          </a:p>
        </p:txBody>
      </p:sp>
      <p:sp>
        <p:nvSpPr>
          <p:cNvPr id="3" name="عنوان فرعي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endParaRPr lang="en-US">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en-US">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CE7E8FDB-B47A-4E5F-B76E-117948B31B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010016"/>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endParaRPr lang="en-US">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en-US">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CE7E8FDB-B47A-4E5F-B76E-117948B31B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0112070"/>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543675" y="365125"/>
            <a:ext cx="1971675" cy="5811838"/>
          </a:xfrm>
        </p:spPr>
        <p:txBody>
          <a:bodyPr vert="eaVert"/>
          <a:lstStyle/>
          <a:p>
            <a:r>
              <a:rPr lang="ar-SA"/>
              <a:t>انقر لتحرير نمط العنوان الرئيسي</a:t>
            </a:r>
          </a:p>
        </p:txBody>
      </p:sp>
      <p:sp>
        <p:nvSpPr>
          <p:cNvPr id="3" name="عنصر نائب للعنوان العمودي 2"/>
          <p:cNvSpPr>
            <a:spLocks noGrp="1"/>
          </p:cNvSpPr>
          <p:nvPr>
            <p:ph type="body" orient="vert" idx="1"/>
          </p:nvPr>
        </p:nvSpPr>
        <p:spPr>
          <a:xfrm>
            <a:off x="628650" y="365125"/>
            <a:ext cx="5800725" cy="5811838"/>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endParaRPr lang="en-US">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en-US">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CE7E8FDB-B47A-4E5F-B76E-117948B31B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163330"/>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1143000" y="1122363"/>
            <a:ext cx="6858000" cy="2387600"/>
          </a:xfrm>
        </p:spPr>
        <p:txBody>
          <a:bodyPr anchor="b"/>
          <a:lstStyle>
            <a:lvl1pPr algn="ctr">
              <a:defRPr sz="4500"/>
            </a:lvl1pPr>
          </a:lstStyle>
          <a:p>
            <a:r>
              <a:rPr lang="ar-SA"/>
              <a:t>انقر لتحرير نمط العنوان الرئيسي</a:t>
            </a:r>
          </a:p>
        </p:txBody>
      </p:sp>
      <p:sp>
        <p:nvSpPr>
          <p:cNvPr id="3" name="عنوان فرعي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endParaRPr lang="en-US">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en-US">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CE7E8FDB-B47A-4E5F-B76E-117948B31B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0281110"/>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endParaRPr lang="en-US">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en-US">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CE7E8FDB-B47A-4E5F-B76E-117948B31B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9698076"/>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623888" y="1709739"/>
            <a:ext cx="7886700" cy="2852737"/>
          </a:xfrm>
        </p:spPr>
        <p:txBody>
          <a:bodyPr anchor="b"/>
          <a:lstStyle>
            <a:lvl1pPr>
              <a:defRPr sz="4500"/>
            </a:lvl1pPr>
          </a:lstStyle>
          <a:p>
            <a:r>
              <a:rPr lang="ar-SA"/>
              <a:t>انقر لتحرير نمط العنوان الرئيسي</a:t>
            </a:r>
          </a:p>
        </p:txBody>
      </p:sp>
      <p:sp>
        <p:nvSpPr>
          <p:cNvPr id="3" name="عنصر نائب للنص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endParaRPr lang="en-US">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en-US">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CE7E8FDB-B47A-4E5F-B76E-117948B31B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582381"/>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sz="half" idx="1"/>
          </p:nvPr>
        </p:nvSpPr>
        <p:spPr>
          <a:xfrm>
            <a:off x="628650" y="1825625"/>
            <a:ext cx="3886200" cy="435133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p:nvPr>
        </p:nvSpPr>
        <p:spPr>
          <a:xfrm>
            <a:off x="4629150" y="1825625"/>
            <a:ext cx="3886200" cy="435133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p:cNvSpPr>
            <a:spLocks noGrp="1"/>
          </p:cNvSpPr>
          <p:nvPr>
            <p:ph type="dt" sz="half" idx="10"/>
          </p:nvPr>
        </p:nvSpPr>
        <p:spPr/>
        <p:txBody>
          <a:bodyPr/>
          <a:lstStyle/>
          <a:p>
            <a:endParaRPr lang="en-US">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en-US">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CE7E8FDB-B47A-4E5F-B76E-117948B31B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4786687"/>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629841" y="365126"/>
            <a:ext cx="7886700" cy="1325563"/>
          </a:xfrm>
        </p:spPr>
        <p:txBody>
          <a:bodyPr/>
          <a:lstStyle/>
          <a:p>
            <a:r>
              <a:rPr lang="ar-SA"/>
              <a:t>انقر لتحرير نمط العنوان الرئيسي</a:t>
            </a:r>
          </a:p>
        </p:txBody>
      </p:sp>
      <p:sp>
        <p:nvSpPr>
          <p:cNvPr id="3" name="عنصر نائب للنص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629842" y="2505075"/>
            <a:ext cx="3868340" cy="368458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29150" y="2505075"/>
            <a:ext cx="3887391" cy="368458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p:cNvSpPr>
            <a:spLocks noGrp="1"/>
          </p:cNvSpPr>
          <p:nvPr>
            <p:ph type="dt" sz="half" idx="10"/>
          </p:nvPr>
        </p:nvSpPr>
        <p:spPr/>
        <p:txBody>
          <a:bodyPr/>
          <a:lstStyle/>
          <a:p>
            <a:endParaRPr lang="en-US">
              <a:solidFill>
                <a:prstClr val="black">
                  <a:tint val="75000"/>
                </a:prstClr>
              </a:solidFill>
            </a:endParaRPr>
          </a:p>
        </p:txBody>
      </p:sp>
      <p:sp>
        <p:nvSpPr>
          <p:cNvPr id="8" name="عنصر نائب للتذييل 7"/>
          <p:cNvSpPr>
            <a:spLocks noGrp="1"/>
          </p:cNvSpPr>
          <p:nvPr>
            <p:ph type="ftr" sz="quarter" idx="11"/>
          </p:nvPr>
        </p:nvSpPr>
        <p:spPr/>
        <p:txBody>
          <a:bodyPr/>
          <a:lstStyle/>
          <a:p>
            <a:endParaRPr lang="en-US">
              <a:solidFill>
                <a:prstClr val="black">
                  <a:tint val="75000"/>
                </a:prstClr>
              </a:solidFill>
            </a:endParaRPr>
          </a:p>
        </p:txBody>
      </p:sp>
      <p:sp>
        <p:nvSpPr>
          <p:cNvPr id="9" name="عنصر نائب لرقم الشريحة 8"/>
          <p:cNvSpPr>
            <a:spLocks noGrp="1"/>
          </p:cNvSpPr>
          <p:nvPr>
            <p:ph type="sldNum" sz="quarter" idx="12"/>
          </p:nvPr>
        </p:nvSpPr>
        <p:spPr/>
        <p:txBody>
          <a:bodyPr/>
          <a:lstStyle/>
          <a:p>
            <a:fld id="{CE7E8FDB-B47A-4E5F-B76E-117948B31B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7911112"/>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تاريخ 2"/>
          <p:cNvSpPr>
            <a:spLocks noGrp="1"/>
          </p:cNvSpPr>
          <p:nvPr>
            <p:ph type="dt" sz="half" idx="10"/>
          </p:nvPr>
        </p:nvSpPr>
        <p:spPr/>
        <p:txBody>
          <a:bodyPr/>
          <a:lstStyle/>
          <a:p>
            <a:endParaRPr lang="en-US">
              <a:solidFill>
                <a:prstClr val="black">
                  <a:tint val="75000"/>
                </a:prstClr>
              </a:solidFill>
            </a:endParaRPr>
          </a:p>
        </p:txBody>
      </p:sp>
      <p:sp>
        <p:nvSpPr>
          <p:cNvPr id="4" name="عنصر نائب للتذييل 3"/>
          <p:cNvSpPr>
            <a:spLocks noGrp="1"/>
          </p:cNvSpPr>
          <p:nvPr>
            <p:ph type="ftr" sz="quarter" idx="11"/>
          </p:nvPr>
        </p:nvSpPr>
        <p:spPr/>
        <p:txBody>
          <a:bodyPr/>
          <a:lstStyle/>
          <a:p>
            <a:endParaRPr lang="en-US">
              <a:solidFill>
                <a:prstClr val="black">
                  <a:tint val="75000"/>
                </a:prstClr>
              </a:solidFill>
            </a:endParaRPr>
          </a:p>
        </p:txBody>
      </p:sp>
      <p:sp>
        <p:nvSpPr>
          <p:cNvPr id="5" name="عنصر نائب لرقم الشريحة 4"/>
          <p:cNvSpPr>
            <a:spLocks noGrp="1"/>
          </p:cNvSpPr>
          <p:nvPr>
            <p:ph type="sldNum" sz="quarter" idx="12"/>
          </p:nvPr>
        </p:nvSpPr>
        <p:spPr/>
        <p:txBody>
          <a:bodyPr/>
          <a:lstStyle/>
          <a:p>
            <a:fld id="{CE7E8FDB-B47A-4E5F-B76E-117948B31B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4103875"/>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endParaRPr lang="en-US">
              <a:solidFill>
                <a:prstClr val="black">
                  <a:tint val="75000"/>
                </a:prstClr>
              </a:solidFill>
            </a:endParaRPr>
          </a:p>
        </p:txBody>
      </p:sp>
      <p:sp>
        <p:nvSpPr>
          <p:cNvPr id="3" name="عنصر نائب للتذييل 2"/>
          <p:cNvSpPr>
            <a:spLocks noGrp="1"/>
          </p:cNvSpPr>
          <p:nvPr>
            <p:ph type="ftr" sz="quarter" idx="11"/>
          </p:nvPr>
        </p:nvSpPr>
        <p:spPr/>
        <p:txBody>
          <a:bodyPr/>
          <a:lstStyle/>
          <a:p>
            <a:endParaRPr lang="en-US">
              <a:solidFill>
                <a:prstClr val="black">
                  <a:tint val="75000"/>
                </a:prstClr>
              </a:solidFill>
            </a:endParaRPr>
          </a:p>
        </p:txBody>
      </p:sp>
      <p:sp>
        <p:nvSpPr>
          <p:cNvPr id="4" name="عنصر نائب لرقم الشريحة 3"/>
          <p:cNvSpPr>
            <a:spLocks noGrp="1"/>
          </p:cNvSpPr>
          <p:nvPr>
            <p:ph type="sldNum" sz="quarter" idx="12"/>
          </p:nvPr>
        </p:nvSpPr>
        <p:spPr/>
        <p:txBody>
          <a:bodyPr/>
          <a:lstStyle/>
          <a:p>
            <a:fld id="{CE7E8FDB-B47A-4E5F-B76E-117948B31B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4418772"/>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629841" y="457200"/>
            <a:ext cx="2949178" cy="1600200"/>
          </a:xfrm>
        </p:spPr>
        <p:txBody>
          <a:bodyPr anchor="b"/>
          <a:lstStyle>
            <a:lvl1pPr>
              <a:defRPr sz="2400"/>
            </a:lvl1pPr>
          </a:lstStyle>
          <a:p>
            <a:r>
              <a:rPr lang="ar-SA"/>
              <a:t>انقر لتحرير نمط العنوان الرئيسي</a:t>
            </a:r>
          </a:p>
        </p:txBody>
      </p:sp>
      <p:sp>
        <p:nvSpPr>
          <p:cNvPr id="3" name="عنصر نائب للمحتوى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endParaRPr lang="en-US">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en-US">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CE7E8FDB-B47A-4E5F-B76E-117948B31B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0055553"/>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endParaRPr lang="en-US">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en-US">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CE7E8FDB-B47A-4E5F-B76E-117948B31B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1844046"/>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629841" y="457200"/>
            <a:ext cx="2949178" cy="1600200"/>
          </a:xfrm>
        </p:spPr>
        <p:txBody>
          <a:bodyPr anchor="b"/>
          <a:lstStyle>
            <a:lvl1pPr>
              <a:defRPr sz="2400"/>
            </a:lvl1pPr>
          </a:lstStyle>
          <a:p>
            <a:r>
              <a:rPr lang="ar-SA"/>
              <a:t>انقر لتحرير نمط العنوان الرئيسي</a:t>
            </a:r>
          </a:p>
        </p:txBody>
      </p:sp>
      <p:sp>
        <p:nvSpPr>
          <p:cNvPr id="3" name="عنصر نائب للصورة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ar-SA"/>
          </a:p>
        </p:txBody>
      </p:sp>
      <p:sp>
        <p:nvSpPr>
          <p:cNvPr id="4" name="عنصر نائب للنص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endParaRPr lang="en-US">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en-US">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CE7E8FDB-B47A-4E5F-B76E-117948B31B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8374699"/>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endParaRPr lang="en-US">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en-US">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CE7E8FDB-B47A-4E5F-B76E-117948B31B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5732790"/>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543675" y="365125"/>
            <a:ext cx="1971675" cy="5811838"/>
          </a:xfrm>
        </p:spPr>
        <p:txBody>
          <a:bodyPr vert="eaVert"/>
          <a:lstStyle/>
          <a:p>
            <a:r>
              <a:rPr lang="ar-SA"/>
              <a:t>انقر لتحرير نمط العنوان الرئيسي</a:t>
            </a:r>
          </a:p>
        </p:txBody>
      </p:sp>
      <p:sp>
        <p:nvSpPr>
          <p:cNvPr id="3" name="عنصر نائب للعنوان العمودي 2"/>
          <p:cNvSpPr>
            <a:spLocks noGrp="1"/>
          </p:cNvSpPr>
          <p:nvPr>
            <p:ph type="body" orient="vert" idx="1"/>
          </p:nvPr>
        </p:nvSpPr>
        <p:spPr>
          <a:xfrm>
            <a:off x="628650" y="365125"/>
            <a:ext cx="5800725" cy="5811838"/>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endParaRPr lang="en-US">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en-US">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CE7E8FDB-B47A-4E5F-B76E-117948B31B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2469276"/>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B62327AB-688F-4A68-B0CD-4351F96F9FB2}" type="datetimeFigureOut">
              <a:rPr lang="ar-SA" smtClean="0">
                <a:solidFill>
                  <a:prstClr val="black">
                    <a:tint val="75000"/>
                  </a:prstClr>
                </a:solidFill>
              </a:rPr>
              <a:pPr/>
              <a:t>06/03/41</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17AF3B6D-4AA2-4256-94FB-C189A5F66896}"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7704502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B62327AB-688F-4A68-B0CD-4351F96F9FB2}" type="datetimeFigureOut">
              <a:rPr lang="ar-SA" smtClean="0">
                <a:solidFill>
                  <a:prstClr val="black">
                    <a:tint val="75000"/>
                  </a:prstClr>
                </a:solidFill>
              </a:rPr>
              <a:pPr/>
              <a:t>06/03/41</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17AF3B6D-4AA2-4256-94FB-C189A5F66896}"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4166276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a:t>انقر لتحرير نمط العنوان الرئيسي</a:t>
            </a:r>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B62327AB-688F-4A68-B0CD-4351F96F9FB2}" type="datetimeFigureOut">
              <a:rPr lang="ar-SA" smtClean="0">
                <a:solidFill>
                  <a:prstClr val="black">
                    <a:tint val="75000"/>
                  </a:prstClr>
                </a:solidFill>
              </a:rPr>
              <a:pPr/>
              <a:t>06/03/41</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17AF3B6D-4AA2-4256-94FB-C189A5F66896}"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29191217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p:cNvSpPr>
            <a:spLocks noGrp="1"/>
          </p:cNvSpPr>
          <p:nvPr>
            <p:ph type="dt" sz="half" idx="10"/>
          </p:nvPr>
        </p:nvSpPr>
        <p:spPr/>
        <p:txBody>
          <a:bodyPr/>
          <a:lstStyle/>
          <a:p>
            <a:fld id="{B62327AB-688F-4A68-B0CD-4351F96F9FB2}" type="datetimeFigureOut">
              <a:rPr lang="ar-SA" smtClean="0">
                <a:solidFill>
                  <a:prstClr val="black">
                    <a:tint val="75000"/>
                  </a:prstClr>
                </a:solidFill>
              </a:rPr>
              <a:pPr/>
              <a:t>06/03/41</a:t>
            </a:fld>
            <a:endParaRPr lang="ar-SA">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SA">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17AF3B6D-4AA2-4256-94FB-C189A5F66896}"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9944417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p:cNvSpPr>
            <a:spLocks noGrp="1"/>
          </p:cNvSpPr>
          <p:nvPr>
            <p:ph type="dt" sz="half" idx="10"/>
          </p:nvPr>
        </p:nvSpPr>
        <p:spPr/>
        <p:txBody>
          <a:bodyPr/>
          <a:lstStyle/>
          <a:p>
            <a:fld id="{B62327AB-688F-4A68-B0CD-4351F96F9FB2}" type="datetimeFigureOut">
              <a:rPr lang="ar-SA" smtClean="0">
                <a:solidFill>
                  <a:prstClr val="black">
                    <a:tint val="75000"/>
                  </a:prstClr>
                </a:solidFill>
              </a:rPr>
              <a:pPr/>
              <a:t>06/03/41</a:t>
            </a:fld>
            <a:endParaRPr lang="ar-SA">
              <a:solidFill>
                <a:prstClr val="black">
                  <a:tint val="75000"/>
                </a:prstClr>
              </a:solidFill>
            </a:endParaRPr>
          </a:p>
        </p:txBody>
      </p:sp>
      <p:sp>
        <p:nvSpPr>
          <p:cNvPr id="8" name="عنصر نائب للتذييل 7"/>
          <p:cNvSpPr>
            <a:spLocks noGrp="1"/>
          </p:cNvSpPr>
          <p:nvPr>
            <p:ph type="ftr" sz="quarter" idx="11"/>
          </p:nvPr>
        </p:nvSpPr>
        <p:spPr/>
        <p:txBody>
          <a:bodyPr/>
          <a:lstStyle/>
          <a:p>
            <a:endParaRPr lang="ar-SA">
              <a:solidFill>
                <a:prstClr val="black">
                  <a:tint val="75000"/>
                </a:prstClr>
              </a:solidFill>
            </a:endParaRPr>
          </a:p>
        </p:txBody>
      </p:sp>
      <p:sp>
        <p:nvSpPr>
          <p:cNvPr id="9" name="عنصر نائب لرقم الشريحة 8"/>
          <p:cNvSpPr>
            <a:spLocks noGrp="1"/>
          </p:cNvSpPr>
          <p:nvPr>
            <p:ph type="sldNum" sz="quarter" idx="12"/>
          </p:nvPr>
        </p:nvSpPr>
        <p:spPr/>
        <p:txBody>
          <a:bodyPr/>
          <a:lstStyle/>
          <a:p>
            <a:fld id="{17AF3B6D-4AA2-4256-94FB-C189A5F66896}"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10662453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تاريخ 2"/>
          <p:cNvSpPr>
            <a:spLocks noGrp="1"/>
          </p:cNvSpPr>
          <p:nvPr>
            <p:ph type="dt" sz="half" idx="10"/>
          </p:nvPr>
        </p:nvSpPr>
        <p:spPr/>
        <p:txBody>
          <a:bodyPr/>
          <a:lstStyle/>
          <a:p>
            <a:fld id="{B62327AB-688F-4A68-B0CD-4351F96F9FB2}" type="datetimeFigureOut">
              <a:rPr lang="ar-SA" smtClean="0">
                <a:solidFill>
                  <a:prstClr val="black">
                    <a:tint val="75000"/>
                  </a:prstClr>
                </a:solidFill>
              </a:rPr>
              <a:pPr/>
              <a:t>06/03/41</a:t>
            </a:fld>
            <a:endParaRPr lang="ar-SA">
              <a:solidFill>
                <a:prstClr val="black">
                  <a:tint val="75000"/>
                </a:prstClr>
              </a:solidFill>
            </a:endParaRPr>
          </a:p>
        </p:txBody>
      </p:sp>
      <p:sp>
        <p:nvSpPr>
          <p:cNvPr id="4" name="عنصر نائب للتذييل 3"/>
          <p:cNvSpPr>
            <a:spLocks noGrp="1"/>
          </p:cNvSpPr>
          <p:nvPr>
            <p:ph type="ftr" sz="quarter" idx="11"/>
          </p:nvPr>
        </p:nvSpPr>
        <p:spPr/>
        <p:txBody>
          <a:bodyPr/>
          <a:lstStyle/>
          <a:p>
            <a:endParaRPr lang="ar-SA">
              <a:solidFill>
                <a:prstClr val="black">
                  <a:tint val="75000"/>
                </a:prstClr>
              </a:solidFill>
            </a:endParaRPr>
          </a:p>
        </p:txBody>
      </p:sp>
      <p:sp>
        <p:nvSpPr>
          <p:cNvPr id="5" name="عنصر نائب لرقم الشريحة 4"/>
          <p:cNvSpPr>
            <a:spLocks noGrp="1"/>
          </p:cNvSpPr>
          <p:nvPr>
            <p:ph type="sldNum" sz="quarter" idx="12"/>
          </p:nvPr>
        </p:nvSpPr>
        <p:spPr/>
        <p:txBody>
          <a:bodyPr/>
          <a:lstStyle/>
          <a:p>
            <a:fld id="{17AF3B6D-4AA2-4256-94FB-C189A5F66896}"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25158741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B62327AB-688F-4A68-B0CD-4351F96F9FB2}" type="datetimeFigureOut">
              <a:rPr lang="ar-SA" smtClean="0">
                <a:solidFill>
                  <a:prstClr val="black">
                    <a:tint val="75000"/>
                  </a:prstClr>
                </a:solidFill>
              </a:rPr>
              <a:pPr/>
              <a:t>06/03/41</a:t>
            </a:fld>
            <a:endParaRPr lang="ar-SA">
              <a:solidFill>
                <a:prstClr val="black">
                  <a:tint val="75000"/>
                </a:prstClr>
              </a:solidFill>
            </a:endParaRPr>
          </a:p>
        </p:txBody>
      </p:sp>
      <p:sp>
        <p:nvSpPr>
          <p:cNvPr id="3" name="عنصر نائب للتذييل 2"/>
          <p:cNvSpPr>
            <a:spLocks noGrp="1"/>
          </p:cNvSpPr>
          <p:nvPr>
            <p:ph type="ftr" sz="quarter" idx="11"/>
          </p:nvPr>
        </p:nvSpPr>
        <p:spPr/>
        <p:txBody>
          <a:bodyPr/>
          <a:lstStyle/>
          <a:p>
            <a:endParaRPr lang="ar-SA">
              <a:solidFill>
                <a:prstClr val="black">
                  <a:tint val="75000"/>
                </a:prstClr>
              </a:solidFill>
            </a:endParaRPr>
          </a:p>
        </p:txBody>
      </p:sp>
      <p:sp>
        <p:nvSpPr>
          <p:cNvPr id="4" name="عنصر نائب لرقم الشريحة 3"/>
          <p:cNvSpPr>
            <a:spLocks noGrp="1"/>
          </p:cNvSpPr>
          <p:nvPr>
            <p:ph type="sldNum" sz="quarter" idx="12"/>
          </p:nvPr>
        </p:nvSpPr>
        <p:spPr/>
        <p:txBody>
          <a:bodyPr/>
          <a:lstStyle/>
          <a:p>
            <a:fld id="{17AF3B6D-4AA2-4256-94FB-C189A5F66896}"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225258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623888" y="1709739"/>
            <a:ext cx="7886700" cy="2852737"/>
          </a:xfrm>
        </p:spPr>
        <p:txBody>
          <a:bodyPr anchor="b"/>
          <a:lstStyle>
            <a:lvl1pPr>
              <a:defRPr sz="4500"/>
            </a:lvl1pPr>
          </a:lstStyle>
          <a:p>
            <a:r>
              <a:rPr lang="ar-SA"/>
              <a:t>انقر لتحرير نمط العنوان الرئيسي</a:t>
            </a:r>
          </a:p>
        </p:txBody>
      </p:sp>
      <p:sp>
        <p:nvSpPr>
          <p:cNvPr id="3" name="عنصر نائب للنص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endParaRPr lang="en-US">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en-US">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CE7E8FDB-B47A-4E5F-B76E-117948B31B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8941547"/>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a:t>انقر لتحرير نمط العنوان الرئيسي</a:t>
            </a:r>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B62327AB-688F-4A68-B0CD-4351F96F9FB2}" type="datetimeFigureOut">
              <a:rPr lang="ar-SA" smtClean="0">
                <a:solidFill>
                  <a:prstClr val="black">
                    <a:tint val="75000"/>
                  </a:prstClr>
                </a:solidFill>
              </a:rPr>
              <a:pPr/>
              <a:t>06/03/41</a:t>
            </a:fld>
            <a:endParaRPr lang="ar-SA">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SA">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17AF3B6D-4AA2-4256-94FB-C189A5F66896}"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42309108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a:t>انقر لتحرير نمط العنوان الرئيسي</a:t>
            </a:r>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B62327AB-688F-4A68-B0CD-4351F96F9FB2}" type="datetimeFigureOut">
              <a:rPr lang="ar-SA" smtClean="0">
                <a:solidFill>
                  <a:prstClr val="black">
                    <a:tint val="75000"/>
                  </a:prstClr>
                </a:solidFill>
              </a:rPr>
              <a:pPr/>
              <a:t>06/03/41</a:t>
            </a:fld>
            <a:endParaRPr lang="ar-SA">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SA">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17AF3B6D-4AA2-4256-94FB-C189A5F66896}"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18341392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B62327AB-688F-4A68-B0CD-4351F96F9FB2}" type="datetimeFigureOut">
              <a:rPr lang="ar-SA" smtClean="0">
                <a:solidFill>
                  <a:prstClr val="black">
                    <a:tint val="75000"/>
                  </a:prstClr>
                </a:solidFill>
              </a:rPr>
              <a:pPr/>
              <a:t>06/03/41</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17AF3B6D-4AA2-4256-94FB-C189A5F66896}"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14635379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a:t>انقر لتحرير نمط العنوان الرئيسي</a:t>
            </a:r>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B62327AB-688F-4A68-B0CD-4351F96F9FB2}" type="datetimeFigureOut">
              <a:rPr lang="ar-SA" smtClean="0">
                <a:solidFill>
                  <a:prstClr val="black">
                    <a:tint val="75000"/>
                  </a:prstClr>
                </a:solidFill>
              </a:rPr>
              <a:pPr/>
              <a:t>06/03/41</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17AF3B6D-4AA2-4256-94FB-C189A5F66896}"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30845563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pic>
        <p:nvPicPr>
          <p:cNvPr id="9" name="Picture 8" descr="S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ar-SA"/>
              <a:t>انقر لتحرير نمط عنوان الشكل الرئيسي</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الفرعي للشكل الرئيسي</a:t>
            </a:r>
            <a:endParaRPr lang="en-US" dirty="0"/>
          </a:p>
        </p:txBody>
      </p:sp>
      <p:sp>
        <p:nvSpPr>
          <p:cNvPr id="4" name="Date Placeholder 3"/>
          <p:cNvSpPr>
            <a:spLocks noGrp="1"/>
          </p:cNvSpPr>
          <p:nvPr>
            <p:ph type="dt" sz="half" idx="10"/>
          </p:nvPr>
        </p:nvSpPr>
        <p:spPr>
          <a:xfrm>
            <a:off x="6065417" y="5054602"/>
            <a:ext cx="673276" cy="279400"/>
          </a:xfrm>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1921934" y="5054602"/>
            <a:ext cx="4064860" cy="279400"/>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817317" y="5054602"/>
            <a:ext cx="413483" cy="279400"/>
          </a:xfrm>
        </p:spPr>
        <p:txBody>
          <a:bodyPr/>
          <a:lstStyle/>
          <a:p>
            <a:fld id="{CE7E8FDB-B47A-4E5F-B76E-117948B31B15}" type="slidenum">
              <a:rPr lang="en-US" smtClean="0">
                <a:solidFill>
                  <a:prstClr val="black">
                    <a:tint val="75000"/>
                  </a:prstClr>
                </a:solidFill>
              </a:rPr>
              <a:pPr/>
              <a:t>‹#›</a:t>
            </a:fld>
            <a:endParaRPr lang="en-US">
              <a:solidFill>
                <a:prstClr val="black">
                  <a:tint val="75000"/>
                </a:prstClr>
              </a:solidFill>
            </a:endParaRPr>
          </a:p>
        </p:txBody>
      </p:sp>
      <p:cxnSp>
        <p:nvCxnSpPr>
          <p:cNvPr id="15" name="Straight Connector 14"/>
          <p:cNvCxnSpPr/>
          <p:nvPr/>
        </p:nvCxnSpPr>
        <p:spPr>
          <a:xfrm>
            <a:off x="2019825" y="3471329"/>
            <a:ext cx="5113083"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8850376"/>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cxnSp>
        <p:nvCxnSpPr>
          <p:cNvPr id="7" name="Straight Connector 6"/>
          <p:cNvCxnSpPr/>
          <p:nvPr/>
        </p:nvCxnSpPr>
        <p:spPr>
          <a:xfrm>
            <a:off x="1278466" y="2354670"/>
            <a:ext cx="6595533"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7E8FDB-B47A-4E5F-B76E-117948B31B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1224715"/>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7E8FDB-B47A-4E5F-B76E-117948B31B15}" type="slidenum">
              <a:rPr lang="en-US" smtClean="0">
                <a:solidFill>
                  <a:prstClr val="black">
                    <a:tint val="75000"/>
                  </a:prstClr>
                </a:solidFill>
              </a:rPr>
              <a:pPr/>
              <a:t>‹#›</a:t>
            </a:fld>
            <a:endParaRPr lang="en-US">
              <a:solidFill>
                <a:prstClr val="black">
                  <a:tint val="75000"/>
                </a:prstClr>
              </a:solidFill>
            </a:endParaRPr>
          </a:p>
        </p:txBody>
      </p:sp>
      <p:cxnSp>
        <p:nvCxnSpPr>
          <p:cNvPr id="31" name="Straight Connector 30"/>
          <p:cNvCxnSpPr/>
          <p:nvPr/>
        </p:nvCxnSpPr>
        <p:spPr>
          <a:xfrm>
            <a:off x="1278466" y="3599392"/>
            <a:ext cx="6595533"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5696829"/>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sz="half" idx="1"/>
          </p:nvPr>
        </p:nvSpPr>
        <p:spPr>
          <a:xfrm>
            <a:off x="1179576" y="2487168"/>
            <a:ext cx="3337560" cy="3447288"/>
          </a:xfrm>
        </p:spPr>
        <p:txBody>
          <a:bodyPr>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pPr rtl="0" fontAlgn="base">
              <a:spcBef>
                <a:spcPct val="0"/>
              </a:spcBef>
              <a:spcAft>
                <a:spcPct val="0"/>
              </a:spcAft>
            </a:pPr>
            <a:endParaRPr lang="en-US">
              <a:solidFill>
                <a:prstClr val="black">
                  <a:tint val="75000"/>
                </a:prstClr>
              </a:solidFill>
              <a:latin typeface="Times New Roman" pitchFamily="18" charset="0"/>
            </a:endParaRPr>
          </a:p>
        </p:txBody>
      </p:sp>
      <p:sp>
        <p:nvSpPr>
          <p:cNvPr id="6" name="Footer Placeholder 5"/>
          <p:cNvSpPr>
            <a:spLocks noGrp="1"/>
          </p:cNvSpPr>
          <p:nvPr>
            <p:ph type="ftr" sz="quarter" idx="11"/>
          </p:nvPr>
        </p:nvSpPr>
        <p:spPr/>
        <p:txBody>
          <a:bodyPr/>
          <a:lstStyle/>
          <a:p>
            <a:pPr rtl="0" fontAlgn="base">
              <a:spcBef>
                <a:spcPct val="0"/>
              </a:spcBef>
              <a:spcAft>
                <a:spcPct val="0"/>
              </a:spcAft>
            </a:pPr>
            <a:endParaRPr lang="en-US">
              <a:solidFill>
                <a:prstClr val="black">
                  <a:tint val="75000"/>
                </a:prstClr>
              </a:solidFill>
              <a:latin typeface="Times New Roman" pitchFamily="18" charset="0"/>
            </a:endParaRPr>
          </a:p>
        </p:txBody>
      </p:sp>
      <p:sp>
        <p:nvSpPr>
          <p:cNvPr id="7" name="Slide Number Placeholder 6"/>
          <p:cNvSpPr>
            <a:spLocks noGrp="1"/>
          </p:cNvSpPr>
          <p:nvPr>
            <p:ph type="sldNum" sz="quarter" idx="12"/>
          </p:nvPr>
        </p:nvSpPr>
        <p:spPr/>
        <p:txBody>
          <a:bodyPr/>
          <a:lstStyle/>
          <a:p>
            <a:pPr rtl="0" fontAlgn="base">
              <a:spcBef>
                <a:spcPct val="0"/>
              </a:spcBef>
              <a:spcAft>
                <a:spcPct val="0"/>
              </a:spcAft>
            </a:pPr>
            <a:fld id="{CE7E8FDB-B47A-4E5F-B76E-117948B31B15}" type="slidenum">
              <a:rPr lang="en-US" smtClean="0">
                <a:solidFill>
                  <a:prstClr val="black">
                    <a:tint val="75000"/>
                  </a:prstClr>
                </a:solidFill>
                <a:latin typeface="Times New Roman" pitchFamily="18" charset="0"/>
              </a:rPr>
              <a:pPr rtl="0" fontAlgn="base">
                <a:spcBef>
                  <a:spcPct val="0"/>
                </a:spcBef>
                <a:spcAft>
                  <a:spcPct val="0"/>
                </a:spcAft>
              </a:pPr>
              <a:t>‹#›</a:t>
            </a:fld>
            <a:endParaRPr lang="en-US">
              <a:solidFill>
                <a:prstClr val="black">
                  <a:tint val="75000"/>
                </a:prstClr>
              </a:solidFill>
              <a:latin typeface="Times New Roman" pitchFamily="18" charset="0"/>
            </a:endParaRPr>
          </a:p>
        </p:txBody>
      </p:sp>
    </p:spTree>
    <p:extLst>
      <p:ext uri="{BB962C8B-B14F-4D97-AF65-F5344CB8AC3E}">
        <p14:creationId xmlns:p14="http://schemas.microsoft.com/office/powerpoint/2010/main" val="15707784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Content Placeholder 3"/>
          <p:cNvSpPr>
            <a:spLocks noGrp="1"/>
          </p:cNvSpPr>
          <p:nvPr>
            <p:ph sz="half" idx="2"/>
          </p:nvPr>
        </p:nvSpPr>
        <p:spPr>
          <a:xfrm>
            <a:off x="1176868" y="3243262"/>
            <a:ext cx="3337560" cy="2706624"/>
          </a:xfrm>
        </p:spPr>
        <p:txBody>
          <a:bodyPr>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Content Placeholder 5"/>
          <p:cNvSpPr>
            <a:spLocks noGrp="1"/>
          </p:cNvSpPr>
          <p:nvPr>
            <p:ph sz="quarter" idx="4"/>
          </p:nvPr>
        </p:nvSpPr>
        <p:spPr>
          <a:xfrm>
            <a:off x="4641832" y="3243262"/>
            <a:ext cx="3337560" cy="2706624"/>
          </a:xfrm>
        </p:spPr>
        <p:txBody>
          <a:bodyPr>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E7E8FDB-B47A-4E5F-B76E-117948B31B15}" type="slidenum">
              <a:rPr lang="en-US" smtClean="0">
                <a:solidFill>
                  <a:prstClr val="black">
                    <a:tint val="75000"/>
                  </a:prstClr>
                </a:solidFill>
              </a:rPr>
              <a:pPr/>
              <a:t>‹#›</a:t>
            </a:fld>
            <a:endParaRPr lang="en-US">
              <a:solidFill>
                <a:prstClr val="black">
                  <a:tint val="75000"/>
                </a:prstClr>
              </a:solidFill>
            </a:endParaRPr>
          </a:p>
        </p:txBody>
      </p:sp>
      <p:cxnSp>
        <p:nvCxnSpPr>
          <p:cNvPr id="41" name="Straight Connector 40"/>
          <p:cNvCxnSpPr/>
          <p:nvPr/>
        </p:nvCxnSpPr>
        <p:spPr>
          <a:xfrm>
            <a:off x="1278466" y="2354670"/>
            <a:ext cx="659553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4414585"/>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ar-SA"/>
              <a:t>انقر لتحرير نمط عنوان الشكل الرئيسي</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E7E8FDB-B47A-4E5F-B76E-117948B31B15}" type="slidenum">
              <a:rPr lang="en-US" smtClean="0">
                <a:solidFill>
                  <a:prstClr val="black">
                    <a:tint val="75000"/>
                  </a:prstClr>
                </a:solidFill>
              </a:rPr>
              <a:pPr/>
              <a:t>‹#›</a:t>
            </a:fld>
            <a:endParaRPr lang="en-US">
              <a:solidFill>
                <a:prstClr val="black">
                  <a:tint val="75000"/>
                </a:prstClr>
              </a:solidFill>
            </a:endParaRPr>
          </a:p>
        </p:txBody>
      </p:sp>
      <p:cxnSp>
        <p:nvCxnSpPr>
          <p:cNvPr id="14" name="Straight Connector 13"/>
          <p:cNvCxnSpPr/>
          <p:nvPr/>
        </p:nvCxnSpPr>
        <p:spPr>
          <a:xfrm>
            <a:off x="1278466" y="2354670"/>
            <a:ext cx="659553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4790603"/>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sz="half" idx="1"/>
          </p:nvPr>
        </p:nvSpPr>
        <p:spPr>
          <a:xfrm>
            <a:off x="628650" y="1825625"/>
            <a:ext cx="3886200" cy="435133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p:nvPr>
        </p:nvSpPr>
        <p:spPr>
          <a:xfrm>
            <a:off x="4629150" y="1825625"/>
            <a:ext cx="3886200" cy="435133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p:cNvSpPr>
            <a:spLocks noGrp="1"/>
          </p:cNvSpPr>
          <p:nvPr>
            <p:ph type="dt" sz="half" idx="10"/>
          </p:nvPr>
        </p:nvSpPr>
        <p:spPr/>
        <p:txBody>
          <a:bodyPr/>
          <a:lstStyle/>
          <a:p>
            <a:endParaRPr lang="en-US">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en-US">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CE7E8FDB-B47A-4E5F-B76E-117948B31B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4624000"/>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E7E8FDB-B47A-4E5F-B76E-117948B31B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0545326"/>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ar-SA"/>
              <a:t>انقر لتحرير نمط عنوان الشكل الرئيسي</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pPr rtl="0" fontAlgn="base">
              <a:spcBef>
                <a:spcPct val="0"/>
              </a:spcBef>
              <a:spcAft>
                <a:spcPct val="0"/>
              </a:spcAft>
            </a:pPr>
            <a:endParaRPr lang="en-US">
              <a:solidFill>
                <a:prstClr val="black">
                  <a:tint val="75000"/>
                </a:prstClr>
              </a:solidFill>
              <a:latin typeface="Times New Roman" pitchFamily="18" charset="0"/>
            </a:endParaRPr>
          </a:p>
        </p:txBody>
      </p:sp>
      <p:sp>
        <p:nvSpPr>
          <p:cNvPr id="6" name="Footer Placeholder 5"/>
          <p:cNvSpPr>
            <a:spLocks noGrp="1"/>
          </p:cNvSpPr>
          <p:nvPr>
            <p:ph type="ftr" sz="quarter" idx="11"/>
          </p:nvPr>
        </p:nvSpPr>
        <p:spPr/>
        <p:txBody>
          <a:bodyPr/>
          <a:lstStyle/>
          <a:p>
            <a:pPr rtl="0" fontAlgn="base">
              <a:spcBef>
                <a:spcPct val="0"/>
              </a:spcBef>
              <a:spcAft>
                <a:spcPct val="0"/>
              </a:spcAft>
            </a:pPr>
            <a:endParaRPr lang="en-US">
              <a:solidFill>
                <a:prstClr val="black">
                  <a:tint val="75000"/>
                </a:prstClr>
              </a:solidFill>
              <a:latin typeface="Times New Roman" pitchFamily="18" charset="0"/>
            </a:endParaRPr>
          </a:p>
        </p:txBody>
      </p:sp>
      <p:sp>
        <p:nvSpPr>
          <p:cNvPr id="7" name="Slide Number Placeholder 6"/>
          <p:cNvSpPr>
            <a:spLocks noGrp="1"/>
          </p:cNvSpPr>
          <p:nvPr>
            <p:ph type="sldNum" sz="quarter" idx="12"/>
          </p:nvPr>
        </p:nvSpPr>
        <p:spPr/>
        <p:txBody>
          <a:bodyPr/>
          <a:lstStyle/>
          <a:p>
            <a:pPr rtl="0" fontAlgn="base">
              <a:spcBef>
                <a:spcPct val="0"/>
              </a:spcBef>
              <a:spcAft>
                <a:spcPct val="0"/>
              </a:spcAft>
            </a:pPr>
            <a:fld id="{CE7E8FDB-B47A-4E5F-B76E-117948B31B15}" type="slidenum">
              <a:rPr lang="en-US" smtClean="0">
                <a:solidFill>
                  <a:prstClr val="black">
                    <a:tint val="75000"/>
                  </a:prstClr>
                </a:solidFill>
                <a:latin typeface="Times New Roman" pitchFamily="18" charset="0"/>
              </a:rPr>
              <a:pPr rtl="0" fontAlgn="base">
                <a:spcBef>
                  <a:spcPct val="0"/>
                </a:spcBef>
                <a:spcAft>
                  <a:spcPct val="0"/>
                </a:spcAft>
              </a:pPr>
              <a:t>‹#›</a:t>
            </a:fld>
            <a:endParaRPr lang="en-US">
              <a:solidFill>
                <a:prstClr val="black">
                  <a:tint val="75000"/>
                </a:prstClr>
              </a:solidFill>
              <a:latin typeface="Times New Roman" pitchFamily="18" charset="0"/>
            </a:endParaRPr>
          </a:p>
        </p:txBody>
      </p:sp>
      <p:cxnSp>
        <p:nvCxnSpPr>
          <p:cNvPr id="16" name="Straight Connector 15"/>
          <p:cNvCxnSpPr/>
          <p:nvPr/>
        </p:nvCxnSpPr>
        <p:spPr>
          <a:xfrm>
            <a:off x="1278466" y="2912533"/>
            <a:ext cx="233359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44469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ar-SA"/>
              <a:t>انقر لتحرير نمط عنوان الشكل الرئيسي</a:t>
            </a:r>
            <a:endParaRPr lang="en-US" dirty="0"/>
          </a:p>
        </p:txBody>
      </p:sp>
      <p:sp>
        <p:nvSpPr>
          <p:cNvPr id="17" name="Picture Placeholder 2"/>
          <p:cNvSpPr>
            <a:spLocks noGrp="1" noChangeAspect="1"/>
          </p:cNvSpPr>
          <p:nvPr>
            <p:ph type="pic" idx="1"/>
          </p:nvPr>
        </p:nvSpPr>
        <p:spPr>
          <a:xfrm>
            <a:off x="5218221"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7E8FDB-B47A-4E5F-B76E-117948B31B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5294014"/>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صورة بانورامي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ar-SA"/>
              <a:t>انقر لتحرير نمط عنوان الشكل الرئيسي</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pPr rtl="0" fontAlgn="base">
              <a:spcBef>
                <a:spcPct val="0"/>
              </a:spcBef>
              <a:spcAft>
                <a:spcPct val="0"/>
              </a:spcAft>
            </a:pPr>
            <a:endParaRPr lang="en-US">
              <a:solidFill>
                <a:prstClr val="black">
                  <a:tint val="75000"/>
                </a:prstClr>
              </a:solidFill>
              <a:latin typeface="Times New Roman" pitchFamily="18" charset="0"/>
            </a:endParaRPr>
          </a:p>
        </p:txBody>
      </p:sp>
      <p:sp>
        <p:nvSpPr>
          <p:cNvPr id="6" name="Footer Placeholder 5"/>
          <p:cNvSpPr>
            <a:spLocks noGrp="1"/>
          </p:cNvSpPr>
          <p:nvPr>
            <p:ph type="ftr" sz="quarter" idx="11"/>
          </p:nvPr>
        </p:nvSpPr>
        <p:spPr/>
        <p:txBody>
          <a:bodyPr/>
          <a:lstStyle/>
          <a:p>
            <a:pPr rtl="0" fontAlgn="base">
              <a:spcBef>
                <a:spcPct val="0"/>
              </a:spcBef>
              <a:spcAft>
                <a:spcPct val="0"/>
              </a:spcAft>
            </a:pPr>
            <a:endParaRPr lang="en-US">
              <a:solidFill>
                <a:prstClr val="black">
                  <a:tint val="75000"/>
                </a:prstClr>
              </a:solidFill>
              <a:latin typeface="Times New Roman" pitchFamily="18" charset="0"/>
            </a:endParaRPr>
          </a:p>
        </p:txBody>
      </p:sp>
      <p:sp>
        <p:nvSpPr>
          <p:cNvPr id="7" name="Slide Number Placeholder 6"/>
          <p:cNvSpPr>
            <a:spLocks noGrp="1"/>
          </p:cNvSpPr>
          <p:nvPr>
            <p:ph type="sldNum" sz="quarter" idx="12"/>
          </p:nvPr>
        </p:nvSpPr>
        <p:spPr/>
        <p:txBody>
          <a:bodyPr/>
          <a:lstStyle/>
          <a:p>
            <a:pPr rtl="0" fontAlgn="base">
              <a:spcBef>
                <a:spcPct val="0"/>
              </a:spcBef>
              <a:spcAft>
                <a:spcPct val="0"/>
              </a:spcAft>
            </a:pPr>
            <a:fld id="{CE7E8FDB-B47A-4E5F-B76E-117948B31B15}" type="slidenum">
              <a:rPr lang="en-US" smtClean="0">
                <a:solidFill>
                  <a:prstClr val="black">
                    <a:tint val="75000"/>
                  </a:prstClr>
                </a:solidFill>
                <a:latin typeface="Times New Roman" pitchFamily="18" charset="0"/>
              </a:rPr>
              <a:pPr rtl="0" fontAlgn="base">
                <a:spcBef>
                  <a:spcPct val="0"/>
                </a:spcBef>
                <a:spcAft>
                  <a:spcPct val="0"/>
                </a:spcAft>
              </a:pPr>
              <a:t>‹#›</a:t>
            </a:fld>
            <a:endParaRPr lang="en-US">
              <a:solidFill>
                <a:prstClr val="black">
                  <a:tint val="75000"/>
                </a:prstClr>
              </a:solidFill>
              <a:latin typeface="Times New Roman" pitchFamily="18" charset="0"/>
            </a:endParaRPr>
          </a:p>
        </p:txBody>
      </p:sp>
    </p:spTree>
    <p:extLst>
      <p:ext uri="{BB962C8B-B14F-4D97-AF65-F5344CB8AC3E}">
        <p14:creationId xmlns:p14="http://schemas.microsoft.com/office/powerpoint/2010/main" val="20193752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العنوان والتسمية ال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pPr rtl="0" fontAlgn="base">
              <a:spcBef>
                <a:spcPct val="0"/>
              </a:spcBef>
              <a:spcAft>
                <a:spcPct val="0"/>
              </a:spcAft>
            </a:pPr>
            <a:endParaRPr lang="en-US">
              <a:solidFill>
                <a:prstClr val="black">
                  <a:tint val="75000"/>
                </a:prstClr>
              </a:solidFill>
              <a:latin typeface="Times New Roman" pitchFamily="18" charset="0"/>
            </a:endParaRPr>
          </a:p>
        </p:txBody>
      </p:sp>
      <p:sp>
        <p:nvSpPr>
          <p:cNvPr id="5" name="Footer Placeholder 4"/>
          <p:cNvSpPr>
            <a:spLocks noGrp="1"/>
          </p:cNvSpPr>
          <p:nvPr>
            <p:ph type="ftr" sz="quarter" idx="11"/>
          </p:nvPr>
        </p:nvSpPr>
        <p:spPr/>
        <p:txBody>
          <a:bodyPr/>
          <a:lstStyle/>
          <a:p>
            <a:pPr rtl="0" fontAlgn="base">
              <a:spcBef>
                <a:spcPct val="0"/>
              </a:spcBef>
              <a:spcAft>
                <a:spcPct val="0"/>
              </a:spcAft>
            </a:pPr>
            <a:endParaRPr lang="en-US">
              <a:solidFill>
                <a:prstClr val="black">
                  <a:tint val="75000"/>
                </a:prstClr>
              </a:solidFill>
              <a:latin typeface="Times New Roman" pitchFamily="18" charset="0"/>
            </a:endParaRPr>
          </a:p>
        </p:txBody>
      </p:sp>
      <p:sp>
        <p:nvSpPr>
          <p:cNvPr id="6" name="Slide Number Placeholder 5"/>
          <p:cNvSpPr>
            <a:spLocks noGrp="1"/>
          </p:cNvSpPr>
          <p:nvPr>
            <p:ph type="sldNum" sz="quarter" idx="12"/>
          </p:nvPr>
        </p:nvSpPr>
        <p:spPr/>
        <p:txBody>
          <a:bodyPr/>
          <a:lstStyle/>
          <a:p>
            <a:pPr rtl="0" fontAlgn="base">
              <a:spcBef>
                <a:spcPct val="0"/>
              </a:spcBef>
              <a:spcAft>
                <a:spcPct val="0"/>
              </a:spcAft>
            </a:pPr>
            <a:fld id="{CE7E8FDB-B47A-4E5F-B76E-117948B31B15}" type="slidenum">
              <a:rPr lang="en-US" smtClean="0">
                <a:solidFill>
                  <a:prstClr val="black">
                    <a:tint val="75000"/>
                  </a:prstClr>
                </a:solidFill>
                <a:latin typeface="Times New Roman" pitchFamily="18" charset="0"/>
              </a:rPr>
              <a:pPr rtl="0" fontAlgn="base">
                <a:spcBef>
                  <a:spcPct val="0"/>
                </a:spcBef>
                <a:spcAft>
                  <a:spcPct val="0"/>
                </a:spcAft>
              </a:pPr>
              <a:t>‹#›</a:t>
            </a:fld>
            <a:endParaRPr lang="en-US">
              <a:solidFill>
                <a:prstClr val="black">
                  <a:tint val="75000"/>
                </a:prstClr>
              </a:solidFill>
              <a:latin typeface="Times New Roman" pitchFamily="18" charset="0"/>
            </a:endParaRPr>
          </a:p>
        </p:txBody>
      </p:sp>
      <p:cxnSp>
        <p:nvCxnSpPr>
          <p:cNvPr id="15" name="Straight Connector 14"/>
          <p:cNvCxnSpPr/>
          <p:nvPr/>
        </p:nvCxnSpPr>
        <p:spPr>
          <a:xfrm>
            <a:off x="1278465" y="4140199"/>
            <a:ext cx="6606425"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33564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اقتباس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ar-SA"/>
              <a:t>انقر لتحرير نمط عنوان الشكل الرئيسي</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ar-SA"/>
              <a:t>انقر لتحرير أنماط نص الشكل الرئيسي</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pPr rtl="0" fontAlgn="base">
              <a:spcBef>
                <a:spcPct val="0"/>
              </a:spcBef>
              <a:spcAft>
                <a:spcPct val="0"/>
              </a:spcAft>
            </a:pPr>
            <a:endParaRPr lang="en-US">
              <a:solidFill>
                <a:prstClr val="black">
                  <a:tint val="75000"/>
                </a:prstClr>
              </a:solidFill>
              <a:latin typeface="Times New Roman" pitchFamily="18" charset="0"/>
            </a:endParaRPr>
          </a:p>
        </p:txBody>
      </p:sp>
      <p:sp>
        <p:nvSpPr>
          <p:cNvPr id="5" name="Footer Placeholder 4"/>
          <p:cNvSpPr>
            <a:spLocks noGrp="1"/>
          </p:cNvSpPr>
          <p:nvPr>
            <p:ph type="ftr" sz="quarter" idx="11"/>
          </p:nvPr>
        </p:nvSpPr>
        <p:spPr/>
        <p:txBody>
          <a:bodyPr/>
          <a:lstStyle/>
          <a:p>
            <a:pPr rtl="0" fontAlgn="base">
              <a:spcBef>
                <a:spcPct val="0"/>
              </a:spcBef>
              <a:spcAft>
                <a:spcPct val="0"/>
              </a:spcAft>
            </a:pPr>
            <a:endParaRPr lang="en-US">
              <a:solidFill>
                <a:prstClr val="black">
                  <a:tint val="75000"/>
                </a:prstClr>
              </a:solidFill>
              <a:latin typeface="Times New Roman" pitchFamily="18" charset="0"/>
            </a:endParaRPr>
          </a:p>
        </p:txBody>
      </p:sp>
      <p:sp>
        <p:nvSpPr>
          <p:cNvPr id="6" name="Slide Number Placeholder 5"/>
          <p:cNvSpPr>
            <a:spLocks noGrp="1"/>
          </p:cNvSpPr>
          <p:nvPr>
            <p:ph type="sldNum" sz="quarter" idx="12"/>
          </p:nvPr>
        </p:nvSpPr>
        <p:spPr/>
        <p:txBody>
          <a:bodyPr/>
          <a:lstStyle/>
          <a:p>
            <a:pPr rtl="0" fontAlgn="base">
              <a:spcBef>
                <a:spcPct val="0"/>
              </a:spcBef>
              <a:spcAft>
                <a:spcPct val="0"/>
              </a:spcAft>
            </a:pPr>
            <a:fld id="{CE7E8FDB-B47A-4E5F-B76E-117948B31B15}" type="slidenum">
              <a:rPr lang="en-US" smtClean="0">
                <a:solidFill>
                  <a:prstClr val="black">
                    <a:tint val="75000"/>
                  </a:prstClr>
                </a:solidFill>
                <a:latin typeface="Times New Roman" pitchFamily="18" charset="0"/>
              </a:rPr>
              <a:pPr rtl="0" fontAlgn="base">
                <a:spcBef>
                  <a:spcPct val="0"/>
                </a:spcBef>
                <a:spcAft>
                  <a:spcPct val="0"/>
                </a:spcAft>
              </a:pPr>
              <a:t>‹#›</a:t>
            </a:fld>
            <a:endParaRPr lang="en-US">
              <a:solidFill>
                <a:prstClr val="black">
                  <a:tint val="75000"/>
                </a:prstClr>
              </a:solidFill>
              <a:latin typeface="Times New Roman" pitchFamily="18" charset="0"/>
            </a:endParaRPr>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15077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بطاقة اسم">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pPr rtl="0" fontAlgn="base">
              <a:spcBef>
                <a:spcPct val="0"/>
              </a:spcBef>
              <a:spcAft>
                <a:spcPct val="0"/>
              </a:spcAft>
            </a:pPr>
            <a:endParaRPr lang="en-US">
              <a:solidFill>
                <a:prstClr val="black">
                  <a:tint val="75000"/>
                </a:prstClr>
              </a:solidFill>
              <a:latin typeface="Times New Roman" pitchFamily="18" charset="0"/>
            </a:endParaRPr>
          </a:p>
        </p:txBody>
      </p:sp>
      <p:sp>
        <p:nvSpPr>
          <p:cNvPr id="5" name="Footer Placeholder 4"/>
          <p:cNvSpPr>
            <a:spLocks noGrp="1"/>
          </p:cNvSpPr>
          <p:nvPr>
            <p:ph type="ftr" sz="quarter" idx="11"/>
          </p:nvPr>
        </p:nvSpPr>
        <p:spPr/>
        <p:txBody>
          <a:bodyPr/>
          <a:lstStyle/>
          <a:p>
            <a:pPr rtl="0" fontAlgn="base">
              <a:spcBef>
                <a:spcPct val="0"/>
              </a:spcBef>
              <a:spcAft>
                <a:spcPct val="0"/>
              </a:spcAft>
            </a:pPr>
            <a:endParaRPr lang="en-US">
              <a:solidFill>
                <a:prstClr val="black">
                  <a:tint val="75000"/>
                </a:prstClr>
              </a:solidFill>
              <a:latin typeface="Times New Roman" pitchFamily="18" charset="0"/>
            </a:endParaRPr>
          </a:p>
        </p:txBody>
      </p:sp>
      <p:sp>
        <p:nvSpPr>
          <p:cNvPr id="6" name="Slide Number Placeholder 5"/>
          <p:cNvSpPr>
            <a:spLocks noGrp="1"/>
          </p:cNvSpPr>
          <p:nvPr>
            <p:ph type="sldNum" sz="quarter" idx="12"/>
          </p:nvPr>
        </p:nvSpPr>
        <p:spPr/>
        <p:txBody>
          <a:bodyPr/>
          <a:lstStyle/>
          <a:p>
            <a:pPr rtl="0" fontAlgn="base">
              <a:spcBef>
                <a:spcPct val="0"/>
              </a:spcBef>
              <a:spcAft>
                <a:spcPct val="0"/>
              </a:spcAft>
            </a:pPr>
            <a:fld id="{CE7E8FDB-B47A-4E5F-B76E-117948B31B15}" type="slidenum">
              <a:rPr lang="en-US" smtClean="0">
                <a:solidFill>
                  <a:prstClr val="black">
                    <a:tint val="75000"/>
                  </a:prstClr>
                </a:solidFill>
                <a:latin typeface="Times New Roman" pitchFamily="18" charset="0"/>
              </a:rPr>
              <a:pPr rtl="0" fontAlgn="base">
                <a:spcBef>
                  <a:spcPct val="0"/>
                </a:spcBef>
                <a:spcAft>
                  <a:spcPct val="0"/>
                </a:spcAft>
              </a:pPr>
              <a:t>‹#›</a:t>
            </a:fld>
            <a:endParaRPr lang="en-US">
              <a:solidFill>
                <a:prstClr val="black">
                  <a:tint val="75000"/>
                </a:prstClr>
              </a:solidFill>
              <a:latin typeface="Times New Roman" pitchFamily="18" charset="0"/>
            </a:endParaRPr>
          </a:p>
        </p:txBody>
      </p:sp>
    </p:spTree>
    <p:extLst>
      <p:ext uri="{BB962C8B-B14F-4D97-AF65-F5344CB8AC3E}">
        <p14:creationId xmlns:p14="http://schemas.microsoft.com/office/powerpoint/2010/main" val="4212662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بطاقة اسم ذات اقتباس">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ar-SA"/>
              <a:t>انقر لتحرير نمط عنوان الشكل الرئيسي</a:t>
            </a:r>
            <a:endParaRPr lang="en-US" dirty="0"/>
          </a:p>
        </p:txBody>
      </p:sp>
      <p:sp>
        <p:nvSpPr>
          <p:cNvPr id="14"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pPr rtl="0" fontAlgn="base">
              <a:spcBef>
                <a:spcPct val="0"/>
              </a:spcBef>
              <a:spcAft>
                <a:spcPct val="0"/>
              </a:spcAft>
            </a:pPr>
            <a:endParaRPr lang="en-US">
              <a:solidFill>
                <a:prstClr val="black">
                  <a:tint val="75000"/>
                </a:prstClr>
              </a:solidFill>
              <a:latin typeface="Times New Roman" pitchFamily="18" charset="0"/>
            </a:endParaRPr>
          </a:p>
        </p:txBody>
      </p:sp>
      <p:sp>
        <p:nvSpPr>
          <p:cNvPr id="5" name="Footer Placeholder 4"/>
          <p:cNvSpPr>
            <a:spLocks noGrp="1"/>
          </p:cNvSpPr>
          <p:nvPr>
            <p:ph type="ftr" sz="quarter" idx="11"/>
          </p:nvPr>
        </p:nvSpPr>
        <p:spPr/>
        <p:txBody>
          <a:bodyPr/>
          <a:lstStyle/>
          <a:p>
            <a:pPr rtl="0" fontAlgn="base">
              <a:spcBef>
                <a:spcPct val="0"/>
              </a:spcBef>
              <a:spcAft>
                <a:spcPct val="0"/>
              </a:spcAft>
            </a:pPr>
            <a:endParaRPr lang="en-US">
              <a:solidFill>
                <a:prstClr val="black">
                  <a:tint val="75000"/>
                </a:prstClr>
              </a:solidFill>
              <a:latin typeface="Times New Roman" pitchFamily="18" charset="0"/>
            </a:endParaRPr>
          </a:p>
        </p:txBody>
      </p:sp>
      <p:sp>
        <p:nvSpPr>
          <p:cNvPr id="6" name="Slide Number Placeholder 5"/>
          <p:cNvSpPr>
            <a:spLocks noGrp="1"/>
          </p:cNvSpPr>
          <p:nvPr>
            <p:ph type="sldNum" sz="quarter" idx="12"/>
          </p:nvPr>
        </p:nvSpPr>
        <p:spPr/>
        <p:txBody>
          <a:bodyPr/>
          <a:lstStyle/>
          <a:p>
            <a:pPr rtl="0" fontAlgn="base">
              <a:spcBef>
                <a:spcPct val="0"/>
              </a:spcBef>
              <a:spcAft>
                <a:spcPct val="0"/>
              </a:spcAft>
            </a:pPr>
            <a:fld id="{CE7E8FDB-B47A-4E5F-B76E-117948B31B15}" type="slidenum">
              <a:rPr lang="en-US" smtClean="0">
                <a:solidFill>
                  <a:prstClr val="black">
                    <a:tint val="75000"/>
                  </a:prstClr>
                </a:solidFill>
                <a:latin typeface="Times New Roman" pitchFamily="18" charset="0"/>
              </a:rPr>
              <a:pPr rtl="0" fontAlgn="base">
                <a:spcBef>
                  <a:spcPct val="0"/>
                </a:spcBef>
                <a:spcAft>
                  <a:spcPct val="0"/>
                </a:spcAft>
              </a:pPr>
              <a:t>‹#›</a:t>
            </a:fld>
            <a:endParaRPr lang="en-US">
              <a:solidFill>
                <a:prstClr val="black">
                  <a:tint val="75000"/>
                </a:prstClr>
              </a:solidFill>
              <a:latin typeface="Times New Roman" pitchFamily="18" charset="0"/>
            </a:endParaRPr>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80461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صواب أو خطأ">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ar-SA"/>
              <a:t>انقر لتحرير نمط عنوان الشكل الرئيسي</a:t>
            </a:r>
            <a:endParaRPr lang="en-US" dirty="0"/>
          </a:p>
        </p:txBody>
      </p:sp>
      <p:sp>
        <p:nvSpPr>
          <p:cNvPr id="11"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pPr rtl="0" fontAlgn="base">
              <a:spcBef>
                <a:spcPct val="0"/>
              </a:spcBef>
              <a:spcAft>
                <a:spcPct val="0"/>
              </a:spcAft>
            </a:pPr>
            <a:endParaRPr lang="en-US">
              <a:solidFill>
                <a:prstClr val="black">
                  <a:tint val="75000"/>
                </a:prstClr>
              </a:solidFill>
              <a:latin typeface="Times New Roman" pitchFamily="18" charset="0"/>
            </a:endParaRPr>
          </a:p>
        </p:txBody>
      </p:sp>
      <p:sp>
        <p:nvSpPr>
          <p:cNvPr id="5" name="Footer Placeholder 4"/>
          <p:cNvSpPr>
            <a:spLocks noGrp="1"/>
          </p:cNvSpPr>
          <p:nvPr>
            <p:ph type="ftr" sz="quarter" idx="11"/>
          </p:nvPr>
        </p:nvSpPr>
        <p:spPr/>
        <p:txBody>
          <a:bodyPr/>
          <a:lstStyle/>
          <a:p>
            <a:pPr rtl="0" fontAlgn="base">
              <a:spcBef>
                <a:spcPct val="0"/>
              </a:spcBef>
              <a:spcAft>
                <a:spcPct val="0"/>
              </a:spcAft>
            </a:pPr>
            <a:endParaRPr lang="en-US">
              <a:solidFill>
                <a:prstClr val="black">
                  <a:tint val="75000"/>
                </a:prstClr>
              </a:solidFill>
              <a:latin typeface="Times New Roman" pitchFamily="18" charset="0"/>
            </a:endParaRPr>
          </a:p>
        </p:txBody>
      </p:sp>
      <p:sp>
        <p:nvSpPr>
          <p:cNvPr id="6" name="Slide Number Placeholder 5"/>
          <p:cNvSpPr>
            <a:spLocks noGrp="1"/>
          </p:cNvSpPr>
          <p:nvPr>
            <p:ph type="sldNum" sz="quarter" idx="12"/>
          </p:nvPr>
        </p:nvSpPr>
        <p:spPr/>
        <p:txBody>
          <a:bodyPr/>
          <a:lstStyle/>
          <a:p>
            <a:pPr rtl="0" fontAlgn="base">
              <a:spcBef>
                <a:spcPct val="0"/>
              </a:spcBef>
              <a:spcAft>
                <a:spcPct val="0"/>
              </a:spcAft>
            </a:pPr>
            <a:fld id="{CE7E8FDB-B47A-4E5F-B76E-117948B31B15}" type="slidenum">
              <a:rPr lang="en-US" smtClean="0">
                <a:solidFill>
                  <a:prstClr val="black">
                    <a:tint val="75000"/>
                  </a:prstClr>
                </a:solidFill>
                <a:latin typeface="Times New Roman" pitchFamily="18" charset="0"/>
              </a:rPr>
              <a:pPr rtl="0" fontAlgn="base">
                <a:spcBef>
                  <a:spcPct val="0"/>
                </a:spcBef>
                <a:spcAft>
                  <a:spcPct val="0"/>
                </a:spcAft>
              </a:pPr>
              <a:t>‹#›</a:t>
            </a:fld>
            <a:endParaRPr lang="en-US">
              <a:solidFill>
                <a:prstClr val="black">
                  <a:tint val="75000"/>
                </a:prstClr>
              </a:solidFill>
              <a:latin typeface="Times New Roman" pitchFamily="18" charset="0"/>
            </a:endParaRPr>
          </a:p>
        </p:txBody>
      </p:sp>
      <p:cxnSp>
        <p:nvCxnSpPr>
          <p:cNvPr id="15" name="Straight Connector 14"/>
          <p:cNvCxnSpPr/>
          <p:nvPr/>
        </p:nvCxnSpPr>
        <p:spPr>
          <a:xfrm>
            <a:off x="1278469" y="3429000"/>
            <a:ext cx="6606421"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298563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7E8FDB-B47A-4E5F-B76E-117948B31B15}" type="slidenum">
              <a:rPr lang="en-US" smtClean="0">
                <a:solidFill>
                  <a:prstClr val="black">
                    <a:tint val="75000"/>
                  </a:prstClr>
                </a:solidFill>
              </a:rPr>
              <a:pPr/>
              <a:t>‹#›</a:t>
            </a:fld>
            <a:endParaRPr lang="en-US">
              <a:solidFill>
                <a:prstClr val="black">
                  <a:tint val="75000"/>
                </a:prstClr>
              </a:solidFill>
            </a:endParaRPr>
          </a:p>
        </p:txBody>
      </p:sp>
      <p:cxnSp>
        <p:nvCxnSpPr>
          <p:cNvPr id="14" name="Straight Connector 13"/>
          <p:cNvCxnSpPr/>
          <p:nvPr/>
        </p:nvCxnSpPr>
        <p:spPr>
          <a:xfrm>
            <a:off x="1278466" y="2354670"/>
            <a:ext cx="660642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1827056"/>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629841" y="365126"/>
            <a:ext cx="7886700" cy="1325563"/>
          </a:xfrm>
        </p:spPr>
        <p:txBody>
          <a:bodyPr/>
          <a:lstStyle/>
          <a:p>
            <a:r>
              <a:rPr lang="ar-SA"/>
              <a:t>انقر لتحرير نمط العنوان الرئيسي</a:t>
            </a:r>
          </a:p>
        </p:txBody>
      </p:sp>
      <p:sp>
        <p:nvSpPr>
          <p:cNvPr id="3" name="عنصر نائب للنص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629842" y="2505075"/>
            <a:ext cx="3868340" cy="368458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29150" y="2505075"/>
            <a:ext cx="3887391" cy="368458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p:cNvSpPr>
            <a:spLocks noGrp="1"/>
          </p:cNvSpPr>
          <p:nvPr>
            <p:ph type="dt" sz="half" idx="10"/>
          </p:nvPr>
        </p:nvSpPr>
        <p:spPr/>
        <p:txBody>
          <a:bodyPr/>
          <a:lstStyle/>
          <a:p>
            <a:endParaRPr lang="en-US">
              <a:solidFill>
                <a:prstClr val="black">
                  <a:tint val="75000"/>
                </a:prstClr>
              </a:solidFill>
            </a:endParaRPr>
          </a:p>
        </p:txBody>
      </p:sp>
      <p:sp>
        <p:nvSpPr>
          <p:cNvPr id="8" name="عنصر نائب للتذييل 7"/>
          <p:cNvSpPr>
            <a:spLocks noGrp="1"/>
          </p:cNvSpPr>
          <p:nvPr>
            <p:ph type="ftr" sz="quarter" idx="11"/>
          </p:nvPr>
        </p:nvSpPr>
        <p:spPr/>
        <p:txBody>
          <a:bodyPr/>
          <a:lstStyle/>
          <a:p>
            <a:endParaRPr lang="en-US">
              <a:solidFill>
                <a:prstClr val="black">
                  <a:tint val="75000"/>
                </a:prstClr>
              </a:solidFill>
            </a:endParaRPr>
          </a:p>
        </p:txBody>
      </p:sp>
      <p:sp>
        <p:nvSpPr>
          <p:cNvPr id="9" name="عنصر نائب لرقم الشريحة 8"/>
          <p:cNvSpPr>
            <a:spLocks noGrp="1"/>
          </p:cNvSpPr>
          <p:nvPr>
            <p:ph type="sldNum" sz="quarter" idx="12"/>
          </p:nvPr>
        </p:nvSpPr>
        <p:spPr/>
        <p:txBody>
          <a:bodyPr/>
          <a:lstStyle/>
          <a:p>
            <a:fld id="{CE7E8FDB-B47A-4E5F-B76E-117948B31B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780660"/>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7E8FDB-B47A-4E5F-B76E-117948B31B15}" type="slidenum">
              <a:rPr lang="en-US" smtClean="0">
                <a:solidFill>
                  <a:prstClr val="black">
                    <a:tint val="75000"/>
                  </a:prstClr>
                </a:solidFill>
              </a:rPr>
              <a:pPr/>
              <a:t>‹#›</a:t>
            </a:fld>
            <a:endParaRPr lang="en-US">
              <a:solidFill>
                <a:prstClr val="black">
                  <a:tint val="75000"/>
                </a:prstClr>
              </a:solidFill>
            </a:endParaRPr>
          </a:p>
        </p:txBody>
      </p:sp>
      <p:cxnSp>
        <p:nvCxnSpPr>
          <p:cNvPr id="14" name="Straight Connector 13"/>
          <p:cNvCxnSpPr/>
          <p:nvPr/>
        </p:nvCxnSpPr>
        <p:spPr>
          <a:xfrm>
            <a:off x="6245512" y="906873"/>
            <a:ext cx="0" cy="4968993"/>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946683"/>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تاريخ 2"/>
          <p:cNvSpPr>
            <a:spLocks noGrp="1"/>
          </p:cNvSpPr>
          <p:nvPr>
            <p:ph type="dt" sz="half" idx="10"/>
          </p:nvPr>
        </p:nvSpPr>
        <p:spPr/>
        <p:txBody>
          <a:bodyPr/>
          <a:lstStyle/>
          <a:p>
            <a:endParaRPr lang="en-US">
              <a:solidFill>
                <a:prstClr val="black">
                  <a:tint val="75000"/>
                </a:prstClr>
              </a:solidFill>
            </a:endParaRPr>
          </a:p>
        </p:txBody>
      </p:sp>
      <p:sp>
        <p:nvSpPr>
          <p:cNvPr id="4" name="عنصر نائب للتذييل 3"/>
          <p:cNvSpPr>
            <a:spLocks noGrp="1"/>
          </p:cNvSpPr>
          <p:nvPr>
            <p:ph type="ftr" sz="quarter" idx="11"/>
          </p:nvPr>
        </p:nvSpPr>
        <p:spPr/>
        <p:txBody>
          <a:bodyPr/>
          <a:lstStyle/>
          <a:p>
            <a:endParaRPr lang="en-US">
              <a:solidFill>
                <a:prstClr val="black">
                  <a:tint val="75000"/>
                </a:prstClr>
              </a:solidFill>
            </a:endParaRPr>
          </a:p>
        </p:txBody>
      </p:sp>
      <p:sp>
        <p:nvSpPr>
          <p:cNvPr id="5" name="عنصر نائب لرقم الشريحة 4"/>
          <p:cNvSpPr>
            <a:spLocks noGrp="1"/>
          </p:cNvSpPr>
          <p:nvPr>
            <p:ph type="sldNum" sz="quarter" idx="12"/>
          </p:nvPr>
        </p:nvSpPr>
        <p:spPr/>
        <p:txBody>
          <a:bodyPr/>
          <a:lstStyle/>
          <a:p>
            <a:fld id="{CE7E8FDB-B47A-4E5F-B76E-117948B31B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1469422"/>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endParaRPr lang="en-US">
              <a:solidFill>
                <a:prstClr val="black">
                  <a:tint val="75000"/>
                </a:prstClr>
              </a:solidFill>
            </a:endParaRPr>
          </a:p>
        </p:txBody>
      </p:sp>
      <p:sp>
        <p:nvSpPr>
          <p:cNvPr id="3" name="عنصر نائب للتذييل 2"/>
          <p:cNvSpPr>
            <a:spLocks noGrp="1"/>
          </p:cNvSpPr>
          <p:nvPr>
            <p:ph type="ftr" sz="quarter" idx="11"/>
          </p:nvPr>
        </p:nvSpPr>
        <p:spPr/>
        <p:txBody>
          <a:bodyPr/>
          <a:lstStyle/>
          <a:p>
            <a:endParaRPr lang="en-US">
              <a:solidFill>
                <a:prstClr val="black">
                  <a:tint val="75000"/>
                </a:prstClr>
              </a:solidFill>
            </a:endParaRPr>
          </a:p>
        </p:txBody>
      </p:sp>
      <p:sp>
        <p:nvSpPr>
          <p:cNvPr id="4" name="عنصر نائب لرقم الشريحة 3"/>
          <p:cNvSpPr>
            <a:spLocks noGrp="1"/>
          </p:cNvSpPr>
          <p:nvPr>
            <p:ph type="sldNum" sz="quarter" idx="12"/>
          </p:nvPr>
        </p:nvSpPr>
        <p:spPr/>
        <p:txBody>
          <a:bodyPr/>
          <a:lstStyle/>
          <a:p>
            <a:fld id="{CE7E8FDB-B47A-4E5F-B76E-117948B31B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8271425"/>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629841" y="457200"/>
            <a:ext cx="2949178" cy="1600200"/>
          </a:xfrm>
        </p:spPr>
        <p:txBody>
          <a:bodyPr anchor="b"/>
          <a:lstStyle>
            <a:lvl1pPr>
              <a:defRPr sz="2400"/>
            </a:lvl1pPr>
          </a:lstStyle>
          <a:p>
            <a:r>
              <a:rPr lang="ar-SA"/>
              <a:t>انقر لتحرير نمط العنوان الرئيسي</a:t>
            </a:r>
          </a:p>
        </p:txBody>
      </p:sp>
      <p:sp>
        <p:nvSpPr>
          <p:cNvPr id="3" name="عنصر نائب للمحتوى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endParaRPr lang="en-US">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en-US">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CE7E8FDB-B47A-4E5F-B76E-117948B31B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848023"/>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629841" y="457200"/>
            <a:ext cx="2949178" cy="1600200"/>
          </a:xfrm>
        </p:spPr>
        <p:txBody>
          <a:bodyPr anchor="b"/>
          <a:lstStyle>
            <a:lvl1pPr>
              <a:defRPr sz="2400"/>
            </a:lvl1pPr>
          </a:lstStyle>
          <a:p>
            <a:r>
              <a:rPr lang="ar-SA"/>
              <a:t>انقر لتحرير نمط العنوان الرئيسي</a:t>
            </a:r>
          </a:p>
        </p:txBody>
      </p:sp>
      <p:sp>
        <p:nvSpPr>
          <p:cNvPr id="3" name="عنصر نائب للصورة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ar-SA"/>
          </a:p>
        </p:txBody>
      </p:sp>
      <p:sp>
        <p:nvSpPr>
          <p:cNvPr id="4" name="عنصر نائب للنص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endParaRPr lang="en-US">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en-US">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CE7E8FDB-B47A-4E5F-B76E-117948B31B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6252668"/>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image" Target="../media/image3.pn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628650" y="365126"/>
            <a:ext cx="7886700" cy="1325563"/>
          </a:xfrm>
          <a:prstGeom prst="rect">
            <a:avLst/>
          </a:prstGeom>
        </p:spPr>
        <p:txBody>
          <a:bodyPr vert="horz" lIns="91440" tIns="45720" rIns="91440" bIns="45720" rtlCol="1" anchor="ctr">
            <a:normAutofit/>
          </a:bodyPr>
          <a:lstStyle/>
          <a:p>
            <a:r>
              <a:rPr lang="ar-SA"/>
              <a:t>انقر لتحرير نمط العنوان الرئيسي</a:t>
            </a:r>
          </a:p>
        </p:txBody>
      </p:sp>
      <p:sp>
        <p:nvSpPr>
          <p:cNvPr id="3" name="عنصر نائب للنص 2"/>
          <p:cNvSpPr>
            <a:spLocks noGrp="1"/>
          </p:cNvSpPr>
          <p:nvPr>
            <p:ph type="body" idx="1"/>
          </p:nvPr>
        </p:nvSpPr>
        <p:spPr>
          <a:xfrm>
            <a:off x="628650" y="1825625"/>
            <a:ext cx="7886700" cy="4351338"/>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2"/>
          </p:nvPr>
        </p:nvSpPr>
        <p:spPr>
          <a:xfrm>
            <a:off x="6457950" y="6356351"/>
            <a:ext cx="2057400" cy="365125"/>
          </a:xfrm>
          <a:prstGeom prst="rect">
            <a:avLst/>
          </a:prstGeom>
        </p:spPr>
        <p:txBody>
          <a:bodyPr vert="horz" lIns="91440" tIns="45720" rIns="91440" bIns="45720" rtlCol="1" anchor="ctr"/>
          <a:lstStyle>
            <a:lvl1pPr algn="r">
              <a:defRPr sz="900">
                <a:solidFill>
                  <a:schemeClr val="tx1">
                    <a:tint val="75000"/>
                  </a:schemeClr>
                </a:solidFill>
              </a:defRPr>
            </a:lvl1pPr>
          </a:lstStyle>
          <a:p>
            <a:pPr rtl="0" fontAlgn="base">
              <a:spcBef>
                <a:spcPct val="0"/>
              </a:spcBef>
              <a:spcAft>
                <a:spcPct val="0"/>
              </a:spcAft>
            </a:pPr>
            <a:endParaRPr lang="en-US">
              <a:solidFill>
                <a:prstClr val="black">
                  <a:tint val="75000"/>
                </a:prstClr>
              </a:solidFill>
              <a:latin typeface="Times New Roman" pitchFamily="18" charset="0"/>
            </a:endParaRPr>
          </a:p>
        </p:txBody>
      </p:sp>
      <p:sp>
        <p:nvSpPr>
          <p:cNvPr id="5" name="عنصر نائب للتذييل 4"/>
          <p:cNvSpPr>
            <a:spLocks noGrp="1"/>
          </p:cNvSpPr>
          <p:nvPr>
            <p:ph type="ftr" sz="quarter" idx="3"/>
          </p:nvPr>
        </p:nvSpPr>
        <p:spPr>
          <a:xfrm>
            <a:off x="3028950" y="6356351"/>
            <a:ext cx="3086100" cy="365125"/>
          </a:xfrm>
          <a:prstGeom prst="rect">
            <a:avLst/>
          </a:prstGeom>
        </p:spPr>
        <p:txBody>
          <a:bodyPr vert="horz" lIns="91440" tIns="45720" rIns="91440" bIns="45720" rtlCol="1" anchor="ctr"/>
          <a:lstStyle>
            <a:lvl1pPr algn="ctr">
              <a:defRPr sz="900">
                <a:solidFill>
                  <a:schemeClr val="tx1">
                    <a:tint val="75000"/>
                  </a:schemeClr>
                </a:solidFill>
              </a:defRPr>
            </a:lvl1pPr>
          </a:lstStyle>
          <a:p>
            <a:pPr rtl="0" fontAlgn="base">
              <a:spcBef>
                <a:spcPct val="0"/>
              </a:spcBef>
              <a:spcAft>
                <a:spcPct val="0"/>
              </a:spcAft>
            </a:pPr>
            <a:endParaRPr lang="en-US">
              <a:solidFill>
                <a:prstClr val="black">
                  <a:tint val="75000"/>
                </a:prstClr>
              </a:solidFill>
              <a:latin typeface="Times New Roman" pitchFamily="18" charset="0"/>
            </a:endParaRPr>
          </a:p>
        </p:txBody>
      </p:sp>
      <p:sp>
        <p:nvSpPr>
          <p:cNvPr id="6" name="عنصر نائب لرقم الشريحة 5"/>
          <p:cNvSpPr>
            <a:spLocks noGrp="1"/>
          </p:cNvSpPr>
          <p:nvPr>
            <p:ph type="sldNum" sz="quarter" idx="4"/>
          </p:nvPr>
        </p:nvSpPr>
        <p:spPr>
          <a:xfrm>
            <a:off x="628650" y="6356351"/>
            <a:ext cx="2057400" cy="365125"/>
          </a:xfrm>
          <a:prstGeom prst="rect">
            <a:avLst/>
          </a:prstGeom>
        </p:spPr>
        <p:txBody>
          <a:bodyPr vert="horz" lIns="91440" tIns="45720" rIns="91440" bIns="45720" rtlCol="1" anchor="ctr"/>
          <a:lstStyle>
            <a:lvl1pPr algn="l">
              <a:defRPr sz="900">
                <a:solidFill>
                  <a:schemeClr val="tx1">
                    <a:tint val="75000"/>
                  </a:schemeClr>
                </a:solidFill>
              </a:defRPr>
            </a:lvl1pPr>
          </a:lstStyle>
          <a:p>
            <a:pPr rtl="0" fontAlgn="base">
              <a:spcBef>
                <a:spcPct val="0"/>
              </a:spcBef>
              <a:spcAft>
                <a:spcPct val="0"/>
              </a:spcAft>
            </a:pPr>
            <a:fld id="{CE7E8FDB-B47A-4E5F-B76E-117948B31B15}" type="slidenum">
              <a:rPr lang="en-US" smtClean="0">
                <a:solidFill>
                  <a:prstClr val="black">
                    <a:tint val="75000"/>
                  </a:prstClr>
                </a:solidFill>
                <a:latin typeface="Times New Roman" pitchFamily="18" charset="0"/>
              </a:rPr>
              <a:pPr rtl="0" fontAlgn="base">
                <a:spcBef>
                  <a:spcPct val="0"/>
                </a:spcBef>
                <a:spcAft>
                  <a:spcPct val="0"/>
                </a:spcAft>
              </a:pPr>
              <a:t>‹#›</a:t>
            </a:fld>
            <a:endParaRPr lang="en-US">
              <a:solidFill>
                <a:prstClr val="black">
                  <a:tint val="75000"/>
                </a:prstClr>
              </a:solidFill>
              <a:latin typeface="Times New Roman" pitchFamily="18" charset="0"/>
            </a:endParaRPr>
          </a:p>
        </p:txBody>
      </p:sp>
    </p:spTree>
    <p:extLst>
      <p:ext uri="{BB962C8B-B14F-4D97-AF65-F5344CB8AC3E}">
        <p14:creationId xmlns:p14="http://schemas.microsoft.com/office/powerpoint/2010/main" val="19206176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r" defTabSz="685800" rtl="1"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r" defTabSz="685800" rtl="1"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r" defTabSz="685800" rtl="1"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r" defTabSz="685800" rtl="1"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ar-SA"/>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628650" y="365126"/>
            <a:ext cx="7886700" cy="1325563"/>
          </a:xfrm>
          <a:prstGeom prst="rect">
            <a:avLst/>
          </a:prstGeom>
        </p:spPr>
        <p:txBody>
          <a:bodyPr vert="horz" lIns="91440" tIns="45720" rIns="91440" bIns="45720" rtlCol="1" anchor="ctr">
            <a:normAutofit/>
          </a:bodyPr>
          <a:lstStyle/>
          <a:p>
            <a:r>
              <a:rPr lang="ar-SA"/>
              <a:t>انقر لتحرير نمط العنوان الرئيسي</a:t>
            </a:r>
          </a:p>
        </p:txBody>
      </p:sp>
      <p:sp>
        <p:nvSpPr>
          <p:cNvPr id="3" name="عنصر نائب للنص 2"/>
          <p:cNvSpPr>
            <a:spLocks noGrp="1"/>
          </p:cNvSpPr>
          <p:nvPr>
            <p:ph type="body" idx="1"/>
          </p:nvPr>
        </p:nvSpPr>
        <p:spPr>
          <a:xfrm>
            <a:off x="628650" y="1825625"/>
            <a:ext cx="7886700" cy="4351338"/>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2"/>
          </p:nvPr>
        </p:nvSpPr>
        <p:spPr>
          <a:xfrm>
            <a:off x="6457950" y="6356351"/>
            <a:ext cx="2057400" cy="365125"/>
          </a:xfrm>
          <a:prstGeom prst="rect">
            <a:avLst/>
          </a:prstGeom>
        </p:spPr>
        <p:txBody>
          <a:bodyPr vert="horz" lIns="91440" tIns="45720" rIns="91440" bIns="45720" rtlCol="1" anchor="ctr"/>
          <a:lstStyle>
            <a:lvl1pPr algn="r">
              <a:defRPr sz="900">
                <a:solidFill>
                  <a:schemeClr val="tx1">
                    <a:tint val="75000"/>
                  </a:schemeClr>
                </a:solidFill>
              </a:defRPr>
            </a:lvl1pPr>
          </a:lstStyle>
          <a:p>
            <a:pPr rtl="0" fontAlgn="base">
              <a:spcBef>
                <a:spcPct val="0"/>
              </a:spcBef>
              <a:spcAft>
                <a:spcPct val="0"/>
              </a:spcAft>
            </a:pPr>
            <a:endParaRPr lang="en-US">
              <a:solidFill>
                <a:prstClr val="black">
                  <a:tint val="75000"/>
                </a:prstClr>
              </a:solidFill>
              <a:latin typeface="Times New Roman" pitchFamily="18" charset="0"/>
            </a:endParaRPr>
          </a:p>
        </p:txBody>
      </p:sp>
      <p:sp>
        <p:nvSpPr>
          <p:cNvPr id="5" name="عنصر نائب للتذييل 4"/>
          <p:cNvSpPr>
            <a:spLocks noGrp="1"/>
          </p:cNvSpPr>
          <p:nvPr>
            <p:ph type="ftr" sz="quarter" idx="3"/>
          </p:nvPr>
        </p:nvSpPr>
        <p:spPr>
          <a:xfrm>
            <a:off x="3028950" y="6356351"/>
            <a:ext cx="3086100" cy="365125"/>
          </a:xfrm>
          <a:prstGeom prst="rect">
            <a:avLst/>
          </a:prstGeom>
        </p:spPr>
        <p:txBody>
          <a:bodyPr vert="horz" lIns="91440" tIns="45720" rIns="91440" bIns="45720" rtlCol="1" anchor="ctr"/>
          <a:lstStyle>
            <a:lvl1pPr algn="ctr">
              <a:defRPr sz="900">
                <a:solidFill>
                  <a:schemeClr val="tx1">
                    <a:tint val="75000"/>
                  </a:schemeClr>
                </a:solidFill>
              </a:defRPr>
            </a:lvl1pPr>
          </a:lstStyle>
          <a:p>
            <a:pPr rtl="0" fontAlgn="base">
              <a:spcBef>
                <a:spcPct val="0"/>
              </a:spcBef>
              <a:spcAft>
                <a:spcPct val="0"/>
              </a:spcAft>
            </a:pPr>
            <a:endParaRPr lang="en-US">
              <a:solidFill>
                <a:prstClr val="black">
                  <a:tint val="75000"/>
                </a:prstClr>
              </a:solidFill>
              <a:latin typeface="Times New Roman" pitchFamily="18" charset="0"/>
            </a:endParaRPr>
          </a:p>
        </p:txBody>
      </p:sp>
      <p:sp>
        <p:nvSpPr>
          <p:cNvPr id="6" name="عنصر نائب لرقم الشريحة 5"/>
          <p:cNvSpPr>
            <a:spLocks noGrp="1"/>
          </p:cNvSpPr>
          <p:nvPr>
            <p:ph type="sldNum" sz="quarter" idx="4"/>
          </p:nvPr>
        </p:nvSpPr>
        <p:spPr>
          <a:xfrm>
            <a:off x="628650" y="6356351"/>
            <a:ext cx="2057400" cy="365125"/>
          </a:xfrm>
          <a:prstGeom prst="rect">
            <a:avLst/>
          </a:prstGeom>
        </p:spPr>
        <p:txBody>
          <a:bodyPr vert="horz" lIns="91440" tIns="45720" rIns="91440" bIns="45720" rtlCol="1" anchor="ctr"/>
          <a:lstStyle>
            <a:lvl1pPr algn="l">
              <a:defRPr sz="900">
                <a:solidFill>
                  <a:schemeClr val="tx1">
                    <a:tint val="75000"/>
                  </a:schemeClr>
                </a:solidFill>
              </a:defRPr>
            </a:lvl1pPr>
          </a:lstStyle>
          <a:p>
            <a:pPr rtl="0" fontAlgn="base">
              <a:spcBef>
                <a:spcPct val="0"/>
              </a:spcBef>
              <a:spcAft>
                <a:spcPct val="0"/>
              </a:spcAft>
            </a:pPr>
            <a:fld id="{CE7E8FDB-B47A-4E5F-B76E-117948B31B15}" type="slidenum">
              <a:rPr lang="en-US" smtClean="0">
                <a:solidFill>
                  <a:prstClr val="black">
                    <a:tint val="75000"/>
                  </a:prstClr>
                </a:solidFill>
                <a:latin typeface="Times New Roman" pitchFamily="18" charset="0"/>
              </a:rPr>
              <a:pPr rtl="0" fontAlgn="base">
                <a:spcBef>
                  <a:spcPct val="0"/>
                </a:spcBef>
                <a:spcAft>
                  <a:spcPct val="0"/>
                </a:spcAft>
              </a:pPr>
              <a:t>‹#›</a:t>
            </a:fld>
            <a:endParaRPr lang="en-US">
              <a:solidFill>
                <a:prstClr val="black">
                  <a:tint val="75000"/>
                </a:prstClr>
              </a:solidFill>
              <a:latin typeface="Times New Roman" pitchFamily="18" charset="0"/>
            </a:endParaRPr>
          </a:p>
        </p:txBody>
      </p:sp>
    </p:spTree>
    <p:extLst>
      <p:ext uri="{BB962C8B-B14F-4D97-AF65-F5344CB8AC3E}">
        <p14:creationId xmlns:p14="http://schemas.microsoft.com/office/powerpoint/2010/main" val="295237249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slow">
    <p:fade/>
  </p:transition>
  <p:txStyles>
    <p:titleStyle>
      <a:lvl1pPr algn="r" defTabSz="685800" rtl="1"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r" defTabSz="685800" rtl="1"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r" defTabSz="685800" rtl="1"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r" defTabSz="685800" rtl="1"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ar-SA"/>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a:t>انقر لتحرير نمط العنوان الرئيسي</a:t>
            </a:r>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B62327AB-688F-4A68-B0CD-4351F96F9FB2}" type="datetimeFigureOut">
              <a:rPr lang="ar-SA" smtClean="0">
                <a:solidFill>
                  <a:prstClr val="black">
                    <a:tint val="75000"/>
                  </a:prstClr>
                </a:solidFill>
              </a:rPr>
              <a:pPr/>
              <a:t>06/03/41</a:t>
            </a:fld>
            <a:endParaRPr lang="ar-SA">
              <a:solidFill>
                <a:prstClr val="black">
                  <a:tint val="75000"/>
                </a:prstClr>
              </a:solidFill>
            </a:endParaRPr>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solidFill>
                <a:prstClr val="black">
                  <a:tint val="75000"/>
                </a:prstClr>
              </a:solidFill>
            </a:endParaRPr>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7AF3B6D-4AA2-4256-94FB-C189A5F66896}"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312706324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S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rtl="0" fontAlgn="base">
              <a:spcBef>
                <a:spcPct val="0"/>
              </a:spcBef>
              <a:spcAft>
                <a:spcPct val="0"/>
              </a:spcAft>
            </a:pPr>
            <a:endParaRPr 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rtl="0" fontAlgn="base">
              <a:spcBef>
                <a:spcPct val="0"/>
              </a:spcBef>
              <a:spcAft>
                <a:spcPct val="0"/>
              </a:spcAft>
            </a:pPr>
            <a:endParaRPr 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rtl="0" fontAlgn="base">
              <a:spcBef>
                <a:spcPct val="0"/>
              </a:spcBef>
              <a:spcAft>
                <a:spcPct val="0"/>
              </a:spcAft>
            </a:pPr>
            <a:fld id="{CE7E8FDB-B47A-4E5F-B76E-117948B31B15}" type="slidenum">
              <a:rPr lang="en-US" smtClean="0">
                <a:solidFill>
                  <a:prstClr val="black">
                    <a:tint val="75000"/>
                  </a:prstClr>
                </a:solidFill>
                <a:latin typeface="Times New Roman" pitchFamily="18" charset="0"/>
              </a:rPr>
              <a:pPr rtl="0" fontAlgn="base">
                <a:spcBef>
                  <a:spcPct val="0"/>
                </a:spcBef>
                <a:spcAft>
                  <a:spcPct val="0"/>
                </a:spcAft>
              </a:pPr>
              <a:t>‹#›</a:t>
            </a:fld>
            <a:endParaRPr lang="en-US">
              <a:solidFill>
                <a:prstClr val="black">
                  <a:tint val="75000"/>
                </a:prstClr>
              </a:solidFill>
              <a:latin typeface="Times New Roman" pitchFamily="18" charset="0"/>
            </a:endParaRPr>
          </a:p>
        </p:txBody>
      </p:sp>
    </p:spTree>
    <p:extLst>
      <p:ext uri="{BB962C8B-B14F-4D97-AF65-F5344CB8AC3E}">
        <p14:creationId xmlns:p14="http://schemas.microsoft.com/office/powerpoint/2010/main" val="3958342170"/>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Lst>
  <p:transition spd="slow">
    <p:fade/>
  </p:transition>
  <p:txStyles>
    <p:titleStyle>
      <a:lvl1pPr algn="ctr" defTabSz="457200" rtl="1"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85750" indent="-285750" algn="r" defTabSz="457200" rtl="1"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r" defTabSz="457200" rtl="1"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r" defTabSz="457200" rtl="1"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r" defTabSz="457200" rtl="1"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5.xml"/></Relationships>
</file>

<file path=ppt/slides/_rels/slide10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8.gif"/><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Layout" Target="../diagrams/layout2.xml"/><Relationship Id="rId7" Type="http://schemas.openxmlformats.org/officeDocument/2006/relationships/image" Target="../media/image23.png"/><Relationship Id="rId2" Type="http://schemas.openxmlformats.org/officeDocument/2006/relationships/diagramData" Target="../diagrams/data2.xml"/><Relationship Id="rId1" Type="http://schemas.openxmlformats.org/officeDocument/2006/relationships/slideLayout" Target="../slideLayouts/slideLayout4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35.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35.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5.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35.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35.xml"/><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35.xml"/><Relationship Id="rId4" Type="http://schemas.openxmlformats.org/officeDocument/2006/relationships/image" Target="../media/image42.gif"/></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image" Target="../media/image42.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40.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35.xml"/><Relationship Id="rId5" Type="http://schemas.openxmlformats.org/officeDocument/2006/relationships/image" Target="../media/image50.jpe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35.xml"/><Relationship Id="rId5" Type="http://schemas.openxmlformats.org/officeDocument/2006/relationships/image" Target="../media/image50.jpe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35.xml"/><Relationship Id="rId5" Type="http://schemas.openxmlformats.org/officeDocument/2006/relationships/image" Target="../media/image50.jpe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34.xml"/><Relationship Id="rId5" Type="http://schemas.openxmlformats.org/officeDocument/2006/relationships/image" Target="../media/image53.gif"/><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35.xml"/><Relationship Id="rId5" Type="http://schemas.openxmlformats.org/officeDocument/2006/relationships/image" Target="../media/image59.jpeg"/><Relationship Id="rId4" Type="http://schemas.openxmlformats.org/officeDocument/2006/relationships/image" Target="../media/image58.jpeg"/></Relationships>
</file>

<file path=ppt/slides/_rels/slide43.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0.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9.xml"/><Relationship Id="rId1" Type="http://schemas.openxmlformats.org/officeDocument/2006/relationships/slideLayout" Target="../slideLayouts/slideLayout35.xml"/><Relationship Id="rId4" Type="http://schemas.openxmlformats.org/officeDocument/2006/relationships/image" Target="../media/image59.jpeg"/></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0.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0.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0.xml"/><Relationship Id="rId1" Type="http://schemas.openxmlformats.org/officeDocument/2006/relationships/slideLayout" Target="../slideLayouts/slideLayout39.xml"/><Relationship Id="rId4" Type="http://schemas.openxmlformats.org/officeDocument/2006/relationships/image" Target="../media/image59.jpeg"/></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40.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40.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2.xml"/><Relationship Id="rId1" Type="http://schemas.openxmlformats.org/officeDocument/2006/relationships/slideLayout" Target="../slideLayouts/slideLayout35.xml"/><Relationship Id="rId5" Type="http://schemas.openxmlformats.org/officeDocument/2006/relationships/image" Target="../media/image62.png"/><Relationship Id="rId4" Type="http://schemas.openxmlformats.org/officeDocument/2006/relationships/image" Target="../media/image59.jpeg"/></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3.xml"/><Relationship Id="rId1" Type="http://schemas.openxmlformats.org/officeDocument/2006/relationships/slideLayout" Target="../slideLayouts/slideLayout35.xml"/><Relationship Id="rId4" Type="http://schemas.openxmlformats.org/officeDocument/2006/relationships/image" Target="../media/image59.jpeg"/></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40.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40.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39.xml"/><Relationship Id="rId4" Type="http://schemas.openxmlformats.org/officeDocument/2006/relationships/image" Target="../media/image63.png"/></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openxmlformats.org/officeDocument/2006/relationships/image" Target="../media/image59.jpe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2.wmv"/><Relationship Id="rId7" Type="http://schemas.openxmlformats.org/officeDocument/2006/relationships/image" Target="../media/image10.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5" Type="http://schemas.openxmlformats.org/officeDocument/2006/relationships/slideLayout" Target="../slideLayouts/slideLayout35.xml"/><Relationship Id="rId4" Type="http://schemas.openxmlformats.org/officeDocument/2006/relationships/video" Target="../media/media2.wmv"/><Relationship Id="rId9" Type="http://schemas.openxmlformats.org/officeDocument/2006/relationships/image" Target="../media/image1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65.wmf"/><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5.xml"/><Relationship Id="rId4" Type="http://schemas.openxmlformats.org/officeDocument/2006/relationships/image" Target="../media/image14.jpeg"/></Relationships>
</file>

<file path=ppt/slides/_rels/slide70.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4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3.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35.xml"/><Relationship Id="rId5" Type="http://schemas.microsoft.com/office/2007/relationships/hdphoto" Target="../media/hdphoto1.wdp"/><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0.xml"/></Relationships>
</file>

<file path=ppt/slides/_rels/slide8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5.gif"/></Relationships>
</file>

<file path=ppt/slides/_rels/slide8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9.gif"/><Relationship Id="rId5" Type="http://schemas.openxmlformats.org/officeDocument/2006/relationships/image" Target="../media/image78.png"/><Relationship Id="rId4" Type="http://schemas.openxmlformats.org/officeDocument/2006/relationships/image" Target="../media/image77.png"/></Relationships>
</file>

<file path=ppt/slides/_rels/slide8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6.xml"/><Relationship Id="rId6" Type="http://schemas.openxmlformats.org/officeDocument/2006/relationships/image" Target="../media/image84.gif"/><Relationship Id="rId5" Type="http://schemas.openxmlformats.org/officeDocument/2006/relationships/image" Target="../media/image83.png"/><Relationship Id="rId4" Type="http://schemas.openxmlformats.org/officeDocument/2006/relationships/image" Target="../media/image82.png"/></Relationships>
</file>

<file path=ppt/slides/_rels/slide8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gi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gif"/></Relationships>
</file>

<file path=ppt/slides/_rels/slide89.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image" Target="../media/image89.jpe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9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9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8.png"/></Relationships>
</file>

<file path=ppt/slides/_rels/slide9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9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101.png"/></Relationships>
</file>

<file path=ppt/slides/_rels/slide9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99.jpeg"/><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103.png"/></Relationships>
</file>

<file path=ppt/slides/_rels/slide9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05.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صورة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00329"/>
            <a:ext cx="9144000" cy="5649788"/>
          </a:xfrm>
          <a:prstGeom prst="rect">
            <a:avLst/>
          </a:prstGeom>
        </p:spPr>
      </p:pic>
      <p:sp>
        <p:nvSpPr>
          <p:cNvPr id="4" name="مستطيل 3"/>
          <p:cNvSpPr/>
          <p:nvPr/>
        </p:nvSpPr>
        <p:spPr>
          <a:xfrm>
            <a:off x="0" y="0"/>
            <a:ext cx="9149255" cy="1277273"/>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lIns="91440" tIns="0" rIns="91440" bIns="45720">
            <a:spAutoFit/>
          </a:bodyPr>
          <a:lstStyle/>
          <a:p>
            <a:pPr algn="ctr" rtl="0" fontAlgn="base">
              <a:spcBef>
                <a:spcPct val="0"/>
              </a:spcBef>
              <a:spcAft>
                <a:spcPct val="0"/>
              </a:spcAft>
            </a:pPr>
            <a:r>
              <a:rPr lang="en-US" sz="8000" b="1" dirty="0">
                <a:ln w="0"/>
                <a:solidFill>
                  <a:prstClr val="white"/>
                </a:solidFill>
                <a:effectLst>
                  <a:glow rad="101600">
                    <a:srgbClr val="4472C4">
                      <a:satMod val="175000"/>
                      <a:alpha val="40000"/>
                    </a:srgbClr>
                  </a:glow>
                  <a:outerShdw blurRad="38100" dist="19050" dir="2700000" algn="tl" rotWithShape="0">
                    <a:prstClr val="black">
                      <a:alpha val="40000"/>
                    </a:prstClr>
                  </a:outerShdw>
                </a:effectLst>
                <a:cs typeface="AGA Aladdin Regular" pitchFamily="2" charset="-78"/>
              </a:rPr>
              <a:t> </a:t>
            </a:r>
            <a:r>
              <a:rPr lang="ar-SA" sz="8000" b="1" dirty="0">
                <a:ln w="0"/>
                <a:solidFill>
                  <a:prstClr val="white"/>
                </a:solidFill>
                <a:effectLst>
                  <a:glow rad="101600">
                    <a:srgbClr val="4472C4">
                      <a:satMod val="175000"/>
                      <a:alpha val="40000"/>
                    </a:srgbClr>
                  </a:glow>
                  <a:outerShdw blurRad="38100" dist="19050" dir="2700000" algn="tl" rotWithShape="0">
                    <a:prstClr val="black">
                      <a:alpha val="40000"/>
                    </a:prstClr>
                  </a:outerShdw>
                </a:effectLst>
                <a:cs typeface="AGA Aladdin Regular" pitchFamily="2" charset="-78"/>
              </a:rPr>
              <a:t>البيئة والدوائر الرقمية</a:t>
            </a:r>
          </a:p>
        </p:txBody>
      </p:sp>
    </p:spTree>
    <p:extLst>
      <p:ext uri="{BB962C8B-B14F-4D97-AF65-F5344CB8AC3E}">
        <p14:creationId xmlns:p14="http://schemas.microsoft.com/office/powerpoint/2010/main" val="28761040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صورة 9" descr="front_boostsignal.png">
            <a:extLst>
              <a:ext uri="{FF2B5EF4-FFF2-40B4-BE49-F238E27FC236}">
                <a16:creationId xmlns:a16="http://schemas.microsoft.com/office/drawing/2014/main" id="{1E6FBBF1-5D80-4B01-8C48-D7AE9CFFEE8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80189" y="3389505"/>
            <a:ext cx="2905125"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مربع نص 7">
            <a:extLst>
              <a:ext uri="{FF2B5EF4-FFF2-40B4-BE49-F238E27FC236}">
                <a16:creationId xmlns:a16="http://schemas.microsoft.com/office/drawing/2014/main" id="{C283B0A7-ABA5-42E4-B65C-84037C7A72E5}"/>
              </a:ext>
            </a:extLst>
          </p:cNvPr>
          <p:cNvSpPr txBox="1"/>
          <p:nvPr/>
        </p:nvSpPr>
        <p:spPr>
          <a:xfrm>
            <a:off x="508064" y="1268760"/>
            <a:ext cx="5572125" cy="2862263"/>
          </a:xfrm>
          <a:prstGeom prst="rect">
            <a:avLst/>
          </a:prstGeom>
          <a:solidFill>
            <a:srgbClr val="EBEBEB"/>
          </a:solidFill>
        </p:spPr>
        <p:style>
          <a:lnRef idx="2">
            <a:schemeClr val="accent4">
              <a:shade val="50000"/>
            </a:schemeClr>
          </a:lnRef>
          <a:fillRef idx="1">
            <a:schemeClr val="accent4"/>
          </a:fillRef>
          <a:effectRef idx="0">
            <a:schemeClr val="accent4"/>
          </a:effectRef>
          <a:fontRef idx="minor">
            <a:schemeClr val="lt1"/>
          </a:fontRef>
        </p:style>
        <p:txBody>
          <a:bodyPr rtlCol="1">
            <a:spAutoFit/>
          </a:bodyPr>
          <a:lstStyle/>
          <a:p>
            <a:pPr fontAlgn="auto">
              <a:spcBef>
                <a:spcPts val="0"/>
              </a:spcBef>
              <a:spcAft>
                <a:spcPts val="0"/>
              </a:spcAft>
              <a:defRPr/>
            </a:pPr>
            <a:r>
              <a:rPr lang="ar-SA" sz="3600" b="1" dirty="0">
                <a:solidFill>
                  <a:schemeClr val="tx2">
                    <a:lumMod val="50000"/>
                  </a:schemeClr>
                </a:solidFill>
              </a:rPr>
              <a:t>الإشارة </a:t>
            </a:r>
            <a:r>
              <a:rPr lang="en-US" sz="3600" b="1" dirty="0">
                <a:solidFill>
                  <a:schemeClr val="tx2">
                    <a:lumMod val="50000"/>
                  </a:schemeClr>
                </a:solidFill>
              </a:rPr>
              <a:t>Signal</a:t>
            </a:r>
            <a:r>
              <a:rPr lang="ar-SA" sz="3600" b="1" dirty="0">
                <a:solidFill>
                  <a:schemeClr val="tx2">
                    <a:lumMod val="50000"/>
                  </a:schemeClr>
                </a:solidFill>
              </a:rPr>
              <a:t> : </a:t>
            </a:r>
            <a:r>
              <a:rPr lang="ar-SA" sz="3600" b="1" dirty="0">
                <a:solidFill>
                  <a:srgbClr val="C00000"/>
                </a:solidFill>
              </a:rPr>
              <a:t>هي الموجة الكهربائية أو الكهرومغناطيسية أو الضوئية التي تمثل بها البيانات داخل الحاسب </a:t>
            </a:r>
            <a:r>
              <a:rPr lang="ar-SA" sz="3600" b="1" dirty="0" err="1">
                <a:solidFill>
                  <a:srgbClr val="C00000"/>
                </a:solidFill>
              </a:rPr>
              <a:t>و</a:t>
            </a:r>
            <a:r>
              <a:rPr lang="ar-SA" sz="3600" b="1" dirty="0">
                <a:solidFill>
                  <a:srgbClr val="C00000"/>
                </a:solidFill>
              </a:rPr>
              <a:t> التي يتم تبادلها بين الأجهزة </a:t>
            </a:r>
            <a:r>
              <a:rPr lang="ar-SA" sz="3600" b="1" dirty="0" err="1">
                <a:solidFill>
                  <a:srgbClr val="C00000"/>
                </a:solidFill>
              </a:rPr>
              <a:t>و</a:t>
            </a:r>
            <a:r>
              <a:rPr lang="ar-SA" sz="3600" b="1" dirty="0">
                <a:solidFill>
                  <a:srgbClr val="C00000"/>
                </a:solidFill>
              </a:rPr>
              <a:t> الآلات الإلكترونية.</a:t>
            </a:r>
          </a:p>
        </p:txBody>
      </p:sp>
      <p:pic>
        <p:nvPicPr>
          <p:cNvPr id="22532" name="صورة 10" descr="wifi-signal-medium-1.png">
            <a:extLst>
              <a:ext uri="{FF2B5EF4-FFF2-40B4-BE49-F238E27FC236}">
                <a16:creationId xmlns:a16="http://schemas.microsoft.com/office/drawing/2014/main" id="{B2417FF3-B7DA-4801-AAA9-7E164D9876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643731"/>
            <a:ext cx="2717800"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صورة 7" descr="droppedImage.jpg"/>
          <p:cNvPicPr>
            <a:picLocks noChangeAspect="1"/>
          </p:cNvPicPr>
          <p:nvPr/>
        </p:nvPicPr>
        <p:blipFill>
          <a:blip r:embed="rId2" cstate="print">
            <a:duotone>
              <a:prstClr val="black"/>
              <a:schemeClr val="accent1">
                <a:tint val="45000"/>
                <a:satMod val="400000"/>
              </a:schemeClr>
            </a:duotone>
            <a:lum bright="40000" contrast="17000"/>
          </a:blip>
          <a:stretch>
            <a:fillRect/>
          </a:stretch>
        </p:blipFill>
        <p:spPr>
          <a:xfrm>
            <a:off x="-1" y="0"/>
            <a:ext cx="9144001" cy="6858001"/>
          </a:xfrm>
          <a:prstGeom prst="rect">
            <a:avLst/>
          </a:prstGeom>
        </p:spPr>
      </p:pic>
      <p:sp>
        <p:nvSpPr>
          <p:cNvPr id="7" name="مربع نص 6"/>
          <p:cNvSpPr txBox="1"/>
          <p:nvPr/>
        </p:nvSpPr>
        <p:spPr>
          <a:xfrm>
            <a:off x="642910" y="285728"/>
            <a:ext cx="8072494"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1">
            <a:spAutoFit/>
          </a:bodyPr>
          <a:lstStyle/>
          <a:p>
            <a:pPr algn="ctr"/>
            <a:r>
              <a:rPr lang="ar-SA" sz="4000" b="1" dirty="0">
                <a:solidFill>
                  <a:schemeClr val="accent6">
                    <a:lumMod val="75000"/>
                  </a:schemeClr>
                </a:solidFill>
              </a:rPr>
              <a:t>المعالج الدقيق </a:t>
            </a:r>
            <a:r>
              <a:rPr lang="en-US" sz="4000" b="1" dirty="0">
                <a:solidFill>
                  <a:schemeClr val="accent6">
                    <a:lumMod val="75000"/>
                  </a:schemeClr>
                </a:solidFill>
              </a:rPr>
              <a:t>MICROPROCESSOR</a:t>
            </a:r>
            <a:endParaRPr lang="ar-SA" sz="4000" b="1" dirty="0">
              <a:solidFill>
                <a:schemeClr val="accent6">
                  <a:lumMod val="75000"/>
                </a:schemeClr>
              </a:solidFill>
            </a:endParaRPr>
          </a:p>
        </p:txBody>
      </p:sp>
      <p:pic>
        <p:nvPicPr>
          <p:cNvPr id="9"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42910" y="1285860"/>
            <a:ext cx="6349350" cy="31621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3"/>
          <p:cNvSpPr txBox="1">
            <a:spLocks noChangeArrowheads="1"/>
          </p:cNvSpPr>
          <p:nvPr/>
        </p:nvSpPr>
        <p:spPr>
          <a:xfrm>
            <a:off x="0" y="4643446"/>
            <a:ext cx="8786842" cy="2000264"/>
          </a:xfrm>
          <a:prstGeom prst="rect">
            <a:avLst/>
          </a:prstGeom>
        </p:spPr>
        <p:style>
          <a:lnRef idx="2">
            <a:schemeClr val="accent1"/>
          </a:lnRef>
          <a:fillRef idx="1">
            <a:schemeClr val="lt1"/>
          </a:fillRef>
          <a:effectRef idx="0">
            <a:schemeClr val="accent1"/>
          </a:effectRef>
          <a:fontRef idx="minor">
            <a:schemeClr val="dk1"/>
          </a:fontRef>
        </p:style>
        <p:txBody>
          <a:bodyPr>
            <a:noAutofit/>
          </a:bodyPr>
          <a:lstStyle/>
          <a:p>
            <a:pPr marL="365760" lvl="0" indent="-283464">
              <a:spcBef>
                <a:spcPts val="600"/>
              </a:spcBef>
              <a:buClr>
                <a:schemeClr val="accent1"/>
              </a:buClr>
              <a:buSzPct val="80000"/>
              <a:buFont typeface="Wingdings 2"/>
              <a:buChar char=""/>
            </a:pPr>
            <a:r>
              <a:rPr kumimoji="0" lang="ar-SA" sz="3200" b="1" i="0" u="none" strike="noStrike" kern="1200" cap="none" spc="0" normalizeH="0" baseline="0" noProof="0" dirty="0">
                <a:ln>
                  <a:noFill/>
                </a:ln>
                <a:solidFill>
                  <a:schemeClr val="tx1"/>
                </a:solidFill>
                <a:effectLst/>
                <a:uLnTx/>
                <a:uFillTx/>
                <a:latin typeface="+mn-lt"/>
                <a:ea typeface="+mn-ea"/>
                <a:cs typeface="+mj-cs"/>
              </a:rPr>
              <a:t>دائرة متكاملة تجمع في داخلها ملايين الدوائر الإليكترونية والمنطقية وتقوم بكافة العمليات </a:t>
            </a:r>
            <a:r>
              <a:rPr lang="ar-SA" sz="3200" b="1" dirty="0">
                <a:cs typeface="+mj-cs"/>
              </a:rPr>
              <a:t>الحسابية والمنطقية للبيانات في جهاز </a:t>
            </a:r>
            <a:r>
              <a:rPr lang="ar-SA" sz="3200" b="1">
                <a:cs typeface="+mj-cs"/>
              </a:rPr>
              <a:t>الحاسب</a:t>
            </a:r>
            <a:r>
              <a:rPr lang="ar-SA" sz="3200" b="1">
                <a:solidFill>
                  <a:srgbClr val="FF0000"/>
                </a:solidFill>
                <a:cs typeface="+mj-cs"/>
              </a:rPr>
              <a:t> ويعتبر قلب </a:t>
            </a:r>
            <a:r>
              <a:rPr lang="ar-SA" sz="3200" b="1" dirty="0">
                <a:solidFill>
                  <a:srgbClr val="FF0000"/>
                </a:solidFill>
                <a:cs typeface="+mj-cs"/>
              </a:rPr>
              <a:t>جهاز الحاسب ويعد بمثابة العقل للإنسان .</a:t>
            </a:r>
            <a:endParaRPr kumimoji="0" lang="en-US" sz="3200" b="1" i="0" u="none" strike="noStrike" kern="1200" cap="none" spc="0" normalizeH="0" baseline="0" noProof="0" dirty="0">
              <a:ln>
                <a:noFill/>
              </a:ln>
              <a:solidFill>
                <a:srgbClr val="FF0000"/>
              </a:solidFill>
              <a:effectLst/>
              <a:uLnTx/>
              <a:uFillTx/>
              <a:latin typeface="Tahoma" pitchFamily="34" charset="0"/>
              <a:ea typeface="+mn-ea"/>
              <a:cs typeface="+mj-cs"/>
            </a:endParaRPr>
          </a:p>
        </p:txBody>
      </p:sp>
    </p:spTree>
  </p:cSld>
  <p:clrMapOvr>
    <a:masterClrMapping/>
  </p:clrMapOvr>
  <p:transition spd="slow">
    <p:fade/>
  </p:transition>
</p:sld>
</file>

<file path=ppt/slides/slide101.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print">
            <a:lum/>
          </a:blip>
          <a:srcRect/>
          <a:stretch>
            <a:fillRect l="-17000" r="-17000"/>
          </a:stretch>
        </a:blip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4932040" y="391083"/>
            <a:ext cx="3024336" cy="1102802"/>
          </a:xfrm>
          <a:prstGeom prst="ellipse">
            <a:avLst/>
          </a:prstGeom>
          <a:solidFill>
            <a:srgbClr val="0CCAC1"/>
          </a:solidFill>
          <a:ln w="9525">
            <a:noFill/>
            <a:miter lim="800000"/>
            <a:headEnd/>
            <a:tailEnd/>
          </a:ln>
          <a:effectLst/>
        </p:spPr>
        <p:txBody>
          <a:bodyPr vert="horz" wrap="square" lIns="72000" tIns="36000" rIns="0" bIns="0" rtlCol="1" anchor="ctr">
            <a:spAutoFit/>
          </a:bodyPr>
          <a:lstStyle/>
          <a:p>
            <a:pPr algn="ctr" defTabSz="685800" rtl="1" eaLnBrk="0" hangingPunct="0">
              <a:lnSpc>
                <a:spcPct val="90000"/>
              </a:lnSpc>
            </a:pPr>
            <a:r>
              <a:rPr lang="ar-SA" sz="5400" kern="1200" dirty="0">
                <a:ln w="0"/>
                <a:solidFill>
                  <a:srgbClr val="CCFF33"/>
                </a:solidFill>
                <a:effectLst>
                  <a:glow rad="101600">
                    <a:schemeClr val="tx1">
                      <a:alpha val="60000"/>
                    </a:schemeClr>
                  </a:glow>
                  <a:outerShdw blurRad="38100" dist="19050" dir="2700000" algn="tl" rotWithShape="0">
                    <a:schemeClr val="dk1">
                      <a:alpha val="40000"/>
                    </a:schemeClr>
                  </a:outerShdw>
                </a:effectLst>
                <a:cs typeface="AGA Battouta Regular" pitchFamily="2" charset="-78"/>
              </a:rPr>
              <a:t>الخلاصة</a:t>
            </a:r>
            <a:endParaRPr lang="en-US" sz="5400" kern="1200" dirty="0">
              <a:ln w="0"/>
              <a:solidFill>
                <a:srgbClr val="CCFF33"/>
              </a:solidFill>
              <a:effectLst>
                <a:glow rad="101600">
                  <a:schemeClr val="tx1">
                    <a:alpha val="60000"/>
                  </a:schemeClr>
                </a:glow>
                <a:outerShdw blurRad="38100" dist="19050" dir="2700000" algn="tl" rotWithShape="0">
                  <a:schemeClr val="dk1">
                    <a:alpha val="40000"/>
                  </a:schemeClr>
                </a:outerShdw>
              </a:effectLst>
              <a:cs typeface="AGA Battouta Regular" pitchFamily="2" charset="-78"/>
            </a:endParaRPr>
          </a:p>
        </p:txBody>
      </p:sp>
      <p:sp>
        <p:nvSpPr>
          <p:cNvPr id="129027" name="Rectangle 3"/>
          <p:cNvSpPr>
            <a:spLocks noGrp="1" noChangeArrowheads="1"/>
          </p:cNvSpPr>
          <p:nvPr>
            <p:ph type="body" idx="1"/>
          </p:nvPr>
        </p:nvSpPr>
        <p:spPr>
          <a:xfrm>
            <a:off x="3261320" y="1916832"/>
            <a:ext cx="5703168" cy="5256584"/>
          </a:xfrm>
          <a:noFill/>
          <a:ln/>
        </p:spPr>
        <p:txBody>
          <a:bodyPr lIns="92075" tIns="46038" rIns="92075" bIns="46038">
            <a:noAutofit/>
          </a:bodyPr>
          <a:lstStyle/>
          <a:p>
            <a:pPr marL="0" indent="0" algn="r" rtl="1">
              <a:spcBef>
                <a:spcPts val="1200"/>
              </a:spcBef>
              <a:buNone/>
            </a:pPr>
            <a:r>
              <a:rPr lang="ar-SA" sz="4300" b="1" u="sng" dirty="0">
                <a:solidFill>
                  <a:srgbClr val="FFC000"/>
                </a:solidFill>
                <a:latin typeface="Traditional Arabic" panose="02020603050405020304" pitchFamily="18" charset="-78"/>
                <a:cs typeface="Traditional Arabic" panose="02020603050405020304" pitchFamily="18" charset="-78"/>
              </a:rPr>
              <a:t>يتم بناء وتبسيط الدوائر المنطقية </a:t>
            </a:r>
          </a:p>
          <a:p>
            <a:pPr marL="0" indent="0" algn="r" rtl="1">
              <a:spcBef>
                <a:spcPts val="1200"/>
              </a:spcBef>
              <a:buNone/>
            </a:pPr>
            <a:endParaRPr lang="ar-SA" sz="100" b="1" u="sng" dirty="0">
              <a:solidFill>
                <a:srgbClr val="FFC000"/>
              </a:solidFill>
              <a:latin typeface="Traditional Arabic" panose="02020603050405020304" pitchFamily="18" charset="-78"/>
              <a:cs typeface="Traditional Arabic" panose="02020603050405020304" pitchFamily="18" charset="-78"/>
            </a:endParaRPr>
          </a:p>
          <a:p>
            <a:pPr marL="0" indent="0" algn="r" rtl="1">
              <a:spcBef>
                <a:spcPts val="1200"/>
              </a:spcBef>
              <a:buNone/>
            </a:pPr>
            <a:r>
              <a:rPr lang="ar-SA" sz="4300" b="1" dirty="0">
                <a:solidFill>
                  <a:schemeClr val="bg1"/>
                </a:solidFill>
                <a:latin typeface="Traditional Arabic" panose="02020603050405020304" pitchFamily="18" charset="-78"/>
                <a:cs typeface="Traditional Arabic" panose="02020603050405020304" pitchFamily="18" charset="-78"/>
              </a:rPr>
              <a:t>باستخدام  قواعد  الجبر </a:t>
            </a:r>
            <a:r>
              <a:rPr lang="ar-SA" sz="4300" b="1" dirty="0" err="1">
                <a:solidFill>
                  <a:schemeClr val="bg1"/>
                </a:solidFill>
                <a:latin typeface="Traditional Arabic" panose="02020603050405020304" pitchFamily="18" charset="-78"/>
                <a:cs typeface="Traditional Arabic" panose="02020603050405020304" pitchFamily="18" charset="-78"/>
              </a:rPr>
              <a:t>البولياني</a:t>
            </a:r>
            <a:r>
              <a:rPr lang="ar-SA" sz="4300" b="1" dirty="0">
                <a:solidFill>
                  <a:schemeClr val="bg1"/>
                </a:solidFill>
                <a:latin typeface="Traditional Arabic" panose="02020603050405020304" pitchFamily="18" charset="-78"/>
                <a:cs typeface="Traditional Arabic" panose="02020603050405020304" pitchFamily="18" charset="-78"/>
              </a:rPr>
              <a:t>. </a:t>
            </a:r>
          </a:p>
          <a:p>
            <a:pPr marL="0" indent="0" algn="r" rtl="1">
              <a:buNone/>
            </a:pPr>
            <a:endParaRPr lang="ar-SA" sz="300" b="1" u="sng" dirty="0">
              <a:solidFill>
                <a:schemeClr val="bg1"/>
              </a:solidFill>
              <a:latin typeface="Traditional Arabic" panose="02020603050405020304" pitchFamily="18" charset="-78"/>
              <a:cs typeface="Traditional Arabic" panose="02020603050405020304" pitchFamily="18" charset="-78"/>
            </a:endParaRPr>
          </a:p>
          <a:p>
            <a:pPr marL="0" indent="0" algn="r" rtl="1">
              <a:spcBef>
                <a:spcPts val="1800"/>
              </a:spcBef>
              <a:buNone/>
            </a:pPr>
            <a:r>
              <a:rPr lang="ar-SA" sz="4300" b="1" u="sng" dirty="0">
                <a:solidFill>
                  <a:srgbClr val="66FF33"/>
                </a:solidFill>
                <a:latin typeface="Traditional Arabic" panose="02020603050405020304" pitchFamily="18" charset="-78"/>
                <a:cs typeface="Traditional Arabic" panose="02020603050405020304" pitchFamily="18" charset="-78"/>
              </a:rPr>
              <a:t>تطبيق  هذه القواعد في:</a:t>
            </a:r>
          </a:p>
          <a:p>
            <a:pPr algn="ctr" rtl="1">
              <a:spcBef>
                <a:spcPts val="1800"/>
              </a:spcBef>
              <a:buClr>
                <a:srgbClr val="CCCC00"/>
              </a:buClr>
              <a:buFont typeface="Wingdings" pitchFamily="2" charset="2"/>
              <a:buChar char="ü"/>
            </a:pPr>
            <a:r>
              <a:rPr lang="ar-SA" sz="4300" b="1" dirty="0">
                <a:solidFill>
                  <a:schemeClr val="bg1"/>
                </a:solidFill>
                <a:latin typeface="Traditional Arabic" panose="02020603050405020304" pitchFamily="18" charset="-78"/>
                <a:cs typeface="Traditional Arabic" panose="02020603050405020304" pitchFamily="18" charset="-78"/>
              </a:rPr>
              <a:t>  تبسيط دوال الجبر </a:t>
            </a:r>
            <a:r>
              <a:rPr lang="ar-SA" sz="4300" b="1" dirty="0" err="1">
                <a:solidFill>
                  <a:schemeClr val="bg1"/>
                </a:solidFill>
                <a:latin typeface="Traditional Arabic" panose="02020603050405020304" pitchFamily="18" charset="-78"/>
                <a:cs typeface="Traditional Arabic" panose="02020603050405020304" pitchFamily="18" charset="-78"/>
              </a:rPr>
              <a:t>البولياني</a:t>
            </a:r>
            <a:r>
              <a:rPr lang="ar-SA" sz="4300" b="1" dirty="0">
                <a:solidFill>
                  <a:schemeClr val="bg1"/>
                </a:solidFill>
                <a:latin typeface="Traditional Arabic" panose="02020603050405020304" pitchFamily="18" charset="-78"/>
                <a:cs typeface="Traditional Arabic" panose="02020603050405020304" pitchFamily="18" charset="-78"/>
              </a:rPr>
              <a:t>. </a:t>
            </a:r>
          </a:p>
          <a:p>
            <a:pPr algn="ctr" rtl="1">
              <a:buClr>
                <a:srgbClr val="CCCC00"/>
              </a:buClr>
              <a:buFont typeface="Wingdings" pitchFamily="2" charset="2"/>
              <a:buChar char="ü"/>
            </a:pPr>
            <a:r>
              <a:rPr lang="ar-SA" sz="4300" b="1" dirty="0">
                <a:solidFill>
                  <a:schemeClr val="bg1"/>
                </a:solidFill>
                <a:latin typeface="Traditional Arabic" panose="02020603050405020304" pitchFamily="18" charset="-78"/>
                <a:cs typeface="Traditional Arabic" panose="02020603050405020304" pitchFamily="18" charset="-78"/>
              </a:rPr>
              <a:t> تبسيط تصميم دوائر وبوابات الحاسب المنطقية. </a:t>
            </a:r>
          </a:p>
        </p:txBody>
      </p:sp>
    </p:spTree>
    <p:extLst>
      <p:ext uri="{BB962C8B-B14F-4D97-AF65-F5344CB8AC3E}">
        <p14:creationId xmlns:p14="http://schemas.microsoft.com/office/powerpoint/2010/main" val="3521869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29026"/>
                                        </p:tgtEl>
                                        <p:attrNameLst>
                                          <p:attrName>style.visibility</p:attrName>
                                        </p:attrNameLst>
                                      </p:cBhvr>
                                      <p:to>
                                        <p:strVal val="visible"/>
                                      </p:to>
                                    </p:set>
                                    <p:anim calcmode="lin" valueType="num">
                                      <p:cBhvr>
                                        <p:cTn id="7" dur="5000" fill="hold"/>
                                        <p:tgtEl>
                                          <p:spTgt spid="129026"/>
                                        </p:tgtEl>
                                        <p:attrNameLst>
                                          <p:attrName>ppt_w</p:attrName>
                                        </p:attrNameLst>
                                      </p:cBhvr>
                                      <p:tavLst>
                                        <p:tav tm="0" fmla="#ppt_w*sin(2.5*pi*$)">
                                          <p:val>
                                            <p:fltVal val="0"/>
                                          </p:val>
                                        </p:tav>
                                        <p:tav tm="100000">
                                          <p:val>
                                            <p:fltVal val="1"/>
                                          </p:val>
                                        </p:tav>
                                      </p:tavLst>
                                    </p:anim>
                                    <p:anim calcmode="lin" valueType="num">
                                      <p:cBhvr>
                                        <p:cTn id="8" dur="5000" fill="hold"/>
                                        <p:tgtEl>
                                          <p:spTgt spid="12902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nodeType="clickEffect">
                                  <p:stCondLst>
                                    <p:cond delay="0"/>
                                  </p:stCondLst>
                                  <p:childTnLst>
                                    <p:set>
                                      <p:cBhvr>
                                        <p:cTn id="12" dur="1" fill="hold">
                                          <p:stCondLst>
                                            <p:cond delay="0"/>
                                          </p:stCondLst>
                                        </p:cTn>
                                        <p:tgtEl>
                                          <p:spTgt spid="129027">
                                            <p:txEl>
                                              <p:pRg st="0" end="0"/>
                                            </p:txEl>
                                          </p:spTgt>
                                        </p:tgtEl>
                                        <p:attrNameLst>
                                          <p:attrName>style.visibility</p:attrName>
                                        </p:attrNameLst>
                                      </p:cBhvr>
                                      <p:to>
                                        <p:strVal val="visible"/>
                                      </p:to>
                                    </p:set>
                                    <p:animEffect transition="in" filter="fade">
                                      <p:cBhvr>
                                        <p:cTn id="13" dur="1000"/>
                                        <p:tgtEl>
                                          <p:spTgt spid="129027">
                                            <p:txEl>
                                              <p:pRg st="0" end="0"/>
                                            </p:txEl>
                                          </p:spTgt>
                                        </p:tgtEl>
                                      </p:cBhvr>
                                    </p:animEffect>
                                    <p:anim calcmode="lin" valueType="num">
                                      <p:cBhvr>
                                        <p:cTn id="14" dur="1000" fill="hold"/>
                                        <p:tgtEl>
                                          <p:spTgt spid="129027">
                                            <p:txEl>
                                              <p:pRg st="0" end="0"/>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129027">
                                            <p:txEl>
                                              <p:pRg st="0" end="0"/>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29027">
                                            <p:txEl>
                                              <p:pRg st="0" end="0"/>
                                            </p:txEl>
                                          </p:spTgt>
                                        </p:tgtEl>
                                        <p:attrNameLst>
                                          <p:attrName>ppt_y</p:attrName>
                                        </p:attrNameLst>
                                      </p:cBhvr>
                                      <p:tavLst>
                                        <p:tav tm="0">
                                          <p:val>
                                            <p:strVal val="#ppt_y-.03"/>
                                          </p:val>
                                        </p:tav>
                                        <p:tav tm="100000">
                                          <p:val>
                                            <p:strVal val="#ppt_y"/>
                                          </p:val>
                                        </p:tav>
                                      </p:tavLst>
                                    </p:anim>
                                  </p:childTnLst>
                                </p:cTn>
                              </p:par>
                            </p:childTnLst>
                          </p:cTn>
                        </p:par>
                        <p:par>
                          <p:cTn id="17" fill="hold">
                            <p:stCondLst>
                              <p:cond delay="1000"/>
                            </p:stCondLst>
                            <p:childTnLst>
                              <p:par>
                                <p:cTn id="18" presetID="37" presetClass="entr" presetSubtype="0" fill="hold" nodeType="afterEffect">
                                  <p:stCondLst>
                                    <p:cond delay="0"/>
                                  </p:stCondLst>
                                  <p:childTnLst>
                                    <p:set>
                                      <p:cBhvr>
                                        <p:cTn id="19" dur="1" fill="hold">
                                          <p:stCondLst>
                                            <p:cond delay="0"/>
                                          </p:stCondLst>
                                        </p:cTn>
                                        <p:tgtEl>
                                          <p:spTgt spid="129027">
                                            <p:txEl>
                                              <p:pRg st="2" end="2"/>
                                            </p:txEl>
                                          </p:spTgt>
                                        </p:tgtEl>
                                        <p:attrNameLst>
                                          <p:attrName>style.visibility</p:attrName>
                                        </p:attrNameLst>
                                      </p:cBhvr>
                                      <p:to>
                                        <p:strVal val="visible"/>
                                      </p:to>
                                    </p:set>
                                    <p:animEffect transition="in" filter="fade">
                                      <p:cBhvr>
                                        <p:cTn id="20" dur="1000"/>
                                        <p:tgtEl>
                                          <p:spTgt spid="129027">
                                            <p:txEl>
                                              <p:pRg st="2" end="2"/>
                                            </p:txEl>
                                          </p:spTgt>
                                        </p:tgtEl>
                                      </p:cBhvr>
                                    </p:animEffect>
                                    <p:anim calcmode="lin" valueType="num">
                                      <p:cBhvr>
                                        <p:cTn id="21" dur="1000" fill="hold"/>
                                        <p:tgtEl>
                                          <p:spTgt spid="129027">
                                            <p:txEl>
                                              <p:pRg st="2" end="2"/>
                                            </p:txEl>
                                          </p:spTgt>
                                        </p:tgtEl>
                                        <p:attrNameLst>
                                          <p:attrName>ppt_x</p:attrName>
                                        </p:attrNameLst>
                                      </p:cBhvr>
                                      <p:tavLst>
                                        <p:tav tm="0">
                                          <p:val>
                                            <p:strVal val="#ppt_x"/>
                                          </p:val>
                                        </p:tav>
                                        <p:tav tm="100000">
                                          <p:val>
                                            <p:strVal val="#ppt_x"/>
                                          </p:val>
                                        </p:tav>
                                      </p:tavLst>
                                    </p:anim>
                                    <p:anim calcmode="lin" valueType="num">
                                      <p:cBhvr>
                                        <p:cTn id="22" dur="900" decel="100000" fill="hold"/>
                                        <p:tgtEl>
                                          <p:spTgt spid="129027">
                                            <p:txEl>
                                              <p:pRg st="2" end="2"/>
                                            </p:txEl>
                                          </p:spTgt>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29027">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nodeType="clickEffect">
                                  <p:stCondLst>
                                    <p:cond delay="0"/>
                                  </p:stCondLst>
                                  <p:childTnLst>
                                    <p:set>
                                      <p:cBhvr>
                                        <p:cTn id="27" dur="1" fill="hold">
                                          <p:stCondLst>
                                            <p:cond delay="0"/>
                                          </p:stCondLst>
                                        </p:cTn>
                                        <p:tgtEl>
                                          <p:spTgt spid="129027">
                                            <p:txEl>
                                              <p:pRg st="4" end="4"/>
                                            </p:txEl>
                                          </p:spTgt>
                                        </p:tgtEl>
                                        <p:attrNameLst>
                                          <p:attrName>style.visibility</p:attrName>
                                        </p:attrNameLst>
                                      </p:cBhvr>
                                      <p:to>
                                        <p:strVal val="visible"/>
                                      </p:to>
                                    </p:set>
                                    <p:animEffect transition="in" filter="fade">
                                      <p:cBhvr>
                                        <p:cTn id="28" dur="1000"/>
                                        <p:tgtEl>
                                          <p:spTgt spid="129027">
                                            <p:txEl>
                                              <p:pRg st="4" end="4"/>
                                            </p:txEl>
                                          </p:spTgt>
                                        </p:tgtEl>
                                      </p:cBhvr>
                                    </p:animEffect>
                                    <p:anim calcmode="lin" valueType="num">
                                      <p:cBhvr>
                                        <p:cTn id="29" dur="1000" fill="hold"/>
                                        <p:tgtEl>
                                          <p:spTgt spid="129027">
                                            <p:txEl>
                                              <p:pRg st="4" end="4"/>
                                            </p:txEl>
                                          </p:spTgt>
                                        </p:tgtEl>
                                        <p:attrNameLst>
                                          <p:attrName>ppt_x</p:attrName>
                                        </p:attrNameLst>
                                      </p:cBhvr>
                                      <p:tavLst>
                                        <p:tav tm="0">
                                          <p:val>
                                            <p:strVal val="#ppt_x"/>
                                          </p:val>
                                        </p:tav>
                                        <p:tav tm="100000">
                                          <p:val>
                                            <p:strVal val="#ppt_x"/>
                                          </p:val>
                                        </p:tav>
                                      </p:tavLst>
                                    </p:anim>
                                    <p:anim calcmode="lin" valueType="num">
                                      <p:cBhvr>
                                        <p:cTn id="30" dur="900" decel="100000" fill="hold"/>
                                        <p:tgtEl>
                                          <p:spTgt spid="129027">
                                            <p:txEl>
                                              <p:pRg st="4" end="4"/>
                                            </p:txEl>
                                          </p:spTgt>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29027">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129027">
                                            <p:txEl>
                                              <p:pRg st="5" end="5"/>
                                            </p:txEl>
                                          </p:spTgt>
                                        </p:tgtEl>
                                        <p:attrNameLst>
                                          <p:attrName>style.visibility</p:attrName>
                                        </p:attrNameLst>
                                      </p:cBhvr>
                                      <p:to>
                                        <p:strVal val="visible"/>
                                      </p:to>
                                    </p:set>
                                    <p:animEffect transition="in" filter="fade">
                                      <p:cBhvr>
                                        <p:cTn id="36" dur="1000"/>
                                        <p:tgtEl>
                                          <p:spTgt spid="129027">
                                            <p:txEl>
                                              <p:pRg st="5" end="5"/>
                                            </p:txEl>
                                          </p:spTgt>
                                        </p:tgtEl>
                                      </p:cBhvr>
                                    </p:animEffect>
                                    <p:anim calcmode="lin" valueType="num">
                                      <p:cBhvr>
                                        <p:cTn id="37" dur="1000" fill="hold"/>
                                        <p:tgtEl>
                                          <p:spTgt spid="129027">
                                            <p:txEl>
                                              <p:pRg st="5" end="5"/>
                                            </p:txEl>
                                          </p:spTgt>
                                        </p:tgtEl>
                                        <p:attrNameLst>
                                          <p:attrName>ppt_x</p:attrName>
                                        </p:attrNameLst>
                                      </p:cBhvr>
                                      <p:tavLst>
                                        <p:tav tm="0">
                                          <p:val>
                                            <p:strVal val="#ppt_x"/>
                                          </p:val>
                                        </p:tav>
                                        <p:tav tm="100000">
                                          <p:val>
                                            <p:strVal val="#ppt_x"/>
                                          </p:val>
                                        </p:tav>
                                      </p:tavLst>
                                    </p:anim>
                                    <p:anim calcmode="lin" valueType="num">
                                      <p:cBhvr>
                                        <p:cTn id="38" dur="900" decel="100000" fill="hold"/>
                                        <p:tgtEl>
                                          <p:spTgt spid="129027">
                                            <p:txEl>
                                              <p:pRg st="5" end="5"/>
                                            </p:txEl>
                                          </p:spTgt>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29027">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7" presetClass="entr" presetSubtype="0" fill="hold" nodeType="clickEffect">
                                  <p:stCondLst>
                                    <p:cond delay="0"/>
                                  </p:stCondLst>
                                  <p:childTnLst>
                                    <p:set>
                                      <p:cBhvr>
                                        <p:cTn id="43" dur="1" fill="hold">
                                          <p:stCondLst>
                                            <p:cond delay="0"/>
                                          </p:stCondLst>
                                        </p:cTn>
                                        <p:tgtEl>
                                          <p:spTgt spid="129027">
                                            <p:txEl>
                                              <p:pRg st="6" end="6"/>
                                            </p:txEl>
                                          </p:spTgt>
                                        </p:tgtEl>
                                        <p:attrNameLst>
                                          <p:attrName>style.visibility</p:attrName>
                                        </p:attrNameLst>
                                      </p:cBhvr>
                                      <p:to>
                                        <p:strVal val="visible"/>
                                      </p:to>
                                    </p:set>
                                    <p:animEffect transition="in" filter="fade">
                                      <p:cBhvr>
                                        <p:cTn id="44" dur="1000"/>
                                        <p:tgtEl>
                                          <p:spTgt spid="129027">
                                            <p:txEl>
                                              <p:pRg st="6" end="6"/>
                                            </p:txEl>
                                          </p:spTgt>
                                        </p:tgtEl>
                                      </p:cBhvr>
                                    </p:animEffect>
                                    <p:anim calcmode="lin" valueType="num">
                                      <p:cBhvr>
                                        <p:cTn id="45" dur="1000" fill="hold"/>
                                        <p:tgtEl>
                                          <p:spTgt spid="129027">
                                            <p:txEl>
                                              <p:pRg st="6" end="6"/>
                                            </p:txEl>
                                          </p:spTgt>
                                        </p:tgtEl>
                                        <p:attrNameLst>
                                          <p:attrName>ppt_x</p:attrName>
                                        </p:attrNameLst>
                                      </p:cBhvr>
                                      <p:tavLst>
                                        <p:tav tm="0">
                                          <p:val>
                                            <p:strVal val="#ppt_x"/>
                                          </p:val>
                                        </p:tav>
                                        <p:tav tm="100000">
                                          <p:val>
                                            <p:strVal val="#ppt_x"/>
                                          </p:val>
                                        </p:tav>
                                      </p:tavLst>
                                    </p:anim>
                                    <p:anim calcmode="lin" valueType="num">
                                      <p:cBhvr>
                                        <p:cTn id="46" dur="900" decel="100000" fill="hold"/>
                                        <p:tgtEl>
                                          <p:spTgt spid="129027">
                                            <p:txEl>
                                              <p:pRg st="6" end="6"/>
                                            </p:txEl>
                                          </p:spTgt>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129027">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6"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مربع نص 2"/>
          <p:cNvSpPr txBox="1"/>
          <p:nvPr/>
        </p:nvSpPr>
        <p:spPr>
          <a:xfrm>
            <a:off x="0" y="160075"/>
            <a:ext cx="9144000" cy="2554545"/>
          </a:xfrm>
          <a:prstGeom prst="rect">
            <a:avLst/>
          </a:prstGeom>
          <a:noFill/>
        </p:spPr>
        <p:txBody>
          <a:bodyPr wrap="square" rtlCol="1">
            <a:spAutoFit/>
          </a:bodyPr>
          <a:lstStyle/>
          <a:p>
            <a:pPr algn="ctr"/>
            <a:r>
              <a:rPr lang="ar-SA" sz="8000" dirty="0">
                <a:ln>
                  <a:solidFill>
                    <a:prstClr val="white"/>
                  </a:solidFill>
                </a:ln>
                <a:solidFill>
                  <a:prstClr val="white"/>
                </a:solidFill>
                <a:effectLst>
                  <a:outerShdw blurRad="38100" dist="38100" dir="2700000" algn="tl">
                    <a:srgbClr val="000000">
                      <a:alpha val="43137"/>
                    </a:srgbClr>
                  </a:outerShdw>
                </a:effectLst>
                <a:cs typeface="AL-Mohanad Bold" pitchFamily="2" charset="-78"/>
              </a:rPr>
              <a:t>تم بحمد الله .. </a:t>
            </a:r>
          </a:p>
          <a:p>
            <a:pPr algn="ctr"/>
            <a:r>
              <a:rPr lang="ar-SA" sz="8000" dirty="0">
                <a:ln>
                  <a:solidFill>
                    <a:prstClr val="white"/>
                  </a:solidFill>
                </a:ln>
                <a:solidFill>
                  <a:prstClr val="white"/>
                </a:solidFill>
                <a:effectLst>
                  <a:outerShdw blurRad="38100" dist="38100" dir="2700000" algn="tl">
                    <a:srgbClr val="000000">
                      <a:alpha val="43137"/>
                    </a:srgbClr>
                  </a:outerShdw>
                </a:effectLst>
                <a:cs typeface="AL-Mohanad Bold" pitchFamily="2" charset="-78"/>
              </a:rPr>
              <a:t>لا تنسونا من صالح دعائكم </a:t>
            </a:r>
          </a:p>
        </p:txBody>
      </p:sp>
      <p:sp>
        <p:nvSpPr>
          <p:cNvPr id="6" name="مستطيل 5"/>
          <p:cNvSpPr/>
          <p:nvPr/>
        </p:nvSpPr>
        <p:spPr>
          <a:xfrm>
            <a:off x="127315" y="4045509"/>
            <a:ext cx="5516255" cy="2646878"/>
          </a:xfrm>
          <a:prstGeom prst="rect">
            <a:avLst/>
          </a:prstGeom>
          <a:noFill/>
        </p:spPr>
        <p:txBody>
          <a:bodyPr wrap="none" lIns="91440" tIns="45720" rIns="91440" bIns="45720">
            <a:spAutoFit/>
          </a:bodyPr>
          <a:lstStyle/>
          <a:p>
            <a:pPr algn="ctr"/>
            <a:r>
              <a:rPr lang="en-US" sz="16600" dirty="0">
                <a:ln w="57150" cmpd="sng">
                  <a:solidFill>
                    <a:srgbClr val="EEECE1">
                      <a:lumMod val="90000"/>
                    </a:srgbClr>
                  </a:solidFill>
                  <a:prstDash val="solid"/>
                </a:ln>
                <a:solidFill>
                  <a:srgbClr val="EEECE1">
                    <a:lumMod val="25000"/>
                  </a:srgbClr>
                </a:solidFill>
                <a:effectLst>
                  <a:outerShdw blurRad="63500" dir="3600000" algn="tl" rotWithShape="0">
                    <a:srgbClr val="000000">
                      <a:alpha val="70000"/>
                    </a:srgbClr>
                  </a:outerShdw>
                </a:effectLst>
                <a:latin typeface="Bauhaus 93" pitchFamily="82" charset="0"/>
              </a:rPr>
              <a:t>NADA</a:t>
            </a:r>
            <a:endParaRPr lang="ar-SA" sz="5400" dirty="0">
              <a:ln w="57150" cmpd="sng">
                <a:solidFill>
                  <a:srgbClr val="EEECE1">
                    <a:lumMod val="90000"/>
                  </a:srgbClr>
                </a:solidFill>
                <a:prstDash val="solid"/>
              </a:ln>
              <a:solidFill>
                <a:srgbClr val="EEECE1">
                  <a:lumMod val="25000"/>
                </a:srgbClr>
              </a:solidFill>
              <a:effectLst>
                <a:outerShdw blurRad="63500" dir="3600000" algn="tl" rotWithShape="0">
                  <a:srgbClr val="000000">
                    <a:alpha val="70000"/>
                  </a:srgbClr>
                </a:outerShdw>
              </a:effectLst>
              <a:latin typeface="Bauhaus 93" pitchFamily="82" charset="0"/>
            </a:endParaRPr>
          </a:p>
        </p:txBody>
      </p:sp>
      <p:sp>
        <p:nvSpPr>
          <p:cNvPr id="7" name="مستطيل 6"/>
          <p:cNvSpPr/>
          <p:nvPr/>
        </p:nvSpPr>
        <p:spPr>
          <a:xfrm>
            <a:off x="5643570" y="4645422"/>
            <a:ext cx="1223412" cy="1569660"/>
          </a:xfrm>
          <a:prstGeom prst="rect">
            <a:avLst/>
          </a:prstGeom>
        </p:spPr>
        <p:txBody>
          <a:bodyPr wrap="none">
            <a:spAutoFit/>
          </a:bodyPr>
          <a:lstStyle/>
          <a:p>
            <a:r>
              <a:rPr lang="ar-SA" sz="9600" dirty="0">
                <a:ln>
                  <a:solidFill>
                    <a:srgbClr val="EEECE1">
                      <a:lumMod val="10000"/>
                    </a:srgbClr>
                  </a:solidFill>
                </a:ln>
                <a:solidFill>
                  <a:prstClr val="white"/>
                </a:solidFill>
                <a:effectLst>
                  <a:outerShdw blurRad="38100" dist="38100" dir="2700000" algn="tl">
                    <a:srgbClr val="000000">
                      <a:alpha val="43137"/>
                    </a:srgbClr>
                  </a:outerShdw>
                </a:effectLst>
                <a:cs typeface="AL-Mohanad Bold" pitchFamily="2" charset="-78"/>
                <a:sym typeface="Wingdings"/>
              </a:rPr>
              <a:t></a:t>
            </a:r>
            <a:endParaRPr lang="ar-SA" dirty="0">
              <a:ln>
                <a:solidFill>
                  <a:srgbClr val="EEECE1">
                    <a:lumMod val="10000"/>
                  </a:srgbClr>
                </a:solidFill>
              </a:ln>
              <a:solidFill>
                <a:prstClr val="black"/>
              </a:solidFill>
            </a:endParaRPr>
          </a:p>
        </p:txBody>
      </p:sp>
    </p:spTree>
    <p:extLst>
      <p:ext uri="{BB962C8B-B14F-4D97-AF65-F5344CB8AC3E}">
        <p14:creationId xmlns:p14="http://schemas.microsoft.com/office/powerpoint/2010/main" val="1419457752"/>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0" presetClass="entr" presetSubtype="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1"/>
                                          </p:val>
                                        </p:tav>
                                        <p:tav tm="100000">
                                          <p:val>
                                            <p:strVal val="#ppt_x"/>
                                          </p:val>
                                        </p:tav>
                                      </p:tavLst>
                                    </p:anim>
                                    <p:anim calcmode="lin" valueType="num">
                                      <p:cBhvr>
                                        <p:cTn id="15" dur="10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2000"/>
                            </p:stCondLst>
                            <p:childTnLst>
                              <p:par>
                                <p:cTn id="17" presetID="40" presetClass="entr" presetSubtype="0" fill="hold" grpId="0" nodeType="afterEffect">
                                  <p:stCondLst>
                                    <p:cond delay="0"/>
                                  </p:stCondLst>
                                  <p:iterate type="lt">
                                    <p:tmPct val="10000"/>
                                  </p:iterate>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1"/>
                                          </p:val>
                                        </p:tav>
                                        <p:tav tm="100000">
                                          <p:val>
                                            <p:strVal val="#ppt_x"/>
                                          </p:val>
                                        </p:tav>
                                      </p:tavLst>
                                    </p:anim>
                                    <p:anim calcmode="lin" valueType="num">
                                      <p:cBhvr>
                                        <p:cTn id="21"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print">
            <a:alphaModFix amt="11000"/>
            <a:lum/>
          </a:blip>
          <a:srcRect/>
          <a:stretch>
            <a:fillRect/>
          </a:stretch>
        </a:blip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230924" y="143167"/>
            <a:ext cx="8686800" cy="875158"/>
          </a:xfrm>
          <a:solidFill>
            <a:srgbClr val="92D050"/>
          </a:solidFill>
          <a:ln>
            <a:headEnd/>
            <a:tailEnd/>
          </a:ln>
          <a:effectLst>
            <a:outerShdw blurRad="57150" dist="19050" dir="5400000" algn="ctr" rotWithShape="0">
              <a:srgbClr val="000000">
                <a:alpha val="63000"/>
              </a:srgbClr>
            </a:outerShdw>
            <a:softEdge rad="63500"/>
          </a:effectLst>
        </p:spPr>
        <p:style>
          <a:lnRef idx="0">
            <a:schemeClr val="accent1"/>
          </a:lnRef>
          <a:fillRef idx="3">
            <a:schemeClr val="accent1"/>
          </a:fillRef>
          <a:effectRef idx="3">
            <a:schemeClr val="accent1"/>
          </a:effectRef>
          <a:fontRef idx="minor">
            <a:schemeClr val="lt1"/>
          </a:fontRef>
        </p:style>
        <p:txBody>
          <a:bodyPr vert="horz" wrap="square" lIns="92075" tIns="144000" rIns="92075" bIns="46038" rtlCol="1" anchor="ctr">
            <a:spAutoFit/>
          </a:bodyPr>
          <a:lstStyle/>
          <a:p>
            <a:pPr algn="ctr" rtl="0" eaLnBrk="0" fontAlgn="base" hangingPunct="0">
              <a:spcAft>
                <a:spcPct val="0"/>
              </a:spcAft>
            </a:pPr>
            <a:r>
              <a:rPr lang="ar-SA" sz="4800" b="1" dirty="0">
                <a:ln w="9525">
                  <a:noFill/>
                  <a:prstDash val="solid"/>
                </a:ln>
                <a:solidFill>
                  <a:schemeClr val="bg1"/>
                </a:solidFill>
                <a:effectLst>
                  <a:glow rad="101600">
                    <a:schemeClr val="tx1">
                      <a:alpha val="60000"/>
                    </a:schemeClr>
                  </a:glow>
                  <a:outerShdw blurRad="12700" dist="38100" dir="2700000" algn="tl" rotWithShape="0">
                    <a:schemeClr val="accent5">
                      <a:lumMod val="60000"/>
                      <a:lumOff val="40000"/>
                    </a:schemeClr>
                  </a:outerShdw>
                </a:effectLst>
                <a:latin typeface="Traditional Arabic" panose="02020603050405020304" pitchFamily="18" charset="-78"/>
                <a:cs typeface="AGA Dimnah Regular" pitchFamily="2" charset="-78"/>
              </a:rPr>
              <a:t>علاقات البيانات والمعلومات والاشارات</a:t>
            </a:r>
            <a:endParaRPr lang="en-US" sz="4800" b="1" dirty="0">
              <a:ln w="9525">
                <a:noFill/>
                <a:prstDash val="solid"/>
              </a:ln>
              <a:solidFill>
                <a:schemeClr val="bg1"/>
              </a:solidFill>
              <a:effectLst>
                <a:glow rad="101600">
                  <a:schemeClr val="tx1">
                    <a:alpha val="60000"/>
                  </a:schemeClr>
                </a:glow>
                <a:outerShdw blurRad="12700" dist="38100" dir="2700000" algn="tl" rotWithShape="0">
                  <a:schemeClr val="accent5">
                    <a:lumMod val="60000"/>
                    <a:lumOff val="40000"/>
                  </a:schemeClr>
                </a:outerShdw>
              </a:effectLst>
              <a:latin typeface="Traditional Arabic" panose="02020603050405020304" pitchFamily="18" charset="-78"/>
              <a:cs typeface="AGA Dimnah Regular" pitchFamily="2" charset="-78"/>
            </a:endParaRPr>
          </a:p>
        </p:txBody>
      </p:sp>
      <p:sp>
        <p:nvSpPr>
          <p:cNvPr id="129027" name="Rectangle 3"/>
          <p:cNvSpPr>
            <a:spLocks noGrp="1" noChangeArrowheads="1"/>
          </p:cNvSpPr>
          <p:nvPr>
            <p:ph idx="1"/>
          </p:nvPr>
        </p:nvSpPr>
        <p:spPr>
          <a:xfrm>
            <a:off x="228600" y="1143000"/>
            <a:ext cx="8686800" cy="3810000"/>
          </a:xfrm>
          <a:noFill/>
          <a:ln/>
        </p:spPr>
        <p:txBody>
          <a:bodyPr lIns="92075" tIns="46038" rIns="92075" bIns="46038">
            <a:noAutofit/>
          </a:bodyPr>
          <a:lstStyle/>
          <a:p>
            <a:pPr>
              <a:lnSpc>
                <a:spcPct val="100000"/>
              </a:lnSpc>
            </a:pPr>
            <a:r>
              <a:rPr lang="ar-SA" sz="2700" dirty="0">
                <a:latin typeface="Traditional Arabic" panose="02020603050405020304" pitchFamily="18" charset="-78"/>
                <a:cs typeface="AL-Mohanad Bold" pitchFamily="2" charset="-78"/>
              </a:rPr>
              <a:t>يعد الحاسب آلة إلكترونية تستخدم الطاقة الكهربائية  في تشغيلها والتراسل بينها ، ولذلك يتعذر على جهاز الحاسب التعامل مع البيانات في صورها الاصلية كصوت أو صورة أو حرف هجائي.</a:t>
            </a:r>
          </a:p>
          <a:p>
            <a:pPr>
              <a:lnSpc>
                <a:spcPct val="100000"/>
              </a:lnSpc>
            </a:pPr>
            <a:r>
              <a:rPr lang="ar-SA" sz="2700" dirty="0">
                <a:latin typeface="Traditional Arabic" panose="02020603050405020304" pitchFamily="18" charset="-78"/>
                <a:cs typeface="AL-Mohanad Bold" pitchFamily="2" charset="-78"/>
              </a:rPr>
              <a:t>يتم تحويل البيانات إلى موجة كهربائية أو موجة كهرومغناطيسية أو موجة ضوئية داخل الحاسب كي يمكن معالجتها ويمكن للحاسب تبادلها وارسالها بفعالية ويطلق على هذه الموجات مسمى الاشارات ( </a:t>
            </a:r>
            <a:r>
              <a:rPr lang="en-US" sz="2700" b="1" dirty="0">
                <a:solidFill>
                  <a:srgbClr val="FF0000"/>
                </a:solidFill>
                <a:effectLst>
                  <a:outerShdw blurRad="38100" dist="38100" dir="2700000" algn="tl">
                    <a:srgbClr val="000000">
                      <a:alpha val="43137"/>
                    </a:srgbClr>
                  </a:outerShdw>
                </a:effectLst>
                <a:latin typeface="Traditional Arabic" panose="02020603050405020304" pitchFamily="18" charset="-78"/>
                <a:cs typeface="AL-Mohanad Bold" pitchFamily="2" charset="-78"/>
              </a:rPr>
              <a:t>Signal</a:t>
            </a:r>
            <a:r>
              <a:rPr lang="ar-SA" sz="2700" dirty="0">
                <a:latin typeface="Traditional Arabic" panose="02020603050405020304" pitchFamily="18" charset="-78"/>
                <a:cs typeface="AL-Mohanad Bold" pitchFamily="2" charset="-78"/>
              </a:rPr>
              <a:t>).</a:t>
            </a:r>
          </a:p>
          <a:p>
            <a:pPr algn="r" rtl="1">
              <a:lnSpc>
                <a:spcPct val="100000"/>
              </a:lnSpc>
            </a:pPr>
            <a:r>
              <a:rPr lang="ar-SA" sz="2700" dirty="0">
                <a:latin typeface="Traditional Arabic" panose="02020603050405020304" pitchFamily="18" charset="-78"/>
                <a:cs typeface="AL-Mohanad Bold" pitchFamily="2" charset="-78"/>
              </a:rPr>
              <a:t>”</a:t>
            </a:r>
            <a:r>
              <a:rPr lang="ar-SA" sz="2700" b="1" dirty="0">
                <a:solidFill>
                  <a:srgbClr val="C00000"/>
                </a:solidFill>
                <a:latin typeface="Traditional Arabic" panose="02020603050405020304" pitchFamily="18" charset="-78"/>
                <a:cs typeface="AL-Mohanad Bold" pitchFamily="2" charset="-78"/>
              </a:rPr>
              <a:t>الإشارة</a:t>
            </a:r>
            <a:r>
              <a:rPr lang="ar-SA" sz="2700" dirty="0">
                <a:solidFill>
                  <a:srgbClr val="C00000"/>
                </a:solidFill>
                <a:effectLst>
                  <a:outerShdw blurRad="38100" dist="38100" dir="2700000" algn="tl">
                    <a:srgbClr val="000000">
                      <a:alpha val="43137"/>
                    </a:srgbClr>
                  </a:outerShdw>
                </a:effectLst>
                <a:latin typeface="Traditional Arabic" panose="02020603050405020304" pitchFamily="18" charset="-78"/>
                <a:cs typeface="AL-Mohanad Bold" pitchFamily="2" charset="-78"/>
              </a:rPr>
              <a:t> </a:t>
            </a:r>
            <a:r>
              <a:rPr lang="ar-SA" sz="2700" dirty="0">
                <a:latin typeface="Traditional Arabic" panose="02020603050405020304" pitchFamily="18" charset="-78"/>
                <a:cs typeface="AL-Mohanad Bold" pitchFamily="2" charset="-78"/>
              </a:rPr>
              <a:t>” هي الموجة الكهربائية أو الكهرومغناطيسية أو الضوئية التي تمثل البيانات التي يتم تبادلها بين اجهزة الحاسب والآلات الالكترونية.</a:t>
            </a:r>
          </a:p>
          <a:p>
            <a:pPr algn="r" rtl="1">
              <a:lnSpc>
                <a:spcPct val="100000"/>
              </a:lnSpc>
              <a:buNone/>
            </a:pPr>
            <a:endParaRPr lang="ar-SA" sz="2700" dirty="0">
              <a:solidFill>
                <a:srgbClr val="002060"/>
              </a:solidFill>
              <a:latin typeface="Traditional Arabic" panose="02020603050405020304" pitchFamily="18" charset="-78"/>
              <a:cs typeface="AL-Mohanad Bold" pitchFamily="2" charset="-78"/>
            </a:endParaRPr>
          </a:p>
        </p:txBody>
      </p:sp>
      <p:grpSp>
        <p:nvGrpSpPr>
          <p:cNvPr id="3" name="مجموعة 2"/>
          <p:cNvGrpSpPr/>
          <p:nvPr/>
        </p:nvGrpSpPr>
        <p:grpSpPr>
          <a:xfrm>
            <a:off x="0" y="5096526"/>
            <a:ext cx="8763000" cy="1815882"/>
            <a:chOff x="152400" y="5096526"/>
            <a:chExt cx="8763000" cy="1815882"/>
          </a:xfrm>
        </p:grpSpPr>
        <p:sp>
          <p:nvSpPr>
            <p:cNvPr id="2" name="مربع نص 1"/>
            <p:cNvSpPr txBox="1"/>
            <p:nvPr/>
          </p:nvSpPr>
          <p:spPr>
            <a:xfrm>
              <a:off x="152400" y="5096526"/>
              <a:ext cx="8763000" cy="1815882"/>
            </a:xfrm>
            <a:prstGeom prst="rect">
              <a:avLst/>
            </a:prstGeom>
            <a:noFill/>
          </p:spPr>
          <p:txBody>
            <a:bodyPr wrap="square" rtlCol="1">
              <a:spAutoFit/>
            </a:bodyPr>
            <a:lstStyle/>
            <a:p>
              <a:pPr algn="ctr" fontAlgn="base">
                <a:spcBef>
                  <a:spcPct val="0"/>
                </a:spcBef>
                <a:spcAft>
                  <a:spcPct val="0"/>
                </a:spcAft>
              </a:pPr>
              <a:r>
                <a:rPr lang="ar-SA" sz="3200" b="1" dirty="0">
                  <a:solidFill>
                    <a:prstClr val="black"/>
                  </a:solidFill>
                  <a:latin typeface="Traditional Arabic" panose="02020603050405020304" pitchFamily="18" charset="-78"/>
                  <a:cs typeface="AL-Mohanad Bold" pitchFamily="2" charset="-78"/>
                </a:rPr>
                <a:t>بيانات </a:t>
              </a:r>
              <a:r>
                <a:rPr lang="ar-SA" sz="3200" b="1" dirty="0">
                  <a:solidFill>
                    <a:srgbClr val="002060"/>
                  </a:solidFill>
                  <a:latin typeface="Traditional Arabic" panose="02020603050405020304" pitchFamily="18" charset="-78"/>
                  <a:cs typeface="AL-Mohanad Bold" pitchFamily="2" charset="-78"/>
                </a:rPr>
                <a:t>	                    </a:t>
              </a:r>
              <a:r>
                <a:rPr lang="ar-SA" sz="3200" b="1" dirty="0">
                  <a:solidFill>
                    <a:srgbClr val="0033CC"/>
                  </a:solidFill>
                  <a:effectLst>
                    <a:outerShdw blurRad="38100" dist="38100" dir="2700000" algn="tl">
                      <a:srgbClr val="000000">
                        <a:alpha val="43137"/>
                      </a:srgbClr>
                    </a:outerShdw>
                  </a:effectLst>
                  <a:latin typeface="Traditional Arabic" panose="02020603050405020304" pitchFamily="18" charset="-78"/>
                  <a:cs typeface="AL-Mohanad Bold" pitchFamily="2" charset="-78"/>
                </a:rPr>
                <a:t>معالجة</a:t>
              </a:r>
              <a:r>
                <a:rPr lang="ar-SA" sz="3200" b="1" dirty="0">
                  <a:solidFill>
                    <a:srgbClr val="0033CC"/>
                  </a:solidFill>
                  <a:latin typeface="Traditional Arabic" panose="02020603050405020304" pitchFamily="18" charset="-78"/>
                  <a:cs typeface="AL-Mohanad Bold" pitchFamily="2" charset="-78"/>
                </a:rPr>
                <a:t> </a:t>
              </a:r>
              <a:r>
                <a:rPr lang="ar-SA" sz="3200" b="1" dirty="0">
                  <a:solidFill>
                    <a:srgbClr val="002060"/>
                  </a:solidFill>
                  <a:latin typeface="Traditional Arabic" panose="02020603050405020304" pitchFamily="18" charset="-78"/>
                  <a:cs typeface="AL-Mohanad Bold" pitchFamily="2" charset="-78"/>
                </a:rPr>
                <a:t>		      </a:t>
              </a:r>
              <a:r>
                <a:rPr lang="ar-SA" sz="3200" b="1" dirty="0">
                  <a:solidFill>
                    <a:srgbClr val="FF0000"/>
                  </a:solidFill>
                  <a:latin typeface="Traditional Arabic" panose="02020603050405020304" pitchFamily="18" charset="-78"/>
                  <a:cs typeface="AL-Mohanad Bold" pitchFamily="2" charset="-78"/>
                </a:rPr>
                <a:t>معلومات</a:t>
              </a:r>
            </a:p>
            <a:p>
              <a:pPr algn="ctr" fontAlgn="base">
                <a:spcBef>
                  <a:spcPct val="0"/>
                </a:spcBef>
                <a:spcAft>
                  <a:spcPct val="0"/>
                </a:spcAft>
              </a:pPr>
              <a:r>
                <a:rPr lang="ar-SA" sz="2400" dirty="0">
                  <a:solidFill>
                    <a:srgbClr val="002060"/>
                  </a:solidFill>
                  <a:latin typeface="Traditional Arabic" panose="02020603050405020304" pitchFamily="18" charset="-78"/>
                  <a:cs typeface="AL-Mohanad Bold" pitchFamily="2" charset="-78"/>
                </a:rPr>
                <a:t> </a:t>
              </a:r>
            </a:p>
            <a:p>
              <a:pPr algn="ctr" fontAlgn="base">
                <a:spcBef>
                  <a:spcPct val="0"/>
                </a:spcBef>
                <a:spcAft>
                  <a:spcPct val="0"/>
                </a:spcAft>
              </a:pPr>
              <a:r>
                <a:rPr lang="ar-SA" sz="3200" dirty="0">
                  <a:solidFill>
                    <a:srgbClr val="002060"/>
                  </a:solidFill>
                  <a:latin typeface="Traditional Arabic" panose="02020603050405020304" pitchFamily="18" charset="-78"/>
                  <a:cs typeface="AL-Mohanad Bold" pitchFamily="2" charset="-78"/>
                </a:rPr>
                <a:t> </a:t>
              </a:r>
              <a:r>
                <a:rPr lang="ar-SA" sz="3200" b="1" dirty="0">
                  <a:solidFill>
                    <a:prstClr val="black"/>
                  </a:solidFill>
                  <a:latin typeface="Traditional Arabic" panose="02020603050405020304" pitchFamily="18" charset="-78"/>
                  <a:cs typeface="AL-Mohanad Bold" pitchFamily="2" charset="-78"/>
                </a:rPr>
                <a:t>بيانات</a:t>
              </a:r>
              <a:r>
                <a:rPr lang="ar-SA" sz="3200" dirty="0">
                  <a:solidFill>
                    <a:prstClr val="black"/>
                  </a:solidFill>
                  <a:latin typeface="Traditional Arabic" panose="02020603050405020304" pitchFamily="18" charset="-78"/>
                  <a:cs typeface="AL-Mohanad Bold" pitchFamily="2" charset="-78"/>
                </a:rPr>
                <a:t> </a:t>
              </a:r>
              <a:r>
                <a:rPr lang="ar-SA" sz="3200" dirty="0">
                  <a:solidFill>
                    <a:srgbClr val="002060"/>
                  </a:solidFill>
                  <a:latin typeface="Traditional Arabic" panose="02020603050405020304" pitchFamily="18" charset="-78"/>
                  <a:cs typeface="AL-Mohanad Bold" pitchFamily="2" charset="-78"/>
                </a:rPr>
                <a:t>                   </a:t>
              </a:r>
              <a:r>
                <a:rPr lang="ar-SA" sz="3200" b="1" dirty="0">
                  <a:solidFill>
                    <a:srgbClr val="0033CC"/>
                  </a:solidFill>
                  <a:effectLst>
                    <a:outerShdw blurRad="38100" dist="38100" dir="2700000" algn="tl">
                      <a:srgbClr val="000000">
                        <a:alpha val="43137"/>
                      </a:srgbClr>
                    </a:outerShdw>
                  </a:effectLst>
                  <a:latin typeface="Traditional Arabic" panose="02020603050405020304" pitchFamily="18" charset="-78"/>
                  <a:cs typeface="AL-Mohanad Bold" pitchFamily="2" charset="-78"/>
                </a:rPr>
                <a:t>تعديل</a:t>
              </a:r>
              <a:r>
                <a:rPr lang="ar-SA" sz="3200" b="1" dirty="0">
                  <a:solidFill>
                    <a:srgbClr val="00B050"/>
                  </a:solidFill>
                  <a:effectLst>
                    <a:outerShdw blurRad="38100" dist="38100" dir="2700000" algn="tl">
                      <a:srgbClr val="000000">
                        <a:alpha val="43137"/>
                      </a:srgbClr>
                    </a:outerShdw>
                  </a:effectLst>
                  <a:latin typeface="Traditional Arabic" panose="02020603050405020304" pitchFamily="18" charset="-78"/>
                  <a:cs typeface="AL-Mohanad Bold" pitchFamily="2" charset="-78"/>
                </a:rPr>
                <a:t> </a:t>
              </a:r>
              <a:r>
                <a:rPr lang="ar-SA" sz="3200" b="1" dirty="0">
                  <a:solidFill>
                    <a:srgbClr val="0033CC"/>
                  </a:solidFill>
                  <a:effectLst>
                    <a:outerShdw blurRad="38100" dist="38100" dir="2700000" algn="tl">
                      <a:srgbClr val="000000">
                        <a:alpha val="43137"/>
                      </a:srgbClr>
                    </a:outerShdw>
                  </a:effectLst>
                  <a:latin typeface="Traditional Arabic" panose="02020603050405020304" pitchFamily="18" charset="-78"/>
                  <a:cs typeface="AL-Mohanad Bold" pitchFamily="2" charset="-78"/>
                </a:rPr>
                <a:t>أو</a:t>
              </a:r>
              <a:r>
                <a:rPr lang="ar-SA" sz="3200" b="1" dirty="0">
                  <a:solidFill>
                    <a:srgbClr val="00B050"/>
                  </a:solidFill>
                  <a:effectLst>
                    <a:outerShdw blurRad="38100" dist="38100" dir="2700000" algn="tl">
                      <a:srgbClr val="000000">
                        <a:alpha val="43137"/>
                      </a:srgbClr>
                    </a:outerShdw>
                  </a:effectLst>
                  <a:latin typeface="Traditional Arabic" panose="02020603050405020304" pitchFamily="18" charset="-78"/>
                  <a:cs typeface="AL-Mohanad Bold" pitchFamily="2" charset="-78"/>
                </a:rPr>
                <a:t> </a:t>
              </a:r>
              <a:r>
                <a:rPr lang="ar-SA" sz="3200" b="1" dirty="0">
                  <a:solidFill>
                    <a:srgbClr val="0033CC"/>
                  </a:solidFill>
                  <a:effectLst>
                    <a:outerShdw blurRad="38100" dist="38100" dir="2700000" algn="tl">
                      <a:srgbClr val="000000">
                        <a:alpha val="43137"/>
                      </a:srgbClr>
                    </a:outerShdw>
                  </a:effectLst>
                  <a:latin typeface="Traditional Arabic" panose="02020603050405020304" pitchFamily="18" charset="-78"/>
                  <a:cs typeface="AL-Mohanad Bold" pitchFamily="2" charset="-78"/>
                </a:rPr>
                <a:t>ترميز</a:t>
              </a:r>
              <a:r>
                <a:rPr lang="ar-SA" sz="3200" dirty="0">
                  <a:solidFill>
                    <a:srgbClr val="002060"/>
                  </a:solidFill>
                  <a:latin typeface="Traditional Arabic" panose="02020603050405020304" pitchFamily="18" charset="-78"/>
                  <a:cs typeface="AL-Mohanad Bold" pitchFamily="2" charset="-78"/>
                </a:rPr>
                <a:t>	 	      </a:t>
              </a:r>
              <a:r>
                <a:rPr lang="ar-SA" sz="3200" b="1" dirty="0">
                  <a:solidFill>
                    <a:srgbClr val="FF0000"/>
                  </a:solidFill>
                  <a:latin typeface="Traditional Arabic" panose="02020603050405020304" pitchFamily="18" charset="-78"/>
                  <a:cs typeface="AL-Mohanad Bold" pitchFamily="2" charset="-78"/>
                </a:rPr>
                <a:t>إشارات</a:t>
              </a:r>
            </a:p>
            <a:p>
              <a:pPr algn="ctr" rtl="0" fontAlgn="base">
                <a:spcBef>
                  <a:spcPct val="0"/>
                </a:spcBef>
                <a:spcAft>
                  <a:spcPct val="0"/>
                </a:spcAft>
              </a:pPr>
              <a:endParaRPr lang="ar-SA" sz="2400" dirty="0">
                <a:solidFill>
                  <a:prstClr val="black"/>
                </a:solidFill>
                <a:latin typeface="Times New Roman" pitchFamily="18" charset="0"/>
              </a:endParaRPr>
            </a:p>
          </p:txBody>
        </p:sp>
        <p:sp>
          <p:nvSpPr>
            <p:cNvPr id="7" name="Left Arrow 6"/>
            <p:cNvSpPr/>
            <p:nvPr/>
          </p:nvSpPr>
          <p:spPr>
            <a:xfrm>
              <a:off x="2971800" y="5334000"/>
              <a:ext cx="1066800" cy="180000"/>
            </a:xfrm>
            <a:prstGeom prst="leftArrow">
              <a:avLst/>
            </a:prstGeom>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400">
                <a:solidFill>
                  <a:prstClr val="white"/>
                </a:solidFill>
              </a:endParaRPr>
            </a:p>
          </p:txBody>
        </p:sp>
        <p:sp>
          <p:nvSpPr>
            <p:cNvPr id="8" name="Left Arrow 7"/>
            <p:cNvSpPr/>
            <p:nvPr/>
          </p:nvSpPr>
          <p:spPr>
            <a:xfrm>
              <a:off x="5660504" y="6165304"/>
              <a:ext cx="936104" cy="144016"/>
            </a:xfrm>
            <a:prstGeom prst="leftArrow">
              <a:avLst/>
            </a:prstGeom>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400">
                <a:solidFill>
                  <a:prstClr val="white"/>
                </a:solidFill>
              </a:endParaRPr>
            </a:p>
          </p:txBody>
        </p:sp>
        <p:sp>
          <p:nvSpPr>
            <p:cNvPr id="6" name="Left Arrow 6"/>
            <p:cNvSpPr/>
            <p:nvPr/>
          </p:nvSpPr>
          <p:spPr>
            <a:xfrm>
              <a:off x="5638800" y="5334000"/>
              <a:ext cx="1066800" cy="180000"/>
            </a:xfrm>
            <a:prstGeom prst="leftArrow">
              <a:avLst/>
            </a:prstGeom>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400">
                <a:solidFill>
                  <a:prstClr val="white"/>
                </a:solidFill>
              </a:endParaRPr>
            </a:p>
          </p:txBody>
        </p:sp>
        <p:sp>
          <p:nvSpPr>
            <p:cNvPr id="9" name="Left Arrow 7"/>
            <p:cNvSpPr/>
            <p:nvPr/>
          </p:nvSpPr>
          <p:spPr>
            <a:xfrm>
              <a:off x="2438400" y="6210622"/>
              <a:ext cx="1066800" cy="180000"/>
            </a:xfrm>
            <a:prstGeom prst="leftArrow">
              <a:avLst/>
            </a:prstGeom>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r>
                <a:rPr lang="ar-SA" sz="2400" dirty="0">
                  <a:solidFill>
                    <a:prstClr val="white"/>
                  </a:solidFill>
                </a:rPr>
                <a:t>   </a:t>
              </a:r>
              <a:endParaRPr lang="en-US" sz="2400" dirty="0">
                <a:solidFill>
                  <a:prstClr val="white"/>
                </a:solidFill>
              </a:endParaRPr>
            </a:p>
          </p:txBody>
        </p:sp>
      </p:grpSp>
    </p:spTree>
    <p:extLst>
      <p:ext uri="{BB962C8B-B14F-4D97-AF65-F5344CB8AC3E}">
        <p14:creationId xmlns:p14="http://schemas.microsoft.com/office/powerpoint/2010/main" val="60253052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9027">
                                            <p:bg/>
                                          </p:spTgt>
                                        </p:tgtEl>
                                        <p:attrNameLst>
                                          <p:attrName>style.visibility</p:attrName>
                                        </p:attrNameLst>
                                      </p:cBhvr>
                                      <p:to>
                                        <p:strVal val="visible"/>
                                      </p:to>
                                    </p:set>
                                    <p:anim calcmode="lin" valueType="num">
                                      <p:cBhvr>
                                        <p:cTn id="7" dur="500" fill="hold"/>
                                        <p:tgtEl>
                                          <p:spTgt spid="129027">
                                            <p:bg/>
                                          </p:spTgt>
                                        </p:tgtEl>
                                        <p:attrNameLst>
                                          <p:attrName>ppt_w</p:attrName>
                                        </p:attrNameLst>
                                      </p:cBhvr>
                                      <p:tavLst>
                                        <p:tav tm="0">
                                          <p:val>
                                            <p:fltVal val="0"/>
                                          </p:val>
                                        </p:tav>
                                        <p:tav tm="100000">
                                          <p:val>
                                            <p:strVal val="#ppt_w"/>
                                          </p:val>
                                        </p:tav>
                                      </p:tavLst>
                                    </p:anim>
                                    <p:anim calcmode="lin" valueType="num">
                                      <p:cBhvr>
                                        <p:cTn id="8" dur="500" fill="hold"/>
                                        <p:tgtEl>
                                          <p:spTgt spid="129027">
                                            <p:bg/>
                                          </p:spTgt>
                                        </p:tgtEl>
                                        <p:attrNameLst>
                                          <p:attrName>ppt_h</p:attrName>
                                        </p:attrNameLst>
                                      </p:cBhvr>
                                      <p:tavLst>
                                        <p:tav tm="0">
                                          <p:val>
                                            <p:fltVal val="0"/>
                                          </p:val>
                                        </p:tav>
                                        <p:tav tm="100000">
                                          <p:val>
                                            <p:strVal val="#ppt_h"/>
                                          </p:val>
                                        </p:tav>
                                      </p:tavLst>
                                    </p:anim>
                                    <p:animEffect transition="in" filter="fade">
                                      <p:cBhvr>
                                        <p:cTn id="9" dur="500"/>
                                        <p:tgtEl>
                                          <p:spTgt spid="129027">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9027">
                                            <p:txEl>
                                              <p:pRg st="0" end="0"/>
                                            </p:txEl>
                                          </p:spTgt>
                                        </p:tgtEl>
                                        <p:attrNameLst>
                                          <p:attrName>style.visibility</p:attrName>
                                        </p:attrNameLst>
                                      </p:cBhvr>
                                      <p:to>
                                        <p:strVal val="visible"/>
                                      </p:to>
                                    </p:set>
                                    <p:anim calcmode="lin" valueType="num">
                                      <p:cBhvr>
                                        <p:cTn id="14" dur="500" fill="hold"/>
                                        <p:tgtEl>
                                          <p:spTgt spid="129027">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29027">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2902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9027">
                                            <p:txEl>
                                              <p:pRg st="1" end="1"/>
                                            </p:txEl>
                                          </p:spTgt>
                                        </p:tgtEl>
                                        <p:attrNameLst>
                                          <p:attrName>style.visibility</p:attrName>
                                        </p:attrNameLst>
                                      </p:cBhvr>
                                      <p:to>
                                        <p:strVal val="visible"/>
                                      </p:to>
                                    </p:set>
                                    <p:anim calcmode="lin" valueType="num">
                                      <p:cBhvr>
                                        <p:cTn id="21" dur="500" fill="hold"/>
                                        <p:tgtEl>
                                          <p:spTgt spid="129027">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129027">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12902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29027">
                                            <p:txEl>
                                              <p:pRg st="2" end="2"/>
                                            </p:txEl>
                                          </p:spTgt>
                                        </p:tgtEl>
                                        <p:attrNameLst>
                                          <p:attrName>style.visibility</p:attrName>
                                        </p:attrNameLst>
                                      </p:cBhvr>
                                      <p:to>
                                        <p:strVal val="visible"/>
                                      </p:to>
                                    </p:set>
                                    <p:anim calcmode="lin" valueType="num">
                                      <p:cBhvr>
                                        <p:cTn id="28" dur="500" fill="hold"/>
                                        <p:tgtEl>
                                          <p:spTgt spid="129027">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129027">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1290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7"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descr="unnamed.png">
            <a:extLst>
              <a:ext uri="{FF2B5EF4-FFF2-40B4-BE49-F238E27FC236}">
                <a16:creationId xmlns:a16="http://schemas.microsoft.com/office/drawing/2014/main" id="{C6C0B3CA-B362-4D21-A4CF-DAB117A85A83}"/>
              </a:ext>
            </a:extLst>
          </p:cNvPr>
          <p:cNvPicPr>
            <a:picLocks noChangeAspect="1"/>
          </p:cNvPicPr>
          <p:nvPr/>
        </p:nvPicPr>
        <p:blipFill>
          <a:blip r:embed="rId2" cstate="print"/>
          <a:stretch>
            <a:fillRect/>
          </a:stretch>
        </p:blipFill>
        <p:spPr>
          <a:xfrm>
            <a:off x="4199375" y="429875"/>
            <a:ext cx="4602874" cy="278266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 name="صورة 11" descr="clock.png">
            <a:extLst>
              <a:ext uri="{FF2B5EF4-FFF2-40B4-BE49-F238E27FC236}">
                <a16:creationId xmlns:a16="http://schemas.microsoft.com/office/drawing/2014/main" id="{21FB6DB3-337D-4867-A731-74811EFBE9B5}"/>
              </a:ext>
            </a:extLst>
          </p:cNvPr>
          <p:cNvPicPr>
            <a:picLocks noChangeAspect="1"/>
          </p:cNvPicPr>
          <p:nvPr/>
        </p:nvPicPr>
        <p:blipFill>
          <a:blip r:embed="rId3" cstate="print"/>
          <a:stretch>
            <a:fillRect/>
          </a:stretch>
        </p:blipFill>
        <p:spPr>
          <a:xfrm>
            <a:off x="662381" y="0"/>
            <a:ext cx="3212536" cy="321253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مربع نص 13">
            <a:extLst>
              <a:ext uri="{FF2B5EF4-FFF2-40B4-BE49-F238E27FC236}">
                <a16:creationId xmlns:a16="http://schemas.microsoft.com/office/drawing/2014/main" id="{3FC38107-4532-41D7-AB44-F76113EC2BD2}"/>
              </a:ext>
            </a:extLst>
          </p:cNvPr>
          <p:cNvSpPr txBox="1"/>
          <p:nvPr/>
        </p:nvSpPr>
        <p:spPr>
          <a:xfrm>
            <a:off x="1928812" y="4293096"/>
            <a:ext cx="5286375" cy="1457325"/>
          </a:xfrm>
          <a:prstGeom prst="rect">
            <a:avLst/>
          </a:prstGeom>
        </p:spPr>
        <p:style>
          <a:lnRef idx="3">
            <a:schemeClr val="lt1"/>
          </a:lnRef>
          <a:fillRef idx="1">
            <a:schemeClr val="accent4"/>
          </a:fillRef>
          <a:effectRef idx="1">
            <a:schemeClr val="accent4"/>
          </a:effectRef>
          <a:fontRef idx="minor">
            <a:schemeClr val="lt1"/>
          </a:fontRef>
        </p:style>
        <p:txBody>
          <a:bodyPr>
            <a:spAutoFit/>
          </a:bodyPr>
          <a:lstStyle>
            <a:lvl1pPr>
              <a:defRPr>
                <a:solidFill>
                  <a:schemeClr val="tx1"/>
                </a:solidFill>
                <a:latin typeface="Gill Sans MT" panose="020B0502020104020203" pitchFamily="34" charset="0"/>
                <a:ea typeface="Majalla UI"/>
                <a:cs typeface="Majalla UI"/>
              </a:defRPr>
            </a:lvl1pPr>
            <a:lvl2pPr marL="742950" indent="-285750">
              <a:defRPr>
                <a:solidFill>
                  <a:schemeClr val="tx1"/>
                </a:solidFill>
                <a:latin typeface="Gill Sans MT" panose="020B0502020104020203" pitchFamily="34" charset="0"/>
                <a:ea typeface="Majalla UI"/>
                <a:cs typeface="Majalla UI"/>
              </a:defRPr>
            </a:lvl2pPr>
            <a:lvl3pPr marL="1143000" indent="-228600">
              <a:defRPr>
                <a:solidFill>
                  <a:schemeClr val="tx1"/>
                </a:solidFill>
                <a:latin typeface="Gill Sans MT" panose="020B0502020104020203" pitchFamily="34" charset="0"/>
                <a:ea typeface="Majalla UI"/>
                <a:cs typeface="Majalla UI"/>
              </a:defRPr>
            </a:lvl3pPr>
            <a:lvl4pPr marL="1600200" indent="-228600">
              <a:defRPr>
                <a:solidFill>
                  <a:schemeClr val="tx1"/>
                </a:solidFill>
                <a:latin typeface="Gill Sans MT" panose="020B0502020104020203" pitchFamily="34" charset="0"/>
                <a:ea typeface="Majalla UI"/>
                <a:cs typeface="Majalla UI"/>
              </a:defRPr>
            </a:lvl4pPr>
            <a:lvl5pPr marL="2057400" indent="-228600">
              <a:defRPr>
                <a:solidFill>
                  <a:schemeClr val="tx1"/>
                </a:solidFill>
                <a:latin typeface="Gill Sans MT" panose="020B0502020104020203" pitchFamily="34" charset="0"/>
                <a:ea typeface="Majalla UI"/>
                <a:cs typeface="Majalla UI"/>
              </a:defRPr>
            </a:lvl5pPr>
            <a:lvl6pPr marL="2514600" indent="-228600" fontAlgn="base">
              <a:spcBef>
                <a:spcPct val="0"/>
              </a:spcBef>
              <a:spcAft>
                <a:spcPct val="0"/>
              </a:spcAft>
              <a:defRPr>
                <a:solidFill>
                  <a:schemeClr val="tx1"/>
                </a:solidFill>
                <a:latin typeface="Gill Sans MT" panose="020B0502020104020203" pitchFamily="34" charset="0"/>
                <a:ea typeface="Majalla UI"/>
                <a:cs typeface="Majalla UI"/>
              </a:defRPr>
            </a:lvl6pPr>
            <a:lvl7pPr marL="2971800" indent="-228600" fontAlgn="base">
              <a:spcBef>
                <a:spcPct val="0"/>
              </a:spcBef>
              <a:spcAft>
                <a:spcPct val="0"/>
              </a:spcAft>
              <a:defRPr>
                <a:solidFill>
                  <a:schemeClr val="tx1"/>
                </a:solidFill>
                <a:latin typeface="Gill Sans MT" panose="020B0502020104020203" pitchFamily="34" charset="0"/>
                <a:ea typeface="Majalla UI"/>
                <a:cs typeface="Majalla UI"/>
              </a:defRPr>
            </a:lvl7pPr>
            <a:lvl8pPr marL="3429000" indent="-228600" fontAlgn="base">
              <a:spcBef>
                <a:spcPct val="0"/>
              </a:spcBef>
              <a:spcAft>
                <a:spcPct val="0"/>
              </a:spcAft>
              <a:defRPr>
                <a:solidFill>
                  <a:schemeClr val="tx1"/>
                </a:solidFill>
                <a:latin typeface="Gill Sans MT" panose="020B0502020104020203" pitchFamily="34" charset="0"/>
                <a:ea typeface="Majalla UI"/>
                <a:cs typeface="Majalla UI"/>
              </a:defRPr>
            </a:lvl8pPr>
            <a:lvl9pPr marL="3886200" indent="-228600" fontAlgn="base">
              <a:spcBef>
                <a:spcPct val="0"/>
              </a:spcBef>
              <a:spcAft>
                <a:spcPct val="0"/>
              </a:spcAft>
              <a:defRPr>
                <a:solidFill>
                  <a:schemeClr val="tx1"/>
                </a:solidFill>
                <a:latin typeface="Gill Sans MT" panose="020B0502020104020203" pitchFamily="34" charset="0"/>
                <a:ea typeface="Majalla UI"/>
                <a:cs typeface="Majalla UI"/>
              </a:defRPr>
            </a:lvl9pPr>
          </a:lstStyle>
          <a:p>
            <a:pPr algn="ctr"/>
            <a:r>
              <a:rPr lang="ar-SA" altLang="ar-SA" sz="4400" b="1">
                <a:solidFill>
                  <a:srgbClr val="FFFFFF"/>
                </a:solidFill>
              </a:rPr>
              <a:t>مالفرق بين الساعتين ؟ وماهو نوعيهما ؟ </a:t>
            </a:r>
          </a:p>
        </p:txBody>
      </p:sp>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descr="unnamed.png">
            <a:extLst>
              <a:ext uri="{FF2B5EF4-FFF2-40B4-BE49-F238E27FC236}">
                <a16:creationId xmlns:a16="http://schemas.microsoft.com/office/drawing/2014/main" id="{C6C0B3CA-B362-4D21-A4CF-DAB117A85A83}"/>
              </a:ext>
            </a:extLst>
          </p:cNvPr>
          <p:cNvPicPr>
            <a:picLocks noChangeAspect="1"/>
          </p:cNvPicPr>
          <p:nvPr/>
        </p:nvPicPr>
        <p:blipFill>
          <a:blip r:embed="rId2" cstate="print"/>
          <a:stretch>
            <a:fillRect/>
          </a:stretch>
        </p:blipFill>
        <p:spPr>
          <a:xfrm>
            <a:off x="4199375" y="429875"/>
            <a:ext cx="4602874" cy="278266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 name="صورة 11" descr="clock.png">
            <a:extLst>
              <a:ext uri="{FF2B5EF4-FFF2-40B4-BE49-F238E27FC236}">
                <a16:creationId xmlns:a16="http://schemas.microsoft.com/office/drawing/2014/main" id="{21FB6DB3-337D-4867-A731-74811EFBE9B5}"/>
              </a:ext>
            </a:extLst>
          </p:cNvPr>
          <p:cNvPicPr>
            <a:picLocks noChangeAspect="1"/>
          </p:cNvPicPr>
          <p:nvPr/>
        </p:nvPicPr>
        <p:blipFill>
          <a:blip r:embed="rId3" cstate="print"/>
          <a:stretch>
            <a:fillRect/>
          </a:stretch>
        </p:blipFill>
        <p:spPr>
          <a:xfrm>
            <a:off x="662381" y="0"/>
            <a:ext cx="3212536" cy="321253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مربع نص 4">
            <a:extLst>
              <a:ext uri="{FF2B5EF4-FFF2-40B4-BE49-F238E27FC236}">
                <a16:creationId xmlns:a16="http://schemas.microsoft.com/office/drawing/2014/main" id="{1BF853D0-83FB-4439-AD4A-412F295E3764}"/>
              </a:ext>
            </a:extLst>
          </p:cNvPr>
          <p:cNvSpPr txBox="1"/>
          <p:nvPr/>
        </p:nvSpPr>
        <p:spPr>
          <a:xfrm>
            <a:off x="4199375" y="3227774"/>
            <a:ext cx="4422279" cy="1178719"/>
          </a:xfrm>
          <a:prstGeom prst="upArrowCallout">
            <a:avLst/>
          </a:prstGeom>
        </p:spPr>
        <p:style>
          <a:lnRef idx="3">
            <a:schemeClr val="lt1"/>
          </a:lnRef>
          <a:fillRef idx="1">
            <a:schemeClr val="accent4"/>
          </a:fillRef>
          <a:effectRef idx="1">
            <a:schemeClr val="accent4"/>
          </a:effectRef>
          <a:fontRef idx="minor">
            <a:schemeClr val="lt1"/>
          </a:fontRef>
        </p:style>
        <p:txBody>
          <a:bodyPr wrap="square" rtlCol="1">
            <a:spAutoFit/>
          </a:bodyPr>
          <a:lstStyle/>
          <a:p>
            <a:pPr algn="ctr" fontAlgn="auto">
              <a:spcBef>
                <a:spcPts val="0"/>
              </a:spcBef>
              <a:spcAft>
                <a:spcPts val="0"/>
              </a:spcAft>
              <a:defRPr/>
            </a:pPr>
            <a:r>
              <a:rPr lang="ar-SA" sz="4400" b="1" dirty="0"/>
              <a:t>ساعة تماثلية (تناظرية)</a:t>
            </a:r>
          </a:p>
        </p:txBody>
      </p:sp>
      <p:sp>
        <p:nvSpPr>
          <p:cNvPr id="6" name="مربع نص 5">
            <a:extLst>
              <a:ext uri="{FF2B5EF4-FFF2-40B4-BE49-F238E27FC236}">
                <a16:creationId xmlns:a16="http://schemas.microsoft.com/office/drawing/2014/main" id="{82D6E452-EAA5-4421-A47A-C69E04C6D32B}"/>
              </a:ext>
            </a:extLst>
          </p:cNvPr>
          <p:cNvSpPr txBox="1"/>
          <p:nvPr/>
        </p:nvSpPr>
        <p:spPr>
          <a:xfrm>
            <a:off x="218898" y="3227774"/>
            <a:ext cx="3954735" cy="1178719"/>
          </a:xfrm>
          <a:prstGeom prst="upArrowCallout">
            <a:avLst/>
          </a:prstGeom>
        </p:spPr>
        <p:style>
          <a:lnRef idx="3">
            <a:schemeClr val="lt1"/>
          </a:lnRef>
          <a:fillRef idx="1">
            <a:schemeClr val="accent5"/>
          </a:fillRef>
          <a:effectRef idx="1">
            <a:schemeClr val="accent5"/>
          </a:effectRef>
          <a:fontRef idx="minor">
            <a:schemeClr val="lt1"/>
          </a:fontRef>
        </p:style>
        <p:txBody>
          <a:bodyPr wrap="square" rtlCol="1">
            <a:spAutoFit/>
          </a:bodyPr>
          <a:lstStyle/>
          <a:p>
            <a:pPr algn="ctr" fontAlgn="auto">
              <a:spcBef>
                <a:spcPts val="0"/>
              </a:spcBef>
              <a:spcAft>
                <a:spcPts val="0"/>
              </a:spcAft>
              <a:defRPr/>
            </a:pPr>
            <a:r>
              <a:rPr lang="ar-SA" sz="4400" b="1" dirty="0"/>
              <a:t>ساعة رقمية</a:t>
            </a:r>
          </a:p>
        </p:txBody>
      </p:sp>
    </p:spTree>
    <p:extLst>
      <p:ext uri="{BB962C8B-B14F-4D97-AF65-F5344CB8AC3E}">
        <p14:creationId xmlns:p14="http://schemas.microsoft.com/office/powerpoint/2010/main" val="7026554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0" nodeType="clickEffect">
                                  <p:stCondLst>
                                    <p:cond delay="0"/>
                                  </p:stCondLst>
                                  <p:childTnLst>
                                    <p:animMotion origin="layout" path="M -1.66667E-6 -1.48148E-6 L -0.25 -1.48148E-6 " pathEditMode="relative" rAng="0" ptsTypes="AA">
                                      <p:cBhvr>
                                        <p:cTn id="6" dur="2000" fill="hold"/>
                                        <p:tgtEl>
                                          <p:spTgt spid="5"/>
                                        </p:tgtEl>
                                        <p:attrNameLst>
                                          <p:attrName>ppt_x</p:attrName>
                                          <p:attrName>ppt_y</p:attrName>
                                        </p:attrNameLst>
                                      </p:cBhvr>
                                      <p:rCtr x="-12500" y="0"/>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grpId="0" nodeType="clickEffect">
                                  <p:stCondLst>
                                    <p:cond delay="0"/>
                                  </p:stCondLst>
                                  <p:childTnLst>
                                    <p:animMotion origin="layout" path="M -4.16667E-6 -1.48148E-6 L -0.00625 -0.4537 " pathEditMode="relative" rAng="0" ptsTypes="AA">
                                      <p:cBhvr>
                                        <p:cTn id="10" dur="2000" fill="hold"/>
                                        <p:tgtEl>
                                          <p:spTgt spid="6"/>
                                        </p:tgtEl>
                                        <p:attrNameLst>
                                          <p:attrName>ppt_x</p:attrName>
                                          <p:attrName>ppt_y</p:attrName>
                                        </p:attrNameLst>
                                      </p:cBhvr>
                                      <p:rCtr x="-313" y="-2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مربع نص 13">
            <a:extLst>
              <a:ext uri="{FF2B5EF4-FFF2-40B4-BE49-F238E27FC236}">
                <a16:creationId xmlns:a16="http://schemas.microsoft.com/office/drawing/2014/main" id="{A1221397-2006-4E17-B10D-162F1114AA0D}"/>
              </a:ext>
            </a:extLst>
          </p:cNvPr>
          <p:cNvSpPr txBox="1"/>
          <p:nvPr/>
        </p:nvSpPr>
        <p:spPr>
          <a:xfrm>
            <a:off x="857250" y="3429000"/>
            <a:ext cx="7429500" cy="923925"/>
          </a:xfrm>
          <a:prstGeom prst="rect">
            <a:avLst/>
          </a:prstGeom>
        </p:spPr>
        <p:style>
          <a:lnRef idx="3">
            <a:schemeClr val="lt1"/>
          </a:lnRef>
          <a:fillRef idx="1">
            <a:schemeClr val="accent4"/>
          </a:fillRef>
          <a:effectRef idx="1">
            <a:schemeClr val="accent4"/>
          </a:effectRef>
          <a:fontRef idx="minor">
            <a:schemeClr val="lt1"/>
          </a:fontRef>
        </p:style>
        <p:txBody>
          <a:bodyPr rtlCol="1">
            <a:spAutoFit/>
          </a:bodyPr>
          <a:lstStyle/>
          <a:p>
            <a:pPr algn="ctr" fontAlgn="auto">
              <a:spcBef>
                <a:spcPts val="0"/>
              </a:spcBef>
              <a:spcAft>
                <a:spcPts val="0"/>
              </a:spcAft>
              <a:defRPr/>
            </a:pPr>
            <a:r>
              <a:rPr lang="ar-SA" sz="5400" b="1" dirty="0">
                <a:solidFill>
                  <a:schemeClr val="tx2">
                    <a:lumMod val="50000"/>
                  </a:schemeClr>
                </a:solidFill>
              </a:rPr>
              <a:t>كذلك البيانات نوعان هما :</a:t>
            </a:r>
          </a:p>
        </p:txBody>
      </p:sp>
      <p:pic>
        <p:nvPicPr>
          <p:cNvPr id="25602" name="صورة 5" descr="DataBlueAngled_346.jpg">
            <a:extLst>
              <a:ext uri="{FF2B5EF4-FFF2-40B4-BE49-F238E27FC236}">
                <a16:creationId xmlns:a16="http://schemas.microsoft.com/office/drawing/2014/main" id="{2EE42BFC-DEAC-4C26-A2F8-C861D9A50FA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84162"/>
            <a:ext cx="43942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صورة 7" descr="image5_39.png">
            <a:extLst>
              <a:ext uri="{FF2B5EF4-FFF2-40B4-BE49-F238E27FC236}">
                <a16:creationId xmlns:a16="http://schemas.microsoft.com/office/drawing/2014/main" id="{966D8CE2-8A47-4CAB-B9A1-DA569F7581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72050" y="0"/>
            <a:ext cx="417195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رسم تخطيطي 1">
            <a:extLst>
              <a:ext uri="{FF2B5EF4-FFF2-40B4-BE49-F238E27FC236}">
                <a16:creationId xmlns:a16="http://schemas.microsoft.com/office/drawing/2014/main" id="{DDB636D1-1FF9-4883-89A7-B77B582B8B6B}"/>
              </a:ext>
            </a:extLst>
          </p:cNvPr>
          <p:cNvGraphicFramePr/>
          <p:nvPr>
            <p:extLst>
              <p:ext uri="{D42A27DB-BD31-4B8C-83A1-F6EECF244321}">
                <p14:modId xmlns:p14="http://schemas.microsoft.com/office/powerpoint/2010/main" val="3068231472"/>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صورة 7" descr="image5_39.png">
            <a:extLst>
              <a:ext uri="{FF2B5EF4-FFF2-40B4-BE49-F238E27FC236}">
                <a16:creationId xmlns:a16="http://schemas.microsoft.com/office/drawing/2014/main" id="{F8A96182-39A5-41A2-90AE-19FBC9BAC38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716016" y="2636912"/>
            <a:ext cx="3416374"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صورة 5" descr="DataBlueAngled_346.jpg">
            <a:extLst>
              <a:ext uri="{FF2B5EF4-FFF2-40B4-BE49-F238E27FC236}">
                <a16:creationId xmlns:a16="http://schemas.microsoft.com/office/drawing/2014/main" id="{B438D90C-0E82-4A0C-A3DE-C578D836B2F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73830" y="2636912"/>
            <a:ext cx="3416374"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465157"/>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print">
            <a:alphaModFix amt="11000"/>
            <a:lum/>
          </a:blip>
          <a:srcRect/>
          <a:stretch>
            <a:fillRect/>
          </a:stretch>
        </a:blipFill>
        <a:effectLst/>
      </p:bgPr>
    </p:bg>
    <p:spTree>
      <p:nvGrpSpPr>
        <p:cNvPr id="1" name=""/>
        <p:cNvGrpSpPr/>
        <p:nvPr/>
      </p:nvGrpSpPr>
      <p:grpSpPr>
        <a:xfrm>
          <a:off x="0" y="0"/>
          <a:ext cx="0" cy="0"/>
          <a:chOff x="0" y="0"/>
          <a:chExt cx="0" cy="0"/>
        </a:xfrm>
      </p:grpSpPr>
      <p:sp>
        <p:nvSpPr>
          <p:cNvPr id="129027" name="Rectangle 3"/>
          <p:cNvSpPr>
            <a:spLocks noGrp="1" noChangeArrowheads="1"/>
          </p:cNvSpPr>
          <p:nvPr>
            <p:ph idx="1"/>
          </p:nvPr>
        </p:nvSpPr>
        <p:spPr>
          <a:xfrm>
            <a:off x="0" y="1066800"/>
            <a:ext cx="8915400" cy="4876800"/>
          </a:xfrm>
          <a:noFill/>
          <a:ln/>
        </p:spPr>
        <p:txBody>
          <a:bodyPr lIns="92075" tIns="46038" rIns="92075" bIns="46038">
            <a:normAutofit/>
          </a:bodyPr>
          <a:lstStyle/>
          <a:p>
            <a:pPr marL="0" indent="0" algn="r" rtl="1">
              <a:lnSpc>
                <a:spcPct val="120000"/>
              </a:lnSpc>
              <a:buNone/>
            </a:pPr>
            <a:r>
              <a:rPr lang="ar-SA" sz="3600" b="1" u="sng" dirty="0">
                <a:solidFill>
                  <a:srgbClr val="FF15B1"/>
                </a:solidFill>
                <a:effectLst>
                  <a:outerShdw blurRad="38100" dist="38100" dir="2700000" algn="tl">
                    <a:srgbClr val="000000">
                      <a:alpha val="43137"/>
                    </a:srgbClr>
                  </a:outerShdw>
                </a:effectLst>
                <a:latin typeface="Traditional Arabic" panose="02020603050405020304" pitchFamily="18" charset="-78"/>
                <a:cs typeface="AGA Aladdin Regular" pitchFamily="2" charset="-78"/>
              </a:rPr>
              <a:t>البيانات نوعان : </a:t>
            </a:r>
          </a:p>
          <a:p>
            <a:pPr marL="0" indent="0" algn="r" rtl="1">
              <a:lnSpc>
                <a:spcPct val="120000"/>
              </a:lnSpc>
              <a:buNone/>
            </a:pPr>
            <a:r>
              <a:rPr lang="ar-SA" sz="3000" b="1" dirty="0">
                <a:solidFill>
                  <a:srgbClr val="CC00CC"/>
                </a:solidFill>
                <a:effectLst>
                  <a:outerShdw blurRad="38100" dist="38100" dir="2700000" algn="tl">
                    <a:srgbClr val="000000">
                      <a:alpha val="43137"/>
                    </a:srgbClr>
                  </a:outerShdw>
                </a:effectLst>
                <a:latin typeface="Traditional Arabic" panose="02020603050405020304" pitchFamily="18" charset="-78"/>
                <a:cs typeface="AGA Aladdin Regular" pitchFamily="2" charset="-78"/>
              </a:rPr>
              <a:t>البيانات التماثلية  </a:t>
            </a:r>
            <a:r>
              <a:rPr lang="en-US" sz="3000" b="1" dirty="0">
                <a:solidFill>
                  <a:srgbClr val="CC00CC"/>
                </a:solidFill>
                <a:effectLst>
                  <a:outerShdw blurRad="38100" dist="38100" dir="2700000" algn="tl">
                    <a:srgbClr val="000000">
                      <a:alpha val="43137"/>
                    </a:srgbClr>
                  </a:outerShdw>
                </a:effectLst>
                <a:latin typeface="Traditional Arabic" panose="02020603050405020304" pitchFamily="18" charset="-78"/>
                <a:cs typeface="AGA Aladdin Regular" pitchFamily="2" charset="-78"/>
              </a:rPr>
              <a:t>(</a:t>
            </a:r>
            <a:r>
              <a:rPr lang="en-US" sz="3000" b="1" dirty="0">
                <a:solidFill>
                  <a:srgbClr val="FF15B1"/>
                </a:solidFill>
                <a:effectLst>
                  <a:outerShdw blurRad="38100" dist="38100" dir="2700000" algn="tl">
                    <a:srgbClr val="000000">
                      <a:alpha val="43137"/>
                    </a:srgbClr>
                  </a:outerShdw>
                </a:effectLst>
                <a:latin typeface="Traditional Arabic" panose="02020603050405020304" pitchFamily="18" charset="-78"/>
                <a:cs typeface="AGA Aladdin Regular" pitchFamily="2" charset="-78"/>
              </a:rPr>
              <a:t>Analogue</a:t>
            </a:r>
            <a:r>
              <a:rPr lang="en-US" sz="3000" b="1" dirty="0">
                <a:solidFill>
                  <a:srgbClr val="00B050"/>
                </a:solidFill>
                <a:effectLst>
                  <a:outerShdw blurRad="38100" dist="38100" dir="2700000" algn="tl">
                    <a:srgbClr val="000000">
                      <a:alpha val="43137"/>
                    </a:srgbClr>
                  </a:outerShdw>
                </a:effectLst>
                <a:latin typeface="Traditional Arabic" panose="02020603050405020304" pitchFamily="18" charset="-78"/>
                <a:cs typeface="AGA Aladdin Regular" pitchFamily="2" charset="-78"/>
              </a:rPr>
              <a:t> </a:t>
            </a:r>
            <a:r>
              <a:rPr lang="en-US" sz="3000" b="1" dirty="0">
                <a:solidFill>
                  <a:srgbClr val="FF15B1"/>
                </a:solidFill>
                <a:effectLst>
                  <a:outerShdw blurRad="38100" dist="38100" dir="2700000" algn="tl">
                    <a:srgbClr val="000000">
                      <a:alpha val="43137"/>
                    </a:srgbClr>
                  </a:outerShdw>
                </a:effectLst>
                <a:latin typeface="Traditional Arabic" panose="02020603050405020304" pitchFamily="18" charset="-78"/>
                <a:cs typeface="AGA Aladdin Regular" pitchFamily="2" charset="-78"/>
              </a:rPr>
              <a:t>Data)</a:t>
            </a:r>
            <a:r>
              <a:rPr lang="ar-SA" sz="3000" b="1" dirty="0">
                <a:solidFill>
                  <a:srgbClr val="FF15B1"/>
                </a:solidFill>
                <a:effectLst>
                  <a:outerShdw blurRad="38100" dist="38100" dir="2700000" algn="tl">
                    <a:srgbClr val="000000">
                      <a:alpha val="43137"/>
                    </a:srgbClr>
                  </a:outerShdw>
                </a:effectLst>
                <a:latin typeface="Traditional Arabic" panose="02020603050405020304" pitchFamily="18" charset="-78"/>
                <a:cs typeface="AGA Aladdin Regular" pitchFamily="2" charset="-78"/>
              </a:rPr>
              <a:t> </a:t>
            </a:r>
            <a:r>
              <a:rPr lang="ar-SA" sz="3000" dirty="0">
                <a:effectLst>
                  <a:outerShdw blurRad="38100" dist="38100" dir="2700000" algn="tl">
                    <a:srgbClr val="000000">
                      <a:alpha val="43137"/>
                    </a:srgbClr>
                  </a:outerShdw>
                </a:effectLst>
                <a:latin typeface="Traditional Arabic" panose="02020603050405020304" pitchFamily="18" charset="-78"/>
                <a:cs typeface="AL-Mohanad Bold" pitchFamily="2" charset="-78"/>
              </a:rPr>
              <a:t>وهي البيانات التي تأخذ قيما متواصلة دون انقطاع خلال فترة زمنيه مثل : شدة الموجة الصوتية، درجة الحرارة أو الضغط.</a:t>
            </a:r>
          </a:p>
          <a:p>
            <a:pPr marL="0" indent="0" algn="r" rtl="1">
              <a:lnSpc>
                <a:spcPct val="120000"/>
              </a:lnSpc>
              <a:buNone/>
            </a:pPr>
            <a:r>
              <a:rPr lang="ar-SA" sz="3000" b="1" dirty="0">
                <a:solidFill>
                  <a:srgbClr val="CC00CC"/>
                </a:solidFill>
                <a:effectLst>
                  <a:outerShdw blurRad="38100" dist="38100" dir="2700000" algn="tl">
                    <a:srgbClr val="000000">
                      <a:alpha val="43137"/>
                    </a:srgbClr>
                  </a:outerShdw>
                </a:effectLst>
                <a:latin typeface="Traditional Arabic" panose="02020603050405020304" pitchFamily="18" charset="-78"/>
                <a:cs typeface="AGA Aladdin Regular" pitchFamily="2" charset="-78"/>
              </a:rPr>
              <a:t>البيانات الرقمية </a:t>
            </a:r>
            <a:r>
              <a:rPr lang="en-US" sz="3000" b="1" dirty="0">
                <a:solidFill>
                  <a:srgbClr val="CC00CC"/>
                </a:solidFill>
                <a:effectLst>
                  <a:outerShdw blurRad="38100" dist="38100" dir="2700000" algn="tl">
                    <a:srgbClr val="000000">
                      <a:alpha val="43137"/>
                    </a:srgbClr>
                  </a:outerShdw>
                </a:effectLst>
                <a:latin typeface="Traditional Arabic" panose="02020603050405020304" pitchFamily="18" charset="-78"/>
                <a:cs typeface="AGA Aladdin Regular" pitchFamily="2" charset="-78"/>
              </a:rPr>
              <a:t>(</a:t>
            </a:r>
            <a:r>
              <a:rPr lang="en-US" sz="3000" b="1" dirty="0">
                <a:solidFill>
                  <a:srgbClr val="FF15B1"/>
                </a:solidFill>
                <a:effectLst>
                  <a:outerShdw blurRad="38100" dist="38100" dir="2700000" algn="tl">
                    <a:srgbClr val="000000">
                      <a:alpha val="43137"/>
                    </a:srgbClr>
                  </a:outerShdw>
                </a:effectLst>
                <a:latin typeface="Traditional Arabic" panose="02020603050405020304" pitchFamily="18" charset="-78"/>
                <a:cs typeface="AL-Mohanad Bold" pitchFamily="2" charset="-78"/>
              </a:rPr>
              <a:t>Digital</a:t>
            </a:r>
            <a:r>
              <a:rPr lang="en-US" sz="3000" b="1" dirty="0">
                <a:solidFill>
                  <a:srgbClr val="00B050"/>
                </a:solidFill>
                <a:effectLst>
                  <a:outerShdw blurRad="38100" dist="38100" dir="2700000" algn="tl">
                    <a:srgbClr val="000000">
                      <a:alpha val="43137"/>
                    </a:srgbClr>
                  </a:outerShdw>
                </a:effectLst>
                <a:latin typeface="Traditional Arabic" panose="02020603050405020304" pitchFamily="18" charset="-78"/>
                <a:cs typeface="AL-Mohanad Bold" pitchFamily="2" charset="-78"/>
              </a:rPr>
              <a:t> </a:t>
            </a:r>
            <a:r>
              <a:rPr lang="en-US" sz="3000" b="1" dirty="0">
                <a:solidFill>
                  <a:srgbClr val="FF15B1"/>
                </a:solidFill>
                <a:effectLst>
                  <a:outerShdw blurRad="38100" dist="38100" dir="2700000" algn="tl">
                    <a:srgbClr val="000000">
                      <a:alpha val="43137"/>
                    </a:srgbClr>
                  </a:outerShdw>
                </a:effectLst>
                <a:latin typeface="Traditional Arabic" panose="02020603050405020304" pitchFamily="18" charset="-78"/>
                <a:cs typeface="AL-Mohanad Bold" pitchFamily="2" charset="-78"/>
              </a:rPr>
              <a:t>Data)</a:t>
            </a:r>
            <a:r>
              <a:rPr lang="ar-SA" sz="3000" b="1" dirty="0">
                <a:solidFill>
                  <a:srgbClr val="FF15B1"/>
                </a:solidFill>
                <a:effectLst>
                  <a:outerShdw blurRad="38100" dist="38100" dir="2700000" algn="tl">
                    <a:srgbClr val="000000">
                      <a:alpha val="43137"/>
                    </a:srgbClr>
                  </a:outerShdw>
                </a:effectLst>
                <a:latin typeface="Traditional Arabic" panose="02020603050405020304" pitchFamily="18" charset="-78"/>
                <a:cs typeface="AL-Mohanad Bold" pitchFamily="2" charset="-78"/>
              </a:rPr>
              <a:t> </a:t>
            </a:r>
            <a:r>
              <a:rPr lang="ar-SA" sz="3000" dirty="0">
                <a:effectLst>
                  <a:outerShdw blurRad="38100" dist="38100" dir="2700000" algn="tl">
                    <a:srgbClr val="000000">
                      <a:alpha val="43137"/>
                    </a:srgbClr>
                  </a:outerShdw>
                </a:effectLst>
                <a:latin typeface="Traditional Arabic" panose="02020603050405020304" pitchFamily="18" charset="-78"/>
                <a:cs typeface="AL-Mohanad Bold" pitchFamily="2" charset="-78"/>
              </a:rPr>
              <a:t>وهي البيانات التي تأخذ قيما محددة ولا تخرج عنها نحو حروف الهجاء أو عدد العمال في مصنع. </a:t>
            </a:r>
          </a:p>
          <a:p>
            <a:pPr>
              <a:lnSpc>
                <a:spcPct val="120000"/>
              </a:lnSpc>
              <a:buNone/>
            </a:pPr>
            <a:endParaRPr lang="ar-SA" sz="3600" dirty="0">
              <a:solidFill>
                <a:srgbClr val="002060"/>
              </a:solidFill>
              <a:latin typeface="Traditional Arabic" panose="02020603050405020304" pitchFamily="18" charset="-78"/>
              <a:cs typeface="Traditional Arabic" panose="02020603050405020304" pitchFamily="18" charset="-78"/>
            </a:endParaRPr>
          </a:p>
        </p:txBody>
      </p:sp>
      <p:sp>
        <p:nvSpPr>
          <p:cNvPr id="2" name="وسيلة شرح على شكل سحابة 1"/>
          <p:cNvSpPr/>
          <p:nvPr/>
        </p:nvSpPr>
        <p:spPr>
          <a:xfrm>
            <a:off x="723900" y="4876798"/>
            <a:ext cx="2857500" cy="1752602"/>
          </a:xfrm>
          <a:prstGeom prst="borderCallout1">
            <a:avLst>
              <a:gd name="adj1" fmla="val 5509"/>
              <a:gd name="adj2" fmla="val 105322"/>
              <a:gd name="adj3" fmla="val 27373"/>
              <a:gd name="adj4" fmla="val 157529"/>
            </a:avLst>
          </a:prstGeom>
          <a:ln w="3175">
            <a:solidFill>
              <a:srgbClr val="CC00CC"/>
            </a:solidFill>
          </a:ln>
          <a:effectLst>
            <a:glow rad="63500">
              <a:srgbClr val="C00000">
                <a:alpha val="40000"/>
              </a:srgbClr>
            </a:glow>
          </a:effectLst>
        </p:spPr>
        <p:style>
          <a:lnRef idx="2">
            <a:schemeClr val="accent3"/>
          </a:lnRef>
          <a:fillRef idx="1">
            <a:schemeClr val="lt1"/>
          </a:fillRef>
          <a:effectRef idx="0">
            <a:schemeClr val="accent3"/>
          </a:effectRef>
          <a:fontRef idx="minor">
            <a:schemeClr val="dk1"/>
          </a:fontRef>
        </p:style>
        <p:txBody>
          <a:bodyPr tIns="0" rtlCol="1" anchor="ctr"/>
          <a:lstStyle/>
          <a:p>
            <a:pPr algn="ctr" fontAlgn="base">
              <a:spcBef>
                <a:spcPct val="0"/>
              </a:spcBef>
              <a:spcAft>
                <a:spcPct val="0"/>
              </a:spcAft>
            </a:pPr>
            <a:r>
              <a:rPr lang="ar-SA" sz="2800" b="1" u="sng" dirty="0">
                <a:solidFill>
                  <a:srgbClr val="CC00CC"/>
                </a:solidFill>
                <a:effectLst>
                  <a:outerShdw blurRad="38100" dist="38100" dir="2700000" algn="tl">
                    <a:srgbClr val="000000">
                      <a:alpha val="43137"/>
                    </a:srgbClr>
                  </a:outerShdw>
                </a:effectLst>
                <a:cs typeface="AGA Aladdin Regular" pitchFamily="2" charset="-78"/>
              </a:rPr>
              <a:t>إثارة للتفكير </a:t>
            </a:r>
          </a:p>
          <a:p>
            <a:pPr algn="ctr" fontAlgn="base">
              <a:spcBef>
                <a:spcPct val="0"/>
              </a:spcBef>
              <a:spcAft>
                <a:spcPct val="0"/>
              </a:spcAft>
            </a:pPr>
            <a:r>
              <a:rPr lang="ar-SA" sz="2400" dirty="0">
                <a:solidFill>
                  <a:prstClr val="black"/>
                </a:solidFill>
                <a:cs typeface="AL-Mohanad Bold" pitchFamily="2" charset="-78"/>
              </a:rPr>
              <a:t>اضربي مثالين لكل من البيانات التماثلية والبيانات الرقمية في الحياة العملية</a:t>
            </a:r>
          </a:p>
        </p:txBody>
      </p:sp>
      <p:sp>
        <p:nvSpPr>
          <p:cNvPr id="9" name="Rectangle 2"/>
          <p:cNvSpPr txBox="1">
            <a:spLocks noChangeArrowheads="1"/>
          </p:cNvSpPr>
          <p:nvPr/>
        </p:nvSpPr>
        <p:spPr>
          <a:xfrm>
            <a:off x="230924" y="109696"/>
            <a:ext cx="8686800" cy="960566"/>
          </a:xfrm>
          <a:prstGeom prst="rect">
            <a:avLst/>
          </a:prstGeom>
          <a:solidFill>
            <a:srgbClr val="FF8BD8"/>
          </a:solidFill>
          <a:ln>
            <a:noFill/>
            <a:headEnd/>
            <a:tailEnd/>
          </a:ln>
          <a:effectLst>
            <a:outerShdw blurRad="57150" dist="19050" dir="5400000" algn="ctr" rotWithShape="0">
              <a:srgbClr val="000000">
                <a:alpha val="63000"/>
              </a:srgbClr>
            </a:outerShdw>
            <a:softEdge rad="63500"/>
          </a:effectLst>
        </p:spPr>
        <p:style>
          <a:lnRef idx="0">
            <a:schemeClr val="accent1"/>
          </a:lnRef>
          <a:fillRef idx="3">
            <a:schemeClr val="accent1"/>
          </a:fillRef>
          <a:effectRef idx="3">
            <a:schemeClr val="accent1"/>
          </a:effectRef>
          <a:fontRef idx="minor">
            <a:schemeClr val="lt1"/>
          </a:fontRef>
        </p:style>
        <p:txBody>
          <a:bodyPr vert="horz" wrap="square" lIns="92075" tIns="144000" rIns="92075" bIns="46038" rtlCol="1" anchor="ctr">
            <a:spAutoFit/>
          </a:bodyPr>
          <a:lstStyle>
            <a:lvl1pPr algn="r" defTabSz="685800" rtl="1" eaLnBrk="1" latinLnBrk="0" hangingPunct="1">
              <a:lnSpc>
                <a:spcPct val="90000"/>
              </a:lnSpc>
              <a:spcBef>
                <a:spcPct val="0"/>
              </a:spcBef>
              <a:buNone/>
              <a:defRPr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rtl="0" eaLnBrk="0" fontAlgn="base" hangingPunct="0">
              <a:spcAft>
                <a:spcPct val="0"/>
              </a:spcAft>
            </a:pPr>
            <a:r>
              <a:rPr lang="ar-SA" sz="5400" b="1" dirty="0">
                <a:ln w="9525">
                  <a:noFill/>
                  <a:prstDash val="solid"/>
                </a:ln>
                <a:solidFill>
                  <a:prstClr val="white"/>
                </a:solidFill>
                <a:effectLst>
                  <a:glow rad="101600">
                    <a:prstClr val="black">
                      <a:alpha val="60000"/>
                    </a:prstClr>
                  </a:glow>
                  <a:outerShdw blurRad="12700" dist="38100" dir="2700000" algn="tl" rotWithShape="0">
                    <a:srgbClr val="4472C4">
                      <a:lumMod val="60000"/>
                      <a:lumOff val="40000"/>
                    </a:srgbClr>
                  </a:outerShdw>
                </a:effectLst>
                <a:latin typeface="Traditional Arabic" panose="02020603050405020304" pitchFamily="18" charset="-78"/>
                <a:cs typeface="AGA Dimnah Regular" pitchFamily="2" charset="-78"/>
              </a:rPr>
              <a:t>أنواع البيانات </a:t>
            </a:r>
            <a:endParaRPr lang="en-US" sz="5400" b="1" dirty="0">
              <a:ln w="9525">
                <a:noFill/>
                <a:prstDash val="solid"/>
              </a:ln>
              <a:solidFill>
                <a:prstClr val="white"/>
              </a:solidFill>
              <a:effectLst>
                <a:glow rad="101600">
                  <a:prstClr val="black">
                    <a:alpha val="60000"/>
                  </a:prstClr>
                </a:glow>
                <a:outerShdw blurRad="12700" dist="38100" dir="2700000" algn="tl" rotWithShape="0">
                  <a:srgbClr val="4472C4">
                    <a:lumMod val="60000"/>
                    <a:lumOff val="40000"/>
                  </a:srgbClr>
                </a:outerShdw>
              </a:effectLst>
              <a:latin typeface="Traditional Arabic" panose="02020603050405020304" pitchFamily="18" charset="-78"/>
              <a:cs typeface="AGA Dimnah Regular" pitchFamily="2" charset="-78"/>
            </a:endParaRPr>
          </a:p>
        </p:txBody>
      </p:sp>
      <p:pic>
        <p:nvPicPr>
          <p:cNvPr id="11" name="صورة 10"/>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953000" y="4724400"/>
            <a:ext cx="1676400" cy="2182588"/>
          </a:xfrm>
          <a:prstGeom prst="rect">
            <a:avLst/>
          </a:prstGeom>
        </p:spPr>
      </p:pic>
    </p:spTree>
    <p:extLst>
      <p:ext uri="{BB962C8B-B14F-4D97-AF65-F5344CB8AC3E}">
        <p14:creationId xmlns:p14="http://schemas.microsoft.com/office/powerpoint/2010/main" val="240471420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9027">
                                            <p:txEl>
                                              <p:pRg st="0" end="0"/>
                                            </p:txEl>
                                          </p:spTgt>
                                        </p:tgtEl>
                                        <p:attrNameLst>
                                          <p:attrName>style.visibility</p:attrName>
                                        </p:attrNameLst>
                                      </p:cBhvr>
                                      <p:to>
                                        <p:strVal val="visible"/>
                                      </p:to>
                                    </p:set>
                                    <p:animEffect transition="in" filter="fade">
                                      <p:cBhvr>
                                        <p:cTn id="12" dur="1000"/>
                                        <p:tgtEl>
                                          <p:spTgt spid="129027">
                                            <p:txEl>
                                              <p:pRg st="0" end="0"/>
                                            </p:txEl>
                                          </p:spTgt>
                                        </p:tgtEl>
                                      </p:cBhvr>
                                    </p:animEffect>
                                    <p:anim calcmode="lin" valueType="num">
                                      <p:cBhvr>
                                        <p:cTn id="13" dur="1000" fill="hold"/>
                                        <p:tgtEl>
                                          <p:spTgt spid="12902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2902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9027">
                                            <p:txEl>
                                              <p:pRg st="1" end="1"/>
                                            </p:txEl>
                                          </p:spTgt>
                                        </p:tgtEl>
                                        <p:attrNameLst>
                                          <p:attrName>style.visibility</p:attrName>
                                        </p:attrNameLst>
                                      </p:cBhvr>
                                      <p:to>
                                        <p:strVal val="visible"/>
                                      </p:to>
                                    </p:set>
                                    <p:animEffect transition="in" filter="fade">
                                      <p:cBhvr>
                                        <p:cTn id="19" dur="1000"/>
                                        <p:tgtEl>
                                          <p:spTgt spid="129027">
                                            <p:txEl>
                                              <p:pRg st="1" end="1"/>
                                            </p:txEl>
                                          </p:spTgt>
                                        </p:tgtEl>
                                      </p:cBhvr>
                                    </p:animEffect>
                                    <p:anim calcmode="lin" valueType="num">
                                      <p:cBhvr>
                                        <p:cTn id="20" dur="1000" fill="hold"/>
                                        <p:tgtEl>
                                          <p:spTgt spid="12902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2902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9027">
                                            <p:txEl>
                                              <p:pRg st="2" end="2"/>
                                            </p:txEl>
                                          </p:spTgt>
                                        </p:tgtEl>
                                        <p:attrNameLst>
                                          <p:attrName>style.visibility</p:attrName>
                                        </p:attrNameLst>
                                      </p:cBhvr>
                                      <p:to>
                                        <p:strVal val="visible"/>
                                      </p:to>
                                    </p:set>
                                    <p:animEffect transition="in" filter="fade">
                                      <p:cBhvr>
                                        <p:cTn id="26" dur="1000"/>
                                        <p:tgtEl>
                                          <p:spTgt spid="129027">
                                            <p:txEl>
                                              <p:pRg st="2" end="2"/>
                                            </p:txEl>
                                          </p:spTgt>
                                        </p:tgtEl>
                                      </p:cBhvr>
                                    </p:animEffect>
                                    <p:anim calcmode="lin" valueType="num">
                                      <p:cBhvr>
                                        <p:cTn id="27" dur="1000" fill="hold"/>
                                        <p:tgtEl>
                                          <p:spTgt spid="129027">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2902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right)">
                                      <p:cBhvr>
                                        <p:cTn id="33"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print">
            <a:alphaModFix amt="11000"/>
            <a:lum/>
          </a:blip>
          <a:srcRect/>
          <a:stretch>
            <a:fillRect/>
          </a:stretch>
        </a:blipFill>
        <a:effectLst/>
      </p:bgPr>
    </p:bg>
    <p:spTree>
      <p:nvGrpSpPr>
        <p:cNvPr id="1" name=""/>
        <p:cNvGrpSpPr/>
        <p:nvPr/>
      </p:nvGrpSpPr>
      <p:grpSpPr>
        <a:xfrm>
          <a:off x="0" y="0"/>
          <a:ext cx="0" cy="0"/>
          <a:chOff x="0" y="0"/>
          <a:chExt cx="0" cy="0"/>
        </a:xfrm>
      </p:grpSpPr>
      <p:pic>
        <p:nvPicPr>
          <p:cNvPr id="11" name="صورة 10"/>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588224" y="4437112"/>
            <a:ext cx="1676400" cy="2182588"/>
          </a:xfrm>
          <a:prstGeom prst="rect">
            <a:avLst/>
          </a:prstGeom>
        </p:spPr>
      </p:pic>
      <p:sp>
        <p:nvSpPr>
          <p:cNvPr id="8" name="Rectangle 2">
            <a:extLst>
              <a:ext uri="{FF2B5EF4-FFF2-40B4-BE49-F238E27FC236}">
                <a16:creationId xmlns:a16="http://schemas.microsoft.com/office/drawing/2014/main" id="{8727ABBE-9D99-40DE-8237-3C184EE834F8}"/>
              </a:ext>
            </a:extLst>
          </p:cNvPr>
          <p:cNvSpPr>
            <a:spLocks noGrp="1" noChangeArrowheads="1"/>
          </p:cNvSpPr>
          <p:nvPr>
            <p:ph type="title"/>
          </p:nvPr>
        </p:nvSpPr>
        <p:spPr bwMode="auto">
          <a:noFill/>
          <a:extLst/>
        </p:spPr>
        <p:txBody>
          <a:bodyPr>
            <a:normAutofit/>
          </a:bodyPr>
          <a:lstStyle/>
          <a:p>
            <a:pPr algn="ctr"/>
            <a:r>
              <a:rPr lang="ar-SA" altLang="ar-SA" sz="4000" dirty="0">
                <a:solidFill>
                  <a:schemeClr val="hlink"/>
                </a:solidFill>
                <a:effectLst/>
              </a:rPr>
              <a:t>صنفي البيانات إلى تماثلية و رقمية</a:t>
            </a:r>
            <a:r>
              <a:rPr lang="ar-SA" altLang="ar-SA" sz="4000" dirty="0">
                <a:effectLst/>
              </a:rPr>
              <a:t> </a:t>
            </a:r>
            <a:endParaRPr lang="en-US" altLang="ar-SA" sz="4000" dirty="0">
              <a:effectLst/>
            </a:endParaRPr>
          </a:p>
        </p:txBody>
      </p:sp>
      <p:sp>
        <p:nvSpPr>
          <p:cNvPr id="10" name="Rectangle 3">
            <a:extLst>
              <a:ext uri="{FF2B5EF4-FFF2-40B4-BE49-F238E27FC236}">
                <a16:creationId xmlns:a16="http://schemas.microsoft.com/office/drawing/2014/main" id="{D13A24A4-B254-4185-8B30-38CB3857315F}"/>
              </a:ext>
            </a:extLst>
          </p:cNvPr>
          <p:cNvSpPr txBox="1">
            <a:spLocks/>
          </p:cNvSpPr>
          <p:nvPr/>
        </p:nvSpPr>
        <p:spPr>
          <a:xfrm>
            <a:off x="-1193898" y="2636912"/>
            <a:ext cx="7499350" cy="4332287"/>
          </a:xfrm>
          <a:prstGeom prst="rect">
            <a:avLst/>
          </a:prstGeom>
        </p:spPr>
        <p:txBody>
          <a:bodyPr vert="horz" lIns="91440" tIns="45720" rIns="91440" bIns="45720" rtlCol="1">
            <a:normAutofit/>
          </a:bodyPr>
          <a:lstStyle>
            <a:lvl1pPr marL="171450" indent="-171450" algn="r" defTabSz="685800" rtl="1"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r" defTabSz="685800" rtl="1"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r" defTabSz="685800" rtl="1"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ar-SA" altLang="ar-SA" sz="4000" dirty="0"/>
              <a:t>عدد طالبات الفصل</a:t>
            </a:r>
          </a:p>
          <a:p>
            <a:r>
              <a:rPr lang="ar-SA" altLang="ar-SA" sz="4000" dirty="0"/>
              <a:t>سرعة الرياح</a:t>
            </a:r>
          </a:p>
          <a:p>
            <a:r>
              <a:rPr lang="ar-SA" altLang="ar-SA" sz="4000" dirty="0"/>
              <a:t>فلم مرئي عبر شاشة التلفاز</a:t>
            </a:r>
          </a:p>
          <a:p>
            <a:r>
              <a:rPr lang="ar-SA" altLang="ar-SA" sz="4000" dirty="0"/>
              <a:t>عدد سكان العالم</a:t>
            </a:r>
          </a:p>
          <a:p>
            <a:pPr>
              <a:buFont typeface="Wingdings 2" panose="05020102010507070707" pitchFamily="18" charset="2"/>
              <a:buNone/>
            </a:pPr>
            <a:endParaRPr lang="en-US" altLang="ar-SA" sz="4000" dirty="0"/>
          </a:p>
        </p:txBody>
      </p:sp>
    </p:spTree>
    <p:extLst>
      <p:ext uri="{BB962C8B-B14F-4D97-AF65-F5344CB8AC3E}">
        <p14:creationId xmlns:p14="http://schemas.microsoft.com/office/powerpoint/2010/main" val="93362025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print">
            <a:alphaModFix amt="3000"/>
            <a:lum/>
          </a:blip>
          <a:srcRect/>
          <a:stretch>
            <a:fillRect/>
          </a:stretch>
        </a:blipFill>
        <a:effectLst/>
      </p:bgPr>
    </p:bg>
    <p:spTree>
      <p:nvGrpSpPr>
        <p:cNvPr id="1" name=""/>
        <p:cNvGrpSpPr/>
        <p:nvPr/>
      </p:nvGrpSpPr>
      <p:grpSpPr>
        <a:xfrm>
          <a:off x="0" y="0"/>
          <a:ext cx="0" cy="0"/>
          <a:chOff x="0" y="0"/>
          <a:chExt cx="0" cy="0"/>
        </a:xfrm>
      </p:grpSpPr>
      <p:sp>
        <p:nvSpPr>
          <p:cNvPr id="129027" name="Rectangle 3"/>
          <p:cNvSpPr>
            <a:spLocks noGrp="1" noChangeArrowheads="1"/>
          </p:cNvSpPr>
          <p:nvPr>
            <p:ph idx="1"/>
          </p:nvPr>
        </p:nvSpPr>
        <p:spPr>
          <a:xfrm>
            <a:off x="228600" y="990600"/>
            <a:ext cx="8686800" cy="4876800"/>
          </a:xfrm>
          <a:noFill/>
          <a:ln/>
        </p:spPr>
        <p:txBody>
          <a:bodyPr lIns="92075" tIns="46038" rIns="92075" bIns="46038">
            <a:normAutofit/>
          </a:bodyPr>
          <a:lstStyle/>
          <a:p>
            <a:pPr marL="0" indent="0">
              <a:lnSpc>
                <a:spcPct val="120000"/>
              </a:lnSpc>
              <a:buNone/>
            </a:pPr>
            <a:r>
              <a:rPr lang="ar-SA" sz="2900" b="1" u="sng" dirty="0">
                <a:solidFill>
                  <a:srgbClr val="FF6600"/>
                </a:solidFill>
                <a:effectLst>
                  <a:outerShdw blurRad="38100" dist="38100" dir="2700000" algn="tl">
                    <a:srgbClr val="000000">
                      <a:alpha val="43137"/>
                    </a:srgbClr>
                  </a:outerShdw>
                </a:effectLst>
                <a:latin typeface="Traditional Arabic" panose="02020603050405020304" pitchFamily="18" charset="-78"/>
                <a:cs typeface="AGA Aladdin Regular" pitchFamily="2" charset="-78"/>
              </a:rPr>
              <a:t>الإشارات نوعان :</a:t>
            </a:r>
          </a:p>
          <a:p>
            <a:pPr marL="0" indent="0">
              <a:lnSpc>
                <a:spcPct val="114000"/>
              </a:lnSpc>
              <a:buNone/>
            </a:pPr>
            <a:r>
              <a:rPr lang="ar-SA" sz="2900" b="1" u="sng" dirty="0">
                <a:solidFill>
                  <a:srgbClr val="FFC000"/>
                </a:solidFill>
                <a:effectLst>
                  <a:outerShdw blurRad="38100" dist="38100" dir="2700000" algn="tl">
                    <a:srgbClr val="000000">
                      <a:alpha val="43137"/>
                    </a:srgbClr>
                  </a:outerShdw>
                </a:effectLst>
                <a:latin typeface="Traditional Arabic" panose="02020603050405020304" pitchFamily="18" charset="-78"/>
                <a:cs typeface="AGA Aladdin Regular" pitchFamily="2" charset="-78"/>
              </a:rPr>
              <a:t>الإشارة التماثلية </a:t>
            </a:r>
            <a:r>
              <a:rPr lang="ar-SA" sz="2900" b="1" dirty="0">
                <a:solidFill>
                  <a:srgbClr val="FFC000"/>
                </a:solidFill>
                <a:effectLst>
                  <a:outerShdw blurRad="38100" dist="38100" dir="2700000" algn="tl">
                    <a:srgbClr val="000000">
                      <a:alpha val="43137"/>
                    </a:srgbClr>
                  </a:outerShdw>
                </a:effectLst>
                <a:latin typeface="Traditional Arabic" panose="02020603050405020304" pitchFamily="18" charset="-78"/>
                <a:cs typeface="AGA Aladdin Regular" pitchFamily="2" charset="-78"/>
              </a:rPr>
              <a:t> </a:t>
            </a:r>
            <a:r>
              <a:rPr lang="ar-SA" sz="2900" dirty="0">
                <a:latin typeface="Traditional Arabic" panose="02020603050405020304" pitchFamily="18" charset="-78"/>
                <a:cs typeface="AL-Mohanad Bold" pitchFamily="2" charset="-78"/>
              </a:rPr>
              <a:t>: هي الإشارة التي تتغير باستمرار مع الوقت وأخذ قيماً متصلة نحو إشارة التيار الكهربائي للطاقة بالمنازل والمصانع.  </a:t>
            </a:r>
          </a:p>
          <a:p>
            <a:pPr marL="0" indent="0">
              <a:lnSpc>
                <a:spcPct val="114000"/>
              </a:lnSpc>
              <a:buNone/>
            </a:pPr>
            <a:r>
              <a:rPr lang="ar-SA" sz="2900" b="1" u="sng" dirty="0">
                <a:solidFill>
                  <a:srgbClr val="FFC000"/>
                </a:solidFill>
                <a:effectLst>
                  <a:outerShdw blurRad="38100" dist="38100" dir="2700000" algn="tl">
                    <a:srgbClr val="000000">
                      <a:alpha val="43137"/>
                    </a:srgbClr>
                  </a:outerShdw>
                </a:effectLst>
                <a:latin typeface="Traditional Arabic" panose="02020603050405020304" pitchFamily="18" charset="-78"/>
                <a:cs typeface="AGA Aladdin Regular" pitchFamily="2" charset="-78"/>
              </a:rPr>
              <a:t>الإشارة الرقمية </a:t>
            </a:r>
            <a:r>
              <a:rPr lang="ar-SA" sz="2900" b="1" dirty="0">
                <a:solidFill>
                  <a:srgbClr val="FFC000"/>
                </a:solidFill>
                <a:effectLst>
                  <a:outerShdw blurRad="38100" dist="38100" dir="2700000" algn="tl">
                    <a:srgbClr val="000000">
                      <a:alpha val="43137"/>
                    </a:srgbClr>
                  </a:outerShdw>
                </a:effectLst>
                <a:latin typeface="Traditional Arabic" panose="02020603050405020304" pitchFamily="18" charset="-78"/>
                <a:cs typeface="AGA Aladdin Regular" pitchFamily="2" charset="-78"/>
              </a:rPr>
              <a:t> </a:t>
            </a:r>
            <a:r>
              <a:rPr lang="ar-SA" sz="2900" dirty="0">
                <a:latin typeface="Traditional Arabic" panose="02020603050405020304" pitchFamily="18" charset="-78"/>
                <a:cs typeface="AL-Mohanad Bold" pitchFamily="2" charset="-78"/>
              </a:rPr>
              <a:t>: هي الاشارة التي تأخذ قيما منفصلة محددة عند تغيرها مع الوقت ومثال ذلك الإشارات الكهربائية الصادرة عن أجهزة الحاسب الآلي.  </a:t>
            </a:r>
          </a:p>
          <a:p>
            <a:pPr>
              <a:lnSpc>
                <a:spcPct val="120000"/>
              </a:lnSpc>
              <a:buNone/>
            </a:pPr>
            <a:endParaRPr lang="ar-SA" sz="2900" dirty="0">
              <a:latin typeface="Traditional Arabic" panose="02020603050405020304" pitchFamily="18" charset="-78"/>
              <a:cs typeface="Traditional Arabic" panose="02020603050405020304" pitchFamily="18" charset="-78"/>
            </a:endParaRPr>
          </a:p>
        </p:txBody>
      </p:sp>
      <p:pic>
        <p:nvPicPr>
          <p:cNvPr id="6" name="Picture 5"/>
          <p:cNvPicPr/>
          <p:nvPr/>
        </p:nvPicPr>
        <p:blipFill rotWithShape="1">
          <a:blip r:embed="rId4" cstate="print"/>
          <a:srcRect t="54286"/>
          <a:stretch/>
        </p:blipFill>
        <p:spPr bwMode="auto">
          <a:xfrm>
            <a:off x="575138" y="4797600"/>
            <a:ext cx="3920662" cy="1905000"/>
          </a:xfrm>
          <a:prstGeom prst="rect">
            <a:avLst/>
          </a:prstGeom>
          <a:noFill/>
          <a:ln w="9525">
            <a:noFill/>
            <a:miter lim="800000"/>
            <a:headEnd/>
            <a:tailEnd/>
          </a:ln>
          <a:effectLst>
            <a:glow rad="101600">
              <a:schemeClr val="accent2">
                <a:satMod val="175000"/>
                <a:alpha val="40000"/>
              </a:schemeClr>
            </a:glow>
          </a:effectLst>
        </p:spPr>
      </p:pic>
      <p:sp>
        <p:nvSpPr>
          <p:cNvPr id="7" name="Rectangle 2"/>
          <p:cNvSpPr txBox="1">
            <a:spLocks noChangeArrowheads="1"/>
          </p:cNvSpPr>
          <p:nvPr/>
        </p:nvSpPr>
        <p:spPr>
          <a:xfrm>
            <a:off x="230924" y="109696"/>
            <a:ext cx="8686800" cy="960566"/>
          </a:xfrm>
          <a:prstGeom prst="rect">
            <a:avLst/>
          </a:prstGeom>
          <a:solidFill>
            <a:srgbClr val="FFC000"/>
          </a:solidFill>
          <a:ln>
            <a:noFill/>
            <a:headEnd/>
            <a:tailEnd/>
          </a:ln>
          <a:effectLst>
            <a:outerShdw blurRad="57150" dist="19050" dir="5400000" algn="ctr" rotWithShape="0">
              <a:srgbClr val="000000">
                <a:alpha val="63000"/>
              </a:srgbClr>
            </a:outerShdw>
            <a:softEdge rad="63500"/>
          </a:effectLst>
        </p:spPr>
        <p:style>
          <a:lnRef idx="0">
            <a:schemeClr val="accent1"/>
          </a:lnRef>
          <a:fillRef idx="3">
            <a:schemeClr val="accent1"/>
          </a:fillRef>
          <a:effectRef idx="3">
            <a:schemeClr val="accent1"/>
          </a:effectRef>
          <a:fontRef idx="minor">
            <a:schemeClr val="lt1"/>
          </a:fontRef>
        </p:style>
        <p:txBody>
          <a:bodyPr vert="horz" wrap="square" lIns="92075" tIns="144000" rIns="92075" bIns="46038" rtlCol="1" anchor="ctr">
            <a:spAutoFit/>
          </a:bodyPr>
          <a:lstStyle>
            <a:lvl1pPr algn="r" defTabSz="685800" rtl="1" eaLnBrk="1" latinLnBrk="0" hangingPunct="1">
              <a:lnSpc>
                <a:spcPct val="90000"/>
              </a:lnSpc>
              <a:spcBef>
                <a:spcPct val="0"/>
              </a:spcBef>
              <a:buNone/>
              <a:defRPr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rtl="0" eaLnBrk="0" fontAlgn="base" hangingPunct="0">
              <a:spcAft>
                <a:spcPct val="0"/>
              </a:spcAft>
            </a:pPr>
            <a:r>
              <a:rPr lang="ar-SA" sz="5400" b="1" dirty="0">
                <a:ln w="9525">
                  <a:noFill/>
                  <a:prstDash val="solid"/>
                </a:ln>
                <a:solidFill>
                  <a:prstClr val="white"/>
                </a:solidFill>
                <a:effectLst>
                  <a:glow rad="101600">
                    <a:prstClr val="black">
                      <a:alpha val="60000"/>
                    </a:prstClr>
                  </a:glow>
                  <a:outerShdw blurRad="12700" dist="38100" dir="2700000" algn="tl" rotWithShape="0">
                    <a:srgbClr val="4472C4">
                      <a:lumMod val="60000"/>
                      <a:lumOff val="40000"/>
                    </a:srgbClr>
                  </a:outerShdw>
                </a:effectLst>
                <a:latin typeface="Traditional Arabic" panose="02020603050405020304" pitchFamily="18" charset="-78"/>
                <a:cs typeface="AGA Dimnah Regular" pitchFamily="2" charset="-78"/>
              </a:rPr>
              <a:t>أنواع الاشارات</a:t>
            </a:r>
            <a:endParaRPr lang="en-US" sz="5400" b="1" dirty="0">
              <a:ln w="9525">
                <a:noFill/>
                <a:prstDash val="solid"/>
              </a:ln>
              <a:solidFill>
                <a:prstClr val="white"/>
              </a:solidFill>
              <a:effectLst>
                <a:glow rad="101600">
                  <a:prstClr val="black">
                    <a:alpha val="60000"/>
                  </a:prstClr>
                </a:glow>
                <a:outerShdw blurRad="12700" dist="38100" dir="2700000" algn="tl" rotWithShape="0">
                  <a:srgbClr val="4472C4">
                    <a:lumMod val="60000"/>
                    <a:lumOff val="40000"/>
                  </a:srgbClr>
                </a:outerShdw>
              </a:effectLst>
              <a:latin typeface="Traditional Arabic" panose="02020603050405020304" pitchFamily="18" charset="-78"/>
              <a:cs typeface="AGA Dimnah Regular" pitchFamily="2" charset="-78"/>
            </a:endParaRPr>
          </a:p>
        </p:txBody>
      </p:sp>
      <p:pic>
        <p:nvPicPr>
          <p:cNvPr id="8" name="Picture 5"/>
          <p:cNvPicPr/>
          <p:nvPr/>
        </p:nvPicPr>
        <p:blipFill rotWithShape="1">
          <a:blip r:embed="rId4" cstate="print"/>
          <a:srcRect b="45320"/>
          <a:stretch/>
        </p:blipFill>
        <p:spPr bwMode="auto">
          <a:xfrm>
            <a:off x="4879124" y="4797600"/>
            <a:ext cx="3883876" cy="1908000"/>
          </a:xfrm>
          <a:prstGeom prst="rect">
            <a:avLst/>
          </a:prstGeom>
          <a:noFill/>
          <a:ln w="9525">
            <a:noFill/>
            <a:miter lim="800000"/>
            <a:headEnd/>
            <a:tailEnd/>
          </a:ln>
          <a:effectLst>
            <a:glow rad="101600">
              <a:schemeClr val="accent2">
                <a:satMod val="175000"/>
                <a:alpha val="40000"/>
              </a:schemeClr>
            </a:glow>
          </a:effectLst>
        </p:spPr>
      </p:pic>
    </p:spTree>
    <p:extLst>
      <p:ext uri="{BB962C8B-B14F-4D97-AF65-F5344CB8AC3E}">
        <p14:creationId xmlns:p14="http://schemas.microsoft.com/office/powerpoint/2010/main" val="293179794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9027">
                                            <p:txEl>
                                              <p:pRg st="0" end="0"/>
                                            </p:txEl>
                                          </p:spTgt>
                                        </p:tgtEl>
                                        <p:attrNameLst>
                                          <p:attrName>style.visibility</p:attrName>
                                        </p:attrNameLst>
                                      </p:cBhvr>
                                      <p:to>
                                        <p:strVal val="visible"/>
                                      </p:to>
                                    </p:set>
                                    <p:animEffect transition="in" filter="fade">
                                      <p:cBhvr>
                                        <p:cTn id="12" dur="1000"/>
                                        <p:tgtEl>
                                          <p:spTgt spid="129027">
                                            <p:txEl>
                                              <p:pRg st="0" end="0"/>
                                            </p:txEl>
                                          </p:spTgt>
                                        </p:tgtEl>
                                      </p:cBhvr>
                                    </p:animEffect>
                                    <p:anim calcmode="lin" valueType="num">
                                      <p:cBhvr>
                                        <p:cTn id="13" dur="1000" fill="hold"/>
                                        <p:tgtEl>
                                          <p:spTgt spid="12902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2902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9027">
                                            <p:txEl>
                                              <p:pRg st="1" end="1"/>
                                            </p:txEl>
                                          </p:spTgt>
                                        </p:tgtEl>
                                        <p:attrNameLst>
                                          <p:attrName>style.visibility</p:attrName>
                                        </p:attrNameLst>
                                      </p:cBhvr>
                                      <p:to>
                                        <p:strVal val="visible"/>
                                      </p:to>
                                    </p:set>
                                    <p:animEffect transition="in" filter="fade">
                                      <p:cBhvr>
                                        <p:cTn id="19" dur="1000"/>
                                        <p:tgtEl>
                                          <p:spTgt spid="129027">
                                            <p:txEl>
                                              <p:pRg st="1" end="1"/>
                                            </p:txEl>
                                          </p:spTgt>
                                        </p:tgtEl>
                                      </p:cBhvr>
                                    </p:animEffect>
                                    <p:anim calcmode="lin" valueType="num">
                                      <p:cBhvr>
                                        <p:cTn id="20" dur="1000" fill="hold"/>
                                        <p:tgtEl>
                                          <p:spTgt spid="12902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29027">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6" presetClass="entr" presetSubtype="16"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ircle(in)">
                                      <p:cBhvr>
                                        <p:cTn id="25" dur="20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29027">
                                            <p:txEl>
                                              <p:pRg st="2" end="2"/>
                                            </p:txEl>
                                          </p:spTgt>
                                        </p:tgtEl>
                                        <p:attrNameLst>
                                          <p:attrName>style.visibility</p:attrName>
                                        </p:attrNameLst>
                                      </p:cBhvr>
                                      <p:to>
                                        <p:strVal val="visible"/>
                                      </p:to>
                                    </p:set>
                                    <p:animEffect transition="in" filter="fade">
                                      <p:cBhvr>
                                        <p:cTn id="30" dur="1000"/>
                                        <p:tgtEl>
                                          <p:spTgt spid="129027">
                                            <p:txEl>
                                              <p:pRg st="2" end="2"/>
                                            </p:txEl>
                                          </p:spTgt>
                                        </p:tgtEl>
                                      </p:cBhvr>
                                    </p:animEffect>
                                    <p:anim calcmode="lin" valueType="num">
                                      <p:cBhvr>
                                        <p:cTn id="31" dur="1000" fill="hold"/>
                                        <p:tgtEl>
                                          <p:spTgt spid="129027">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129027">
                                            <p:txEl>
                                              <p:pRg st="2" end="2"/>
                                            </p:txEl>
                                          </p:spTgt>
                                        </p:tgtEl>
                                        <p:attrNameLst>
                                          <p:attrName>ppt_y</p:attrName>
                                        </p:attrNameLst>
                                      </p:cBhvr>
                                      <p:tavLst>
                                        <p:tav tm="0">
                                          <p:val>
                                            <p:strVal val="#ppt_y+.1"/>
                                          </p:val>
                                        </p:tav>
                                        <p:tav tm="100000">
                                          <p:val>
                                            <p:strVal val="#ppt_y"/>
                                          </p:val>
                                        </p:tav>
                                      </p:tavLst>
                                    </p:anim>
                                  </p:childTnLst>
                                </p:cTn>
                              </p:par>
                            </p:childTnLst>
                          </p:cTn>
                        </p:par>
                        <p:par>
                          <p:cTn id="33" fill="hold">
                            <p:stCondLst>
                              <p:cond delay="1000"/>
                            </p:stCondLst>
                            <p:childTnLst>
                              <p:par>
                                <p:cTn id="34" presetID="6" presetClass="entr" presetSubtype="16"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circle(in)">
                                      <p:cBhvr>
                                        <p:cTn id="3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2B614C90-F08B-4E3A-A97C-576829C38077}"/>
              </a:ext>
            </a:extLst>
          </p:cNvPr>
          <p:cNvSpPr>
            <a:spLocks noGrp="1" noChangeArrowheads="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ar-SA">
              <a:effectLst/>
            </a:endParaRPr>
          </a:p>
        </p:txBody>
      </p:sp>
      <p:sp>
        <p:nvSpPr>
          <p:cNvPr id="96259" name="Rectangle 3">
            <a:extLst>
              <a:ext uri="{FF2B5EF4-FFF2-40B4-BE49-F238E27FC236}">
                <a16:creationId xmlns:a16="http://schemas.microsoft.com/office/drawing/2014/main" id="{2B9422A4-980D-4C3A-AB19-6726D2DFBC69}"/>
              </a:ext>
            </a:extLst>
          </p:cNvPr>
          <p:cNvSpPr>
            <a:spLocks noGrp="1"/>
          </p:cNvSpPr>
          <p:nvPr>
            <p:ph type="subTitle" idx="1"/>
          </p:nvPr>
        </p:nvSpPr>
        <p:spPr/>
        <p:txBody>
          <a:bodyPr/>
          <a:lstStyle/>
          <a:p>
            <a:endParaRPr lang="en-US" altLang="ar-SA"/>
          </a:p>
        </p:txBody>
      </p:sp>
      <p:pic>
        <p:nvPicPr>
          <p:cNvPr id="96260" name="Picture 4" descr="analogue_devices">
            <a:extLst>
              <a:ext uri="{FF2B5EF4-FFF2-40B4-BE49-F238E27FC236}">
                <a16:creationId xmlns:a16="http://schemas.microsoft.com/office/drawing/2014/main" id="{0409884D-C2A0-4CAC-A548-153B65E3A0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333374"/>
            <a:ext cx="7560839" cy="3095625"/>
          </a:xfrm>
          <a:prstGeom prst="rect">
            <a:avLst/>
          </a:prstGeom>
          <a:noFill/>
          <a:extLst>
            <a:ext uri="{909E8E84-426E-40DD-AFC4-6F175D3DCCD1}">
              <a14:hiddenFill xmlns:a14="http://schemas.microsoft.com/office/drawing/2010/main">
                <a:solidFill>
                  <a:srgbClr val="FFFFFF"/>
                </a:solidFill>
              </a14:hiddenFill>
            </a:ext>
          </a:extLst>
        </p:spPr>
      </p:pic>
      <p:pic>
        <p:nvPicPr>
          <p:cNvPr id="96261" name="Picture 5" descr="digital_devices">
            <a:extLst>
              <a:ext uri="{FF2B5EF4-FFF2-40B4-BE49-F238E27FC236}">
                <a16:creationId xmlns:a16="http://schemas.microsoft.com/office/drawing/2014/main" id="{FFC569D4-82BC-4C18-A294-8CFE827456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3" y="3428999"/>
            <a:ext cx="7560838" cy="30956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title"/>
          </p:nvPr>
        </p:nvSpPr>
        <p:spPr>
          <a:xfrm>
            <a:off x="936744" y="341784"/>
            <a:ext cx="7498080" cy="897538"/>
          </a:xfrm>
        </p:spPr>
        <p:txBody>
          <a:bodyPr>
            <a:normAutofit/>
          </a:bodyPr>
          <a:lstStyle/>
          <a:p>
            <a:pPr algn="ctr"/>
            <a:r>
              <a:rPr lang="ar-SA" dirty="0">
                <a:solidFill>
                  <a:srgbClr val="C00000"/>
                </a:solidFill>
              </a:rPr>
              <a:t>تمهيد</a:t>
            </a:r>
            <a:r>
              <a:rPr lang="ar-SA" dirty="0"/>
              <a:t> : مالفرق بين المجموعتين؟ </a:t>
            </a:r>
          </a:p>
        </p:txBody>
      </p:sp>
      <p:sp>
        <p:nvSpPr>
          <p:cNvPr id="7" name="مربع نص 6"/>
          <p:cNvSpPr txBox="1"/>
          <p:nvPr/>
        </p:nvSpPr>
        <p:spPr>
          <a:xfrm>
            <a:off x="4643438" y="1556792"/>
            <a:ext cx="3000396" cy="3970318"/>
          </a:xfrm>
          <a:prstGeom prst="rect">
            <a:avLst/>
          </a:prstGeom>
          <a:solidFill>
            <a:schemeClr val="accent3">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wrap="square" rtlCol="1">
            <a:spAutoFit/>
          </a:bodyPr>
          <a:lstStyle/>
          <a:p>
            <a:pPr algn="ctr"/>
            <a:r>
              <a:rPr lang="ar-SA" sz="3600" b="1" dirty="0">
                <a:solidFill>
                  <a:schemeClr val="accent6">
                    <a:lumMod val="75000"/>
                  </a:schemeClr>
                </a:solidFill>
              </a:rPr>
              <a:t>هند</a:t>
            </a:r>
          </a:p>
          <a:p>
            <a:pPr algn="ctr"/>
            <a:r>
              <a:rPr lang="ar-SA" sz="3600" b="1" dirty="0">
                <a:solidFill>
                  <a:schemeClr val="accent6">
                    <a:lumMod val="75000"/>
                  </a:schemeClr>
                </a:solidFill>
              </a:rPr>
              <a:t>قرأت </a:t>
            </a:r>
          </a:p>
          <a:p>
            <a:pPr algn="ctr"/>
            <a:r>
              <a:rPr lang="ar-SA" sz="3600" b="1" dirty="0">
                <a:solidFill>
                  <a:schemeClr val="accent6">
                    <a:lumMod val="75000"/>
                  </a:schemeClr>
                </a:solidFill>
              </a:rPr>
              <a:t>كوب </a:t>
            </a:r>
          </a:p>
          <a:p>
            <a:pPr algn="ctr"/>
            <a:r>
              <a:rPr lang="ar-SA" sz="3600" b="1" dirty="0">
                <a:solidFill>
                  <a:schemeClr val="accent6">
                    <a:lumMod val="75000"/>
                  </a:schemeClr>
                </a:solidFill>
              </a:rPr>
              <a:t>2</a:t>
            </a:r>
          </a:p>
          <a:p>
            <a:pPr algn="ctr"/>
            <a:r>
              <a:rPr lang="ar-SA" sz="3600" b="1" dirty="0">
                <a:solidFill>
                  <a:schemeClr val="accent6">
                    <a:lumMod val="75000"/>
                  </a:schemeClr>
                </a:solidFill>
              </a:rPr>
              <a:t>5</a:t>
            </a:r>
          </a:p>
          <a:p>
            <a:pPr algn="ctr"/>
            <a:r>
              <a:rPr lang="ar-SA" sz="3600" b="1" dirty="0">
                <a:solidFill>
                  <a:schemeClr val="accent6">
                    <a:lumMod val="75000"/>
                  </a:schemeClr>
                </a:solidFill>
              </a:rPr>
              <a:t>7</a:t>
            </a:r>
          </a:p>
          <a:p>
            <a:pPr algn="ctr"/>
            <a:endParaRPr lang="ar-SA" sz="3600" b="1" dirty="0">
              <a:solidFill>
                <a:schemeClr val="accent6">
                  <a:lumMod val="75000"/>
                </a:schemeClr>
              </a:solidFill>
            </a:endParaRPr>
          </a:p>
        </p:txBody>
      </p:sp>
      <p:sp>
        <p:nvSpPr>
          <p:cNvPr id="8" name="مربع نص 7"/>
          <p:cNvSpPr txBox="1"/>
          <p:nvPr/>
        </p:nvSpPr>
        <p:spPr>
          <a:xfrm>
            <a:off x="1500166" y="1239322"/>
            <a:ext cx="3071834" cy="5078313"/>
          </a:xfrm>
          <a:prstGeom prst="rect">
            <a:avLst/>
          </a:prstGeom>
          <a:solidFill>
            <a:schemeClr val="accent2">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wrap="square" rtlCol="1">
            <a:spAutoFit/>
          </a:bodyPr>
          <a:lstStyle/>
          <a:p>
            <a:r>
              <a:rPr lang="ar-SA" sz="3600" b="1" dirty="0">
                <a:solidFill>
                  <a:schemeClr val="tx2">
                    <a:lumMod val="75000"/>
                  </a:schemeClr>
                </a:solidFill>
              </a:rPr>
              <a:t>هند طالبة مميزة</a:t>
            </a:r>
          </a:p>
          <a:p>
            <a:endParaRPr lang="ar-SA" sz="3600" b="1" dirty="0">
              <a:solidFill>
                <a:schemeClr val="tx2">
                  <a:lumMod val="75000"/>
                </a:schemeClr>
              </a:solidFill>
            </a:endParaRPr>
          </a:p>
          <a:p>
            <a:r>
              <a:rPr lang="ar-SA" sz="3600" b="1" dirty="0">
                <a:solidFill>
                  <a:schemeClr val="tx2">
                    <a:lumMod val="75000"/>
                  </a:schemeClr>
                </a:solidFill>
              </a:rPr>
              <a:t>قرأت منى الكتاب.</a:t>
            </a:r>
          </a:p>
          <a:p>
            <a:r>
              <a:rPr lang="ar-SA" sz="3600" b="1" dirty="0">
                <a:solidFill>
                  <a:schemeClr val="tx2">
                    <a:lumMod val="75000"/>
                  </a:schemeClr>
                </a:solidFill>
              </a:rPr>
              <a:t> </a:t>
            </a:r>
          </a:p>
          <a:p>
            <a:r>
              <a:rPr lang="ar-SA" sz="3600" b="1" dirty="0">
                <a:solidFill>
                  <a:schemeClr val="tx2">
                    <a:lumMod val="75000"/>
                  </a:schemeClr>
                </a:solidFill>
              </a:rPr>
              <a:t>اشترت أماني كوب</a:t>
            </a:r>
          </a:p>
          <a:p>
            <a:r>
              <a:rPr lang="ar-SA" sz="3600" b="1" dirty="0">
                <a:solidFill>
                  <a:schemeClr val="tx2">
                    <a:lumMod val="75000"/>
                  </a:schemeClr>
                </a:solidFill>
              </a:rPr>
              <a:t> </a:t>
            </a:r>
          </a:p>
          <a:p>
            <a:r>
              <a:rPr lang="ar-SA" sz="3600" b="1" dirty="0">
                <a:solidFill>
                  <a:schemeClr val="tx2">
                    <a:lumMod val="75000"/>
                  </a:schemeClr>
                </a:solidFill>
              </a:rPr>
              <a:t>2 عدد زوجي</a:t>
            </a:r>
          </a:p>
          <a:p>
            <a:r>
              <a:rPr lang="ar-SA" sz="3600" b="1" dirty="0">
                <a:solidFill>
                  <a:schemeClr val="tx2">
                    <a:lumMod val="75000"/>
                  </a:schemeClr>
                </a:solidFill>
              </a:rPr>
              <a:t>5 عدد فردي </a:t>
            </a:r>
          </a:p>
          <a:p>
            <a:r>
              <a:rPr lang="ar-SA" sz="3600" b="1" dirty="0">
                <a:solidFill>
                  <a:schemeClr val="tx2">
                    <a:lumMod val="75000"/>
                  </a:schemeClr>
                </a:solidFill>
              </a:rPr>
              <a:t>7 ناتج 3+4 </a:t>
            </a:r>
          </a:p>
        </p:txBody>
      </p:sp>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625E2D5-C926-48A0-8C2C-470CE7320B36}"/>
              </a:ext>
            </a:extLst>
          </p:cNvPr>
          <p:cNvSpPr/>
          <p:nvPr/>
        </p:nvSpPr>
        <p:spPr>
          <a:xfrm>
            <a:off x="0" y="0"/>
            <a:ext cx="9144000" cy="923330"/>
          </a:xfrm>
          <a:prstGeom prst="rect">
            <a:avLst/>
          </a:prstGeom>
        </p:spPr>
        <p:style>
          <a:lnRef idx="1">
            <a:schemeClr val="accent4"/>
          </a:lnRef>
          <a:fillRef idx="3">
            <a:schemeClr val="accent4"/>
          </a:fillRef>
          <a:effectRef idx="2">
            <a:schemeClr val="accent4"/>
          </a:effectRef>
          <a:fontRef idx="minor">
            <a:schemeClr val="lt1"/>
          </a:fontRef>
        </p:style>
        <p:txBody>
          <a:bodyPr>
            <a:spAutoFit/>
          </a:bodyPr>
          <a:lstStyle/>
          <a:p>
            <a:pPr algn="ctr" fontAlgn="auto">
              <a:spcBef>
                <a:spcPts val="0"/>
              </a:spcBef>
              <a:spcAft>
                <a:spcPts val="0"/>
              </a:spcAft>
              <a:defRPr/>
            </a:pPr>
            <a:r>
              <a:rPr lang="ar-SA" sz="5400" b="1" cap="all"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rPr>
              <a:t>تعامل الحاسب مع البيانات</a:t>
            </a:r>
          </a:p>
        </p:txBody>
      </p:sp>
      <p:sp>
        <p:nvSpPr>
          <p:cNvPr id="5" name="Rectangle 20">
            <a:extLst>
              <a:ext uri="{FF2B5EF4-FFF2-40B4-BE49-F238E27FC236}">
                <a16:creationId xmlns:a16="http://schemas.microsoft.com/office/drawing/2014/main" id="{8F2386C7-39DD-4999-B675-843A530BC7C2}"/>
              </a:ext>
            </a:extLst>
          </p:cNvPr>
          <p:cNvSpPr/>
          <p:nvPr/>
        </p:nvSpPr>
        <p:spPr>
          <a:xfrm>
            <a:off x="0" y="5534561"/>
            <a:ext cx="9144000" cy="1323439"/>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ctr" fontAlgn="auto">
              <a:spcBef>
                <a:spcPts val="0"/>
              </a:spcBef>
              <a:spcAft>
                <a:spcPts val="0"/>
              </a:spcAft>
              <a:defRPr/>
            </a:pPr>
            <a:r>
              <a:rPr lang="ar-SA" sz="4000" b="1" cap="all"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rPr>
              <a:t>تعد بيانات الحاسب بيانات رقمية ثنائية </a:t>
            </a:r>
          </a:p>
          <a:p>
            <a:pPr algn="ctr" fontAlgn="auto">
              <a:spcBef>
                <a:spcPts val="0"/>
              </a:spcBef>
              <a:spcAft>
                <a:spcPts val="0"/>
              </a:spcAft>
              <a:defRPr/>
            </a:pPr>
            <a:r>
              <a:rPr lang="ar-SA" sz="4000" b="1" cap="all"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rPr>
              <a:t>#</a:t>
            </a:r>
            <a:r>
              <a:rPr lang="ar-SA"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اشرحي العبارة</a:t>
            </a:r>
          </a:p>
        </p:txBody>
      </p:sp>
      <p:pic>
        <p:nvPicPr>
          <p:cNvPr id="29699" name="صورة 6" descr="binary.jpg">
            <a:extLst>
              <a:ext uri="{FF2B5EF4-FFF2-40B4-BE49-F238E27FC236}">
                <a16:creationId xmlns:a16="http://schemas.microsoft.com/office/drawing/2014/main" id="{BDF192E9-CEAE-4632-B05D-BAF66851236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28688"/>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5" descr="163176851">
            <a:extLst>
              <a:ext uri="{FF2B5EF4-FFF2-40B4-BE49-F238E27FC236}">
                <a16:creationId xmlns:a16="http://schemas.microsoft.com/office/drawing/2014/main" id="{9B5AF392-17D1-4572-9818-F8AAD9C943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125538"/>
            <a:ext cx="7229475" cy="4257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plus(in)">
                                      <p:cBhvr>
                                        <p:cTn id="7" dur="500"/>
                                        <p:tgtEl>
                                          <p:spTgt spid="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plus(in)">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nodeType="clickEffect">
                                  <p:stCondLst>
                                    <p:cond delay="0"/>
                                  </p:stCondLst>
                                  <p:childTnLst>
                                    <p:set>
                                      <p:cBhvr>
                                        <p:cTn id="16" dur="1" fill="hold">
                                          <p:stCondLst>
                                            <p:cond delay="0"/>
                                          </p:stCondLst>
                                        </p:cTn>
                                        <p:tgtEl>
                                          <p:spTgt spid="29701"/>
                                        </p:tgtEl>
                                        <p:attrNameLst>
                                          <p:attrName>style.visibility</p:attrName>
                                        </p:attrNameLst>
                                      </p:cBhvr>
                                      <p:to>
                                        <p:strVal val="visible"/>
                                      </p:to>
                                    </p:set>
                                    <p:animEffect transition="in" filter="slide(fromBottom)">
                                      <p:cBhvr>
                                        <p:cTn id="17" dur="500"/>
                                        <p:tgtEl>
                                          <p:spTgt spid="29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3B0EF72-8A0A-47C1-A124-7760564AE5D2}"/>
              </a:ext>
            </a:extLst>
          </p:cNvPr>
          <p:cNvSpPr/>
          <p:nvPr/>
        </p:nvSpPr>
        <p:spPr>
          <a:xfrm>
            <a:off x="0" y="0"/>
            <a:ext cx="9144000" cy="923330"/>
          </a:xfrm>
          <a:prstGeom prst="rect">
            <a:avLst/>
          </a:prstGeom>
        </p:spPr>
        <p:style>
          <a:lnRef idx="1">
            <a:schemeClr val="accent4"/>
          </a:lnRef>
          <a:fillRef idx="3">
            <a:schemeClr val="accent4"/>
          </a:fillRef>
          <a:effectRef idx="2">
            <a:schemeClr val="accent4"/>
          </a:effectRef>
          <a:fontRef idx="minor">
            <a:schemeClr val="lt1"/>
          </a:fontRef>
        </p:style>
        <p:txBody>
          <a:bodyPr>
            <a:spAutoFit/>
          </a:bodyPr>
          <a:lstStyle/>
          <a:p>
            <a:pPr algn="ctr" fontAlgn="auto">
              <a:spcBef>
                <a:spcPts val="0"/>
              </a:spcBef>
              <a:spcAft>
                <a:spcPts val="0"/>
              </a:spcAft>
              <a:defRPr/>
            </a:pPr>
            <a:r>
              <a:rPr lang="ar-SA" sz="5400" b="1" cap="all"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rPr>
              <a:t>تعامل الحاسب مع البيانات</a:t>
            </a:r>
          </a:p>
        </p:txBody>
      </p:sp>
      <p:sp>
        <p:nvSpPr>
          <p:cNvPr id="5" name="Rectangle 20">
            <a:extLst>
              <a:ext uri="{FF2B5EF4-FFF2-40B4-BE49-F238E27FC236}">
                <a16:creationId xmlns:a16="http://schemas.microsoft.com/office/drawing/2014/main" id="{82B5EE8C-9C46-4312-B800-F532A91438AE}"/>
              </a:ext>
            </a:extLst>
          </p:cNvPr>
          <p:cNvSpPr/>
          <p:nvPr/>
        </p:nvSpPr>
        <p:spPr>
          <a:xfrm>
            <a:off x="0" y="1000108"/>
            <a:ext cx="9144000" cy="1323439"/>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ctr" fontAlgn="auto">
              <a:spcBef>
                <a:spcPts val="0"/>
              </a:spcBef>
              <a:spcAft>
                <a:spcPts val="0"/>
              </a:spcAft>
              <a:defRPr/>
            </a:pPr>
            <a:r>
              <a:rPr lang="ar-SA" sz="4000" b="1" cap="all"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rPr>
              <a:t>تعد بيانات الحاسب بيانات رقمية ثنائية </a:t>
            </a:r>
          </a:p>
          <a:p>
            <a:pPr algn="ctr" fontAlgn="auto">
              <a:spcBef>
                <a:spcPts val="0"/>
              </a:spcBef>
              <a:spcAft>
                <a:spcPts val="0"/>
              </a:spcAft>
              <a:defRPr/>
            </a:pPr>
            <a:r>
              <a:rPr lang="ar-SA" sz="4000" b="1" cap="all"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rPr>
              <a:t>#</a:t>
            </a:r>
            <a:r>
              <a:rPr lang="ar-SA"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اشرحي العبارة</a:t>
            </a:r>
          </a:p>
        </p:txBody>
      </p:sp>
      <p:sp>
        <p:nvSpPr>
          <p:cNvPr id="6" name="عنصر نائب للمحتوى 2">
            <a:extLst>
              <a:ext uri="{FF2B5EF4-FFF2-40B4-BE49-F238E27FC236}">
                <a16:creationId xmlns:a16="http://schemas.microsoft.com/office/drawing/2014/main" id="{30786E0C-6031-40A6-AD3E-8BE50EBF231A}"/>
              </a:ext>
            </a:extLst>
          </p:cNvPr>
          <p:cNvSpPr txBox="1">
            <a:spLocks/>
          </p:cNvSpPr>
          <p:nvPr/>
        </p:nvSpPr>
        <p:spPr>
          <a:xfrm>
            <a:off x="214282" y="2643182"/>
            <a:ext cx="8596668" cy="3880773"/>
          </a:xfrm>
          <a:prstGeom prst="rect">
            <a:avLst/>
          </a:prstGeom>
        </p:spPr>
        <p:style>
          <a:lnRef idx="1">
            <a:schemeClr val="accent2"/>
          </a:lnRef>
          <a:fillRef idx="2">
            <a:schemeClr val="accent2"/>
          </a:fillRef>
          <a:effectRef idx="1">
            <a:schemeClr val="accent2"/>
          </a:effectRef>
          <a:fontRef idx="minor">
            <a:schemeClr val="dk1"/>
          </a:fontRef>
        </p:style>
        <p:txBody>
          <a:bodyPr tIns="0">
            <a:normAutofit lnSpcReduction="10000"/>
          </a:bodyPr>
          <a:lstStyle/>
          <a:p>
            <a:pPr marL="27432" fontAlgn="auto">
              <a:spcBef>
                <a:spcPts val="600"/>
              </a:spcBef>
              <a:spcAft>
                <a:spcPts val="0"/>
              </a:spcAft>
              <a:buClr>
                <a:schemeClr val="accent1"/>
              </a:buClr>
              <a:buSzPct val="80000"/>
              <a:buFont typeface="Wingdings 2"/>
              <a:buNone/>
              <a:defRPr/>
            </a:pPr>
            <a:r>
              <a:rPr lang="ar-SA" sz="2600" b="1" dirty="0">
                <a:solidFill>
                  <a:schemeClr val="tx2">
                    <a:shade val="30000"/>
                    <a:satMod val="150000"/>
                  </a:schemeClr>
                </a:solidFill>
                <a:latin typeface="Aharoni" pitchFamily="2" charset="-79"/>
              </a:rPr>
              <a:t>تمثل البيانات الرقمية بالحاسب بأحد القيمتين( </a:t>
            </a:r>
            <a:r>
              <a:rPr lang="en-US" sz="2600" b="1" dirty="0">
                <a:solidFill>
                  <a:schemeClr val="tx2">
                    <a:shade val="30000"/>
                    <a:satMod val="150000"/>
                  </a:schemeClr>
                </a:solidFill>
                <a:latin typeface="Aharoni" pitchFamily="2" charset="-79"/>
                <a:cs typeface="Aharoni" pitchFamily="2" charset="-79"/>
              </a:rPr>
              <a:t>0 – 1 </a:t>
            </a:r>
            <a:r>
              <a:rPr lang="ar-SA" sz="2600" b="1" dirty="0">
                <a:solidFill>
                  <a:schemeClr val="tx2">
                    <a:shade val="30000"/>
                    <a:satMod val="150000"/>
                  </a:schemeClr>
                </a:solidFill>
                <a:latin typeface="Aharoni" pitchFamily="2" charset="-79"/>
              </a:rPr>
              <a:t> ) </a:t>
            </a:r>
          </a:p>
          <a:p>
            <a:pPr marL="27432" fontAlgn="auto">
              <a:spcBef>
                <a:spcPts val="600"/>
              </a:spcBef>
              <a:spcAft>
                <a:spcPts val="0"/>
              </a:spcAft>
              <a:buClr>
                <a:schemeClr val="accent1"/>
              </a:buClr>
              <a:buSzPct val="80000"/>
              <a:buFont typeface="Wingdings 2"/>
              <a:buNone/>
              <a:defRPr/>
            </a:pPr>
            <a:r>
              <a:rPr lang="ar-SA" sz="2600" b="1" dirty="0">
                <a:solidFill>
                  <a:schemeClr val="tx2">
                    <a:shade val="30000"/>
                    <a:satMod val="150000"/>
                  </a:schemeClr>
                </a:solidFill>
                <a:latin typeface="Aharoni" pitchFamily="2" charset="-79"/>
              </a:rPr>
              <a:t> و تسمى كل واحدة منهم </a:t>
            </a:r>
            <a:r>
              <a:rPr lang="ar-SA" sz="2600" b="1" dirty="0" err="1">
                <a:solidFill>
                  <a:schemeClr val="tx2">
                    <a:shade val="30000"/>
                    <a:satMod val="150000"/>
                  </a:schemeClr>
                </a:solidFill>
                <a:latin typeface="Aharoni" pitchFamily="2" charset="-79"/>
              </a:rPr>
              <a:t>جذيرة</a:t>
            </a:r>
            <a:r>
              <a:rPr lang="ar-SA" sz="2600" b="1" dirty="0">
                <a:solidFill>
                  <a:schemeClr val="tx2">
                    <a:shade val="30000"/>
                    <a:satMod val="150000"/>
                  </a:schemeClr>
                </a:solidFill>
                <a:latin typeface="Aharoni" pitchFamily="2" charset="-79"/>
              </a:rPr>
              <a:t> رقمية أو </a:t>
            </a:r>
            <a:r>
              <a:rPr lang="en-US" sz="2600" b="1" dirty="0">
                <a:solidFill>
                  <a:schemeClr val="tx2">
                    <a:shade val="30000"/>
                    <a:satMod val="150000"/>
                  </a:schemeClr>
                </a:solidFill>
                <a:latin typeface="Aharoni" pitchFamily="2" charset="-79"/>
                <a:cs typeface="Aharoni" pitchFamily="2" charset="-79"/>
              </a:rPr>
              <a:t>Bit  </a:t>
            </a:r>
          </a:p>
          <a:p>
            <a:pPr fontAlgn="auto">
              <a:spcBef>
                <a:spcPts val="600"/>
              </a:spcBef>
              <a:spcAft>
                <a:spcPts val="0"/>
              </a:spcAft>
              <a:buClr>
                <a:schemeClr val="accent1"/>
              </a:buClr>
              <a:buSzPct val="80000"/>
              <a:buFont typeface="Wingdings 2"/>
              <a:buNone/>
              <a:defRPr/>
            </a:pPr>
            <a:r>
              <a:rPr lang="en-US" sz="2600" b="1" dirty="0">
                <a:solidFill>
                  <a:srgbClr val="C00000"/>
                </a:solidFill>
                <a:latin typeface="Aharoni" pitchFamily="2" charset="-79"/>
                <a:cs typeface="Aharoni" pitchFamily="2" charset="-79"/>
              </a:rPr>
              <a:t>Bit </a:t>
            </a:r>
            <a:r>
              <a:rPr lang="ar-SA" sz="2600" b="1" dirty="0">
                <a:solidFill>
                  <a:schemeClr val="tx2">
                    <a:shade val="30000"/>
                    <a:satMod val="150000"/>
                  </a:schemeClr>
                </a:solidFill>
                <a:latin typeface="Aharoni" pitchFamily="2" charset="-79"/>
              </a:rPr>
              <a:t> :هي أصغر وحدة للمعلومة عن حالتي الإشارة </a:t>
            </a:r>
            <a:r>
              <a:rPr lang="ar-SA" sz="2600" b="1" dirty="0" err="1">
                <a:solidFill>
                  <a:schemeClr val="tx2">
                    <a:shade val="30000"/>
                    <a:satMod val="150000"/>
                  </a:schemeClr>
                </a:solidFill>
                <a:latin typeface="Aharoni" pitchFamily="2" charset="-79"/>
              </a:rPr>
              <a:t>و</a:t>
            </a:r>
            <a:r>
              <a:rPr lang="ar-SA" sz="2600" b="1" dirty="0">
                <a:solidFill>
                  <a:schemeClr val="tx2">
                    <a:shade val="30000"/>
                    <a:satMod val="150000"/>
                  </a:schemeClr>
                </a:solidFill>
                <a:latin typeface="Aharoni" pitchFamily="2" charset="-79"/>
              </a:rPr>
              <a:t> التي تمثل بيانياً بأحد الرمزين: </a:t>
            </a:r>
          </a:p>
          <a:p>
            <a:pPr fontAlgn="auto">
              <a:spcBef>
                <a:spcPts val="600"/>
              </a:spcBef>
              <a:spcAft>
                <a:spcPts val="0"/>
              </a:spcAft>
              <a:buClr>
                <a:schemeClr val="accent1"/>
              </a:buClr>
              <a:buSzPct val="80000"/>
              <a:defRPr/>
            </a:pPr>
            <a:r>
              <a:rPr lang="ar-SA" sz="2600" b="1" dirty="0">
                <a:solidFill>
                  <a:schemeClr val="tx2">
                    <a:shade val="30000"/>
                    <a:satMod val="150000"/>
                  </a:schemeClr>
                </a:solidFill>
                <a:latin typeface="Aharoni" pitchFamily="2" charset="-79"/>
              </a:rPr>
              <a:t>   (</a:t>
            </a:r>
            <a:r>
              <a:rPr lang="en-US" sz="2600" b="1" dirty="0">
                <a:solidFill>
                  <a:schemeClr val="tx2">
                    <a:shade val="30000"/>
                    <a:satMod val="150000"/>
                  </a:schemeClr>
                </a:solidFill>
                <a:latin typeface="Aharoni" pitchFamily="2" charset="-79"/>
                <a:cs typeface="Aharoni" pitchFamily="2" charset="-79"/>
              </a:rPr>
              <a:t>0 </a:t>
            </a:r>
            <a:r>
              <a:rPr lang="ar-SA" sz="2600" b="1" dirty="0">
                <a:solidFill>
                  <a:schemeClr val="tx2">
                    <a:shade val="30000"/>
                    <a:satMod val="150000"/>
                  </a:schemeClr>
                </a:solidFill>
                <a:latin typeface="Aharoni" pitchFamily="2" charset="-79"/>
              </a:rPr>
              <a:t>) ويعني </a:t>
            </a:r>
            <a:r>
              <a:rPr lang="ar-SA" sz="2600" b="1" dirty="0">
                <a:solidFill>
                  <a:srgbClr val="C00000"/>
                </a:solidFill>
                <a:latin typeface="Aharoni" pitchFamily="2" charset="-79"/>
              </a:rPr>
              <a:t>عدم وجود إشارة </a:t>
            </a:r>
            <a:r>
              <a:rPr lang="ar-SA" sz="2600" b="1" dirty="0">
                <a:solidFill>
                  <a:schemeClr val="tx2">
                    <a:shade val="30000"/>
                    <a:satMod val="150000"/>
                  </a:schemeClr>
                </a:solidFill>
                <a:latin typeface="Aharoni" pitchFamily="2" charset="-79"/>
              </a:rPr>
              <a:t>أو </a:t>
            </a:r>
            <a:r>
              <a:rPr lang="ar-SA" sz="2600" b="1" dirty="0" err="1">
                <a:solidFill>
                  <a:schemeClr val="tx2">
                    <a:shade val="30000"/>
                    <a:satMod val="150000"/>
                  </a:schemeClr>
                </a:solidFill>
                <a:latin typeface="Aharoni" pitchFamily="2" charset="-79"/>
              </a:rPr>
              <a:t>انها</a:t>
            </a:r>
            <a:r>
              <a:rPr lang="ar-SA" sz="2600" b="1" dirty="0">
                <a:solidFill>
                  <a:schemeClr val="tx2">
                    <a:shade val="30000"/>
                    <a:satMod val="150000"/>
                  </a:schemeClr>
                </a:solidFill>
                <a:latin typeface="Aharoni" pitchFamily="2" charset="-79"/>
              </a:rPr>
              <a:t> أقل من الحد المطلوب .</a:t>
            </a:r>
          </a:p>
          <a:p>
            <a:pPr fontAlgn="auto">
              <a:spcBef>
                <a:spcPts val="600"/>
              </a:spcBef>
              <a:spcAft>
                <a:spcPts val="0"/>
              </a:spcAft>
              <a:buClr>
                <a:schemeClr val="accent1"/>
              </a:buClr>
              <a:buSzPct val="80000"/>
              <a:defRPr/>
            </a:pPr>
            <a:r>
              <a:rPr lang="ar-SA" sz="2600" b="1" dirty="0">
                <a:solidFill>
                  <a:schemeClr val="tx2">
                    <a:shade val="30000"/>
                    <a:satMod val="150000"/>
                  </a:schemeClr>
                </a:solidFill>
                <a:latin typeface="Aharoni" pitchFamily="2" charset="-79"/>
              </a:rPr>
              <a:t>أو (</a:t>
            </a:r>
            <a:r>
              <a:rPr lang="en-US" sz="2600" b="1" dirty="0">
                <a:solidFill>
                  <a:schemeClr val="tx2">
                    <a:shade val="30000"/>
                    <a:satMod val="150000"/>
                  </a:schemeClr>
                </a:solidFill>
                <a:latin typeface="Aharoni" pitchFamily="2" charset="-79"/>
                <a:cs typeface="Aharoni" pitchFamily="2" charset="-79"/>
              </a:rPr>
              <a:t>1 </a:t>
            </a:r>
            <a:r>
              <a:rPr lang="ar-SA" sz="2600" b="1" dirty="0">
                <a:solidFill>
                  <a:schemeClr val="tx2">
                    <a:shade val="30000"/>
                    <a:satMod val="150000"/>
                  </a:schemeClr>
                </a:solidFill>
                <a:latin typeface="Aharoni" pitchFamily="2" charset="-79"/>
              </a:rPr>
              <a:t>) وتعني </a:t>
            </a:r>
            <a:r>
              <a:rPr lang="ar-SA" sz="2600" b="1" dirty="0">
                <a:solidFill>
                  <a:srgbClr val="C00000"/>
                </a:solidFill>
                <a:latin typeface="Aharoni" pitchFamily="2" charset="-79"/>
              </a:rPr>
              <a:t>وجود إشارة </a:t>
            </a:r>
            <a:r>
              <a:rPr lang="ar-SA" sz="2600" b="1" dirty="0">
                <a:solidFill>
                  <a:schemeClr val="tx2">
                    <a:shade val="30000"/>
                    <a:satMod val="150000"/>
                  </a:schemeClr>
                </a:solidFill>
                <a:latin typeface="Aharoni" pitchFamily="2" charset="-79"/>
              </a:rPr>
              <a:t>أو أنها أعلى من الحد المطلوب .</a:t>
            </a:r>
          </a:p>
          <a:p>
            <a:pPr fontAlgn="auto">
              <a:spcBef>
                <a:spcPts val="600"/>
              </a:spcBef>
              <a:spcAft>
                <a:spcPts val="0"/>
              </a:spcAft>
              <a:buClr>
                <a:schemeClr val="accent1"/>
              </a:buClr>
              <a:buSzPct val="80000"/>
              <a:defRPr/>
            </a:pPr>
            <a:r>
              <a:rPr lang="ar-SA" sz="2600" b="1" dirty="0">
                <a:solidFill>
                  <a:schemeClr val="tx2">
                    <a:shade val="30000"/>
                    <a:satMod val="150000"/>
                  </a:schemeClr>
                </a:solidFill>
                <a:latin typeface="Aharoni" pitchFamily="2" charset="-79"/>
              </a:rPr>
              <a:t>كل حرف </a:t>
            </a:r>
            <a:r>
              <a:rPr lang="ar-SA" sz="2600" b="1" dirty="0" err="1">
                <a:solidFill>
                  <a:schemeClr val="tx2">
                    <a:shade val="30000"/>
                    <a:satMod val="150000"/>
                  </a:schemeClr>
                </a:solidFill>
                <a:latin typeface="Aharoni" pitchFamily="2" charset="-79"/>
              </a:rPr>
              <a:t>او</a:t>
            </a:r>
            <a:r>
              <a:rPr lang="ar-SA" sz="2600" b="1" dirty="0">
                <a:solidFill>
                  <a:schemeClr val="tx2">
                    <a:shade val="30000"/>
                    <a:satMod val="150000"/>
                  </a:schemeClr>
                </a:solidFill>
                <a:latin typeface="Aharoni" pitchFamily="2" charset="-79"/>
              </a:rPr>
              <a:t> رقم يمثل بـ 8 بت = ويساوي 1 بايت</a:t>
            </a:r>
          </a:p>
          <a:p>
            <a:pPr algn="ctr" fontAlgn="auto">
              <a:spcBef>
                <a:spcPts val="600"/>
              </a:spcBef>
              <a:spcAft>
                <a:spcPts val="0"/>
              </a:spcAft>
              <a:buClr>
                <a:schemeClr val="accent1"/>
              </a:buClr>
              <a:buSzPct val="80000"/>
              <a:defRPr/>
            </a:pPr>
            <a:r>
              <a:rPr lang="ar-SA" sz="2600" b="1" dirty="0">
                <a:solidFill>
                  <a:srgbClr val="C00000"/>
                </a:solidFill>
                <a:latin typeface="Aharoni" pitchFamily="2" charset="-79"/>
              </a:rPr>
              <a:t>بايت = 8بت</a:t>
            </a:r>
          </a:p>
          <a:p>
            <a:pPr algn="ctr" fontAlgn="auto">
              <a:spcBef>
                <a:spcPts val="600"/>
              </a:spcBef>
              <a:spcAft>
                <a:spcPts val="0"/>
              </a:spcAft>
              <a:buClr>
                <a:schemeClr val="accent1"/>
              </a:buClr>
              <a:buSzPct val="80000"/>
              <a:defRPr/>
            </a:pPr>
            <a:r>
              <a:rPr lang="ar-SA" sz="2800" b="1" dirty="0"/>
              <a:t>مثلا يعبر عن الحرف </a:t>
            </a:r>
            <a:r>
              <a:rPr lang="en-US" sz="2800" b="1" dirty="0"/>
              <a:t>a</a:t>
            </a:r>
            <a:r>
              <a:rPr lang="ar-SA" sz="2800" b="1" dirty="0"/>
              <a:t> بـ </a:t>
            </a:r>
            <a:r>
              <a:rPr lang="ar-SA" sz="2800" b="1" dirty="0">
                <a:solidFill>
                  <a:srgbClr val="C00000"/>
                </a:solidFill>
              </a:rPr>
              <a:t>:</a:t>
            </a:r>
            <a:r>
              <a:rPr lang="en-US" sz="2800" b="1" dirty="0">
                <a:solidFill>
                  <a:srgbClr val="C00000"/>
                </a:solidFill>
              </a:rPr>
              <a:t>11000110</a:t>
            </a:r>
            <a:r>
              <a:rPr lang="ar-SA" sz="2800" b="1" dirty="0">
                <a:solidFill>
                  <a:srgbClr val="C00000"/>
                </a:solidFill>
              </a:rPr>
              <a:t>  </a:t>
            </a:r>
            <a:r>
              <a:rPr lang="ar-SA" sz="2800" b="1" dirty="0">
                <a:solidFill>
                  <a:schemeClr val="tx2">
                    <a:shade val="30000"/>
                    <a:satMod val="150000"/>
                  </a:schemeClr>
                </a:solidFill>
              </a:rPr>
              <a:t>          </a:t>
            </a:r>
          </a:p>
          <a:p>
            <a:pPr algn="ctr" fontAlgn="auto">
              <a:spcBef>
                <a:spcPts val="600"/>
              </a:spcBef>
              <a:spcAft>
                <a:spcPts val="0"/>
              </a:spcAft>
              <a:buClr>
                <a:schemeClr val="accent1"/>
              </a:buClr>
              <a:buSzPct val="80000"/>
              <a:defRPr/>
            </a:pPr>
            <a:endParaRPr lang="ar-SA" sz="2600" b="1" dirty="0">
              <a:solidFill>
                <a:srgbClr val="C00000"/>
              </a:solidFill>
              <a:latin typeface="Aharoni" pitchFamily="2" charset="-79"/>
            </a:endParaRPr>
          </a:p>
        </p:txBody>
      </p:sp>
      <p:sp>
        <p:nvSpPr>
          <p:cNvPr id="30727" name="Text Box 7">
            <a:extLst>
              <a:ext uri="{FF2B5EF4-FFF2-40B4-BE49-F238E27FC236}">
                <a16:creationId xmlns:a16="http://schemas.microsoft.com/office/drawing/2014/main" id="{DE5E2209-AF21-405B-ACEF-8EC5322575DC}"/>
              </a:ext>
            </a:extLst>
          </p:cNvPr>
          <p:cNvSpPr txBox="1">
            <a:spLocks noChangeArrowheads="1"/>
          </p:cNvSpPr>
          <p:nvPr/>
        </p:nvSpPr>
        <p:spPr bwMode="auto">
          <a:xfrm>
            <a:off x="0" y="6397316"/>
            <a:ext cx="3333750" cy="457200"/>
          </a:xfrm>
          <a:prstGeom prst="rect">
            <a:avLst/>
          </a:prstGeom>
          <a:solidFill>
            <a:srgbClr val="A5002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ar-SA" altLang="ar-SA" sz="2400" dirty="0">
                <a:solidFill>
                  <a:schemeClr val="bg1"/>
                </a:solidFill>
              </a:rPr>
              <a:t>الإشارة الكهربائية لها حالتان فقط</a:t>
            </a:r>
            <a:endParaRPr lang="en-US" altLang="ar-SA" sz="2400" dirty="0">
              <a:solidFill>
                <a:schemeClr val="bg1"/>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plus(in)">
                                      <p:cBhvr>
                                        <p:cTn id="7" dur="500"/>
                                        <p:tgtEl>
                                          <p:spTgt spid="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plus(i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2054FDFE-025B-4999-9CB8-4352E5B9C67F}"/>
              </a:ext>
            </a:extLst>
          </p:cNvPr>
          <p:cNvSpPr>
            <a:spLocks noGrp="1" noChangeArrowheads="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ar-SA">
              <a:effectLst/>
            </a:endParaRPr>
          </a:p>
        </p:txBody>
      </p:sp>
      <p:sp>
        <p:nvSpPr>
          <p:cNvPr id="97283" name="Rectangle 3">
            <a:extLst>
              <a:ext uri="{FF2B5EF4-FFF2-40B4-BE49-F238E27FC236}">
                <a16:creationId xmlns:a16="http://schemas.microsoft.com/office/drawing/2014/main" id="{16553B7D-CDB4-4BFB-8B7D-213B1122B0A2}"/>
              </a:ext>
            </a:extLst>
          </p:cNvPr>
          <p:cNvSpPr>
            <a:spLocks noGrp="1"/>
          </p:cNvSpPr>
          <p:nvPr>
            <p:ph type="subTitle" idx="1"/>
          </p:nvPr>
        </p:nvSpPr>
        <p:spPr/>
        <p:txBody>
          <a:bodyPr/>
          <a:lstStyle/>
          <a:p>
            <a:endParaRPr lang="en-US" altLang="ar-SA"/>
          </a:p>
        </p:txBody>
      </p:sp>
      <p:pic>
        <p:nvPicPr>
          <p:cNvPr id="97284" name="Picture 4" descr="1632415312">
            <a:extLst>
              <a:ext uri="{FF2B5EF4-FFF2-40B4-BE49-F238E27FC236}">
                <a16:creationId xmlns:a16="http://schemas.microsoft.com/office/drawing/2014/main" id="{76CC0739-04C0-4411-B1D3-55DEF598C2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045" y="382587"/>
            <a:ext cx="6335910" cy="60928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9000"/>
            <a:lum/>
          </a:blip>
          <a:srcRect/>
          <a:stretch>
            <a:fillRect/>
          </a:stretch>
        </a:blipFill>
        <a:effectLst/>
      </p:bgPr>
    </p:bg>
    <p:spTree>
      <p:nvGrpSpPr>
        <p:cNvPr id="1" name=""/>
        <p:cNvGrpSpPr/>
        <p:nvPr/>
      </p:nvGrpSpPr>
      <p:grpSpPr>
        <a:xfrm>
          <a:off x="0" y="0"/>
          <a:ext cx="0" cy="0"/>
          <a:chOff x="0" y="0"/>
          <a:chExt cx="0" cy="0"/>
        </a:xfrm>
      </p:grpSpPr>
      <p:sp>
        <p:nvSpPr>
          <p:cNvPr id="100355" name="Rectangle 3"/>
          <p:cNvSpPr>
            <a:spLocks noGrp="1" noChangeArrowheads="1"/>
          </p:cNvSpPr>
          <p:nvPr>
            <p:ph idx="1"/>
          </p:nvPr>
        </p:nvSpPr>
        <p:spPr>
          <a:xfrm>
            <a:off x="304800" y="1219200"/>
            <a:ext cx="8299648" cy="5410200"/>
          </a:xfrm>
        </p:spPr>
        <p:txBody>
          <a:bodyPr>
            <a:noAutofit/>
          </a:bodyPr>
          <a:lstStyle/>
          <a:p>
            <a:pPr algn="r" rtl="1">
              <a:lnSpc>
                <a:spcPct val="100000"/>
              </a:lnSpc>
            </a:pPr>
            <a:r>
              <a:rPr lang="ar-SA" dirty="0">
                <a:latin typeface="Traditional Arabic" panose="02020603050405020304" pitchFamily="18" charset="-78"/>
                <a:cs typeface="AL-Mohanad Bold" pitchFamily="2" charset="-78"/>
              </a:rPr>
              <a:t>تعد بيانات الحاسب  بيانات رقمية ثنائية تمثل بقيمتين فقط هما (</a:t>
            </a:r>
            <a:r>
              <a:rPr lang="en-US" b="1" dirty="0">
                <a:solidFill>
                  <a:srgbClr val="C00000"/>
                </a:solidFill>
                <a:effectLst>
                  <a:outerShdw blurRad="38100" dist="38100" dir="2700000" algn="tl">
                    <a:srgbClr val="000000">
                      <a:alpha val="43137"/>
                    </a:srgbClr>
                  </a:outerShdw>
                </a:effectLst>
                <a:latin typeface="Traditional Arabic" panose="02020603050405020304" pitchFamily="18" charset="-78"/>
                <a:cs typeface="AL-Mohanad Bold" pitchFamily="2" charset="-78"/>
              </a:rPr>
              <a:t>0,1</a:t>
            </a:r>
            <a:r>
              <a:rPr lang="ar-SA" dirty="0">
                <a:latin typeface="Traditional Arabic" panose="02020603050405020304" pitchFamily="18" charset="-78"/>
                <a:cs typeface="AL-Mohanad Bold" pitchFamily="2" charset="-78"/>
              </a:rPr>
              <a:t>) ويطلق على كل منها رقم ثنائي أو </a:t>
            </a:r>
            <a:r>
              <a:rPr lang="ar-SA" dirty="0" err="1">
                <a:latin typeface="Traditional Arabic" panose="02020603050405020304" pitchFamily="18" charset="-78"/>
                <a:cs typeface="AL-Mohanad Bold" pitchFamily="2" charset="-78"/>
              </a:rPr>
              <a:t>جذيرة</a:t>
            </a:r>
            <a:r>
              <a:rPr lang="ar-SA" dirty="0">
                <a:latin typeface="Traditional Arabic" panose="02020603050405020304" pitchFamily="18" charset="-78"/>
                <a:cs typeface="AL-Mohanad Bold" pitchFamily="2" charset="-78"/>
              </a:rPr>
              <a:t>  ثنائية أو بت </a:t>
            </a:r>
            <a:r>
              <a:rPr lang="en-US" dirty="0">
                <a:latin typeface="Traditional Arabic" panose="02020603050405020304" pitchFamily="18" charset="-78"/>
                <a:cs typeface="AL-Mohanad Bold" pitchFamily="2" charset="-78"/>
              </a:rPr>
              <a:t>(</a:t>
            </a:r>
            <a:r>
              <a:rPr lang="en-US" b="1" dirty="0">
                <a:solidFill>
                  <a:srgbClr val="C00000"/>
                </a:solidFill>
                <a:effectLst>
                  <a:outerShdw blurRad="38100" dist="38100" dir="2700000" algn="tl">
                    <a:srgbClr val="000000">
                      <a:alpha val="43137"/>
                    </a:srgbClr>
                  </a:outerShdw>
                </a:effectLst>
                <a:latin typeface="Traditional Arabic" panose="02020603050405020304" pitchFamily="18" charset="-78"/>
                <a:cs typeface="AL-Mohanad Bold" pitchFamily="2" charset="-78"/>
              </a:rPr>
              <a:t>bit</a:t>
            </a:r>
            <a:r>
              <a:rPr lang="en-US" dirty="0">
                <a:latin typeface="Traditional Arabic" panose="02020603050405020304" pitchFamily="18" charset="-78"/>
                <a:cs typeface="AL-Mohanad Bold" pitchFamily="2" charset="-78"/>
              </a:rPr>
              <a:t>)</a:t>
            </a:r>
            <a:r>
              <a:rPr lang="ar-SA" dirty="0">
                <a:latin typeface="Traditional Arabic" panose="02020603050405020304" pitchFamily="18" charset="-78"/>
                <a:cs typeface="AL-Mohanad Bold" pitchFamily="2" charset="-78"/>
              </a:rPr>
              <a:t>.   </a:t>
            </a:r>
            <a:endParaRPr lang="en-US" dirty="0">
              <a:latin typeface="Traditional Arabic" panose="02020603050405020304" pitchFamily="18" charset="-78"/>
              <a:cs typeface="AL-Mohanad Bold" pitchFamily="2" charset="-78"/>
            </a:endParaRPr>
          </a:p>
          <a:p>
            <a:pPr algn="r" rtl="1">
              <a:lnSpc>
                <a:spcPct val="100000"/>
              </a:lnSpc>
            </a:pPr>
            <a:r>
              <a:rPr lang="ar-SA" dirty="0">
                <a:latin typeface="Traditional Arabic" panose="02020603050405020304" pitchFamily="18" charset="-78"/>
                <a:cs typeface="AL-Mohanad Bold" pitchFamily="2" charset="-78"/>
              </a:rPr>
              <a:t> يعد البت أصغر وحدة ثنائية تمثل بياناً بأحد الرمزين </a:t>
            </a:r>
            <a:r>
              <a:rPr lang="en-US" dirty="0">
                <a:latin typeface="Traditional Arabic" panose="02020603050405020304" pitchFamily="18" charset="-78"/>
                <a:cs typeface="AL-Mohanad Bold" pitchFamily="2" charset="-78"/>
              </a:rPr>
              <a:t>(</a:t>
            </a:r>
            <a:r>
              <a:rPr lang="en-US" b="1" dirty="0">
                <a:solidFill>
                  <a:srgbClr val="C00000"/>
                </a:solidFill>
                <a:effectLst>
                  <a:outerShdw blurRad="38100" dist="38100" dir="2700000" algn="tl">
                    <a:srgbClr val="000000">
                      <a:alpha val="43137"/>
                    </a:srgbClr>
                  </a:outerShdw>
                </a:effectLst>
                <a:latin typeface="Traditional Arabic" panose="02020603050405020304" pitchFamily="18" charset="-78"/>
                <a:cs typeface="AL-Mohanad Bold" pitchFamily="2" charset="-78"/>
              </a:rPr>
              <a:t>0,1</a:t>
            </a:r>
            <a:r>
              <a:rPr lang="en-US" dirty="0">
                <a:latin typeface="Traditional Arabic" panose="02020603050405020304" pitchFamily="18" charset="-78"/>
                <a:cs typeface="AL-Mohanad Bold" pitchFamily="2" charset="-78"/>
              </a:rPr>
              <a:t>)</a:t>
            </a:r>
            <a:r>
              <a:rPr lang="ar-SA" dirty="0">
                <a:latin typeface="Traditional Arabic" panose="02020603050405020304" pitchFamily="18" charset="-78"/>
                <a:cs typeface="AL-Mohanad Bold" pitchFamily="2" charset="-78"/>
              </a:rPr>
              <a:t> حيث يمثل </a:t>
            </a:r>
            <a:r>
              <a:rPr lang="en-US" dirty="0">
                <a:latin typeface="Traditional Arabic" panose="02020603050405020304" pitchFamily="18" charset="-78"/>
                <a:cs typeface="AL-Mohanad Bold" pitchFamily="2" charset="-78"/>
              </a:rPr>
              <a:t>(</a:t>
            </a:r>
            <a:r>
              <a:rPr lang="en-US" b="1" dirty="0">
                <a:solidFill>
                  <a:srgbClr val="C00000"/>
                </a:solidFill>
                <a:effectLst>
                  <a:outerShdw blurRad="38100" dist="38100" dir="2700000" algn="tl">
                    <a:srgbClr val="000000">
                      <a:alpha val="43137"/>
                    </a:srgbClr>
                  </a:outerShdw>
                </a:effectLst>
                <a:latin typeface="Traditional Arabic" panose="02020603050405020304" pitchFamily="18" charset="-78"/>
                <a:cs typeface="AL-Mohanad Bold" pitchFamily="2" charset="-78"/>
              </a:rPr>
              <a:t>0</a:t>
            </a:r>
            <a:r>
              <a:rPr lang="en-US" dirty="0">
                <a:latin typeface="Traditional Arabic" panose="02020603050405020304" pitchFamily="18" charset="-78"/>
                <a:cs typeface="AL-Mohanad Bold" pitchFamily="2" charset="-78"/>
              </a:rPr>
              <a:t>)</a:t>
            </a:r>
            <a:r>
              <a:rPr lang="ar-SA" dirty="0">
                <a:latin typeface="Traditional Arabic" panose="02020603050405020304" pitchFamily="18" charset="-78"/>
                <a:cs typeface="AL-Mohanad Bold" pitchFamily="2" charset="-78"/>
              </a:rPr>
              <a:t> حالة عدم وجود الاشارة أو كونها أقل من الحد المطلوب بينما يمثل الرمز </a:t>
            </a:r>
            <a:r>
              <a:rPr lang="en-US" dirty="0">
                <a:latin typeface="Traditional Arabic" panose="02020603050405020304" pitchFamily="18" charset="-78"/>
                <a:cs typeface="AL-Mohanad Bold" pitchFamily="2" charset="-78"/>
              </a:rPr>
              <a:t>(</a:t>
            </a:r>
            <a:r>
              <a:rPr lang="en-US" b="1" dirty="0">
                <a:solidFill>
                  <a:srgbClr val="C00000"/>
                </a:solidFill>
                <a:effectLst>
                  <a:outerShdw blurRad="38100" dist="38100" dir="2700000" algn="tl">
                    <a:srgbClr val="000000">
                      <a:alpha val="43137"/>
                    </a:srgbClr>
                  </a:outerShdw>
                </a:effectLst>
                <a:latin typeface="Traditional Arabic" panose="02020603050405020304" pitchFamily="18" charset="-78"/>
                <a:cs typeface="AL-Mohanad Bold" pitchFamily="2" charset="-78"/>
              </a:rPr>
              <a:t>1</a:t>
            </a:r>
            <a:r>
              <a:rPr lang="en-US" dirty="0">
                <a:latin typeface="Traditional Arabic" panose="02020603050405020304" pitchFamily="18" charset="-78"/>
                <a:cs typeface="AL-Mohanad Bold" pitchFamily="2" charset="-78"/>
              </a:rPr>
              <a:t>)</a:t>
            </a:r>
            <a:r>
              <a:rPr lang="ar-SA" dirty="0">
                <a:latin typeface="Traditional Arabic" panose="02020603050405020304" pitchFamily="18" charset="-78"/>
                <a:cs typeface="AL-Mohanad Bold" pitchFamily="2" charset="-78"/>
              </a:rPr>
              <a:t> يمثل حالة وجود الاشارة أو كونها أعلى من المطلوب.</a:t>
            </a:r>
          </a:p>
          <a:p>
            <a:pPr marL="0" indent="0" algn="r" rtl="1">
              <a:lnSpc>
                <a:spcPct val="100000"/>
              </a:lnSpc>
              <a:buNone/>
            </a:pPr>
            <a:endParaRPr lang="ar-SA" sz="100" dirty="0">
              <a:latin typeface="Traditional Arabic" panose="02020603050405020304" pitchFamily="18" charset="-78"/>
              <a:cs typeface="AL-Mohanad Bold" pitchFamily="2" charset="-78"/>
            </a:endParaRPr>
          </a:p>
          <a:p>
            <a:pPr algn="r" rtl="1">
              <a:lnSpc>
                <a:spcPct val="100000"/>
              </a:lnSpc>
            </a:pPr>
            <a:r>
              <a:rPr lang="ar-SA" dirty="0">
                <a:latin typeface="Traditional Arabic" panose="02020603050405020304" pitchFamily="18" charset="-78"/>
                <a:cs typeface="AL-Mohanad Bold" pitchFamily="2" charset="-78"/>
              </a:rPr>
              <a:t>يعد البت الوحدة الأساسية لتمثيل أي معلومة وهي حالة من حالتين متناقضتين يدركها العقل نحو :</a:t>
            </a:r>
            <a:endParaRPr lang="en-US" dirty="0">
              <a:latin typeface="Traditional Arabic" panose="02020603050405020304" pitchFamily="18" charset="-78"/>
              <a:cs typeface="AL-Mohanad Bold" pitchFamily="2" charset="-78"/>
            </a:endParaRPr>
          </a:p>
          <a:p>
            <a:pPr marL="342900" lvl="1" indent="0" algn="ctr">
              <a:lnSpc>
                <a:spcPct val="100000"/>
              </a:lnSpc>
              <a:buNone/>
            </a:pPr>
            <a:r>
              <a:rPr lang="en-US" sz="2400" b="1" dirty="0">
                <a:solidFill>
                  <a:srgbClr val="0070C0"/>
                </a:solidFill>
                <a:latin typeface="Traditional Arabic" panose="02020603050405020304" pitchFamily="18" charset="-78"/>
                <a:cs typeface="AL-Mohanad Bold" pitchFamily="2" charset="-78"/>
              </a:rPr>
              <a:t>1</a:t>
            </a:r>
            <a:r>
              <a:rPr lang="ar-SA" sz="2400" dirty="0">
                <a:solidFill>
                  <a:srgbClr val="FF0000"/>
                </a:solidFill>
                <a:latin typeface="Traditional Arabic" panose="02020603050405020304" pitchFamily="18" charset="-78"/>
                <a:cs typeface="AL-Mohanad Bold" pitchFamily="2" charset="-78"/>
              </a:rPr>
              <a:t>  </a:t>
            </a:r>
            <a:r>
              <a:rPr lang="ar-SA" sz="2400" dirty="0">
                <a:latin typeface="Traditional Arabic" panose="02020603050405020304" pitchFamily="18" charset="-78"/>
                <a:cs typeface="AL-Mohanad Bold" pitchFamily="2" charset="-78"/>
              </a:rPr>
              <a:t>الإشارة موجودة   </a:t>
            </a:r>
            <a:r>
              <a:rPr lang="ar-SA" sz="2400" dirty="0">
                <a:latin typeface="Traditional Arabic" panose="02020603050405020304" pitchFamily="18" charset="-78"/>
                <a:cs typeface="+mj-cs"/>
              </a:rPr>
              <a:t>-  </a:t>
            </a:r>
            <a:r>
              <a:rPr lang="ar-SA" sz="2400" dirty="0">
                <a:latin typeface="Traditional Arabic" panose="02020603050405020304" pitchFamily="18" charset="-78"/>
                <a:cs typeface="AL-Mohanad Bold" pitchFamily="2" charset="-78"/>
              </a:rPr>
              <a:t>  </a:t>
            </a:r>
            <a:r>
              <a:rPr lang="en-US" sz="2400" b="1" dirty="0">
                <a:solidFill>
                  <a:srgbClr val="0070C0"/>
                </a:solidFill>
                <a:latin typeface="Traditional Arabic" panose="02020603050405020304" pitchFamily="18" charset="-78"/>
                <a:cs typeface="AL-Mohanad Bold" pitchFamily="2" charset="-78"/>
              </a:rPr>
              <a:t>0</a:t>
            </a:r>
            <a:r>
              <a:rPr lang="ar-SA" sz="2400" dirty="0">
                <a:solidFill>
                  <a:srgbClr val="0070C0"/>
                </a:solidFill>
                <a:latin typeface="Traditional Arabic" panose="02020603050405020304" pitchFamily="18" charset="-78"/>
                <a:cs typeface="AL-Mohanad Bold" pitchFamily="2" charset="-78"/>
              </a:rPr>
              <a:t> </a:t>
            </a:r>
            <a:r>
              <a:rPr lang="ar-SA" sz="2400" dirty="0">
                <a:latin typeface="Traditional Arabic" panose="02020603050405020304" pitchFamily="18" charset="-78"/>
                <a:cs typeface="AL-Mohanad Bold" pitchFamily="2" charset="-78"/>
              </a:rPr>
              <a:t>الإشارة  غير موجودة</a:t>
            </a:r>
          </a:p>
          <a:p>
            <a:pPr marL="342900" lvl="1" indent="0">
              <a:lnSpc>
                <a:spcPct val="100000"/>
              </a:lnSpc>
              <a:buNone/>
            </a:pPr>
            <a:endParaRPr lang="ar-SA" sz="100" dirty="0">
              <a:latin typeface="Traditional Arabic" panose="02020603050405020304" pitchFamily="18" charset="-78"/>
              <a:cs typeface="AL-Mohanad Bold" pitchFamily="2" charset="-78"/>
            </a:endParaRPr>
          </a:p>
          <a:p>
            <a:pPr marL="342900" lvl="1" indent="0">
              <a:lnSpc>
                <a:spcPct val="100000"/>
              </a:lnSpc>
              <a:buNone/>
            </a:pPr>
            <a:endParaRPr lang="en-US" sz="300" dirty="0">
              <a:solidFill>
                <a:srgbClr val="FF0000"/>
              </a:solidFill>
              <a:latin typeface="Traditional Arabic" panose="02020603050405020304" pitchFamily="18" charset="-78"/>
              <a:cs typeface="AL-Mohanad Bold" pitchFamily="2" charset="-78"/>
            </a:endParaRPr>
          </a:p>
          <a:p>
            <a:pPr algn="r" rtl="1">
              <a:lnSpc>
                <a:spcPct val="100000"/>
              </a:lnSpc>
              <a:spcBef>
                <a:spcPts val="0"/>
              </a:spcBef>
            </a:pPr>
            <a:r>
              <a:rPr lang="ar-SA" dirty="0">
                <a:latin typeface="Traditional Arabic" panose="02020603050405020304" pitchFamily="18" charset="-78"/>
                <a:cs typeface="AL-Mohanad Bold" pitchFamily="2" charset="-78"/>
              </a:rPr>
              <a:t>عند تعامل الحاسب مع البيانات المختلفة  مهما تنوعت أشكالها (نصوص / أصوات / صور / رسوم / أفلام مرئية ) يتم تمثيل هذه البيانات</a:t>
            </a:r>
          </a:p>
          <a:p>
            <a:pPr marL="0" indent="0" algn="r" rtl="1">
              <a:lnSpc>
                <a:spcPct val="100000"/>
              </a:lnSpc>
              <a:spcBef>
                <a:spcPts val="0"/>
              </a:spcBef>
              <a:buNone/>
            </a:pPr>
            <a:r>
              <a:rPr lang="ar-SA" dirty="0">
                <a:latin typeface="Traditional Arabic" panose="02020603050405020304" pitchFamily="18" charset="-78"/>
                <a:cs typeface="AL-Mohanad Bold" pitchFamily="2" charset="-78"/>
              </a:rPr>
              <a:t>   داخل الحاسب بإحدى هاتين الحالتين </a:t>
            </a:r>
            <a:r>
              <a:rPr lang="en-US" dirty="0">
                <a:latin typeface="Traditional Arabic" panose="02020603050405020304" pitchFamily="18" charset="-78"/>
                <a:cs typeface="AL-Mohanad Bold" pitchFamily="2" charset="-78"/>
              </a:rPr>
              <a:t>(</a:t>
            </a:r>
            <a:r>
              <a:rPr lang="en-US" b="1" dirty="0">
                <a:solidFill>
                  <a:srgbClr val="C00000"/>
                </a:solidFill>
                <a:effectLst>
                  <a:outerShdw blurRad="38100" dist="38100" dir="2700000" algn="tl">
                    <a:srgbClr val="000000">
                      <a:alpha val="43137"/>
                    </a:srgbClr>
                  </a:outerShdw>
                </a:effectLst>
                <a:latin typeface="Traditional Arabic" panose="02020603050405020304" pitchFamily="18" charset="-78"/>
                <a:cs typeface="AL-Mohanad Bold" pitchFamily="2" charset="-78"/>
              </a:rPr>
              <a:t>0</a:t>
            </a:r>
            <a:r>
              <a:rPr lang="en-US" dirty="0">
                <a:latin typeface="Traditional Arabic" panose="02020603050405020304" pitchFamily="18" charset="-78"/>
                <a:cs typeface="AL-Mohanad Bold" pitchFamily="2" charset="-78"/>
              </a:rPr>
              <a:t>,</a:t>
            </a:r>
            <a:r>
              <a:rPr lang="en-US" b="1" dirty="0">
                <a:solidFill>
                  <a:srgbClr val="C00000"/>
                </a:solidFill>
                <a:effectLst>
                  <a:outerShdw blurRad="38100" dist="38100" dir="2700000" algn="tl">
                    <a:srgbClr val="000000">
                      <a:alpha val="43137"/>
                    </a:srgbClr>
                  </a:outerShdw>
                </a:effectLst>
                <a:latin typeface="Traditional Arabic" panose="02020603050405020304" pitchFamily="18" charset="-78"/>
                <a:cs typeface="AL-Mohanad Bold" pitchFamily="2" charset="-78"/>
              </a:rPr>
              <a:t>1</a:t>
            </a:r>
            <a:r>
              <a:rPr lang="en-US" dirty="0">
                <a:latin typeface="Traditional Arabic" panose="02020603050405020304" pitchFamily="18" charset="-78"/>
                <a:cs typeface="AL-Mohanad Bold" pitchFamily="2" charset="-78"/>
              </a:rPr>
              <a:t>)</a:t>
            </a:r>
          </a:p>
        </p:txBody>
      </p:sp>
      <p:sp>
        <p:nvSpPr>
          <p:cNvPr id="6" name="Rectangle 2"/>
          <p:cNvSpPr txBox="1">
            <a:spLocks noChangeArrowheads="1"/>
          </p:cNvSpPr>
          <p:nvPr/>
        </p:nvSpPr>
        <p:spPr>
          <a:xfrm>
            <a:off x="228600" y="152400"/>
            <a:ext cx="8686800" cy="875158"/>
          </a:xfrm>
          <a:prstGeom prst="rect">
            <a:avLst/>
          </a:prstGeom>
          <a:solidFill>
            <a:srgbClr val="C00000"/>
          </a:solidFill>
          <a:ln>
            <a:noFill/>
            <a:headEnd/>
            <a:tailEnd/>
          </a:ln>
          <a:effectLst>
            <a:outerShdw blurRad="57150" dist="19050" dir="5400000" algn="ctr" rotWithShape="0">
              <a:srgbClr val="000000">
                <a:alpha val="63000"/>
              </a:srgbClr>
            </a:outerShdw>
            <a:softEdge rad="63500"/>
          </a:effectLst>
        </p:spPr>
        <p:style>
          <a:lnRef idx="0">
            <a:schemeClr val="accent1"/>
          </a:lnRef>
          <a:fillRef idx="3">
            <a:schemeClr val="accent1"/>
          </a:fillRef>
          <a:effectRef idx="3">
            <a:schemeClr val="accent1"/>
          </a:effectRef>
          <a:fontRef idx="minor">
            <a:schemeClr val="lt1"/>
          </a:fontRef>
        </p:style>
        <p:txBody>
          <a:bodyPr vert="horz" wrap="square" lIns="92075" tIns="144000" rIns="92075" bIns="46038" rtlCol="1" anchor="ctr">
            <a:spAutoFit/>
          </a:bodyPr>
          <a:lstStyle>
            <a:lvl1pPr algn="r" defTabSz="685800" rtl="1" eaLnBrk="1" latinLnBrk="0" hangingPunct="1">
              <a:lnSpc>
                <a:spcPct val="90000"/>
              </a:lnSpc>
              <a:spcBef>
                <a:spcPct val="0"/>
              </a:spcBef>
              <a:buNone/>
              <a:defRPr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rtl="0" eaLnBrk="0" fontAlgn="base" hangingPunct="0">
              <a:spcAft>
                <a:spcPct val="0"/>
              </a:spcAft>
            </a:pPr>
            <a:r>
              <a:rPr lang="ar-SA" sz="4800" b="1" dirty="0">
                <a:ln w="9525">
                  <a:noFill/>
                  <a:prstDash val="solid"/>
                </a:ln>
                <a:solidFill>
                  <a:prstClr val="white"/>
                </a:solidFill>
                <a:effectLst>
                  <a:glow rad="101600">
                    <a:prstClr val="black">
                      <a:alpha val="60000"/>
                    </a:prstClr>
                  </a:glow>
                  <a:outerShdw blurRad="12700" dist="38100" dir="2700000" algn="tl" rotWithShape="0">
                    <a:srgbClr val="4472C4">
                      <a:lumMod val="60000"/>
                      <a:lumOff val="40000"/>
                    </a:srgbClr>
                  </a:outerShdw>
                </a:effectLst>
                <a:latin typeface="Traditional Arabic" panose="02020603050405020304" pitchFamily="18" charset="-78"/>
                <a:cs typeface="AGA Dimnah Regular" pitchFamily="2" charset="-78"/>
              </a:rPr>
              <a:t>تعامل الحاسب مع البيانات</a:t>
            </a:r>
          </a:p>
        </p:txBody>
      </p:sp>
      <p:pic>
        <p:nvPicPr>
          <p:cNvPr id="2" name="صورة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6198" y="5176436"/>
            <a:ext cx="1981201" cy="1681564"/>
          </a:xfrm>
          <a:prstGeom prst="rect">
            <a:avLst/>
          </a:prstGeom>
        </p:spPr>
      </p:pic>
    </p:spTree>
    <p:extLst>
      <p:ext uri="{BB962C8B-B14F-4D97-AF65-F5344CB8AC3E}">
        <p14:creationId xmlns:p14="http://schemas.microsoft.com/office/powerpoint/2010/main" val="12261243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par>
                          <p:cTn id="8" fill="hold">
                            <p:stCondLst>
                              <p:cond delay="20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100355">
                                            <p:txEl>
                                              <p:pRg st="0" end="0"/>
                                            </p:txEl>
                                          </p:spTgt>
                                        </p:tgtEl>
                                        <p:attrNameLst>
                                          <p:attrName>style.visibility</p:attrName>
                                        </p:attrNameLst>
                                      </p:cBhvr>
                                      <p:to>
                                        <p:strVal val="visible"/>
                                      </p:to>
                                    </p:set>
                                    <p:animEffect transition="in" filter="wipe(right)">
                                      <p:cBhvr>
                                        <p:cTn id="18" dur="2000"/>
                                        <p:tgtEl>
                                          <p:spTgt spid="10035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100355">
                                            <p:txEl>
                                              <p:pRg st="1" end="1"/>
                                            </p:txEl>
                                          </p:spTgt>
                                        </p:tgtEl>
                                        <p:attrNameLst>
                                          <p:attrName>style.visibility</p:attrName>
                                        </p:attrNameLst>
                                      </p:cBhvr>
                                      <p:to>
                                        <p:strVal val="visible"/>
                                      </p:to>
                                    </p:set>
                                    <p:animEffect transition="in" filter="wipe(right)">
                                      <p:cBhvr>
                                        <p:cTn id="23" dur="2000"/>
                                        <p:tgtEl>
                                          <p:spTgt spid="10035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100355">
                                            <p:txEl>
                                              <p:pRg st="3" end="3"/>
                                            </p:txEl>
                                          </p:spTgt>
                                        </p:tgtEl>
                                        <p:attrNameLst>
                                          <p:attrName>style.visibility</p:attrName>
                                        </p:attrNameLst>
                                      </p:cBhvr>
                                      <p:to>
                                        <p:strVal val="visible"/>
                                      </p:to>
                                    </p:set>
                                    <p:animEffect transition="in" filter="wipe(right)">
                                      <p:cBhvr>
                                        <p:cTn id="28" dur="2000"/>
                                        <p:tgtEl>
                                          <p:spTgt spid="100355">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100355">
                                            <p:txEl>
                                              <p:pRg st="4" end="4"/>
                                            </p:txEl>
                                          </p:spTgt>
                                        </p:tgtEl>
                                        <p:attrNameLst>
                                          <p:attrName>style.visibility</p:attrName>
                                        </p:attrNameLst>
                                      </p:cBhvr>
                                      <p:to>
                                        <p:strVal val="visible"/>
                                      </p:to>
                                    </p:set>
                                    <p:animEffect transition="in" filter="wipe(right)">
                                      <p:cBhvr>
                                        <p:cTn id="33" dur="2000"/>
                                        <p:tgtEl>
                                          <p:spTgt spid="100355">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nodeType="clickEffect">
                                  <p:stCondLst>
                                    <p:cond delay="0"/>
                                  </p:stCondLst>
                                  <p:childTnLst>
                                    <p:set>
                                      <p:cBhvr>
                                        <p:cTn id="37" dur="1" fill="hold">
                                          <p:stCondLst>
                                            <p:cond delay="0"/>
                                          </p:stCondLst>
                                        </p:cTn>
                                        <p:tgtEl>
                                          <p:spTgt spid="100355">
                                            <p:txEl>
                                              <p:pRg st="7" end="7"/>
                                            </p:txEl>
                                          </p:spTgt>
                                        </p:tgtEl>
                                        <p:attrNameLst>
                                          <p:attrName>style.visibility</p:attrName>
                                        </p:attrNameLst>
                                      </p:cBhvr>
                                      <p:to>
                                        <p:strVal val="visible"/>
                                      </p:to>
                                    </p:set>
                                    <p:animEffect transition="in" filter="wipe(right)">
                                      <p:cBhvr>
                                        <p:cTn id="38" dur="2000"/>
                                        <p:tgtEl>
                                          <p:spTgt spid="100355">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nodeType="clickEffect">
                                  <p:stCondLst>
                                    <p:cond delay="0"/>
                                  </p:stCondLst>
                                  <p:childTnLst>
                                    <p:set>
                                      <p:cBhvr>
                                        <p:cTn id="42" dur="1" fill="hold">
                                          <p:stCondLst>
                                            <p:cond delay="0"/>
                                          </p:stCondLst>
                                        </p:cTn>
                                        <p:tgtEl>
                                          <p:spTgt spid="100355">
                                            <p:txEl>
                                              <p:pRg st="8" end="8"/>
                                            </p:txEl>
                                          </p:spTgt>
                                        </p:tgtEl>
                                        <p:attrNameLst>
                                          <p:attrName>style.visibility</p:attrName>
                                        </p:attrNameLst>
                                      </p:cBhvr>
                                      <p:to>
                                        <p:strVal val="visible"/>
                                      </p:to>
                                    </p:set>
                                    <p:animEffect transition="in" filter="wipe(right)">
                                      <p:cBhvr>
                                        <p:cTn id="43" dur="2000"/>
                                        <p:tgtEl>
                                          <p:spTgt spid="10035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AE4572D-2390-4295-95F9-6E0C681447C7}"/>
              </a:ext>
            </a:extLst>
          </p:cNvPr>
          <p:cNvSpPr txBox="1">
            <a:spLocks noChangeArrowheads="1"/>
          </p:cNvSpPr>
          <p:nvPr/>
        </p:nvSpPr>
        <p:spPr>
          <a:xfrm>
            <a:off x="1187624" y="0"/>
            <a:ext cx="7272808" cy="476672"/>
          </a:xfrm>
          <a:prstGeom prst="rect">
            <a:avLst/>
          </a:prstGeom>
          <a:ln/>
        </p:spPr>
        <p:style>
          <a:lnRef idx="2">
            <a:schemeClr val="accent1"/>
          </a:lnRef>
          <a:fillRef idx="1">
            <a:schemeClr val="lt1"/>
          </a:fillRef>
          <a:effectRef idx="0">
            <a:schemeClr val="accent1"/>
          </a:effectRef>
          <a:fontRef idx="minor">
            <a:schemeClr val="dk1"/>
          </a:fontRef>
        </p:style>
        <p:txBody>
          <a:bodyPr/>
          <a:lst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Arial" pitchFamily="34" charset="0"/>
                <a:cs typeface="Arial" pitchFamily="34" charset="0"/>
              </a:defRPr>
            </a:lvl2pPr>
            <a:lvl3pPr algn="ctr" rtl="1" eaLnBrk="0" fontAlgn="base" hangingPunct="0">
              <a:spcBef>
                <a:spcPct val="0"/>
              </a:spcBef>
              <a:spcAft>
                <a:spcPct val="0"/>
              </a:spcAft>
              <a:defRPr sz="4400">
                <a:solidFill>
                  <a:schemeClr val="tx2"/>
                </a:solidFill>
                <a:latin typeface="Arial" pitchFamily="34" charset="0"/>
                <a:cs typeface="Arial" pitchFamily="34" charset="0"/>
              </a:defRPr>
            </a:lvl3pPr>
            <a:lvl4pPr algn="ctr" rtl="1" eaLnBrk="0" fontAlgn="base" hangingPunct="0">
              <a:spcBef>
                <a:spcPct val="0"/>
              </a:spcBef>
              <a:spcAft>
                <a:spcPct val="0"/>
              </a:spcAft>
              <a:defRPr sz="4400">
                <a:solidFill>
                  <a:schemeClr val="tx2"/>
                </a:solidFill>
                <a:latin typeface="Arial" pitchFamily="34" charset="0"/>
                <a:cs typeface="Arial" pitchFamily="34" charset="0"/>
              </a:defRPr>
            </a:lvl4pPr>
            <a:lvl5pPr algn="ctr" rtl="1"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1" fontAlgn="base">
              <a:spcBef>
                <a:spcPct val="0"/>
              </a:spcBef>
              <a:spcAft>
                <a:spcPct val="0"/>
              </a:spcAft>
              <a:defRPr sz="4400">
                <a:solidFill>
                  <a:schemeClr val="tx2"/>
                </a:solidFill>
                <a:latin typeface="Arial" pitchFamily="34" charset="0"/>
                <a:cs typeface="Arial" pitchFamily="34" charset="0"/>
              </a:defRPr>
            </a:lvl6pPr>
            <a:lvl7pPr marL="914400" algn="ctr" rtl="1" fontAlgn="base">
              <a:spcBef>
                <a:spcPct val="0"/>
              </a:spcBef>
              <a:spcAft>
                <a:spcPct val="0"/>
              </a:spcAft>
              <a:defRPr sz="4400">
                <a:solidFill>
                  <a:schemeClr val="tx2"/>
                </a:solidFill>
                <a:latin typeface="Arial" pitchFamily="34" charset="0"/>
                <a:cs typeface="Arial" pitchFamily="34" charset="0"/>
              </a:defRPr>
            </a:lvl7pPr>
            <a:lvl8pPr marL="1371600" algn="ctr" rtl="1" fontAlgn="base">
              <a:spcBef>
                <a:spcPct val="0"/>
              </a:spcBef>
              <a:spcAft>
                <a:spcPct val="0"/>
              </a:spcAft>
              <a:defRPr sz="4400">
                <a:solidFill>
                  <a:schemeClr val="tx2"/>
                </a:solidFill>
                <a:latin typeface="Arial" pitchFamily="34" charset="0"/>
                <a:cs typeface="Arial" pitchFamily="34" charset="0"/>
              </a:defRPr>
            </a:lvl8pPr>
            <a:lvl9pPr marL="1828800" algn="ctr" rtl="1" fontAlgn="base">
              <a:spcBef>
                <a:spcPct val="0"/>
              </a:spcBef>
              <a:spcAft>
                <a:spcPct val="0"/>
              </a:spcAft>
              <a:defRPr sz="4400">
                <a:solidFill>
                  <a:schemeClr val="tx2"/>
                </a:solidFill>
                <a:latin typeface="Arial" pitchFamily="34" charset="0"/>
                <a:cs typeface="Arial" pitchFamily="34" charset="0"/>
              </a:defRPr>
            </a:lvl9pPr>
          </a:lstStyle>
          <a:p>
            <a:pPr eaLnBrk="1" hangingPunct="1">
              <a:defRPr/>
            </a:pPr>
            <a:r>
              <a:rPr lang="ar-SA" sz="2000" b="1" kern="0" dirty="0">
                <a:solidFill>
                  <a:srgbClr val="FF7C80"/>
                </a:solidFill>
                <a:cs typeface="Akhbar MT" pitchFamily="2" charset="-78"/>
              </a:rPr>
              <a:t>نشاط        تنفيذ</a:t>
            </a:r>
            <a:r>
              <a:rPr lang="ar-SA" sz="2000" kern="0" dirty="0">
                <a:solidFill>
                  <a:srgbClr val="FF7C80"/>
                </a:solidFill>
                <a:cs typeface="Akhbar MT" pitchFamily="2" charset="-78"/>
              </a:rPr>
              <a:t>: </a:t>
            </a:r>
            <a:r>
              <a:rPr lang="ar-SA" sz="2000" kern="0" dirty="0">
                <a:cs typeface="Akhbar MT" pitchFamily="2" charset="-78"/>
              </a:rPr>
              <a:t>جماعي                         </a:t>
            </a:r>
            <a:r>
              <a:rPr lang="ar-SA" sz="2000" b="1" kern="0" dirty="0">
                <a:solidFill>
                  <a:srgbClr val="FF7C80"/>
                </a:solidFill>
                <a:cs typeface="Akhbar MT" pitchFamily="2" charset="-78"/>
              </a:rPr>
              <a:t>المهارة : </a:t>
            </a:r>
            <a:r>
              <a:rPr lang="ar-SA" sz="2000" kern="0" dirty="0">
                <a:solidFill>
                  <a:schemeClr val="accent1">
                    <a:lumMod val="75000"/>
                  </a:schemeClr>
                </a:solidFill>
                <a:cs typeface="Akhbar MT" pitchFamily="2" charset="-78"/>
              </a:rPr>
              <a:t>مهارة اكتشاف الخطأ ( تفكير ناقد)</a:t>
            </a:r>
            <a:endParaRPr lang="en-US" sz="2000" kern="0" dirty="0">
              <a:solidFill>
                <a:schemeClr val="accent1">
                  <a:lumMod val="75000"/>
                </a:schemeClr>
              </a:solidFill>
            </a:endParaRPr>
          </a:p>
        </p:txBody>
      </p:sp>
      <p:sp>
        <p:nvSpPr>
          <p:cNvPr id="3" name="مستطيل مستدير الزوايا 2">
            <a:extLst>
              <a:ext uri="{FF2B5EF4-FFF2-40B4-BE49-F238E27FC236}">
                <a16:creationId xmlns:a16="http://schemas.microsoft.com/office/drawing/2014/main" id="{EBC0EDE5-0A1C-4511-8D8A-A33A118EC954}"/>
              </a:ext>
            </a:extLst>
          </p:cNvPr>
          <p:cNvSpPr/>
          <p:nvPr/>
        </p:nvSpPr>
        <p:spPr>
          <a:xfrm>
            <a:off x="396224" y="578868"/>
            <a:ext cx="8760119" cy="2029514"/>
          </a:xfrm>
          <a:prstGeom prst="roundRect">
            <a:avLst/>
          </a:prstGeom>
          <a:solidFill>
            <a:schemeClr val="accent1">
              <a:lumMod val="20000"/>
              <a:lumOff val="80000"/>
            </a:schemeClr>
          </a:solidFill>
        </p:spPr>
        <p:style>
          <a:lnRef idx="1">
            <a:schemeClr val="accent4"/>
          </a:lnRef>
          <a:fillRef idx="2">
            <a:schemeClr val="accent4"/>
          </a:fillRef>
          <a:effectRef idx="1">
            <a:schemeClr val="accent4"/>
          </a:effectRef>
          <a:fontRef idx="minor">
            <a:schemeClr val="dk1"/>
          </a:fontRef>
        </p:style>
        <p:txBody>
          <a:bodyPr rtlCol="1" anchor="ctr"/>
          <a:lstStyle/>
          <a:p>
            <a:pPr algn="ctr"/>
            <a:r>
              <a:rPr lang="ar-SA" sz="3200" dirty="0">
                <a:solidFill>
                  <a:schemeClr val="accent1">
                    <a:lumMod val="75000"/>
                  </a:schemeClr>
                </a:solidFill>
              </a:rPr>
              <a:t>طالبتي المُجدّة .. أمامك مجموعة من المعلومات عن طريقة تعامل الحاسب مع البيانات النصية , لكن بعض هذه المعلومات خاطئة</a:t>
            </a:r>
          </a:p>
          <a:p>
            <a:pPr algn="ctr"/>
            <a:r>
              <a:rPr lang="ar-SA" sz="3200" dirty="0">
                <a:solidFill>
                  <a:schemeClr val="accent1">
                    <a:lumMod val="75000"/>
                  </a:schemeClr>
                </a:solidFill>
              </a:rPr>
              <a:t>اكتشفي ذلك مستعينة بالكتاب المدرسي ص 115  , ثم </a:t>
            </a:r>
            <a:r>
              <a:rPr lang="ar-SA" sz="3200" dirty="0" err="1">
                <a:solidFill>
                  <a:schemeClr val="accent1">
                    <a:lumMod val="75000"/>
                  </a:schemeClr>
                </a:solidFill>
              </a:rPr>
              <a:t>اعيدي</a:t>
            </a:r>
            <a:r>
              <a:rPr lang="ar-SA" sz="3200" dirty="0">
                <a:solidFill>
                  <a:schemeClr val="accent1">
                    <a:lumMod val="75000"/>
                  </a:schemeClr>
                </a:solidFill>
              </a:rPr>
              <a:t> صياغة القطعة  لتصبح صحيحة </a:t>
            </a:r>
          </a:p>
        </p:txBody>
      </p:sp>
      <p:sp>
        <p:nvSpPr>
          <p:cNvPr id="4" name="مستطيل 3">
            <a:extLst>
              <a:ext uri="{FF2B5EF4-FFF2-40B4-BE49-F238E27FC236}">
                <a16:creationId xmlns:a16="http://schemas.microsoft.com/office/drawing/2014/main" id="{09FD02E8-CA55-4471-A4B4-32853CDCA999}"/>
              </a:ext>
            </a:extLst>
          </p:cNvPr>
          <p:cNvSpPr/>
          <p:nvPr/>
        </p:nvSpPr>
        <p:spPr>
          <a:xfrm>
            <a:off x="521209" y="2710578"/>
            <a:ext cx="8443280" cy="4030790"/>
          </a:xfrm>
          <a:prstGeom prst="rect">
            <a:avLst/>
          </a:prstGeom>
          <a:ln w="76200">
            <a:solidFill>
              <a:schemeClr val="accent1"/>
            </a:solidFill>
            <a:prstDash val="dashDot"/>
          </a:ln>
        </p:spPr>
        <p:style>
          <a:lnRef idx="2">
            <a:schemeClr val="accent6"/>
          </a:lnRef>
          <a:fillRef idx="1">
            <a:schemeClr val="lt1"/>
          </a:fillRef>
          <a:effectRef idx="0">
            <a:schemeClr val="accent6"/>
          </a:effectRef>
          <a:fontRef idx="minor">
            <a:schemeClr val="dk1"/>
          </a:fontRef>
        </p:style>
        <p:txBody>
          <a:bodyPr rtlCol="1" anchor="ctr"/>
          <a:lstStyle/>
          <a:p>
            <a:pPr algn="ctr">
              <a:lnSpc>
                <a:spcPct val="150000"/>
              </a:lnSpc>
            </a:pPr>
            <a:r>
              <a:rPr lang="ar-SA" sz="2800" b="1" dirty="0"/>
              <a:t>الحاسب يدرك لغة البشر كالحروف والأرقام وفي بعض الأحيان يستخدم بيانات تماثلية لتمثيل الحرف الهجائي أو الرقم بمجموعة من الأرقام الثنائية  , فمثلا يعبر عن الحرف أ بسلسلة من 10 رموز ثنائية (</a:t>
            </a:r>
            <a:r>
              <a:rPr lang="en-US" sz="2800" b="1" dirty="0"/>
              <a:t>11000110</a:t>
            </a:r>
            <a:r>
              <a:rPr lang="ar-SA" sz="2800" b="1" dirty="0"/>
              <a:t> ) كما يعبر عن الرقم 9 بالنظام العشري برقم(</a:t>
            </a:r>
            <a:r>
              <a:rPr lang="en-US" sz="2800" b="1" dirty="0"/>
              <a:t>1001</a:t>
            </a:r>
            <a:r>
              <a:rPr lang="ar-SA" sz="2800" b="1" dirty="0"/>
              <a:t> ) بالنظام الثنائي  , وتسمى عملية تمثيل البيانات النصية داخل الحاسب بأرقام ثنائية بأنها عملية تنصيص للبيانات</a:t>
            </a:r>
          </a:p>
        </p:txBody>
      </p:sp>
      <p:cxnSp>
        <p:nvCxnSpPr>
          <p:cNvPr id="5" name="رابط مستقيم 4">
            <a:extLst>
              <a:ext uri="{FF2B5EF4-FFF2-40B4-BE49-F238E27FC236}">
                <a16:creationId xmlns:a16="http://schemas.microsoft.com/office/drawing/2014/main" id="{749479EE-A5D8-4A8C-B875-174587F78DC3}"/>
              </a:ext>
            </a:extLst>
          </p:cNvPr>
          <p:cNvCxnSpPr>
            <a:cxnSpLocks/>
          </p:cNvCxnSpPr>
          <p:nvPr/>
        </p:nvCxnSpPr>
        <p:spPr>
          <a:xfrm>
            <a:off x="6300192" y="3284984"/>
            <a:ext cx="1541709" cy="1174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رابط مستقيم 5">
            <a:extLst>
              <a:ext uri="{FF2B5EF4-FFF2-40B4-BE49-F238E27FC236}">
                <a16:creationId xmlns:a16="http://schemas.microsoft.com/office/drawing/2014/main" id="{BC62499F-8FB5-40D2-9A7B-C334D81E4B98}"/>
              </a:ext>
            </a:extLst>
          </p:cNvPr>
          <p:cNvCxnSpPr>
            <a:cxnSpLocks/>
          </p:cNvCxnSpPr>
          <p:nvPr/>
        </p:nvCxnSpPr>
        <p:spPr>
          <a:xfrm>
            <a:off x="832514" y="3956868"/>
            <a:ext cx="1541709" cy="1174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a:extLst>
              <a:ext uri="{FF2B5EF4-FFF2-40B4-BE49-F238E27FC236}">
                <a16:creationId xmlns:a16="http://schemas.microsoft.com/office/drawing/2014/main" id="{A6CA130C-8E6A-44B8-800B-6ADC65C07853}"/>
              </a:ext>
            </a:extLst>
          </p:cNvPr>
          <p:cNvCxnSpPr>
            <a:cxnSpLocks/>
          </p:cNvCxnSpPr>
          <p:nvPr/>
        </p:nvCxnSpPr>
        <p:spPr>
          <a:xfrm flipV="1">
            <a:off x="2627784" y="4708328"/>
            <a:ext cx="617089" cy="1764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a:extLst>
              <a:ext uri="{FF2B5EF4-FFF2-40B4-BE49-F238E27FC236}">
                <a16:creationId xmlns:a16="http://schemas.microsoft.com/office/drawing/2014/main" id="{7427434B-6FA1-49B0-8B82-FF791FAB730A}"/>
              </a:ext>
            </a:extLst>
          </p:cNvPr>
          <p:cNvCxnSpPr>
            <a:cxnSpLocks/>
          </p:cNvCxnSpPr>
          <p:nvPr/>
        </p:nvCxnSpPr>
        <p:spPr>
          <a:xfrm>
            <a:off x="4283283" y="6665773"/>
            <a:ext cx="577433" cy="358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57509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3000"/>
            <a:lum/>
          </a:blip>
          <a:srcRect/>
          <a:stretch>
            <a:fillRect l="-10000" r="-10000"/>
          </a:stretch>
        </a:blipFill>
        <a:effectLst/>
      </p:bgPr>
    </p:bg>
    <p:spTree>
      <p:nvGrpSpPr>
        <p:cNvPr id="1" name=""/>
        <p:cNvGrpSpPr/>
        <p:nvPr/>
      </p:nvGrpSpPr>
      <p:grpSpPr>
        <a:xfrm>
          <a:off x="0" y="0"/>
          <a:ext cx="0" cy="0"/>
          <a:chOff x="0" y="0"/>
          <a:chExt cx="0" cy="0"/>
        </a:xfrm>
      </p:grpSpPr>
      <p:pic>
        <p:nvPicPr>
          <p:cNvPr id="2" name="صورة 1"/>
          <p:cNvPicPr>
            <a:picLocks noChangeAspect="1"/>
          </p:cNvPicPr>
          <p:nvPr/>
        </p:nvPicPr>
        <p:blipFill rotWithShape="1">
          <a:blip r:embed="rId3" cstate="print">
            <a:clrChange>
              <a:clrFrom>
                <a:srgbClr val="FCFCFC"/>
              </a:clrFrom>
              <a:clrTo>
                <a:srgbClr val="FCFCFC">
                  <a:alpha val="0"/>
                </a:srgbClr>
              </a:clrTo>
            </a:clrChange>
            <a:extLst>
              <a:ext uri="{28A0092B-C50C-407E-A947-70E740481C1C}">
                <a14:useLocalDpi xmlns:a14="http://schemas.microsoft.com/office/drawing/2010/main" val="0"/>
              </a:ext>
            </a:extLst>
          </a:blip>
          <a:srcRect l="10344" r="10031" b="9274"/>
          <a:stretch/>
        </p:blipFill>
        <p:spPr>
          <a:xfrm flipH="1">
            <a:off x="-152400" y="4529790"/>
            <a:ext cx="2743200" cy="2328210"/>
          </a:xfrm>
          <a:prstGeom prst="rect">
            <a:avLst/>
          </a:prstGeom>
        </p:spPr>
      </p:pic>
      <p:sp>
        <p:nvSpPr>
          <p:cNvPr id="100355" name="Rectangle 3"/>
          <p:cNvSpPr>
            <a:spLocks noGrp="1" noChangeArrowheads="1"/>
          </p:cNvSpPr>
          <p:nvPr>
            <p:ph idx="1"/>
          </p:nvPr>
        </p:nvSpPr>
        <p:spPr>
          <a:xfrm>
            <a:off x="152400" y="1447800"/>
            <a:ext cx="8839200" cy="4953000"/>
          </a:xfrm>
        </p:spPr>
        <p:txBody>
          <a:bodyPr>
            <a:noAutofit/>
          </a:bodyPr>
          <a:lstStyle/>
          <a:p>
            <a:pPr algn="r" rtl="1">
              <a:lnSpc>
                <a:spcPct val="150000"/>
              </a:lnSpc>
            </a:pPr>
            <a:r>
              <a:rPr lang="ar-SA" sz="3200" b="1" dirty="0">
                <a:latin typeface="Traditional Arabic" panose="02020603050405020304" pitchFamily="18" charset="-78"/>
                <a:cs typeface="AL-Mohanad Bold" pitchFamily="2" charset="-78"/>
              </a:rPr>
              <a:t>يتم تمثيل الحرف الهجائي أو الرقم بمجموعة من الأرقام الثنائية.  فعلى سبيل المثال يعبر عن حرف </a:t>
            </a:r>
            <a:r>
              <a:rPr lang="ar-SA" sz="3200" b="1" dirty="0">
                <a:solidFill>
                  <a:srgbClr val="0033CC"/>
                </a:solidFill>
                <a:latin typeface="Traditional Arabic" panose="02020603050405020304" pitchFamily="18" charset="-78"/>
                <a:cs typeface="AL-Mohanad Bold" pitchFamily="2" charset="-78"/>
              </a:rPr>
              <a:t>( </a:t>
            </a:r>
            <a:r>
              <a:rPr lang="ar-SA" sz="3200" b="1" dirty="0">
                <a:solidFill>
                  <a:srgbClr val="0033CC"/>
                </a:solidFill>
                <a:latin typeface="Traditional Arabic" panose="02020603050405020304" pitchFamily="18" charset="-78"/>
                <a:cs typeface="+mj-cs"/>
              </a:rPr>
              <a:t>أ </a:t>
            </a:r>
            <a:r>
              <a:rPr lang="ar-SA" sz="3200" b="1" dirty="0">
                <a:solidFill>
                  <a:srgbClr val="0033CC"/>
                </a:solidFill>
                <a:latin typeface="Traditional Arabic" panose="02020603050405020304" pitchFamily="18" charset="-78"/>
                <a:cs typeface="AL-Mohanad Bold" pitchFamily="2" charset="-78"/>
              </a:rPr>
              <a:t>) </a:t>
            </a:r>
            <a:r>
              <a:rPr lang="ar-SA" sz="3200" b="1" dirty="0">
                <a:latin typeface="Traditional Arabic" panose="02020603050405020304" pitchFamily="18" charset="-78"/>
                <a:cs typeface="AL-Mohanad Bold" pitchFamily="2" charset="-78"/>
              </a:rPr>
              <a:t>بسلسلة من   </a:t>
            </a:r>
            <a:r>
              <a:rPr lang="ar-SA" sz="3200" dirty="0">
                <a:ln>
                  <a:solidFill>
                    <a:srgbClr val="009900"/>
                  </a:solidFill>
                </a:ln>
                <a:solidFill>
                  <a:schemeClr val="accent6"/>
                </a:solidFill>
                <a:effectLst>
                  <a:outerShdw blurRad="38100" dist="38100" dir="2700000" algn="tl">
                    <a:srgbClr val="000000">
                      <a:alpha val="43137"/>
                    </a:srgbClr>
                  </a:outerShdw>
                </a:effectLst>
                <a:latin typeface="Traditional Arabic" panose="02020603050405020304" pitchFamily="18" charset="-78"/>
                <a:cs typeface="PT Bold Heading" pitchFamily="2" charset="-78"/>
              </a:rPr>
              <a:t>8</a:t>
            </a:r>
            <a:r>
              <a:rPr lang="ar-SA" sz="3200" b="1" dirty="0">
                <a:latin typeface="Traditional Arabic" panose="02020603050405020304" pitchFamily="18" charset="-78"/>
                <a:cs typeface="AL-Mohanad Bold" pitchFamily="2" charset="-78"/>
              </a:rPr>
              <a:t>  رموز ثنائية هي </a:t>
            </a:r>
            <a:r>
              <a:rPr lang="ar-SA" sz="3200" b="1" dirty="0">
                <a:solidFill>
                  <a:srgbClr val="0033CC"/>
                </a:solidFill>
                <a:latin typeface="Traditional Arabic" panose="02020603050405020304" pitchFamily="18" charset="-78"/>
                <a:cs typeface="AL-Mohanad Bold" pitchFamily="2" charset="-78"/>
              </a:rPr>
              <a:t>(</a:t>
            </a:r>
            <a:r>
              <a:rPr lang="en-US" sz="3200" b="1" dirty="0">
                <a:solidFill>
                  <a:srgbClr val="0033CC"/>
                </a:solidFill>
                <a:latin typeface="Traditional Arabic" panose="02020603050405020304" pitchFamily="18" charset="-78"/>
                <a:cs typeface="AL-Mohanad Bold" pitchFamily="2" charset="-78"/>
              </a:rPr>
              <a:t>11000110</a:t>
            </a:r>
            <a:r>
              <a:rPr lang="ar-SA" sz="3200" b="1" dirty="0">
                <a:solidFill>
                  <a:srgbClr val="0033CC"/>
                </a:solidFill>
                <a:latin typeface="Traditional Arabic" panose="02020603050405020304" pitchFamily="18" charset="-78"/>
                <a:cs typeface="AL-Mohanad Bold" pitchFamily="2" charset="-78"/>
              </a:rPr>
              <a:t>).</a:t>
            </a:r>
            <a:endParaRPr lang="en-US" sz="3200" b="1" dirty="0">
              <a:solidFill>
                <a:srgbClr val="0033CC"/>
              </a:solidFill>
              <a:latin typeface="Traditional Arabic" panose="02020603050405020304" pitchFamily="18" charset="-78"/>
              <a:cs typeface="AL-Mohanad Bold" pitchFamily="2" charset="-78"/>
            </a:endParaRPr>
          </a:p>
          <a:p>
            <a:pPr algn="r" rtl="1">
              <a:lnSpc>
                <a:spcPct val="150000"/>
              </a:lnSpc>
            </a:pPr>
            <a:r>
              <a:rPr lang="ar-SA" sz="3200" b="1" dirty="0">
                <a:latin typeface="Traditional Arabic" panose="02020603050405020304" pitchFamily="18" charset="-78"/>
                <a:cs typeface="AL-Mohanad Bold" pitchFamily="2" charset="-78"/>
              </a:rPr>
              <a:t>ويطلق على عملية تمثيل البيانات النصية داخل الحاسب بأرقام ثنائية بأنها عملية ترميز للبيانات  </a:t>
            </a:r>
            <a:r>
              <a:rPr lang="en-US" sz="3200" b="1" dirty="0">
                <a:ln>
                  <a:solidFill>
                    <a:srgbClr val="009900"/>
                  </a:solidFill>
                </a:ln>
                <a:solidFill>
                  <a:schemeClr val="accent6"/>
                </a:solidFill>
                <a:latin typeface="Traditional Arabic" panose="02020603050405020304" pitchFamily="18" charset="-78"/>
                <a:cs typeface="AL-Mohanad Bold" pitchFamily="2" charset="-78"/>
              </a:rPr>
              <a:t>Coding</a:t>
            </a:r>
            <a:r>
              <a:rPr lang="ar-SA" sz="3200" b="1" dirty="0">
                <a:latin typeface="Traditional Arabic" panose="02020603050405020304" pitchFamily="18" charset="-78"/>
                <a:cs typeface="AL-Mohanad Bold" pitchFamily="2" charset="-78"/>
              </a:rPr>
              <a:t>.</a:t>
            </a:r>
            <a:endParaRPr lang="en-US" sz="3200" b="1" dirty="0">
              <a:latin typeface="Traditional Arabic" panose="02020603050405020304" pitchFamily="18" charset="-78"/>
              <a:cs typeface="AL-Mohanad Bold" pitchFamily="2" charset="-78"/>
            </a:endParaRPr>
          </a:p>
        </p:txBody>
      </p:sp>
      <p:sp>
        <p:nvSpPr>
          <p:cNvPr id="6" name="Rectangle 2"/>
          <p:cNvSpPr txBox="1">
            <a:spLocks noChangeArrowheads="1"/>
          </p:cNvSpPr>
          <p:nvPr/>
        </p:nvSpPr>
        <p:spPr>
          <a:xfrm>
            <a:off x="1029600" y="347023"/>
            <a:ext cx="7200000" cy="747637"/>
          </a:xfrm>
          <a:prstGeom prst="rect">
            <a:avLst/>
          </a:prstGeom>
          <a:solidFill>
            <a:srgbClr val="92D050"/>
          </a:solidFill>
          <a:ln>
            <a:noFill/>
            <a:headEnd/>
            <a:tailEnd/>
          </a:ln>
          <a:effectLst>
            <a:outerShdw blurRad="57150" dist="19050" dir="5400000" algn="ctr" rotWithShape="0">
              <a:srgbClr val="000000">
                <a:alpha val="63000"/>
              </a:srgbClr>
            </a:outerShdw>
            <a:softEdge rad="63500"/>
          </a:effectLst>
        </p:spPr>
        <p:style>
          <a:lnRef idx="0">
            <a:schemeClr val="accent1"/>
          </a:lnRef>
          <a:fillRef idx="3">
            <a:schemeClr val="accent1"/>
          </a:fillRef>
          <a:effectRef idx="3">
            <a:schemeClr val="accent1"/>
          </a:effectRef>
          <a:fontRef idx="minor">
            <a:schemeClr val="lt1"/>
          </a:fontRef>
        </p:style>
        <p:txBody>
          <a:bodyPr vert="horz" wrap="square" lIns="92075" tIns="36000" rIns="92075" bIns="46038" rtlCol="1" anchor="ctr">
            <a:spAutoFit/>
          </a:bodyPr>
          <a:lstStyle>
            <a:lvl1pPr algn="r" defTabSz="685800" rtl="1" eaLnBrk="1" latinLnBrk="0" hangingPunct="1">
              <a:lnSpc>
                <a:spcPct val="90000"/>
              </a:lnSpc>
              <a:spcBef>
                <a:spcPct val="0"/>
              </a:spcBef>
              <a:buNone/>
              <a:defRPr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rtl="0" eaLnBrk="0" fontAlgn="base" hangingPunct="0">
              <a:spcAft>
                <a:spcPct val="0"/>
              </a:spcAft>
            </a:pPr>
            <a:r>
              <a:rPr lang="ar-SA" sz="4800" b="1" dirty="0">
                <a:ln w="9525">
                  <a:noFill/>
                  <a:prstDash val="solid"/>
                </a:ln>
                <a:solidFill>
                  <a:prstClr val="white"/>
                </a:solidFill>
                <a:effectLst>
                  <a:glow rad="101600">
                    <a:prstClr val="black">
                      <a:alpha val="60000"/>
                    </a:prstClr>
                  </a:glow>
                  <a:outerShdw blurRad="12700" dist="38100" dir="2700000" algn="tl" rotWithShape="0">
                    <a:srgbClr val="4472C4">
                      <a:lumMod val="60000"/>
                      <a:lumOff val="40000"/>
                    </a:srgbClr>
                  </a:outerShdw>
                </a:effectLst>
                <a:latin typeface="Traditional Arabic" panose="02020603050405020304" pitchFamily="18" charset="-78"/>
                <a:cs typeface="AGA Dimnah Regular" pitchFamily="2" charset="-78"/>
              </a:rPr>
              <a:t>تعامل الحاسب مع بيانات النصوص</a:t>
            </a:r>
          </a:p>
        </p:txBody>
      </p:sp>
    </p:spTree>
    <p:extLst>
      <p:ext uri="{BB962C8B-B14F-4D97-AF65-F5344CB8AC3E}">
        <p14:creationId xmlns:p14="http://schemas.microsoft.com/office/powerpoint/2010/main" val="203085966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0355">
                                            <p:txEl>
                                              <p:pRg st="0" end="0"/>
                                            </p:txEl>
                                          </p:spTgt>
                                        </p:tgtEl>
                                        <p:attrNameLst>
                                          <p:attrName>style.visibility</p:attrName>
                                        </p:attrNameLst>
                                      </p:cBhvr>
                                      <p:to>
                                        <p:strVal val="visible"/>
                                      </p:to>
                                    </p:set>
                                    <p:animEffect transition="in" filter="fade">
                                      <p:cBhvr>
                                        <p:cTn id="12" dur="500"/>
                                        <p:tgtEl>
                                          <p:spTgt spid="10035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0355">
                                            <p:txEl>
                                              <p:pRg st="1" end="1"/>
                                            </p:txEl>
                                          </p:spTgt>
                                        </p:tgtEl>
                                        <p:attrNameLst>
                                          <p:attrName>style.visibility</p:attrName>
                                        </p:attrNameLst>
                                      </p:cBhvr>
                                      <p:to>
                                        <p:strVal val="visible"/>
                                      </p:to>
                                    </p:set>
                                    <p:animEffect transition="in" filter="fade">
                                      <p:cBhvr>
                                        <p:cTn id="17" dur="500"/>
                                        <p:tgtEl>
                                          <p:spTgt spid="1003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print">
            <a:alphaModFix amt="11000"/>
            <a:lum/>
          </a:blip>
          <a:srcRect/>
          <a:stretch>
            <a:fillRect l="-10000" r="-10000"/>
          </a:stretch>
        </a:blipFill>
        <a:effectLst/>
      </p:bgPr>
    </p:bg>
    <p:spTree>
      <p:nvGrpSpPr>
        <p:cNvPr id="1" name=""/>
        <p:cNvGrpSpPr/>
        <p:nvPr/>
      </p:nvGrpSpPr>
      <p:grpSpPr>
        <a:xfrm>
          <a:off x="0" y="0"/>
          <a:ext cx="0" cy="0"/>
          <a:chOff x="0" y="0"/>
          <a:chExt cx="0" cy="0"/>
        </a:xfrm>
      </p:grpSpPr>
      <p:sp>
        <p:nvSpPr>
          <p:cNvPr id="129027" name="Rectangle 3"/>
          <p:cNvSpPr>
            <a:spLocks noGrp="1" noChangeArrowheads="1"/>
          </p:cNvSpPr>
          <p:nvPr>
            <p:ph idx="1"/>
          </p:nvPr>
        </p:nvSpPr>
        <p:spPr>
          <a:xfrm>
            <a:off x="228600" y="1371600"/>
            <a:ext cx="8686800" cy="4876800"/>
          </a:xfrm>
          <a:noFill/>
          <a:ln/>
        </p:spPr>
        <p:txBody>
          <a:bodyPr lIns="92075" tIns="46038" rIns="92075" bIns="46038">
            <a:noAutofit/>
          </a:bodyPr>
          <a:lstStyle/>
          <a:p>
            <a:pPr algn="r" rtl="1">
              <a:lnSpc>
                <a:spcPct val="100000"/>
              </a:lnSpc>
            </a:pPr>
            <a:r>
              <a:rPr lang="ar-SA" sz="3200" dirty="0">
                <a:effectLst>
                  <a:outerShdw blurRad="38100" dist="38100" dir="2700000" algn="tl">
                    <a:srgbClr val="000000">
                      <a:alpha val="43137"/>
                    </a:srgbClr>
                  </a:outerShdw>
                </a:effectLst>
                <a:latin typeface="Traditional Arabic" panose="02020603050405020304" pitchFamily="18" charset="-78"/>
                <a:cs typeface="AGA Aladdin Regular" pitchFamily="2" charset="-78"/>
              </a:rPr>
              <a:t>تتألف الصور التي نراها على شاشة الحاسب من نقاط ضوئية ملونة منفصلة وقريبة من بعضها البعض إلى درجة توحي للمشاهد لها بأنها مستمرة، تدعى الواحدة منها نقطة </a:t>
            </a:r>
            <a:r>
              <a:rPr lang="ar-SA" sz="3200" b="1" dirty="0">
                <a:solidFill>
                  <a:srgbClr val="FF6600"/>
                </a:solidFill>
                <a:effectLst>
                  <a:outerShdw blurRad="38100" dist="38100" dir="2700000" algn="tl">
                    <a:srgbClr val="000000">
                      <a:alpha val="43137"/>
                    </a:srgbClr>
                  </a:outerShdw>
                </a:effectLst>
                <a:latin typeface="Traditional Arabic" panose="02020603050405020304" pitchFamily="18" charset="-78"/>
                <a:cs typeface="AGA Aladdin Regular" pitchFamily="2" charset="-78"/>
              </a:rPr>
              <a:t>(بيكسل </a:t>
            </a:r>
            <a:r>
              <a:rPr lang="en-US" sz="3200" b="1" dirty="0">
                <a:solidFill>
                  <a:srgbClr val="FF6600"/>
                </a:solidFill>
                <a:effectLst>
                  <a:outerShdw blurRad="38100" dist="38100" dir="2700000" algn="tl">
                    <a:srgbClr val="000000">
                      <a:alpha val="43137"/>
                    </a:srgbClr>
                  </a:outerShdw>
                </a:effectLst>
                <a:latin typeface="Traditional Arabic" panose="02020603050405020304" pitchFamily="18" charset="-78"/>
                <a:cs typeface="AGA Aladdin Regular" pitchFamily="2" charset="-78"/>
              </a:rPr>
              <a:t>Pixel</a:t>
            </a:r>
            <a:r>
              <a:rPr lang="ar-SA" sz="3200" b="1" dirty="0">
                <a:solidFill>
                  <a:srgbClr val="FF6600"/>
                </a:solidFill>
                <a:effectLst>
                  <a:outerShdw blurRad="38100" dist="38100" dir="2700000" algn="tl">
                    <a:srgbClr val="000000">
                      <a:alpha val="43137"/>
                    </a:srgbClr>
                  </a:outerShdw>
                </a:effectLst>
                <a:latin typeface="Traditional Arabic" panose="02020603050405020304" pitchFamily="18" charset="-78"/>
                <a:cs typeface="AGA Aladdin Regular" pitchFamily="2" charset="-78"/>
              </a:rPr>
              <a:t>).</a:t>
            </a:r>
          </a:p>
          <a:p>
            <a:pPr marL="0" indent="0" algn="r" rtl="1">
              <a:lnSpc>
                <a:spcPct val="100000"/>
              </a:lnSpc>
              <a:buNone/>
            </a:pPr>
            <a:endParaRPr lang="ar-SA" sz="700" dirty="0">
              <a:effectLst>
                <a:outerShdw blurRad="38100" dist="38100" dir="2700000" algn="tl">
                  <a:srgbClr val="000000">
                    <a:alpha val="43137"/>
                  </a:srgbClr>
                </a:outerShdw>
              </a:effectLst>
              <a:latin typeface="Traditional Arabic" panose="02020603050405020304" pitchFamily="18" charset="-78"/>
              <a:cs typeface="AGA Aladdin Regular" pitchFamily="2" charset="-78"/>
            </a:endParaRPr>
          </a:p>
          <a:p>
            <a:pPr algn="r" rtl="1">
              <a:lnSpc>
                <a:spcPct val="100000"/>
              </a:lnSpc>
            </a:pPr>
            <a:r>
              <a:rPr lang="ar-SA" sz="3200" dirty="0">
                <a:effectLst>
                  <a:outerShdw blurRad="38100" dist="38100" dir="2700000" algn="tl">
                    <a:srgbClr val="000000">
                      <a:alpha val="43137"/>
                    </a:srgbClr>
                  </a:outerShdw>
                </a:effectLst>
                <a:latin typeface="Traditional Arabic" panose="02020603050405020304" pitchFamily="18" charset="-78"/>
                <a:cs typeface="AGA Aladdin Regular" pitchFamily="2" charset="-78"/>
              </a:rPr>
              <a:t>يستخدم </a:t>
            </a:r>
            <a:r>
              <a:rPr lang="ar-SA" sz="3200" dirty="0" err="1">
                <a:effectLst>
                  <a:outerShdw blurRad="38100" dist="38100" dir="2700000" algn="tl">
                    <a:srgbClr val="000000">
                      <a:alpha val="43137"/>
                    </a:srgbClr>
                  </a:outerShdw>
                </a:effectLst>
                <a:latin typeface="Traditional Arabic" panose="02020603050405020304" pitchFamily="18" charset="-78"/>
                <a:cs typeface="AGA Aladdin Regular" pitchFamily="2" charset="-78"/>
              </a:rPr>
              <a:t>البكسل</a:t>
            </a:r>
            <a:r>
              <a:rPr lang="ar-SA" sz="3200" dirty="0">
                <a:effectLst>
                  <a:outerShdw blurRad="38100" dist="38100" dir="2700000" algn="tl">
                    <a:srgbClr val="000000">
                      <a:alpha val="43137"/>
                    </a:srgbClr>
                  </a:outerShdw>
                </a:effectLst>
                <a:latin typeface="Traditional Arabic" panose="02020603050405020304" pitchFamily="18" charset="-78"/>
                <a:cs typeface="AGA Aladdin Regular" pitchFamily="2" charset="-78"/>
              </a:rPr>
              <a:t> لقياس دقة  العرض على الشاشة ، فكلما كان عدد تلك النقاط أكبر كلما كان العرض أفضل وكانت الصورة أقرب  إلى الطبيعة.</a:t>
            </a:r>
          </a:p>
          <a:p>
            <a:pPr marL="0" indent="0" algn="r" rtl="1">
              <a:lnSpc>
                <a:spcPct val="100000"/>
              </a:lnSpc>
              <a:buNone/>
            </a:pPr>
            <a:endParaRPr lang="ar-SA" sz="700" dirty="0">
              <a:effectLst>
                <a:outerShdw blurRad="38100" dist="38100" dir="2700000" algn="tl">
                  <a:srgbClr val="000000">
                    <a:alpha val="43137"/>
                  </a:srgbClr>
                </a:outerShdw>
              </a:effectLst>
              <a:latin typeface="Traditional Arabic" panose="02020603050405020304" pitchFamily="18" charset="-78"/>
              <a:cs typeface="AGA Aladdin Regular" pitchFamily="2" charset="-78"/>
            </a:endParaRPr>
          </a:p>
          <a:p>
            <a:pPr algn="r" rtl="1">
              <a:lnSpc>
                <a:spcPct val="100000"/>
              </a:lnSpc>
            </a:pPr>
            <a:r>
              <a:rPr lang="ar-SA" sz="3200" dirty="0">
                <a:effectLst>
                  <a:outerShdw blurRad="38100" dist="38100" dir="2700000" algn="tl">
                    <a:srgbClr val="000000">
                      <a:alpha val="43137"/>
                    </a:srgbClr>
                  </a:outerShdw>
                </a:effectLst>
                <a:latin typeface="Traditional Arabic" panose="02020603050405020304" pitchFamily="18" charset="-78"/>
                <a:cs typeface="AGA Aladdin Regular" pitchFamily="2" charset="-78"/>
              </a:rPr>
              <a:t>يقوم الحاسب بحفظ المعلومات الخاصة </a:t>
            </a:r>
            <a:r>
              <a:rPr lang="ar-SA" sz="3200" b="1" u="sng" dirty="0">
                <a:solidFill>
                  <a:srgbClr val="FF6600"/>
                </a:solidFill>
                <a:effectLst>
                  <a:outerShdw blurRad="38100" dist="38100" dir="2700000" algn="tl">
                    <a:srgbClr val="000000">
                      <a:alpha val="43137"/>
                    </a:srgbClr>
                  </a:outerShdw>
                </a:effectLst>
                <a:latin typeface="Traditional Arabic" panose="02020603050405020304" pitchFamily="18" charset="-78"/>
                <a:cs typeface="AGA Aladdin Regular" pitchFamily="2" charset="-78"/>
              </a:rPr>
              <a:t>بموقع ولون</a:t>
            </a:r>
            <a:r>
              <a:rPr lang="ar-SA" sz="3200" b="1" dirty="0">
                <a:solidFill>
                  <a:srgbClr val="FF6600"/>
                </a:solidFill>
                <a:effectLst>
                  <a:outerShdw blurRad="38100" dist="38100" dir="2700000" algn="tl">
                    <a:srgbClr val="000000">
                      <a:alpha val="43137"/>
                    </a:srgbClr>
                  </a:outerShdw>
                </a:effectLst>
                <a:latin typeface="Traditional Arabic" panose="02020603050405020304" pitchFamily="18" charset="-78"/>
                <a:cs typeface="AGA Aladdin Regular" pitchFamily="2" charset="-78"/>
              </a:rPr>
              <a:t> </a:t>
            </a:r>
            <a:r>
              <a:rPr lang="ar-SA" sz="3200" dirty="0">
                <a:effectLst>
                  <a:outerShdw blurRad="38100" dist="38100" dir="2700000" algn="tl">
                    <a:srgbClr val="000000">
                      <a:alpha val="43137"/>
                    </a:srgbClr>
                  </a:outerShdw>
                </a:effectLst>
                <a:latin typeface="Traditional Arabic" panose="02020603050405020304" pitchFamily="18" charset="-78"/>
                <a:cs typeface="AGA Aladdin Regular" pitchFamily="2" charset="-78"/>
              </a:rPr>
              <a:t>كل نقطة       من هذه النقاط (والتي تكون بمجموعها الصورة) في ملف.</a:t>
            </a:r>
          </a:p>
        </p:txBody>
      </p:sp>
      <p:sp>
        <p:nvSpPr>
          <p:cNvPr id="4" name="Rectangle 2"/>
          <p:cNvSpPr txBox="1">
            <a:spLocks noChangeArrowheads="1"/>
          </p:cNvSpPr>
          <p:nvPr/>
        </p:nvSpPr>
        <p:spPr>
          <a:xfrm>
            <a:off x="304800" y="227101"/>
            <a:ext cx="8534400" cy="967724"/>
          </a:xfrm>
          <a:prstGeom prst="rect">
            <a:avLst/>
          </a:prstGeom>
          <a:solidFill>
            <a:schemeClr val="accent4">
              <a:lumMod val="60000"/>
              <a:lumOff val="40000"/>
            </a:schemeClr>
          </a:solidFill>
          <a:ln>
            <a:noFill/>
            <a:headEnd/>
            <a:tailEnd/>
          </a:ln>
          <a:effectLst>
            <a:outerShdw blurRad="57150" dist="19050" dir="5400000" algn="ctr" rotWithShape="0">
              <a:srgbClr val="000000">
                <a:alpha val="63000"/>
              </a:srgbClr>
            </a:outerShdw>
            <a:softEdge rad="63500"/>
          </a:effectLst>
        </p:spPr>
        <p:style>
          <a:lnRef idx="0">
            <a:schemeClr val="accent1"/>
          </a:lnRef>
          <a:fillRef idx="3">
            <a:schemeClr val="accent1"/>
          </a:fillRef>
          <a:effectRef idx="3">
            <a:schemeClr val="accent1"/>
          </a:effectRef>
          <a:fontRef idx="minor">
            <a:schemeClr val="lt1"/>
          </a:fontRef>
        </p:style>
        <p:txBody>
          <a:bodyPr vert="horz" wrap="square" lIns="72000" tIns="216000" rIns="92075" bIns="108000" rtlCol="1" anchor="ctr">
            <a:spAutoFit/>
          </a:bodyPr>
          <a:lstStyle>
            <a:lvl1pPr algn="r" defTabSz="685800" rtl="1" eaLnBrk="1" latinLnBrk="0" hangingPunct="1">
              <a:lnSpc>
                <a:spcPct val="90000"/>
              </a:lnSpc>
              <a:spcBef>
                <a:spcPct val="0"/>
              </a:spcBef>
              <a:buNone/>
              <a:defRPr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rtl="0" eaLnBrk="0" fontAlgn="base" hangingPunct="0">
              <a:spcAft>
                <a:spcPct val="0"/>
              </a:spcAft>
            </a:pPr>
            <a:r>
              <a:rPr lang="ar-SA" sz="4500" b="1" dirty="0">
                <a:ln w="9525">
                  <a:noFill/>
                  <a:prstDash val="solid"/>
                </a:ln>
                <a:solidFill>
                  <a:prstClr val="white"/>
                </a:solidFill>
                <a:effectLst>
                  <a:glow rad="101600">
                    <a:prstClr val="black">
                      <a:alpha val="60000"/>
                    </a:prstClr>
                  </a:glow>
                  <a:outerShdw blurRad="12700" dist="38100" dir="2700000" algn="tl" rotWithShape="0">
                    <a:srgbClr val="4472C4">
                      <a:lumMod val="60000"/>
                      <a:lumOff val="40000"/>
                    </a:srgbClr>
                  </a:outerShdw>
                </a:effectLst>
                <a:latin typeface="Traditional Arabic" panose="02020603050405020304" pitchFamily="18" charset="-78"/>
                <a:cs typeface="AGA Dimnah Regular" pitchFamily="2" charset="-78"/>
              </a:rPr>
              <a:t>تعامل الحاسب مع الصور والرسوم والأشكال</a:t>
            </a:r>
          </a:p>
        </p:txBody>
      </p:sp>
      <p:pic>
        <p:nvPicPr>
          <p:cNvPr id="6" name="صورة 5"/>
          <p:cNvPicPr>
            <a:picLocks noChangeAspect="1"/>
          </p:cNvPicPr>
          <p:nvPr/>
        </p:nvPicPr>
        <p:blipFill>
          <a:blip r:embed="rId4"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24544" y="4581128"/>
            <a:ext cx="2520280" cy="2520280"/>
          </a:xfrm>
          <a:prstGeom prst="rect">
            <a:avLst/>
          </a:prstGeom>
        </p:spPr>
      </p:pic>
    </p:spTree>
    <p:extLst>
      <p:ext uri="{BB962C8B-B14F-4D97-AF65-F5344CB8AC3E}">
        <p14:creationId xmlns:p14="http://schemas.microsoft.com/office/powerpoint/2010/main" val="29265438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129027">
                                            <p:txEl>
                                              <p:pRg st="0" end="0"/>
                                            </p:txEl>
                                          </p:spTgt>
                                        </p:tgtEl>
                                        <p:attrNameLst>
                                          <p:attrName>style.visibility</p:attrName>
                                        </p:attrNameLst>
                                      </p:cBhvr>
                                      <p:to>
                                        <p:strVal val="visible"/>
                                      </p:to>
                                    </p:set>
                                    <p:animScale>
                                      <p:cBhvr>
                                        <p:cTn id="12" dur="1000" decel="50000" fill="hold">
                                          <p:stCondLst>
                                            <p:cond delay="0"/>
                                          </p:stCondLst>
                                        </p:cTn>
                                        <p:tgtEl>
                                          <p:spTgt spid="129027">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29027">
                                            <p:txEl>
                                              <p:pRg st="0" end="0"/>
                                            </p:txEl>
                                          </p:spTgt>
                                        </p:tgtEl>
                                        <p:attrNameLst>
                                          <p:attrName>ppt_x</p:attrName>
                                          <p:attrName>ppt_y</p:attrName>
                                        </p:attrNameLst>
                                      </p:cBhvr>
                                    </p:animMotion>
                                    <p:animEffect transition="in" filter="fade">
                                      <p:cBhvr>
                                        <p:cTn id="14" dur="1000"/>
                                        <p:tgtEl>
                                          <p:spTgt spid="129027">
                                            <p:txEl>
                                              <p:pRg st="0" end="0"/>
                                            </p:txEl>
                                          </p:spTgt>
                                        </p:tgtEl>
                                      </p:cBhvr>
                                    </p:animEffect>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2000" fill="hold"/>
                                        <p:tgtEl>
                                          <p:spTgt spid="6"/>
                                        </p:tgtEl>
                                        <p:attrNameLst>
                                          <p:attrName>ppt_x</p:attrName>
                                        </p:attrNameLst>
                                      </p:cBhvr>
                                      <p:tavLst>
                                        <p:tav tm="0">
                                          <p:val>
                                            <p:strVal val="0-#ppt_w/2"/>
                                          </p:val>
                                        </p:tav>
                                        <p:tav tm="100000">
                                          <p:val>
                                            <p:strVal val="#ppt_x"/>
                                          </p:val>
                                        </p:tav>
                                      </p:tavLst>
                                    </p:anim>
                                    <p:anim calcmode="lin" valueType="num">
                                      <p:cBhvr additive="base">
                                        <p:cTn id="19"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2" presetClass="entr" presetSubtype="0" fill="hold" nodeType="clickEffect">
                                  <p:stCondLst>
                                    <p:cond delay="0"/>
                                  </p:stCondLst>
                                  <p:childTnLst>
                                    <p:set>
                                      <p:cBhvr>
                                        <p:cTn id="23" dur="1" fill="hold">
                                          <p:stCondLst>
                                            <p:cond delay="0"/>
                                          </p:stCondLst>
                                        </p:cTn>
                                        <p:tgtEl>
                                          <p:spTgt spid="129027">
                                            <p:txEl>
                                              <p:pRg st="2" end="2"/>
                                            </p:txEl>
                                          </p:spTgt>
                                        </p:tgtEl>
                                        <p:attrNameLst>
                                          <p:attrName>style.visibility</p:attrName>
                                        </p:attrNameLst>
                                      </p:cBhvr>
                                      <p:to>
                                        <p:strVal val="visible"/>
                                      </p:to>
                                    </p:set>
                                    <p:animScale>
                                      <p:cBhvr>
                                        <p:cTn id="24" dur="1000" decel="50000" fill="hold">
                                          <p:stCondLst>
                                            <p:cond delay="0"/>
                                          </p:stCondLst>
                                        </p:cTn>
                                        <p:tgtEl>
                                          <p:spTgt spid="129027">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129027">
                                            <p:txEl>
                                              <p:pRg st="2" end="2"/>
                                            </p:txEl>
                                          </p:spTgt>
                                        </p:tgtEl>
                                        <p:attrNameLst>
                                          <p:attrName>ppt_x</p:attrName>
                                          <p:attrName>ppt_y</p:attrName>
                                        </p:attrNameLst>
                                      </p:cBhvr>
                                    </p:animMotion>
                                    <p:animEffect transition="in" filter="fade">
                                      <p:cBhvr>
                                        <p:cTn id="26" dur="1000"/>
                                        <p:tgtEl>
                                          <p:spTgt spid="129027">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2" presetClass="entr" presetSubtype="0" fill="hold" nodeType="clickEffect">
                                  <p:stCondLst>
                                    <p:cond delay="0"/>
                                  </p:stCondLst>
                                  <p:childTnLst>
                                    <p:set>
                                      <p:cBhvr>
                                        <p:cTn id="30" dur="1" fill="hold">
                                          <p:stCondLst>
                                            <p:cond delay="0"/>
                                          </p:stCondLst>
                                        </p:cTn>
                                        <p:tgtEl>
                                          <p:spTgt spid="129027">
                                            <p:txEl>
                                              <p:pRg st="4" end="4"/>
                                            </p:txEl>
                                          </p:spTgt>
                                        </p:tgtEl>
                                        <p:attrNameLst>
                                          <p:attrName>style.visibility</p:attrName>
                                        </p:attrNameLst>
                                      </p:cBhvr>
                                      <p:to>
                                        <p:strVal val="visible"/>
                                      </p:to>
                                    </p:set>
                                    <p:animScale>
                                      <p:cBhvr>
                                        <p:cTn id="31" dur="1000" decel="50000" fill="hold">
                                          <p:stCondLst>
                                            <p:cond delay="0"/>
                                          </p:stCondLst>
                                        </p:cTn>
                                        <p:tgtEl>
                                          <p:spTgt spid="129027">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129027">
                                            <p:txEl>
                                              <p:pRg st="4" end="4"/>
                                            </p:txEl>
                                          </p:spTgt>
                                        </p:tgtEl>
                                        <p:attrNameLst>
                                          <p:attrName>ppt_x</p:attrName>
                                          <p:attrName>ppt_y</p:attrName>
                                        </p:attrNameLst>
                                      </p:cBhvr>
                                    </p:animMotion>
                                    <p:animEffect transition="in" filter="fade">
                                      <p:cBhvr>
                                        <p:cTn id="33" dur="1000"/>
                                        <p:tgtEl>
                                          <p:spTgt spid="129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print">
            <a:alphaModFix amt="16000"/>
            <a:lum/>
          </a:blip>
          <a:srcRect/>
          <a:stretch>
            <a:fillRect l="-65000" r="-65000"/>
          </a:stretch>
        </a:blipFill>
        <a:effectLst/>
      </p:bgPr>
    </p:bg>
    <p:spTree>
      <p:nvGrpSpPr>
        <p:cNvPr id="1" name=""/>
        <p:cNvGrpSpPr/>
        <p:nvPr/>
      </p:nvGrpSpPr>
      <p:grpSpPr>
        <a:xfrm>
          <a:off x="0" y="0"/>
          <a:ext cx="0" cy="0"/>
          <a:chOff x="0" y="0"/>
          <a:chExt cx="0" cy="0"/>
        </a:xfrm>
      </p:grpSpPr>
      <p:sp>
        <p:nvSpPr>
          <p:cNvPr id="129027" name="Rectangle 3"/>
          <p:cNvSpPr>
            <a:spLocks noGrp="1" noChangeArrowheads="1"/>
          </p:cNvSpPr>
          <p:nvPr>
            <p:ph idx="1"/>
          </p:nvPr>
        </p:nvSpPr>
        <p:spPr>
          <a:xfrm>
            <a:off x="152400" y="1295400"/>
            <a:ext cx="8534400" cy="5181600"/>
          </a:xfrm>
          <a:noFill/>
          <a:ln/>
        </p:spPr>
        <p:txBody>
          <a:bodyPr lIns="92075" tIns="46038" rIns="92075" bIns="46038">
            <a:noAutofit/>
          </a:bodyPr>
          <a:lstStyle/>
          <a:p>
            <a:pPr marL="0" indent="0">
              <a:lnSpc>
                <a:spcPct val="120000"/>
              </a:lnSpc>
              <a:buNone/>
            </a:pPr>
            <a:r>
              <a:rPr lang="ar-SA" sz="2800" u="sng" dirty="0">
                <a:solidFill>
                  <a:schemeClr val="tx1"/>
                </a:solidFill>
                <a:effectLst>
                  <a:outerShdw blurRad="38100" dist="38100" dir="2700000" algn="tl">
                    <a:srgbClr val="000000">
                      <a:alpha val="43137"/>
                    </a:srgbClr>
                  </a:outerShdw>
                </a:effectLst>
                <a:latin typeface="Traditional Arabic" panose="02020603050405020304" pitchFamily="18" charset="-78"/>
                <a:cs typeface="AGA Aladdin Regular" pitchFamily="2" charset="-78"/>
                <a:sym typeface="Wingdings 2" panose="05020102010507070707" pitchFamily="18" charset="2"/>
              </a:rPr>
              <a:t>ن</a:t>
            </a:r>
            <a:r>
              <a:rPr lang="ar-SA" sz="2800" u="sng" dirty="0">
                <a:solidFill>
                  <a:schemeClr val="tx1"/>
                </a:solidFill>
                <a:effectLst>
                  <a:outerShdw blurRad="38100" dist="38100" dir="2700000" algn="tl">
                    <a:srgbClr val="000000">
                      <a:alpha val="43137"/>
                    </a:srgbClr>
                  </a:outerShdw>
                </a:effectLst>
                <a:latin typeface="Traditional Arabic" panose="02020603050405020304" pitchFamily="18" charset="-78"/>
                <a:cs typeface="AGA Aladdin Regular" pitchFamily="2" charset="-78"/>
              </a:rPr>
              <a:t>حتاج لتخزين الصورة في الحاسب لمعرفة معلومتين أساسيتين هما:</a:t>
            </a:r>
          </a:p>
          <a:p>
            <a:pPr marL="857250" lvl="1" indent="-514350">
              <a:lnSpc>
                <a:spcPct val="120000"/>
              </a:lnSpc>
              <a:buFont typeface="+mj-lt"/>
              <a:buAutoNum type="arabicPeriod"/>
            </a:pPr>
            <a:r>
              <a:rPr lang="ar-SA" sz="2800" b="1" dirty="0">
                <a:solidFill>
                  <a:srgbClr val="FF9999"/>
                </a:solidFill>
                <a:effectLst>
                  <a:outerShdw blurRad="38100" dist="38100" dir="2700000" algn="tl">
                    <a:srgbClr val="000000">
                      <a:alpha val="43137"/>
                    </a:srgbClr>
                  </a:outerShdw>
                </a:effectLst>
                <a:latin typeface="Traditional Arabic" panose="02020603050405020304" pitchFamily="18" charset="-78"/>
                <a:cs typeface="AGA Aladdin Regular" pitchFamily="2" charset="-78"/>
              </a:rPr>
              <a:t>إحداثيات النقطة :</a:t>
            </a:r>
            <a:br>
              <a:rPr lang="ar-SA" sz="2800" b="1" dirty="0">
                <a:effectLst>
                  <a:outerShdw blurRad="38100" dist="38100" dir="2700000" algn="tl">
                    <a:srgbClr val="000000">
                      <a:alpha val="43137"/>
                    </a:srgbClr>
                  </a:outerShdw>
                </a:effectLst>
                <a:latin typeface="Traditional Arabic" panose="02020603050405020304" pitchFamily="18" charset="-78"/>
                <a:cs typeface="AGA Aladdin Regular" pitchFamily="2" charset="-78"/>
              </a:rPr>
            </a:br>
            <a:r>
              <a:rPr lang="ar-SA" sz="2800" b="1" dirty="0">
                <a:effectLst>
                  <a:outerShdw blurRad="38100" dist="38100" dir="2700000" algn="tl">
                    <a:srgbClr val="000000">
                      <a:alpha val="43137"/>
                    </a:srgbClr>
                  </a:outerShdw>
                </a:effectLst>
                <a:latin typeface="Traditional Arabic" panose="02020603050405020304" pitchFamily="18" charset="-78"/>
                <a:cs typeface="AGA Aladdin Regular" pitchFamily="2" charset="-78"/>
              </a:rPr>
              <a:t> أي موقع النقطة في الصورة على شاشة الجهاز . </a:t>
            </a:r>
          </a:p>
          <a:p>
            <a:pPr marL="857250" lvl="1" indent="-514350">
              <a:lnSpc>
                <a:spcPct val="120000"/>
              </a:lnSpc>
              <a:buFont typeface="+mj-lt"/>
              <a:buAutoNum type="arabicPeriod"/>
            </a:pPr>
            <a:r>
              <a:rPr lang="ar-SA" sz="2800" b="1" dirty="0">
                <a:solidFill>
                  <a:srgbClr val="FF5D5D"/>
                </a:solidFill>
                <a:effectLst>
                  <a:outerShdw blurRad="38100" dist="38100" dir="2700000" algn="tl">
                    <a:srgbClr val="000000">
                      <a:alpha val="43137"/>
                    </a:srgbClr>
                  </a:outerShdw>
                </a:effectLst>
                <a:latin typeface="Traditional Arabic" panose="02020603050405020304" pitchFamily="18" charset="-78"/>
                <a:cs typeface="AGA Aladdin Regular" pitchFamily="2" charset="-78"/>
              </a:rPr>
              <a:t>لون النقطة من الألوان المتاحة :</a:t>
            </a:r>
            <a:br>
              <a:rPr lang="ar-SA" sz="2800" b="1" dirty="0">
                <a:effectLst>
                  <a:outerShdw blurRad="38100" dist="38100" dir="2700000" algn="tl">
                    <a:srgbClr val="000000">
                      <a:alpha val="43137"/>
                    </a:srgbClr>
                  </a:outerShdw>
                </a:effectLst>
                <a:latin typeface="Traditional Arabic" panose="02020603050405020304" pitchFamily="18" charset="-78"/>
                <a:cs typeface="AGA Aladdin Regular" pitchFamily="2" charset="-78"/>
              </a:rPr>
            </a:br>
            <a:r>
              <a:rPr lang="ar-SA" sz="2800" b="1" dirty="0">
                <a:effectLst>
                  <a:outerShdw blurRad="38100" dist="38100" dir="2700000" algn="tl">
                    <a:srgbClr val="000000">
                      <a:alpha val="43137"/>
                    </a:srgbClr>
                  </a:outerShdw>
                </a:effectLst>
                <a:latin typeface="Traditional Arabic" panose="02020603050405020304" pitchFamily="18" charset="-78"/>
                <a:cs typeface="AGA Aladdin Regular" pitchFamily="2" charset="-78"/>
              </a:rPr>
              <a:t>باستخدام بايت واحد أي 8 بت  يمكن  تحديد  </a:t>
            </a:r>
            <a:r>
              <a:rPr lang="ar-SA" sz="2800" b="1" baseline="30000" dirty="0">
                <a:effectLst>
                  <a:outerShdw blurRad="38100" dist="38100" dir="2700000" algn="tl">
                    <a:srgbClr val="000000">
                      <a:alpha val="43137"/>
                    </a:srgbClr>
                  </a:outerShdw>
                </a:effectLst>
                <a:latin typeface="Traditional Arabic" panose="02020603050405020304" pitchFamily="18" charset="-78"/>
                <a:cs typeface="AGA Aladdin Regular" pitchFamily="2" charset="-78"/>
              </a:rPr>
              <a:t>8</a:t>
            </a:r>
            <a:r>
              <a:rPr lang="ar-SA" sz="2800" b="1" dirty="0">
                <a:effectLst>
                  <a:outerShdw blurRad="38100" dist="38100" dir="2700000" algn="tl">
                    <a:srgbClr val="000000">
                      <a:alpha val="43137"/>
                    </a:srgbClr>
                  </a:outerShdw>
                </a:effectLst>
                <a:latin typeface="Traditional Arabic" panose="02020603050405020304" pitchFamily="18" charset="-78"/>
                <a:cs typeface="AGA Aladdin Regular" pitchFamily="2" charset="-78"/>
              </a:rPr>
              <a:t>2= 256 لونا مختلفا لكل نقطة  ، اما اذا استخدم اثنان أي 16 بت يمكن  تحديد  </a:t>
            </a:r>
            <a:r>
              <a:rPr lang="ar-SA" sz="2800" b="1" baseline="30000" dirty="0">
                <a:effectLst>
                  <a:outerShdw blurRad="38100" dist="38100" dir="2700000" algn="tl">
                    <a:srgbClr val="000000">
                      <a:alpha val="43137"/>
                    </a:srgbClr>
                  </a:outerShdw>
                </a:effectLst>
                <a:latin typeface="Traditional Arabic" panose="02020603050405020304" pitchFamily="18" charset="-78"/>
                <a:cs typeface="AGA Aladdin Regular" pitchFamily="2" charset="-78"/>
              </a:rPr>
              <a:t>16</a:t>
            </a:r>
            <a:r>
              <a:rPr lang="ar-SA" sz="2800" b="1" dirty="0">
                <a:effectLst>
                  <a:outerShdw blurRad="38100" dist="38100" dir="2700000" algn="tl">
                    <a:srgbClr val="000000">
                      <a:alpha val="43137"/>
                    </a:srgbClr>
                  </a:outerShdw>
                </a:effectLst>
                <a:latin typeface="Traditional Arabic" panose="02020603050405020304" pitchFamily="18" charset="-78"/>
                <a:cs typeface="AGA Aladdin Regular" pitchFamily="2" charset="-78"/>
              </a:rPr>
              <a:t>2 =  64000 لونا مختلفاً.</a:t>
            </a:r>
          </a:p>
        </p:txBody>
      </p:sp>
      <p:pic>
        <p:nvPicPr>
          <p:cNvPr id="2" name="صورة 1"/>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6493" b="18150"/>
          <a:stretch/>
        </p:blipFill>
        <p:spPr>
          <a:xfrm flipH="1">
            <a:off x="0" y="5076466"/>
            <a:ext cx="5486400" cy="1781534"/>
          </a:xfrm>
          <a:prstGeom prst="rect">
            <a:avLst/>
          </a:prstGeom>
        </p:spPr>
      </p:pic>
      <p:cxnSp>
        <p:nvCxnSpPr>
          <p:cNvPr id="6" name="رابط مستقيم 5"/>
          <p:cNvCxnSpPr/>
          <p:nvPr/>
        </p:nvCxnSpPr>
        <p:spPr>
          <a:xfrm flipH="1">
            <a:off x="0" y="6858000"/>
            <a:ext cx="9144000" cy="0"/>
          </a:xfrm>
          <a:prstGeom prst="line">
            <a:avLst/>
          </a:prstGeom>
          <a:ln w="57150">
            <a:solidFill>
              <a:schemeClr val="bg1"/>
            </a:solidFill>
          </a:ln>
        </p:spPr>
        <p:style>
          <a:lnRef idx="1">
            <a:schemeClr val="dk1"/>
          </a:lnRef>
          <a:fillRef idx="0">
            <a:schemeClr val="dk1"/>
          </a:fillRef>
          <a:effectRef idx="0">
            <a:schemeClr val="dk1"/>
          </a:effectRef>
          <a:fontRef idx="minor">
            <a:schemeClr val="tx1"/>
          </a:fontRef>
        </p:style>
      </p:cxnSp>
      <p:sp>
        <p:nvSpPr>
          <p:cNvPr id="7" name="Rectangle 2"/>
          <p:cNvSpPr txBox="1">
            <a:spLocks noChangeArrowheads="1"/>
          </p:cNvSpPr>
          <p:nvPr/>
        </p:nvSpPr>
        <p:spPr>
          <a:xfrm>
            <a:off x="304800" y="227101"/>
            <a:ext cx="8534400" cy="967724"/>
          </a:xfrm>
          <a:prstGeom prst="rect">
            <a:avLst/>
          </a:prstGeom>
          <a:solidFill>
            <a:schemeClr val="accent4">
              <a:lumMod val="60000"/>
              <a:lumOff val="40000"/>
            </a:schemeClr>
          </a:solidFill>
          <a:ln>
            <a:noFill/>
            <a:headEnd/>
            <a:tailEnd/>
          </a:ln>
          <a:effectLst>
            <a:outerShdw blurRad="57150" dist="19050" dir="5400000" algn="ctr" rotWithShape="0">
              <a:srgbClr val="000000">
                <a:alpha val="63000"/>
              </a:srgbClr>
            </a:outerShdw>
            <a:softEdge rad="63500"/>
          </a:effectLst>
        </p:spPr>
        <p:style>
          <a:lnRef idx="0">
            <a:schemeClr val="accent1"/>
          </a:lnRef>
          <a:fillRef idx="3">
            <a:schemeClr val="accent1"/>
          </a:fillRef>
          <a:effectRef idx="3">
            <a:schemeClr val="accent1"/>
          </a:effectRef>
          <a:fontRef idx="minor">
            <a:schemeClr val="lt1"/>
          </a:fontRef>
        </p:style>
        <p:txBody>
          <a:bodyPr vert="horz" wrap="square" lIns="72000" tIns="216000" rIns="92075" bIns="108000" rtlCol="1" anchor="ctr">
            <a:spAutoFit/>
          </a:bodyPr>
          <a:lstStyle>
            <a:lvl1pPr algn="r" defTabSz="685800" rtl="1" eaLnBrk="1" latinLnBrk="0" hangingPunct="1">
              <a:lnSpc>
                <a:spcPct val="90000"/>
              </a:lnSpc>
              <a:spcBef>
                <a:spcPct val="0"/>
              </a:spcBef>
              <a:buNone/>
              <a:defRPr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rtl="0" eaLnBrk="0" fontAlgn="base" hangingPunct="0">
              <a:spcAft>
                <a:spcPct val="0"/>
              </a:spcAft>
            </a:pPr>
            <a:r>
              <a:rPr lang="ar-SA" sz="4500" b="1" dirty="0">
                <a:ln w="9525">
                  <a:noFill/>
                  <a:prstDash val="solid"/>
                </a:ln>
                <a:solidFill>
                  <a:prstClr val="white"/>
                </a:solidFill>
                <a:effectLst>
                  <a:glow rad="101600">
                    <a:prstClr val="black">
                      <a:alpha val="60000"/>
                    </a:prstClr>
                  </a:glow>
                  <a:outerShdw blurRad="12700" dist="38100" dir="2700000" algn="tl" rotWithShape="0">
                    <a:srgbClr val="4472C4">
                      <a:lumMod val="60000"/>
                      <a:lumOff val="40000"/>
                    </a:srgbClr>
                  </a:outerShdw>
                </a:effectLst>
                <a:latin typeface="Traditional Arabic" panose="02020603050405020304" pitchFamily="18" charset="-78"/>
                <a:cs typeface="AGA Dimnah Regular" pitchFamily="2" charset="-78"/>
              </a:rPr>
              <a:t>تعامل الحاسب مع الصور والرسوم والأشكال</a:t>
            </a:r>
          </a:p>
        </p:txBody>
      </p:sp>
    </p:spTree>
    <p:extLst>
      <p:ext uri="{BB962C8B-B14F-4D97-AF65-F5344CB8AC3E}">
        <p14:creationId xmlns:p14="http://schemas.microsoft.com/office/powerpoint/2010/main" val="363035791"/>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afterEffect">
                                  <p:stCondLst>
                                    <p:cond delay="0"/>
                                  </p:stCondLst>
                                  <p:iterate type="lt">
                                    <p:tmPct val="10000"/>
                                  </p:iterate>
                                  <p:childTnLst>
                                    <p:set>
                                      <p:cBhvr>
                                        <p:cTn id="6" dur="1" fill="hold">
                                          <p:stCondLst>
                                            <p:cond delay="0"/>
                                          </p:stCondLst>
                                        </p:cTn>
                                        <p:tgtEl>
                                          <p:spTgt spid="129027">
                                            <p:txEl>
                                              <p:pRg st="0" end="0"/>
                                            </p:txEl>
                                          </p:spTgt>
                                        </p:tgtEl>
                                        <p:attrNameLst>
                                          <p:attrName>style.visibility</p:attrName>
                                        </p:attrNameLst>
                                      </p:cBhvr>
                                      <p:to>
                                        <p:strVal val="visible"/>
                                      </p:to>
                                    </p:set>
                                    <p:anim calcmode="lin" valueType="num">
                                      <p:cBhvr>
                                        <p:cTn id="7" dur="500" fill="hold"/>
                                        <p:tgtEl>
                                          <p:spTgt spid="12902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902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902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902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9027">
                                            <p:txEl>
                                              <p:pRg st="0" end="0"/>
                                            </p:txEl>
                                          </p:spTgt>
                                        </p:tgtEl>
                                      </p:cBhvr>
                                    </p:animEffect>
                                  </p:childTnLst>
                                </p:cTn>
                              </p:par>
                            </p:childTnLst>
                          </p:cTn>
                        </p:par>
                        <p:par>
                          <p:cTn id="12" fill="hold">
                            <p:stCondLst>
                              <p:cond delay="3000"/>
                            </p:stCondLst>
                            <p:childTnLst>
                              <p:par>
                                <p:cTn id="13" presetID="25"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8" dur="1000" fill="hold"/>
                                        <p:tgtEl>
                                          <p:spTgt spid="2"/>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1" presetClass="entr" presetSubtype="0" fill="hold" nodeType="clickEffect">
                                  <p:stCondLst>
                                    <p:cond delay="0"/>
                                  </p:stCondLst>
                                  <p:iterate type="lt">
                                    <p:tmPct val="10000"/>
                                  </p:iterate>
                                  <p:childTnLst>
                                    <p:set>
                                      <p:cBhvr>
                                        <p:cTn id="26" dur="1" fill="hold">
                                          <p:stCondLst>
                                            <p:cond delay="0"/>
                                          </p:stCondLst>
                                        </p:cTn>
                                        <p:tgtEl>
                                          <p:spTgt spid="129027">
                                            <p:txEl>
                                              <p:pRg st="1" end="1"/>
                                            </p:txEl>
                                          </p:spTgt>
                                        </p:tgtEl>
                                        <p:attrNameLst>
                                          <p:attrName>style.visibility</p:attrName>
                                        </p:attrNameLst>
                                      </p:cBhvr>
                                      <p:to>
                                        <p:strVal val="visible"/>
                                      </p:to>
                                    </p:set>
                                    <p:anim calcmode="lin" valueType="num">
                                      <p:cBhvr>
                                        <p:cTn id="27" dur="500" fill="hold"/>
                                        <p:tgtEl>
                                          <p:spTgt spid="129027">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129027">
                                            <p:txEl>
                                              <p:pRg st="1" end="1"/>
                                            </p:txEl>
                                          </p:spTgt>
                                        </p:tgtEl>
                                        <p:attrNameLst>
                                          <p:attrName>ppt_y</p:attrName>
                                        </p:attrNameLst>
                                      </p:cBhvr>
                                      <p:tavLst>
                                        <p:tav tm="0">
                                          <p:val>
                                            <p:strVal val="#ppt_y"/>
                                          </p:val>
                                        </p:tav>
                                        <p:tav tm="100000">
                                          <p:val>
                                            <p:strVal val="#ppt_y"/>
                                          </p:val>
                                        </p:tav>
                                      </p:tavLst>
                                    </p:anim>
                                    <p:anim calcmode="lin" valueType="num">
                                      <p:cBhvr>
                                        <p:cTn id="29" dur="500" fill="hold"/>
                                        <p:tgtEl>
                                          <p:spTgt spid="129027">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129027">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129027">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1" presetClass="entr" presetSubtype="0" fill="hold" nodeType="clickEffect">
                                  <p:stCondLst>
                                    <p:cond delay="0"/>
                                  </p:stCondLst>
                                  <p:iterate type="lt">
                                    <p:tmPct val="10000"/>
                                  </p:iterate>
                                  <p:childTnLst>
                                    <p:set>
                                      <p:cBhvr>
                                        <p:cTn id="35" dur="1" fill="hold">
                                          <p:stCondLst>
                                            <p:cond delay="0"/>
                                          </p:stCondLst>
                                        </p:cTn>
                                        <p:tgtEl>
                                          <p:spTgt spid="129027">
                                            <p:txEl>
                                              <p:pRg st="2" end="2"/>
                                            </p:txEl>
                                          </p:spTgt>
                                        </p:tgtEl>
                                        <p:attrNameLst>
                                          <p:attrName>style.visibility</p:attrName>
                                        </p:attrNameLst>
                                      </p:cBhvr>
                                      <p:to>
                                        <p:strVal val="visible"/>
                                      </p:to>
                                    </p:set>
                                    <p:anim calcmode="lin" valueType="num">
                                      <p:cBhvr>
                                        <p:cTn id="36" dur="500" fill="hold"/>
                                        <p:tgtEl>
                                          <p:spTgt spid="129027">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129027">
                                            <p:txEl>
                                              <p:pRg st="2" end="2"/>
                                            </p:txEl>
                                          </p:spTgt>
                                        </p:tgtEl>
                                        <p:attrNameLst>
                                          <p:attrName>ppt_y</p:attrName>
                                        </p:attrNameLst>
                                      </p:cBhvr>
                                      <p:tavLst>
                                        <p:tav tm="0">
                                          <p:val>
                                            <p:strVal val="#ppt_y"/>
                                          </p:val>
                                        </p:tav>
                                        <p:tav tm="100000">
                                          <p:val>
                                            <p:strVal val="#ppt_y"/>
                                          </p:val>
                                        </p:tav>
                                      </p:tavLst>
                                    </p:anim>
                                    <p:anim calcmode="lin" valueType="num">
                                      <p:cBhvr>
                                        <p:cTn id="38" dur="500" fill="hold"/>
                                        <p:tgtEl>
                                          <p:spTgt spid="129027">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129027">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1290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print">
            <a:alphaModFix amt="15000"/>
            <a:lum/>
          </a:blip>
          <a:srcRect/>
          <a:stretch>
            <a:fillRect l="-1000" r="-1000"/>
          </a:stretch>
        </a:blipFill>
        <a:effectLst/>
      </p:bgPr>
    </p:bg>
    <p:spTree>
      <p:nvGrpSpPr>
        <p:cNvPr id="1" name=""/>
        <p:cNvGrpSpPr/>
        <p:nvPr/>
      </p:nvGrpSpPr>
      <p:grpSpPr>
        <a:xfrm>
          <a:off x="0" y="0"/>
          <a:ext cx="0" cy="0"/>
          <a:chOff x="0" y="0"/>
          <a:chExt cx="0" cy="0"/>
        </a:xfrm>
      </p:grpSpPr>
      <p:pic>
        <p:nvPicPr>
          <p:cNvPr id="2" name="صورة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10" y="5486400"/>
            <a:ext cx="3213012" cy="1371600"/>
          </a:xfrm>
          <a:prstGeom prst="rect">
            <a:avLst/>
          </a:prstGeom>
        </p:spPr>
      </p:pic>
      <p:sp>
        <p:nvSpPr>
          <p:cNvPr id="129027" name="Rectangle 3"/>
          <p:cNvSpPr>
            <a:spLocks noGrp="1" noChangeArrowheads="1"/>
          </p:cNvSpPr>
          <p:nvPr>
            <p:ph idx="1"/>
          </p:nvPr>
        </p:nvSpPr>
        <p:spPr>
          <a:xfrm>
            <a:off x="289034" y="1219200"/>
            <a:ext cx="8534400" cy="5334000"/>
          </a:xfrm>
          <a:noFill/>
          <a:ln/>
        </p:spPr>
        <p:txBody>
          <a:bodyPr lIns="92075" tIns="46038" rIns="92075" bIns="46038">
            <a:noAutofit/>
          </a:bodyPr>
          <a:lstStyle/>
          <a:p>
            <a:pPr marL="174625" lvl="1" indent="-1588" algn="r">
              <a:lnSpc>
                <a:spcPct val="100000"/>
              </a:lnSpc>
              <a:buNone/>
            </a:pPr>
            <a:r>
              <a:rPr lang="ar-SA" sz="2200" b="1" u="sng" dirty="0">
                <a:solidFill>
                  <a:srgbClr val="FF6600"/>
                </a:solidFill>
                <a:latin typeface="Traditional Arabic" panose="02020603050405020304" pitchFamily="18" charset="-78"/>
                <a:cs typeface="AL-Mohanad Bold" pitchFamily="2" charset="-78"/>
              </a:rPr>
              <a:t>يمكن ان نوجز العمليات التي يقوم بها الحاسب لحفظ وتخزين صورة او شكل ما بالخطوات التالية :</a:t>
            </a:r>
          </a:p>
          <a:p>
            <a:pPr marL="174625" lvl="1" algn="r">
              <a:lnSpc>
                <a:spcPct val="100000"/>
              </a:lnSpc>
              <a:buNone/>
            </a:pPr>
            <a:r>
              <a:rPr lang="ar-SA" sz="2200" dirty="0">
                <a:latin typeface="Traditional Arabic" panose="02020603050405020304" pitchFamily="18" charset="-78"/>
                <a:cs typeface="AL-Mohanad Bold" pitchFamily="2" charset="-78"/>
              </a:rPr>
              <a:t>1</a:t>
            </a:r>
            <a:r>
              <a:rPr lang="ar-SA" sz="2200" dirty="0">
                <a:latin typeface="Traditional Arabic" panose="02020603050405020304" pitchFamily="18" charset="-78"/>
                <a:cs typeface="+mj-cs"/>
              </a:rPr>
              <a:t>) </a:t>
            </a:r>
            <a:r>
              <a:rPr lang="ar-SA" sz="2200" dirty="0">
                <a:latin typeface="Traditional Arabic" panose="02020603050405020304" pitchFamily="18" charset="-78"/>
                <a:cs typeface="AL-Mohanad Bold" pitchFamily="2" charset="-78"/>
              </a:rPr>
              <a:t>يقوم الحاسب بتجزئة الصورة الى عدة نقاط ضوئية ملونة متراصة طولاً وعرضاً وعن طريقها يمكن التعرف على ابعاد الصورة .</a:t>
            </a:r>
          </a:p>
          <a:p>
            <a:pPr marL="174625" lvl="1" algn="r">
              <a:lnSpc>
                <a:spcPct val="100000"/>
              </a:lnSpc>
              <a:buNone/>
            </a:pPr>
            <a:r>
              <a:rPr lang="ar-SA" sz="2200" dirty="0">
                <a:latin typeface="Traditional Arabic" panose="02020603050405020304" pitchFamily="18" charset="-78"/>
                <a:cs typeface="AL-Mohanad Bold" pitchFamily="2" charset="-78"/>
              </a:rPr>
              <a:t>2) تحفظ المعلومات الخاصة بكل نقطة ( </a:t>
            </a:r>
            <a:r>
              <a:rPr lang="ar-SA" sz="2200" b="1" dirty="0">
                <a:solidFill>
                  <a:srgbClr val="FFC000"/>
                </a:solidFill>
                <a:effectLst>
                  <a:glow rad="101600">
                    <a:srgbClr val="009900">
                      <a:alpha val="60000"/>
                    </a:srgbClr>
                  </a:glow>
                  <a:outerShdw blurRad="38100" dist="38100" dir="2700000" algn="tl">
                    <a:srgbClr val="000000">
                      <a:alpha val="43137"/>
                    </a:srgbClr>
                  </a:outerShdw>
                </a:effectLst>
                <a:latin typeface="Traditional Arabic" panose="02020603050405020304" pitchFamily="18" charset="-78"/>
                <a:cs typeface="AL-Mohanad Bold" pitchFamily="2" charset="-78"/>
              </a:rPr>
              <a:t>اللون والاحداثيات </a:t>
            </a:r>
            <a:r>
              <a:rPr lang="ar-SA" sz="2200" dirty="0">
                <a:latin typeface="Traditional Arabic" panose="02020603050405020304" pitchFamily="18" charset="-78"/>
                <a:cs typeface="AL-Mohanad Bold" pitchFamily="2" charset="-78"/>
              </a:rPr>
              <a:t>) في ملف , ويشمل ملف الصورة على المعلومات التالية:</a:t>
            </a:r>
          </a:p>
          <a:p>
            <a:pPr marL="803275" lvl="1" indent="-361950" algn="r">
              <a:lnSpc>
                <a:spcPct val="100000"/>
              </a:lnSpc>
              <a:buClr>
                <a:srgbClr val="FF9999"/>
              </a:buClr>
              <a:buSzPct val="130000"/>
              <a:buFont typeface="Wingdings" pitchFamily="2" charset="2"/>
              <a:buChar char="ü"/>
            </a:pPr>
            <a:r>
              <a:rPr lang="ar-SA" sz="2200" dirty="0">
                <a:latin typeface="Traditional Arabic" panose="02020603050405020304" pitchFamily="18" charset="-78"/>
                <a:cs typeface="AL-Mohanad Bold" pitchFamily="2" charset="-78"/>
              </a:rPr>
              <a:t>مقدمة تشير الى نوع الملف وانه ملف رسومي لبرنامج معين نحو </a:t>
            </a:r>
            <a:br>
              <a:rPr lang="ar-SA" sz="2200" dirty="0">
                <a:latin typeface="Traditional Arabic" panose="02020603050405020304" pitchFamily="18" charset="-78"/>
                <a:cs typeface="AL-Mohanad Bold" pitchFamily="2" charset="-78"/>
              </a:rPr>
            </a:br>
            <a:r>
              <a:rPr lang="ar-SA" sz="2200" dirty="0">
                <a:latin typeface="Traditional Arabic" panose="02020603050405020304" pitchFamily="18" charset="-78"/>
                <a:cs typeface="AL-Mohanad Bold" pitchFamily="2" charset="-78"/>
              </a:rPr>
              <a:t> </a:t>
            </a:r>
            <a:r>
              <a:rPr lang="en-US" sz="2200" b="1" dirty="0">
                <a:solidFill>
                  <a:srgbClr val="FF9999"/>
                </a:solidFill>
                <a:effectLst>
                  <a:outerShdw blurRad="38100" dist="38100" dir="2700000" algn="tl">
                    <a:srgbClr val="000000">
                      <a:alpha val="43137"/>
                    </a:srgbClr>
                  </a:outerShdw>
                </a:effectLst>
                <a:latin typeface="Traditional Arabic" panose="02020603050405020304" pitchFamily="18" charset="-78"/>
                <a:cs typeface="AL-Mohanad Bold" pitchFamily="2" charset="-78"/>
              </a:rPr>
              <a:t>jpeg</a:t>
            </a:r>
            <a:r>
              <a:rPr lang="ar-SA" sz="2200" dirty="0">
                <a:solidFill>
                  <a:srgbClr val="FF9999"/>
                </a:solidFill>
                <a:effectLst>
                  <a:outerShdw blurRad="38100" dist="38100" dir="2700000" algn="tl">
                    <a:srgbClr val="000000">
                      <a:alpha val="43137"/>
                    </a:srgbClr>
                  </a:outerShdw>
                </a:effectLst>
                <a:latin typeface="Traditional Arabic" panose="02020603050405020304" pitchFamily="18" charset="-78"/>
                <a:cs typeface="AL-Mohanad Bold" pitchFamily="2" charset="-78"/>
              </a:rPr>
              <a:t> </a:t>
            </a:r>
            <a:r>
              <a:rPr lang="ar-SA" sz="2200" dirty="0">
                <a:latin typeface="Traditional Arabic" panose="02020603050405020304" pitchFamily="18" charset="-78"/>
                <a:cs typeface="AL-Mohanad Bold" pitchFamily="2" charset="-78"/>
              </a:rPr>
              <a:t>أو </a:t>
            </a:r>
            <a:r>
              <a:rPr lang="en-US" sz="2200" b="1" dirty="0" err="1">
                <a:solidFill>
                  <a:srgbClr val="FF9999"/>
                </a:solidFill>
                <a:effectLst>
                  <a:outerShdw blurRad="38100" dist="38100" dir="2700000" algn="tl">
                    <a:srgbClr val="000000">
                      <a:alpha val="43137"/>
                    </a:srgbClr>
                  </a:outerShdw>
                </a:effectLst>
                <a:latin typeface="Traditional Arabic" panose="02020603050405020304" pitchFamily="18" charset="-78"/>
                <a:cs typeface="AL-Mohanad Bold" pitchFamily="2" charset="-78"/>
              </a:rPr>
              <a:t>png</a:t>
            </a:r>
            <a:r>
              <a:rPr lang="ar-SA" sz="2200" dirty="0">
                <a:latin typeface="Traditional Arabic" panose="02020603050405020304" pitchFamily="18" charset="-78"/>
                <a:cs typeface="AL-Mohanad Bold" pitchFamily="2" charset="-78"/>
              </a:rPr>
              <a:t>  لبرنامج الرسام .</a:t>
            </a:r>
          </a:p>
          <a:p>
            <a:pPr marL="803275" lvl="1" indent="-361950" algn="r">
              <a:lnSpc>
                <a:spcPct val="100000"/>
              </a:lnSpc>
              <a:buClr>
                <a:srgbClr val="FF9999"/>
              </a:buClr>
              <a:buSzPct val="130000"/>
              <a:buFont typeface="Wingdings" pitchFamily="2" charset="2"/>
              <a:buChar char="ü"/>
            </a:pPr>
            <a:r>
              <a:rPr lang="ar-SA" sz="2200" dirty="0">
                <a:latin typeface="Traditional Arabic" panose="02020603050405020304" pitchFamily="18" charset="-78"/>
                <a:cs typeface="AL-Mohanad Bold" pitchFamily="2" charset="-78"/>
              </a:rPr>
              <a:t>ابعاد الصورة ( الطول والعرض )</a:t>
            </a:r>
          </a:p>
          <a:p>
            <a:pPr marL="803275" lvl="1" indent="-361950" algn="r">
              <a:lnSpc>
                <a:spcPct val="100000"/>
              </a:lnSpc>
              <a:buClr>
                <a:srgbClr val="FF9999"/>
              </a:buClr>
              <a:buSzPct val="130000"/>
              <a:buFont typeface="Wingdings" pitchFamily="2" charset="2"/>
              <a:buChar char="ü"/>
            </a:pPr>
            <a:r>
              <a:rPr lang="ar-SA" sz="2200" dirty="0">
                <a:latin typeface="Traditional Arabic" panose="02020603050405020304" pitchFamily="18" charset="-78"/>
                <a:cs typeface="AL-Mohanad Bold" pitchFamily="2" charset="-78"/>
              </a:rPr>
              <a:t>الألوان المستخدمة في الصورة .</a:t>
            </a:r>
          </a:p>
          <a:p>
            <a:pPr marL="803275" lvl="1" indent="-361950" algn="r">
              <a:lnSpc>
                <a:spcPct val="100000"/>
              </a:lnSpc>
              <a:buClr>
                <a:srgbClr val="FF9999"/>
              </a:buClr>
              <a:buSzPct val="130000"/>
              <a:buFont typeface="Wingdings" pitchFamily="2" charset="2"/>
              <a:buChar char="ü"/>
            </a:pPr>
            <a:r>
              <a:rPr lang="ar-SA" sz="2200" dirty="0">
                <a:latin typeface="Traditional Arabic" panose="02020603050405020304" pitchFamily="18" charset="-78"/>
                <a:cs typeface="AL-Mohanad Bold" pitchFamily="2" charset="-78"/>
              </a:rPr>
              <a:t>سلسلة طويلة من الأرقام الثنائية والتي تصف حالة كل نقطة من</a:t>
            </a:r>
            <a:br>
              <a:rPr lang="ar-SA" sz="2200" dirty="0">
                <a:latin typeface="Traditional Arabic" panose="02020603050405020304" pitchFamily="18" charset="-78"/>
                <a:cs typeface="AL-Mohanad Bold" pitchFamily="2" charset="-78"/>
              </a:rPr>
            </a:br>
            <a:r>
              <a:rPr lang="ar-SA" sz="2200" dirty="0">
                <a:latin typeface="Traditional Arabic" panose="02020603050405020304" pitchFamily="18" charset="-78"/>
                <a:cs typeface="AL-Mohanad Bold" pitchFamily="2" charset="-78"/>
              </a:rPr>
              <a:t>النقاط المشكلة للصورة .</a:t>
            </a:r>
          </a:p>
        </p:txBody>
      </p:sp>
      <p:sp>
        <p:nvSpPr>
          <p:cNvPr id="5" name="Rectangle 2"/>
          <p:cNvSpPr txBox="1">
            <a:spLocks noChangeArrowheads="1"/>
          </p:cNvSpPr>
          <p:nvPr/>
        </p:nvSpPr>
        <p:spPr>
          <a:xfrm>
            <a:off x="304800" y="227101"/>
            <a:ext cx="8534400" cy="967724"/>
          </a:xfrm>
          <a:prstGeom prst="rect">
            <a:avLst/>
          </a:prstGeom>
          <a:solidFill>
            <a:schemeClr val="accent4">
              <a:lumMod val="60000"/>
              <a:lumOff val="40000"/>
            </a:schemeClr>
          </a:solidFill>
          <a:ln>
            <a:noFill/>
            <a:headEnd/>
            <a:tailEnd/>
          </a:ln>
          <a:effectLst>
            <a:outerShdw blurRad="57150" dist="19050" dir="5400000" algn="ctr" rotWithShape="0">
              <a:srgbClr val="000000">
                <a:alpha val="63000"/>
              </a:srgbClr>
            </a:outerShdw>
            <a:softEdge rad="63500"/>
          </a:effectLst>
        </p:spPr>
        <p:style>
          <a:lnRef idx="0">
            <a:schemeClr val="accent1"/>
          </a:lnRef>
          <a:fillRef idx="3">
            <a:schemeClr val="accent1"/>
          </a:fillRef>
          <a:effectRef idx="3">
            <a:schemeClr val="accent1"/>
          </a:effectRef>
          <a:fontRef idx="minor">
            <a:schemeClr val="lt1"/>
          </a:fontRef>
        </p:style>
        <p:txBody>
          <a:bodyPr vert="horz" wrap="square" lIns="72000" tIns="216000" rIns="92075" bIns="108000" rtlCol="1" anchor="ctr">
            <a:spAutoFit/>
          </a:bodyPr>
          <a:lstStyle>
            <a:lvl1pPr algn="r" defTabSz="685800" rtl="1" eaLnBrk="1" latinLnBrk="0" hangingPunct="1">
              <a:lnSpc>
                <a:spcPct val="90000"/>
              </a:lnSpc>
              <a:spcBef>
                <a:spcPct val="0"/>
              </a:spcBef>
              <a:buNone/>
              <a:defRPr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rtl="0" eaLnBrk="0" fontAlgn="base" hangingPunct="0">
              <a:spcAft>
                <a:spcPct val="0"/>
              </a:spcAft>
            </a:pPr>
            <a:r>
              <a:rPr lang="ar-SA" sz="4500" b="1" dirty="0">
                <a:ln w="9525">
                  <a:noFill/>
                  <a:prstDash val="solid"/>
                </a:ln>
                <a:solidFill>
                  <a:prstClr val="white"/>
                </a:solidFill>
                <a:effectLst>
                  <a:glow rad="101600">
                    <a:prstClr val="black">
                      <a:alpha val="60000"/>
                    </a:prstClr>
                  </a:glow>
                  <a:outerShdw blurRad="12700" dist="38100" dir="2700000" algn="tl" rotWithShape="0">
                    <a:srgbClr val="4472C4">
                      <a:lumMod val="60000"/>
                      <a:lumOff val="40000"/>
                    </a:srgbClr>
                  </a:outerShdw>
                </a:effectLst>
                <a:latin typeface="Traditional Arabic" panose="02020603050405020304" pitchFamily="18" charset="-78"/>
                <a:cs typeface="AGA Dimnah Regular" pitchFamily="2" charset="-78"/>
              </a:rPr>
              <a:t>تعامل الحاسب مع الصور والرسوم والأشكال</a:t>
            </a:r>
          </a:p>
        </p:txBody>
      </p:sp>
    </p:spTree>
    <p:extLst>
      <p:ext uri="{BB962C8B-B14F-4D97-AF65-F5344CB8AC3E}">
        <p14:creationId xmlns:p14="http://schemas.microsoft.com/office/powerpoint/2010/main" val="194173798"/>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29027">
                                            <p:txEl>
                                              <p:pRg st="0" end="0"/>
                                            </p:txEl>
                                          </p:spTgt>
                                        </p:tgtEl>
                                        <p:attrNameLst>
                                          <p:attrName>style.visibility</p:attrName>
                                        </p:attrNameLst>
                                      </p:cBhvr>
                                      <p:to>
                                        <p:strVal val="visible"/>
                                      </p:to>
                                    </p:set>
                                    <p:animEffect transition="in" filter="fade">
                                      <p:cBhvr>
                                        <p:cTn id="7" dur="1000"/>
                                        <p:tgtEl>
                                          <p:spTgt spid="129027">
                                            <p:txEl>
                                              <p:pRg st="0" end="0"/>
                                            </p:txEl>
                                          </p:spTgt>
                                        </p:tgtEl>
                                      </p:cBhvr>
                                    </p:animEffect>
                                    <p:anim calcmode="lin" valueType="num">
                                      <p:cBhvr>
                                        <p:cTn id="8" dur="1000" fill="hold"/>
                                        <p:tgtEl>
                                          <p:spTgt spid="129027">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129027">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9027">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29027">
                                            <p:txEl>
                                              <p:pRg st="1" end="1"/>
                                            </p:txEl>
                                          </p:spTgt>
                                        </p:tgtEl>
                                        <p:attrNameLst>
                                          <p:attrName>style.visibility</p:attrName>
                                        </p:attrNameLst>
                                      </p:cBhvr>
                                      <p:to>
                                        <p:strVal val="visible"/>
                                      </p:to>
                                    </p:set>
                                    <p:animEffect transition="in" filter="fade">
                                      <p:cBhvr>
                                        <p:cTn id="15" dur="1000"/>
                                        <p:tgtEl>
                                          <p:spTgt spid="129027">
                                            <p:txEl>
                                              <p:pRg st="1" end="1"/>
                                            </p:txEl>
                                          </p:spTgt>
                                        </p:tgtEl>
                                      </p:cBhvr>
                                    </p:animEffect>
                                    <p:anim calcmode="lin" valueType="num">
                                      <p:cBhvr>
                                        <p:cTn id="16" dur="1000" fill="hold"/>
                                        <p:tgtEl>
                                          <p:spTgt spid="129027">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129027">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29027">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29027">
                                            <p:txEl>
                                              <p:pRg st="2" end="2"/>
                                            </p:txEl>
                                          </p:spTgt>
                                        </p:tgtEl>
                                        <p:attrNameLst>
                                          <p:attrName>style.visibility</p:attrName>
                                        </p:attrNameLst>
                                      </p:cBhvr>
                                      <p:to>
                                        <p:strVal val="visible"/>
                                      </p:to>
                                    </p:set>
                                    <p:animEffect transition="in" filter="fade">
                                      <p:cBhvr>
                                        <p:cTn id="23" dur="1000"/>
                                        <p:tgtEl>
                                          <p:spTgt spid="129027">
                                            <p:txEl>
                                              <p:pRg st="2" end="2"/>
                                            </p:txEl>
                                          </p:spTgt>
                                        </p:tgtEl>
                                      </p:cBhvr>
                                    </p:animEffect>
                                    <p:anim calcmode="lin" valueType="num">
                                      <p:cBhvr>
                                        <p:cTn id="24" dur="1000" fill="hold"/>
                                        <p:tgtEl>
                                          <p:spTgt spid="129027">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129027">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29027">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29027">
                                            <p:txEl>
                                              <p:pRg st="3" end="3"/>
                                            </p:txEl>
                                          </p:spTgt>
                                        </p:tgtEl>
                                        <p:attrNameLst>
                                          <p:attrName>style.visibility</p:attrName>
                                        </p:attrNameLst>
                                      </p:cBhvr>
                                      <p:to>
                                        <p:strVal val="visible"/>
                                      </p:to>
                                    </p:set>
                                    <p:animEffect transition="in" filter="fade">
                                      <p:cBhvr>
                                        <p:cTn id="31" dur="1000"/>
                                        <p:tgtEl>
                                          <p:spTgt spid="129027">
                                            <p:txEl>
                                              <p:pRg st="3" end="3"/>
                                            </p:txEl>
                                          </p:spTgt>
                                        </p:tgtEl>
                                      </p:cBhvr>
                                    </p:animEffect>
                                    <p:anim calcmode="lin" valueType="num">
                                      <p:cBhvr>
                                        <p:cTn id="32" dur="1000" fill="hold"/>
                                        <p:tgtEl>
                                          <p:spTgt spid="129027">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129027">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29027">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129027">
                                            <p:txEl>
                                              <p:pRg st="4" end="4"/>
                                            </p:txEl>
                                          </p:spTgt>
                                        </p:tgtEl>
                                        <p:attrNameLst>
                                          <p:attrName>style.visibility</p:attrName>
                                        </p:attrNameLst>
                                      </p:cBhvr>
                                      <p:to>
                                        <p:strVal val="visible"/>
                                      </p:to>
                                    </p:set>
                                    <p:animEffect transition="in" filter="fade">
                                      <p:cBhvr>
                                        <p:cTn id="39" dur="1000"/>
                                        <p:tgtEl>
                                          <p:spTgt spid="129027">
                                            <p:txEl>
                                              <p:pRg st="4" end="4"/>
                                            </p:txEl>
                                          </p:spTgt>
                                        </p:tgtEl>
                                      </p:cBhvr>
                                    </p:animEffect>
                                    <p:anim calcmode="lin" valueType="num">
                                      <p:cBhvr>
                                        <p:cTn id="40" dur="1000" fill="hold"/>
                                        <p:tgtEl>
                                          <p:spTgt spid="129027">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129027">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129027">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129027">
                                            <p:txEl>
                                              <p:pRg st="5" end="5"/>
                                            </p:txEl>
                                          </p:spTgt>
                                        </p:tgtEl>
                                        <p:attrNameLst>
                                          <p:attrName>style.visibility</p:attrName>
                                        </p:attrNameLst>
                                      </p:cBhvr>
                                      <p:to>
                                        <p:strVal val="visible"/>
                                      </p:to>
                                    </p:set>
                                    <p:animEffect transition="in" filter="fade">
                                      <p:cBhvr>
                                        <p:cTn id="47" dur="1000"/>
                                        <p:tgtEl>
                                          <p:spTgt spid="129027">
                                            <p:txEl>
                                              <p:pRg st="5" end="5"/>
                                            </p:txEl>
                                          </p:spTgt>
                                        </p:tgtEl>
                                      </p:cBhvr>
                                    </p:animEffect>
                                    <p:anim calcmode="lin" valueType="num">
                                      <p:cBhvr>
                                        <p:cTn id="48" dur="1000" fill="hold"/>
                                        <p:tgtEl>
                                          <p:spTgt spid="129027">
                                            <p:txEl>
                                              <p:pRg st="5" end="5"/>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129027">
                                            <p:txEl>
                                              <p:pRg st="5" end="5"/>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129027">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nodeType="clickEffect">
                                  <p:stCondLst>
                                    <p:cond delay="0"/>
                                  </p:stCondLst>
                                  <p:childTnLst>
                                    <p:set>
                                      <p:cBhvr>
                                        <p:cTn id="54" dur="1" fill="hold">
                                          <p:stCondLst>
                                            <p:cond delay="0"/>
                                          </p:stCondLst>
                                        </p:cTn>
                                        <p:tgtEl>
                                          <p:spTgt spid="129027">
                                            <p:txEl>
                                              <p:pRg st="6" end="6"/>
                                            </p:txEl>
                                          </p:spTgt>
                                        </p:tgtEl>
                                        <p:attrNameLst>
                                          <p:attrName>style.visibility</p:attrName>
                                        </p:attrNameLst>
                                      </p:cBhvr>
                                      <p:to>
                                        <p:strVal val="visible"/>
                                      </p:to>
                                    </p:set>
                                    <p:animEffect transition="in" filter="fade">
                                      <p:cBhvr>
                                        <p:cTn id="55" dur="1000"/>
                                        <p:tgtEl>
                                          <p:spTgt spid="129027">
                                            <p:txEl>
                                              <p:pRg st="6" end="6"/>
                                            </p:txEl>
                                          </p:spTgt>
                                        </p:tgtEl>
                                      </p:cBhvr>
                                    </p:animEffect>
                                    <p:anim calcmode="lin" valueType="num">
                                      <p:cBhvr>
                                        <p:cTn id="56" dur="1000" fill="hold"/>
                                        <p:tgtEl>
                                          <p:spTgt spid="129027">
                                            <p:txEl>
                                              <p:pRg st="6" end="6"/>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129027">
                                            <p:txEl>
                                              <p:pRg st="6" end="6"/>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129027">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print">
            <a:alphaModFix amt="15000"/>
            <a:lum/>
          </a:blip>
          <a:srcRect/>
          <a:stretch>
            <a:fillRect l="-1000" r="-1000"/>
          </a:stretch>
        </a:blipFill>
        <a:effectLst/>
      </p:bgPr>
    </p:bg>
    <p:spTree>
      <p:nvGrpSpPr>
        <p:cNvPr id="1" name=""/>
        <p:cNvGrpSpPr/>
        <p:nvPr/>
      </p:nvGrpSpPr>
      <p:grpSpPr>
        <a:xfrm>
          <a:off x="0" y="0"/>
          <a:ext cx="0" cy="0"/>
          <a:chOff x="0" y="0"/>
          <a:chExt cx="0" cy="0"/>
        </a:xfrm>
      </p:grpSpPr>
      <p:pic>
        <p:nvPicPr>
          <p:cNvPr id="2" name="صورة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10" y="5486400"/>
            <a:ext cx="3213012" cy="1371600"/>
          </a:xfrm>
          <a:prstGeom prst="rect">
            <a:avLst/>
          </a:prstGeom>
        </p:spPr>
      </p:pic>
      <p:sp>
        <p:nvSpPr>
          <p:cNvPr id="129027" name="Rectangle 3"/>
          <p:cNvSpPr>
            <a:spLocks noGrp="1" noChangeArrowheads="1"/>
          </p:cNvSpPr>
          <p:nvPr>
            <p:ph idx="1"/>
          </p:nvPr>
        </p:nvSpPr>
        <p:spPr>
          <a:xfrm>
            <a:off x="319090" y="2700536"/>
            <a:ext cx="8534400" cy="2785864"/>
          </a:xfrm>
          <a:noFill/>
          <a:ln/>
        </p:spPr>
        <p:txBody>
          <a:bodyPr lIns="92075" tIns="46038" rIns="92075" bIns="46038">
            <a:noAutofit/>
          </a:bodyPr>
          <a:lstStyle/>
          <a:p>
            <a:pPr marL="3175" lvl="1" indent="0" algn="ctr">
              <a:lnSpc>
                <a:spcPct val="100000"/>
              </a:lnSpc>
              <a:buNone/>
            </a:pPr>
            <a:r>
              <a:rPr lang="ar-SA" sz="3600" dirty="0">
                <a:solidFill>
                  <a:schemeClr val="tx1"/>
                </a:solidFill>
                <a:latin typeface="Traditional Arabic" panose="02020603050405020304" pitchFamily="18" charset="-78"/>
                <a:cs typeface="AGA Aladdin Regular" pitchFamily="2" charset="-78"/>
              </a:rPr>
              <a:t>اذا اردنا استرجاع الصورة مرة أخرى فانه يمكننا الاسترجاع وذلك عن طريق قراءة ملف الصورة ومن ثم يقوم الحاسب بعرض كل نقطة في موقعها المحدد وبلونها المخصص لها .</a:t>
            </a:r>
          </a:p>
        </p:txBody>
      </p:sp>
      <p:sp>
        <p:nvSpPr>
          <p:cNvPr id="5" name="Rectangle 2"/>
          <p:cNvSpPr txBox="1">
            <a:spLocks noChangeArrowheads="1"/>
          </p:cNvSpPr>
          <p:nvPr/>
        </p:nvSpPr>
        <p:spPr>
          <a:xfrm>
            <a:off x="304800" y="227101"/>
            <a:ext cx="8534400" cy="967724"/>
          </a:xfrm>
          <a:prstGeom prst="rect">
            <a:avLst/>
          </a:prstGeom>
          <a:solidFill>
            <a:schemeClr val="accent4">
              <a:lumMod val="60000"/>
              <a:lumOff val="40000"/>
            </a:schemeClr>
          </a:solidFill>
          <a:ln>
            <a:noFill/>
            <a:headEnd/>
            <a:tailEnd/>
          </a:ln>
          <a:effectLst>
            <a:outerShdw blurRad="57150" dist="19050" dir="5400000" algn="ctr" rotWithShape="0">
              <a:srgbClr val="000000">
                <a:alpha val="63000"/>
              </a:srgbClr>
            </a:outerShdw>
            <a:softEdge rad="63500"/>
          </a:effectLst>
        </p:spPr>
        <p:style>
          <a:lnRef idx="0">
            <a:schemeClr val="accent1"/>
          </a:lnRef>
          <a:fillRef idx="3">
            <a:schemeClr val="accent1"/>
          </a:fillRef>
          <a:effectRef idx="3">
            <a:schemeClr val="accent1"/>
          </a:effectRef>
          <a:fontRef idx="minor">
            <a:schemeClr val="lt1"/>
          </a:fontRef>
        </p:style>
        <p:txBody>
          <a:bodyPr vert="horz" wrap="square" lIns="72000" tIns="216000" rIns="92075" bIns="108000" rtlCol="1" anchor="ctr">
            <a:spAutoFit/>
          </a:bodyPr>
          <a:lstStyle>
            <a:lvl1pPr algn="r" defTabSz="685800" rtl="1" eaLnBrk="1" latinLnBrk="0" hangingPunct="1">
              <a:lnSpc>
                <a:spcPct val="90000"/>
              </a:lnSpc>
              <a:spcBef>
                <a:spcPct val="0"/>
              </a:spcBef>
              <a:buNone/>
              <a:defRPr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rtl="0" eaLnBrk="0" fontAlgn="base" hangingPunct="0">
              <a:spcAft>
                <a:spcPct val="0"/>
              </a:spcAft>
            </a:pPr>
            <a:r>
              <a:rPr lang="ar-SA" sz="4500" b="1" dirty="0">
                <a:ln w="9525">
                  <a:noFill/>
                  <a:prstDash val="solid"/>
                </a:ln>
                <a:solidFill>
                  <a:prstClr val="white"/>
                </a:solidFill>
                <a:effectLst>
                  <a:glow rad="101600">
                    <a:prstClr val="black">
                      <a:alpha val="60000"/>
                    </a:prstClr>
                  </a:glow>
                  <a:outerShdw blurRad="12700" dist="38100" dir="2700000" algn="tl" rotWithShape="0">
                    <a:srgbClr val="4472C4">
                      <a:lumMod val="60000"/>
                      <a:lumOff val="40000"/>
                    </a:srgbClr>
                  </a:outerShdw>
                </a:effectLst>
                <a:latin typeface="Traditional Arabic" panose="02020603050405020304" pitchFamily="18" charset="-78"/>
                <a:cs typeface="AGA Dimnah Regular" pitchFamily="2" charset="-78"/>
              </a:rPr>
              <a:t>تعامل الحاسب مع الصور والرسوم والأشكال</a:t>
            </a:r>
          </a:p>
        </p:txBody>
      </p:sp>
    </p:spTree>
    <p:extLst>
      <p:ext uri="{BB962C8B-B14F-4D97-AF65-F5344CB8AC3E}">
        <p14:creationId xmlns:p14="http://schemas.microsoft.com/office/powerpoint/2010/main" val="2364086393"/>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29027">
                                            <p:txEl>
                                              <p:pRg st="0" end="0"/>
                                            </p:txEl>
                                          </p:spTgt>
                                        </p:tgtEl>
                                        <p:attrNameLst>
                                          <p:attrName>style.visibility</p:attrName>
                                        </p:attrNameLst>
                                      </p:cBhvr>
                                      <p:to>
                                        <p:strVal val="visible"/>
                                      </p:to>
                                    </p:set>
                                    <p:animEffect transition="in" filter="fade">
                                      <p:cBhvr>
                                        <p:cTn id="7" dur="1000"/>
                                        <p:tgtEl>
                                          <p:spTgt spid="129027">
                                            <p:txEl>
                                              <p:pRg st="0" end="0"/>
                                            </p:txEl>
                                          </p:spTgt>
                                        </p:tgtEl>
                                      </p:cBhvr>
                                    </p:animEffect>
                                    <p:anim calcmode="lin" valueType="num">
                                      <p:cBhvr>
                                        <p:cTn id="8" dur="1000" fill="hold"/>
                                        <p:tgtEl>
                                          <p:spTgt spid="129027">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129027">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9027">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title"/>
          </p:nvPr>
        </p:nvSpPr>
        <p:spPr>
          <a:xfrm>
            <a:off x="936744" y="341784"/>
            <a:ext cx="7498080" cy="897538"/>
          </a:xfrm>
        </p:spPr>
        <p:txBody>
          <a:bodyPr>
            <a:normAutofit/>
          </a:bodyPr>
          <a:lstStyle/>
          <a:p>
            <a:pPr algn="ctr"/>
            <a:r>
              <a:rPr lang="ar-SA" dirty="0">
                <a:solidFill>
                  <a:srgbClr val="C00000"/>
                </a:solidFill>
              </a:rPr>
              <a:t>تمهيد</a:t>
            </a:r>
            <a:r>
              <a:rPr lang="ar-SA" dirty="0"/>
              <a:t> : مالفرق بين المجموعتين؟ </a:t>
            </a:r>
          </a:p>
        </p:txBody>
      </p:sp>
      <p:sp>
        <p:nvSpPr>
          <p:cNvPr id="7" name="مربع نص 6"/>
          <p:cNvSpPr txBox="1"/>
          <p:nvPr/>
        </p:nvSpPr>
        <p:spPr>
          <a:xfrm>
            <a:off x="4643438" y="1556792"/>
            <a:ext cx="3000396" cy="3970318"/>
          </a:xfrm>
          <a:prstGeom prst="rect">
            <a:avLst/>
          </a:prstGeom>
          <a:solidFill>
            <a:schemeClr val="accent3">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wrap="square" rtlCol="1">
            <a:spAutoFit/>
          </a:bodyPr>
          <a:lstStyle/>
          <a:p>
            <a:pPr algn="ctr"/>
            <a:r>
              <a:rPr lang="ar-SA" sz="3600" b="1" dirty="0">
                <a:solidFill>
                  <a:schemeClr val="accent6">
                    <a:lumMod val="75000"/>
                  </a:schemeClr>
                </a:solidFill>
              </a:rPr>
              <a:t>هند</a:t>
            </a:r>
          </a:p>
          <a:p>
            <a:pPr algn="ctr"/>
            <a:r>
              <a:rPr lang="ar-SA" sz="3600" b="1" dirty="0">
                <a:solidFill>
                  <a:schemeClr val="accent6">
                    <a:lumMod val="75000"/>
                  </a:schemeClr>
                </a:solidFill>
              </a:rPr>
              <a:t>قرأت </a:t>
            </a:r>
          </a:p>
          <a:p>
            <a:pPr algn="ctr"/>
            <a:r>
              <a:rPr lang="ar-SA" sz="3600" b="1" dirty="0">
                <a:solidFill>
                  <a:schemeClr val="accent6">
                    <a:lumMod val="75000"/>
                  </a:schemeClr>
                </a:solidFill>
              </a:rPr>
              <a:t>كوب </a:t>
            </a:r>
          </a:p>
          <a:p>
            <a:pPr algn="ctr"/>
            <a:r>
              <a:rPr lang="ar-SA" sz="3600" b="1" dirty="0">
                <a:solidFill>
                  <a:schemeClr val="accent6">
                    <a:lumMod val="75000"/>
                  </a:schemeClr>
                </a:solidFill>
              </a:rPr>
              <a:t>2</a:t>
            </a:r>
          </a:p>
          <a:p>
            <a:pPr algn="ctr"/>
            <a:r>
              <a:rPr lang="ar-SA" sz="3600" b="1" dirty="0">
                <a:solidFill>
                  <a:schemeClr val="accent6">
                    <a:lumMod val="75000"/>
                  </a:schemeClr>
                </a:solidFill>
              </a:rPr>
              <a:t>5</a:t>
            </a:r>
          </a:p>
          <a:p>
            <a:pPr algn="ctr"/>
            <a:r>
              <a:rPr lang="ar-SA" sz="3600" b="1" dirty="0">
                <a:solidFill>
                  <a:schemeClr val="accent6">
                    <a:lumMod val="75000"/>
                  </a:schemeClr>
                </a:solidFill>
              </a:rPr>
              <a:t>7</a:t>
            </a:r>
          </a:p>
          <a:p>
            <a:pPr algn="ctr"/>
            <a:endParaRPr lang="ar-SA" sz="3600" b="1" dirty="0">
              <a:solidFill>
                <a:schemeClr val="accent6">
                  <a:lumMod val="75000"/>
                </a:schemeClr>
              </a:solidFill>
            </a:endParaRPr>
          </a:p>
        </p:txBody>
      </p:sp>
      <p:sp>
        <p:nvSpPr>
          <p:cNvPr id="8" name="مربع نص 7"/>
          <p:cNvSpPr txBox="1"/>
          <p:nvPr/>
        </p:nvSpPr>
        <p:spPr>
          <a:xfrm>
            <a:off x="1500166" y="1833791"/>
            <a:ext cx="3071834" cy="3416320"/>
          </a:xfrm>
          <a:prstGeom prst="rect">
            <a:avLst/>
          </a:prstGeom>
          <a:solidFill>
            <a:schemeClr val="accent2">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wrap="square" rtlCol="1">
            <a:spAutoFit/>
          </a:bodyPr>
          <a:lstStyle/>
          <a:p>
            <a:r>
              <a:rPr lang="ar-SA" sz="3600" b="1" dirty="0">
                <a:solidFill>
                  <a:schemeClr val="tx2">
                    <a:lumMod val="75000"/>
                  </a:schemeClr>
                </a:solidFill>
              </a:rPr>
              <a:t>هند طالبة مميزة</a:t>
            </a:r>
          </a:p>
          <a:p>
            <a:r>
              <a:rPr lang="ar-SA" sz="3600" b="1" dirty="0">
                <a:solidFill>
                  <a:schemeClr val="tx2">
                    <a:lumMod val="75000"/>
                  </a:schemeClr>
                </a:solidFill>
              </a:rPr>
              <a:t>قرأت منى الكتاب.</a:t>
            </a:r>
          </a:p>
          <a:p>
            <a:r>
              <a:rPr lang="ar-SA" sz="3600" b="1" dirty="0">
                <a:solidFill>
                  <a:schemeClr val="tx2">
                    <a:lumMod val="75000"/>
                  </a:schemeClr>
                </a:solidFill>
              </a:rPr>
              <a:t>اشترت أماني كوب</a:t>
            </a:r>
          </a:p>
          <a:p>
            <a:r>
              <a:rPr lang="ar-SA" sz="3600" b="1" dirty="0">
                <a:solidFill>
                  <a:schemeClr val="tx2">
                    <a:lumMod val="75000"/>
                  </a:schemeClr>
                </a:solidFill>
              </a:rPr>
              <a:t>2 عدد زوجي</a:t>
            </a:r>
          </a:p>
          <a:p>
            <a:r>
              <a:rPr lang="ar-SA" sz="3600" b="1" dirty="0">
                <a:solidFill>
                  <a:schemeClr val="tx2">
                    <a:lumMod val="75000"/>
                  </a:schemeClr>
                </a:solidFill>
              </a:rPr>
              <a:t>5 عدد فردي </a:t>
            </a:r>
          </a:p>
          <a:p>
            <a:r>
              <a:rPr lang="ar-SA" sz="3600" b="1" dirty="0">
                <a:solidFill>
                  <a:schemeClr val="tx2">
                    <a:lumMod val="75000"/>
                  </a:schemeClr>
                </a:solidFill>
              </a:rPr>
              <a:t>7 ناتج 3+4 </a:t>
            </a:r>
          </a:p>
        </p:txBody>
      </p:sp>
      <p:sp>
        <p:nvSpPr>
          <p:cNvPr id="2" name="وسيلة الشرح: سهم إلى الأعلى 1">
            <a:extLst>
              <a:ext uri="{FF2B5EF4-FFF2-40B4-BE49-F238E27FC236}">
                <a16:creationId xmlns:a16="http://schemas.microsoft.com/office/drawing/2014/main" id="{6C002144-2202-465E-AAED-82D4B9531414}"/>
              </a:ext>
            </a:extLst>
          </p:cNvPr>
          <p:cNvSpPr/>
          <p:nvPr/>
        </p:nvSpPr>
        <p:spPr>
          <a:xfrm>
            <a:off x="5423556" y="5395140"/>
            <a:ext cx="1440160" cy="1574298"/>
          </a:xfrm>
          <a:prstGeom prst="upArrowCallou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tx1"/>
                </a:solidFill>
              </a:rPr>
              <a:t>معلومات</a:t>
            </a:r>
          </a:p>
        </p:txBody>
      </p:sp>
      <p:sp>
        <p:nvSpPr>
          <p:cNvPr id="6" name="وسيلة الشرح: سهم إلى الأعلى 5">
            <a:extLst>
              <a:ext uri="{FF2B5EF4-FFF2-40B4-BE49-F238E27FC236}">
                <a16:creationId xmlns:a16="http://schemas.microsoft.com/office/drawing/2014/main" id="{C58C3524-B329-469C-8686-0577767B126B}"/>
              </a:ext>
            </a:extLst>
          </p:cNvPr>
          <p:cNvSpPr/>
          <p:nvPr/>
        </p:nvSpPr>
        <p:spPr>
          <a:xfrm>
            <a:off x="2253113" y="5283702"/>
            <a:ext cx="1440160" cy="1574298"/>
          </a:xfrm>
          <a:prstGeom prst="upArrowCallou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tx1"/>
                </a:solidFill>
              </a:rPr>
              <a:t>بيانات</a:t>
            </a:r>
          </a:p>
        </p:txBody>
      </p:sp>
    </p:spTree>
    <p:extLst>
      <p:ext uri="{BB962C8B-B14F-4D97-AF65-F5344CB8AC3E}">
        <p14:creationId xmlns:p14="http://schemas.microsoft.com/office/powerpoint/2010/main" val="1240328904"/>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453E99A-09D6-4799-A9C7-E4FFE1F21768}"/>
              </a:ext>
            </a:extLst>
          </p:cNvPr>
          <p:cNvSpPr/>
          <p:nvPr/>
        </p:nvSpPr>
        <p:spPr>
          <a:xfrm>
            <a:off x="0" y="0"/>
            <a:ext cx="9144000" cy="2585323"/>
          </a:xfrm>
          <a:prstGeom prst="rect">
            <a:avLst/>
          </a:prstGeom>
        </p:spPr>
        <p:style>
          <a:lnRef idx="1">
            <a:schemeClr val="accent4"/>
          </a:lnRef>
          <a:fillRef idx="3">
            <a:schemeClr val="accent4"/>
          </a:fillRef>
          <a:effectRef idx="2">
            <a:schemeClr val="accent4"/>
          </a:effectRef>
          <a:fontRef idx="minor">
            <a:schemeClr val="lt1"/>
          </a:fontRef>
        </p:style>
        <p:txBody>
          <a:bodyPr>
            <a:spAutoFit/>
          </a:bodyPr>
          <a:lstStyle/>
          <a:p>
            <a:pPr algn="ctr" fontAlgn="auto">
              <a:spcBef>
                <a:spcPts val="0"/>
              </a:spcBef>
              <a:spcAft>
                <a:spcPts val="0"/>
              </a:spcAft>
              <a:defRPr/>
            </a:pPr>
            <a:r>
              <a:rPr lang="ar-SA" sz="5400" b="1" cap="all"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rPr>
              <a:t>تعامل الحاسب مع البيانات</a:t>
            </a:r>
          </a:p>
          <a:p>
            <a:pPr algn="ctr" fontAlgn="auto">
              <a:spcBef>
                <a:spcPts val="0"/>
              </a:spcBef>
              <a:spcAft>
                <a:spcPts val="0"/>
              </a:spcAft>
              <a:defRPr/>
            </a:pPr>
            <a:r>
              <a:rPr lang="ar-SA" sz="54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أي من الصور التالية تحوي نقاط ضوئية أكثر ولما</a:t>
            </a:r>
            <a:r>
              <a:rPr lang="ar-SA" sz="5400" b="1" dirty="0">
                <a:solidFill>
                  <a:srgbClr val="C00000"/>
                </a:solidFill>
              </a:rPr>
              <a:t>ذ</a:t>
            </a:r>
            <a:r>
              <a:rPr lang="ar-SA" sz="54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ا ؟</a:t>
            </a:r>
          </a:p>
        </p:txBody>
      </p:sp>
      <p:pic>
        <p:nvPicPr>
          <p:cNvPr id="33796" name="Picture 4" descr="72vs300dpi">
            <a:extLst>
              <a:ext uri="{FF2B5EF4-FFF2-40B4-BE49-F238E27FC236}">
                <a16:creationId xmlns:a16="http://schemas.microsoft.com/office/drawing/2014/main" id="{FA4F34F0-14FB-489B-8705-86AFD283D9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2997200"/>
            <a:ext cx="6767512" cy="29606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plus(i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F72060D7-ACC4-45FC-AC77-EC7D88AF6BDE}"/>
              </a:ext>
            </a:extLst>
          </p:cNvPr>
          <p:cNvSpPr>
            <a:spLocks noGrp="1" noChangeArrowheads="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ar-SA">
              <a:effectLst/>
            </a:endParaRPr>
          </a:p>
        </p:txBody>
      </p:sp>
      <p:sp>
        <p:nvSpPr>
          <p:cNvPr id="98307" name="Rectangle 3">
            <a:extLst>
              <a:ext uri="{FF2B5EF4-FFF2-40B4-BE49-F238E27FC236}">
                <a16:creationId xmlns:a16="http://schemas.microsoft.com/office/drawing/2014/main" id="{3C980501-B426-4025-8922-929BF5579BA5}"/>
              </a:ext>
            </a:extLst>
          </p:cNvPr>
          <p:cNvSpPr>
            <a:spLocks noGrp="1"/>
          </p:cNvSpPr>
          <p:nvPr>
            <p:ph type="subTitle" idx="1"/>
          </p:nvPr>
        </p:nvSpPr>
        <p:spPr/>
        <p:txBody>
          <a:bodyPr/>
          <a:lstStyle/>
          <a:p>
            <a:endParaRPr lang="en-US" altLang="ar-SA"/>
          </a:p>
        </p:txBody>
      </p:sp>
      <p:pic>
        <p:nvPicPr>
          <p:cNvPr id="98308" name="Picture 4" descr="300dpi-72dpi">
            <a:extLst>
              <a:ext uri="{FF2B5EF4-FFF2-40B4-BE49-F238E27FC236}">
                <a16:creationId xmlns:a16="http://schemas.microsoft.com/office/drawing/2014/main" id="{939D67A3-845E-4FC2-B110-A87B87E4E1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009650"/>
            <a:ext cx="7867650" cy="4867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
            <a:extLst>
              <a:ext uri="{FF2B5EF4-FFF2-40B4-BE49-F238E27FC236}">
                <a16:creationId xmlns:a16="http://schemas.microsoft.com/office/drawing/2014/main" id="{281D9078-3671-4B75-BDCC-F5CBA2973B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3225" y="971550"/>
            <a:ext cx="5797550" cy="491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1202546"/>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loud Callout 19"/>
          <p:cNvSpPr/>
          <p:nvPr/>
        </p:nvSpPr>
        <p:spPr>
          <a:xfrm>
            <a:off x="683568" y="2920511"/>
            <a:ext cx="5220674" cy="3227040"/>
          </a:xfrm>
          <a:prstGeom prst="roundRect">
            <a:avLst/>
          </a:prstGeom>
          <a:solidFill>
            <a:srgbClr val="92D050"/>
          </a:solidFill>
          <a:ln>
            <a:noFill/>
          </a:ln>
          <a:effectLst/>
          <a:scene3d>
            <a:camera prst="orthographicFront">
              <a:rot lat="0" lon="0" rev="0"/>
            </a:camera>
            <a:lightRig rig="chilly" dir="t">
              <a:rot lat="0" lon="0" rev="18480000"/>
            </a:lightRig>
          </a:scene3d>
          <a:sp3d prstMaterial="clear">
            <a:bevelT h="63500"/>
          </a:sp3d>
        </p:spPr>
        <p:style>
          <a:lnRef idx="0">
            <a:schemeClr val="accent3"/>
          </a:lnRef>
          <a:fillRef idx="3">
            <a:schemeClr val="accent3"/>
          </a:fillRef>
          <a:effectRef idx="3">
            <a:schemeClr val="accent3"/>
          </a:effectRef>
          <a:fontRef idx="minor">
            <a:schemeClr val="lt1"/>
          </a:fontRef>
        </p:style>
        <p:txBody>
          <a:bodyPr rtlCol="1" anchor="ctr"/>
          <a:lstStyle/>
          <a:p>
            <a:pPr algn="ctr" fontAlgn="auto">
              <a:spcBef>
                <a:spcPts val="0"/>
              </a:spcBef>
              <a:spcAft>
                <a:spcPts val="0"/>
              </a:spcAft>
              <a:defRPr/>
            </a:pPr>
            <a:r>
              <a:rPr lang="ar-SA"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هي تقنيه يمكن من خلالها عرض صور </a:t>
            </a:r>
            <a:r>
              <a:rPr lang="ar-SA" sz="32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عاليه</a:t>
            </a:r>
            <a:r>
              <a:rPr lang="ar-SA"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الوضوح وامكانيه تكبيرها مع الاحتفاظ بجوده </a:t>
            </a:r>
            <a:r>
              <a:rPr lang="ar-SA" sz="32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الصوره</a:t>
            </a:r>
            <a:r>
              <a:rPr lang="ar-SA"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p:txBody>
      </p:sp>
      <p:sp>
        <p:nvSpPr>
          <p:cNvPr id="20" name="Cloud Callout 19"/>
          <p:cNvSpPr/>
          <p:nvPr/>
        </p:nvSpPr>
        <p:spPr>
          <a:xfrm>
            <a:off x="1588146" y="149901"/>
            <a:ext cx="5220674" cy="3227040"/>
          </a:xfrm>
          <a:prstGeom prst="cloudCallout">
            <a:avLst>
              <a:gd name="adj1" fmla="val 59989"/>
              <a:gd name="adj2" fmla="val 76277"/>
            </a:avLst>
          </a:prstGeom>
          <a:ln/>
        </p:spPr>
        <p:style>
          <a:lnRef idx="0">
            <a:schemeClr val="accent4"/>
          </a:lnRef>
          <a:fillRef idx="3">
            <a:schemeClr val="accent4"/>
          </a:fillRef>
          <a:effectRef idx="3">
            <a:schemeClr val="accent4"/>
          </a:effectRef>
          <a:fontRef idx="minor">
            <a:schemeClr val="lt1"/>
          </a:fontRef>
        </p:style>
        <p:txBody>
          <a:bodyPr rtlCol="1"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ar-SA"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ما المقصود بتقنيه </a:t>
            </a:r>
            <a:r>
              <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HD </a:t>
            </a:r>
            <a:r>
              <a:rPr lang="ar-SA"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p>
        </p:txBody>
      </p:sp>
      <p:grpSp>
        <p:nvGrpSpPr>
          <p:cNvPr id="2" name="Group 21"/>
          <p:cNvGrpSpPr>
            <a:grpSpLocks/>
          </p:cNvGrpSpPr>
          <p:nvPr/>
        </p:nvGrpSpPr>
        <p:grpSpPr bwMode="auto">
          <a:xfrm>
            <a:off x="6948264" y="2938089"/>
            <a:ext cx="2022475" cy="3482975"/>
            <a:chOff x="7121511" y="3071810"/>
            <a:chExt cx="2022489" cy="3482723"/>
          </a:xfrm>
        </p:grpSpPr>
        <p:pic>
          <p:nvPicPr>
            <p:cNvPr id="28694" name="Picture 27" descr="ش.png"/>
            <p:cNvPicPr>
              <a:picLocks noChangeAspect="1"/>
            </p:cNvPicPr>
            <p:nvPr/>
          </p:nvPicPr>
          <p:blipFill>
            <a:blip r:embed="rId3"/>
            <a:srcRect/>
            <a:stretch>
              <a:fillRect/>
            </a:stretch>
          </p:blipFill>
          <p:spPr bwMode="auto">
            <a:xfrm>
              <a:off x="7121511" y="3500438"/>
              <a:ext cx="2022489" cy="3054095"/>
            </a:xfrm>
            <a:prstGeom prst="rect">
              <a:avLst/>
            </a:prstGeom>
            <a:noFill/>
            <a:ln w="9525">
              <a:noFill/>
              <a:miter lim="800000"/>
              <a:headEnd/>
              <a:tailEnd/>
            </a:ln>
          </p:spPr>
        </p:pic>
        <p:pic>
          <p:nvPicPr>
            <p:cNvPr id="28695" name="Picture 28" descr="ططططططUntitled-1ثثث.png"/>
            <p:cNvPicPr>
              <a:picLocks noChangeAspect="1"/>
            </p:cNvPicPr>
            <p:nvPr/>
          </p:nvPicPr>
          <p:blipFill>
            <a:blip r:embed="rId4"/>
            <a:srcRect/>
            <a:stretch>
              <a:fillRect/>
            </a:stretch>
          </p:blipFill>
          <p:spPr bwMode="auto">
            <a:xfrm>
              <a:off x="7429520" y="3071810"/>
              <a:ext cx="1357322" cy="1357322"/>
            </a:xfrm>
            <a:prstGeom prst="rect">
              <a:avLst/>
            </a:prstGeom>
            <a:noFill/>
            <a:ln w="9525">
              <a:noFill/>
              <a:miter lim="800000"/>
              <a:headEnd/>
              <a:tailEnd/>
            </a:ln>
          </p:spPr>
        </p:pic>
      </p:grpSp>
    </p:spTree>
    <p:extLst>
      <p:ext uri="{BB962C8B-B14F-4D97-AF65-F5344CB8AC3E}">
        <p14:creationId xmlns:p14="http://schemas.microsoft.com/office/powerpoint/2010/main" val="23420828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print">
            <a:alphaModFix amt="16000"/>
            <a:lum/>
          </a:blip>
          <a:srcRect/>
          <a:stretch>
            <a:fillRect l="-2000" r="-2000"/>
          </a:stretch>
        </a:blipFill>
        <a:effectLst/>
      </p:bgPr>
    </p:bg>
    <p:spTree>
      <p:nvGrpSpPr>
        <p:cNvPr id="1" name=""/>
        <p:cNvGrpSpPr/>
        <p:nvPr/>
      </p:nvGrpSpPr>
      <p:grpSpPr>
        <a:xfrm>
          <a:off x="0" y="0"/>
          <a:ext cx="0" cy="0"/>
          <a:chOff x="0" y="0"/>
          <a:chExt cx="0" cy="0"/>
        </a:xfrm>
      </p:grpSpPr>
      <p:pic>
        <p:nvPicPr>
          <p:cNvPr id="8" name="Picture 7"/>
          <p:cNvPicPr/>
          <p:nvPr/>
        </p:nvPicPr>
        <p:blipFill rotWithShape="1">
          <a:blip r:embed="rId4" cstate="print">
            <a:clrChange>
              <a:clrFrom>
                <a:srgbClr val="FFFFFF"/>
              </a:clrFrom>
              <a:clrTo>
                <a:srgbClr val="FFFFFF">
                  <a:alpha val="0"/>
                </a:srgbClr>
              </a:clrTo>
            </a:clrChange>
          </a:blip>
          <a:srcRect b="7808"/>
          <a:stretch/>
        </p:blipFill>
        <p:spPr bwMode="auto">
          <a:xfrm>
            <a:off x="381000" y="2785643"/>
            <a:ext cx="8382000" cy="4038236"/>
          </a:xfrm>
          <a:prstGeom prst="rect">
            <a:avLst/>
          </a:prstGeom>
          <a:noFill/>
          <a:ln w="9525">
            <a:noFill/>
            <a:miter lim="800000"/>
            <a:headEnd/>
            <a:tailEnd/>
          </a:ln>
        </p:spPr>
      </p:pic>
      <p:sp>
        <p:nvSpPr>
          <p:cNvPr id="6" name="Rectangle 2"/>
          <p:cNvSpPr txBox="1">
            <a:spLocks noChangeArrowheads="1"/>
          </p:cNvSpPr>
          <p:nvPr/>
        </p:nvSpPr>
        <p:spPr>
          <a:xfrm>
            <a:off x="0" y="268788"/>
            <a:ext cx="9144000" cy="605423"/>
          </a:xfrm>
          <a:prstGeom prst="rect">
            <a:avLst/>
          </a:prstGeom>
          <a:solidFill>
            <a:schemeClr val="accent5">
              <a:lumMod val="20000"/>
              <a:lumOff val="80000"/>
            </a:schemeClr>
          </a:solidFill>
          <a:ln w="9525">
            <a:noFill/>
            <a:miter lim="800000"/>
            <a:headEnd/>
            <a:tailEnd/>
          </a:ln>
          <a:effectLst/>
        </p:spPr>
        <p:txBody>
          <a:bodyPr vert="horz" wrap="square" lIns="92075" tIns="46038" rIns="92075" bIns="46038" rtlCol="1" anchor="ctr">
            <a:spAutoFit/>
          </a:bodyPr>
          <a:lstStyle>
            <a:lvl1pPr algn="r" defTabSz="685800" rtl="1" eaLnBrk="1" latinLnBrk="0" hangingPunct="1">
              <a:lnSpc>
                <a:spcPct val="90000"/>
              </a:lnSpc>
              <a:spcBef>
                <a:spcPct val="0"/>
              </a:spcBef>
              <a:buNone/>
              <a:defRPr sz="3300" kern="1200">
                <a:solidFill>
                  <a:schemeClr val="tx1"/>
                </a:solidFill>
                <a:latin typeface="+mj-lt"/>
                <a:ea typeface="+mj-ea"/>
                <a:cs typeface="+mj-cs"/>
              </a:defRPr>
            </a:lvl1pPr>
          </a:lstStyle>
          <a:p>
            <a:pPr rtl="0" eaLnBrk="0" fontAlgn="base" hangingPunct="0">
              <a:spcAft>
                <a:spcPct val="0"/>
              </a:spcAft>
            </a:pPr>
            <a:r>
              <a:rPr lang="ar-SA" sz="3600" b="1" dirty="0">
                <a:ln w="9525">
                  <a:noFill/>
                  <a:prstDash val="solid"/>
                </a:ln>
                <a:solidFill>
                  <a:srgbClr val="4472C4"/>
                </a:solidFill>
                <a:effectLst>
                  <a:glow rad="101600">
                    <a:prstClr val="white">
                      <a:alpha val="60000"/>
                    </a:prstClr>
                  </a:glow>
                  <a:outerShdw blurRad="12700" dist="38100" dir="2700000" algn="tl" rotWithShape="0">
                    <a:srgbClr val="4472C4">
                      <a:lumMod val="60000"/>
                      <a:lumOff val="40000"/>
                    </a:srgbClr>
                  </a:outerShdw>
                </a:effectLst>
                <a:latin typeface="Traditional Arabic" panose="02020603050405020304" pitchFamily="18" charset="-78"/>
                <a:cs typeface="Traditional Arabic" panose="02020603050405020304" pitchFamily="18" charset="-78"/>
              </a:rPr>
              <a:t>     تعامل الحاسب مع البيانات الفيديو والصوتية</a:t>
            </a:r>
            <a:endParaRPr lang="en-US" sz="3600" b="1" dirty="0">
              <a:ln w="9525">
                <a:noFill/>
                <a:prstDash val="solid"/>
              </a:ln>
              <a:solidFill>
                <a:srgbClr val="4472C4"/>
              </a:solidFill>
              <a:effectLst>
                <a:glow rad="101600">
                  <a:prstClr val="white">
                    <a:alpha val="60000"/>
                  </a:prstClr>
                </a:glow>
                <a:outerShdw blurRad="12700" dist="38100" dir="2700000" algn="tl" rotWithShape="0">
                  <a:srgbClr val="4472C4">
                    <a:lumMod val="60000"/>
                    <a:lumOff val="40000"/>
                  </a:srgbClr>
                </a:outerShdw>
              </a:effectLst>
              <a:latin typeface="Traditional Arabic" panose="02020603050405020304" pitchFamily="18" charset="-78"/>
              <a:cs typeface="Traditional Arabic" panose="02020603050405020304" pitchFamily="18" charset="-78"/>
            </a:endParaRPr>
          </a:p>
        </p:txBody>
      </p:sp>
      <p:pic>
        <p:nvPicPr>
          <p:cNvPr id="7" name="صورة 6"/>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36512" y="45840"/>
            <a:ext cx="1368152" cy="1222920"/>
          </a:xfrm>
          <a:prstGeom prst="rect">
            <a:avLst/>
          </a:prstGeom>
        </p:spPr>
      </p:pic>
      <p:sp>
        <p:nvSpPr>
          <p:cNvPr id="4" name="مستطيل 3"/>
          <p:cNvSpPr/>
          <p:nvPr/>
        </p:nvSpPr>
        <p:spPr>
          <a:xfrm>
            <a:off x="152400" y="1219200"/>
            <a:ext cx="8610600" cy="2212144"/>
          </a:xfrm>
          <a:prstGeom prst="rect">
            <a:avLst/>
          </a:prstGeom>
        </p:spPr>
        <p:txBody>
          <a:bodyPr wrap="square">
            <a:spAutoFit/>
          </a:bodyPr>
          <a:lstStyle/>
          <a:p>
            <a:pPr defTabSz="685800">
              <a:lnSpc>
                <a:spcPct val="90000"/>
              </a:lnSpc>
              <a:spcBef>
                <a:spcPts val="750"/>
              </a:spcBef>
              <a:defRPr/>
            </a:pPr>
            <a:r>
              <a:rPr lang="ar-SA" sz="3800" b="1" dirty="0">
                <a:solidFill>
                  <a:srgbClr val="5B9BD5">
                    <a:lumMod val="50000"/>
                  </a:srgbClr>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يتم تحويل الأصوات او الافلام المرئية إلى إشارة كهربائية ثم إلى ملفات بيانات رقمية أي بمعنى تحويل الفيلم المرئي او الصوت إلى أرقام ثنائية يستطيع الحاسب التعامل معها لمعالجتها أو حفظها أو إخراجها.</a:t>
            </a:r>
          </a:p>
        </p:txBody>
      </p:sp>
    </p:spTree>
    <p:extLst>
      <p:ext uri="{BB962C8B-B14F-4D97-AF65-F5344CB8AC3E}">
        <p14:creationId xmlns:p14="http://schemas.microsoft.com/office/powerpoint/2010/main" val="5777975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2000"/>
                                        <p:tgtEl>
                                          <p:spTgt spid="6"/>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3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800" decel="100000"/>
                                        <p:tgtEl>
                                          <p:spTgt spid="4"/>
                                        </p:tgtEl>
                                      </p:cBhvr>
                                    </p:animEffect>
                                    <p:anim calcmode="lin" valueType="num">
                                      <p:cBhvr>
                                        <p:cTn id="17" dur="800" decel="100000" fill="hold"/>
                                        <p:tgtEl>
                                          <p:spTgt spid="4"/>
                                        </p:tgtEl>
                                        <p:attrNameLst>
                                          <p:attrName>style.rotation</p:attrName>
                                        </p:attrNameLst>
                                      </p:cBhvr>
                                      <p:tavLst>
                                        <p:tav tm="0">
                                          <p:val>
                                            <p:fltVal val="-90"/>
                                          </p:val>
                                        </p:tav>
                                        <p:tav tm="100000">
                                          <p:val>
                                            <p:fltVal val="0"/>
                                          </p:val>
                                        </p:tav>
                                      </p:tavLst>
                                    </p:anim>
                                    <p:anim calcmode="lin" valueType="num">
                                      <p:cBhvr>
                                        <p:cTn id="18" dur="800" decel="100000" fill="hold"/>
                                        <p:tgtEl>
                                          <p:spTgt spid="4"/>
                                        </p:tgtEl>
                                        <p:attrNameLst>
                                          <p:attrName>ppt_x</p:attrName>
                                        </p:attrNameLst>
                                      </p:cBhvr>
                                      <p:tavLst>
                                        <p:tav tm="0">
                                          <p:val>
                                            <p:strVal val="#ppt_x+0.4"/>
                                          </p:val>
                                        </p:tav>
                                        <p:tav tm="100000">
                                          <p:val>
                                            <p:strVal val="#ppt_x-0.05"/>
                                          </p:val>
                                        </p:tav>
                                      </p:tavLst>
                                    </p:anim>
                                    <p:anim calcmode="lin" valueType="num">
                                      <p:cBhvr>
                                        <p:cTn id="19" dur="800" decel="100000" fill="hold"/>
                                        <p:tgtEl>
                                          <p:spTgt spid="4"/>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3000"/>
                                        <p:tgtEl>
                                          <p:spTgt spid="8"/>
                                        </p:tgtEl>
                                      </p:cBhvr>
                                    </p:animEffect>
                                    <p:anim calcmode="lin" valueType="num">
                                      <p:cBhvr>
                                        <p:cTn id="26" dur="3000" fill="hold"/>
                                        <p:tgtEl>
                                          <p:spTgt spid="8"/>
                                        </p:tgtEl>
                                        <p:attrNameLst>
                                          <p:attrName>ppt_x</p:attrName>
                                        </p:attrNameLst>
                                      </p:cBhvr>
                                      <p:tavLst>
                                        <p:tav tm="0">
                                          <p:val>
                                            <p:strVal val="#ppt_x"/>
                                          </p:val>
                                        </p:tav>
                                        <p:tav tm="100000">
                                          <p:val>
                                            <p:strVal val="#ppt_x"/>
                                          </p:val>
                                        </p:tav>
                                      </p:tavLst>
                                    </p:anim>
                                    <p:anim calcmode="lin" valueType="num">
                                      <p:cBhvr>
                                        <p:cTn id="27" dur="3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print">
            <a:alphaModFix amt="16000"/>
            <a:lum/>
          </a:blip>
          <a:srcRect/>
          <a:stretch>
            <a:fillRect l="-2000" r="-2000"/>
          </a:stretch>
        </a:blipFill>
        <a:effectLst/>
      </p:bgPr>
    </p:bg>
    <p:spTree>
      <p:nvGrpSpPr>
        <p:cNvPr id="1" name=""/>
        <p:cNvGrpSpPr/>
        <p:nvPr/>
      </p:nvGrpSpPr>
      <p:grpSpPr>
        <a:xfrm>
          <a:off x="0" y="0"/>
          <a:ext cx="0" cy="0"/>
          <a:chOff x="0" y="0"/>
          <a:chExt cx="0" cy="0"/>
        </a:xfrm>
      </p:grpSpPr>
      <p:pic>
        <p:nvPicPr>
          <p:cNvPr id="8" name="Picture 7"/>
          <p:cNvPicPr/>
          <p:nvPr/>
        </p:nvPicPr>
        <p:blipFill rotWithShape="1">
          <a:blip r:embed="rId4" cstate="print">
            <a:clrChange>
              <a:clrFrom>
                <a:srgbClr val="FFFFFF"/>
              </a:clrFrom>
              <a:clrTo>
                <a:srgbClr val="FFFFFF">
                  <a:alpha val="0"/>
                </a:srgbClr>
              </a:clrTo>
            </a:clrChange>
          </a:blip>
          <a:srcRect b="7808"/>
          <a:stretch/>
        </p:blipFill>
        <p:spPr bwMode="auto">
          <a:xfrm>
            <a:off x="266700" y="4345279"/>
            <a:ext cx="8382000" cy="2217707"/>
          </a:xfrm>
          <a:prstGeom prst="rect">
            <a:avLst/>
          </a:prstGeom>
          <a:noFill/>
          <a:ln w="9525">
            <a:noFill/>
            <a:miter lim="800000"/>
            <a:headEnd/>
            <a:tailEnd/>
          </a:ln>
        </p:spPr>
      </p:pic>
      <p:sp>
        <p:nvSpPr>
          <p:cNvPr id="6" name="Rectangle 2"/>
          <p:cNvSpPr txBox="1">
            <a:spLocks noChangeArrowheads="1"/>
          </p:cNvSpPr>
          <p:nvPr/>
        </p:nvSpPr>
        <p:spPr>
          <a:xfrm>
            <a:off x="0" y="467094"/>
            <a:ext cx="9144000" cy="662362"/>
          </a:xfrm>
          <a:prstGeom prst="rect">
            <a:avLst/>
          </a:prstGeom>
          <a:solidFill>
            <a:schemeClr val="accent5">
              <a:lumMod val="20000"/>
              <a:lumOff val="80000"/>
            </a:schemeClr>
          </a:solidFill>
          <a:ln w="9525">
            <a:noFill/>
            <a:miter lim="800000"/>
            <a:headEnd/>
            <a:tailEnd/>
          </a:ln>
          <a:effectLst/>
        </p:spPr>
        <p:txBody>
          <a:bodyPr vert="horz" wrap="square" lIns="92075" tIns="46038" rIns="92075" bIns="46038" rtlCol="1" anchor="ctr">
            <a:spAutoFit/>
          </a:bodyPr>
          <a:lstStyle>
            <a:lvl1pPr algn="r" defTabSz="685800" rtl="1" eaLnBrk="1" latinLnBrk="0" hangingPunct="1">
              <a:lnSpc>
                <a:spcPct val="90000"/>
              </a:lnSpc>
              <a:spcBef>
                <a:spcPct val="0"/>
              </a:spcBef>
              <a:buNone/>
              <a:defRPr sz="3300" kern="1200">
                <a:solidFill>
                  <a:schemeClr val="tx1"/>
                </a:solidFill>
                <a:latin typeface="+mj-lt"/>
                <a:ea typeface="+mj-ea"/>
                <a:cs typeface="+mj-cs"/>
              </a:defRPr>
            </a:lvl1pPr>
          </a:lstStyle>
          <a:p>
            <a:pPr rtl="0" eaLnBrk="0" fontAlgn="base" hangingPunct="0">
              <a:spcAft>
                <a:spcPct val="0"/>
              </a:spcAft>
            </a:pPr>
            <a:r>
              <a:rPr lang="ar-SA" sz="4000" b="1" dirty="0">
                <a:ln w="9525">
                  <a:noFill/>
                  <a:prstDash val="solid"/>
                </a:ln>
                <a:solidFill>
                  <a:srgbClr val="4472C4"/>
                </a:solidFill>
                <a:effectLst>
                  <a:glow rad="101600">
                    <a:prstClr val="white">
                      <a:alpha val="60000"/>
                    </a:prstClr>
                  </a:glow>
                  <a:outerShdw blurRad="12700" dist="38100" dir="2700000" algn="tl" rotWithShape="0">
                    <a:srgbClr val="4472C4">
                      <a:lumMod val="60000"/>
                      <a:lumOff val="40000"/>
                    </a:srgbClr>
                  </a:outerShdw>
                </a:effectLst>
                <a:latin typeface="Traditional Arabic" panose="02020603050405020304" pitchFamily="18" charset="-78"/>
                <a:cs typeface="Traditional Arabic" panose="02020603050405020304" pitchFamily="18" charset="-78"/>
              </a:rPr>
              <a:t>   تعامل الحاسب مع البيانات الفيديو والصوتية</a:t>
            </a:r>
            <a:endParaRPr lang="en-US" sz="4000" b="1" dirty="0">
              <a:ln w="9525">
                <a:noFill/>
                <a:prstDash val="solid"/>
              </a:ln>
              <a:solidFill>
                <a:srgbClr val="4472C4"/>
              </a:solidFill>
              <a:effectLst>
                <a:glow rad="101600">
                  <a:prstClr val="white">
                    <a:alpha val="60000"/>
                  </a:prstClr>
                </a:glow>
                <a:outerShdw blurRad="12700" dist="38100" dir="2700000" algn="tl" rotWithShape="0">
                  <a:srgbClr val="4472C4">
                    <a:lumMod val="60000"/>
                    <a:lumOff val="40000"/>
                  </a:srgbClr>
                </a:outerShdw>
              </a:effectLst>
              <a:latin typeface="Traditional Arabic" panose="02020603050405020304" pitchFamily="18" charset="-78"/>
              <a:cs typeface="Traditional Arabic" panose="02020603050405020304" pitchFamily="18" charset="-78"/>
            </a:endParaRPr>
          </a:p>
        </p:txBody>
      </p:sp>
      <p:pic>
        <p:nvPicPr>
          <p:cNvPr id="7" name="صورة 6"/>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36512" y="45840"/>
            <a:ext cx="1368152" cy="1222920"/>
          </a:xfrm>
          <a:prstGeom prst="rect">
            <a:avLst/>
          </a:prstGeom>
        </p:spPr>
      </p:pic>
      <p:sp>
        <p:nvSpPr>
          <p:cNvPr id="4" name="مستطيل 3"/>
          <p:cNvSpPr/>
          <p:nvPr/>
        </p:nvSpPr>
        <p:spPr>
          <a:xfrm>
            <a:off x="152400" y="1219200"/>
            <a:ext cx="8610600" cy="2841034"/>
          </a:xfrm>
          <a:prstGeom prst="rect">
            <a:avLst/>
          </a:prstGeom>
          <a:solidFill>
            <a:schemeClr val="bg1"/>
          </a:solidFill>
        </p:spPr>
        <p:txBody>
          <a:bodyPr wrap="square">
            <a:spAutoFit/>
          </a:bodyPr>
          <a:lstStyle/>
          <a:p>
            <a:pPr defTabSz="685800">
              <a:lnSpc>
                <a:spcPct val="90000"/>
              </a:lnSpc>
              <a:spcBef>
                <a:spcPts val="750"/>
              </a:spcBef>
              <a:defRPr/>
            </a:pPr>
            <a:r>
              <a:rPr lang="ar-SA" sz="3800" b="1" dirty="0">
                <a:solidFill>
                  <a:srgbClr val="5B9BD5">
                    <a:lumMod val="50000"/>
                  </a:srgbClr>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1) تقوم الة التصوير بتحويل مشاهد الفيلم الى اشاره </a:t>
            </a:r>
            <a:r>
              <a:rPr lang="ar-SA" sz="3800" b="1" dirty="0" err="1">
                <a:solidFill>
                  <a:srgbClr val="5B9BD5">
                    <a:lumMod val="50000"/>
                  </a:srgbClr>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كهربائيه</a:t>
            </a:r>
            <a:r>
              <a:rPr lang="ar-SA" sz="3800" b="1" dirty="0">
                <a:solidFill>
                  <a:srgbClr val="5B9BD5">
                    <a:lumMod val="50000"/>
                  </a:srgbClr>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تماثليه كما يقوم جهاز اللاقط بتحويل الموجات </a:t>
            </a:r>
            <a:r>
              <a:rPr lang="ar-SA" sz="3800" b="1" dirty="0" err="1">
                <a:solidFill>
                  <a:srgbClr val="5B9BD5">
                    <a:lumMod val="50000"/>
                  </a:srgbClr>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الصوتيه</a:t>
            </a:r>
            <a:r>
              <a:rPr lang="ar-SA" sz="3800" b="1" dirty="0">
                <a:solidFill>
                  <a:srgbClr val="5B9BD5">
                    <a:lumMod val="50000"/>
                  </a:srgbClr>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a:t>
            </a:r>
            <a:r>
              <a:rPr lang="ar-SA" sz="3800" b="1" dirty="0" err="1">
                <a:solidFill>
                  <a:srgbClr val="5B9BD5">
                    <a:lumMod val="50000"/>
                  </a:srgbClr>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الصادره</a:t>
            </a:r>
            <a:r>
              <a:rPr lang="ar-SA" sz="3800" b="1" dirty="0">
                <a:solidFill>
                  <a:srgbClr val="5B9BD5">
                    <a:lumMod val="50000"/>
                  </a:srgbClr>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عن مصدر الصوت الى اشاره </a:t>
            </a:r>
            <a:r>
              <a:rPr lang="ar-SA" sz="3800" b="1" dirty="0" err="1">
                <a:solidFill>
                  <a:srgbClr val="5B9BD5">
                    <a:lumMod val="50000"/>
                  </a:srgbClr>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كهربائيه</a:t>
            </a:r>
            <a:r>
              <a:rPr lang="ar-SA" sz="3800" b="1" dirty="0">
                <a:solidFill>
                  <a:srgbClr val="5B9BD5">
                    <a:lumMod val="50000"/>
                  </a:srgbClr>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تماثليه أيضاً</a:t>
            </a:r>
          </a:p>
          <a:p>
            <a:pPr defTabSz="685800">
              <a:lnSpc>
                <a:spcPct val="90000"/>
              </a:lnSpc>
              <a:spcBef>
                <a:spcPts val="750"/>
              </a:spcBef>
              <a:defRPr/>
            </a:pPr>
            <a:r>
              <a:rPr lang="ar-SA" sz="3800" b="1" dirty="0">
                <a:solidFill>
                  <a:srgbClr val="5B9BD5">
                    <a:lumMod val="50000"/>
                  </a:srgbClr>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2) يتم بعد ذلك تسيير </a:t>
            </a:r>
            <a:r>
              <a:rPr lang="ar-SA" sz="3800" b="1" dirty="0" err="1">
                <a:solidFill>
                  <a:srgbClr val="5B9BD5">
                    <a:lumMod val="50000"/>
                  </a:srgbClr>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الاشاره</a:t>
            </a:r>
            <a:r>
              <a:rPr lang="ar-SA" sz="3800" b="1" dirty="0">
                <a:solidFill>
                  <a:srgbClr val="5B9BD5">
                    <a:lumMod val="50000"/>
                  </a:srgbClr>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a:t>
            </a:r>
            <a:r>
              <a:rPr lang="ar-SA" sz="3800" b="1" dirty="0" err="1">
                <a:solidFill>
                  <a:srgbClr val="5B9BD5">
                    <a:lumMod val="50000"/>
                  </a:srgbClr>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الكهربائيه</a:t>
            </a:r>
            <a:r>
              <a:rPr lang="ar-SA" sz="3800" b="1" dirty="0">
                <a:solidFill>
                  <a:srgbClr val="5B9BD5">
                    <a:lumMod val="50000"/>
                  </a:srgbClr>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a:t>
            </a:r>
            <a:r>
              <a:rPr lang="ar-SA" sz="3800" b="1" dirty="0" err="1">
                <a:solidFill>
                  <a:srgbClr val="5B9BD5">
                    <a:lumMod val="50000"/>
                  </a:srgbClr>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التماثليه</a:t>
            </a:r>
            <a:r>
              <a:rPr lang="ar-SA" sz="3800" b="1" dirty="0">
                <a:solidFill>
                  <a:srgbClr val="5B9BD5">
                    <a:lumMod val="50000"/>
                  </a:srgbClr>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الى منافذ بطاقه معالجه الصوت او الافلام </a:t>
            </a:r>
            <a:r>
              <a:rPr lang="ar-SA" sz="3800" b="1" dirty="0" err="1">
                <a:solidFill>
                  <a:srgbClr val="5B9BD5">
                    <a:lumMod val="50000"/>
                  </a:srgbClr>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المرئيه</a:t>
            </a:r>
            <a:r>
              <a:rPr lang="ar-SA" sz="3800" b="1" dirty="0">
                <a:solidFill>
                  <a:srgbClr val="5B9BD5">
                    <a:lumMod val="50000"/>
                  </a:srgbClr>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a:t>
            </a:r>
          </a:p>
        </p:txBody>
      </p:sp>
    </p:spTree>
    <p:extLst>
      <p:ext uri="{BB962C8B-B14F-4D97-AF65-F5344CB8AC3E}">
        <p14:creationId xmlns:p14="http://schemas.microsoft.com/office/powerpoint/2010/main" val="18527982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2000"/>
                                        <p:tgtEl>
                                          <p:spTgt spid="6"/>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3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800" decel="100000"/>
                                        <p:tgtEl>
                                          <p:spTgt spid="4"/>
                                        </p:tgtEl>
                                      </p:cBhvr>
                                    </p:animEffect>
                                    <p:anim calcmode="lin" valueType="num">
                                      <p:cBhvr>
                                        <p:cTn id="17" dur="800" decel="100000" fill="hold"/>
                                        <p:tgtEl>
                                          <p:spTgt spid="4"/>
                                        </p:tgtEl>
                                        <p:attrNameLst>
                                          <p:attrName>style.rotation</p:attrName>
                                        </p:attrNameLst>
                                      </p:cBhvr>
                                      <p:tavLst>
                                        <p:tav tm="0">
                                          <p:val>
                                            <p:fltVal val="-90"/>
                                          </p:val>
                                        </p:tav>
                                        <p:tav tm="100000">
                                          <p:val>
                                            <p:fltVal val="0"/>
                                          </p:val>
                                        </p:tav>
                                      </p:tavLst>
                                    </p:anim>
                                    <p:anim calcmode="lin" valueType="num">
                                      <p:cBhvr>
                                        <p:cTn id="18" dur="800" decel="100000" fill="hold"/>
                                        <p:tgtEl>
                                          <p:spTgt spid="4"/>
                                        </p:tgtEl>
                                        <p:attrNameLst>
                                          <p:attrName>ppt_x</p:attrName>
                                        </p:attrNameLst>
                                      </p:cBhvr>
                                      <p:tavLst>
                                        <p:tav tm="0">
                                          <p:val>
                                            <p:strVal val="#ppt_x+0.4"/>
                                          </p:val>
                                        </p:tav>
                                        <p:tav tm="100000">
                                          <p:val>
                                            <p:strVal val="#ppt_x-0.05"/>
                                          </p:val>
                                        </p:tav>
                                      </p:tavLst>
                                    </p:anim>
                                    <p:anim calcmode="lin" valueType="num">
                                      <p:cBhvr>
                                        <p:cTn id="19" dur="800" decel="100000" fill="hold"/>
                                        <p:tgtEl>
                                          <p:spTgt spid="4"/>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3000"/>
                                        <p:tgtEl>
                                          <p:spTgt spid="8"/>
                                        </p:tgtEl>
                                      </p:cBhvr>
                                    </p:animEffect>
                                    <p:anim calcmode="lin" valueType="num">
                                      <p:cBhvr>
                                        <p:cTn id="26" dur="3000" fill="hold"/>
                                        <p:tgtEl>
                                          <p:spTgt spid="8"/>
                                        </p:tgtEl>
                                        <p:attrNameLst>
                                          <p:attrName>ppt_x</p:attrName>
                                        </p:attrNameLst>
                                      </p:cBhvr>
                                      <p:tavLst>
                                        <p:tav tm="0">
                                          <p:val>
                                            <p:strVal val="#ppt_x"/>
                                          </p:val>
                                        </p:tav>
                                        <p:tav tm="100000">
                                          <p:val>
                                            <p:strVal val="#ppt_x"/>
                                          </p:val>
                                        </p:tav>
                                      </p:tavLst>
                                    </p:anim>
                                    <p:anim calcmode="lin" valueType="num">
                                      <p:cBhvr>
                                        <p:cTn id="27" dur="3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print">
            <a:alphaModFix amt="16000"/>
            <a:lum/>
          </a:blip>
          <a:srcRect/>
          <a:stretch>
            <a:fillRect l="-2000" r="-2000"/>
          </a:stretch>
        </a:blipFill>
        <a:effectLst/>
      </p:bgPr>
    </p:bg>
    <p:spTree>
      <p:nvGrpSpPr>
        <p:cNvPr id="1" name=""/>
        <p:cNvGrpSpPr/>
        <p:nvPr/>
      </p:nvGrpSpPr>
      <p:grpSpPr>
        <a:xfrm>
          <a:off x="0" y="0"/>
          <a:ext cx="0" cy="0"/>
          <a:chOff x="0" y="0"/>
          <a:chExt cx="0" cy="0"/>
        </a:xfrm>
      </p:grpSpPr>
      <p:pic>
        <p:nvPicPr>
          <p:cNvPr id="8" name="Picture 7"/>
          <p:cNvPicPr/>
          <p:nvPr/>
        </p:nvPicPr>
        <p:blipFill rotWithShape="1">
          <a:blip r:embed="rId4" cstate="print">
            <a:clrChange>
              <a:clrFrom>
                <a:srgbClr val="FFFFFF"/>
              </a:clrFrom>
              <a:clrTo>
                <a:srgbClr val="FFFFFF">
                  <a:alpha val="0"/>
                </a:srgbClr>
              </a:clrTo>
            </a:clrChange>
          </a:blip>
          <a:srcRect b="7808"/>
          <a:stretch/>
        </p:blipFill>
        <p:spPr bwMode="auto">
          <a:xfrm>
            <a:off x="266700" y="4345279"/>
            <a:ext cx="8382000" cy="2217707"/>
          </a:xfrm>
          <a:prstGeom prst="rect">
            <a:avLst/>
          </a:prstGeom>
          <a:noFill/>
          <a:ln w="9525">
            <a:noFill/>
            <a:miter lim="800000"/>
            <a:headEnd/>
            <a:tailEnd/>
          </a:ln>
        </p:spPr>
      </p:pic>
      <p:sp>
        <p:nvSpPr>
          <p:cNvPr id="6" name="Rectangle 2"/>
          <p:cNvSpPr txBox="1">
            <a:spLocks noChangeArrowheads="1"/>
          </p:cNvSpPr>
          <p:nvPr/>
        </p:nvSpPr>
        <p:spPr>
          <a:xfrm>
            <a:off x="0" y="510449"/>
            <a:ext cx="9144000" cy="662362"/>
          </a:xfrm>
          <a:prstGeom prst="rect">
            <a:avLst/>
          </a:prstGeom>
          <a:solidFill>
            <a:schemeClr val="accent5">
              <a:lumMod val="20000"/>
              <a:lumOff val="80000"/>
            </a:schemeClr>
          </a:solidFill>
          <a:ln w="9525">
            <a:noFill/>
            <a:miter lim="800000"/>
            <a:headEnd/>
            <a:tailEnd/>
          </a:ln>
          <a:effectLst/>
        </p:spPr>
        <p:txBody>
          <a:bodyPr vert="horz" wrap="square" lIns="92075" tIns="46038" rIns="92075" bIns="46038" rtlCol="1" anchor="ctr">
            <a:spAutoFit/>
          </a:bodyPr>
          <a:lstStyle>
            <a:lvl1pPr algn="r" defTabSz="685800" rtl="1" eaLnBrk="1" latinLnBrk="0" hangingPunct="1">
              <a:lnSpc>
                <a:spcPct val="90000"/>
              </a:lnSpc>
              <a:spcBef>
                <a:spcPct val="0"/>
              </a:spcBef>
              <a:buNone/>
              <a:defRPr sz="3300" kern="1200">
                <a:solidFill>
                  <a:schemeClr val="tx1"/>
                </a:solidFill>
                <a:latin typeface="+mj-lt"/>
                <a:ea typeface="+mj-ea"/>
                <a:cs typeface="+mj-cs"/>
              </a:defRPr>
            </a:lvl1pPr>
          </a:lstStyle>
          <a:p>
            <a:pPr rtl="0" eaLnBrk="0" fontAlgn="base" hangingPunct="0">
              <a:spcAft>
                <a:spcPct val="0"/>
              </a:spcAft>
            </a:pPr>
            <a:r>
              <a:rPr lang="ar-SA" sz="4000" b="1" dirty="0">
                <a:ln w="9525">
                  <a:noFill/>
                  <a:prstDash val="solid"/>
                </a:ln>
                <a:solidFill>
                  <a:srgbClr val="4472C4"/>
                </a:solidFill>
                <a:effectLst>
                  <a:glow rad="101600">
                    <a:prstClr val="white">
                      <a:alpha val="60000"/>
                    </a:prstClr>
                  </a:glow>
                  <a:outerShdw blurRad="12700" dist="38100" dir="2700000" algn="tl" rotWithShape="0">
                    <a:srgbClr val="4472C4">
                      <a:lumMod val="60000"/>
                      <a:lumOff val="40000"/>
                    </a:srgbClr>
                  </a:outerShdw>
                </a:effectLst>
                <a:latin typeface="Traditional Arabic" panose="02020603050405020304" pitchFamily="18" charset="-78"/>
                <a:cs typeface="Traditional Arabic" panose="02020603050405020304" pitchFamily="18" charset="-78"/>
              </a:rPr>
              <a:t>    تعامل الحاسب مع البيانات الفيديو والصوتية</a:t>
            </a:r>
            <a:endParaRPr lang="en-US" sz="4000" b="1" dirty="0">
              <a:ln w="9525">
                <a:noFill/>
                <a:prstDash val="solid"/>
              </a:ln>
              <a:solidFill>
                <a:srgbClr val="4472C4"/>
              </a:solidFill>
              <a:effectLst>
                <a:glow rad="101600">
                  <a:prstClr val="white">
                    <a:alpha val="60000"/>
                  </a:prstClr>
                </a:glow>
                <a:outerShdw blurRad="12700" dist="38100" dir="2700000" algn="tl" rotWithShape="0">
                  <a:srgbClr val="4472C4">
                    <a:lumMod val="60000"/>
                    <a:lumOff val="40000"/>
                  </a:srgbClr>
                </a:outerShdw>
              </a:effectLst>
              <a:latin typeface="Traditional Arabic" panose="02020603050405020304" pitchFamily="18" charset="-78"/>
              <a:cs typeface="Traditional Arabic" panose="02020603050405020304" pitchFamily="18" charset="-78"/>
            </a:endParaRPr>
          </a:p>
        </p:txBody>
      </p:sp>
      <p:pic>
        <p:nvPicPr>
          <p:cNvPr id="7" name="صورة 6"/>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36512" y="45840"/>
            <a:ext cx="1368152" cy="1222920"/>
          </a:xfrm>
          <a:prstGeom prst="rect">
            <a:avLst/>
          </a:prstGeom>
        </p:spPr>
      </p:pic>
      <p:sp>
        <p:nvSpPr>
          <p:cNvPr id="4" name="مستطيل 3"/>
          <p:cNvSpPr/>
          <p:nvPr/>
        </p:nvSpPr>
        <p:spPr>
          <a:xfrm>
            <a:off x="152400" y="1219200"/>
            <a:ext cx="8610600" cy="2417328"/>
          </a:xfrm>
          <a:prstGeom prst="rect">
            <a:avLst/>
          </a:prstGeom>
          <a:solidFill>
            <a:schemeClr val="bg1"/>
          </a:solidFill>
        </p:spPr>
        <p:txBody>
          <a:bodyPr wrap="square">
            <a:spAutoFit/>
          </a:bodyPr>
          <a:lstStyle/>
          <a:p>
            <a:pPr defTabSz="685800">
              <a:lnSpc>
                <a:spcPct val="90000"/>
              </a:lnSpc>
              <a:spcBef>
                <a:spcPts val="750"/>
              </a:spcBef>
              <a:defRPr/>
            </a:pPr>
            <a:r>
              <a:rPr lang="ar-SA" sz="3800" b="1" dirty="0">
                <a:solidFill>
                  <a:srgbClr val="5B9BD5">
                    <a:lumMod val="50000"/>
                  </a:srgbClr>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3) من خلال الدارات </a:t>
            </a:r>
            <a:r>
              <a:rPr lang="ar-SA" sz="3800" b="1" dirty="0" err="1">
                <a:solidFill>
                  <a:srgbClr val="5B9BD5">
                    <a:lumMod val="50000"/>
                  </a:srgbClr>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الكهربائيه</a:t>
            </a:r>
            <a:r>
              <a:rPr lang="ar-SA" sz="3800" b="1" dirty="0">
                <a:solidFill>
                  <a:srgbClr val="5B9BD5">
                    <a:lumMod val="50000"/>
                  </a:srgbClr>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a:t>
            </a:r>
            <a:r>
              <a:rPr lang="ar-SA" sz="3800" b="1" dirty="0" err="1">
                <a:solidFill>
                  <a:srgbClr val="5B9BD5">
                    <a:lumMod val="50000"/>
                  </a:srgbClr>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الموجوده</a:t>
            </a:r>
            <a:r>
              <a:rPr lang="ar-SA" sz="3800" b="1" dirty="0">
                <a:solidFill>
                  <a:srgbClr val="5B9BD5">
                    <a:lumMod val="50000"/>
                  </a:srgbClr>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في بطاقه معالج الصوت  تتحول </a:t>
            </a:r>
            <a:r>
              <a:rPr lang="ar-SA" sz="3800" b="1" dirty="0" err="1">
                <a:solidFill>
                  <a:srgbClr val="5B9BD5">
                    <a:lumMod val="50000"/>
                  </a:srgbClr>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الاشاره</a:t>
            </a:r>
            <a:r>
              <a:rPr lang="ar-SA" sz="3800" b="1" dirty="0">
                <a:solidFill>
                  <a:srgbClr val="5B9BD5">
                    <a:lumMod val="50000"/>
                  </a:srgbClr>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a:t>
            </a:r>
            <a:r>
              <a:rPr lang="ar-SA" sz="3800" b="1" dirty="0" err="1">
                <a:solidFill>
                  <a:srgbClr val="5B9BD5">
                    <a:lumMod val="50000"/>
                  </a:srgbClr>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الكهربائيه</a:t>
            </a:r>
            <a:r>
              <a:rPr lang="ar-SA" sz="3800" b="1" dirty="0">
                <a:solidFill>
                  <a:srgbClr val="5B9BD5">
                    <a:lumMod val="50000"/>
                  </a:srgbClr>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الى اشاره رقميه</a:t>
            </a:r>
          </a:p>
          <a:p>
            <a:pPr defTabSz="685800">
              <a:lnSpc>
                <a:spcPct val="90000"/>
              </a:lnSpc>
              <a:spcBef>
                <a:spcPts val="750"/>
              </a:spcBef>
              <a:defRPr/>
            </a:pPr>
            <a:r>
              <a:rPr lang="ar-SA" sz="3800" b="1" dirty="0">
                <a:solidFill>
                  <a:srgbClr val="5B9BD5">
                    <a:lumMod val="50000"/>
                  </a:srgbClr>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4) بعد ذلك يترجم الحاسب </a:t>
            </a:r>
            <a:r>
              <a:rPr lang="ar-SA" sz="3800" b="1" dirty="0" err="1">
                <a:solidFill>
                  <a:srgbClr val="5B9BD5">
                    <a:lumMod val="50000"/>
                  </a:srgbClr>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الاشاره</a:t>
            </a:r>
            <a:r>
              <a:rPr lang="ar-SA" sz="3800" b="1" dirty="0">
                <a:solidFill>
                  <a:srgbClr val="5B9BD5">
                    <a:lumMod val="50000"/>
                  </a:srgbClr>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a:t>
            </a:r>
            <a:r>
              <a:rPr lang="ar-SA" sz="3800" b="1" dirty="0" err="1">
                <a:solidFill>
                  <a:srgbClr val="5B9BD5">
                    <a:lumMod val="50000"/>
                  </a:srgbClr>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الرقميه</a:t>
            </a:r>
            <a:r>
              <a:rPr lang="ar-SA" sz="3800" b="1" dirty="0">
                <a:solidFill>
                  <a:srgbClr val="5B9BD5">
                    <a:lumMod val="50000"/>
                  </a:srgbClr>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الى ارقام ثنائيه</a:t>
            </a:r>
          </a:p>
          <a:p>
            <a:pPr defTabSz="685800">
              <a:lnSpc>
                <a:spcPct val="90000"/>
              </a:lnSpc>
              <a:spcBef>
                <a:spcPts val="750"/>
              </a:spcBef>
              <a:defRPr/>
            </a:pPr>
            <a:r>
              <a:rPr lang="ar-SA" sz="3800" b="1" dirty="0">
                <a:solidFill>
                  <a:srgbClr val="5B9BD5">
                    <a:lumMod val="50000"/>
                  </a:srgbClr>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5) يتم تخزين الارقام </a:t>
            </a:r>
            <a:r>
              <a:rPr lang="ar-SA" sz="3800" b="1" dirty="0" err="1">
                <a:solidFill>
                  <a:srgbClr val="5B9BD5">
                    <a:lumMod val="50000"/>
                  </a:srgbClr>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الثنائيه</a:t>
            </a:r>
            <a:r>
              <a:rPr lang="ar-SA" sz="3800" b="1" dirty="0">
                <a:solidFill>
                  <a:srgbClr val="5B9BD5">
                    <a:lumMod val="50000"/>
                  </a:srgbClr>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على ملف داخل وحده التخزين </a:t>
            </a:r>
          </a:p>
        </p:txBody>
      </p:sp>
    </p:spTree>
    <p:extLst>
      <p:ext uri="{BB962C8B-B14F-4D97-AF65-F5344CB8AC3E}">
        <p14:creationId xmlns:p14="http://schemas.microsoft.com/office/powerpoint/2010/main" val="42436075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2000"/>
                                        <p:tgtEl>
                                          <p:spTgt spid="6"/>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3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800" decel="100000"/>
                                        <p:tgtEl>
                                          <p:spTgt spid="4"/>
                                        </p:tgtEl>
                                      </p:cBhvr>
                                    </p:animEffect>
                                    <p:anim calcmode="lin" valueType="num">
                                      <p:cBhvr>
                                        <p:cTn id="17" dur="800" decel="100000" fill="hold"/>
                                        <p:tgtEl>
                                          <p:spTgt spid="4"/>
                                        </p:tgtEl>
                                        <p:attrNameLst>
                                          <p:attrName>style.rotation</p:attrName>
                                        </p:attrNameLst>
                                      </p:cBhvr>
                                      <p:tavLst>
                                        <p:tav tm="0">
                                          <p:val>
                                            <p:fltVal val="-90"/>
                                          </p:val>
                                        </p:tav>
                                        <p:tav tm="100000">
                                          <p:val>
                                            <p:fltVal val="0"/>
                                          </p:val>
                                        </p:tav>
                                      </p:tavLst>
                                    </p:anim>
                                    <p:anim calcmode="lin" valueType="num">
                                      <p:cBhvr>
                                        <p:cTn id="18" dur="800" decel="100000" fill="hold"/>
                                        <p:tgtEl>
                                          <p:spTgt spid="4"/>
                                        </p:tgtEl>
                                        <p:attrNameLst>
                                          <p:attrName>ppt_x</p:attrName>
                                        </p:attrNameLst>
                                      </p:cBhvr>
                                      <p:tavLst>
                                        <p:tav tm="0">
                                          <p:val>
                                            <p:strVal val="#ppt_x+0.4"/>
                                          </p:val>
                                        </p:tav>
                                        <p:tav tm="100000">
                                          <p:val>
                                            <p:strVal val="#ppt_x-0.05"/>
                                          </p:val>
                                        </p:tav>
                                      </p:tavLst>
                                    </p:anim>
                                    <p:anim calcmode="lin" valueType="num">
                                      <p:cBhvr>
                                        <p:cTn id="19" dur="800" decel="100000" fill="hold"/>
                                        <p:tgtEl>
                                          <p:spTgt spid="4"/>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3000"/>
                                        <p:tgtEl>
                                          <p:spTgt spid="8"/>
                                        </p:tgtEl>
                                      </p:cBhvr>
                                    </p:animEffect>
                                    <p:anim calcmode="lin" valueType="num">
                                      <p:cBhvr>
                                        <p:cTn id="26" dur="3000" fill="hold"/>
                                        <p:tgtEl>
                                          <p:spTgt spid="8"/>
                                        </p:tgtEl>
                                        <p:attrNameLst>
                                          <p:attrName>ppt_x</p:attrName>
                                        </p:attrNameLst>
                                      </p:cBhvr>
                                      <p:tavLst>
                                        <p:tav tm="0">
                                          <p:val>
                                            <p:strVal val="#ppt_x"/>
                                          </p:val>
                                        </p:tav>
                                        <p:tav tm="100000">
                                          <p:val>
                                            <p:strVal val="#ppt_x"/>
                                          </p:val>
                                        </p:tav>
                                      </p:tavLst>
                                    </p:anim>
                                    <p:anim calcmode="lin" valueType="num">
                                      <p:cBhvr>
                                        <p:cTn id="27" dur="3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Untitled-4.jpg"/>
          <p:cNvPicPr>
            <a:picLocks noChangeAspect="1"/>
          </p:cNvPicPr>
          <p:nvPr/>
        </p:nvPicPr>
        <p:blipFill>
          <a:blip r:embed="rId3" cstate="print"/>
          <a:stretch>
            <a:fillRect/>
          </a:stretch>
        </p:blipFill>
        <p:spPr>
          <a:xfrm>
            <a:off x="3166" y="0"/>
            <a:ext cx="9137668" cy="6858000"/>
          </a:xfrm>
          <a:prstGeom prst="rect">
            <a:avLst/>
          </a:prstGeom>
        </p:spPr>
      </p:pic>
      <p:pic>
        <p:nvPicPr>
          <p:cNvPr id="5" name="Picture 4" descr="Untitled-8سيبثثثثث.png"/>
          <p:cNvPicPr>
            <a:picLocks noChangeAspect="1"/>
          </p:cNvPicPr>
          <p:nvPr/>
        </p:nvPicPr>
        <p:blipFill>
          <a:blip r:embed="rId4" cstate="print"/>
          <a:srcRect l="7692" t="14450" r="7692" b="21427"/>
          <a:stretch>
            <a:fillRect/>
          </a:stretch>
        </p:blipFill>
        <p:spPr>
          <a:xfrm>
            <a:off x="285720" y="0"/>
            <a:ext cx="8429684" cy="6572272"/>
          </a:xfrm>
          <a:prstGeom prst="rect">
            <a:avLst/>
          </a:prstGeom>
        </p:spPr>
      </p:pic>
      <p:pic>
        <p:nvPicPr>
          <p:cNvPr id="28" name="Picture 10" descr="j0234685"/>
          <p:cNvPicPr>
            <a:picLocks noChangeAspect="1" noChangeArrowheads="1" noCrop="1"/>
          </p:cNvPicPr>
          <p:nvPr/>
        </p:nvPicPr>
        <p:blipFill>
          <a:blip r:embed="rId5" cstate="print"/>
          <a:srcRect/>
          <a:stretch>
            <a:fillRect/>
          </a:stretch>
        </p:blipFill>
        <p:spPr bwMode="auto">
          <a:xfrm>
            <a:off x="1115616" y="332655"/>
            <a:ext cx="1462136" cy="1296145"/>
          </a:xfrm>
          <a:prstGeom prst="rect">
            <a:avLst/>
          </a:prstGeom>
          <a:noFill/>
          <a:ln w="9525">
            <a:noFill/>
            <a:miter lim="800000"/>
            <a:headEnd/>
            <a:tailEnd/>
          </a:ln>
        </p:spPr>
      </p:pic>
      <p:sp>
        <p:nvSpPr>
          <p:cNvPr id="2" name="مخطط انسيابي: قرار 1"/>
          <p:cNvSpPr/>
          <p:nvPr/>
        </p:nvSpPr>
        <p:spPr>
          <a:xfrm>
            <a:off x="3131840" y="332656"/>
            <a:ext cx="4320480" cy="1308440"/>
          </a:xfrm>
          <a:prstGeom prst="flowChartDecision">
            <a:avLst/>
          </a:prstGeom>
        </p:spPr>
        <p:style>
          <a:lnRef idx="0">
            <a:schemeClr val="accent6"/>
          </a:lnRef>
          <a:fillRef idx="3">
            <a:schemeClr val="accent6"/>
          </a:fillRef>
          <a:effectRef idx="3">
            <a:schemeClr val="accent6"/>
          </a:effectRef>
          <a:fontRef idx="minor">
            <a:schemeClr val="lt1"/>
          </a:fontRef>
        </p:style>
        <p:txBody>
          <a:bodyPr rtlCol="1" anchor="ctr"/>
          <a:lstStyle/>
          <a:p>
            <a:pPr algn="ctr"/>
            <a:r>
              <a:rPr lang="ar-SA" sz="3200" b="1" dirty="0"/>
              <a:t>نشاط</a:t>
            </a:r>
          </a:p>
        </p:txBody>
      </p:sp>
      <p:sp>
        <p:nvSpPr>
          <p:cNvPr id="10" name="Cloud Callout 19"/>
          <p:cNvSpPr/>
          <p:nvPr/>
        </p:nvSpPr>
        <p:spPr>
          <a:xfrm>
            <a:off x="971600" y="2132856"/>
            <a:ext cx="7308906" cy="1857736"/>
          </a:xfrm>
          <a:prstGeom prst="roundRect">
            <a:avLst/>
          </a:prstGeom>
          <a:ln/>
        </p:spPr>
        <p:style>
          <a:lnRef idx="2">
            <a:schemeClr val="accent3"/>
          </a:lnRef>
          <a:fillRef idx="1">
            <a:schemeClr val="lt1"/>
          </a:fillRef>
          <a:effectRef idx="0">
            <a:schemeClr val="accent3"/>
          </a:effectRef>
          <a:fontRef idx="minor">
            <a:schemeClr val="dk1"/>
          </a:fontRef>
        </p:style>
        <p:txBody>
          <a:bodyPr rtlCol="1"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ar-SA" sz="4000" b="1" spc="50" dirty="0">
                <a:ln w="11430"/>
                <a:solidFill>
                  <a:schemeClr val="tx1"/>
                </a:solidFill>
                <a:effectLst>
                  <a:outerShdw blurRad="76200" dist="50800" dir="5400000" algn="tl" rotWithShape="0">
                    <a:srgbClr val="000000">
                      <a:alpha val="65000"/>
                    </a:srgbClr>
                  </a:outerShdw>
                </a:effectLst>
              </a:rPr>
              <a:t>1-</a:t>
            </a:r>
            <a:r>
              <a:rPr lang="ar-SA" sz="4000" b="1" dirty="0">
                <a:solidFill>
                  <a:prstClr val="black"/>
                </a:solidFill>
                <a:effectLst>
                  <a:outerShdw blurRad="38100" dist="38100" dir="2700000" algn="tl">
                    <a:srgbClr val="000000">
                      <a:alpha val="43137"/>
                    </a:srgbClr>
                  </a:outerShdw>
                </a:effectLst>
                <a:cs typeface="AL-Mohanad Bold" pitchFamily="2" charset="-78"/>
              </a:rPr>
              <a:t>تعد بيانات الحاسب بيانات........... أي تمثل بقيمتين فقط هما  ...........و يطلق على كل منهما مسمى </a:t>
            </a:r>
            <a:r>
              <a:rPr lang="en-US" sz="4000" b="1" dirty="0">
                <a:solidFill>
                  <a:prstClr val="black"/>
                </a:solidFill>
                <a:effectLst>
                  <a:outerShdw blurRad="38100" dist="38100" dir="2700000" algn="tl">
                    <a:srgbClr val="000000">
                      <a:alpha val="43137"/>
                    </a:srgbClr>
                  </a:outerShdw>
                </a:effectLst>
                <a:cs typeface="AL-Mohanad Bold" pitchFamily="2" charset="-78"/>
              </a:rPr>
              <a:t> </a:t>
            </a:r>
            <a:r>
              <a:rPr lang="en-US" sz="4000" b="1" dirty="0">
                <a:solidFill>
                  <a:schemeClr val="accent2"/>
                </a:solidFill>
                <a:effectLst>
                  <a:outerShdw blurRad="38100" dist="38100" dir="2700000" algn="tl">
                    <a:srgbClr val="000000">
                      <a:alpha val="43137"/>
                    </a:srgbClr>
                  </a:outerShdw>
                </a:effectLst>
                <a:cs typeface="AL-Mohanad Bold" pitchFamily="2" charset="-78"/>
              </a:rPr>
              <a:t>……..</a:t>
            </a:r>
            <a:endParaRPr lang="ar-SA" sz="4000" b="1" dirty="0">
              <a:solidFill>
                <a:prstClr val="black"/>
              </a:solidFill>
              <a:effectLst>
                <a:outerShdw blurRad="38100" dist="38100" dir="2700000" algn="tl">
                  <a:srgbClr val="000000">
                    <a:alpha val="43137"/>
                  </a:srgbClr>
                </a:outerShdw>
              </a:effectLst>
              <a:cs typeface="AL-Mohanad Bold" pitchFamily="2" charset="-78"/>
            </a:endParaRPr>
          </a:p>
        </p:txBody>
      </p:sp>
      <p:sp>
        <p:nvSpPr>
          <p:cNvPr id="11" name="Cloud Callout 19"/>
          <p:cNvSpPr/>
          <p:nvPr/>
        </p:nvSpPr>
        <p:spPr>
          <a:xfrm>
            <a:off x="971600" y="4142992"/>
            <a:ext cx="7308906" cy="1857736"/>
          </a:xfrm>
          <a:prstGeom prst="roundRect">
            <a:avLst/>
          </a:prstGeom>
          <a:ln/>
        </p:spPr>
        <p:style>
          <a:lnRef idx="2">
            <a:schemeClr val="accent3"/>
          </a:lnRef>
          <a:fillRef idx="1">
            <a:schemeClr val="lt1"/>
          </a:fillRef>
          <a:effectRef idx="0">
            <a:schemeClr val="accent3"/>
          </a:effectRef>
          <a:fontRef idx="minor">
            <a:schemeClr val="dk1"/>
          </a:fontRef>
        </p:style>
        <p:txBody>
          <a:bodyPr rtlCol="1"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ar-SA" sz="4000" b="1" spc="50" dirty="0">
                <a:ln w="11430"/>
                <a:solidFill>
                  <a:schemeClr val="tx1"/>
                </a:solidFill>
                <a:effectLst>
                  <a:outerShdw blurRad="76200" dist="50800" dir="5400000" algn="tl" rotWithShape="0">
                    <a:srgbClr val="000000">
                      <a:alpha val="65000"/>
                    </a:srgbClr>
                  </a:outerShdw>
                </a:effectLst>
              </a:rPr>
              <a:t>2-........... </a:t>
            </a:r>
            <a:r>
              <a:rPr lang="ar-SA" sz="4000" b="1" dirty="0">
                <a:solidFill>
                  <a:prstClr val="black"/>
                </a:solidFill>
                <a:effectLst>
                  <a:outerShdw blurRad="38100" dist="38100" dir="2700000" algn="tl">
                    <a:srgbClr val="000000">
                      <a:alpha val="43137"/>
                    </a:srgbClr>
                  </a:outerShdw>
                </a:effectLst>
                <a:cs typeface="AL-Mohanad Bold" pitchFamily="2" charset="-78"/>
              </a:rPr>
              <a:t>هي تقنيه يمكن من خلالها عرض صور </a:t>
            </a:r>
            <a:r>
              <a:rPr lang="ar-SA" sz="4000" b="1" dirty="0" err="1">
                <a:solidFill>
                  <a:prstClr val="black"/>
                </a:solidFill>
                <a:effectLst>
                  <a:outerShdw blurRad="38100" dist="38100" dir="2700000" algn="tl">
                    <a:srgbClr val="000000">
                      <a:alpha val="43137"/>
                    </a:srgbClr>
                  </a:outerShdw>
                </a:effectLst>
                <a:cs typeface="AL-Mohanad Bold" pitchFamily="2" charset="-78"/>
              </a:rPr>
              <a:t>عاليه</a:t>
            </a:r>
            <a:r>
              <a:rPr lang="ar-SA" sz="4000" b="1" dirty="0">
                <a:solidFill>
                  <a:prstClr val="black"/>
                </a:solidFill>
                <a:effectLst>
                  <a:outerShdw blurRad="38100" dist="38100" dir="2700000" algn="tl">
                    <a:srgbClr val="000000">
                      <a:alpha val="43137"/>
                    </a:srgbClr>
                  </a:outerShdw>
                </a:effectLst>
                <a:cs typeface="AL-Mohanad Bold" pitchFamily="2" charset="-78"/>
              </a:rPr>
              <a:t> الوضوح وامكانيه تكبيرها مع الاحتفاظ بجوده </a:t>
            </a:r>
            <a:r>
              <a:rPr lang="ar-SA" sz="4000" b="1" dirty="0" err="1">
                <a:solidFill>
                  <a:prstClr val="black"/>
                </a:solidFill>
                <a:effectLst>
                  <a:outerShdw blurRad="38100" dist="38100" dir="2700000" algn="tl">
                    <a:srgbClr val="000000">
                      <a:alpha val="43137"/>
                    </a:srgbClr>
                  </a:outerShdw>
                </a:effectLst>
                <a:cs typeface="AL-Mohanad Bold" pitchFamily="2" charset="-78"/>
              </a:rPr>
              <a:t>الصوره</a:t>
            </a:r>
            <a:endParaRPr lang="ar-SA" sz="4000" b="1" dirty="0">
              <a:solidFill>
                <a:prstClr val="black"/>
              </a:solidFill>
              <a:effectLst>
                <a:outerShdw blurRad="38100" dist="38100" dir="2700000" algn="tl">
                  <a:srgbClr val="000000">
                    <a:alpha val="43137"/>
                  </a:srgbClr>
                </a:outerShdw>
              </a:effectLst>
              <a:cs typeface="AL-Mohanad Bold" pitchFamily="2" charset="-78"/>
            </a:endParaRPr>
          </a:p>
        </p:txBody>
      </p:sp>
    </p:spTree>
    <p:extLst>
      <p:ext uri="{BB962C8B-B14F-4D97-AF65-F5344CB8AC3E}">
        <p14:creationId xmlns:p14="http://schemas.microsoft.com/office/powerpoint/2010/main" val="31745821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0055809-D0F3-49E9-89BE-1A5123E90899}"/>
              </a:ext>
            </a:extLst>
          </p:cNvPr>
          <p:cNvSpPr/>
          <p:nvPr/>
        </p:nvSpPr>
        <p:spPr>
          <a:xfrm>
            <a:off x="0" y="0"/>
            <a:ext cx="9144000" cy="923330"/>
          </a:xfrm>
          <a:prstGeom prst="rect">
            <a:avLst/>
          </a:prstGeom>
        </p:spPr>
        <p:style>
          <a:lnRef idx="1">
            <a:schemeClr val="accent4"/>
          </a:lnRef>
          <a:fillRef idx="3">
            <a:schemeClr val="accent4"/>
          </a:fillRef>
          <a:effectRef idx="2">
            <a:schemeClr val="accent4"/>
          </a:effectRef>
          <a:fontRef idx="minor">
            <a:schemeClr val="lt1"/>
          </a:fontRef>
        </p:style>
        <p:txBody>
          <a:bodyPr>
            <a:spAutoFit/>
          </a:bodyPr>
          <a:lstStyle/>
          <a:p>
            <a:pPr algn="ctr" fontAlgn="auto">
              <a:spcBef>
                <a:spcPts val="0"/>
              </a:spcBef>
              <a:spcAft>
                <a:spcPts val="0"/>
              </a:spcAft>
              <a:defRPr/>
            </a:pPr>
            <a:r>
              <a:rPr lang="ar-SA" sz="5400" b="1" cap="all"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rPr>
              <a:t>وحدات قياس البيانات والمعلومات</a:t>
            </a:r>
          </a:p>
        </p:txBody>
      </p:sp>
      <p:sp>
        <p:nvSpPr>
          <p:cNvPr id="4" name="عنصر نائب للمحتوى 2">
            <a:extLst>
              <a:ext uri="{FF2B5EF4-FFF2-40B4-BE49-F238E27FC236}">
                <a16:creationId xmlns:a16="http://schemas.microsoft.com/office/drawing/2014/main" id="{FE4C293C-B64F-4A5B-B916-566A26DF0346}"/>
              </a:ext>
            </a:extLst>
          </p:cNvPr>
          <p:cNvSpPr txBox="1">
            <a:spLocks/>
          </p:cNvSpPr>
          <p:nvPr/>
        </p:nvSpPr>
        <p:spPr>
          <a:xfrm>
            <a:off x="428596" y="1214422"/>
            <a:ext cx="8538136" cy="5357826"/>
          </a:xfrm>
          <a:prstGeom prst="rect">
            <a:avLst/>
          </a:prstGeom>
        </p:spPr>
        <p:style>
          <a:lnRef idx="1">
            <a:schemeClr val="accent1"/>
          </a:lnRef>
          <a:fillRef idx="2">
            <a:schemeClr val="accent1"/>
          </a:fillRef>
          <a:effectRef idx="1">
            <a:schemeClr val="accent1"/>
          </a:effectRef>
          <a:fontRef idx="minor">
            <a:schemeClr val="dk1"/>
          </a:fontRef>
        </p:style>
        <p:txBody>
          <a:bodyPr tIns="0"/>
          <a:lstStyle/>
          <a:p>
            <a:pPr algn="ctr" fontAlgn="auto">
              <a:spcBef>
                <a:spcPts val="600"/>
              </a:spcBef>
              <a:spcAft>
                <a:spcPts val="0"/>
              </a:spcAft>
              <a:buClr>
                <a:schemeClr val="accent1"/>
              </a:buClr>
              <a:buSzPct val="80000"/>
              <a:buFont typeface="Wingdings 2"/>
              <a:buNone/>
              <a:defRPr/>
            </a:pPr>
            <a:r>
              <a:rPr lang="ar-SA" sz="2800" b="1" dirty="0">
                <a:solidFill>
                  <a:srgbClr val="7030A0"/>
                </a:solidFill>
                <a:latin typeface="Aharoni" panose="02010803020104030203" pitchFamily="2" charset="-79"/>
              </a:rPr>
              <a:t>من خلال دراستك السابقة رتبي وحدات القياس من الأصغر إلى الأكبر :</a:t>
            </a:r>
          </a:p>
          <a:p>
            <a:pPr marL="514350" indent="-514350" fontAlgn="auto">
              <a:spcBef>
                <a:spcPts val="600"/>
              </a:spcBef>
              <a:spcAft>
                <a:spcPts val="0"/>
              </a:spcAft>
              <a:buClr>
                <a:schemeClr val="accent1"/>
              </a:buClr>
              <a:buSzPct val="80000"/>
              <a:buFont typeface="+mj-lt"/>
              <a:buAutoNum type="arabicPeriod"/>
              <a:defRPr/>
            </a:pPr>
            <a:r>
              <a:rPr lang="ar-SA" sz="3200" b="1" dirty="0">
                <a:solidFill>
                  <a:schemeClr val="tx1"/>
                </a:solidFill>
                <a:latin typeface="Aharoni" panose="02010803020104030203" pitchFamily="2" charset="-79"/>
              </a:rPr>
              <a:t>تيرا بايت </a:t>
            </a:r>
          </a:p>
          <a:p>
            <a:pPr marL="514350" indent="-514350" fontAlgn="auto">
              <a:spcBef>
                <a:spcPts val="600"/>
              </a:spcBef>
              <a:spcAft>
                <a:spcPts val="0"/>
              </a:spcAft>
              <a:buClr>
                <a:schemeClr val="accent1"/>
              </a:buClr>
              <a:buSzPct val="80000"/>
              <a:buFont typeface="+mj-lt"/>
              <a:buAutoNum type="arabicPeriod"/>
              <a:defRPr/>
            </a:pPr>
            <a:r>
              <a:rPr lang="ar-SA" sz="3200" b="1" dirty="0">
                <a:solidFill>
                  <a:schemeClr val="tx1"/>
                </a:solidFill>
                <a:latin typeface="Aharoni" panose="02010803020104030203" pitchFamily="2" charset="-79"/>
              </a:rPr>
              <a:t>ميجا بايت</a:t>
            </a:r>
          </a:p>
          <a:p>
            <a:pPr marL="514350" indent="-514350" fontAlgn="auto">
              <a:spcBef>
                <a:spcPts val="600"/>
              </a:spcBef>
              <a:spcAft>
                <a:spcPts val="0"/>
              </a:spcAft>
              <a:buClr>
                <a:schemeClr val="accent1"/>
              </a:buClr>
              <a:buSzPct val="80000"/>
              <a:buFont typeface="+mj-lt"/>
              <a:buAutoNum type="arabicPeriod"/>
              <a:defRPr/>
            </a:pPr>
            <a:r>
              <a:rPr lang="ar-SA" sz="3200" b="1" dirty="0">
                <a:solidFill>
                  <a:schemeClr val="tx1"/>
                </a:solidFill>
                <a:latin typeface="Aharoni" panose="02010803020104030203" pitchFamily="2" charset="-79"/>
              </a:rPr>
              <a:t>بت</a:t>
            </a:r>
          </a:p>
          <a:p>
            <a:pPr marL="514350" indent="-514350" fontAlgn="auto">
              <a:spcBef>
                <a:spcPts val="600"/>
              </a:spcBef>
              <a:spcAft>
                <a:spcPts val="0"/>
              </a:spcAft>
              <a:buClr>
                <a:schemeClr val="accent1"/>
              </a:buClr>
              <a:buSzPct val="80000"/>
              <a:buFont typeface="+mj-lt"/>
              <a:buAutoNum type="arabicPeriod"/>
              <a:defRPr/>
            </a:pPr>
            <a:r>
              <a:rPr lang="ar-SA" sz="3200" b="1" dirty="0">
                <a:solidFill>
                  <a:schemeClr val="tx1"/>
                </a:solidFill>
                <a:latin typeface="Aharoni" panose="02010803020104030203" pitchFamily="2" charset="-79"/>
              </a:rPr>
              <a:t>كيلو بايت</a:t>
            </a:r>
          </a:p>
          <a:p>
            <a:pPr marL="514350" indent="-514350" fontAlgn="auto">
              <a:spcBef>
                <a:spcPts val="600"/>
              </a:spcBef>
              <a:spcAft>
                <a:spcPts val="0"/>
              </a:spcAft>
              <a:buClr>
                <a:schemeClr val="accent1"/>
              </a:buClr>
              <a:buSzPct val="80000"/>
              <a:buFont typeface="+mj-lt"/>
              <a:buAutoNum type="arabicPeriod"/>
              <a:defRPr/>
            </a:pPr>
            <a:r>
              <a:rPr lang="ar-SA" sz="3200" b="1" dirty="0">
                <a:solidFill>
                  <a:schemeClr val="tx1"/>
                </a:solidFill>
                <a:latin typeface="Aharoni" panose="02010803020104030203" pitchFamily="2" charset="-79"/>
              </a:rPr>
              <a:t>جيجا بايت</a:t>
            </a:r>
          </a:p>
          <a:p>
            <a:pPr marL="514350" indent="-514350" fontAlgn="auto">
              <a:spcBef>
                <a:spcPts val="600"/>
              </a:spcBef>
              <a:spcAft>
                <a:spcPts val="0"/>
              </a:spcAft>
              <a:buClr>
                <a:schemeClr val="accent1"/>
              </a:buClr>
              <a:buSzPct val="80000"/>
              <a:buFont typeface="+mj-lt"/>
              <a:buAutoNum type="arabicPeriod"/>
              <a:defRPr/>
            </a:pPr>
            <a:r>
              <a:rPr lang="ar-SA" sz="3200" b="1" dirty="0">
                <a:solidFill>
                  <a:schemeClr val="tx1"/>
                </a:solidFill>
                <a:latin typeface="Aharoni" panose="02010803020104030203" pitchFamily="2" charset="-79"/>
              </a:rPr>
              <a:t>بايت</a:t>
            </a:r>
          </a:p>
          <a:p>
            <a:pPr marL="514350" indent="-514350" fontAlgn="auto">
              <a:spcBef>
                <a:spcPts val="600"/>
              </a:spcBef>
              <a:spcAft>
                <a:spcPts val="0"/>
              </a:spcAft>
              <a:buClr>
                <a:schemeClr val="accent1"/>
              </a:buClr>
              <a:buSzPct val="80000"/>
              <a:buFont typeface="+mj-lt"/>
              <a:buAutoNum type="arabicPeriod"/>
              <a:defRPr/>
            </a:pPr>
            <a:endParaRPr lang="ar-SA" sz="3200" b="1" dirty="0">
              <a:solidFill>
                <a:schemeClr val="tx1"/>
              </a:solidFill>
              <a:latin typeface="Aharoni" panose="02010803020104030203" pitchFamily="2" charset="-79"/>
            </a:endParaRPr>
          </a:p>
          <a:p>
            <a:pPr algn="ctr" fontAlgn="auto">
              <a:spcBef>
                <a:spcPts val="600"/>
              </a:spcBef>
              <a:spcAft>
                <a:spcPts val="0"/>
              </a:spcAft>
              <a:buClr>
                <a:schemeClr val="accent1"/>
              </a:buClr>
              <a:buSzPct val="80000"/>
              <a:buFont typeface="Wingdings 2"/>
              <a:buNone/>
              <a:defRPr/>
            </a:pPr>
            <a:r>
              <a:rPr lang="ar-SA" sz="3200" b="1" dirty="0">
                <a:solidFill>
                  <a:srgbClr val="C00000"/>
                </a:solidFill>
                <a:latin typeface="Aharoni" panose="02010803020104030203" pitchFamily="2" charset="-79"/>
              </a:rPr>
              <a:t>+1/2 لإجابة الصحيحة</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plus(i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DDA5404-C822-452A-971B-85CD40361F92}"/>
              </a:ext>
            </a:extLst>
          </p:cNvPr>
          <p:cNvSpPr txBox="1">
            <a:spLocks noChangeArrowheads="1"/>
          </p:cNvSpPr>
          <p:nvPr/>
        </p:nvSpPr>
        <p:spPr>
          <a:xfrm>
            <a:off x="1343253" y="19275"/>
            <a:ext cx="6655981" cy="449099"/>
          </a:xfrm>
          <a:prstGeom prst="rect">
            <a:avLst/>
          </a:prstGeom>
          <a:solidFill>
            <a:schemeClr val="bg1"/>
          </a:solidFill>
          <a:ln w="19050">
            <a:solidFill>
              <a:srgbClr val="FF7C80"/>
            </a:solidFill>
          </a:ln>
        </p:spPr>
        <p:txBody>
          <a:bodyPr/>
          <a:lst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Arial" pitchFamily="34" charset="0"/>
                <a:cs typeface="Arial" pitchFamily="34" charset="0"/>
              </a:defRPr>
            </a:lvl2pPr>
            <a:lvl3pPr algn="ctr" rtl="1" eaLnBrk="0" fontAlgn="base" hangingPunct="0">
              <a:spcBef>
                <a:spcPct val="0"/>
              </a:spcBef>
              <a:spcAft>
                <a:spcPct val="0"/>
              </a:spcAft>
              <a:defRPr sz="4400">
                <a:solidFill>
                  <a:schemeClr val="tx2"/>
                </a:solidFill>
                <a:latin typeface="Arial" pitchFamily="34" charset="0"/>
                <a:cs typeface="Arial" pitchFamily="34" charset="0"/>
              </a:defRPr>
            </a:lvl3pPr>
            <a:lvl4pPr algn="ctr" rtl="1" eaLnBrk="0" fontAlgn="base" hangingPunct="0">
              <a:spcBef>
                <a:spcPct val="0"/>
              </a:spcBef>
              <a:spcAft>
                <a:spcPct val="0"/>
              </a:spcAft>
              <a:defRPr sz="4400">
                <a:solidFill>
                  <a:schemeClr val="tx2"/>
                </a:solidFill>
                <a:latin typeface="Arial" pitchFamily="34" charset="0"/>
                <a:cs typeface="Arial" pitchFamily="34" charset="0"/>
              </a:defRPr>
            </a:lvl4pPr>
            <a:lvl5pPr algn="ctr" rtl="1"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1" fontAlgn="base">
              <a:spcBef>
                <a:spcPct val="0"/>
              </a:spcBef>
              <a:spcAft>
                <a:spcPct val="0"/>
              </a:spcAft>
              <a:defRPr sz="4400">
                <a:solidFill>
                  <a:schemeClr val="tx2"/>
                </a:solidFill>
                <a:latin typeface="Arial" pitchFamily="34" charset="0"/>
                <a:cs typeface="Arial" pitchFamily="34" charset="0"/>
              </a:defRPr>
            </a:lvl6pPr>
            <a:lvl7pPr marL="914400" algn="ctr" rtl="1" fontAlgn="base">
              <a:spcBef>
                <a:spcPct val="0"/>
              </a:spcBef>
              <a:spcAft>
                <a:spcPct val="0"/>
              </a:spcAft>
              <a:defRPr sz="4400">
                <a:solidFill>
                  <a:schemeClr val="tx2"/>
                </a:solidFill>
                <a:latin typeface="Arial" pitchFamily="34" charset="0"/>
                <a:cs typeface="Arial" pitchFamily="34" charset="0"/>
              </a:defRPr>
            </a:lvl7pPr>
            <a:lvl8pPr marL="1371600" algn="ctr" rtl="1" fontAlgn="base">
              <a:spcBef>
                <a:spcPct val="0"/>
              </a:spcBef>
              <a:spcAft>
                <a:spcPct val="0"/>
              </a:spcAft>
              <a:defRPr sz="4400">
                <a:solidFill>
                  <a:schemeClr val="tx2"/>
                </a:solidFill>
                <a:latin typeface="Arial" pitchFamily="34" charset="0"/>
                <a:cs typeface="Arial" pitchFamily="34" charset="0"/>
              </a:defRPr>
            </a:lvl8pPr>
            <a:lvl9pPr marL="1828800" algn="ctr" rtl="1" fontAlgn="base">
              <a:spcBef>
                <a:spcPct val="0"/>
              </a:spcBef>
              <a:spcAft>
                <a:spcPct val="0"/>
              </a:spcAft>
              <a:defRPr sz="4400">
                <a:solidFill>
                  <a:schemeClr val="tx2"/>
                </a:solidFill>
                <a:latin typeface="Arial" pitchFamily="34" charset="0"/>
                <a:cs typeface="Arial" pitchFamily="34" charset="0"/>
              </a:defRPr>
            </a:lvl9pPr>
          </a:lstStyle>
          <a:p>
            <a:pPr eaLnBrk="1" hangingPunct="1">
              <a:defRPr/>
            </a:pPr>
            <a:r>
              <a:rPr lang="ar-SA" sz="2000" b="1" kern="0" dirty="0">
                <a:solidFill>
                  <a:srgbClr val="FF7C80"/>
                </a:solidFill>
                <a:cs typeface="Akhbar MT" pitchFamily="2" charset="-78"/>
              </a:rPr>
              <a:t>نشاط             التنفيذ</a:t>
            </a:r>
            <a:r>
              <a:rPr lang="ar-SA" sz="2000" kern="0" dirty="0">
                <a:solidFill>
                  <a:srgbClr val="FF7C80"/>
                </a:solidFill>
                <a:cs typeface="Akhbar MT" pitchFamily="2" charset="-78"/>
              </a:rPr>
              <a:t>: </a:t>
            </a:r>
            <a:r>
              <a:rPr lang="ar-SA" sz="2000" kern="0" dirty="0">
                <a:cs typeface="Akhbar MT" pitchFamily="2" charset="-78"/>
              </a:rPr>
              <a:t>فردي                        </a:t>
            </a:r>
            <a:r>
              <a:rPr lang="ar-SA" sz="2000" b="1" kern="0" dirty="0">
                <a:solidFill>
                  <a:srgbClr val="FF7C80"/>
                </a:solidFill>
                <a:cs typeface="Akhbar MT" pitchFamily="2" charset="-78"/>
              </a:rPr>
              <a:t>المهارة : مهارة الترتيب (خبرة سابقة)</a:t>
            </a:r>
            <a:endParaRPr lang="en-US" sz="2000" kern="0" dirty="0"/>
          </a:p>
        </p:txBody>
      </p:sp>
      <p:pic>
        <p:nvPicPr>
          <p:cNvPr id="3" name="صورة 2">
            <a:extLst>
              <a:ext uri="{FF2B5EF4-FFF2-40B4-BE49-F238E27FC236}">
                <a16:creationId xmlns:a16="http://schemas.microsoft.com/office/drawing/2014/main" id="{05BFDB77-6856-46FC-BF03-1AD068F96A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0260" y="4227447"/>
            <a:ext cx="810990" cy="916111"/>
          </a:xfrm>
          <a:prstGeom prst="rect">
            <a:avLst/>
          </a:prstGeom>
        </p:spPr>
      </p:pic>
      <p:sp>
        <p:nvSpPr>
          <p:cNvPr id="4" name="وسيلة شرح بيضاوية 19">
            <a:extLst>
              <a:ext uri="{FF2B5EF4-FFF2-40B4-BE49-F238E27FC236}">
                <a16:creationId xmlns:a16="http://schemas.microsoft.com/office/drawing/2014/main" id="{BE57D896-A7ED-4ED8-BC64-42B8F3C90CE9}"/>
              </a:ext>
            </a:extLst>
          </p:cNvPr>
          <p:cNvSpPr/>
          <p:nvPr/>
        </p:nvSpPr>
        <p:spPr>
          <a:xfrm>
            <a:off x="651185" y="2291965"/>
            <a:ext cx="1531070" cy="1512168"/>
          </a:xfrm>
          <a:prstGeom prst="wedgeEllipseCallou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chemeClr val="tx1"/>
                </a:solidFill>
                <a:latin typeface="Traditional Arabic" panose="02020603050405020304" pitchFamily="18" charset="-78"/>
                <a:cs typeface="Traditional Arabic" panose="02020603050405020304" pitchFamily="18" charset="-78"/>
              </a:rPr>
              <a:t>من الأصغر على الأكبر</a:t>
            </a:r>
          </a:p>
        </p:txBody>
      </p:sp>
      <p:grpSp>
        <p:nvGrpSpPr>
          <p:cNvPr id="5" name="مجموعة 4">
            <a:extLst>
              <a:ext uri="{FF2B5EF4-FFF2-40B4-BE49-F238E27FC236}">
                <a16:creationId xmlns:a16="http://schemas.microsoft.com/office/drawing/2014/main" id="{C829530B-E87A-44FC-961E-F4D971663E16}"/>
              </a:ext>
            </a:extLst>
          </p:cNvPr>
          <p:cNvGrpSpPr/>
          <p:nvPr/>
        </p:nvGrpSpPr>
        <p:grpSpPr>
          <a:xfrm rot="5400000">
            <a:off x="1381659" y="3007178"/>
            <a:ext cx="4269582" cy="2309588"/>
            <a:chOff x="539552" y="4077072"/>
            <a:chExt cx="7951355" cy="2520280"/>
          </a:xfrm>
          <a:solidFill>
            <a:schemeClr val="accent1">
              <a:lumMod val="50000"/>
            </a:schemeClr>
          </a:solidFill>
        </p:grpSpPr>
        <p:sp>
          <p:nvSpPr>
            <p:cNvPr id="6" name="Left Arrow 4">
              <a:extLst>
                <a:ext uri="{FF2B5EF4-FFF2-40B4-BE49-F238E27FC236}">
                  <a16:creationId xmlns:a16="http://schemas.microsoft.com/office/drawing/2014/main" id="{F8FADA76-C831-40DF-B42F-2436AB32881B}"/>
                </a:ext>
              </a:extLst>
            </p:cNvPr>
            <p:cNvSpPr/>
            <p:nvPr/>
          </p:nvSpPr>
          <p:spPr>
            <a:xfrm>
              <a:off x="539552" y="4077072"/>
              <a:ext cx="7951355" cy="2520280"/>
            </a:xfrm>
            <a:prstGeom prst="leftArrow">
              <a:avLst/>
            </a:prstGeom>
            <a:grpFill/>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7" name="مربع نص 6">
              <a:extLst>
                <a:ext uri="{FF2B5EF4-FFF2-40B4-BE49-F238E27FC236}">
                  <a16:creationId xmlns:a16="http://schemas.microsoft.com/office/drawing/2014/main" id="{E3354E6B-40FA-45CA-B13F-1C37840A58ED}"/>
                </a:ext>
              </a:extLst>
            </p:cNvPr>
            <p:cNvSpPr txBox="1"/>
            <p:nvPr/>
          </p:nvSpPr>
          <p:spPr>
            <a:xfrm>
              <a:off x="6071244" y="4833038"/>
              <a:ext cx="432048" cy="820364"/>
            </a:xfrm>
            <a:prstGeom prst="rect">
              <a:avLst/>
            </a:prstGeom>
            <a:grpFill/>
          </p:spPr>
          <p:txBody>
            <a:bodyPr wrap="square" rtlCol="1">
              <a:spAutoFit/>
            </a:bodyPr>
            <a:lstStyle/>
            <a:p>
              <a:pPr algn="ctr"/>
              <a:r>
                <a:rPr lang="ar-SA" b="1" dirty="0">
                  <a:solidFill>
                    <a:srgbClr val="FF0000"/>
                  </a:solidFill>
                </a:rPr>
                <a:t>3</a:t>
              </a:r>
            </a:p>
          </p:txBody>
        </p:sp>
        <p:sp>
          <p:nvSpPr>
            <p:cNvPr id="8" name="مربع نص 7">
              <a:extLst>
                <a:ext uri="{FF2B5EF4-FFF2-40B4-BE49-F238E27FC236}">
                  <a16:creationId xmlns:a16="http://schemas.microsoft.com/office/drawing/2014/main" id="{C5A2BCC0-D1AF-4726-B8B0-F48286369D05}"/>
                </a:ext>
              </a:extLst>
            </p:cNvPr>
            <p:cNvSpPr txBox="1"/>
            <p:nvPr/>
          </p:nvSpPr>
          <p:spPr>
            <a:xfrm>
              <a:off x="4969572" y="4833036"/>
              <a:ext cx="432048" cy="820364"/>
            </a:xfrm>
            <a:prstGeom prst="rect">
              <a:avLst/>
            </a:prstGeom>
            <a:grpFill/>
          </p:spPr>
          <p:txBody>
            <a:bodyPr wrap="square" rtlCol="1">
              <a:spAutoFit/>
            </a:bodyPr>
            <a:lstStyle/>
            <a:p>
              <a:pPr algn="ctr"/>
              <a:r>
                <a:rPr lang="ar-SA" b="1" dirty="0">
                  <a:solidFill>
                    <a:srgbClr val="FF0000"/>
                  </a:solidFill>
                </a:rPr>
                <a:t>4</a:t>
              </a:r>
            </a:p>
          </p:txBody>
        </p:sp>
      </p:grpSp>
      <p:cxnSp>
        <p:nvCxnSpPr>
          <p:cNvPr id="9" name="رابط مستقيم 8">
            <a:extLst>
              <a:ext uri="{FF2B5EF4-FFF2-40B4-BE49-F238E27FC236}">
                <a16:creationId xmlns:a16="http://schemas.microsoft.com/office/drawing/2014/main" id="{AF7D2413-AE11-44A4-B701-8718A41701AE}"/>
              </a:ext>
            </a:extLst>
          </p:cNvPr>
          <p:cNvCxnSpPr/>
          <p:nvPr/>
        </p:nvCxnSpPr>
        <p:spPr>
          <a:xfrm flipH="1" flipV="1">
            <a:off x="2905044" y="3804133"/>
            <a:ext cx="1209099" cy="19287"/>
          </a:xfrm>
          <a:prstGeom prst="line">
            <a:avLst/>
          </a:prstGeom>
        </p:spPr>
        <p:style>
          <a:lnRef idx="3">
            <a:schemeClr val="accent1"/>
          </a:lnRef>
          <a:fillRef idx="0">
            <a:schemeClr val="accent1"/>
          </a:fillRef>
          <a:effectRef idx="2">
            <a:schemeClr val="accent1"/>
          </a:effectRef>
          <a:fontRef idx="minor">
            <a:schemeClr val="tx1"/>
          </a:fontRef>
        </p:style>
      </p:cxnSp>
      <p:cxnSp>
        <p:nvCxnSpPr>
          <p:cNvPr id="10" name="رابط مستقيم 9">
            <a:extLst>
              <a:ext uri="{FF2B5EF4-FFF2-40B4-BE49-F238E27FC236}">
                <a16:creationId xmlns:a16="http://schemas.microsoft.com/office/drawing/2014/main" id="{FA84E701-963B-4FC3-9BFA-7AC4DBCCD094}"/>
              </a:ext>
            </a:extLst>
          </p:cNvPr>
          <p:cNvCxnSpPr/>
          <p:nvPr/>
        </p:nvCxnSpPr>
        <p:spPr>
          <a:xfrm flipH="1">
            <a:off x="2929607" y="3185440"/>
            <a:ext cx="1159970" cy="0"/>
          </a:xfrm>
          <a:prstGeom prst="line">
            <a:avLst/>
          </a:prstGeom>
          <a:ln/>
        </p:spPr>
        <p:style>
          <a:lnRef idx="3">
            <a:schemeClr val="accent1"/>
          </a:lnRef>
          <a:fillRef idx="0">
            <a:schemeClr val="accent1"/>
          </a:fillRef>
          <a:effectRef idx="2">
            <a:schemeClr val="accent1"/>
          </a:effectRef>
          <a:fontRef idx="minor">
            <a:schemeClr val="tx1"/>
          </a:fontRef>
        </p:style>
      </p:cxnSp>
      <p:sp>
        <p:nvSpPr>
          <p:cNvPr id="11" name="مربع نص 10">
            <a:extLst>
              <a:ext uri="{FF2B5EF4-FFF2-40B4-BE49-F238E27FC236}">
                <a16:creationId xmlns:a16="http://schemas.microsoft.com/office/drawing/2014/main" id="{6429C92B-FEFF-4BB5-843D-5CA8B8E5ECF6}"/>
              </a:ext>
            </a:extLst>
          </p:cNvPr>
          <p:cNvSpPr txBox="1"/>
          <p:nvPr/>
        </p:nvSpPr>
        <p:spPr>
          <a:xfrm rot="5400000">
            <a:off x="3408060" y="3483141"/>
            <a:ext cx="239229" cy="369332"/>
          </a:xfrm>
          <a:prstGeom prst="rect">
            <a:avLst/>
          </a:prstGeom>
          <a:noFill/>
        </p:spPr>
        <p:txBody>
          <a:bodyPr wrap="square" rtlCol="1">
            <a:spAutoFit/>
          </a:bodyPr>
          <a:lstStyle/>
          <a:p>
            <a:pPr algn="ctr"/>
            <a:r>
              <a:rPr lang="ar-SA" b="1" dirty="0">
                <a:solidFill>
                  <a:srgbClr val="FF0000"/>
                </a:solidFill>
              </a:rPr>
              <a:t>6</a:t>
            </a:r>
          </a:p>
        </p:txBody>
      </p:sp>
      <p:sp>
        <p:nvSpPr>
          <p:cNvPr id="12" name="مستطيل 11">
            <a:extLst>
              <a:ext uri="{FF2B5EF4-FFF2-40B4-BE49-F238E27FC236}">
                <a16:creationId xmlns:a16="http://schemas.microsoft.com/office/drawing/2014/main" id="{60CA0896-1016-4466-8745-696713DB4DAE}"/>
              </a:ext>
            </a:extLst>
          </p:cNvPr>
          <p:cNvSpPr/>
          <p:nvPr/>
        </p:nvSpPr>
        <p:spPr>
          <a:xfrm>
            <a:off x="3022990" y="2534886"/>
            <a:ext cx="886968" cy="475488"/>
          </a:xfrm>
          <a:prstGeom prst="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dirty="0"/>
              <a:t>بت</a:t>
            </a:r>
          </a:p>
        </p:txBody>
      </p:sp>
      <p:sp>
        <p:nvSpPr>
          <p:cNvPr id="13" name="مستطيل 12">
            <a:extLst>
              <a:ext uri="{FF2B5EF4-FFF2-40B4-BE49-F238E27FC236}">
                <a16:creationId xmlns:a16="http://schemas.microsoft.com/office/drawing/2014/main" id="{B03F0F69-1A0A-412A-9ABF-72BE12E1E82F}"/>
              </a:ext>
            </a:extLst>
          </p:cNvPr>
          <p:cNvSpPr/>
          <p:nvPr/>
        </p:nvSpPr>
        <p:spPr>
          <a:xfrm>
            <a:off x="3072966" y="5051622"/>
            <a:ext cx="886968" cy="475488"/>
          </a:xfrm>
          <a:prstGeom prst="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dirty="0"/>
              <a:t>بايت</a:t>
            </a:r>
          </a:p>
        </p:txBody>
      </p:sp>
      <p:sp>
        <p:nvSpPr>
          <p:cNvPr id="14" name="مستطيل 13">
            <a:extLst>
              <a:ext uri="{FF2B5EF4-FFF2-40B4-BE49-F238E27FC236}">
                <a16:creationId xmlns:a16="http://schemas.microsoft.com/office/drawing/2014/main" id="{54D573E0-067C-4DBA-BD5F-9EADF956420F}"/>
              </a:ext>
            </a:extLst>
          </p:cNvPr>
          <p:cNvSpPr/>
          <p:nvPr/>
        </p:nvSpPr>
        <p:spPr>
          <a:xfrm>
            <a:off x="3079529" y="4447759"/>
            <a:ext cx="886968" cy="475488"/>
          </a:xfrm>
          <a:prstGeom prst="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dirty="0"/>
              <a:t>ميجابايت</a:t>
            </a:r>
          </a:p>
        </p:txBody>
      </p:sp>
      <p:sp>
        <p:nvSpPr>
          <p:cNvPr id="15" name="مستطيل 14">
            <a:extLst>
              <a:ext uri="{FF2B5EF4-FFF2-40B4-BE49-F238E27FC236}">
                <a16:creationId xmlns:a16="http://schemas.microsoft.com/office/drawing/2014/main" id="{1AFF69A4-2D52-4E51-A388-48326715C843}"/>
              </a:ext>
            </a:extLst>
          </p:cNvPr>
          <p:cNvSpPr/>
          <p:nvPr/>
        </p:nvSpPr>
        <p:spPr>
          <a:xfrm>
            <a:off x="3079529" y="5753296"/>
            <a:ext cx="886968" cy="475488"/>
          </a:xfrm>
          <a:prstGeom prst="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dirty="0"/>
              <a:t>كيلوبايت</a:t>
            </a:r>
          </a:p>
        </p:txBody>
      </p:sp>
      <p:sp>
        <p:nvSpPr>
          <p:cNvPr id="16" name="مستطيل 15">
            <a:extLst>
              <a:ext uri="{FF2B5EF4-FFF2-40B4-BE49-F238E27FC236}">
                <a16:creationId xmlns:a16="http://schemas.microsoft.com/office/drawing/2014/main" id="{21BC7299-3CA1-46B0-B68B-000C1E2E63E3}"/>
              </a:ext>
            </a:extLst>
          </p:cNvPr>
          <p:cNvSpPr/>
          <p:nvPr/>
        </p:nvSpPr>
        <p:spPr>
          <a:xfrm>
            <a:off x="3079529" y="3285719"/>
            <a:ext cx="886968" cy="475488"/>
          </a:xfrm>
          <a:prstGeom prst="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dirty="0"/>
              <a:t>جيجا بايت</a:t>
            </a:r>
          </a:p>
        </p:txBody>
      </p:sp>
      <p:sp>
        <p:nvSpPr>
          <p:cNvPr id="17" name="مستطيل 16">
            <a:extLst>
              <a:ext uri="{FF2B5EF4-FFF2-40B4-BE49-F238E27FC236}">
                <a16:creationId xmlns:a16="http://schemas.microsoft.com/office/drawing/2014/main" id="{B81467E5-B196-4A27-9471-8E4FF3C28737}"/>
              </a:ext>
            </a:extLst>
          </p:cNvPr>
          <p:cNvSpPr/>
          <p:nvPr/>
        </p:nvSpPr>
        <p:spPr>
          <a:xfrm>
            <a:off x="3072966" y="3875631"/>
            <a:ext cx="886968" cy="475488"/>
          </a:xfrm>
          <a:prstGeom prst="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dirty="0"/>
              <a:t>تيرا بايت</a:t>
            </a:r>
          </a:p>
        </p:txBody>
      </p:sp>
      <p:cxnSp>
        <p:nvCxnSpPr>
          <p:cNvPr id="18" name="رابط مستقيم 17">
            <a:extLst>
              <a:ext uri="{FF2B5EF4-FFF2-40B4-BE49-F238E27FC236}">
                <a16:creationId xmlns:a16="http://schemas.microsoft.com/office/drawing/2014/main" id="{F93A9410-1751-4825-BF7D-69CF26CF37E7}"/>
              </a:ext>
            </a:extLst>
          </p:cNvPr>
          <p:cNvCxnSpPr/>
          <p:nvPr/>
        </p:nvCxnSpPr>
        <p:spPr>
          <a:xfrm flipH="1">
            <a:off x="2877433" y="4388396"/>
            <a:ext cx="1193592" cy="9116"/>
          </a:xfrm>
          <a:prstGeom prst="line">
            <a:avLst/>
          </a:prstGeom>
        </p:spPr>
        <p:style>
          <a:lnRef idx="3">
            <a:schemeClr val="accent1"/>
          </a:lnRef>
          <a:fillRef idx="0">
            <a:schemeClr val="accent1"/>
          </a:fillRef>
          <a:effectRef idx="2">
            <a:schemeClr val="accent1"/>
          </a:effectRef>
          <a:fontRef idx="minor">
            <a:schemeClr val="tx1"/>
          </a:fontRef>
        </p:style>
      </p:cxnSp>
      <p:cxnSp>
        <p:nvCxnSpPr>
          <p:cNvPr id="19" name="رابط مستقيم 18">
            <a:extLst>
              <a:ext uri="{FF2B5EF4-FFF2-40B4-BE49-F238E27FC236}">
                <a16:creationId xmlns:a16="http://schemas.microsoft.com/office/drawing/2014/main" id="{A63D85C8-3737-4905-8325-C40A4C4063AD}"/>
              </a:ext>
            </a:extLst>
          </p:cNvPr>
          <p:cNvCxnSpPr/>
          <p:nvPr/>
        </p:nvCxnSpPr>
        <p:spPr>
          <a:xfrm flipH="1" flipV="1">
            <a:off x="2879226" y="4946483"/>
            <a:ext cx="1209099" cy="19287"/>
          </a:xfrm>
          <a:prstGeom prst="line">
            <a:avLst/>
          </a:prstGeom>
        </p:spPr>
        <p:style>
          <a:lnRef idx="3">
            <a:schemeClr val="accent1"/>
          </a:lnRef>
          <a:fillRef idx="0">
            <a:schemeClr val="accent1"/>
          </a:fillRef>
          <a:effectRef idx="2">
            <a:schemeClr val="accent1"/>
          </a:effectRef>
          <a:fontRef idx="minor">
            <a:schemeClr val="tx1"/>
          </a:fontRef>
        </p:style>
      </p:cxnSp>
      <p:cxnSp>
        <p:nvCxnSpPr>
          <p:cNvPr id="20" name="رابط مستقيم 19">
            <a:extLst>
              <a:ext uri="{FF2B5EF4-FFF2-40B4-BE49-F238E27FC236}">
                <a16:creationId xmlns:a16="http://schemas.microsoft.com/office/drawing/2014/main" id="{208EC108-83D8-4BF1-97E4-FC7FAB85E65C}"/>
              </a:ext>
            </a:extLst>
          </p:cNvPr>
          <p:cNvCxnSpPr/>
          <p:nvPr/>
        </p:nvCxnSpPr>
        <p:spPr>
          <a:xfrm flipH="1" flipV="1">
            <a:off x="2905043" y="5608318"/>
            <a:ext cx="1209099" cy="19287"/>
          </a:xfrm>
          <a:prstGeom prst="line">
            <a:avLst/>
          </a:prstGeom>
        </p:spPr>
        <p:style>
          <a:lnRef idx="3">
            <a:schemeClr val="accent1"/>
          </a:lnRef>
          <a:fillRef idx="0">
            <a:schemeClr val="accent1"/>
          </a:fillRef>
          <a:effectRef idx="2">
            <a:schemeClr val="accent1"/>
          </a:effectRef>
          <a:fontRef idx="minor">
            <a:schemeClr val="tx1"/>
          </a:fontRef>
        </p:style>
      </p:cxnSp>
      <p:sp>
        <p:nvSpPr>
          <p:cNvPr id="21" name="Left Arrow 4">
            <a:extLst>
              <a:ext uri="{FF2B5EF4-FFF2-40B4-BE49-F238E27FC236}">
                <a16:creationId xmlns:a16="http://schemas.microsoft.com/office/drawing/2014/main" id="{DC19569B-1BF2-4BF9-961E-D908C8CB43E8}"/>
              </a:ext>
            </a:extLst>
          </p:cNvPr>
          <p:cNvSpPr/>
          <p:nvPr/>
        </p:nvSpPr>
        <p:spPr>
          <a:xfrm rot="5400000">
            <a:off x="5488594" y="2992908"/>
            <a:ext cx="4269582" cy="2309588"/>
          </a:xfrm>
          <a:prstGeom prst="leftArrow">
            <a:avLst/>
          </a:prstGeom>
          <a:solidFill>
            <a:schemeClr val="accent1">
              <a:lumMod val="50000"/>
            </a:schemeClr>
          </a:solidFill>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22" name="مستطيل 21">
            <a:extLst>
              <a:ext uri="{FF2B5EF4-FFF2-40B4-BE49-F238E27FC236}">
                <a16:creationId xmlns:a16="http://schemas.microsoft.com/office/drawing/2014/main" id="{F8A15B0D-1026-4E00-9121-0FAC116EB10A}"/>
              </a:ext>
            </a:extLst>
          </p:cNvPr>
          <p:cNvSpPr/>
          <p:nvPr/>
        </p:nvSpPr>
        <p:spPr>
          <a:xfrm>
            <a:off x="7179901" y="5663104"/>
            <a:ext cx="886968" cy="475488"/>
          </a:xfrm>
          <a:prstGeom prst="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dirty="0"/>
              <a:t>بت</a:t>
            </a:r>
          </a:p>
        </p:txBody>
      </p:sp>
      <p:sp>
        <p:nvSpPr>
          <p:cNvPr id="23" name="مستطيل 22">
            <a:extLst>
              <a:ext uri="{FF2B5EF4-FFF2-40B4-BE49-F238E27FC236}">
                <a16:creationId xmlns:a16="http://schemas.microsoft.com/office/drawing/2014/main" id="{B01D839B-28AD-4BEE-AAC2-044059CFDACF}"/>
              </a:ext>
            </a:extLst>
          </p:cNvPr>
          <p:cNvSpPr/>
          <p:nvPr/>
        </p:nvSpPr>
        <p:spPr>
          <a:xfrm>
            <a:off x="7182666" y="5064872"/>
            <a:ext cx="886968" cy="475488"/>
          </a:xfrm>
          <a:prstGeom prst="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dirty="0"/>
              <a:t>بايت</a:t>
            </a:r>
          </a:p>
        </p:txBody>
      </p:sp>
      <p:sp>
        <p:nvSpPr>
          <p:cNvPr id="24" name="مستطيل 23">
            <a:extLst>
              <a:ext uri="{FF2B5EF4-FFF2-40B4-BE49-F238E27FC236}">
                <a16:creationId xmlns:a16="http://schemas.microsoft.com/office/drawing/2014/main" id="{16965F5A-3E2E-469C-B59D-2F049395C8DA}"/>
              </a:ext>
            </a:extLst>
          </p:cNvPr>
          <p:cNvSpPr/>
          <p:nvPr/>
        </p:nvSpPr>
        <p:spPr>
          <a:xfrm>
            <a:off x="7184872" y="4522005"/>
            <a:ext cx="886968" cy="475488"/>
          </a:xfrm>
          <a:prstGeom prst="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dirty="0"/>
              <a:t>كيلوبايت</a:t>
            </a:r>
          </a:p>
        </p:txBody>
      </p:sp>
      <p:sp>
        <p:nvSpPr>
          <p:cNvPr id="25" name="مستطيل 24">
            <a:extLst>
              <a:ext uri="{FF2B5EF4-FFF2-40B4-BE49-F238E27FC236}">
                <a16:creationId xmlns:a16="http://schemas.microsoft.com/office/drawing/2014/main" id="{861F1CAA-40E1-4288-A924-A9C0C7885E9A}"/>
              </a:ext>
            </a:extLst>
          </p:cNvPr>
          <p:cNvSpPr/>
          <p:nvPr/>
        </p:nvSpPr>
        <p:spPr>
          <a:xfrm>
            <a:off x="7179901" y="3957552"/>
            <a:ext cx="886968" cy="475488"/>
          </a:xfrm>
          <a:prstGeom prst="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dirty="0"/>
              <a:t>ميجابايت</a:t>
            </a:r>
          </a:p>
        </p:txBody>
      </p:sp>
      <p:sp>
        <p:nvSpPr>
          <p:cNvPr id="26" name="مستطيل 25">
            <a:extLst>
              <a:ext uri="{FF2B5EF4-FFF2-40B4-BE49-F238E27FC236}">
                <a16:creationId xmlns:a16="http://schemas.microsoft.com/office/drawing/2014/main" id="{85E8216B-68C1-44C8-A147-CD69781F26AA}"/>
              </a:ext>
            </a:extLst>
          </p:cNvPr>
          <p:cNvSpPr/>
          <p:nvPr/>
        </p:nvSpPr>
        <p:spPr>
          <a:xfrm>
            <a:off x="7185303" y="3395906"/>
            <a:ext cx="886968" cy="475488"/>
          </a:xfrm>
          <a:prstGeom prst="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dirty="0"/>
              <a:t>جيجا بايت</a:t>
            </a:r>
          </a:p>
        </p:txBody>
      </p:sp>
      <p:sp>
        <p:nvSpPr>
          <p:cNvPr id="27" name="مستطيل 26">
            <a:extLst>
              <a:ext uri="{FF2B5EF4-FFF2-40B4-BE49-F238E27FC236}">
                <a16:creationId xmlns:a16="http://schemas.microsoft.com/office/drawing/2014/main" id="{C273C21C-6B83-4F1C-8E49-103B936E7C7B}"/>
              </a:ext>
            </a:extLst>
          </p:cNvPr>
          <p:cNvSpPr/>
          <p:nvPr/>
        </p:nvSpPr>
        <p:spPr>
          <a:xfrm>
            <a:off x="7184072" y="2774000"/>
            <a:ext cx="886968" cy="475488"/>
          </a:xfrm>
          <a:prstGeom prst="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dirty="0"/>
              <a:t>تيرا بايت</a:t>
            </a:r>
          </a:p>
        </p:txBody>
      </p:sp>
      <p:sp>
        <p:nvSpPr>
          <p:cNvPr id="28" name="مستطيل مستدير الزوايا 63">
            <a:extLst>
              <a:ext uri="{FF2B5EF4-FFF2-40B4-BE49-F238E27FC236}">
                <a16:creationId xmlns:a16="http://schemas.microsoft.com/office/drawing/2014/main" id="{69097491-C812-42A6-B717-712D9484B7BE}"/>
              </a:ext>
            </a:extLst>
          </p:cNvPr>
          <p:cNvSpPr/>
          <p:nvPr/>
        </p:nvSpPr>
        <p:spPr>
          <a:xfrm>
            <a:off x="383224" y="1017345"/>
            <a:ext cx="8394955" cy="76554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t>عزيزتي ...أمامك وحدات قياس </a:t>
            </a:r>
            <a:r>
              <a:rPr lang="ar-SA" sz="2800" dirty="0">
                <a:solidFill>
                  <a:srgbClr val="FF0000"/>
                </a:solidFill>
              </a:rPr>
              <a:t>بيانات الحاسب  </a:t>
            </a:r>
            <a:r>
              <a:rPr lang="ar-SA" sz="2800" dirty="0"/>
              <a:t>, </a:t>
            </a:r>
            <a:r>
              <a:rPr lang="ar-SA" sz="2800" dirty="0" err="1"/>
              <a:t>اعيدي</a:t>
            </a:r>
            <a:r>
              <a:rPr lang="ar-SA" sz="2800" dirty="0"/>
              <a:t> ترتيبها من الأصغر إلى الأكبر</a:t>
            </a:r>
          </a:p>
        </p:txBody>
      </p:sp>
      <p:sp>
        <p:nvSpPr>
          <p:cNvPr id="29" name="سهم منحني إلى اليمين 3">
            <a:extLst>
              <a:ext uri="{FF2B5EF4-FFF2-40B4-BE49-F238E27FC236}">
                <a16:creationId xmlns:a16="http://schemas.microsoft.com/office/drawing/2014/main" id="{03B38C5A-1368-4DD6-9A1D-2114B74B381C}"/>
              </a:ext>
            </a:extLst>
          </p:cNvPr>
          <p:cNvSpPr/>
          <p:nvPr/>
        </p:nvSpPr>
        <p:spPr>
          <a:xfrm>
            <a:off x="6409843" y="5459200"/>
            <a:ext cx="402336" cy="781729"/>
          </a:xfrm>
          <a:prstGeom prst="curved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chemeClr val="tx1"/>
              </a:solidFill>
            </a:endParaRPr>
          </a:p>
        </p:txBody>
      </p:sp>
      <p:sp>
        <p:nvSpPr>
          <p:cNvPr id="30" name="سهم منحني إلى اليمين 30">
            <a:extLst>
              <a:ext uri="{FF2B5EF4-FFF2-40B4-BE49-F238E27FC236}">
                <a16:creationId xmlns:a16="http://schemas.microsoft.com/office/drawing/2014/main" id="{BF321279-6C43-4F73-9B2A-60C6B4492DB3}"/>
              </a:ext>
            </a:extLst>
          </p:cNvPr>
          <p:cNvSpPr/>
          <p:nvPr/>
        </p:nvSpPr>
        <p:spPr>
          <a:xfrm>
            <a:off x="6442069" y="3633650"/>
            <a:ext cx="402336" cy="781729"/>
          </a:xfrm>
          <a:prstGeom prst="curved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chemeClr val="tx1"/>
              </a:solidFill>
            </a:endParaRPr>
          </a:p>
        </p:txBody>
      </p:sp>
      <p:sp>
        <p:nvSpPr>
          <p:cNvPr id="31" name="سهم منحني إلى اليمين 31">
            <a:extLst>
              <a:ext uri="{FF2B5EF4-FFF2-40B4-BE49-F238E27FC236}">
                <a16:creationId xmlns:a16="http://schemas.microsoft.com/office/drawing/2014/main" id="{857D15C5-81E6-4760-9035-3E0966337E02}"/>
              </a:ext>
            </a:extLst>
          </p:cNvPr>
          <p:cNvSpPr/>
          <p:nvPr/>
        </p:nvSpPr>
        <p:spPr>
          <a:xfrm>
            <a:off x="6411190" y="4553106"/>
            <a:ext cx="402336" cy="781729"/>
          </a:xfrm>
          <a:prstGeom prst="curved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chemeClr val="tx1"/>
              </a:solidFill>
            </a:endParaRPr>
          </a:p>
        </p:txBody>
      </p:sp>
      <p:sp>
        <p:nvSpPr>
          <p:cNvPr id="32" name="سهم منحني إلى اليمين 32">
            <a:extLst>
              <a:ext uri="{FF2B5EF4-FFF2-40B4-BE49-F238E27FC236}">
                <a16:creationId xmlns:a16="http://schemas.microsoft.com/office/drawing/2014/main" id="{C328DABE-948C-4CD9-8163-B80989C625C4}"/>
              </a:ext>
            </a:extLst>
          </p:cNvPr>
          <p:cNvSpPr/>
          <p:nvPr/>
        </p:nvSpPr>
        <p:spPr>
          <a:xfrm>
            <a:off x="6442069" y="2852962"/>
            <a:ext cx="402336" cy="781729"/>
          </a:xfrm>
          <a:prstGeom prst="curved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chemeClr val="tx1"/>
              </a:solidFill>
            </a:endParaRPr>
          </a:p>
        </p:txBody>
      </p:sp>
      <p:sp>
        <p:nvSpPr>
          <p:cNvPr id="33" name="مربع نص 32">
            <a:extLst>
              <a:ext uri="{FF2B5EF4-FFF2-40B4-BE49-F238E27FC236}">
                <a16:creationId xmlns:a16="http://schemas.microsoft.com/office/drawing/2014/main" id="{D47039B8-39A5-4B5D-9F9D-3314D9C03C89}"/>
              </a:ext>
            </a:extLst>
          </p:cNvPr>
          <p:cNvSpPr txBox="1"/>
          <p:nvPr/>
        </p:nvSpPr>
        <p:spPr>
          <a:xfrm>
            <a:off x="5301026" y="3185440"/>
            <a:ext cx="1108817" cy="369332"/>
          </a:xfrm>
          <a:prstGeom prst="rect">
            <a:avLst/>
          </a:prstGeom>
          <a:noFill/>
        </p:spPr>
        <p:txBody>
          <a:bodyPr wrap="square" rtlCol="1">
            <a:spAutoFit/>
          </a:bodyPr>
          <a:lstStyle/>
          <a:p>
            <a:r>
              <a:rPr lang="ar-SA" b="1" dirty="0">
                <a:solidFill>
                  <a:srgbClr val="FF0000"/>
                </a:solidFill>
              </a:rPr>
              <a:t>1024 بايت</a:t>
            </a:r>
          </a:p>
        </p:txBody>
      </p:sp>
      <p:sp>
        <p:nvSpPr>
          <p:cNvPr id="34" name="مربع نص 33">
            <a:extLst>
              <a:ext uri="{FF2B5EF4-FFF2-40B4-BE49-F238E27FC236}">
                <a16:creationId xmlns:a16="http://schemas.microsoft.com/office/drawing/2014/main" id="{CFB13DA5-2868-468A-8872-A28746D826E9}"/>
              </a:ext>
            </a:extLst>
          </p:cNvPr>
          <p:cNvSpPr txBox="1"/>
          <p:nvPr/>
        </p:nvSpPr>
        <p:spPr>
          <a:xfrm>
            <a:off x="5301026" y="5386227"/>
            <a:ext cx="982321" cy="369332"/>
          </a:xfrm>
          <a:prstGeom prst="rect">
            <a:avLst/>
          </a:prstGeom>
          <a:noFill/>
        </p:spPr>
        <p:txBody>
          <a:bodyPr wrap="square" rtlCol="1">
            <a:spAutoFit/>
          </a:bodyPr>
          <a:lstStyle/>
          <a:p>
            <a:r>
              <a:rPr lang="ar-SA" dirty="0">
                <a:solidFill>
                  <a:srgbClr val="FF0000"/>
                </a:solidFill>
              </a:rPr>
              <a:t>8 بت</a:t>
            </a:r>
          </a:p>
        </p:txBody>
      </p:sp>
    </p:spTree>
    <p:extLst>
      <p:ext uri="{BB962C8B-B14F-4D97-AF65-F5344CB8AC3E}">
        <p14:creationId xmlns:p14="http://schemas.microsoft.com/office/powerpoint/2010/main" val="14482752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ppt_x"/>
                                          </p:val>
                                        </p:tav>
                                        <p:tav tm="100000">
                                          <p:val>
                                            <p:strVal val="#ppt_x"/>
                                          </p:val>
                                        </p:tav>
                                      </p:tavLst>
                                    </p:anim>
                                    <p:anim calcmode="lin" valueType="num">
                                      <p:cBhvr additive="base">
                                        <p:cTn id="1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500" fill="hold"/>
                                        <p:tgtEl>
                                          <p:spTgt spid="24"/>
                                        </p:tgtEl>
                                        <p:attrNameLst>
                                          <p:attrName>ppt_x</p:attrName>
                                        </p:attrNameLst>
                                      </p:cBhvr>
                                      <p:tavLst>
                                        <p:tav tm="0">
                                          <p:val>
                                            <p:strVal val="#ppt_x"/>
                                          </p:val>
                                        </p:tav>
                                        <p:tav tm="100000">
                                          <p:val>
                                            <p:strVal val="#ppt_x"/>
                                          </p:val>
                                        </p:tav>
                                      </p:tavLst>
                                    </p:anim>
                                    <p:anim calcmode="lin" valueType="num">
                                      <p:cBhvr additive="base">
                                        <p:cTn id="2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additive="base">
                                        <p:cTn id="30" dur="500" fill="hold"/>
                                        <p:tgtEl>
                                          <p:spTgt spid="25"/>
                                        </p:tgtEl>
                                        <p:attrNameLst>
                                          <p:attrName>ppt_x</p:attrName>
                                        </p:attrNameLst>
                                      </p:cBhvr>
                                      <p:tavLst>
                                        <p:tav tm="0">
                                          <p:val>
                                            <p:strVal val="#ppt_x"/>
                                          </p:val>
                                        </p:tav>
                                        <p:tav tm="100000">
                                          <p:val>
                                            <p:strVal val="#ppt_x"/>
                                          </p:val>
                                        </p:tav>
                                      </p:tavLst>
                                    </p:anim>
                                    <p:anim calcmode="lin" valueType="num">
                                      <p:cBhvr additive="base">
                                        <p:cTn id="31"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additive="base">
                                        <p:cTn id="36" dur="500" fill="hold"/>
                                        <p:tgtEl>
                                          <p:spTgt spid="26"/>
                                        </p:tgtEl>
                                        <p:attrNameLst>
                                          <p:attrName>ppt_x</p:attrName>
                                        </p:attrNameLst>
                                      </p:cBhvr>
                                      <p:tavLst>
                                        <p:tav tm="0">
                                          <p:val>
                                            <p:strVal val="#ppt_x"/>
                                          </p:val>
                                        </p:tav>
                                        <p:tav tm="100000">
                                          <p:val>
                                            <p:strVal val="#ppt_x"/>
                                          </p:val>
                                        </p:tav>
                                      </p:tavLst>
                                    </p:anim>
                                    <p:anim calcmode="lin" valueType="num">
                                      <p:cBhvr additive="base">
                                        <p:cTn id="3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additive="base">
                                        <p:cTn id="42" dur="500" fill="hold"/>
                                        <p:tgtEl>
                                          <p:spTgt spid="27"/>
                                        </p:tgtEl>
                                        <p:attrNameLst>
                                          <p:attrName>ppt_x</p:attrName>
                                        </p:attrNameLst>
                                      </p:cBhvr>
                                      <p:tavLst>
                                        <p:tav tm="0">
                                          <p:val>
                                            <p:strVal val="#ppt_x"/>
                                          </p:val>
                                        </p:tav>
                                        <p:tav tm="100000">
                                          <p:val>
                                            <p:strVal val="#ppt_x"/>
                                          </p:val>
                                        </p:tav>
                                      </p:tavLst>
                                    </p:anim>
                                    <p:anim calcmode="lin" valueType="num">
                                      <p:cBhvr additive="base">
                                        <p:cTn id="4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2"/>
                                        </p:tgtEl>
                                        <p:attrNameLst>
                                          <p:attrName>style.visibility</p:attrName>
                                        </p:attrNameLst>
                                      </p:cBhvr>
                                      <p:to>
                                        <p:strVal val="visible"/>
                                      </p:to>
                                    </p:set>
                                    <p:anim calcmode="lin" valueType="num">
                                      <p:cBhvr additive="base">
                                        <p:cTn id="48" dur="500" fill="hold"/>
                                        <p:tgtEl>
                                          <p:spTgt spid="32"/>
                                        </p:tgtEl>
                                        <p:attrNameLst>
                                          <p:attrName>ppt_x</p:attrName>
                                        </p:attrNameLst>
                                      </p:cBhvr>
                                      <p:tavLst>
                                        <p:tav tm="0">
                                          <p:val>
                                            <p:strVal val="#ppt_x"/>
                                          </p:val>
                                        </p:tav>
                                        <p:tav tm="100000">
                                          <p:val>
                                            <p:strVal val="#ppt_x"/>
                                          </p:val>
                                        </p:tav>
                                      </p:tavLst>
                                    </p:anim>
                                    <p:anim calcmode="lin" valueType="num">
                                      <p:cBhvr additive="base">
                                        <p:cTn id="49" dur="500" fill="hold"/>
                                        <p:tgtEl>
                                          <p:spTgt spid="32"/>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additive="base">
                                        <p:cTn id="52" dur="500" fill="hold"/>
                                        <p:tgtEl>
                                          <p:spTgt spid="30"/>
                                        </p:tgtEl>
                                        <p:attrNameLst>
                                          <p:attrName>ppt_x</p:attrName>
                                        </p:attrNameLst>
                                      </p:cBhvr>
                                      <p:tavLst>
                                        <p:tav tm="0">
                                          <p:val>
                                            <p:strVal val="#ppt_x"/>
                                          </p:val>
                                        </p:tav>
                                        <p:tav tm="100000">
                                          <p:val>
                                            <p:strVal val="#ppt_x"/>
                                          </p:val>
                                        </p:tav>
                                      </p:tavLst>
                                    </p:anim>
                                    <p:anim calcmode="lin" valueType="num">
                                      <p:cBhvr additive="base">
                                        <p:cTn id="53" dur="500" fill="hold"/>
                                        <p:tgtEl>
                                          <p:spTgt spid="30"/>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31"/>
                                        </p:tgtEl>
                                        <p:attrNameLst>
                                          <p:attrName>style.visibility</p:attrName>
                                        </p:attrNameLst>
                                      </p:cBhvr>
                                      <p:to>
                                        <p:strVal val="visible"/>
                                      </p:to>
                                    </p:set>
                                    <p:anim calcmode="lin" valueType="num">
                                      <p:cBhvr additive="base">
                                        <p:cTn id="56" dur="500" fill="hold"/>
                                        <p:tgtEl>
                                          <p:spTgt spid="31"/>
                                        </p:tgtEl>
                                        <p:attrNameLst>
                                          <p:attrName>ppt_x</p:attrName>
                                        </p:attrNameLst>
                                      </p:cBhvr>
                                      <p:tavLst>
                                        <p:tav tm="0">
                                          <p:val>
                                            <p:strVal val="#ppt_x"/>
                                          </p:val>
                                        </p:tav>
                                        <p:tav tm="100000">
                                          <p:val>
                                            <p:strVal val="#ppt_x"/>
                                          </p:val>
                                        </p:tav>
                                      </p:tavLst>
                                    </p:anim>
                                    <p:anim calcmode="lin" valueType="num">
                                      <p:cBhvr additive="base">
                                        <p:cTn id="57" dur="500" fill="hold"/>
                                        <p:tgtEl>
                                          <p:spTgt spid="31"/>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 calcmode="lin" valueType="num">
                                      <p:cBhvr additive="base">
                                        <p:cTn id="60" dur="500" fill="hold"/>
                                        <p:tgtEl>
                                          <p:spTgt spid="29"/>
                                        </p:tgtEl>
                                        <p:attrNameLst>
                                          <p:attrName>ppt_x</p:attrName>
                                        </p:attrNameLst>
                                      </p:cBhvr>
                                      <p:tavLst>
                                        <p:tav tm="0">
                                          <p:val>
                                            <p:strVal val="#ppt_x"/>
                                          </p:val>
                                        </p:tav>
                                        <p:tav tm="100000">
                                          <p:val>
                                            <p:strVal val="#ppt_x"/>
                                          </p:val>
                                        </p:tav>
                                      </p:tavLst>
                                    </p:anim>
                                    <p:anim calcmode="lin" valueType="num">
                                      <p:cBhvr additive="base">
                                        <p:cTn id="61" dur="500" fill="hold"/>
                                        <p:tgtEl>
                                          <p:spTgt spid="29"/>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34"/>
                                        </p:tgtEl>
                                        <p:attrNameLst>
                                          <p:attrName>style.visibility</p:attrName>
                                        </p:attrNameLst>
                                      </p:cBhvr>
                                      <p:to>
                                        <p:strVal val="visible"/>
                                      </p:to>
                                    </p:set>
                                    <p:anim calcmode="lin" valueType="num">
                                      <p:cBhvr additive="base">
                                        <p:cTn id="64" dur="500" fill="hold"/>
                                        <p:tgtEl>
                                          <p:spTgt spid="34"/>
                                        </p:tgtEl>
                                        <p:attrNameLst>
                                          <p:attrName>ppt_x</p:attrName>
                                        </p:attrNameLst>
                                      </p:cBhvr>
                                      <p:tavLst>
                                        <p:tav tm="0">
                                          <p:val>
                                            <p:strVal val="#ppt_x"/>
                                          </p:val>
                                        </p:tav>
                                        <p:tav tm="100000">
                                          <p:val>
                                            <p:strVal val="#ppt_x"/>
                                          </p:val>
                                        </p:tav>
                                      </p:tavLst>
                                    </p:anim>
                                    <p:anim calcmode="lin" valueType="num">
                                      <p:cBhvr additive="base">
                                        <p:cTn id="65" dur="500" fill="hold"/>
                                        <p:tgtEl>
                                          <p:spTgt spid="34"/>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33"/>
                                        </p:tgtEl>
                                        <p:attrNameLst>
                                          <p:attrName>style.visibility</p:attrName>
                                        </p:attrNameLst>
                                      </p:cBhvr>
                                      <p:to>
                                        <p:strVal val="visible"/>
                                      </p:to>
                                    </p:set>
                                    <p:anim calcmode="lin" valueType="num">
                                      <p:cBhvr additive="base">
                                        <p:cTn id="68" dur="500" fill="hold"/>
                                        <p:tgtEl>
                                          <p:spTgt spid="33"/>
                                        </p:tgtEl>
                                        <p:attrNameLst>
                                          <p:attrName>ppt_x</p:attrName>
                                        </p:attrNameLst>
                                      </p:cBhvr>
                                      <p:tavLst>
                                        <p:tav tm="0">
                                          <p:val>
                                            <p:strVal val="#ppt_x"/>
                                          </p:val>
                                        </p:tav>
                                        <p:tav tm="100000">
                                          <p:val>
                                            <p:strVal val="#ppt_x"/>
                                          </p:val>
                                        </p:tav>
                                      </p:tavLst>
                                    </p:anim>
                                    <p:anim calcmode="lin" valueType="num">
                                      <p:cBhvr additive="base">
                                        <p:cTn id="69"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P spid="23" grpId="0" animBg="1"/>
      <p:bldP spid="24" grpId="0" animBg="1"/>
      <p:bldP spid="25" grpId="0" animBg="1"/>
      <p:bldP spid="26" grpId="0" animBg="1"/>
      <p:bldP spid="27" grpId="0" animBg="1"/>
      <p:bldP spid="29" grpId="0" animBg="1"/>
      <p:bldP spid="30" grpId="0" animBg="1"/>
      <p:bldP spid="31" grpId="0" animBg="1"/>
      <p:bldP spid="32" grpId="0" animBg="1"/>
      <p:bldP spid="33" grpId="0"/>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رسم تخطيطي 2">
            <a:extLst>
              <a:ext uri="{FF2B5EF4-FFF2-40B4-BE49-F238E27FC236}">
                <a16:creationId xmlns:a16="http://schemas.microsoft.com/office/drawing/2014/main" id="{97F3267B-824B-448B-9927-AC77BEEBF31A}"/>
              </a:ext>
            </a:extLst>
          </p:cNvPr>
          <p:cNvGraphicFramePr/>
          <p:nvPr>
            <p:extLst>
              <p:ext uri="{D42A27DB-BD31-4B8C-83A1-F6EECF244321}">
                <p14:modId xmlns:p14="http://schemas.microsoft.com/office/powerpoint/2010/main" val="2942122281"/>
              </p:ext>
            </p:extLst>
          </p:nvPr>
        </p:nvGraphicFramePr>
        <p:xfrm>
          <a:off x="1403648" y="260648"/>
          <a:ext cx="6096000" cy="6048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215865"/>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756" t="11637" r="1127" b="8190"/>
          <a:stretch/>
        </p:blipFill>
        <p:spPr bwMode="auto">
          <a:xfrm>
            <a:off x="0" y="28902"/>
            <a:ext cx="9144000" cy="6829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6248145"/>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550B64D8-1D07-4F4B-A538-55B11EAB513F}"/>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ar-SA">
              <a:effectLst/>
            </a:endParaRPr>
          </a:p>
        </p:txBody>
      </p:sp>
      <p:sp>
        <p:nvSpPr>
          <p:cNvPr id="55299" name="Rectangle 3">
            <a:extLst>
              <a:ext uri="{FF2B5EF4-FFF2-40B4-BE49-F238E27FC236}">
                <a16:creationId xmlns:a16="http://schemas.microsoft.com/office/drawing/2014/main" id="{D1918A24-3511-4DF4-8CD9-E4086D172609}"/>
              </a:ext>
            </a:extLst>
          </p:cNvPr>
          <p:cNvSpPr>
            <a:spLocks noGrp="1"/>
          </p:cNvSpPr>
          <p:nvPr>
            <p:ph idx="1"/>
          </p:nvPr>
        </p:nvSpPr>
        <p:spPr/>
        <p:txBody>
          <a:bodyPr/>
          <a:lstStyle/>
          <a:p>
            <a:endParaRPr lang="en-US" altLang="ar-SA"/>
          </a:p>
        </p:txBody>
      </p:sp>
      <p:pic>
        <p:nvPicPr>
          <p:cNvPr id="55300" name="Picture 4">
            <a:extLst>
              <a:ext uri="{FF2B5EF4-FFF2-40B4-BE49-F238E27FC236}">
                <a16:creationId xmlns:a16="http://schemas.microsoft.com/office/drawing/2014/main" id="{587859C9-EDA9-4FA5-818F-1C1BC5F6DC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0"/>
            <a:ext cx="90138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print">
            <a:alphaModFix amt="18000"/>
            <a:lum/>
          </a:blip>
          <a:srcRect/>
          <a:stretch>
            <a:fillRect l="-17000" r="-17000"/>
          </a:stretch>
        </a:blipFill>
        <a:effectLst/>
      </p:bgPr>
    </p:bg>
    <p:spTree>
      <p:nvGrpSpPr>
        <p:cNvPr id="1" name=""/>
        <p:cNvGrpSpPr/>
        <p:nvPr/>
      </p:nvGrpSpPr>
      <p:grpSpPr>
        <a:xfrm>
          <a:off x="0" y="0"/>
          <a:ext cx="0" cy="0"/>
          <a:chOff x="0" y="0"/>
          <a:chExt cx="0" cy="0"/>
        </a:xfrm>
      </p:grpSpPr>
      <p:pic>
        <p:nvPicPr>
          <p:cNvPr id="13" name="صورة 12"/>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5298" r="23573"/>
          <a:stretch/>
        </p:blipFill>
        <p:spPr>
          <a:xfrm flipH="1">
            <a:off x="76200" y="3922620"/>
            <a:ext cx="2057400" cy="2859180"/>
          </a:xfrm>
          <a:prstGeom prst="rect">
            <a:avLst/>
          </a:prstGeom>
          <a:noFill/>
          <a:ln>
            <a:noFill/>
          </a:ln>
        </p:spPr>
      </p:pic>
      <p:sp>
        <p:nvSpPr>
          <p:cNvPr id="3" name="مستطيل 2"/>
          <p:cNvSpPr/>
          <p:nvPr/>
        </p:nvSpPr>
        <p:spPr>
          <a:xfrm>
            <a:off x="228600" y="1280279"/>
            <a:ext cx="8640000" cy="2708434"/>
          </a:xfrm>
          <a:prstGeom prst="rect">
            <a:avLst/>
          </a:prstGeom>
          <a:solidFill>
            <a:srgbClr val="FF0000"/>
          </a:solidFill>
          <a:ln>
            <a:noFill/>
          </a:ln>
          <a:effectLst>
            <a:glow rad="139700">
              <a:srgbClr val="C00000">
                <a:alpha val="40000"/>
              </a:srgbClr>
            </a:glow>
          </a:effectLst>
          <a:scene3d>
            <a:camera prst="orthographicFront">
              <a:rot lat="0" lon="0" rev="0"/>
            </a:camera>
            <a:lightRig rig="chilly" dir="t">
              <a:rot lat="0" lon="0" rev="18480000"/>
            </a:lightRig>
          </a:scene3d>
          <a:sp3d prstMaterial="clear">
            <a:bevelT h="63500"/>
          </a:sp3d>
        </p:spPr>
        <p:txBody>
          <a:bodyPr wrap="square">
            <a:spAutoFit/>
          </a:bodyPr>
          <a:lstStyle/>
          <a:p>
            <a:pPr fontAlgn="base">
              <a:spcBef>
                <a:spcPct val="0"/>
              </a:spcBef>
              <a:spcAft>
                <a:spcPct val="0"/>
              </a:spcAft>
            </a:pPr>
            <a:r>
              <a:rPr lang="ar-SA" sz="3400" b="1" dirty="0">
                <a:solidFill>
                  <a:prstClr val="white"/>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اعتدنا في حياتنا اليومية على استخدام الأرقام العشرية واستخدام عشرة رموز لها بين (0-9)؟</a:t>
            </a:r>
          </a:p>
          <a:p>
            <a:pPr fontAlgn="base">
              <a:spcBef>
                <a:spcPct val="0"/>
              </a:spcBef>
              <a:spcAft>
                <a:spcPct val="0"/>
              </a:spcAft>
            </a:pPr>
            <a:r>
              <a:rPr lang="ar-SA" sz="3400" b="1" dirty="0">
                <a:solidFill>
                  <a:sysClr val="windowText" lastClr="00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يعلل ذلك بأن الله تعالى خلق للإنسان عشرة أصابع في يديه.</a:t>
            </a:r>
          </a:p>
          <a:p>
            <a:pPr fontAlgn="base">
              <a:spcBef>
                <a:spcPct val="0"/>
              </a:spcBef>
              <a:spcAft>
                <a:spcPct val="0"/>
              </a:spcAft>
            </a:pPr>
            <a:r>
              <a:rPr lang="ar-SA" sz="3400" b="1" dirty="0">
                <a:solidFill>
                  <a:sysClr val="windowText" lastClr="00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ويتم تكوين الأعداد عن طريق استخدام هذه الرموز في العدد بمواقع الخانات المختلفة من آحاد وعشرات ومئات وغيرها. </a:t>
            </a:r>
          </a:p>
        </p:txBody>
      </p:sp>
      <p:sp>
        <p:nvSpPr>
          <p:cNvPr id="9" name="Rectangle 2"/>
          <p:cNvSpPr txBox="1">
            <a:spLocks noChangeArrowheads="1"/>
          </p:cNvSpPr>
          <p:nvPr/>
        </p:nvSpPr>
        <p:spPr>
          <a:xfrm>
            <a:off x="0" y="240319"/>
            <a:ext cx="9144000" cy="662362"/>
          </a:xfrm>
          <a:prstGeom prst="rect">
            <a:avLst/>
          </a:prstGeom>
          <a:solidFill>
            <a:srgbClr val="C00000"/>
          </a:solidFill>
          <a:ln w="9525">
            <a:noFill/>
            <a:miter lim="800000"/>
            <a:headEnd/>
            <a:tailEnd/>
          </a:ln>
          <a:effectLst/>
        </p:spPr>
        <p:txBody>
          <a:bodyPr vert="horz" wrap="square" lIns="92075" tIns="46038" rIns="92075" bIns="46038" rtlCol="1" anchor="ctr">
            <a:spAutoFit/>
          </a:bodyPr>
          <a:lstStyle>
            <a:lvl1pPr algn="r" defTabSz="685800" rtl="1" eaLnBrk="1" latinLnBrk="0" hangingPunct="1">
              <a:lnSpc>
                <a:spcPct val="90000"/>
              </a:lnSpc>
              <a:spcBef>
                <a:spcPct val="0"/>
              </a:spcBef>
              <a:buNone/>
              <a:defRPr sz="3300" kern="1200">
                <a:solidFill>
                  <a:schemeClr val="tx1"/>
                </a:solidFill>
                <a:latin typeface="+mj-lt"/>
                <a:ea typeface="+mj-ea"/>
                <a:cs typeface="+mj-cs"/>
              </a:defRPr>
            </a:lvl1pPr>
          </a:lstStyle>
          <a:p>
            <a:pPr rtl="0" eaLnBrk="0" fontAlgn="base" hangingPunct="0">
              <a:spcAft>
                <a:spcPct val="0"/>
              </a:spcAft>
            </a:pPr>
            <a:r>
              <a:rPr lang="ar-SA" sz="4000" b="1" dirty="0">
                <a:ln w="9525">
                  <a:noFill/>
                  <a:prstDash val="solid"/>
                </a:ln>
                <a:solidFill>
                  <a:sysClr val="windowText" lastClr="000000"/>
                </a:solidFill>
                <a:effectLst>
                  <a:glow rad="101600">
                    <a:prstClr val="white">
                      <a:alpha val="60000"/>
                    </a:prstClr>
                  </a:glow>
                  <a:outerShdw blurRad="12700" dist="38100" dir="2700000" algn="tl" rotWithShape="0">
                    <a:srgbClr val="4472C4">
                      <a:lumMod val="60000"/>
                      <a:lumOff val="40000"/>
                    </a:srgbClr>
                  </a:outerShdw>
                </a:effectLst>
                <a:latin typeface="Traditional Arabic" panose="02020603050405020304" pitchFamily="18" charset="-78"/>
                <a:cs typeface="Traditional Arabic" panose="02020603050405020304" pitchFamily="18" charset="-78"/>
              </a:rPr>
              <a:t> (3-3) النظم العددية</a:t>
            </a:r>
            <a:endParaRPr lang="en-US" sz="4000" b="1" dirty="0">
              <a:ln w="9525">
                <a:noFill/>
                <a:prstDash val="solid"/>
              </a:ln>
              <a:solidFill>
                <a:sysClr val="windowText" lastClr="000000"/>
              </a:solidFill>
              <a:effectLst>
                <a:glow rad="101600">
                  <a:prstClr val="white">
                    <a:alpha val="60000"/>
                  </a:prstClr>
                </a:glow>
                <a:outerShdw blurRad="12700" dist="38100" dir="2700000" algn="tl" rotWithShape="0">
                  <a:srgbClr val="4472C4">
                    <a:lumMod val="60000"/>
                    <a:lumOff val="40000"/>
                  </a:srgbClr>
                </a:outerShdw>
              </a:effectLst>
              <a:latin typeface="Traditional Arabic" panose="02020603050405020304" pitchFamily="18" charset="-78"/>
              <a:cs typeface="Traditional Arabic" panose="02020603050405020304" pitchFamily="18" charset="-78"/>
            </a:endParaRPr>
          </a:p>
        </p:txBody>
      </p:sp>
      <p:sp>
        <p:nvSpPr>
          <p:cNvPr id="8" name="وسيلة شرح على شكل سحابة 7"/>
          <p:cNvSpPr/>
          <p:nvPr/>
        </p:nvSpPr>
        <p:spPr>
          <a:xfrm>
            <a:off x="2667000" y="4267201"/>
            <a:ext cx="4953000" cy="2362198"/>
          </a:xfrm>
          <a:prstGeom prst="cloudCallout">
            <a:avLst>
              <a:gd name="adj1" fmla="val -71746"/>
              <a:gd name="adj2" fmla="val -772"/>
            </a:avLst>
          </a:prstGeom>
          <a:ln w="3175">
            <a:solidFill>
              <a:schemeClr val="tx1"/>
            </a:solidFill>
          </a:ln>
        </p:spPr>
        <p:style>
          <a:lnRef idx="2">
            <a:schemeClr val="accent3"/>
          </a:lnRef>
          <a:fillRef idx="1">
            <a:schemeClr val="lt1"/>
          </a:fillRef>
          <a:effectRef idx="0">
            <a:schemeClr val="accent3"/>
          </a:effectRef>
          <a:fontRef idx="minor">
            <a:schemeClr val="dk1"/>
          </a:fontRef>
        </p:style>
        <p:txBody>
          <a:bodyPr lIns="0" rIns="0" bIns="0" rtlCol="1" anchor="ctr"/>
          <a:lstStyle/>
          <a:p>
            <a:pPr algn="ctr" fontAlgn="base">
              <a:spcBef>
                <a:spcPct val="0"/>
              </a:spcBef>
              <a:spcAft>
                <a:spcPct val="0"/>
              </a:spcAft>
            </a:pPr>
            <a:r>
              <a:rPr lang="ar-SA" sz="2800" b="1" u="sng" dirty="0">
                <a:solidFill>
                  <a:srgbClr val="FF0000"/>
                </a:solidFill>
                <a:cs typeface="Akhbar MT" pitchFamily="2" charset="-78"/>
              </a:rPr>
              <a:t>إثارة للتفكير </a:t>
            </a:r>
          </a:p>
          <a:p>
            <a:pPr algn="ctr" fontAlgn="base">
              <a:spcBef>
                <a:spcPct val="0"/>
              </a:spcBef>
              <a:spcAft>
                <a:spcPct val="0"/>
              </a:spcAft>
            </a:pPr>
            <a:r>
              <a:rPr lang="ar-SA" sz="3200" dirty="0">
                <a:solidFill>
                  <a:prstClr val="black"/>
                </a:solidFill>
                <a:cs typeface="Akhbar MT" pitchFamily="2" charset="-78"/>
              </a:rPr>
              <a:t>هل يمكن وجود نظام عددي لا يستخدم عشرة رموز ؟</a:t>
            </a:r>
          </a:p>
        </p:txBody>
      </p:sp>
      <p:pic>
        <p:nvPicPr>
          <p:cNvPr id="6" name="صورة 5"/>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935" y="35718"/>
            <a:ext cx="809625" cy="1071563"/>
          </a:xfrm>
          <a:prstGeom prst="rect">
            <a:avLst/>
          </a:prstGeom>
        </p:spPr>
      </p:pic>
    </p:spTree>
    <p:extLst>
      <p:ext uri="{BB962C8B-B14F-4D97-AF65-F5344CB8AC3E}">
        <p14:creationId xmlns:p14="http://schemas.microsoft.com/office/powerpoint/2010/main" val="1988618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fltVal val="0"/>
                                          </p:val>
                                        </p:tav>
                                        <p:tav tm="100000">
                                          <p:val>
                                            <p:strVal val="#ppt_w"/>
                                          </p:val>
                                        </p:tav>
                                      </p:tavLst>
                                    </p:anim>
                                    <p:anim calcmode="lin" valueType="num">
                                      <p:cBhvr>
                                        <p:cTn id="17" dur="1000" fill="hold"/>
                                        <p:tgtEl>
                                          <p:spTgt spid="3"/>
                                        </p:tgtEl>
                                        <p:attrNameLst>
                                          <p:attrName>ppt_h</p:attrName>
                                        </p:attrNameLst>
                                      </p:cBhvr>
                                      <p:tavLst>
                                        <p:tav tm="0">
                                          <p:val>
                                            <p:fltVal val="0"/>
                                          </p:val>
                                        </p:tav>
                                        <p:tav tm="100000">
                                          <p:val>
                                            <p:strVal val="#ppt_h"/>
                                          </p:val>
                                        </p:tav>
                                      </p:tavLst>
                                    </p:anim>
                                    <p:anim calcmode="lin" valueType="num">
                                      <p:cBhvr>
                                        <p:cTn id="18" dur="1000" fill="hold"/>
                                        <p:tgtEl>
                                          <p:spTgt spid="3"/>
                                        </p:tgtEl>
                                        <p:attrNameLst>
                                          <p:attrName>style.rotation</p:attrName>
                                        </p:attrNameLst>
                                      </p:cBhvr>
                                      <p:tavLst>
                                        <p:tav tm="0">
                                          <p:val>
                                            <p:fltVal val="90"/>
                                          </p:val>
                                        </p:tav>
                                        <p:tav tm="100000">
                                          <p:val>
                                            <p:fltVal val="0"/>
                                          </p:val>
                                        </p:tav>
                                      </p:tavLst>
                                    </p:anim>
                                    <p:animEffect transition="in" filter="fade">
                                      <p:cBhvr>
                                        <p:cTn id="19" dur="1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2000"/>
                                        <p:tgtEl>
                                          <p:spTgt spid="13"/>
                                        </p:tgtEl>
                                      </p:cBhvr>
                                    </p:animEffect>
                                  </p:childTnLst>
                                </p:cTn>
                              </p:par>
                            </p:childTnLst>
                          </p:cTn>
                        </p:par>
                        <p:par>
                          <p:cTn id="25" fill="hold">
                            <p:stCondLst>
                              <p:cond delay="2000"/>
                            </p:stCondLst>
                            <p:childTnLst>
                              <p:par>
                                <p:cTn id="26" presetID="2" presetClass="entr" presetSubtype="4"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loud Callout 19">
            <a:extLst>
              <a:ext uri="{FF2B5EF4-FFF2-40B4-BE49-F238E27FC236}">
                <a16:creationId xmlns:a16="http://schemas.microsoft.com/office/drawing/2014/main" id="{FEDF52DC-BB92-4A4C-BA48-5D36910CAE91}"/>
              </a:ext>
            </a:extLst>
          </p:cNvPr>
          <p:cNvSpPr/>
          <p:nvPr/>
        </p:nvSpPr>
        <p:spPr>
          <a:xfrm>
            <a:off x="704831" y="3204824"/>
            <a:ext cx="7848872" cy="3227040"/>
          </a:xfrm>
          <a:prstGeom prst="roundRect">
            <a:avLst/>
          </a:prstGeom>
          <a:solidFill>
            <a:srgbClr val="92D050"/>
          </a:solidFill>
          <a:ln>
            <a:noFill/>
          </a:ln>
          <a:effectLst/>
          <a:scene3d>
            <a:camera prst="orthographicFront">
              <a:rot lat="0" lon="0" rev="0"/>
            </a:camera>
            <a:lightRig rig="chilly" dir="t">
              <a:rot lat="0" lon="0" rev="18480000"/>
            </a:lightRig>
          </a:scene3d>
          <a:sp3d prstMaterial="clear">
            <a:bevelT h="63500"/>
          </a:sp3d>
        </p:spPr>
        <p:style>
          <a:lnRef idx="0">
            <a:schemeClr val="accent3"/>
          </a:lnRef>
          <a:fillRef idx="3">
            <a:schemeClr val="accent3"/>
          </a:fillRef>
          <a:effectRef idx="3">
            <a:schemeClr val="accent3"/>
          </a:effectRef>
          <a:fontRef idx="minor">
            <a:schemeClr val="lt1"/>
          </a:fontRef>
        </p:style>
        <p:txBody>
          <a:bodyPr rtlCol="1" anchor="ctr"/>
          <a:lstStyle/>
          <a:p>
            <a:pPr algn="ctr" fontAlgn="auto">
              <a:spcBef>
                <a:spcPts val="0"/>
              </a:spcBef>
              <a:spcAft>
                <a:spcPts val="0"/>
              </a:spcAft>
              <a:defRPr/>
            </a:pPr>
            <a:r>
              <a:rPr lang="ar-SA"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الجواب أن هناك العديد من </a:t>
            </a:r>
            <a:r>
              <a:rPr lang="ar-SA" sz="32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الانظمه</a:t>
            </a:r>
            <a:r>
              <a:rPr lang="ar-SA"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32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العدديه</a:t>
            </a:r>
            <a:r>
              <a:rPr lang="ar-SA"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غير النظام العشري ..و هي ما سنفصل فيه الان</a:t>
            </a:r>
          </a:p>
        </p:txBody>
      </p:sp>
      <p:sp>
        <p:nvSpPr>
          <p:cNvPr id="7" name="نجمة مكونة من 12 نقطة 6">
            <a:extLst>
              <a:ext uri="{FF2B5EF4-FFF2-40B4-BE49-F238E27FC236}">
                <a16:creationId xmlns:a16="http://schemas.microsoft.com/office/drawing/2014/main" id="{2446B664-BA76-4AFD-95C2-AC0F87D7D5DE}"/>
              </a:ext>
            </a:extLst>
          </p:cNvPr>
          <p:cNvSpPr/>
          <p:nvPr/>
        </p:nvSpPr>
        <p:spPr>
          <a:xfrm>
            <a:off x="2351088" y="115888"/>
            <a:ext cx="5316537" cy="3711575"/>
          </a:xfrm>
          <a:prstGeom prst="star12">
            <a:avLst>
              <a:gd name="adj" fmla="val 42044"/>
            </a:avLst>
          </a:prstGeom>
        </p:spPr>
        <p:style>
          <a:lnRef idx="1">
            <a:schemeClr val="accent1"/>
          </a:lnRef>
          <a:fillRef idx="2">
            <a:schemeClr val="accent1"/>
          </a:fillRef>
          <a:effectRef idx="1">
            <a:schemeClr val="accent1"/>
          </a:effectRef>
          <a:fontRef idx="minor">
            <a:schemeClr val="dk1"/>
          </a:fontRef>
        </p:style>
        <p:txBody>
          <a:bodyPr lIns="0" tIns="0" rIns="0" bIns="0" rtlCol="1"/>
          <a:lstStyle/>
          <a:p>
            <a:pPr algn="ctr" fontAlgn="auto">
              <a:spcBef>
                <a:spcPts val="0"/>
              </a:spcBef>
              <a:spcAft>
                <a:spcPts val="0"/>
              </a:spcAft>
              <a:defRPr/>
            </a:pPr>
            <a:r>
              <a:rPr lang="ar-SA" sz="3200" b="1" dirty="0">
                <a:effectLst>
                  <a:outerShdw blurRad="38100" dist="38100" dir="2700000" algn="tl">
                    <a:srgbClr val="000000">
                      <a:alpha val="43137"/>
                    </a:srgbClr>
                  </a:outerShdw>
                </a:effectLst>
              </a:rPr>
              <a:t>هل يمكن وجود نظام عددي لا يستخدم عشرة رموز؟</a:t>
            </a:r>
          </a:p>
        </p:txBody>
      </p:sp>
      <p:pic>
        <p:nvPicPr>
          <p:cNvPr id="6" name="Picture 10" descr="j0234685">
            <a:extLst>
              <a:ext uri="{FF2B5EF4-FFF2-40B4-BE49-F238E27FC236}">
                <a16:creationId xmlns:a16="http://schemas.microsoft.com/office/drawing/2014/main" id="{ED6E3B27-D825-4F6D-A351-57F474FDA353}"/>
              </a:ext>
            </a:extLst>
          </p:cNvPr>
          <p:cNvPicPr>
            <a:picLocks noChangeAspect="1" noChangeArrowheads="1" noCrop="1"/>
          </p:cNvPicPr>
          <p:nvPr/>
        </p:nvPicPr>
        <p:blipFill>
          <a:blip r:embed="rId2" cstate="print"/>
          <a:srcRect/>
          <a:stretch>
            <a:fillRect/>
          </a:stretch>
        </p:blipFill>
        <p:spPr bwMode="auto">
          <a:xfrm rot="20786889">
            <a:off x="295882" y="212396"/>
            <a:ext cx="2143140" cy="2780032"/>
          </a:xfrm>
          <a:prstGeom prst="ellipse">
            <a:avLst/>
          </a:prstGeom>
          <a:ln>
            <a:noFill/>
          </a:ln>
          <a:effectLst>
            <a:softEdge rad="11250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0377F784-2D32-4D9B-9402-A68823D92201}"/>
              </a:ext>
            </a:extLst>
          </p:cNvPr>
          <p:cNvSpPr/>
          <p:nvPr/>
        </p:nvSpPr>
        <p:spPr>
          <a:xfrm>
            <a:off x="4427984" y="1916832"/>
            <a:ext cx="3233649" cy="769441"/>
          </a:xfrm>
          <a:prstGeom prst="rect">
            <a:avLst/>
          </a:prstGeom>
        </p:spPr>
        <p:txBody>
          <a:bodyPr wrap="square">
            <a:spAutoFit/>
          </a:bodyPr>
          <a:lstStyle/>
          <a:p>
            <a:pPr lvl="0"/>
            <a:r>
              <a:rPr lang="ar-SA" sz="4400" b="1" dirty="0"/>
              <a:t>الأنظمة العددية</a:t>
            </a:r>
          </a:p>
        </p:txBody>
      </p:sp>
      <p:graphicFrame>
        <p:nvGraphicFramePr>
          <p:cNvPr id="4" name="رسم تخطيطي 3">
            <a:extLst>
              <a:ext uri="{FF2B5EF4-FFF2-40B4-BE49-F238E27FC236}">
                <a16:creationId xmlns:a16="http://schemas.microsoft.com/office/drawing/2014/main" id="{55C4DDF5-19AF-417A-A828-CB8A0CC345F0}"/>
              </a:ext>
            </a:extLst>
          </p:cNvPr>
          <p:cNvGraphicFramePr/>
          <p:nvPr>
            <p:extLst>
              <p:ext uri="{D42A27DB-BD31-4B8C-83A1-F6EECF244321}">
                <p14:modId xmlns:p14="http://schemas.microsoft.com/office/powerpoint/2010/main" val="885586223"/>
              </p:ext>
            </p:extLst>
          </p:nvPr>
        </p:nvGraphicFramePr>
        <p:xfrm>
          <a:off x="408784" y="620688"/>
          <a:ext cx="8038400" cy="58571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488468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رسم تخطيطي 2">
            <a:extLst>
              <a:ext uri="{FF2B5EF4-FFF2-40B4-BE49-F238E27FC236}">
                <a16:creationId xmlns:a16="http://schemas.microsoft.com/office/drawing/2014/main" id="{590D9013-79AF-4E99-84E6-77987ED8C14F}"/>
              </a:ext>
            </a:extLst>
          </p:cNvPr>
          <p:cNvGraphicFramePr/>
          <p:nvPr>
            <p:extLst>
              <p:ext uri="{D42A27DB-BD31-4B8C-83A1-F6EECF244321}">
                <p14:modId xmlns:p14="http://schemas.microsoft.com/office/powerpoint/2010/main" val="2439733788"/>
              </p:ext>
            </p:extLst>
          </p:nvPr>
        </p:nvGraphicFramePr>
        <p:xfrm>
          <a:off x="0" y="188640"/>
          <a:ext cx="8088560" cy="57764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70298541"/>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رسم تخطيطي 1">
            <a:extLst>
              <a:ext uri="{FF2B5EF4-FFF2-40B4-BE49-F238E27FC236}">
                <a16:creationId xmlns:a16="http://schemas.microsoft.com/office/drawing/2014/main" id="{8F995F9F-3835-4187-88FB-549B2C040EFC}"/>
              </a:ext>
            </a:extLst>
          </p:cNvPr>
          <p:cNvGraphicFramePr/>
          <p:nvPr>
            <p:extLst>
              <p:ext uri="{D42A27DB-BD31-4B8C-83A1-F6EECF244321}">
                <p14:modId xmlns:p14="http://schemas.microsoft.com/office/powerpoint/2010/main" val="3633011342"/>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مستطيل: زوايا مستديرة 2">
            <a:extLst>
              <a:ext uri="{FF2B5EF4-FFF2-40B4-BE49-F238E27FC236}">
                <a16:creationId xmlns:a16="http://schemas.microsoft.com/office/drawing/2014/main" id="{644B2AAF-EB07-4A8A-8D1B-44F35A3EBA41}"/>
              </a:ext>
            </a:extLst>
          </p:cNvPr>
          <p:cNvSpPr/>
          <p:nvPr/>
        </p:nvSpPr>
        <p:spPr>
          <a:xfrm>
            <a:off x="2699792" y="404664"/>
            <a:ext cx="4560168" cy="648072"/>
          </a:xfrm>
          <a:prstGeom prst="round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rgbClr val="B43500"/>
                </a:solidFill>
              </a:rPr>
              <a:t>أهم النقاط التي نركز عليها </a:t>
            </a:r>
          </a:p>
        </p:txBody>
      </p:sp>
    </p:spTree>
    <p:extLst>
      <p:ext uri="{BB962C8B-B14F-4D97-AF65-F5344CB8AC3E}">
        <p14:creationId xmlns:p14="http://schemas.microsoft.com/office/powerpoint/2010/main" val="441354865"/>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print">
            <a:alphaModFix amt="28000"/>
            <a:lum/>
          </a:blip>
          <a:srcRect/>
          <a:stretch>
            <a:fillRect/>
          </a:stretch>
        </a:blipFill>
        <a:effectLst/>
      </p:bgPr>
    </p:bg>
    <p:spTree>
      <p:nvGrpSpPr>
        <p:cNvPr id="1" name=""/>
        <p:cNvGrpSpPr/>
        <p:nvPr/>
      </p:nvGrpSpPr>
      <p:grpSpPr>
        <a:xfrm>
          <a:off x="0" y="0"/>
          <a:ext cx="0" cy="0"/>
          <a:chOff x="0" y="0"/>
          <a:chExt cx="0" cy="0"/>
        </a:xfrm>
      </p:grpSpPr>
      <p:sp>
        <p:nvSpPr>
          <p:cNvPr id="129027" name="Rectangle 3"/>
          <p:cNvSpPr>
            <a:spLocks noGrp="1" noChangeArrowheads="1"/>
          </p:cNvSpPr>
          <p:nvPr>
            <p:ph idx="1"/>
          </p:nvPr>
        </p:nvSpPr>
        <p:spPr>
          <a:xfrm>
            <a:off x="0" y="1329035"/>
            <a:ext cx="8915400" cy="825878"/>
          </a:xfrm>
          <a:noFill/>
          <a:ln/>
        </p:spPr>
        <p:txBody>
          <a:bodyPr lIns="92075" tIns="46038" rIns="92075" bIns="46038">
            <a:noAutofit/>
          </a:bodyPr>
          <a:lstStyle/>
          <a:p>
            <a:pPr marL="342900" indent="-342900" defTabSz="914400" fontAlgn="base">
              <a:spcBef>
                <a:spcPct val="20000"/>
              </a:spcBef>
              <a:spcAft>
                <a:spcPct val="0"/>
              </a:spcAft>
              <a:defRPr/>
            </a:pPr>
            <a:r>
              <a:rPr lang="ar-SA" sz="2500" b="1" kern="0" dirty="0">
                <a:solidFill>
                  <a:schemeClr val="tx2">
                    <a:lumMod val="50000"/>
                  </a:schemeClr>
                </a:solidFill>
                <a:latin typeface="Traditional Arabic" panose="02020603050405020304" pitchFamily="18" charset="-78"/>
                <a:cs typeface="Traditional Arabic" panose="02020603050405020304" pitchFamily="18" charset="-78"/>
              </a:rPr>
              <a:t>أساس النظام العددي العشري رقم ( </a:t>
            </a:r>
            <a:r>
              <a:rPr lang="en-US" sz="2500" b="1" kern="0" dirty="0">
                <a:solidFill>
                  <a:schemeClr val="tx2">
                    <a:lumMod val="50000"/>
                  </a:schemeClr>
                </a:solidFill>
                <a:latin typeface="Traditional Arabic" panose="02020603050405020304" pitchFamily="18" charset="-78"/>
                <a:cs typeface="Traditional Arabic" panose="02020603050405020304" pitchFamily="18" charset="-78"/>
              </a:rPr>
              <a:t>10</a:t>
            </a:r>
            <a:r>
              <a:rPr lang="ar-SA" sz="2500" b="1" kern="0" dirty="0">
                <a:solidFill>
                  <a:schemeClr val="tx2">
                    <a:lumMod val="50000"/>
                  </a:schemeClr>
                </a:solidFill>
                <a:latin typeface="Traditional Arabic" panose="02020603050405020304" pitchFamily="18" charset="-78"/>
                <a:cs typeface="Traditional Arabic" panose="02020603050405020304" pitchFamily="18" charset="-78"/>
              </a:rPr>
              <a:t> ), وعادة يكتب الأساس تحت العدد, مثل </a:t>
            </a:r>
            <a:r>
              <a:rPr lang="en-US" sz="2500" b="1" kern="0" dirty="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(567)</a:t>
            </a:r>
            <a:r>
              <a:rPr lang="en-US" sz="2500" b="1" kern="0" baseline="-25000" dirty="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10</a:t>
            </a:r>
            <a:endParaRPr lang="ar-SA" sz="2500" b="1" kern="0" baseline="-25000" dirty="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endParaRPr>
          </a:p>
          <a:p>
            <a:pPr marL="342900" indent="-342900" defTabSz="914400" fontAlgn="base">
              <a:spcBef>
                <a:spcPct val="20000"/>
              </a:spcBef>
              <a:spcAft>
                <a:spcPct val="0"/>
              </a:spcAft>
              <a:defRPr/>
            </a:pPr>
            <a:r>
              <a:rPr lang="ar-SA" sz="2500" b="1" kern="0" dirty="0">
                <a:solidFill>
                  <a:schemeClr val="tx2">
                    <a:lumMod val="50000"/>
                  </a:schemeClr>
                </a:solidFill>
                <a:latin typeface="Traditional Arabic" panose="02020603050405020304" pitchFamily="18" charset="-78"/>
                <a:cs typeface="Traditional Arabic" panose="02020603050405020304" pitchFamily="18" charset="-78"/>
              </a:rPr>
              <a:t>يأخذ قيما من </a:t>
            </a:r>
            <a:r>
              <a:rPr lang="en-US" sz="2500" b="1" kern="0" dirty="0">
                <a:solidFill>
                  <a:schemeClr val="tx2">
                    <a:lumMod val="50000"/>
                  </a:schemeClr>
                </a:solidFill>
                <a:latin typeface="Traditional Arabic" panose="02020603050405020304" pitchFamily="18" charset="-78"/>
                <a:cs typeface="Traditional Arabic" panose="02020603050405020304" pitchFamily="18" charset="-78"/>
              </a:rPr>
              <a:t>0 </a:t>
            </a:r>
            <a:r>
              <a:rPr lang="ar-SA" sz="2500" b="1" kern="0" dirty="0">
                <a:solidFill>
                  <a:schemeClr val="tx2">
                    <a:lumMod val="50000"/>
                  </a:schemeClr>
                </a:solidFill>
                <a:latin typeface="Traditional Arabic" panose="02020603050405020304" pitchFamily="18" charset="-78"/>
                <a:cs typeface="Traditional Arabic" panose="02020603050405020304" pitchFamily="18" charset="-78"/>
              </a:rPr>
              <a:t>-</a:t>
            </a:r>
            <a:r>
              <a:rPr lang="en-US" sz="2500" b="1" kern="0" dirty="0">
                <a:solidFill>
                  <a:schemeClr val="tx2">
                    <a:lumMod val="50000"/>
                  </a:schemeClr>
                </a:solidFill>
                <a:latin typeface="Traditional Arabic" panose="02020603050405020304" pitchFamily="18" charset="-78"/>
                <a:cs typeface="Traditional Arabic" panose="02020603050405020304" pitchFamily="18" charset="-78"/>
              </a:rPr>
              <a:t> 9</a:t>
            </a:r>
            <a:r>
              <a:rPr lang="ar-SA" sz="2500" b="1" kern="0" dirty="0">
                <a:solidFill>
                  <a:schemeClr val="tx2">
                    <a:lumMod val="50000"/>
                  </a:schemeClr>
                </a:solidFill>
                <a:latin typeface="Traditional Arabic" panose="02020603050405020304" pitchFamily="18" charset="-78"/>
                <a:cs typeface="Traditional Arabic" panose="02020603050405020304" pitchFamily="18" charset="-78"/>
              </a:rPr>
              <a:t> </a:t>
            </a:r>
          </a:p>
          <a:p>
            <a:pPr marL="0" indent="0" algn="r" rtl="1">
              <a:lnSpc>
                <a:spcPct val="90000"/>
              </a:lnSpc>
              <a:buNone/>
            </a:pPr>
            <a:endParaRPr lang="ar-SA" sz="2500" dirty="0">
              <a:solidFill>
                <a:schemeClr val="accent1">
                  <a:lumMod val="50000"/>
                </a:schemeClr>
              </a:solidFill>
              <a:latin typeface="Traditional Arabic" panose="02020603050405020304" pitchFamily="18" charset="-78"/>
              <a:cs typeface="Traditional Arabic" panose="02020603050405020304" pitchFamily="18" charset="-78"/>
            </a:endParaRPr>
          </a:p>
        </p:txBody>
      </p:sp>
      <p:sp>
        <p:nvSpPr>
          <p:cNvPr id="6" name="Rectangle 4"/>
          <p:cNvSpPr>
            <a:spLocks noChangeArrowheads="1"/>
          </p:cNvSpPr>
          <p:nvPr/>
        </p:nvSpPr>
        <p:spPr bwMode="auto">
          <a:xfrm>
            <a:off x="3237446" y="4330958"/>
            <a:ext cx="1324080" cy="585418"/>
          </a:xfrm>
          <a:prstGeom prst="rect">
            <a:avLst/>
          </a:prstGeom>
          <a:noFill/>
          <a:ln w="9525">
            <a:noFill/>
            <a:miter lim="800000"/>
            <a:headEnd/>
            <a:tailEnd/>
          </a:ln>
          <a:effectLst/>
        </p:spPr>
        <p:txBody>
          <a:bodyPr wrap="none" lIns="92075" tIns="46038" rIns="92075" bIns="46038">
            <a:spAutoFit/>
          </a:bodyPr>
          <a:lstStyle/>
          <a:p>
            <a:pPr algn="l" rtl="0" eaLnBrk="0" fontAlgn="base" hangingPunct="0">
              <a:spcBef>
                <a:spcPct val="0"/>
              </a:spcBef>
              <a:spcAft>
                <a:spcPct val="0"/>
              </a:spcAft>
            </a:pPr>
            <a:r>
              <a:rPr lang="en-US" sz="3200" b="1" dirty="0">
                <a:solidFill>
                  <a:srgbClr val="5B9BD5">
                    <a:lumMod val="50000"/>
                  </a:srgbClr>
                </a:solidFill>
                <a:latin typeface="Arial" charset="0"/>
              </a:rPr>
              <a:t>5  6  7</a:t>
            </a:r>
          </a:p>
        </p:txBody>
      </p:sp>
      <p:sp>
        <p:nvSpPr>
          <p:cNvPr id="9" name="Rectangle 9"/>
          <p:cNvSpPr>
            <a:spLocks noChangeArrowheads="1"/>
          </p:cNvSpPr>
          <p:nvPr/>
        </p:nvSpPr>
        <p:spPr bwMode="auto">
          <a:xfrm>
            <a:off x="838200" y="3581371"/>
            <a:ext cx="6400800" cy="800861"/>
          </a:xfrm>
          <a:prstGeom prst="rect">
            <a:avLst/>
          </a:prstGeom>
          <a:noFill/>
          <a:ln w="9525">
            <a:noFill/>
            <a:miter lim="800000"/>
            <a:headEnd/>
            <a:tailEnd/>
          </a:ln>
          <a:effectLst/>
        </p:spPr>
        <p:txBody>
          <a:bodyPr wrap="square" lIns="92075" tIns="46038" rIns="92075" bIns="46038">
            <a:spAutoFit/>
          </a:bodyPr>
          <a:lstStyle/>
          <a:p>
            <a:pPr algn="l" rtl="0" eaLnBrk="0" fontAlgn="base" hangingPunct="0">
              <a:spcBef>
                <a:spcPct val="0"/>
              </a:spcBef>
              <a:spcAft>
                <a:spcPct val="0"/>
              </a:spcAft>
            </a:pPr>
            <a:r>
              <a:rPr lang="ar-SA" sz="2300" dirty="0">
                <a:solidFill>
                  <a:srgbClr val="FF0000"/>
                </a:solidFill>
                <a:latin typeface="Arial" charset="0"/>
                <a:cs typeface="AL-Mohanad Bold" pitchFamily="2" charset="-78"/>
              </a:rPr>
              <a:t>                  موقع العدد</a:t>
            </a:r>
            <a:r>
              <a:rPr lang="en-US" sz="2300" b="1" dirty="0">
                <a:solidFill>
                  <a:srgbClr val="5B9BD5">
                    <a:lumMod val="50000"/>
                  </a:srgbClr>
                </a:solidFill>
                <a:effectLst>
                  <a:outerShdw blurRad="38100" dist="38100" dir="2700000" algn="tl">
                    <a:srgbClr val="000000">
                      <a:alpha val="43137"/>
                    </a:srgbClr>
                  </a:outerShdw>
                </a:effectLst>
                <a:latin typeface="Arial" charset="0"/>
                <a:cs typeface="AL-Mohanad Bold" pitchFamily="2" charset="-78"/>
              </a:rPr>
              <a:t>2   </a:t>
            </a:r>
            <a:r>
              <a:rPr lang="en-US" sz="900" b="1" dirty="0">
                <a:solidFill>
                  <a:srgbClr val="5B9BD5">
                    <a:lumMod val="50000"/>
                  </a:srgbClr>
                </a:solidFill>
                <a:effectLst>
                  <a:outerShdw blurRad="38100" dist="38100" dir="2700000" algn="tl">
                    <a:srgbClr val="000000">
                      <a:alpha val="43137"/>
                    </a:srgbClr>
                  </a:outerShdw>
                </a:effectLst>
                <a:latin typeface="Arial" charset="0"/>
                <a:cs typeface="AL-Mohanad Bold" pitchFamily="2" charset="-78"/>
              </a:rPr>
              <a:t> </a:t>
            </a:r>
            <a:r>
              <a:rPr lang="en-US" sz="2300" b="1" dirty="0">
                <a:solidFill>
                  <a:srgbClr val="5B9BD5">
                    <a:lumMod val="50000"/>
                  </a:srgbClr>
                </a:solidFill>
                <a:effectLst>
                  <a:outerShdw blurRad="38100" dist="38100" dir="2700000" algn="tl">
                    <a:srgbClr val="000000">
                      <a:alpha val="43137"/>
                    </a:srgbClr>
                  </a:outerShdw>
                </a:effectLst>
                <a:latin typeface="Arial" charset="0"/>
                <a:cs typeface="AL-Mohanad Bold" pitchFamily="2" charset="-78"/>
              </a:rPr>
              <a:t> 1  </a:t>
            </a:r>
            <a:r>
              <a:rPr lang="en-US" sz="400" b="1" dirty="0">
                <a:solidFill>
                  <a:srgbClr val="5B9BD5">
                    <a:lumMod val="50000"/>
                  </a:srgbClr>
                </a:solidFill>
                <a:effectLst>
                  <a:outerShdw blurRad="38100" dist="38100" dir="2700000" algn="tl">
                    <a:srgbClr val="000000">
                      <a:alpha val="43137"/>
                    </a:srgbClr>
                  </a:outerShdw>
                </a:effectLst>
                <a:latin typeface="Arial" charset="0"/>
                <a:cs typeface="AL-Mohanad Bold" pitchFamily="2" charset="-78"/>
              </a:rPr>
              <a:t> </a:t>
            </a:r>
            <a:r>
              <a:rPr lang="en-US" sz="2300" b="1" dirty="0">
                <a:solidFill>
                  <a:srgbClr val="5B9BD5">
                    <a:lumMod val="50000"/>
                  </a:srgbClr>
                </a:solidFill>
                <a:effectLst>
                  <a:outerShdw blurRad="38100" dist="38100" dir="2700000" algn="tl">
                    <a:srgbClr val="000000">
                      <a:alpha val="43137"/>
                    </a:srgbClr>
                  </a:outerShdw>
                </a:effectLst>
                <a:latin typeface="Arial" charset="0"/>
                <a:cs typeface="AL-Mohanad Bold" pitchFamily="2" charset="-78"/>
              </a:rPr>
              <a:t>  0  </a:t>
            </a:r>
          </a:p>
          <a:p>
            <a:pPr algn="l" rtl="0" eaLnBrk="0" fontAlgn="base" hangingPunct="0">
              <a:spcBef>
                <a:spcPct val="0"/>
              </a:spcBef>
              <a:spcAft>
                <a:spcPct val="0"/>
              </a:spcAft>
            </a:pPr>
            <a:r>
              <a:rPr lang="en-US" sz="2300" dirty="0">
                <a:solidFill>
                  <a:srgbClr val="FF0000"/>
                </a:solidFill>
                <a:latin typeface="Arial" charset="0"/>
                <a:cs typeface="AL-Mohanad Bold" pitchFamily="2" charset="-78"/>
              </a:rPr>
              <a:t>(</a:t>
            </a:r>
            <a:r>
              <a:rPr lang="ar-SA" sz="2300" dirty="0">
                <a:solidFill>
                  <a:srgbClr val="FF0000"/>
                </a:solidFill>
                <a:latin typeface="Arial" charset="0"/>
                <a:cs typeface="AL-Mohanad Bold" pitchFamily="2" charset="-78"/>
              </a:rPr>
              <a:t>وزن العدد</a:t>
            </a:r>
            <a:r>
              <a:rPr lang="en-US" sz="2300" dirty="0">
                <a:solidFill>
                  <a:srgbClr val="FF0000"/>
                </a:solidFill>
                <a:latin typeface="Arial" charset="0"/>
                <a:cs typeface="AL-Mohanad Bold" pitchFamily="2" charset="-78"/>
              </a:rPr>
              <a:t>)</a:t>
            </a:r>
            <a:r>
              <a:rPr lang="en-US" sz="2300" dirty="0">
                <a:solidFill>
                  <a:srgbClr val="5B9BD5">
                    <a:lumMod val="50000"/>
                  </a:srgbClr>
                </a:solidFill>
                <a:latin typeface="Arial" charset="0"/>
                <a:cs typeface="AL-Mohanad Bold" pitchFamily="2" charset="-78"/>
              </a:rPr>
              <a:t>               </a:t>
            </a:r>
            <a:r>
              <a:rPr lang="en-US" sz="2300" b="1" dirty="0">
                <a:solidFill>
                  <a:srgbClr val="5B9BD5">
                    <a:lumMod val="50000"/>
                  </a:srgbClr>
                </a:solidFill>
                <a:effectLst>
                  <a:outerShdw blurRad="38100" dist="38100" dir="2700000" algn="tl">
                    <a:srgbClr val="000000">
                      <a:alpha val="43137"/>
                    </a:srgbClr>
                  </a:outerShdw>
                </a:effectLst>
                <a:latin typeface="Arial" charset="0"/>
                <a:cs typeface="AL-Mohanad Bold" pitchFamily="2" charset="-78"/>
              </a:rPr>
              <a:t>10  10  10</a:t>
            </a:r>
          </a:p>
        </p:txBody>
      </p:sp>
      <p:grpSp>
        <p:nvGrpSpPr>
          <p:cNvPr id="3" name="مجموعة 2"/>
          <p:cNvGrpSpPr/>
          <p:nvPr/>
        </p:nvGrpSpPr>
        <p:grpSpPr>
          <a:xfrm>
            <a:off x="1676400" y="4992576"/>
            <a:ext cx="4267200" cy="449064"/>
            <a:chOff x="1479556" y="5486400"/>
            <a:chExt cx="4267200" cy="828662"/>
          </a:xfrm>
          <a:noFill/>
        </p:grpSpPr>
        <p:sp>
          <p:nvSpPr>
            <p:cNvPr id="10" name="Rectangle 10"/>
            <p:cNvSpPr>
              <a:spLocks noChangeArrowheads="1"/>
            </p:cNvSpPr>
            <p:nvPr/>
          </p:nvSpPr>
          <p:spPr bwMode="auto">
            <a:xfrm>
              <a:off x="1479556" y="5486400"/>
              <a:ext cx="3941785" cy="585418"/>
            </a:xfrm>
            <a:prstGeom prst="rect">
              <a:avLst/>
            </a:prstGeom>
            <a:grpFill/>
            <a:ln w="9525">
              <a:noFill/>
              <a:miter lim="800000"/>
              <a:headEnd/>
              <a:tailEnd/>
            </a:ln>
            <a:effectLst/>
          </p:spPr>
          <p:txBody>
            <a:bodyPr wrap="none" lIns="92075" tIns="46038" rIns="92075" bIns="46038">
              <a:spAutoFit/>
            </a:bodyPr>
            <a:lstStyle/>
            <a:p>
              <a:pPr algn="l" rtl="0" eaLnBrk="0" fontAlgn="base" hangingPunct="0">
                <a:spcBef>
                  <a:spcPct val="0"/>
                </a:spcBef>
                <a:spcAft>
                  <a:spcPct val="0"/>
                </a:spcAft>
              </a:pPr>
              <a:r>
                <a:rPr lang="ar-SA" sz="2800" dirty="0">
                  <a:solidFill>
                    <a:srgbClr val="5B9BD5">
                      <a:lumMod val="50000"/>
                    </a:srgbClr>
                  </a:solidFill>
                  <a:latin typeface="Arial" charset="0"/>
                </a:rPr>
                <a:t> </a:t>
              </a:r>
              <a:r>
                <a:rPr lang="ar-SA" sz="3200" b="1" kern="0" dirty="0">
                  <a:solidFill>
                    <a:srgbClr val="FF0000"/>
                  </a:solidFill>
                  <a:latin typeface="Traditional Arabic" panose="02020603050405020304" pitchFamily="18" charset="-78"/>
                  <a:cs typeface="Traditional Arabic" panose="02020603050405020304" pitchFamily="18" charset="-78"/>
                </a:rPr>
                <a:t>يكتب بالنظام العشري </a:t>
              </a:r>
              <a:r>
                <a:rPr lang="en-US" sz="2800" b="1" dirty="0">
                  <a:solidFill>
                    <a:srgbClr val="5B9BD5">
                      <a:lumMod val="50000"/>
                    </a:srgbClr>
                  </a:solidFill>
                  <a:latin typeface="Arial" charset="0"/>
                </a:rPr>
                <a:t>( 5 6 7)</a:t>
              </a:r>
            </a:p>
          </p:txBody>
        </p:sp>
        <p:sp>
          <p:nvSpPr>
            <p:cNvPr id="11" name="Rectangle 11"/>
            <p:cNvSpPr>
              <a:spLocks noChangeArrowheads="1"/>
            </p:cNvSpPr>
            <p:nvPr/>
          </p:nvSpPr>
          <p:spPr bwMode="auto">
            <a:xfrm>
              <a:off x="5160057" y="5791200"/>
              <a:ext cx="586699" cy="523862"/>
            </a:xfrm>
            <a:prstGeom prst="rect">
              <a:avLst/>
            </a:prstGeom>
            <a:grpFill/>
            <a:ln w="9525">
              <a:noFill/>
              <a:miter lim="800000"/>
              <a:headEnd/>
              <a:tailEnd/>
            </a:ln>
            <a:effectLst/>
          </p:spPr>
          <p:txBody>
            <a:bodyPr wrap="none" lIns="92075" tIns="46038" rIns="92075" bIns="46038">
              <a:spAutoFit/>
            </a:bodyPr>
            <a:lstStyle/>
            <a:p>
              <a:pPr algn="l" rtl="0" eaLnBrk="0" fontAlgn="base" hangingPunct="0">
                <a:spcBef>
                  <a:spcPct val="0"/>
                </a:spcBef>
                <a:spcAft>
                  <a:spcPct val="0"/>
                </a:spcAft>
              </a:pPr>
              <a:r>
                <a:rPr lang="en-US" sz="2800" dirty="0">
                  <a:solidFill>
                    <a:srgbClr val="FF0000"/>
                  </a:solidFill>
                  <a:latin typeface="Arial" charset="0"/>
                </a:rPr>
                <a:t>10</a:t>
              </a:r>
              <a:endParaRPr lang="en-US" sz="2400" dirty="0">
                <a:solidFill>
                  <a:srgbClr val="FF0000"/>
                </a:solidFill>
                <a:latin typeface="Arial" charset="0"/>
              </a:endParaRPr>
            </a:p>
          </p:txBody>
        </p:sp>
      </p:grpSp>
      <p:sp>
        <p:nvSpPr>
          <p:cNvPr id="14" name="Rectangle 3"/>
          <p:cNvSpPr txBox="1">
            <a:spLocks noChangeArrowheads="1"/>
          </p:cNvSpPr>
          <p:nvPr/>
        </p:nvSpPr>
        <p:spPr bwMode="auto">
          <a:xfrm>
            <a:off x="1447800" y="2477976"/>
            <a:ext cx="7467600" cy="57811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457200" indent="-457200" fontAlgn="base">
              <a:lnSpc>
                <a:spcPct val="90000"/>
              </a:lnSpc>
              <a:spcBef>
                <a:spcPct val="20000"/>
              </a:spcBef>
              <a:spcAft>
                <a:spcPct val="0"/>
              </a:spcAft>
              <a:buClr>
                <a:srgbClr val="FF0000"/>
              </a:buClr>
              <a:buFont typeface="Wingdings" pitchFamily="2" charset="2"/>
              <a:buChar char="ü"/>
              <a:defRPr/>
            </a:pPr>
            <a:r>
              <a:rPr lang="ar-SA" sz="3200" b="1" kern="0" dirty="0">
                <a:solidFill>
                  <a:srgbClr val="44546A">
                    <a:lumMod val="50000"/>
                  </a:srgbClr>
                </a:solidFill>
                <a:latin typeface="Traditional Arabic" panose="02020603050405020304" pitchFamily="18" charset="-78"/>
                <a:cs typeface="Traditional Arabic" panose="02020603050405020304" pitchFamily="18" charset="-78"/>
              </a:rPr>
              <a:t>تحسب قيمة العدد وفق موقع الرقم</a:t>
            </a:r>
            <a:r>
              <a:rPr lang="en-US" sz="3200" b="1" kern="0" dirty="0">
                <a:solidFill>
                  <a:srgbClr val="44546A">
                    <a:lumMod val="50000"/>
                  </a:srgbClr>
                </a:solidFill>
                <a:latin typeface="Traditional Arabic" panose="02020603050405020304" pitchFamily="18" charset="-78"/>
                <a:cs typeface="Traditional Arabic" panose="02020603050405020304" pitchFamily="18" charset="-78"/>
              </a:rPr>
              <a:t>.</a:t>
            </a:r>
          </a:p>
          <a:p>
            <a:pPr marL="457200" indent="-457200" fontAlgn="base">
              <a:lnSpc>
                <a:spcPct val="90000"/>
              </a:lnSpc>
              <a:spcBef>
                <a:spcPct val="20000"/>
              </a:spcBef>
              <a:spcAft>
                <a:spcPct val="0"/>
              </a:spcAft>
              <a:buClr>
                <a:srgbClr val="FF0000"/>
              </a:buClr>
              <a:buFont typeface="Wingdings" pitchFamily="2" charset="2"/>
              <a:buChar char="ü"/>
              <a:defRPr/>
            </a:pPr>
            <a:r>
              <a:rPr lang="ar-SA" sz="3200" b="1" kern="0" dirty="0">
                <a:solidFill>
                  <a:srgbClr val="44546A">
                    <a:lumMod val="50000"/>
                  </a:srgbClr>
                </a:solidFill>
                <a:latin typeface="Traditional Arabic" panose="02020603050405020304" pitchFamily="18" charset="-78"/>
                <a:cs typeface="Traditional Arabic" panose="02020603050405020304" pitchFamily="18" charset="-78"/>
              </a:rPr>
              <a:t>ولكل موقع وزن نحو آحاد ، عشرات ، مئات بالنظام العشري</a:t>
            </a:r>
            <a:r>
              <a:rPr lang="en-US" sz="3200" b="1" kern="0" dirty="0">
                <a:solidFill>
                  <a:srgbClr val="44546A">
                    <a:lumMod val="50000"/>
                  </a:srgbClr>
                </a:solidFill>
                <a:latin typeface="Traditional Arabic" panose="02020603050405020304" pitchFamily="18" charset="-78"/>
                <a:cs typeface="Traditional Arabic" panose="02020603050405020304" pitchFamily="18" charset="-78"/>
              </a:rPr>
              <a:t>.</a:t>
            </a:r>
          </a:p>
        </p:txBody>
      </p:sp>
      <p:sp>
        <p:nvSpPr>
          <p:cNvPr id="17" name="Rectangle 2"/>
          <p:cNvSpPr txBox="1">
            <a:spLocks noChangeArrowheads="1"/>
          </p:cNvSpPr>
          <p:nvPr/>
        </p:nvSpPr>
        <p:spPr>
          <a:xfrm>
            <a:off x="0" y="365504"/>
            <a:ext cx="9144000" cy="667990"/>
          </a:xfrm>
          <a:prstGeom prst="rect">
            <a:avLst/>
          </a:prstGeom>
          <a:solidFill>
            <a:srgbClr val="C00000"/>
          </a:solidFill>
          <a:ln w="9525">
            <a:noFill/>
            <a:miter lim="800000"/>
            <a:headEnd/>
            <a:tailEnd/>
          </a:ln>
          <a:effectLst/>
        </p:spPr>
        <p:txBody>
          <a:bodyPr vert="horz" wrap="square" lIns="92075" tIns="108000" rIns="92075" bIns="46038" rtlCol="1" anchor="ctr">
            <a:spAutoFit/>
          </a:bodyPr>
          <a:lstStyle>
            <a:lvl1pPr algn="r" defTabSz="685800" rtl="1" eaLnBrk="1" latinLnBrk="0" hangingPunct="1">
              <a:lnSpc>
                <a:spcPct val="90000"/>
              </a:lnSpc>
              <a:spcBef>
                <a:spcPct val="0"/>
              </a:spcBef>
              <a:buNone/>
              <a:defRPr sz="3300" kern="1200">
                <a:solidFill>
                  <a:schemeClr val="tx1"/>
                </a:solidFill>
                <a:latin typeface="+mj-lt"/>
                <a:ea typeface="+mj-ea"/>
                <a:cs typeface="+mj-cs"/>
              </a:defRPr>
            </a:lvl1pPr>
          </a:lstStyle>
          <a:p>
            <a:pPr eaLnBrk="0" fontAlgn="base" hangingPunct="0">
              <a:spcAft>
                <a:spcPct val="0"/>
              </a:spcAft>
            </a:pPr>
            <a:r>
              <a:rPr lang="ar-SA" sz="3600" b="1" dirty="0">
                <a:ln w="9525">
                  <a:noFill/>
                  <a:prstDash val="solid"/>
                </a:ln>
                <a:solidFill>
                  <a:sysClr val="windowText" lastClr="000000"/>
                </a:solidFill>
                <a:effectLst>
                  <a:glow rad="101600">
                    <a:prstClr val="white">
                      <a:alpha val="60000"/>
                    </a:prstClr>
                  </a:glow>
                  <a:outerShdw blurRad="12700" dist="38100" dir="2700000" algn="tl" rotWithShape="0">
                    <a:srgbClr val="4472C4">
                      <a:lumMod val="60000"/>
                      <a:lumOff val="40000"/>
                    </a:srgbClr>
                  </a:outerShdw>
                </a:effectLst>
                <a:latin typeface="Traditional Arabic" panose="02020603050405020304" pitchFamily="18" charset="-78"/>
                <a:cs typeface="Traditional Arabic" panose="02020603050405020304" pitchFamily="18" charset="-78"/>
              </a:rPr>
              <a:t> (3-3-1) نظام العدد العشري </a:t>
            </a:r>
            <a:r>
              <a:rPr lang="en-US" sz="3600" b="1" dirty="0">
                <a:ln w="9525">
                  <a:noFill/>
                  <a:prstDash val="solid"/>
                </a:ln>
                <a:solidFill>
                  <a:sysClr val="windowText" lastClr="000000"/>
                </a:solidFill>
                <a:effectLst>
                  <a:glow rad="101600">
                    <a:prstClr val="white">
                      <a:alpha val="60000"/>
                    </a:prstClr>
                  </a:glow>
                  <a:outerShdw blurRad="12700" dist="38100" dir="2700000" algn="tl" rotWithShape="0">
                    <a:srgbClr val="4472C4">
                      <a:lumMod val="60000"/>
                      <a:lumOff val="40000"/>
                    </a:srgbClr>
                  </a:outerShdw>
                </a:effectLst>
                <a:latin typeface="Traditional Arabic" panose="02020603050405020304" pitchFamily="18" charset="-78"/>
                <a:cs typeface="Traditional Arabic" panose="02020603050405020304" pitchFamily="18" charset="-78"/>
              </a:rPr>
              <a:t>(</a:t>
            </a:r>
            <a:r>
              <a:rPr lang="en-US" sz="2000" b="1" dirty="0">
                <a:ln w="9525">
                  <a:noFill/>
                  <a:prstDash val="solid"/>
                </a:ln>
                <a:solidFill>
                  <a:sysClr val="windowText" lastClr="000000"/>
                </a:solidFill>
                <a:effectLst>
                  <a:glow rad="101600">
                    <a:prstClr val="white">
                      <a:alpha val="60000"/>
                    </a:prstClr>
                  </a:glow>
                  <a:outerShdw blurRad="12700" dist="38100" dir="2700000" algn="tl" rotWithShape="0">
                    <a:srgbClr val="4472C4">
                      <a:lumMod val="60000"/>
                      <a:lumOff val="40000"/>
                    </a:srgbClr>
                  </a:outerShdw>
                </a:effectLst>
                <a:latin typeface="Traditional Arabic" panose="02020603050405020304" pitchFamily="18" charset="-78"/>
                <a:cs typeface="Traditional Arabic" panose="02020603050405020304" pitchFamily="18" charset="-78"/>
              </a:rPr>
              <a:t> </a:t>
            </a:r>
            <a:r>
              <a:rPr lang="en-US" sz="3200" b="1" dirty="0">
                <a:ln w="9525">
                  <a:noFill/>
                  <a:prstDash val="solid"/>
                </a:ln>
                <a:solidFill>
                  <a:sysClr val="windowText" lastClr="000000"/>
                </a:solidFill>
                <a:effectLst>
                  <a:glow rad="101600">
                    <a:prstClr val="white">
                      <a:alpha val="60000"/>
                    </a:prstClr>
                  </a:glow>
                  <a:outerShdw blurRad="12700" dist="38100" dir="2700000" algn="tl" rotWithShape="0">
                    <a:srgbClr val="4472C4">
                      <a:lumMod val="60000"/>
                      <a:lumOff val="40000"/>
                    </a:srgbClr>
                  </a:outerShdw>
                </a:effectLst>
                <a:latin typeface="Traditional Arabic" panose="02020603050405020304" pitchFamily="18" charset="-78"/>
                <a:cs typeface="Traditional Arabic" panose="02020603050405020304" pitchFamily="18" charset="-78"/>
              </a:rPr>
              <a:t>Decimal System )</a:t>
            </a:r>
          </a:p>
        </p:txBody>
      </p:sp>
      <p:pic>
        <p:nvPicPr>
          <p:cNvPr id="18" name="صورة 1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365504"/>
            <a:ext cx="809625" cy="580696"/>
          </a:xfrm>
          <a:prstGeom prst="rect">
            <a:avLst/>
          </a:prstGeom>
        </p:spPr>
      </p:pic>
      <p:sp>
        <p:nvSpPr>
          <p:cNvPr id="2" name="مربع نص 1"/>
          <p:cNvSpPr txBox="1"/>
          <p:nvPr/>
        </p:nvSpPr>
        <p:spPr>
          <a:xfrm>
            <a:off x="2051720" y="5762280"/>
            <a:ext cx="5958408" cy="707886"/>
          </a:xfrm>
          <a:prstGeom prst="rect">
            <a:avLst/>
          </a:prstGeom>
          <a:noFill/>
        </p:spPr>
        <p:txBody>
          <a:bodyPr wrap="square" rtlCol="1">
            <a:spAutoFit/>
          </a:bodyPr>
          <a:lstStyle/>
          <a:p>
            <a:pPr algn="l" rtl="0" fontAlgn="base">
              <a:spcBef>
                <a:spcPct val="0"/>
              </a:spcBef>
              <a:spcAft>
                <a:spcPct val="0"/>
              </a:spcAft>
            </a:pPr>
            <a:r>
              <a:rPr lang="en-US" sz="4000" b="1" dirty="0">
                <a:solidFill>
                  <a:prstClr val="black"/>
                </a:solidFill>
                <a:effectLst>
                  <a:outerShdw blurRad="38100" dist="38100" dir="2700000" algn="tl">
                    <a:srgbClr val="000000">
                      <a:alpha val="43137"/>
                    </a:srgbClr>
                  </a:outerShdw>
                </a:effectLst>
                <a:latin typeface="Times New Roman" pitchFamily="18" charset="0"/>
              </a:rPr>
              <a:t> 567= 5*</a:t>
            </a:r>
            <a:r>
              <a:rPr lang="en-US" sz="4000" b="1" dirty="0">
                <a:solidFill>
                  <a:srgbClr val="FF0000"/>
                </a:solidFill>
                <a:effectLst>
                  <a:outerShdw blurRad="38100" dist="38100" dir="2700000" algn="tl">
                    <a:srgbClr val="000000">
                      <a:alpha val="43137"/>
                    </a:srgbClr>
                  </a:outerShdw>
                </a:effectLst>
                <a:latin typeface="Times New Roman" pitchFamily="18" charset="0"/>
              </a:rPr>
              <a:t>10</a:t>
            </a:r>
            <a:r>
              <a:rPr lang="en-US" sz="4000" b="1" baseline="30000" dirty="0">
                <a:solidFill>
                  <a:srgbClr val="FF0000"/>
                </a:solidFill>
                <a:effectLst>
                  <a:outerShdw blurRad="38100" dist="38100" dir="2700000" algn="tl">
                    <a:srgbClr val="000000">
                      <a:alpha val="43137"/>
                    </a:srgbClr>
                  </a:outerShdw>
                </a:effectLst>
                <a:latin typeface="Times New Roman" pitchFamily="18" charset="0"/>
              </a:rPr>
              <a:t>2</a:t>
            </a:r>
            <a:r>
              <a:rPr lang="en-US" sz="4000" b="1" dirty="0">
                <a:solidFill>
                  <a:prstClr val="black"/>
                </a:solidFill>
                <a:effectLst>
                  <a:outerShdw blurRad="38100" dist="38100" dir="2700000" algn="tl">
                    <a:srgbClr val="000000">
                      <a:alpha val="43137"/>
                    </a:srgbClr>
                  </a:outerShdw>
                </a:effectLst>
                <a:latin typeface="Times New Roman" pitchFamily="18" charset="0"/>
              </a:rPr>
              <a:t>+6*</a:t>
            </a:r>
            <a:r>
              <a:rPr lang="en-US" sz="4000" b="1" dirty="0">
                <a:solidFill>
                  <a:srgbClr val="FF0000"/>
                </a:solidFill>
                <a:effectLst>
                  <a:outerShdw blurRad="38100" dist="38100" dir="2700000" algn="tl">
                    <a:srgbClr val="000000">
                      <a:alpha val="43137"/>
                    </a:srgbClr>
                  </a:outerShdw>
                </a:effectLst>
                <a:latin typeface="Times New Roman" pitchFamily="18" charset="0"/>
              </a:rPr>
              <a:t>10</a:t>
            </a:r>
            <a:r>
              <a:rPr lang="en-US" sz="4000" b="1" baseline="30000" dirty="0">
                <a:solidFill>
                  <a:srgbClr val="FF0000"/>
                </a:solidFill>
                <a:effectLst>
                  <a:outerShdw blurRad="38100" dist="38100" dir="2700000" algn="tl">
                    <a:srgbClr val="000000">
                      <a:alpha val="43137"/>
                    </a:srgbClr>
                  </a:outerShdw>
                </a:effectLst>
                <a:latin typeface="Times New Roman" pitchFamily="18" charset="0"/>
              </a:rPr>
              <a:t>1</a:t>
            </a:r>
            <a:r>
              <a:rPr lang="en-US" sz="4000" b="1" dirty="0">
                <a:solidFill>
                  <a:prstClr val="black"/>
                </a:solidFill>
                <a:effectLst>
                  <a:outerShdw blurRad="38100" dist="38100" dir="2700000" algn="tl">
                    <a:srgbClr val="000000">
                      <a:alpha val="43137"/>
                    </a:srgbClr>
                  </a:outerShdw>
                </a:effectLst>
                <a:latin typeface="Times New Roman" pitchFamily="18" charset="0"/>
              </a:rPr>
              <a:t>+7*</a:t>
            </a:r>
            <a:r>
              <a:rPr lang="en-US" sz="4000" b="1" dirty="0">
                <a:solidFill>
                  <a:srgbClr val="FF0000"/>
                </a:solidFill>
                <a:effectLst>
                  <a:outerShdw blurRad="38100" dist="38100" dir="2700000" algn="tl">
                    <a:srgbClr val="000000">
                      <a:alpha val="43137"/>
                    </a:srgbClr>
                  </a:outerShdw>
                </a:effectLst>
                <a:latin typeface="Times New Roman" pitchFamily="18" charset="0"/>
              </a:rPr>
              <a:t>10</a:t>
            </a:r>
            <a:r>
              <a:rPr lang="en-US" sz="4000" b="1" baseline="30000" dirty="0">
                <a:solidFill>
                  <a:srgbClr val="FF0000"/>
                </a:solidFill>
                <a:effectLst>
                  <a:outerShdw blurRad="38100" dist="38100" dir="2700000" algn="tl">
                    <a:srgbClr val="000000">
                      <a:alpha val="43137"/>
                    </a:srgbClr>
                  </a:outerShdw>
                </a:effectLst>
                <a:latin typeface="Times New Roman" pitchFamily="18" charset="0"/>
              </a:rPr>
              <a:t>0</a:t>
            </a:r>
            <a:endParaRPr lang="ar-SA" sz="4800" b="1" baseline="30000" dirty="0">
              <a:solidFill>
                <a:srgbClr val="FF0000"/>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44081476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2000"/>
                                        <p:tgtEl>
                                          <p:spTgt spid="17"/>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circle(in)">
                                      <p:cBhvr>
                                        <p:cTn id="11" dur="20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29027">
                                            <p:txEl>
                                              <p:pRg st="0" end="0"/>
                                            </p:txEl>
                                          </p:spTgt>
                                        </p:tgtEl>
                                        <p:attrNameLst>
                                          <p:attrName>style.visibility</p:attrName>
                                        </p:attrNameLst>
                                      </p:cBhvr>
                                      <p:to>
                                        <p:strVal val="visible"/>
                                      </p:to>
                                    </p:set>
                                    <p:animEffect transition="in" filter="fade">
                                      <p:cBhvr>
                                        <p:cTn id="16" dur="1000"/>
                                        <p:tgtEl>
                                          <p:spTgt spid="129027">
                                            <p:txEl>
                                              <p:pRg st="0" end="0"/>
                                            </p:txEl>
                                          </p:spTgt>
                                        </p:tgtEl>
                                      </p:cBhvr>
                                    </p:animEffect>
                                    <p:anim calcmode="lin" valueType="num">
                                      <p:cBhvr>
                                        <p:cTn id="17" dur="1000" fill="hold"/>
                                        <p:tgtEl>
                                          <p:spTgt spid="129027">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12902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29027">
                                            <p:txEl>
                                              <p:pRg st="1" end="1"/>
                                            </p:txEl>
                                          </p:spTgt>
                                        </p:tgtEl>
                                        <p:attrNameLst>
                                          <p:attrName>style.visibility</p:attrName>
                                        </p:attrNameLst>
                                      </p:cBhvr>
                                      <p:to>
                                        <p:strVal val="visible"/>
                                      </p:to>
                                    </p:set>
                                    <p:animEffect transition="in" filter="fade">
                                      <p:cBhvr>
                                        <p:cTn id="23" dur="1000"/>
                                        <p:tgtEl>
                                          <p:spTgt spid="129027">
                                            <p:txEl>
                                              <p:pRg st="1" end="1"/>
                                            </p:txEl>
                                          </p:spTgt>
                                        </p:tgtEl>
                                      </p:cBhvr>
                                    </p:animEffect>
                                    <p:anim calcmode="lin" valueType="num">
                                      <p:cBhvr>
                                        <p:cTn id="24" dur="1000" fill="hold"/>
                                        <p:tgtEl>
                                          <p:spTgt spid="129027">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12902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4">
                                            <p:txEl>
                                              <p:pRg st="0" end="0"/>
                                            </p:txEl>
                                          </p:spTgt>
                                        </p:tgtEl>
                                        <p:attrNameLst>
                                          <p:attrName>style.visibility</p:attrName>
                                        </p:attrNameLst>
                                      </p:cBhvr>
                                      <p:to>
                                        <p:strVal val="visible"/>
                                      </p:to>
                                    </p:set>
                                    <p:animEffect transition="in" filter="fade">
                                      <p:cBhvr>
                                        <p:cTn id="30" dur="1000"/>
                                        <p:tgtEl>
                                          <p:spTgt spid="14">
                                            <p:txEl>
                                              <p:pRg st="0" end="0"/>
                                            </p:txEl>
                                          </p:spTgt>
                                        </p:tgtEl>
                                      </p:cBhvr>
                                    </p:animEffect>
                                    <p:anim calcmode="lin" valueType="num">
                                      <p:cBhvr>
                                        <p:cTn id="3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4">
                                            <p:txEl>
                                              <p:pRg st="1" end="1"/>
                                            </p:txEl>
                                          </p:spTgt>
                                        </p:tgtEl>
                                        <p:attrNameLst>
                                          <p:attrName>style.visibility</p:attrName>
                                        </p:attrNameLst>
                                      </p:cBhvr>
                                      <p:to>
                                        <p:strVal val="visible"/>
                                      </p:to>
                                    </p:set>
                                    <p:animEffect transition="in" filter="fade">
                                      <p:cBhvr>
                                        <p:cTn id="37" dur="1000"/>
                                        <p:tgtEl>
                                          <p:spTgt spid="14">
                                            <p:txEl>
                                              <p:pRg st="1" end="1"/>
                                            </p:txEl>
                                          </p:spTgt>
                                        </p:tgtEl>
                                      </p:cBhvr>
                                    </p:animEffect>
                                    <p:anim calcmode="lin" valueType="num">
                                      <p:cBhvr>
                                        <p:cTn id="38"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39"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heel(1)">
                                      <p:cBhvr>
                                        <p:cTn id="44" dur="2000"/>
                                        <p:tgtEl>
                                          <p:spTgt spid="6"/>
                                        </p:tgtEl>
                                      </p:cBhvr>
                                    </p:animEffect>
                                  </p:childTnLst>
                                </p:cTn>
                              </p:par>
                            </p:childTnLst>
                          </p:cTn>
                        </p:par>
                        <p:par>
                          <p:cTn id="45" fill="hold">
                            <p:stCondLst>
                              <p:cond delay="2000"/>
                            </p:stCondLst>
                            <p:childTnLst>
                              <p:par>
                                <p:cTn id="46" presetID="22" presetClass="entr" presetSubtype="8" fill="hold" nodeType="afterEffect">
                                  <p:stCondLst>
                                    <p:cond delay="0"/>
                                  </p:stCondLst>
                                  <p:childTnLst>
                                    <p:set>
                                      <p:cBhvr>
                                        <p:cTn id="47" dur="1" fill="hold">
                                          <p:stCondLst>
                                            <p:cond delay="0"/>
                                          </p:stCondLst>
                                        </p:cTn>
                                        <p:tgtEl>
                                          <p:spTgt spid="9">
                                            <p:txEl>
                                              <p:pRg st="0" end="0"/>
                                            </p:txEl>
                                          </p:spTgt>
                                        </p:tgtEl>
                                        <p:attrNameLst>
                                          <p:attrName>style.visibility</p:attrName>
                                        </p:attrNameLst>
                                      </p:cBhvr>
                                      <p:to>
                                        <p:strVal val="visible"/>
                                      </p:to>
                                    </p:set>
                                    <p:animEffect transition="in" filter="wipe(left)">
                                      <p:cBhvr>
                                        <p:cTn id="48" dur="2000"/>
                                        <p:tgtEl>
                                          <p:spTgt spid="9">
                                            <p:txEl>
                                              <p:pRg st="0" end="0"/>
                                            </p:txEl>
                                          </p:spTgt>
                                        </p:tgtEl>
                                      </p:cBhvr>
                                    </p:animEffect>
                                  </p:childTnLst>
                                </p:cTn>
                              </p:par>
                            </p:childTnLst>
                          </p:cTn>
                        </p:par>
                        <p:par>
                          <p:cTn id="49" fill="hold">
                            <p:stCondLst>
                              <p:cond delay="4000"/>
                            </p:stCondLst>
                            <p:childTnLst>
                              <p:par>
                                <p:cTn id="50" presetID="22" presetClass="entr" presetSubtype="8" fill="hold" nodeType="afterEffect">
                                  <p:stCondLst>
                                    <p:cond delay="0"/>
                                  </p:stCondLst>
                                  <p:childTnLst>
                                    <p:set>
                                      <p:cBhvr>
                                        <p:cTn id="51" dur="1" fill="hold">
                                          <p:stCondLst>
                                            <p:cond delay="0"/>
                                          </p:stCondLst>
                                        </p:cTn>
                                        <p:tgtEl>
                                          <p:spTgt spid="9">
                                            <p:txEl>
                                              <p:pRg st="1" end="1"/>
                                            </p:txEl>
                                          </p:spTgt>
                                        </p:tgtEl>
                                        <p:attrNameLst>
                                          <p:attrName>style.visibility</p:attrName>
                                        </p:attrNameLst>
                                      </p:cBhvr>
                                      <p:to>
                                        <p:strVal val="visible"/>
                                      </p:to>
                                    </p:set>
                                    <p:animEffect transition="in" filter="wipe(left)">
                                      <p:cBhvr>
                                        <p:cTn id="52" dur="2000"/>
                                        <p:tgtEl>
                                          <p:spTgt spid="9">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500"/>
                                        <p:tgtEl>
                                          <p:spTgt spid="3"/>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randombar(horizontal)">
                                      <p:cBhvr>
                                        <p:cTn id="6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animBg="1"/>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رسم تخطيطي 2">
            <a:extLst>
              <a:ext uri="{FF2B5EF4-FFF2-40B4-BE49-F238E27FC236}">
                <a16:creationId xmlns:a16="http://schemas.microsoft.com/office/drawing/2014/main" id="{590D9013-79AF-4E99-84E6-77987ED8C14F}"/>
              </a:ext>
            </a:extLst>
          </p:cNvPr>
          <p:cNvGraphicFramePr/>
          <p:nvPr/>
        </p:nvGraphicFramePr>
        <p:xfrm>
          <a:off x="0" y="188640"/>
          <a:ext cx="8088560" cy="57764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1831014"/>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رسم تخطيطي 1">
            <a:extLst>
              <a:ext uri="{FF2B5EF4-FFF2-40B4-BE49-F238E27FC236}">
                <a16:creationId xmlns:a16="http://schemas.microsoft.com/office/drawing/2014/main" id="{8F995F9F-3835-4187-88FB-549B2C040EFC}"/>
              </a:ext>
            </a:extLst>
          </p:cNvPr>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مستطيل: زوايا مستديرة 2">
            <a:extLst>
              <a:ext uri="{FF2B5EF4-FFF2-40B4-BE49-F238E27FC236}">
                <a16:creationId xmlns:a16="http://schemas.microsoft.com/office/drawing/2014/main" id="{644B2AAF-EB07-4A8A-8D1B-44F35A3EBA41}"/>
              </a:ext>
            </a:extLst>
          </p:cNvPr>
          <p:cNvSpPr/>
          <p:nvPr/>
        </p:nvSpPr>
        <p:spPr>
          <a:xfrm>
            <a:off x="2699792" y="404664"/>
            <a:ext cx="4560168" cy="648072"/>
          </a:xfrm>
          <a:prstGeom prst="round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rgbClr val="B43500"/>
                </a:solidFill>
              </a:rPr>
              <a:t>أهم النقاط التي نركز عليها </a:t>
            </a:r>
          </a:p>
        </p:txBody>
      </p:sp>
    </p:spTree>
    <p:extLst>
      <p:ext uri="{BB962C8B-B14F-4D97-AF65-F5344CB8AC3E}">
        <p14:creationId xmlns:p14="http://schemas.microsoft.com/office/powerpoint/2010/main" val="3948534021"/>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B40464A-9E3A-4E34-973E-213657ACF4AE}"/>
              </a:ext>
            </a:extLst>
          </p:cNvPr>
          <p:cNvSpPr>
            <a:spLocks noGrp="1"/>
          </p:cNvSpPr>
          <p:nvPr>
            <p:ph type="title"/>
          </p:nvPr>
        </p:nvSpPr>
        <p:spPr/>
        <p:txBody>
          <a:bodyPr/>
          <a:lstStyle/>
          <a:p>
            <a:endParaRPr lang="ar-SA"/>
          </a:p>
        </p:txBody>
      </p:sp>
      <p:sp>
        <p:nvSpPr>
          <p:cNvPr id="3" name="عنصر نائب للمحتوى 2">
            <a:extLst>
              <a:ext uri="{FF2B5EF4-FFF2-40B4-BE49-F238E27FC236}">
                <a16:creationId xmlns:a16="http://schemas.microsoft.com/office/drawing/2014/main" id="{4C23A452-909A-42B6-9B65-67CAEA748F34}"/>
              </a:ext>
            </a:extLst>
          </p:cNvPr>
          <p:cNvSpPr>
            <a:spLocks noGrp="1"/>
          </p:cNvSpPr>
          <p:nvPr>
            <p:ph sz="half" idx="1"/>
          </p:nvPr>
        </p:nvSpPr>
        <p:spPr/>
        <p:txBody>
          <a:bodyPr/>
          <a:lstStyle/>
          <a:p>
            <a:endParaRPr lang="ar-SA"/>
          </a:p>
        </p:txBody>
      </p:sp>
      <p:sp>
        <p:nvSpPr>
          <p:cNvPr id="4" name="عنصر نائب للمحتوى 3">
            <a:extLst>
              <a:ext uri="{FF2B5EF4-FFF2-40B4-BE49-F238E27FC236}">
                <a16:creationId xmlns:a16="http://schemas.microsoft.com/office/drawing/2014/main" id="{88D1AB8A-B66A-4C93-8C27-B89E5150FAB1}"/>
              </a:ext>
            </a:extLst>
          </p:cNvPr>
          <p:cNvSpPr>
            <a:spLocks noGrp="1"/>
          </p:cNvSpPr>
          <p:nvPr>
            <p:ph sz="half" idx="2"/>
          </p:nvPr>
        </p:nvSpPr>
        <p:spPr/>
        <p:txBody>
          <a:bodyPr/>
          <a:lstStyle/>
          <a:p>
            <a:endParaRPr lang="ar-SA"/>
          </a:p>
        </p:txBody>
      </p:sp>
      <p:sp>
        <p:nvSpPr>
          <p:cNvPr id="5" name="Rectangle 2">
            <a:extLst>
              <a:ext uri="{FF2B5EF4-FFF2-40B4-BE49-F238E27FC236}">
                <a16:creationId xmlns:a16="http://schemas.microsoft.com/office/drawing/2014/main" id="{A0EBD033-3BF5-4FD6-8C4F-BCCAACCB7BAD}"/>
              </a:ext>
            </a:extLst>
          </p:cNvPr>
          <p:cNvSpPr txBox="1">
            <a:spLocks noChangeArrowheads="1"/>
          </p:cNvSpPr>
          <p:nvPr/>
        </p:nvSpPr>
        <p:spPr bwMode="auto">
          <a:xfrm>
            <a:off x="628650" y="2523505"/>
            <a:ext cx="3713162" cy="1143000"/>
          </a:xfrm>
          <a:prstGeom prst="rect">
            <a:avLst/>
          </a:prstGeom>
          <a:solidFill>
            <a:schemeClr val="bg1"/>
          </a:solidFill>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1" anchor="ctr">
            <a:normAutofit/>
          </a:bodyPr>
          <a:lstStyle>
            <a:lvl1pPr algn="r" defTabSz="685800" rtl="1" eaLnBrk="1" latinLnBrk="0" hangingPunct="1">
              <a:lnSpc>
                <a:spcPct val="90000"/>
              </a:lnSpc>
              <a:spcBef>
                <a:spcPct val="0"/>
              </a:spcBef>
              <a:buNone/>
              <a:defRPr sz="3300" kern="1200">
                <a:solidFill>
                  <a:schemeClr val="tx1"/>
                </a:solidFill>
                <a:latin typeface="+mj-lt"/>
                <a:ea typeface="+mj-ea"/>
                <a:cs typeface="+mj-cs"/>
              </a:defRPr>
            </a:lvl1pPr>
          </a:lstStyle>
          <a:p>
            <a:pPr algn="ctr"/>
            <a:r>
              <a:rPr lang="ar-SA" altLang="ar-SA" sz="6900" dirty="0">
                <a:solidFill>
                  <a:srgbClr val="008000"/>
                </a:solidFill>
                <a:cs typeface="DecoType Naskh Extensions" panose="02010400000000000000" pitchFamily="2" charset="-78"/>
              </a:rPr>
              <a:t>نخـــــــــــــــلة</a:t>
            </a:r>
            <a:endParaRPr lang="en-US" altLang="ar-SA" sz="6900" dirty="0">
              <a:solidFill>
                <a:srgbClr val="008000"/>
              </a:solidFill>
              <a:cs typeface="DecoType Naskh Extensions" panose="02010400000000000000" pitchFamily="2" charset="-78"/>
            </a:endParaRPr>
          </a:p>
        </p:txBody>
      </p:sp>
      <p:pic>
        <p:nvPicPr>
          <p:cNvPr id="7" name="Picture 5" descr="IMG_7058">
            <a:extLst>
              <a:ext uri="{FF2B5EF4-FFF2-40B4-BE49-F238E27FC236}">
                <a16:creationId xmlns:a16="http://schemas.microsoft.com/office/drawing/2014/main" id="{E0821B2A-D07B-4E08-B3B6-A0A5ED8AD2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6067" y="1243013"/>
            <a:ext cx="4745038" cy="55165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DC861255-AFCF-4BF4-B282-B783ECC046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4083" y="425532"/>
            <a:ext cx="654526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42631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3"/>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33000"/>
            <a:lum/>
          </a:blip>
          <a:srcRect/>
          <a:stretch>
            <a:fillRect l="-3000" r="-3000"/>
          </a:stretch>
        </a:blipFill>
        <a:effectLst/>
      </p:bgPr>
    </p:bg>
    <p:spTree>
      <p:nvGrpSpPr>
        <p:cNvPr id="1" name=""/>
        <p:cNvGrpSpPr/>
        <p:nvPr/>
      </p:nvGrpSpPr>
      <p:grpSpPr>
        <a:xfrm>
          <a:off x="0" y="0"/>
          <a:ext cx="0" cy="0"/>
          <a:chOff x="0" y="0"/>
          <a:chExt cx="0" cy="0"/>
        </a:xfrm>
      </p:grpSpPr>
      <p:sp>
        <p:nvSpPr>
          <p:cNvPr id="133123" name="Rectangle 3"/>
          <p:cNvSpPr>
            <a:spLocks noChangeArrowheads="1"/>
          </p:cNvSpPr>
          <p:nvPr/>
        </p:nvSpPr>
        <p:spPr bwMode="auto">
          <a:xfrm>
            <a:off x="1643504" y="2705827"/>
            <a:ext cx="4147696" cy="585418"/>
          </a:xfrm>
          <a:prstGeom prst="rect">
            <a:avLst/>
          </a:prstGeom>
          <a:noFill/>
          <a:ln w="9525">
            <a:noFill/>
            <a:miter lim="800000"/>
            <a:headEnd/>
            <a:tailEnd/>
          </a:ln>
          <a:effectLst/>
        </p:spPr>
        <p:txBody>
          <a:bodyPr wrap="square" lIns="92075" tIns="46038" rIns="92075" bIns="46038">
            <a:spAutoFit/>
          </a:bodyPr>
          <a:lstStyle/>
          <a:p>
            <a:pPr algn="l" rtl="0" eaLnBrk="0" fontAlgn="base" hangingPunct="0">
              <a:spcBef>
                <a:spcPct val="0"/>
              </a:spcBef>
              <a:spcAft>
                <a:spcPct val="0"/>
              </a:spcAft>
            </a:pPr>
            <a:r>
              <a:rPr lang="en-US" sz="3200" b="1" dirty="0">
                <a:solidFill>
                  <a:prstClr val="black"/>
                </a:solidFill>
                <a:latin typeface="Arial" charset="0"/>
              </a:rPr>
              <a:t>1   0   1   1   1   1</a:t>
            </a:r>
            <a:endParaRPr lang="en-US" sz="2800" dirty="0">
              <a:solidFill>
                <a:prstClr val="black"/>
              </a:solidFill>
              <a:latin typeface="Arial" charset="0"/>
            </a:endParaRPr>
          </a:p>
        </p:txBody>
      </p:sp>
      <p:sp>
        <p:nvSpPr>
          <p:cNvPr id="133125" name="Rectangle 5"/>
          <p:cNvSpPr>
            <a:spLocks noChangeArrowheads="1"/>
          </p:cNvSpPr>
          <p:nvPr/>
        </p:nvSpPr>
        <p:spPr bwMode="auto">
          <a:xfrm>
            <a:off x="0" y="2288467"/>
            <a:ext cx="6400800" cy="523875"/>
          </a:xfrm>
          <a:prstGeom prst="rect">
            <a:avLst/>
          </a:prstGeom>
          <a:noFill/>
          <a:ln w="9525">
            <a:noFill/>
            <a:miter lim="800000"/>
            <a:headEnd/>
            <a:tailEnd/>
          </a:ln>
          <a:effectLst/>
        </p:spPr>
        <p:txBody>
          <a:bodyPr wrap="square" lIns="92075" tIns="46038" rIns="92075" bIns="46038">
            <a:spAutoFit/>
          </a:bodyPr>
          <a:lstStyle/>
          <a:p>
            <a:pPr algn="l" rtl="0" eaLnBrk="0" fontAlgn="base" hangingPunct="0">
              <a:spcBef>
                <a:spcPct val="0"/>
              </a:spcBef>
              <a:spcAft>
                <a:spcPct val="0"/>
              </a:spcAft>
            </a:pPr>
            <a:r>
              <a:rPr lang="ar-SA" sz="2400" b="1" dirty="0">
                <a:solidFill>
                  <a:srgbClr val="ED7D31">
                    <a:lumMod val="75000"/>
                  </a:srgbClr>
                </a:solidFill>
                <a:effectLst>
                  <a:outerShdw blurRad="38100" dist="38100" dir="2700000" algn="tl">
                    <a:srgbClr val="000000">
                      <a:alpha val="43137"/>
                    </a:srgbClr>
                  </a:outerShdw>
                </a:effectLst>
                <a:latin typeface="Arial" charset="0"/>
                <a:cs typeface="AL-Mohanad Bold" pitchFamily="2" charset="-78"/>
              </a:rPr>
              <a:t>وزن  العدد)</a:t>
            </a:r>
            <a:r>
              <a:rPr lang="en-US" sz="2400" b="1" dirty="0">
                <a:solidFill>
                  <a:srgbClr val="ED7D31">
                    <a:lumMod val="75000"/>
                  </a:srgbClr>
                </a:solidFill>
                <a:effectLst>
                  <a:outerShdw blurRad="38100" dist="38100" dir="2700000" algn="tl">
                    <a:srgbClr val="000000">
                      <a:alpha val="43137"/>
                    </a:srgbClr>
                  </a:outerShdw>
                </a:effectLst>
                <a:latin typeface="Arial" charset="0"/>
                <a:cs typeface="AL-Mohanad Bold" pitchFamily="2" charset="-78"/>
              </a:rPr>
              <a:t>)     </a:t>
            </a:r>
            <a:r>
              <a:rPr lang="en-US" sz="2800" b="1" dirty="0">
                <a:solidFill>
                  <a:srgbClr val="ED7D31">
                    <a:lumMod val="75000"/>
                  </a:srgbClr>
                </a:solidFill>
                <a:effectLst>
                  <a:outerShdw blurRad="38100" dist="38100" dir="2700000" algn="tl">
                    <a:srgbClr val="000000">
                      <a:alpha val="43137"/>
                    </a:srgbClr>
                  </a:outerShdw>
                </a:effectLst>
                <a:latin typeface="Arial" charset="0"/>
              </a:rPr>
              <a:t>2  </a:t>
            </a:r>
            <a:r>
              <a:rPr lang="en-US" sz="2000" b="1" dirty="0">
                <a:solidFill>
                  <a:srgbClr val="ED7D31">
                    <a:lumMod val="75000"/>
                  </a:srgbClr>
                </a:solidFill>
                <a:effectLst>
                  <a:outerShdw blurRad="38100" dist="38100" dir="2700000" algn="tl">
                    <a:srgbClr val="000000">
                      <a:alpha val="43137"/>
                    </a:srgbClr>
                  </a:outerShdw>
                </a:effectLst>
                <a:latin typeface="Arial" charset="0"/>
              </a:rPr>
              <a:t>  </a:t>
            </a:r>
            <a:r>
              <a:rPr lang="en-US" sz="2800" b="1" dirty="0">
                <a:solidFill>
                  <a:srgbClr val="ED7D31">
                    <a:lumMod val="75000"/>
                  </a:srgbClr>
                </a:solidFill>
                <a:effectLst>
                  <a:outerShdw blurRad="38100" dist="38100" dir="2700000" algn="tl">
                    <a:srgbClr val="000000">
                      <a:alpha val="43137"/>
                    </a:srgbClr>
                  </a:outerShdw>
                </a:effectLst>
                <a:latin typeface="Arial" charset="0"/>
              </a:rPr>
              <a:t>2 </a:t>
            </a:r>
            <a:r>
              <a:rPr lang="en-US" sz="2000" b="1" dirty="0">
                <a:solidFill>
                  <a:srgbClr val="ED7D31">
                    <a:lumMod val="75000"/>
                  </a:srgbClr>
                </a:solidFill>
                <a:effectLst>
                  <a:outerShdw blurRad="38100" dist="38100" dir="2700000" algn="tl">
                    <a:srgbClr val="000000">
                      <a:alpha val="43137"/>
                    </a:srgbClr>
                  </a:outerShdw>
                </a:effectLst>
                <a:latin typeface="Arial" charset="0"/>
              </a:rPr>
              <a:t>  </a:t>
            </a:r>
            <a:r>
              <a:rPr lang="en-US" sz="2800" b="1" dirty="0">
                <a:solidFill>
                  <a:srgbClr val="ED7D31">
                    <a:lumMod val="75000"/>
                  </a:srgbClr>
                </a:solidFill>
                <a:effectLst>
                  <a:outerShdw blurRad="38100" dist="38100" dir="2700000" algn="tl">
                    <a:srgbClr val="000000">
                      <a:alpha val="43137"/>
                    </a:srgbClr>
                  </a:outerShdw>
                </a:effectLst>
                <a:latin typeface="Arial" charset="0"/>
              </a:rPr>
              <a:t> 2  </a:t>
            </a:r>
            <a:r>
              <a:rPr lang="en-US" sz="500" b="1" dirty="0">
                <a:solidFill>
                  <a:srgbClr val="ED7D31">
                    <a:lumMod val="75000"/>
                  </a:srgbClr>
                </a:solidFill>
                <a:effectLst>
                  <a:outerShdw blurRad="38100" dist="38100" dir="2700000" algn="tl">
                    <a:srgbClr val="000000">
                      <a:alpha val="43137"/>
                    </a:srgbClr>
                  </a:outerShdw>
                </a:effectLst>
                <a:latin typeface="Arial" charset="0"/>
              </a:rPr>
              <a:t> </a:t>
            </a:r>
            <a:r>
              <a:rPr lang="en-US" sz="2800" b="1" dirty="0">
                <a:solidFill>
                  <a:srgbClr val="ED7D31">
                    <a:lumMod val="75000"/>
                  </a:srgbClr>
                </a:solidFill>
                <a:effectLst>
                  <a:outerShdw blurRad="38100" dist="38100" dir="2700000" algn="tl">
                    <a:srgbClr val="000000">
                      <a:alpha val="43137"/>
                    </a:srgbClr>
                  </a:outerShdw>
                </a:effectLst>
                <a:latin typeface="Arial" charset="0"/>
              </a:rPr>
              <a:t>  2    2    2</a:t>
            </a:r>
          </a:p>
        </p:txBody>
      </p:sp>
      <p:sp>
        <p:nvSpPr>
          <p:cNvPr id="133126" name="Rectangle 6"/>
          <p:cNvSpPr>
            <a:spLocks noChangeArrowheads="1"/>
          </p:cNvSpPr>
          <p:nvPr/>
        </p:nvSpPr>
        <p:spPr bwMode="auto">
          <a:xfrm>
            <a:off x="1" y="1764592"/>
            <a:ext cx="4931929" cy="523875"/>
          </a:xfrm>
          <a:prstGeom prst="rect">
            <a:avLst/>
          </a:prstGeom>
          <a:noFill/>
          <a:ln w="9525">
            <a:noFill/>
            <a:miter lim="800000"/>
            <a:headEnd/>
            <a:tailEnd/>
          </a:ln>
          <a:effectLst/>
        </p:spPr>
        <p:txBody>
          <a:bodyPr wrap="none" lIns="92075" tIns="46038" rIns="92075" bIns="46038">
            <a:spAutoFit/>
          </a:bodyPr>
          <a:lstStyle/>
          <a:p>
            <a:pPr algn="l" rtl="0" eaLnBrk="0" fontAlgn="base" hangingPunct="0">
              <a:spcBef>
                <a:spcPct val="0"/>
              </a:spcBef>
              <a:spcAft>
                <a:spcPct val="0"/>
              </a:spcAft>
            </a:pPr>
            <a:r>
              <a:rPr lang="ar-SA" sz="2400" b="1" dirty="0">
                <a:solidFill>
                  <a:srgbClr val="5B9BD5">
                    <a:lumMod val="50000"/>
                  </a:srgbClr>
                </a:solidFill>
                <a:effectLst>
                  <a:outerShdw blurRad="38100" dist="38100" dir="2700000" algn="tl">
                    <a:srgbClr val="000000">
                      <a:alpha val="43137"/>
                    </a:srgbClr>
                  </a:outerShdw>
                </a:effectLst>
                <a:latin typeface="Arial" charset="0"/>
                <a:cs typeface="AL-Mohanad Bold" pitchFamily="2" charset="-78"/>
              </a:rPr>
              <a:t>(موقع العدد)</a:t>
            </a:r>
            <a:r>
              <a:rPr lang="en-US" sz="2400" b="1" dirty="0">
                <a:solidFill>
                  <a:srgbClr val="5B9BD5">
                    <a:lumMod val="50000"/>
                  </a:srgbClr>
                </a:solidFill>
                <a:effectLst>
                  <a:outerShdw blurRad="38100" dist="38100" dir="2700000" algn="tl">
                    <a:srgbClr val="000000">
                      <a:alpha val="43137"/>
                    </a:srgbClr>
                  </a:outerShdw>
                </a:effectLst>
                <a:latin typeface="Arial" charset="0"/>
                <a:cs typeface="AL-Mohanad Bold" pitchFamily="2" charset="-78"/>
              </a:rPr>
              <a:t>     </a:t>
            </a:r>
            <a:r>
              <a:rPr lang="en-US" sz="2800" b="1" dirty="0">
                <a:solidFill>
                  <a:srgbClr val="5B9BD5">
                    <a:lumMod val="50000"/>
                  </a:srgbClr>
                </a:solidFill>
                <a:effectLst>
                  <a:outerShdw blurRad="38100" dist="38100" dir="2700000" algn="tl">
                    <a:srgbClr val="000000">
                      <a:alpha val="43137"/>
                    </a:srgbClr>
                  </a:outerShdw>
                </a:effectLst>
                <a:latin typeface="Arial" charset="0"/>
              </a:rPr>
              <a:t>5   4   </a:t>
            </a:r>
            <a:r>
              <a:rPr lang="en-US" b="1" dirty="0">
                <a:solidFill>
                  <a:srgbClr val="5B9BD5">
                    <a:lumMod val="50000"/>
                  </a:srgbClr>
                </a:solidFill>
                <a:effectLst>
                  <a:outerShdw blurRad="38100" dist="38100" dir="2700000" algn="tl">
                    <a:srgbClr val="000000">
                      <a:alpha val="43137"/>
                    </a:srgbClr>
                  </a:outerShdw>
                </a:effectLst>
                <a:latin typeface="Arial" charset="0"/>
              </a:rPr>
              <a:t> </a:t>
            </a:r>
            <a:r>
              <a:rPr lang="en-US" sz="2800" b="1" dirty="0">
                <a:solidFill>
                  <a:srgbClr val="5B9BD5">
                    <a:lumMod val="50000"/>
                  </a:srgbClr>
                </a:solidFill>
                <a:effectLst>
                  <a:outerShdw blurRad="38100" dist="38100" dir="2700000" algn="tl">
                    <a:srgbClr val="000000">
                      <a:alpha val="43137"/>
                    </a:srgbClr>
                  </a:outerShdw>
                </a:effectLst>
                <a:latin typeface="Arial" charset="0"/>
              </a:rPr>
              <a:t>3  </a:t>
            </a:r>
            <a:r>
              <a:rPr lang="en-US" b="1" dirty="0">
                <a:solidFill>
                  <a:srgbClr val="5B9BD5">
                    <a:lumMod val="50000"/>
                  </a:srgbClr>
                </a:solidFill>
                <a:effectLst>
                  <a:outerShdw blurRad="38100" dist="38100" dir="2700000" algn="tl">
                    <a:srgbClr val="000000">
                      <a:alpha val="43137"/>
                    </a:srgbClr>
                  </a:outerShdw>
                </a:effectLst>
                <a:latin typeface="Arial" charset="0"/>
              </a:rPr>
              <a:t> </a:t>
            </a:r>
            <a:r>
              <a:rPr lang="en-US" sz="1200" b="1" dirty="0">
                <a:solidFill>
                  <a:srgbClr val="5B9BD5">
                    <a:lumMod val="50000"/>
                  </a:srgbClr>
                </a:solidFill>
                <a:effectLst>
                  <a:outerShdw blurRad="38100" dist="38100" dir="2700000" algn="tl">
                    <a:srgbClr val="000000">
                      <a:alpha val="43137"/>
                    </a:srgbClr>
                  </a:outerShdw>
                </a:effectLst>
                <a:latin typeface="Arial" charset="0"/>
              </a:rPr>
              <a:t> </a:t>
            </a:r>
            <a:r>
              <a:rPr lang="en-US" sz="2800" b="1" dirty="0">
                <a:solidFill>
                  <a:srgbClr val="5B9BD5">
                    <a:lumMod val="50000"/>
                  </a:srgbClr>
                </a:solidFill>
                <a:effectLst>
                  <a:outerShdw blurRad="38100" dist="38100" dir="2700000" algn="tl">
                    <a:srgbClr val="000000">
                      <a:alpha val="43137"/>
                    </a:srgbClr>
                  </a:outerShdw>
                </a:effectLst>
                <a:latin typeface="Arial" charset="0"/>
              </a:rPr>
              <a:t> 2    1    0</a:t>
            </a:r>
          </a:p>
        </p:txBody>
      </p:sp>
      <p:sp>
        <p:nvSpPr>
          <p:cNvPr id="133127" name="Rectangle 7"/>
          <p:cNvSpPr>
            <a:spLocks noChangeArrowheads="1"/>
          </p:cNvSpPr>
          <p:nvPr/>
        </p:nvSpPr>
        <p:spPr bwMode="auto">
          <a:xfrm>
            <a:off x="247650" y="2898100"/>
            <a:ext cx="8648700" cy="1139415"/>
          </a:xfrm>
          <a:prstGeom prst="rect">
            <a:avLst/>
          </a:prstGeom>
          <a:noFill/>
          <a:ln w="9525">
            <a:noFill/>
            <a:miter lim="800000"/>
            <a:headEnd/>
            <a:tailEnd/>
          </a:ln>
          <a:effectLst/>
        </p:spPr>
        <p:txBody>
          <a:bodyPr wrap="square" lIns="92075" tIns="46038" rIns="92075" bIns="46038">
            <a:spAutoFit/>
          </a:bodyPr>
          <a:lstStyle/>
          <a:p>
            <a:pPr rtl="0" eaLnBrk="0" fontAlgn="base" hangingPunct="0">
              <a:spcBef>
                <a:spcPct val="0"/>
              </a:spcBef>
              <a:spcAft>
                <a:spcPct val="0"/>
              </a:spcAft>
            </a:pPr>
            <a:r>
              <a:rPr lang="en-US" sz="2800" b="1" dirty="0">
                <a:solidFill>
                  <a:prstClr val="black"/>
                </a:solidFill>
                <a:latin typeface="Arial" charset="0"/>
                <a:cs typeface="AGA Aladdin Regular" pitchFamily="2" charset="-78"/>
              </a:rPr>
              <a:t>   (</a:t>
            </a:r>
            <a:r>
              <a:rPr lang="en-US" sz="1200" b="1" dirty="0">
                <a:solidFill>
                  <a:prstClr val="black"/>
                </a:solidFill>
                <a:latin typeface="Arial" charset="0"/>
                <a:cs typeface="AGA Aladdin Regular" pitchFamily="2" charset="-78"/>
              </a:rPr>
              <a:t> </a:t>
            </a:r>
            <a:r>
              <a:rPr lang="en-US" sz="2800" b="1" dirty="0">
                <a:solidFill>
                  <a:prstClr val="black"/>
                </a:solidFill>
                <a:latin typeface="Arial" charset="0"/>
                <a:cs typeface="AGA Aladdin Regular" pitchFamily="2" charset="-78"/>
              </a:rPr>
              <a:t>1 0 1 1 1 1)</a:t>
            </a:r>
            <a:r>
              <a:rPr lang="en-US" sz="2800" b="1" baseline="-25000" dirty="0">
                <a:solidFill>
                  <a:prstClr val="black"/>
                </a:solidFill>
                <a:latin typeface="Arial" charset="0"/>
                <a:cs typeface="AGA Aladdin Regular" pitchFamily="2" charset="-78"/>
              </a:rPr>
              <a:t> 2  </a:t>
            </a:r>
            <a:r>
              <a:rPr lang="ar-SA" sz="3200" b="1" dirty="0">
                <a:solidFill>
                  <a:prstClr val="black"/>
                </a:solidFill>
                <a:latin typeface="Arial" charset="0"/>
                <a:cs typeface="AGA Aladdin Regular" pitchFamily="2" charset="-78"/>
              </a:rPr>
              <a:t>تكتب</a:t>
            </a:r>
          </a:p>
          <a:p>
            <a:pPr rtl="0" eaLnBrk="0" fontAlgn="base" hangingPunct="0">
              <a:spcBef>
                <a:spcPct val="0"/>
              </a:spcBef>
              <a:spcAft>
                <a:spcPct val="0"/>
              </a:spcAft>
            </a:pPr>
            <a:r>
              <a:rPr lang="ar-SA" sz="3600" b="1" dirty="0">
                <a:solidFill>
                  <a:prstClr val="black"/>
                </a:solidFill>
                <a:latin typeface="Arial" charset="0"/>
                <a:cs typeface="AGA Aladdin Regular" pitchFamily="2" charset="-78"/>
              </a:rPr>
              <a:t>يطلق على كل رقم  ثنائي مسمى بت</a:t>
            </a:r>
            <a:endParaRPr lang="en-US" sz="3600" b="1" baseline="-25000" dirty="0">
              <a:solidFill>
                <a:prstClr val="black"/>
              </a:solidFill>
              <a:latin typeface="Arial" charset="0"/>
              <a:cs typeface="AGA Aladdin Regular" pitchFamily="2" charset="-78"/>
            </a:endParaRPr>
          </a:p>
        </p:txBody>
      </p:sp>
      <p:sp>
        <p:nvSpPr>
          <p:cNvPr id="2" name="مستطيل 1"/>
          <p:cNvSpPr/>
          <p:nvPr/>
        </p:nvSpPr>
        <p:spPr>
          <a:xfrm>
            <a:off x="149935" y="1033891"/>
            <a:ext cx="9222665" cy="1040285"/>
          </a:xfrm>
          <a:prstGeom prst="rect">
            <a:avLst/>
          </a:prstGeom>
        </p:spPr>
        <p:txBody>
          <a:bodyPr wrap="square">
            <a:spAutoFit/>
          </a:bodyPr>
          <a:lstStyle/>
          <a:p>
            <a:pPr marL="538163" fontAlgn="base">
              <a:lnSpc>
                <a:spcPct val="110000"/>
              </a:lnSpc>
              <a:spcBef>
                <a:spcPct val="0"/>
              </a:spcBef>
              <a:spcAft>
                <a:spcPct val="0"/>
              </a:spcAft>
            </a:pPr>
            <a:r>
              <a:rPr lang="ar-SA" sz="2400" dirty="0">
                <a:solidFill>
                  <a:prstClr val="black"/>
                </a:solidFill>
                <a:latin typeface="Traditional Arabic" panose="02020603050405020304" pitchFamily="18" charset="-78"/>
                <a:cs typeface="Mudir MT" pitchFamily="2" charset="-78"/>
              </a:rPr>
              <a:t>يستخدم الاساس</a:t>
            </a:r>
            <a:r>
              <a:rPr lang="en-US" sz="2800" dirty="0">
                <a:solidFill>
                  <a:prstClr val="black"/>
                </a:solidFill>
                <a:latin typeface="Traditional Arabic" panose="02020603050405020304" pitchFamily="18" charset="-78"/>
                <a:cs typeface="Mudir MT" pitchFamily="2" charset="-78"/>
              </a:rPr>
              <a:t> </a:t>
            </a:r>
            <a:r>
              <a:rPr lang="ar-SA" sz="2800" b="1" dirty="0">
                <a:solidFill>
                  <a:prstClr val="black"/>
                </a:solidFill>
                <a:effectLst>
                  <a:outerShdw blurRad="38100" dist="38100" dir="2700000" algn="tl">
                    <a:srgbClr val="000000">
                      <a:alpha val="43137"/>
                    </a:srgbClr>
                  </a:outerShdw>
                </a:effectLst>
                <a:latin typeface="Traditional Arabic" panose="02020603050405020304" pitchFamily="18" charset="-78"/>
                <a:cs typeface="Mudir MT" pitchFamily="2" charset="-78"/>
              </a:rPr>
              <a:t>( </a:t>
            </a:r>
            <a:r>
              <a:rPr lang="ar-SA" sz="2800" b="1" dirty="0">
                <a:solidFill>
                  <a:srgbClr val="ED833B"/>
                </a:solidFill>
                <a:effectLst>
                  <a:glow rad="101600">
                    <a:prstClr val="black">
                      <a:alpha val="60000"/>
                    </a:prstClr>
                  </a:glow>
                  <a:outerShdw blurRad="38100" dist="38100" dir="2700000" algn="tl">
                    <a:srgbClr val="000000">
                      <a:alpha val="43137"/>
                    </a:srgbClr>
                  </a:outerShdw>
                </a:effectLst>
                <a:latin typeface="Traditional Arabic" panose="02020603050405020304" pitchFamily="18" charset="-78"/>
                <a:cs typeface="Mudir MT" pitchFamily="2" charset="-78"/>
              </a:rPr>
              <a:t>2</a:t>
            </a:r>
            <a:r>
              <a:rPr lang="ar-SA" sz="2800" b="1" dirty="0">
                <a:solidFill>
                  <a:prstClr val="black"/>
                </a:solidFill>
                <a:effectLst>
                  <a:outerShdw blurRad="38100" dist="38100" dir="2700000" algn="tl">
                    <a:srgbClr val="000000">
                      <a:alpha val="43137"/>
                    </a:srgbClr>
                  </a:outerShdw>
                </a:effectLst>
                <a:latin typeface="Traditional Arabic" panose="02020603050405020304" pitchFamily="18" charset="-78"/>
                <a:cs typeface="Mudir MT" pitchFamily="2" charset="-78"/>
              </a:rPr>
              <a:t> )</a:t>
            </a:r>
            <a:r>
              <a:rPr lang="en-US" sz="2800" dirty="0">
                <a:solidFill>
                  <a:prstClr val="black"/>
                </a:solidFill>
                <a:latin typeface="Traditional Arabic" panose="02020603050405020304" pitchFamily="18" charset="-78"/>
                <a:cs typeface="Mudir MT" pitchFamily="2" charset="-78"/>
              </a:rPr>
              <a:t> </a:t>
            </a:r>
            <a:r>
              <a:rPr lang="ar-SA" sz="2800" dirty="0">
                <a:solidFill>
                  <a:prstClr val="black"/>
                </a:solidFill>
                <a:latin typeface="Traditional Arabic" panose="02020603050405020304" pitchFamily="18" charset="-78"/>
                <a:cs typeface="Mudir MT" pitchFamily="2" charset="-78"/>
              </a:rPr>
              <a:t>بنفس أسلوب النظام العشري</a:t>
            </a:r>
          </a:p>
          <a:p>
            <a:pPr marL="538163" fontAlgn="base">
              <a:lnSpc>
                <a:spcPct val="110000"/>
              </a:lnSpc>
              <a:spcBef>
                <a:spcPct val="0"/>
              </a:spcBef>
              <a:spcAft>
                <a:spcPct val="0"/>
              </a:spcAft>
            </a:pPr>
            <a:r>
              <a:rPr lang="ar-SA" sz="2400" dirty="0">
                <a:solidFill>
                  <a:prstClr val="black"/>
                </a:solidFill>
                <a:latin typeface="Traditional Arabic" panose="02020603050405020304" pitchFamily="18" charset="-78"/>
                <a:cs typeface="Mudir MT" pitchFamily="2" charset="-78"/>
              </a:rPr>
              <a:t>يأخذ رمزين فقط</a:t>
            </a:r>
            <a:r>
              <a:rPr lang="en-US" sz="2800" b="1" dirty="0">
                <a:solidFill>
                  <a:srgbClr val="EF9253"/>
                </a:solidFill>
                <a:effectLst>
                  <a:glow rad="101600">
                    <a:prstClr val="black">
                      <a:alpha val="60000"/>
                    </a:prstClr>
                  </a:glow>
                  <a:outerShdw blurRad="38100" dist="38100" dir="2700000" algn="tl">
                    <a:srgbClr val="000000">
                      <a:alpha val="43137"/>
                    </a:srgbClr>
                  </a:outerShdw>
                </a:effectLst>
                <a:latin typeface="Traditional Arabic" panose="02020603050405020304" pitchFamily="18" charset="-78"/>
                <a:cs typeface="Mudir MT" pitchFamily="2" charset="-78"/>
              </a:rPr>
              <a:t>0 </a:t>
            </a:r>
            <a:r>
              <a:rPr lang="en-US" sz="2800" b="1" dirty="0">
                <a:solidFill>
                  <a:prstClr val="black"/>
                </a:solidFill>
                <a:latin typeface="Times New Roman" pitchFamily="18" charset="0"/>
                <a:cs typeface="Times New Roman" pitchFamily="18" charset="0"/>
              </a:rPr>
              <a:t>)</a:t>
            </a:r>
            <a:r>
              <a:rPr lang="en-US" sz="2800" b="1" dirty="0">
                <a:solidFill>
                  <a:prstClr val="black"/>
                </a:solidFill>
                <a:latin typeface="Traditional Arabic" panose="02020603050405020304" pitchFamily="18" charset="-78"/>
                <a:cs typeface="Mudir MT" pitchFamily="2" charset="-78"/>
              </a:rPr>
              <a:t> </a:t>
            </a:r>
            <a:r>
              <a:rPr lang="ar-SA" sz="2800" b="1" dirty="0">
                <a:solidFill>
                  <a:prstClr val="black"/>
                </a:solidFill>
                <a:latin typeface="Traditional Arabic" panose="02020603050405020304" pitchFamily="18" charset="-78"/>
                <a:cs typeface="Mudir MT" pitchFamily="2" charset="-78"/>
              </a:rPr>
              <a:t> –</a:t>
            </a:r>
            <a:r>
              <a:rPr lang="en-US" sz="2800" b="1" dirty="0">
                <a:solidFill>
                  <a:prstClr val="black"/>
                </a:solidFill>
                <a:latin typeface="Traditional Arabic" panose="02020603050405020304" pitchFamily="18" charset="-78"/>
                <a:cs typeface="Mudir MT" pitchFamily="2" charset="-78"/>
              </a:rPr>
              <a:t> </a:t>
            </a:r>
            <a:r>
              <a:rPr lang="en-US" sz="2800" b="1" dirty="0">
                <a:solidFill>
                  <a:prstClr val="black"/>
                </a:solidFill>
                <a:latin typeface="Times New Roman" pitchFamily="18" charset="0"/>
                <a:cs typeface="Times New Roman" pitchFamily="18" charset="0"/>
              </a:rPr>
              <a:t>(</a:t>
            </a:r>
            <a:r>
              <a:rPr lang="en-US" sz="2800" b="1" dirty="0">
                <a:solidFill>
                  <a:prstClr val="black"/>
                </a:solidFill>
                <a:latin typeface="Traditional Arabic" panose="02020603050405020304" pitchFamily="18" charset="-78"/>
                <a:cs typeface="Mudir MT" pitchFamily="2" charset="-78"/>
              </a:rPr>
              <a:t> </a:t>
            </a:r>
            <a:r>
              <a:rPr lang="en-US" sz="2800" b="1" dirty="0">
                <a:solidFill>
                  <a:srgbClr val="EF9253"/>
                </a:solidFill>
                <a:effectLst>
                  <a:glow rad="101600">
                    <a:prstClr val="black">
                      <a:alpha val="60000"/>
                    </a:prstClr>
                  </a:glow>
                  <a:outerShdw blurRad="38100" dist="38100" dir="2700000" algn="tl">
                    <a:srgbClr val="000000">
                      <a:alpha val="43137"/>
                    </a:srgbClr>
                  </a:outerShdw>
                </a:effectLst>
                <a:latin typeface="Traditional Arabic" panose="02020603050405020304" pitchFamily="18" charset="-78"/>
                <a:cs typeface="Mudir MT" pitchFamily="2" charset="-78"/>
              </a:rPr>
              <a:t>1 </a:t>
            </a:r>
            <a:endParaRPr lang="ar-SA" sz="2400" b="1" dirty="0">
              <a:solidFill>
                <a:srgbClr val="EF9253"/>
              </a:solidFill>
              <a:effectLst>
                <a:glow rad="101600">
                  <a:prstClr val="black">
                    <a:alpha val="60000"/>
                  </a:prstClr>
                </a:glow>
                <a:outerShdw blurRad="38100" dist="38100" dir="2700000" algn="tl">
                  <a:srgbClr val="000000">
                    <a:alpha val="43137"/>
                  </a:srgbClr>
                </a:outerShdw>
              </a:effectLst>
              <a:latin typeface="Traditional Arabic" panose="02020603050405020304" pitchFamily="18" charset="-78"/>
              <a:cs typeface="Mudir MT" pitchFamily="2" charset="-78"/>
            </a:endParaRPr>
          </a:p>
        </p:txBody>
      </p:sp>
      <p:sp>
        <p:nvSpPr>
          <p:cNvPr id="3" name="مربع نص 2"/>
          <p:cNvSpPr txBox="1"/>
          <p:nvPr/>
        </p:nvSpPr>
        <p:spPr>
          <a:xfrm>
            <a:off x="1154823" y="4132401"/>
            <a:ext cx="7324724" cy="646331"/>
          </a:xfrm>
          <a:prstGeom prst="rect">
            <a:avLst/>
          </a:prstGeom>
          <a:noFill/>
          <a:ln>
            <a:noFill/>
          </a:ln>
          <a:effectLst>
            <a:outerShdw blurRad="107950" dist="12700" dir="5400000" algn="ctr">
              <a:srgbClr val="000000"/>
            </a:outerShdw>
          </a:effectLst>
        </p:spPr>
        <p:txBody>
          <a:bodyPr wrap="square" rtlCol="1">
            <a:spAutoFit/>
          </a:bodyPr>
          <a:lstStyle/>
          <a:p>
            <a:pPr fontAlgn="base">
              <a:spcBef>
                <a:spcPct val="0"/>
              </a:spcBef>
              <a:spcAft>
                <a:spcPct val="0"/>
              </a:spcAft>
            </a:pPr>
            <a:r>
              <a:rPr lang="ar-SA" sz="3600" b="1" dirty="0">
                <a:solidFill>
                  <a:srgbClr val="FF3300"/>
                </a:solidFill>
                <a:effectLst>
                  <a:outerShdw blurRad="38100" dist="38100" dir="2700000" algn="tl">
                    <a:srgbClr val="000000">
                      <a:alpha val="43137"/>
                    </a:srgbClr>
                  </a:outerShdw>
                </a:effectLst>
                <a:latin typeface="Traditional Arabic" panose="02020603050405020304" pitchFamily="18" charset="-78"/>
                <a:cs typeface="AGA Aladdin Regular" pitchFamily="2" charset="-78"/>
              </a:rPr>
              <a:t> مثال: يعتبر العدد  </a:t>
            </a:r>
            <a:r>
              <a:rPr lang="en-US" sz="3600" b="1" dirty="0">
                <a:solidFill>
                  <a:srgbClr val="FF3300"/>
                </a:solidFill>
                <a:effectLst>
                  <a:outerShdw blurRad="38100" dist="38100" dir="2700000" algn="tl">
                    <a:srgbClr val="000000">
                      <a:alpha val="43137"/>
                    </a:srgbClr>
                  </a:outerShdw>
                </a:effectLst>
                <a:latin typeface="Traditional Arabic" panose="02020603050405020304" pitchFamily="18" charset="-78"/>
                <a:cs typeface="AGA Aladdin Regular" pitchFamily="2" charset="-78"/>
              </a:rPr>
              <a:t>(1 1 0 1)</a:t>
            </a:r>
            <a:r>
              <a:rPr lang="en-US" sz="3600" b="1" baseline="-25000" dirty="0">
                <a:solidFill>
                  <a:srgbClr val="FF3300"/>
                </a:solidFill>
                <a:effectLst>
                  <a:outerShdw blurRad="38100" dist="38100" dir="2700000" algn="tl">
                    <a:srgbClr val="000000">
                      <a:alpha val="43137"/>
                    </a:srgbClr>
                  </a:outerShdw>
                </a:effectLst>
                <a:latin typeface="Traditional Arabic" panose="02020603050405020304" pitchFamily="18" charset="-78"/>
                <a:cs typeface="AGA Aladdin Regular" pitchFamily="2" charset="-78"/>
              </a:rPr>
              <a:t> 2</a:t>
            </a:r>
            <a:r>
              <a:rPr lang="ar-SA" sz="3600" b="1" dirty="0">
                <a:solidFill>
                  <a:srgbClr val="FF3300"/>
                </a:solidFill>
                <a:effectLst>
                  <a:outerShdw blurRad="38100" dist="38100" dir="2700000" algn="tl">
                    <a:srgbClr val="000000">
                      <a:alpha val="43137"/>
                    </a:srgbClr>
                  </a:outerShdw>
                </a:effectLst>
                <a:latin typeface="Traditional Arabic" panose="02020603050405020304" pitchFamily="18" charset="-78"/>
                <a:cs typeface="AGA Aladdin Regular" pitchFamily="2" charset="-78"/>
              </a:rPr>
              <a:t> مساويا  </a:t>
            </a:r>
            <a:r>
              <a:rPr lang="en-US" sz="3600" b="1" dirty="0">
                <a:solidFill>
                  <a:srgbClr val="FF3300"/>
                </a:solidFill>
                <a:effectLst>
                  <a:outerShdw blurRad="38100" dist="38100" dir="2700000" algn="tl">
                    <a:srgbClr val="000000">
                      <a:alpha val="43137"/>
                    </a:srgbClr>
                  </a:outerShdw>
                </a:effectLst>
                <a:latin typeface="Traditional Arabic" panose="02020603050405020304" pitchFamily="18" charset="-78"/>
                <a:cs typeface="AGA Aladdin Regular" pitchFamily="2" charset="-78"/>
              </a:rPr>
              <a:t>(13)</a:t>
            </a:r>
            <a:r>
              <a:rPr lang="en-US" sz="3600" b="1" baseline="-25000" dirty="0">
                <a:solidFill>
                  <a:srgbClr val="FF3300"/>
                </a:solidFill>
                <a:effectLst>
                  <a:outerShdw blurRad="38100" dist="38100" dir="2700000" algn="tl">
                    <a:srgbClr val="000000">
                      <a:alpha val="43137"/>
                    </a:srgbClr>
                  </a:outerShdw>
                </a:effectLst>
                <a:latin typeface="Traditional Arabic" panose="02020603050405020304" pitchFamily="18" charset="-78"/>
                <a:cs typeface="AGA Aladdin Regular" pitchFamily="2" charset="-78"/>
              </a:rPr>
              <a:t> 10</a:t>
            </a:r>
            <a:r>
              <a:rPr lang="ar-SA" sz="3600" b="1" dirty="0">
                <a:solidFill>
                  <a:srgbClr val="FF3300"/>
                </a:solidFill>
                <a:effectLst>
                  <a:outerShdw blurRad="38100" dist="38100" dir="2700000" algn="tl">
                    <a:srgbClr val="000000">
                      <a:alpha val="43137"/>
                    </a:srgbClr>
                  </a:outerShdw>
                </a:effectLst>
                <a:latin typeface="Traditional Arabic" panose="02020603050405020304" pitchFamily="18" charset="-78"/>
                <a:cs typeface="AGA Aladdin Regular" pitchFamily="2" charset="-78"/>
              </a:rPr>
              <a:t> </a:t>
            </a:r>
          </a:p>
        </p:txBody>
      </p:sp>
      <p:sp>
        <p:nvSpPr>
          <p:cNvPr id="10" name="Text Box 5"/>
          <p:cNvSpPr txBox="1">
            <a:spLocks noChangeArrowheads="1"/>
          </p:cNvSpPr>
          <p:nvPr/>
        </p:nvSpPr>
        <p:spPr bwMode="auto">
          <a:xfrm>
            <a:off x="554747" y="4806632"/>
            <a:ext cx="7924800" cy="1669688"/>
          </a:xfrm>
          <a:prstGeom prst="rect">
            <a:avLst/>
          </a:prstGeom>
          <a:noFill/>
          <a:ln w="9525">
            <a:noFill/>
            <a:miter lim="800000"/>
            <a:headEnd/>
            <a:tailEnd/>
          </a:ln>
          <a:effectLst/>
        </p:spPr>
        <p:txBody>
          <a:bodyPr>
            <a:spAutoFit/>
          </a:bodyPr>
          <a:lstStyle/>
          <a:p>
            <a:pPr algn="l" rtl="0" eaLnBrk="0" fontAlgn="base" hangingPunct="0">
              <a:spcBef>
                <a:spcPct val="50000"/>
              </a:spcBef>
              <a:spcAft>
                <a:spcPct val="0"/>
              </a:spcAft>
            </a:pPr>
            <a:r>
              <a:rPr lang="en-US" sz="3200" b="1" dirty="0">
                <a:solidFill>
                  <a:prstClr val="black"/>
                </a:solidFill>
                <a:effectLst>
                  <a:outerShdw blurRad="38100" dist="38100" dir="2700000" algn="tl">
                    <a:srgbClr val="000000">
                      <a:alpha val="43137"/>
                    </a:srgbClr>
                  </a:outerShdw>
                </a:effectLst>
                <a:latin typeface="Times New Roman" pitchFamily="18" charset="0"/>
              </a:rPr>
              <a:t>1101  =   1x2</a:t>
            </a:r>
            <a:r>
              <a:rPr lang="en-US" sz="3200" b="1" baseline="30000" dirty="0">
                <a:solidFill>
                  <a:prstClr val="black"/>
                </a:solidFill>
                <a:effectLst>
                  <a:outerShdw blurRad="38100" dist="38100" dir="2700000" algn="tl">
                    <a:srgbClr val="000000">
                      <a:alpha val="43137"/>
                    </a:srgbClr>
                  </a:outerShdw>
                </a:effectLst>
                <a:latin typeface="Times New Roman" pitchFamily="18" charset="0"/>
              </a:rPr>
              <a:t>3</a:t>
            </a:r>
            <a:r>
              <a:rPr lang="en-US" sz="3200" b="1" dirty="0">
                <a:solidFill>
                  <a:prstClr val="black"/>
                </a:solidFill>
                <a:effectLst>
                  <a:outerShdw blurRad="38100" dist="38100" dir="2700000" algn="tl">
                    <a:srgbClr val="000000">
                      <a:alpha val="43137"/>
                    </a:srgbClr>
                  </a:outerShdw>
                </a:effectLst>
                <a:latin typeface="Times New Roman" pitchFamily="18" charset="0"/>
              </a:rPr>
              <a:t> + 1x2</a:t>
            </a:r>
            <a:r>
              <a:rPr lang="en-US" sz="3200" b="1" baseline="30000" dirty="0">
                <a:solidFill>
                  <a:prstClr val="black"/>
                </a:solidFill>
                <a:effectLst>
                  <a:outerShdw blurRad="38100" dist="38100" dir="2700000" algn="tl">
                    <a:srgbClr val="000000">
                      <a:alpha val="43137"/>
                    </a:srgbClr>
                  </a:outerShdw>
                </a:effectLst>
                <a:latin typeface="Times New Roman" pitchFamily="18" charset="0"/>
              </a:rPr>
              <a:t>2</a:t>
            </a:r>
            <a:r>
              <a:rPr lang="en-US" sz="3200" b="1" dirty="0">
                <a:solidFill>
                  <a:prstClr val="black"/>
                </a:solidFill>
                <a:effectLst>
                  <a:outerShdw blurRad="38100" dist="38100" dir="2700000" algn="tl">
                    <a:srgbClr val="000000">
                      <a:alpha val="43137"/>
                    </a:srgbClr>
                  </a:outerShdw>
                </a:effectLst>
                <a:latin typeface="Times New Roman" pitchFamily="18" charset="0"/>
              </a:rPr>
              <a:t> + 0x2</a:t>
            </a:r>
            <a:r>
              <a:rPr lang="en-US" sz="3200" b="1" baseline="30000" dirty="0">
                <a:solidFill>
                  <a:prstClr val="black"/>
                </a:solidFill>
                <a:effectLst>
                  <a:outerShdw blurRad="38100" dist="38100" dir="2700000" algn="tl">
                    <a:srgbClr val="000000">
                      <a:alpha val="43137"/>
                    </a:srgbClr>
                  </a:outerShdw>
                </a:effectLst>
                <a:latin typeface="Times New Roman" pitchFamily="18" charset="0"/>
              </a:rPr>
              <a:t>1</a:t>
            </a:r>
            <a:r>
              <a:rPr lang="en-US" sz="3200" b="1" dirty="0">
                <a:solidFill>
                  <a:prstClr val="black"/>
                </a:solidFill>
                <a:effectLst>
                  <a:outerShdw blurRad="38100" dist="38100" dir="2700000" algn="tl">
                    <a:srgbClr val="000000">
                      <a:alpha val="43137"/>
                    </a:srgbClr>
                  </a:outerShdw>
                </a:effectLst>
                <a:latin typeface="Times New Roman" pitchFamily="18" charset="0"/>
              </a:rPr>
              <a:t> + 1x2</a:t>
            </a:r>
            <a:r>
              <a:rPr lang="en-US" sz="3200" b="1" baseline="30000" dirty="0">
                <a:solidFill>
                  <a:prstClr val="black"/>
                </a:solidFill>
                <a:effectLst>
                  <a:outerShdw blurRad="38100" dist="38100" dir="2700000" algn="tl">
                    <a:srgbClr val="000000">
                      <a:alpha val="43137"/>
                    </a:srgbClr>
                  </a:outerShdw>
                </a:effectLst>
                <a:latin typeface="Times New Roman" pitchFamily="18" charset="0"/>
              </a:rPr>
              <a:t>0</a:t>
            </a:r>
          </a:p>
          <a:p>
            <a:pPr algn="l" rtl="0" eaLnBrk="0" fontAlgn="base" hangingPunct="0">
              <a:spcBef>
                <a:spcPct val="50000"/>
              </a:spcBef>
              <a:spcAft>
                <a:spcPct val="0"/>
              </a:spcAft>
            </a:pPr>
            <a:br>
              <a:rPr lang="en-US" sz="100" b="1" baseline="30000" dirty="0">
                <a:solidFill>
                  <a:prstClr val="black"/>
                </a:solidFill>
                <a:effectLst>
                  <a:outerShdw blurRad="38100" dist="38100" dir="2700000" algn="tl">
                    <a:srgbClr val="000000">
                      <a:alpha val="43137"/>
                    </a:srgbClr>
                  </a:outerShdw>
                </a:effectLst>
                <a:latin typeface="Times New Roman" pitchFamily="18" charset="0"/>
              </a:rPr>
            </a:br>
            <a:r>
              <a:rPr lang="en-US" sz="3200" b="1" baseline="30000" dirty="0">
                <a:solidFill>
                  <a:prstClr val="black"/>
                </a:solidFill>
                <a:effectLst>
                  <a:outerShdw blurRad="38100" dist="38100" dir="2700000" algn="tl">
                    <a:srgbClr val="000000">
                      <a:alpha val="43137"/>
                    </a:srgbClr>
                  </a:outerShdw>
                </a:effectLst>
                <a:latin typeface="Times New Roman" pitchFamily="18" charset="0"/>
              </a:rPr>
              <a:t>              </a:t>
            </a:r>
            <a:r>
              <a:rPr lang="en-US" sz="3200" b="1" dirty="0">
                <a:solidFill>
                  <a:prstClr val="black"/>
                </a:solidFill>
                <a:effectLst>
                  <a:outerShdw blurRad="38100" dist="38100" dir="2700000" algn="tl">
                    <a:srgbClr val="000000">
                      <a:alpha val="43137"/>
                    </a:srgbClr>
                  </a:outerShdw>
                </a:effectLst>
                <a:latin typeface="Times New Roman" pitchFamily="18" charset="0"/>
              </a:rPr>
              <a:t> =     8    +   4  </a:t>
            </a:r>
            <a:r>
              <a:rPr lang="en-US" sz="3600" b="1" dirty="0">
                <a:solidFill>
                  <a:prstClr val="black"/>
                </a:solidFill>
                <a:effectLst>
                  <a:outerShdw blurRad="38100" dist="38100" dir="2700000" algn="tl">
                    <a:srgbClr val="000000">
                      <a:alpha val="43137"/>
                    </a:srgbClr>
                  </a:outerShdw>
                </a:effectLst>
                <a:latin typeface="Times New Roman" pitchFamily="18" charset="0"/>
              </a:rPr>
              <a:t>  </a:t>
            </a:r>
            <a:r>
              <a:rPr lang="en-US" sz="3200" b="1" dirty="0">
                <a:solidFill>
                  <a:prstClr val="black"/>
                </a:solidFill>
                <a:effectLst>
                  <a:outerShdw blurRad="38100" dist="38100" dir="2700000" algn="tl">
                    <a:srgbClr val="000000">
                      <a:alpha val="43137"/>
                    </a:srgbClr>
                  </a:outerShdw>
                </a:effectLst>
                <a:latin typeface="Times New Roman" pitchFamily="18" charset="0"/>
              </a:rPr>
              <a:t>+   0  </a:t>
            </a:r>
            <a:r>
              <a:rPr lang="en-US" sz="2000" b="1" dirty="0">
                <a:solidFill>
                  <a:prstClr val="black"/>
                </a:solidFill>
                <a:effectLst>
                  <a:outerShdw blurRad="38100" dist="38100" dir="2700000" algn="tl">
                    <a:srgbClr val="000000">
                      <a:alpha val="43137"/>
                    </a:srgbClr>
                  </a:outerShdw>
                </a:effectLst>
                <a:latin typeface="Times New Roman" pitchFamily="18" charset="0"/>
              </a:rPr>
              <a:t>  </a:t>
            </a:r>
            <a:r>
              <a:rPr lang="en-US" sz="3200" b="1" dirty="0">
                <a:solidFill>
                  <a:prstClr val="black"/>
                </a:solidFill>
                <a:effectLst>
                  <a:outerShdw blurRad="38100" dist="38100" dir="2700000" algn="tl">
                    <a:srgbClr val="000000">
                      <a:alpha val="43137"/>
                    </a:srgbClr>
                  </a:outerShdw>
                </a:effectLst>
                <a:latin typeface="Times New Roman" pitchFamily="18" charset="0"/>
              </a:rPr>
              <a:t> +   1</a:t>
            </a:r>
          </a:p>
          <a:p>
            <a:pPr algn="l" rtl="0" eaLnBrk="0" fontAlgn="base" hangingPunct="0">
              <a:spcBef>
                <a:spcPct val="50000"/>
              </a:spcBef>
              <a:spcAft>
                <a:spcPct val="0"/>
              </a:spcAft>
            </a:pPr>
            <a:br>
              <a:rPr lang="en-US" sz="100" b="1" dirty="0">
                <a:solidFill>
                  <a:prstClr val="black"/>
                </a:solidFill>
                <a:effectLst>
                  <a:outerShdw blurRad="38100" dist="38100" dir="2700000" algn="tl">
                    <a:srgbClr val="000000">
                      <a:alpha val="43137"/>
                    </a:srgbClr>
                  </a:outerShdw>
                </a:effectLst>
                <a:latin typeface="Times New Roman" pitchFamily="18" charset="0"/>
              </a:rPr>
            </a:br>
            <a:r>
              <a:rPr lang="en-US" sz="3200" b="1" dirty="0">
                <a:solidFill>
                  <a:prstClr val="black"/>
                </a:solidFill>
                <a:effectLst>
                  <a:outerShdw blurRad="38100" dist="38100" dir="2700000" algn="tl">
                    <a:srgbClr val="000000">
                      <a:alpha val="43137"/>
                    </a:srgbClr>
                  </a:outerShdw>
                </a:effectLst>
                <a:latin typeface="Times New Roman" pitchFamily="18" charset="0"/>
              </a:rPr>
              <a:t>                     =  13</a:t>
            </a:r>
            <a:endParaRPr lang="en-US" sz="3200" b="1" baseline="30000" dirty="0">
              <a:solidFill>
                <a:prstClr val="black"/>
              </a:solidFill>
              <a:effectLst>
                <a:outerShdw blurRad="38100" dist="38100" dir="2700000" algn="tl">
                  <a:srgbClr val="000000">
                    <a:alpha val="43137"/>
                  </a:srgbClr>
                </a:outerShdw>
              </a:effectLst>
              <a:latin typeface="Times New Roman" pitchFamily="18" charset="0"/>
            </a:endParaRPr>
          </a:p>
        </p:txBody>
      </p:sp>
      <p:sp>
        <p:nvSpPr>
          <p:cNvPr id="13" name="Rectangle 2"/>
          <p:cNvSpPr txBox="1">
            <a:spLocks noChangeArrowheads="1"/>
          </p:cNvSpPr>
          <p:nvPr/>
        </p:nvSpPr>
        <p:spPr>
          <a:xfrm>
            <a:off x="0" y="237505"/>
            <a:ext cx="9144000" cy="667990"/>
          </a:xfrm>
          <a:prstGeom prst="rect">
            <a:avLst/>
          </a:prstGeom>
          <a:solidFill>
            <a:schemeClr val="accent2"/>
          </a:solidFill>
          <a:ln w="9525">
            <a:noFill/>
            <a:miter lim="800000"/>
            <a:headEnd/>
            <a:tailEnd/>
          </a:ln>
          <a:effectLst/>
        </p:spPr>
        <p:txBody>
          <a:bodyPr vert="horz" wrap="square" lIns="92075" tIns="108000" rIns="92075" bIns="46038" rtlCol="1" anchor="ctr">
            <a:spAutoFit/>
          </a:bodyPr>
          <a:lstStyle>
            <a:lvl1pPr algn="r" defTabSz="685800" rtl="1" eaLnBrk="1" latinLnBrk="0" hangingPunct="1">
              <a:lnSpc>
                <a:spcPct val="90000"/>
              </a:lnSpc>
              <a:spcBef>
                <a:spcPct val="0"/>
              </a:spcBef>
              <a:buNone/>
              <a:defRPr sz="3300" kern="1200">
                <a:solidFill>
                  <a:schemeClr val="tx1"/>
                </a:solidFill>
                <a:latin typeface="+mj-lt"/>
                <a:ea typeface="+mj-ea"/>
                <a:cs typeface="+mj-cs"/>
              </a:defRPr>
            </a:lvl1pPr>
          </a:lstStyle>
          <a:p>
            <a:pPr eaLnBrk="0" fontAlgn="base" hangingPunct="0">
              <a:spcAft>
                <a:spcPct val="0"/>
              </a:spcAft>
            </a:pPr>
            <a:r>
              <a:rPr lang="ar-SA" sz="3600" b="1" dirty="0">
                <a:ln w="9525">
                  <a:noFill/>
                  <a:prstDash val="solid"/>
                </a:ln>
                <a:solidFill>
                  <a:sysClr val="windowText" lastClr="000000"/>
                </a:solidFill>
                <a:effectLst>
                  <a:glow rad="101600">
                    <a:prstClr val="white">
                      <a:alpha val="60000"/>
                    </a:prstClr>
                  </a:glow>
                  <a:outerShdw blurRad="12700" dist="38100" dir="2700000" algn="tl" rotWithShape="0">
                    <a:srgbClr val="4472C4">
                      <a:lumMod val="60000"/>
                      <a:lumOff val="40000"/>
                    </a:srgbClr>
                  </a:outerShdw>
                </a:effectLst>
                <a:latin typeface="Traditional Arabic" panose="02020603050405020304" pitchFamily="18" charset="-78"/>
                <a:cs typeface="Traditional Arabic" panose="02020603050405020304" pitchFamily="18" charset="-78"/>
              </a:rPr>
              <a:t> (3-3-2) نظام العدد الثنائي </a:t>
            </a:r>
            <a:r>
              <a:rPr lang="en-US" sz="3600" b="1" dirty="0">
                <a:ln w="9525">
                  <a:noFill/>
                  <a:prstDash val="solid"/>
                </a:ln>
                <a:solidFill>
                  <a:sysClr val="windowText" lastClr="000000"/>
                </a:solidFill>
                <a:effectLst>
                  <a:glow rad="101600">
                    <a:prstClr val="white">
                      <a:alpha val="60000"/>
                    </a:prstClr>
                  </a:glow>
                  <a:outerShdw blurRad="12700" dist="38100" dir="2700000" algn="tl" rotWithShape="0">
                    <a:srgbClr val="4472C4">
                      <a:lumMod val="60000"/>
                      <a:lumOff val="40000"/>
                    </a:srgbClr>
                  </a:outerShdw>
                </a:effectLst>
                <a:latin typeface="Traditional Arabic" panose="02020603050405020304" pitchFamily="18" charset="-78"/>
                <a:cs typeface="Traditional Arabic" panose="02020603050405020304" pitchFamily="18" charset="-78"/>
              </a:rPr>
              <a:t>(Binary System) </a:t>
            </a:r>
            <a:endParaRPr lang="en-US" sz="3200" b="1" dirty="0">
              <a:ln w="9525">
                <a:noFill/>
                <a:prstDash val="solid"/>
              </a:ln>
              <a:solidFill>
                <a:sysClr val="windowText" lastClr="000000"/>
              </a:solidFill>
              <a:effectLst>
                <a:glow rad="101600">
                  <a:prstClr val="white">
                    <a:alpha val="60000"/>
                  </a:prstClr>
                </a:glow>
                <a:outerShdw blurRad="12700" dist="38100" dir="2700000" algn="tl" rotWithShape="0">
                  <a:srgbClr val="4472C4">
                    <a:lumMod val="60000"/>
                    <a:lumOff val="40000"/>
                  </a:srgbClr>
                </a:outerShdw>
              </a:effectLst>
              <a:latin typeface="Traditional Arabic" panose="02020603050405020304" pitchFamily="18" charset="-78"/>
              <a:cs typeface="Traditional Arabic" panose="02020603050405020304" pitchFamily="18" charset="-78"/>
            </a:endParaRPr>
          </a:p>
        </p:txBody>
      </p:sp>
      <p:pic>
        <p:nvPicPr>
          <p:cNvPr id="14" name="صورة 1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935" y="35718"/>
            <a:ext cx="809625" cy="1071563"/>
          </a:xfrm>
          <a:prstGeom prst="rect">
            <a:avLst/>
          </a:prstGeom>
        </p:spPr>
      </p:pic>
    </p:spTree>
    <p:extLst>
      <p:ext uri="{BB962C8B-B14F-4D97-AF65-F5344CB8AC3E}">
        <p14:creationId xmlns:p14="http://schemas.microsoft.com/office/powerpoint/2010/main" val="76425832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2000"/>
                                        <p:tgtEl>
                                          <p:spTgt spid="13"/>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circle(in)">
                                      <p:cBhvr>
                                        <p:cTn id="11" dur="20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wipe(right)">
                                      <p:cBhvr>
                                        <p:cTn id="16" dur="2000"/>
                                        <p:tgtEl>
                                          <p:spTgt spid="2">
                                            <p:txEl>
                                              <p:pRg st="0" end="0"/>
                                            </p:txEl>
                                          </p:spTgt>
                                        </p:tgtEl>
                                      </p:cBhvr>
                                    </p:animEffect>
                                  </p:childTnLst>
                                </p:cTn>
                              </p:par>
                            </p:childTnLst>
                          </p:cTn>
                        </p:par>
                        <p:par>
                          <p:cTn id="17" fill="hold">
                            <p:stCondLst>
                              <p:cond delay="2000"/>
                            </p:stCondLst>
                            <p:childTnLst>
                              <p:par>
                                <p:cTn id="18" presetID="22" presetClass="entr" presetSubtype="2" fill="hold" nodeType="after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wipe(right)">
                                      <p:cBhvr>
                                        <p:cTn id="20" dur="20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3123"/>
                                        </p:tgtEl>
                                        <p:attrNameLst>
                                          <p:attrName>style.visibility</p:attrName>
                                        </p:attrNameLst>
                                      </p:cBhvr>
                                      <p:to>
                                        <p:strVal val="visible"/>
                                      </p:to>
                                    </p:set>
                                    <p:animEffect transition="in" filter="fade">
                                      <p:cBhvr>
                                        <p:cTn id="25" dur="500"/>
                                        <p:tgtEl>
                                          <p:spTgt spid="133123"/>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133125"/>
                                        </p:tgtEl>
                                        <p:attrNameLst>
                                          <p:attrName>style.visibility</p:attrName>
                                        </p:attrNameLst>
                                      </p:cBhvr>
                                      <p:to>
                                        <p:strVal val="visible"/>
                                      </p:to>
                                    </p:set>
                                    <p:animEffect transition="in" filter="fade">
                                      <p:cBhvr>
                                        <p:cTn id="30" dur="1000"/>
                                        <p:tgtEl>
                                          <p:spTgt spid="133125"/>
                                        </p:tgtEl>
                                      </p:cBhvr>
                                    </p:animEffect>
                                    <p:anim calcmode="lin" valueType="num">
                                      <p:cBhvr>
                                        <p:cTn id="31" dur="1000" fill="hold"/>
                                        <p:tgtEl>
                                          <p:spTgt spid="133125"/>
                                        </p:tgtEl>
                                        <p:attrNameLst>
                                          <p:attrName>ppt_x</p:attrName>
                                        </p:attrNameLst>
                                      </p:cBhvr>
                                      <p:tavLst>
                                        <p:tav tm="0">
                                          <p:val>
                                            <p:strVal val="#ppt_x"/>
                                          </p:val>
                                        </p:tav>
                                        <p:tav tm="100000">
                                          <p:val>
                                            <p:strVal val="#ppt_x"/>
                                          </p:val>
                                        </p:tav>
                                      </p:tavLst>
                                    </p:anim>
                                    <p:anim calcmode="lin" valueType="num">
                                      <p:cBhvr>
                                        <p:cTn id="32" dur="1000" fill="hold"/>
                                        <p:tgtEl>
                                          <p:spTgt spid="1331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133126"/>
                                        </p:tgtEl>
                                        <p:attrNameLst>
                                          <p:attrName>style.visibility</p:attrName>
                                        </p:attrNameLst>
                                      </p:cBhvr>
                                      <p:to>
                                        <p:strVal val="visible"/>
                                      </p:to>
                                    </p:set>
                                    <p:animEffect transition="in" filter="fade">
                                      <p:cBhvr>
                                        <p:cTn id="37" dur="1000"/>
                                        <p:tgtEl>
                                          <p:spTgt spid="133126"/>
                                        </p:tgtEl>
                                      </p:cBhvr>
                                    </p:animEffect>
                                    <p:anim calcmode="lin" valueType="num">
                                      <p:cBhvr>
                                        <p:cTn id="38" dur="1000" fill="hold"/>
                                        <p:tgtEl>
                                          <p:spTgt spid="133126"/>
                                        </p:tgtEl>
                                        <p:attrNameLst>
                                          <p:attrName>ppt_x</p:attrName>
                                        </p:attrNameLst>
                                      </p:cBhvr>
                                      <p:tavLst>
                                        <p:tav tm="0">
                                          <p:val>
                                            <p:strVal val="#ppt_x"/>
                                          </p:val>
                                        </p:tav>
                                        <p:tav tm="100000">
                                          <p:val>
                                            <p:strVal val="#ppt_x"/>
                                          </p:val>
                                        </p:tav>
                                      </p:tavLst>
                                    </p:anim>
                                    <p:anim calcmode="lin" valueType="num">
                                      <p:cBhvr>
                                        <p:cTn id="39" dur="1000" fill="hold"/>
                                        <p:tgtEl>
                                          <p:spTgt spid="13312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133127">
                                            <p:txEl>
                                              <p:pRg st="0" end="0"/>
                                            </p:txEl>
                                          </p:spTgt>
                                        </p:tgtEl>
                                        <p:attrNameLst>
                                          <p:attrName>style.visibility</p:attrName>
                                        </p:attrNameLst>
                                      </p:cBhvr>
                                      <p:to>
                                        <p:strVal val="visible"/>
                                      </p:to>
                                    </p:set>
                                    <p:animEffect transition="in" filter="wipe(right)">
                                      <p:cBhvr>
                                        <p:cTn id="44" dur="2000"/>
                                        <p:tgtEl>
                                          <p:spTgt spid="133127">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nodeType="clickEffect">
                                  <p:stCondLst>
                                    <p:cond delay="0"/>
                                  </p:stCondLst>
                                  <p:childTnLst>
                                    <p:set>
                                      <p:cBhvr>
                                        <p:cTn id="48" dur="1" fill="hold">
                                          <p:stCondLst>
                                            <p:cond delay="0"/>
                                          </p:stCondLst>
                                        </p:cTn>
                                        <p:tgtEl>
                                          <p:spTgt spid="133127">
                                            <p:txEl>
                                              <p:pRg st="1" end="1"/>
                                            </p:txEl>
                                          </p:spTgt>
                                        </p:tgtEl>
                                        <p:attrNameLst>
                                          <p:attrName>style.visibility</p:attrName>
                                        </p:attrNameLst>
                                      </p:cBhvr>
                                      <p:to>
                                        <p:strVal val="visible"/>
                                      </p:to>
                                    </p:set>
                                    <p:animEffect transition="in" filter="wipe(right)">
                                      <p:cBhvr>
                                        <p:cTn id="49" dur="2000"/>
                                        <p:tgtEl>
                                          <p:spTgt spid="133127">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5" presetClass="entr" presetSubtype="0" fill="hold" grpId="0" nodeType="clickEffect">
                                  <p:stCondLst>
                                    <p:cond delay="0"/>
                                  </p:stCondLst>
                                  <p:childTnLst>
                                    <p:set>
                                      <p:cBhvr>
                                        <p:cTn id="53" dur="1" fill="hold">
                                          <p:stCondLst>
                                            <p:cond delay="0"/>
                                          </p:stCondLst>
                                        </p:cTn>
                                        <p:tgtEl>
                                          <p:spTgt spid="3"/>
                                        </p:tgtEl>
                                        <p:attrNameLst>
                                          <p:attrName>style.visibility</p:attrName>
                                        </p:attrNameLst>
                                      </p:cBhvr>
                                      <p:to>
                                        <p:strVal val="visible"/>
                                      </p:to>
                                    </p:set>
                                    <p:anim calcmode="lin" valueType="num">
                                      <p:cBhvr>
                                        <p:cTn id="54" dur="2000" fill="hold"/>
                                        <p:tgtEl>
                                          <p:spTgt spid="3"/>
                                        </p:tgtEl>
                                        <p:attrNameLst>
                                          <p:attrName>ppt_w</p:attrName>
                                        </p:attrNameLst>
                                      </p:cBhvr>
                                      <p:tavLst>
                                        <p:tav tm="0">
                                          <p:val>
                                            <p:fltVal val="0"/>
                                          </p:val>
                                        </p:tav>
                                        <p:tav tm="100000">
                                          <p:val>
                                            <p:strVal val="#ppt_w"/>
                                          </p:val>
                                        </p:tav>
                                      </p:tavLst>
                                    </p:anim>
                                    <p:anim calcmode="lin" valueType="num">
                                      <p:cBhvr>
                                        <p:cTn id="55" dur="2000" fill="hold"/>
                                        <p:tgtEl>
                                          <p:spTgt spid="3"/>
                                        </p:tgtEl>
                                        <p:attrNameLst>
                                          <p:attrName>ppt_h</p:attrName>
                                        </p:attrNameLst>
                                      </p:cBhvr>
                                      <p:tavLst>
                                        <p:tav tm="0">
                                          <p:val>
                                            <p:fltVal val="0"/>
                                          </p:val>
                                        </p:tav>
                                        <p:tav tm="100000">
                                          <p:val>
                                            <p:strVal val="#ppt_h"/>
                                          </p:val>
                                        </p:tav>
                                      </p:tavLst>
                                    </p:anim>
                                    <p:anim calcmode="lin" valueType="num">
                                      <p:cBhvr>
                                        <p:cTn id="56" dur="2000" fill="hold"/>
                                        <p:tgtEl>
                                          <p:spTgt spid="3"/>
                                        </p:tgtEl>
                                        <p:attrNameLst>
                                          <p:attrName>ppt_x</p:attrName>
                                        </p:attrNameLst>
                                      </p:cBhvr>
                                      <p:tavLst>
                                        <p:tav tm="0" fmla="#ppt_x+(cos(-2*pi*(1-$))*-#ppt_x-sin(-2*pi*(1-$))*(1-#ppt_y))*(1-$)">
                                          <p:val>
                                            <p:fltVal val="0"/>
                                          </p:val>
                                        </p:tav>
                                        <p:tav tm="100000">
                                          <p:val>
                                            <p:fltVal val="1"/>
                                          </p:val>
                                        </p:tav>
                                      </p:tavLst>
                                    </p:anim>
                                    <p:anim calcmode="lin" valueType="num">
                                      <p:cBhvr>
                                        <p:cTn id="57" dur="2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0">
                                            <p:txEl>
                                              <p:pRg st="0" end="0"/>
                                            </p:txEl>
                                          </p:spTgt>
                                        </p:tgtEl>
                                        <p:attrNameLst>
                                          <p:attrName>style.visibility</p:attrName>
                                        </p:attrNameLst>
                                      </p:cBhvr>
                                      <p:to>
                                        <p:strVal val="visible"/>
                                      </p:to>
                                    </p:set>
                                    <p:animEffect transition="in" filter="wipe(left)">
                                      <p:cBhvr>
                                        <p:cTn id="62" dur="2000"/>
                                        <p:tgtEl>
                                          <p:spTgt spid="10">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10">
                                            <p:txEl>
                                              <p:pRg st="1" end="1"/>
                                            </p:txEl>
                                          </p:spTgt>
                                        </p:tgtEl>
                                        <p:attrNameLst>
                                          <p:attrName>style.visibility</p:attrName>
                                        </p:attrNameLst>
                                      </p:cBhvr>
                                      <p:to>
                                        <p:strVal val="visible"/>
                                      </p:to>
                                    </p:set>
                                    <p:animEffect transition="in" filter="wipe(left)">
                                      <p:cBhvr>
                                        <p:cTn id="67" dur="2000"/>
                                        <p:tgtEl>
                                          <p:spTgt spid="10">
                                            <p:txEl>
                                              <p:pRg st="1" end="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10">
                                            <p:txEl>
                                              <p:pRg st="2" end="2"/>
                                            </p:txEl>
                                          </p:spTgt>
                                        </p:tgtEl>
                                        <p:attrNameLst>
                                          <p:attrName>style.visibility</p:attrName>
                                        </p:attrNameLst>
                                      </p:cBhvr>
                                      <p:to>
                                        <p:strVal val="visible"/>
                                      </p:to>
                                    </p:set>
                                    <p:animEffect transition="in" filter="wipe(left)">
                                      <p:cBhvr>
                                        <p:cTn id="72" dur="20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3" grpId="0"/>
      <p:bldP spid="133125" grpId="0"/>
      <p:bldP spid="133126" grpId="0"/>
      <p:bldP spid="3" grpId="0"/>
      <p:bldP spid="1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0" y="237505"/>
            <a:ext cx="9144000" cy="667990"/>
          </a:xfrm>
          <a:prstGeom prst="rect">
            <a:avLst/>
          </a:prstGeom>
          <a:solidFill>
            <a:schemeClr val="accent2"/>
          </a:solidFill>
          <a:ln w="9525">
            <a:noFill/>
            <a:miter lim="800000"/>
            <a:headEnd/>
            <a:tailEnd/>
          </a:ln>
          <a:effectLst/>
        </p:spPr>
        <p:txBody>
          <a:bodyPr vert="horz" wrap="square" lIns="92075" tIns="108000" rIns="92075" bIns="46038" rtlCol="1" anchor="ctr">
            <a:spAutoFit/>
          </a:bodyPr>
          <a:lstStyle>
            <a:lvl1pPr algn="r" defTabSz="685800" rtl="1" eaLnBrk="1" latinLnBrk="0" hangingPunct="1">
              <a:lnSpc>
                <a:spcPct val="90000"/>
              </a:lnSpc>
              <a:spcBef>
                <a:spcPct val="0"/>
              </a:spcBef>
              <a:buNone/>
              <a:defRPr sz="3300" kern="1200">
                <a:solidFill>
                  <a:schemeClr val="tx1"/>
                </a:solidFill>
                <a:latin typeface="+mj-lt"/>
                <a:ea typeface="+mj-ea"/>
                <a:cs typeface="+mj-cs"/>
              </a:defRPr>
            </a:lvl1pPr>
          </a:lstStyle>
          <a:p>
            <a:pPr eaLnBrk="0" fontAlgn="base" hangingPunct="0">
              <a:spcAft>
                <a:spcPct val="0"/>
              </a:spcAft>
            </a:pPr>
            <a:r>
              <a:rPr lang="ar-SA" sz="3600" b="1" dirty="0">
                <a:ln w="9525">
                  <a:noFill/>
                  <a:prstDash val="solid"/>
                </a:ln>
                <a:solidFill>
                  <a:sysClr val="windowText" lastClr="000000"/>
                </a:solidFill>
                <a:effectLst>
                  <a:glow rad="101600">
                    <a:prstClr val="white">
                      <a:alpha val="60000"/>
                    </a:prstClr>
                  </a:glow>
                  <a:outerShdw blurRad="12700" dist="38100" dir="2700000" algn="tl" rotWithShape="0">
                    <a:srgbClr val="4472C4">
                      <a:lumMod val="60000"/>
                      <a:lumOff val="40000"/>
                    </a:srgbClr>
                  </a:outerShdw>
                </a:effectLst>
                <a:latin typeface="Traditional Arabic" panose="02020603050405020304" pitchFamily="18" charset="-78"/>
                <a:cs typeface="Traditional Arabic" panose="02020603050405020304" pitchFamily="18" charset="-78"/>
              </a:rPr>
              <a:t> (3-3-2) نظام العدد الثنائي </a:t>
            </a:r>
            <a:r>
              <a:rPr lang="en-US" sz="3600" b="1" dirty="0">
                <a:ln w="9525">
                  <a:noFill/>
                  <a:prstDash val="solid"/>
                </a:ln>
                <a:solidFill>
                  <a:sysClr val="windowText" lastClr="000000"/>
                </a:solidFill>
                <a:effectLst>
                  <a:glow rad="101600">
                    <a:prstClr val="white">
                      <a:alpha val="60000"/>
                    </a:prstClr>
                  </a:glow>
                  <a:outerShdw blurRad="12700" dist="38100" dir="2700000" algn="tl" rotWithShape="0">
                    <a:srgbClr val="4472C4">
                      <a:lumMod val="60000"/>
                      <a:lumOff val="40000"/>
                    </a:srgbClr>
                  </a:outerShdw>
                </a:effectLst>
                <a:latin typeface="Traditional Arabic" panose="02020603050405020304" pitchFamily="18" charset="-78"/>
                <a:cs typeface="Traditional Arabic" panose="02020603050405020304" pitchFamily="18" charset="-78"/>
              </a:rPr>
              <a:t>(Binary System) </a:t>
            </a:r>
            <a:endParaRPr lang="en-US" sz="3200" b="1" dirty="0">
              <a:ln w="9525">
                <a:noFill/>
                <a:prstDash val="solid"/>
              </a:ln>
              <a:solidFill>
                <a:sysClr val="windowText" lastClr="000000"/>
              </a:solidFill>
              <a:effectLst>
                <a:glow rad="101600">
                  <a:prstClr val="white">
                    <a:alpha val="60000"/>
                  </a:prstClr>
                </a:glow>
                <a:outerShdw blurRad="12700" dist="38100" dir="2700000" algn="tl" rotWithShape="0">
                  <a:srgbClr val="4472C4">
                    <a:lumMod val="60000"/>
                    <a:lumOff val="40000"/>
                  </a:srgbClr>
                </a:outerShdw>
              </a:effectLst>
              <a:latin typeface="Traditional Arabic" panose="02020603050405020304" pitchFamily="18" charset="-78"/>
              <a:cs typeface="Traditional Arabic" panose="02020603050405020304" pitchFamily="18" charset="-78"/>
            </a:endParaRPr>
          </a:p>
        </p:txBody>
      </p:sp>
      <p:pic>
        <p:nvPicPr>
          <p:cNvPr id="14" name="صورة 1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935" y="35718"/>
            <a:ext cx="809625" cy="1071563"/>
          </a:xfrm>
          <a:prstGeom prst="rect">
            <a:avLst/>
          </a:prstGeom>
        </p:spPr>
      </p:pic>
      <p:sp>
        <p:nvSpPr>
          <p:cNvPr id="16" name="مربع نص 15"/>
          <p:cNvSpPr txBox="1"/>
          <p:nvPr/>
        </p:nvSpPr>
        <p:spPr>
          <a:xfrm>
            <a:off x="2895600" y="3852952"/>
            <a:ext cx="3733800" cy="1862048"/>
          </a:xfrm>
          <a:prstGeom prst="rect">
            <a:avLst/>
          </a:prstGeom>
          <a:noFill/>
        </p:spPr>
        <p:txBody>
          <a:bodyPr wrap="square" rtlCol="1">
            <a:spAutoFit/>
          </a:bodyPr>
          <a:lstStyle/>
          <a:p>
            <a:pPr algn="l" rtl="0" fontAlgn="base">
              <a:spcBef>
                <a:spcPct val="0"/>
              </a:spcBef>
              <a:spcAft>
                <a:spcPct val="0"/>
              </a:spcAft>
            </a:pPr>
            <a:r>
              <a:rPr lang="en-US" sz="11500" b="1" dirty="0">
                <a:solidFill>
                  <a:prstClr val="white"/>
                </a:solidFill>
                <a:effectLst>
                  <a:glow rad="228600">
                    <a:prstClr val="black">
                      <a:alpha val="40000"/>
                    </a:prstClr>
                  </a:glow>
                  <a:outerShdw blurRad="38100" dist="38100" dir="2700000" algn="tl">
                    <a:srgbClr val="000000">
                      <a:alpha val="43137"/>
                    </a:srgbClr>
                  </a:outerShdw>
                </a:effectLst>
                <a:latin typeface="Times New Roman" pitchFamily="18" charset="0"/>
              </a:rPr>
              <a:t>(91)</a:t>
            </a:r>
            <a:r>
              <a:rPr lang="en-US" sz="11500" b="1" baseline="-25000" dirty="0">
                <a:solidFill>
                  <a:prstClr val="white"/>
                </a:solidFill>
                <a:effectLst>
                  <a:glow rad="228600">
                    <a:prstClr val="black">
                      <a:alpha val="40000"/>
                    </a:prstClr>
                  </a:glow>
                  <a:outerShdw blurRad="38100" dist="38100" dir="2700000" algn="tl">
                    <a:srgbClr val="000000">
                      <a:alpha val="43137"/>
                    </a:srgbClr>
                  </a:outerShdw>
                </a:effectLst>
                <a:latin typeface="Times New Roman" pitchFamily="18" charset="0"/>
              </a:rPr>
              <a:t>10</a:t>
            </a:r>
            <a:endParaRPr lang="ar-SA" sz="11500" b="1" baseline="-25000" dirty="0">
              <a:solidFill>
                <a:prstClr val="white"/>
              </a:solidFill>
              <a:effectLst>
                <a:glow rad="228600">
                  <a:prstClr val="black">
                    <a:alpha val="40000"/>
                  </a:prstClr>
                </a:glow>
                <a:outerShdw blurRad="38100" dist="38100" dir="2700000" algn="tl">
                  <a:srgbClr val="000000">
                    <a:alpha val="43137"/>
                  </a:srgbClr>
                </a:outerShdw>
              </a:effectLst>
              <a:latin typeface="Times New Roman" pitchFamily="18" charset="0"/>
            </a:endParaRPr>
          </a:p>
        </p:txBody>
      </p:sp>
      <p:sp>
        <p:nvSpPr>
          <p:cNvPr id="6" name="مربع نص 5"/>
          <p:cNvSpPr txBox="1"/>
          <p:nvPr/>
        </p:nvSpPr>
        <p:spPr>
          <a:xfrm>
            <a:off x="703221" y="1600200"/>
            <a:ext cx="7737558" cy="1754326"/>
          </a:xfrm>
          <a:prstGeom prst="rect">
            <a:avLst/>
          </a:prstGeom>
          <a:solidFill>
            <a:srgbClr val="EF925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1">
            <a:spAutoFit/>
          </a:bodyPr>
          <a:lstStyle/>
          <a:p>
            <a:pPr algn="ctr" fontAlgn="base">
              <a:spcBef>
                <a:spcPct val="0"/>
              </a:spcBef>
              <a:spcAft>
                <a:spcPct val="0"/>
              </a:spcAft>
            </a:pPr>
            <a:r>
              <a:rPr lang="ar-SA" sz="5400" b="1" dirty="0">
                <a:solidFill>
                  <a:srgbClr val="FFC000">
                    <a:lumMod val="40000"/>
                    <a:lumOff val="60000"/>
                  </a:srgbClr>
                </a:solidFill>
                <a:effectLst>
                  <a:outerShdw blurRad="38100" dist="38100" dir="2700000" algn="tl">
                    <a:srgbClr val="000000">
                      <a:alpha val="43137"/>
                    </a:srgbClr>
                  </a:outerShdw>
                </a:effectLst>
                <a:latin typeface="Traditional Arabic" panose="02020603050405020304" pitchFamily="18" charset="-78"/>
                <a:cs typeface="AGA Aladdin Regular" pitchFamily="2" charset="-78"/>
              </a:rPr>
              <a:t> كم قيمة العدد الثنائي </a:t>
            </a:r>
            <a:r>
              <a:rPr lang="en-US" sz="5400" b="1" dirty="0">
                <a:solidFill>
                  <a:srgbClr val="FFC000">
                    <a:lumMod val="40000"/>
                    <a:lumOff val="60000"/>
                  </a:srgbClr>
                </a:solidFill>
                <a:effectLst>
                  <a:outerShdw blurRad="38100" dist="38100" dir="2700000" algn="tl">
                    <a:srgbClr val="000000">
                      <a:alpha val="43137"/>
                    </a:srgbClr>
                  </a:outerShdw>
                </a:effectLst>
                <a:latin typeface="Traditional Arabic" panose="02020603050405020304" pitchFamily="18" charset="-78"/>
                <a:cs typeface="AGA Aladdin Regular" pitchFamily="2" charset="-78"/>
              </a:rPr>
              <a:t>(1011011)</a:t>
            </a:r>
            <a:r>
              <a:rPr lang="en-US" sz="5400" b="1" baseline="-25000" dirty="0">
                <a:solidFill>
                  <a:srgbClr val="FFC000">
                    <a:lumMod val="40000"/>
                    <a:lumOff val="60000"/>
                  </a:srgbClr>
                </a:solidFill>
                <a:effectLst>
                  <a:outerShdw blurRad="38100" dist="38100" dir="2700000" algn="tl">
                    <a:srgbClr val="000000">
                      <a:alpha val="43137"/>
                    </a:srgbClr>
                  </a:outerShdw>
                </a:effectLst>
                <a:latin typeface="Traditional Arabic" panose="02020603050405020304" pitchFamily="18" charset="-78"/>
                <a:cs typeface="AGA Aladdin Regular" pitchFamily="2" charset="-78"/>
              </a:rPr>
              <a:t> 2</a:t>
            </a:r>
            <a:r>
              <a:rPr lang="ar-SA" sz="5400" b="1" baseline="-25000" dirty="0">
                <a:solidFill>
                  <a:srgbClr val="FFC000">
                    <a:lumMod val="40000"/>
                    <a:lumOff val="60000"/>
                  </a:srgbClr>
                </a:solidFill>
                <a:effectLst>
                  <a:outerShdw blurRad="38100" dist="38100" dir="2700000" algn="tl">
                    <a:srgbClr val="000000">
                      <a:alpha val="43137"/>
                    </a:srgbClr>
                  </a:outerShdw>
                </a:effectLst>
                <a:latin typeface="Traditional Arabic" panose="02020603050405020304" pitchFamily="18" charset="-78"/>
                <a:cs typeface="AGA Aladdin Regular" pitchFamily="2" charset="-78"/>
              </a:rPr>
              <a:t> </a:t>
            </a:r>
            <a:r>
              <a:rPr lang="ar-SA" sz="5400" b="1" dirty="0">
                <a:solidFill>
                  <a:srgbClr val="FFC000">
                    <a:lumMod val="40000"/>
                    <a:lumOff val="60000"/>
                  </a:srgbClr>
                </a:solidFill>
                <a:effectLst>
                  <a:outerShdw blurRad="38100" dist="38100" dir="2700000" algn="tl">
                    <a:srgbClr val="000000">
                      <a:alpha val="43137"/>
                    </a:srgbClr>
                  </a:outerShdw>
                </a:effectLst>
                <a:latin typeface="Traditional Arabic" panose="02020603050405020304" pitchFamily="18" charset="-78"/>
                <a:cs typeface="AGA Aladdin Regular" pitchFamily="2" charset="-78"/>
              </a:rPr>
              <a:t>في</a:t>
            </a:r>
            <a:r>
              <a:rPr lang="ar-SA" sz="5400" b="1" baseline="-25000" dirty="0">
                <a:solidFill>
                  <a:srgbClr val="FFC000">
                    <a:lumMod val="40000"/>
                    <a:lumOff val="60000"/>
                  </a:srgbClr>
                </a:solidFill>
                <a:effectLst>
                  <a:outerShdw blurRad="38100" dist="38100" dir="2700000" algn="tl">
                    <a:srgbClr val="000000">
                      <a:alpha val="43137"/>
                    </a:srgbClr>
                  </a:outerShdw>
                </a:effectLst>
                <a:latin typeface="Traditional Arabic" panose="02020603050405020304" pitchFamily="18" charset="-78"/>
                <a:cs typeface="AGA Aladdin Regular" pitchFamily="2" charset="-78"/>
              </a:rPr>
              <a:t> </a:t>
            </a:r>
            <a:r>
              <a:rPr lang="ar-SA" sz="5400" b="1" dirty="0">
                <a:solidFill>
                  <a:srgbClr val="FFC000">
                    <a:lumMod val="40000"/>
                    <a:lumOff val="60000"/>
                  </a:srgbClr>
                </a:solidFill>
                <a:effectLst>
                  <a:outerShdw blurRad="38100" dist="38100" dir="2700000" algn="tl">
                    <a:srgbClr val="000000">
                      <a:alpha val="43137"/>
                    </a:srgbClr>
                  </a:outerShdw>
                </a:effectLst>
                <a:latin typeface="Traditional Arabic" panose="02020603050405020304" pitchFamily="18" charset="-78"/>
                <a:cs typeface="AGA Aladdin Regular" pitchFamily="2" charset="-78"/>
              </a:rPr>
              <a:t>النظام</a:t>
            </a:r>
            <a:r>
              <a:rPr lang="ar-SA" sz="5400" b="1" baseline="-25000" dirty="0">
                <a:solidFill>
                  <a:srgbClr val="FFC000">
                    <a:lumMod val="40000"/>
                    <a:lumOff val="60000"/>
                  </a:srgbClr>
                </a:solidFill>
                <a:effectLst>
                  <a:outerShdw blurRad="38100" dist="38100" dir="2700000" algn="tl">
                    <a:srgbClr val="000000">
                      <a:alpha val="43137"/>
                    </a:srgbClr>
                  </a:outerShdw>
                </a:effectLst>
                <a:latin typeface="Traditional Arabic" panose="02020603050405020304" pitchFamily="18" charset="-78"/>
                <a:cs typeface="AGA Aladdin Regular" pitchFamily="2" charset="-78"/>
              </a:rPr>
              <a:t> </a:t>
            </a:r>
            <a:r>
              <a:rPr lang="ar-SA" sz="5400" b="1" dirty="0">
                <a:solidFill>
                  <a:srgbClr val="FFC000">
                    <a:lumMod val="40000"/>
                    <a:lumOff val="60000"/>
                  </a:srgbClr>
                </a:solidFill>
                <a:effectLst>
                  <a:outerShdw blurRad="38100" dist="38100" dir="2700000" algn="tl">
                    <a:srgbClr val="000000">
                      <a:alpha val="43137"/>
                    </a:srgbClr>
                  </a:outerShdw>
                </a:effectLst>
                <a:latin typeface="Traditional Arabic" panose="02020603050405020304" pitchFamily="18" charset="-78"/>
                <a:cs typeface="AGA Aladdin Regular" pitchFamily="2" charset="-78"/>
              </a:rPr>
              <a:t>العشري ؟ </a:t>
            </a:r>
          </a:p>
        </p:txBody>
      </p:sp>
    </p:spTree>
    <p:extLst>
      <p:ext uri="{BB962C8B-B14F-4D97-AF65-F5344CB8AC3E}">
        <p14:creationId xmlns:p14="http://schemas.microsoft.com/office/powerpoint/2010/main" val="284074915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30"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800" decel="100000"/>
                                        <p:tgtEl>
                                          <p:spTgt spid="16"/>
                                        </p:tgtEl>
                                      </p:cBhvr>
                                    </p:animEffect>
                                    <p:anim calcmode="lin" valueType="num">
                                      <p:cBhvr>
                                        <p:cTn id="15" dur="800" decel="100000" fill="hold"/>
                                        <p:tgtEl>
                                          <p:spTgt spid="16"/>
                                        </p:tgtEl>
                                        <p:attrNameLst>
                                          <p:attrName>style.rotation</p:attrName>
                                        </p:attrNameLst>
                                      </p:cBhvr>
                                      <p:tavLst>
                                        <p:tav tm="0">
                                          <p:val>
                                            <p:fltVal val="-90"/>
                                          </p:val>
                                        </p:tav>
                                        <p:tav tm="100000">
                                          <p:val>
                                            <p:fltVal val="0"/>
                                          </p:val>
                                        </p:tav>
                                      </p:tavLst>
                                    </p:anim>
                                    <p:anim calcmode="lin" valueType="num">
                                      <p:cBhvr>
                                        <p:cTn id="16" dur="800" decel="100000" fill="hold"/>
                                        <p:tgtEl>
                                          <p:spTgt spid="16"/>
                                        </p:tgtEl>
                                        <p:attrNameLst>
                                          <p:attrName>ppt_x</p:attrName>
                                        </p:attrNameLst>
                                      </p:cBhvr>
                                      <p:tavLst>
                                        <p:tav tm="0">
                                          <p:val>
                                            <p:strVal val="#ppt_x+0.4"/>
                                          </p:val>
                                        </p:tav>
                                        <p:tav tm="100000">
                                          <p:val>
                                            <p:strVal val="#ppt_x-0.05"/>
                                          </p:val>
                                        </p:tav>
                                      </p:tavLst>
                                    </p:anim>
                                    <p:anim calcmode="lin" valueType="num">
                                      <p:cBhvr>
                                        <p:cTn id="17" dur="800" decel="100000" fill="hold"/>
                                        <p:tgtEl>
                                          <p:spTgt spid="16"/>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رسم تخطيطي 2">
            <a:extLst>
              <a:ext uri="{FF2B5EF4-FFF2-40B4-BE49-F238E27FC236}">
                <a16:creationId xmlns:a16="http://schemas.microsoft.com/office/drawing/2014/main" id="{590D9013-79AF-4E99-84E6-77987ED8C14F}"/>
              </a:ext>
            </a:extLst>
          </p:cNvPr>
          <p:cNvGraphicFramePr/>
          <p:nvPr>
            <p:extLst>
              <p:ext uri="{D42A27DB-BD31-4B8C-83A1-F6EECF244321}">
                <p14:modId xmlns:p14="http://schemas.microsoft.com/office/powerpoint/2010/main" val="2323521906"/>
              </p:ext>
            </p:extLst>
          </p:nvPr>
        </p:nvGraphicFramePr>
        <p:xfrm>
          <a:off x="0" y="188640"/>
          <a:ext cx="8088560" cy="57764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50210913"/>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رسم تخطيطي 1">
            <a:extLst>
              <a:ext uri="{FF2B5EF4-FFF2-40B4-BE49-F238E27FC236}">
                <a16:creationId xmlns:a16="http://schemas.microsoft.com/office/drawing/2014/main" id="{8F995F9F-3835-4187-88FB-549B2C040EFC}"/>
              </a:ext>
            </a:extLst>
          </p:cNvPr>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مستطيل: زوايا مستديرة 2">
            <a:extLst>
              <a:ext uri="{FF2B5EF4-FFF2-40B4-BE49-F238E27FC236}">
                <a16:creationId xmlns:a16="http://schemas.microsoft.com/office/drawing/2014/main" id="{644B2AAF-EB07-4A8A-8D1B-44F35A3EBA41}"/>
              </a:ext>
            </a:extLst>
          </p:cNvPr>
          <p:cNvSpPr/>
          <p:nvPr/>
        </p:nvSpPr>
        <p:spPr>
          <a:xfrm>
            <a:off x="2699792" y="404664"/>
            <a:ext cx="4560168" cy="648072"/>
          </a:xfrm>
          <a:prstGeom prst="round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rgbClr val="B43500"/>
                </a:solidFill>
              </a:rPr>
              <a:t>أهم النقاط التي نركز عليها </a:t>
            </a:r>
          </a:p>
        </p:txBody>
      </p:sp>
    </p:spTree>
    <p:extLst>
      <p:ext uri="{BB962C8B-B14F-4D97-AF65-F5344CB8AC3E}">
        <p14:creationId xmlns:p14="http://schemas.microsoft.com/office/powerpoint/2010/main" val="53932887"/>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print">
            <a:alphaModFix amt="28000"/>
            <a:lum/>
          </a:blip>
          <a:srcRect/>
          <a:stretch>
            <a:fillRect/>
          </a:stretch>
        </a:blipFill>
        <a:effectLst/>
      </p:bgPr>
    </p:bg>
    <p:spTree>
      <p:nvGrpSpPr>
        <p:cNvPr id="1" name=""/>
        <p:cNvGrpSpPr/>
        <p:nvPr/>
      </p:nvGrpSpPr>
      <p:grpSpPr>
        <a:xfrm>
          <a:off x="0" y="0"/>
          <a:ext cx="0" cy="0"/>
          <a:chOff x="0" y="0"/>
          <a:chExt cx="0" cy="0"/>
        </a:xfrm>
      </p:grpSpPr>
      <p:sp>
        <p:nvSpPr>
          <p:cNvPr id="129027" name="Rectangle 3"/>
          <p:cNvSpPr>
            <a:spLocks noGrp="1" noChangeArrowheads="1"/>
          </p:cNvSpPr>
          <p:nvPr>
            <p:ph idx="1"/>
          </p:nvPr>
        </p:nvSpPr>
        <p:spPr>
          <a:xfrm>
            <a:off x="0" y="1143000"/>
            <a:ext cx="8915400" cy="989856"/>
          </a:xfrm>
          <a:noFill/>
          <a:ln/>
        </p:spPr>
        <p:txBody>
          <a:bodyPr lIns="92075" tIns="46038" rIns="92075" bIns="46038">
            <a:noAutofit/>
          </a:bodyPr>
          <a:lstStyle/>
          <a:p>
            <a:pPr marL="342900" indent="-342900" defTabSz="914400" fontAlgn="base">
              <a:spcBef>
                <a:spcPct val="20000"/>
              </a:spcBef>
              <a:spcAft>
                <a:spcPct val="0"/>
              </a:spcAft>
              <a:defRPr/>
            </a:pPr>
            <a:r>
              <a:rPr lang="ar-SA" sz="2500" b="1" kern="0" dirty="0">
                <a:solidFill>
                  <a:schemeClr val="tx2">
                    <a:lumMod val="50000"/>
                  </a:schemeClr>
                </a:solidFill>
                <a:latin typeface="Traditional Arabic" panose="02020603050405020304" pitchFamily="18" charset="-78"/>
                <a:cs typeface="Traditional Arabic" panose="02020603050405020304" pitchFamily="18" charset="-78"/>
              </a:rPr>
              <a:t>أساس النظام العددي العشري رقم ( </a:t>
            </a:r>
            <a:r>
              <a:rPr lang="en-US" sz="2500" b="1" kern="0" dirty="0">
                <a:solidFill>
                  <a:schemeClr val="tx2">
                    <a:lumMod val="50000"/>
                  </a:schemeClr>
                </a:solidFill>
                <a:latin typeface="Traditional Arabic" panose="02020603050405020304" pitchFamily="18" charset="-78"/>
                <a:cs typeface="Traditional Arabic" panose="02020603050405020304" pitchFamily="18" charset="-78"/>
              </a:rPr>
              <a:t>8</a:t>
            </a:r>
            <a:r>
              <a:rPr lang="ar-SA" sz="2500" b="1" kern="0" dirty="0">
                <a:solidFill>
                  <a:schemeClr val="tx2">
                    <a:lumMod val="50000"/>
                  </a:schemeClr>
                </a:solidFill>
                <a:latin typeface="Traditional Arabic" panose="02020603050405020304" pitchFamily="18" charset="-78"/>
                <a:cs typeface="Traditional Arabic" panose="02020603050405020304" pitchFamily="18" charset="-78"/>
              </a:rPr>
              <a:t> ), وعادة يكتب الأساس تحت العدد, مثل </a:t>
            </a:r>
            <a:r>
              <a:rPr lang="en-US" sz="2500" b="1" kern="0" dirty="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(567)</a:t>
            </a:r>
            <a:r>
              <a:rPr lang="en-US" sz="2500" b="1" kern="0" baseline="-25000" dirty="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8</a:t>
            </a:r>
            <a:endParaRPr lang="ar-SA" sz="2500" b="1" kern="0" baseline="-25000" dirty="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endParaRPr>
          </a:p>
          <a:p>
            <a:pPr marL="342900" indent="-342900" defTabSz="914400" fontAlgn="base">
              <a:spcBef>
                <a:spcPct val="20000"/>
              </a:spcBef>
              <a:spcAft>
                <a:spcPct val="0"/>
              </a:spcAft>
              <a:defRPr/>
            </a:pPr>
            <a:r>
              <a:rPr lang="ar-SA" sz="2500" b="1" kern="0" dirty="0">
                <a:solidFill>
                  <a:schemeClr val="tx2">
                    <a:lumMod val="50000"/>
                  </a:schemeClr>
                </a:solidFill>
                <a:latin typeface="Traditional Arabic" panose="02020603050405020304" pitchFamily="18" charset="-78"/>
                <a:cs typeface="Traditional Arabic" panose="02020603050405020304" pitchFamily="18" charset="-78"/>
              </a:rPr>
              <a:t>يأخذ قيما من </a:t>
            </a:r>
            <a:r>
              <a:rPr lang="en-US" sz="2500" b="1" kern="0" dirty="0">
                <a:solidFill>
                  <a:schemeClr val="tx2">
                    <a:lumMod val="50000"/>
                  </a:schemeClr>
                </a:solidFill>
                <a:latin typeface="Traditional Arabic" panose="02020603050405020304" pitchFamily="18" charset="-78"/>
                <a:cs typeface="Traditional Arabic" panose="02020603050405020304" pitchFamily="18" charset="-78"/>
              </a:rPr>
              <a:t>0 </a:t>
            </a:r>
            <a:r>
              <a:rPr lang="ar-SA" sz="2500" b="1" kern="0" dirty="0">
                <a:solidFill>
                  <a:schemeClr val="tx2">
                    <a:lumMod val="50000"/>
                  </a:schemeClr>
                </a:solidFill>
                <a:latin typeface="Traditional Arabic" panose="02020603050405020304" pitchFamily="18" charset="-78"/>
                <a:cs typeface="Traditional Arabic" panose="02020603050405020304" pitchFamily="18" charset="-78"/>
              </a:rPr>
              <a:t>-</a:t>
            </a:r>
            <a:r>
              <a:rPr lang="en-US" sz="2500" b="1" kern="0" dirty="0">
                <a:solidFill>
                  <a:schemeClr val="tx2">
                    <a:lumMod val="50000"/>
                  </a:schemeClr>
                </a:solidFill>
                <a:latin typeface="Traditional Arabic" panose="02020603050405020304" pitchFamily="18" charset="-78"/>
                <a:cs typeface="Traditional Arabic" panose="02020603050405020304" pitchFamily="18" charset="-78"/>
              </a:rPr>
              <a:t> 7</a:t>
            </a:r>
            <a:r>
              <a:rPr lang="ar-SA" sz="2500" b="1" kern="0" dirty="0">
                <a:solidFill>
                  <a:schemeClr val="tx2">
                    <a:lumMod val="50000"/>
                  </a:schemeClr>
                </a:solidFill>
                <a:latin typeface="Traditional Arabic" panose="02020603050405020304" pitchFamily="18" charset="-78"/>
                <a:cs typeface="Traditional Arabic" panose="02020603050405020304" pitchFamily="18" charset="-78"/>
              </a:rPr>
              <a:t> </a:t>
            </a:r>
          </a:p>
        </p:txBody>
      </p:sp>
      <p:sp>
        <p:nvSpPr>
          <p:cNvPr id="6" name="Rectangle 4"/>
          <p:cNvSpPr>
            <a:spLocks noChangeArrowheads="1"/>
          </p:cNvSpPr>
          <p:nvPr/>
        </p:nvSpPr>
        <p:spPr bwMode="auto">
          <a:xfrm>
            <a:off x="2658661" y="3496769"/>
            <a:ext cx="2006960" cy="585418"/>
          </a:xfrm>
          <a:prstGeom prst="rect">
            <a:avLst/>
          </a:prstGeom>
          <a:noFill/>
          <a:ln w="9525">
            <a:noFill/>
            <a:miter lim="800000"/>
            <a:headEnd/>
            <a:tailEnd/>
          </a:ln>
          <a:effectLst/>
        </p:spPr>
        <p:txBody>
          <a:bodyPr wrap="none" lIns="92075" tIns="46038" rIns="92075" bIns="46038">
            <a:spAutoFit/>
          </a:bodyPr>
          <a:lstStyle/>
          <a:p>
            <a:pPr algn="l" rtl="0" eaLnBrk="0" fontAlgn="base" hangingPunct="0">
              <a:spcBef>
                <a:spcPct val="0"/>
              </a:spcBef>
              <a:spcAft>
                <a:spcPct val="0"/>
              </a:spcAft>
            </a:pPr>
            <a:r>
              <a:rPr lang="en-US" sz="3200" b="1" dirty="0">
                <a:solidFill>
                  <a:srgbClr val="5B9BD5">
                    <a:lumMod val="50000"/>
                  </a:srgbClr>
                </a:solidFill>
                <a:latin typeface="Arial" charset="0"/>
              </a:rPr>
              <a:t> 4   0  7  1</a:t>
            </a:r>
          </a:p>
        </p:txBody>
      </p:sp>
      <p:sp>
        <p:nvSpPr>
          <p:cNvPr id="9" name="Rectangle 9"/>
          <p:cNvSpPr>
            <a:spLocks noChangeArrowheads="1"/>
          </p:cNvSpPr>
          <p:nvPr/>
        </p:nvSpPr>
        <p:spPr bwMode="auto">
          <a:xfrm>
            <a:off x="827584" y="2796892"/>
            <a:ext cx="6400800" cy="800861"/>
          </a:xfrm>
          <a:prstGeom prst="rect">
            <a:avLst/>
          </a:prstGeom>
          <a:noFill/>
          <a:ln w="9525">
            <a:noFill/>
            <a:miter lim="800000"/>
            <a:headEnd/>
            <a:tailEnd/>
          </a:ln>
          <a:effectLst/>
        </p:spPr>
        <p:txBody>
          <a:bodyPr wrap="square" lIns="92075" tIns="46038" rIns="92075" bIns="46038">
            <a:spAutoFit/>
          </a:bodyPr>
          <a:lstStyle/>
          <a:p>
            <a:pPr algn="l" rtl="0" eaLnBrk="0" fontAlgn="base" hangingPunct="0">
              <a:spcBef>
                <a:spcPct val="0"/>
              </a:spcBef>
              <a:spcAft>
                <a:spcPct val="0"/>
              </a:spcAft>
            </a:pPr>
            <a:r>
              <a:rPr lang="ar-SA" sz="2300" b="1" dirty="0">
                <a:solidFill>
                  <a:srgbClr val="5B9BD5">
                    <a:lumMod val="50000"/>
                  </a:srgbClr>
                </a:solidFill>
                <a:effectLst>
                  <a:outerShdw blurRad="38100" dist="38100" dir="2700000" algn="tl">
                    <a:srgbClr val="000000">
                      <a:alpha val="43137"/>
                    </a:srgbClr>
                  </a:outerShdw>
                </a:effectLst>
                <a:latin typeface="Arial" charset="0"/>
                <a:cs typeface="AL-Mohanad Bold" pitchFamily="2" charset="-78"/>
              </a:rPr>
              <a:t>        </a:t>
            </a:r>
            <a:r>
              <a:rPr lang="ar-SA" sz="2300" dirty="0">
                <a:solidFill>
                  <a:srgbClr val="FF0000"/>
                </a:solidFill>
                <a:latin typeface="Arial" charset="0"/>
                <a:cs typeface="AL-Mohanad Bold" pitchFamily="2" charset="-78"/>
              </a:rPr>
              <a:t>موقع العدد</a:t>
            </a:r>
            <a:r>
              <a:rPr lang="ar-SA" sz="2300" b="1" dirty="0">
                <a:solidFill>
                  <a:srgbClr val="5B9BD5">
                    <a:lumMod val="50000"/>
                  </a:srgbClr>
                </a:solidFill>
                <a:effectLst>
                  <a:outerShdw blurRad="38100" dist="38100" dir="2700000" algn="tl">
                    <a:srgbClr val="000000">
                      <a:alpha val="43137"/>
                    </a:srgbClr>
                  </a:outerShdw>
                </a:effectLst>
                <a:latin typeface="Arial" charset="0"/>
                <a:cs typeface="AL-Mohanad Bold" pitchFamily="2" charset="-78"/>
              </a:rPr>
              <a:t>   </a:t>
            </a:r>
            <a:r>
              <a:rPr lang="en-US" sz="2300" b="1" dirty="0">
                <a:solidFill>
                  <a:srgbClr val="5B9BD5">
                    <a:lumMod val="50000"/>
                  </a:srgbClr>
                </a:solidFill>
                <a:effectLst>
                  <a:outerShdw blurRad="38100" dist="38100" dir="2700000" algn="tl">
                    <a:srgbClr val="000000">
                      <a:alpha val="43137"/>
                    </a:srgbClr>
                  </a:outerShdw>
                </a:effectLst>
                <a:latin typeface="Arial" charset="0"/>
                <a:cs typeface="AL-Mohanad Bold" pitchFamily="2" charset="-78"/>
              </a:rPr>
              <a:t>3     2     1     0  </a:t>
            </a:r>
          </a:p>
          <a:p>
            <a:pPr algn="l" rtl="0" eaLnBrk="0" fontAlgn="base" hangingPunct="0">
              <a:spcBef>
                <a:spcPct val="0"/>
              </a:spcBef>
              <a:spcAft>
                <a:spcPct val="0"/>
              </a:spcAft>
            </a:pPr>
            <a:r>
              <a:rPr lang="en-US" sz="2300" dirty="0">
                <a:solidFill>
                  <a:srgbClr val="FF0000"/>
                </a:solidFill>
                <a:latin typeface="Arial" charset="0"/>
                <a:cs typeface="AL-Mohanad Bold" pitchFamily="2" charset="-78"/>
              </a:rPr>
              <a:t>(</a:t>
            </a:r>
            <a:r>
              <a:rPr lang="ar-SA" sz="2300" dirty="0">
                <a:solidFill>
                  <a:srgbClr val="FF0000"/>
                </a:solidFill>
                <a:latin typeface="Arial" charset="0"/>
                <a:cs typeface="AL-Mohanad Bold" pitchFamily="2" charset="-78"/>
              </a:rPr>
              <a:t>وزن العدد</a:t>
            </a:r>
            <a:r>
              <a:rPr lang="en-US" sz="2300" dirty="0">
                <a:solidFill>
                  <a:srgbClr val="FF0000"/>
                </a:solidFill>
                <a:latin typeface="Arial" charset="0"/>
                <a:cs typeface="AL-Mohanad Bold" pitchFamily="2" charset="-78"/>
              </a:rPr>
              <a:t>)</a:t>
            </a:r>
            <a:r>
              <a:rPr lang="en-US" sz="2300" dirty="0">
                <a:solidFill>
                  <a:srgbClr val="5B9BD5">
                    <a:lumMod val="50000"/>
                  </a:srgbClr>
                </a:solidFill>
                <a:latin typeface="Arial" charset="0"/>
                <a:cs typeface="AL-Mohanad Bold" pitchFamily="2" charset="-78"/>
              </a:rPr>
              <a:t>           </a:t>
            </a:r>
            <a:r>
              <a:rPr lang="en-US" sz="2300" b="1" dirty="0">
                <a:solidFill>
                  <a:srgbClr val="5B9BD5">
                    <a:lumMod val="50000"/>
                  </a:srgbClr>
                </a:solidFill>
                <a:effectLst>
                  <a:outerShdw blurRad="38100" dist="38100" dir="2700000" algn="tl">
                    <a:srgbClr val="000000">
                      <a:alpha val="43137"/>
                    </a:srgbClr>
                  </a:outerShdw>
                </a:effectLst>
                <a:latin typeface="Arial" charset="0"/>
                <a:cs typeface="AL-Mohanad Bold" pitchFamily="2" charset="-78"/>
              </a:rPr>
              <a:t>8    8   8    8  </a:t>
            </a:r>
          </a:p>
        </p:txBody>
      </p:sp>
      <p:grpSp>
        <p:nvGrpSpPr>
          <p:cNvPr id="3" name="مجموعة 2"/>
          <p:cNvGrpSpPr/>
          <p:nvPr/>
        </p:nvGrpSpPr>
        <p:grpSpPr>
          <a:xfrm>
            <a:off x="1716499" y="3978096"/>
            <a:ext cx="3891283" cy="639068"/>
            <a:chOff x="1479556" y="5486400"/>
            <a:chExt cx="3891283" cy="639068"/>
          </a:xfrm>
          <a:noFill/>
        </p:grpSpPr>
        <p:sp>
          <p:nvSpPr>
            <p:cNvPr id="10" name="Rectangle 10"/>
            <p:cNvSpPr>
              <a:spLocks noChangeArrowheads="1"/>
            </p:cNvSpPr>
            <p:nvPr/>
          </p:nvSpPr>
          <p:spPr bwMode="auto">
            <a:xfrm>
              <a:off x="1479556" y="5486400"/>
              <a:ext cx="3754233" cy="585418"/>
            </a:xfrm>
            <a:prstGeom prst="rect">
              <a:avLst/>
            </a:prstGeom>
            <a:grpFill/>
            <a:ln w="9525">
              <a:noFill/>
              <a:miter lim="800000"/>
              <a:headEnd/>
              <a:tailEnd/>
            </a:ln>
            <a:effectLst/>
          </p:spPr>
          <p:txBody>
            <a:bodyPr wrap="none" lIns="92075" tIns="46038" rIns="92075" bIns="46038">
              <a:spAutoFit/>
            </a:bodyPr>
            <a:lstStyle/>
            <a:p>
              <a:pPr algn="l" rtl="0" eaLnBrk="0" fontAlgn="base" hangingPunct="0">
                <a:spcBef>
                  <a:spcPct val="0"/>
                </a:spcBef>
                <a:spcAft>
                  <a:spcPct val="0"/>
                </a:spcAft>
              </a:pPr>
              <a:r>
                <a:rPr lang="ar-SA" sz="2800" dirty="0">
                  <a:solidFill>
                    <a:srgbClr val="5B9BD5">
                      <a:lumMod val="50000"/>
                    </a:srgbClr>
                  </a:solidFill>
                  <a:latin typeface="Arial" charset="0"/>
                </a:rPr>
                <a:t> </a:t>
              </a:r>
              <a:r>
                <a:rPr lang="ar-SA" sz="3200" b="1" kern="0" dirty="0">
                  <a:solidFill>
                    <a:srgbClr val="FF0000"/>
                  </a:solidFill>
                  <a:latin typeface="Traditional Arabic" panose="02020603050405020304" pitchFamily="18" charset="-78"/>
                  <a:cs typeface="Traditional Arabic" panose="02020603050405020304" pitchFamily="18" charset="-78"/>
                </a:rPr>
                <a:t>يكتب بالنظام الثماني </a:t>
              </a:r>
              <a:r>
                <a:rPr lang="en-US" sz="2800" b="1" dirty="0">
                  <a:solidFill>
                    <a:srgbClr val="5B9BD5">
                      <a:lumMod val="50000"/>
                    </a:srgbClr>
                  </a:solidFill>
                  <a:latin typeface="Arial" charset="0"/>
                </a:rPr>
                <a:t>(4071)</a:t>
              </a:r>
            </a:p>
          </p:txBody>
        </p:sp>
        <p:sp>
          <p:nvSpPr>
            <p:cNvPr id="11" name="Rectangle 11"/>
            <p:cNvSpPr>
              <a:spLocks noChangeArrowheads="1"/>
            </p:cNvSpPr>
            <p:nvPr/>
          </p:nvSpPr>
          <p:spPr bwMode="auto">
            <a:xfrm>
              <a:off x="4984515" y="5601606"/>
              <a:ext cx="386324" cy="523862"/>
            </a:xfrm>
            <a:prstGeom prst="rect">
              <a:avLst/>
            </a:prstGeom>
            <a:grpFill/>
            <a:ln w="9525">
              <a:noFill/>
              <a:miter lim="800000"/>
              <a:headEnd/>
              <a:tailEnd/>
            </a:ln>
            <a:effectLst/>
          </p:spPr>
          <p:txBody>
            <a:bodyPr wrap="none" lIns="92075" tIns="46038" rIns="92075" bIns="46038">
              <a:spAutoFit/>
            </a:bodyPr>
            <a:lstStyle/>
            <a:p>
              <a:pPr algn="l" rtl="0" eaLnBrk="0" fontAlgn="base" hangingPunct="0">
                <a:spcBef>
                  <a:spcPct val="0"/>
                </a:spcBef>
                <a:spcAft>
                  <a:spcPct val="0"/>
                </a:spcAft>
              </a:pPr>
              <a:r>
                <a:rPr lang="en-US" sz="2800" dirty="0">
                  <a:solidFill>
                    <a:srgbClr val="FF0000"/>
                  </a:solidFill>
                  <a:latin typeface="Arial" charset="0"/>
                </a:rPr>
                <a:t>8</a:t>
              </a:r>
              <a:endParaRPr lang="en-US" sz="2400" dirty="0">
                <a:solidFill>
                  <a:srgbClr val="FF0000"/>
                </a:solidFill>
                <a:latin typeface="Arial" charset="0"/>
              </a:endParaRPr>
            </a:p>
          </p:txBody>
        </p:sp>
      </p:grpSp>
      <p:sp>
        <p:nvSpPr>
          <p:cNvPr id="14" name="Rectangle 3"/>
          <p:cNvSpPr txBox="1">
            <a:spLocks noChangeArrowheads="1"/>
          </p:cNvSpPr>
          <p:nvPr/>
        </p:nvSpPr>
        <p:spPr bwMode="auto">
          <a:xfrm>
            <a:off x="1447800" y="2394161"/>
            <a:ext cx="7467600" cy="40273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457200" indent="-457200" fontAlgn="base">
              <a:lnSpc>
                <a:spcPct val="90000"/>
              </a:lnSpc>
              <a:spcBef>
                <a:spcPct val="20000"/>
              </a:spcBef>
              <a:spcAft>
                <a:spcPct val="0"/>
              </a:spcAft>
              <a:buClr>
                <a:srgbClr val="FF0000"/>
              </a:buClr>
              <a:buFont typeface="Wingdings" pitchFamily="2" charset="2"/>
              <a:buChar char="ü"/>
              <a:defRPr/>
            </a:pPr>
            <a:r>
              <a:rPr lang="ar-SA" sz="3200" b="1" kern="0" dirty="0">
                <a:solidFill>
                  <a:srgbClr val="44546A">
                    <a:lumMod val="50000"/>
                  </a:srgbClr>
                </a:solidFill>
                <a:latin typeface="Traditional Arabic" panose="02020603050405020304" pitchFamily="18" charset="-78"/>
                <a:cs typeface="Traditional Arabic" panose="02020603050405020304" pitchFamily="18" charset="-78"/>
              </a:rPr>
              <a:t>تحسب قيمة العدد وفق موقع الرقم واساس النظام</a:t>
            </a:r>
            <a:endParaRPr lang="en-US" sz="3200" b="1" kern="0" dirty="0">
              <a:solidFill>
                <a:srgbClr val="44546A">
                  <a:lumMod val="50000"/>
                </a:srgbClr>
              </a:solidFill>
              <a:latin typeface="Traditional Arabic" panose="02020603050405020304" pitchFamily="18" charset="-78"/>
              <a:cs typeface="Traditional Arabic" panose="02020603050405020304" pitchFamily="18" charset="-78"/>
            </a:endParaRPr>
          </a:p>
        </p:txBody>
      </p:sp>
      <p:sp>
        <p:nvSpPr>
          <p:cNvPr id="17" name="Rectangle 2"/>
          <p:cNvSpPr txBox="1">
            <a:spLocks noChangeArrowheads="1"/>
          </p:cNvSpPr>
          <p:nvPr/>
        </p:nvSpPr>
        <p:spPr>
          <a:xfrm>
            <a:off x="0" y="237505"/>
            <a:ext cx="9144000" cy="667990"/>
          </a:xfrm>
          <a:prstGeom prst="rect">
            <a:avLst/>
          </a:prstGeom>
          <a:solidFill>
            <a:srgbClr val="C00000"/>
          </a:solidFill>
          <a:ln w="9525">
            <a:noFill/>
            <a:miter lim="800000"/>
            <a:headEnd/>
            <a:tailEnd/>
          </a:ln>
          <a:effectLst/>
        </p:spPr>
        <p:txBody>
          <a:bodyPr vert="horz" wrap="square" lIns="92075" tIns="108000" rIns="92075" bIns="46038" rtlCol="1" anchor="ctr">
            <a:spAutoFit/>
          </a:bodyPr>
          <a:lstStyle>
            <a:lvl1pPr algn="r" defTabSz="685800" rtl="1" eaLnBrk="1" latinLnBrk="0" hangingPunct="1">
              <a:lnSpc>
                <a:spcPct val="90000"/>
              </a:lnSpc>
              <a:spcBef>
                <a:spcPct val="0"/>
              </a:spcBef>
              <a:buNone/>
              <a:defRPr sz="3300" kern="1200">
                <a:solidFill>
                  <a:schemeClr val="tx1"/>
                </a:solidFill>
                <a:latin typeface="+mj-lt"/>
                <a:ea typeface="+mj-ea"/>
                <a:cs typeface="+mj-cs"/>
              </a:defRPr>
            </a:lvl1pPr>
          </a:lstStyle>
          <a:p>
            <a:pPr eaLnBrk="0" fontAlgn="base" hangingPunct="0">
              <a:spcAft>
                <a:spcPct val="0"/>
              </a:spcAft>
            </a:pPr>
            <a:r>
              <a:rPr lang="ar-SA" sz="3600" b="1" dirty="0">
                <a:ln w="9525">
                  <a:noFill/>
                  <a:prstDash val="solid"/>
                </a:ln>
                <a:solidFill>
                  <a:sysClr val="windowText" lastClr="000000"/>
                </a:solidFill>
                <a:effectLst>
                  <a:glow rad="101600">
                    <a:prstClr val="white">
                      <a:alpha val="60000"/>
                    </a:prstClr>
                  </a:glow>
                  <a:outerShdw blurRad="12700" dist="38100" dir="2700000" algn="tl" rotWithShape="0">
                    <a:srgbClr val="4472C4">
                      <a:lumMod val="60000"/>
                      <a:lumOff val="40000"/>
                    </a:srgbClr>
                  </a:outerShdw>
                </a:effectLst>
                <a:latin typeface="Traditional Arabic" panose="02020603050405020304" pitchFamily="18" charset="-78"/>
                <a:cs typeface="Traditional Arabic" panose="02020603050405020304" pitchFamily="18" charset="-78"/>
              </a:rPr>
              <a:t> (3-3-3) نظام الثماني </a:t>
            </a:r>
            <a:r>
              <a:rPr lang="en-US" sz="3600" b="1" dirty="0">
                <a:ln w="9525">
                  <a:noFill/>
                  <a:prstDash val="solid"/>
                </a:ln>
                <a:solidFill>
                  <a:sysClr val="windowText" lastClr="000000"/>
                </a:solidFill>
                <a:effectLst>
                  <a:glow rad="101600">
                    <a:prstClr val="white">
                      <a:alpha val="60000"/>
                    </a:prstClr>
                  </a:glow>
                  <a:outerShdw blurRad="12700" dist="38100" dir="2700000" algn="tl" rotWithShape="0">
                    <a:srgbClr val="4472C4">
                      <a:lumMod val="60000"/>
                      <a:lumOff val="40000"/>
                    </a:srgbClr>
                  </a:outerShdw>
                </a:effectLst>
                <a:latin typeface="Traditional Arabic" panose="02020603050405020304" pitchFamily="18" charset="-78"/>
                <a:cs typeface="Traditional Arabic" panose="02020603050405020304" pitchFamily="18" charset="-78"/>
              </a:rPr>
              <a:t>(Octal System )</a:t>
            </a:r>
          </a:p>
        </p:txBody>
      </p:sp>
      <p:pic>
        <p:nvPicPr>
          <p:cNvPr id="18" name="صورة 1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935" y="35718"/>
            <a:ext cx="809625" cy="1071563"/>
          </a:xfrm>
          <a:prstGeom prst="rect">
            <a:avLst/>
          </a:prstGeom>
        </p:spPr>
      </p:pic>
      <mc:AlternateContent xmlns:mc="http://schemas.openxmlformats.org/markup-compatibility/2006">
        <mc:Choice xmlns:a14="http://schemas.microsoft.com/office/drawing/2010/main" Requires="a14">
          <p:sp>
            <p:nvSpPr>
              <p:cNvPr id="12" name="مستطيل 11">
                <a:extLst>
                  <a:ext uri="{FF2B5EF4-FFF2-40B4-BE49-F238E27FC236}">
                    <a16:creationId xmlns:a16="http://schemas.microsoft.com/office/drawing/2014/main" id="{DA21A0DF-40DB-4451-813D-A283C2184D32}"/>
                  </a:ext>
                </a:extLst>
              </p:cNvPr>
              <p:cNvSpPr/>
              <p:nvPr/>
            </p:nvSpPr>
            <p:spPr>
              <a:xfrm>
                <a:off x="1819626" y="4943857"/>
                <a:ext cx="5504747" cy="946991"/>
              </a:xfrm>
              <a:prstGeom prst="rect">
                <a:avLst/>
              </a:prstGeom>
            </p:spPr>
            <p:txBody>
              <a:bodyPr wrap="square">
                <a:spAutoFit/>
              </a:bodyPr>
              <a:lstStyle/>
              <a:p>
                <a:pPr algn="ctr"/>
                <a14:m>
                  <m:oMathPara xmlns:m="http://schemas.openxmlformats.org/officeDocument/2006/math">
                    <m:oMathParaPr>
                      <m:jc m:val="center"/>
                    </m:oMathParaPr>
                    <m:oMath xmlns:m="http://schemas.openxmlformats.org/officeDocument/2006/math">
                      <m:sSup>
                        <m:sSupPr>
                          <m:ctrlP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panose="02040503050406030204" pitchFamily="18" charset="0"/>
                            </a:rPr>
                          </m:ctrlPr>
                        </m:sSupPr>
                        <m:e>
                          <m:sSup>
                            <m:sSupPr>
                              <m:ctrlP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panose="02040503050406030204" pitchFamily="18" charset="0"/>
                                </a:rPr>
                              </m:ctrlPr>
                            </m:sSupPr>
                            <m:e>
                              <m:sSup>
                                <m:sSupPr>
                                  <m:ctrlP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panose="02040503050406030204" pitchFamily="18" charset="0"/>
                                    </a:rPr>
                                  </m:ctrlPr>
                                </m:sSupPr>
                                <m:e>
                                  <m:sSup>
                                    <m:sSupPr>
                                      <m:ctrlP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panose="02040503050406030204" pitchFamily="18" charset="0"/>
                                        </a:rPr>
                                      </m:ctrlPr>
                                    </m:sSupPr>
                                    <m:e>
                                      <m:sSup>
                                        <m:sSupPr>
                                          <m:ctrlP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panose="02040503050406030204" pitchFamily="18" charset="0"/>
                                            </a:rPr>
                                          </m:ctrlPr>
                                        </m:sSupPr>
                                        <m:e>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a:rPr>
                                            <m:t>   </m:t>
                                          </m:r>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panose="02040503050406030204" pitchFamily="18" charset="0"/>
                                            </a:rPr>
                                            <m:t>8</m:t>
                                          </m:r>
                                        </m:e>
                                        <m:sup>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a:rPr>
                                            <m:t>3</m:t>
                                          </m:r>
                                        </m:sup>
                                      </m:sSup>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a:ea typeface="Cambria Math"/>
                                        </a:rPr>
                                        <m:t>×</m:t>
                                      </m:r>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panose="02040503050406030204" pitchFamily="18" charset="0"/>
                                        </a:rPr>
                                        <m:t>4</m:t>
                                      </m:r>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a:rPr>
                                        <m:t>  + </m:t>
                                      </m:r>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a:ea typeface="Cambria Math"/>
                                        </a:rPr>
                                        <m:t> </m:t>
                                      </m:r>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panose="02040503050406030204" pitchFamily="18" charset="0"/>
                                        </a:rPr>
                                        <m:t>8</m:t>
                                      </m:r>
                                    </m:e>
                                    <m:sup>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a:rPr>
                                        <m:t>2</m:t>
                                      </m:r>
                                    </m:sup>
                                  </m:sSup>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a:ea typeface="Cambria Math"/>
                                    </a:rPr>
                                    <m:t>×</m:t>
                                  </m:r>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a:rPr>
                                    <m:t>0</m:t>
                                  </m:r>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a:rPr>
                                    <m:t>  +  </m:t>
                                  </m:r>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panose="02040503050406030204" pitchFamily="18" charset="0"/>
                                    </a:rPr>
                                    <m:t>8</m:t>
                                  </m:r>
                                </m:e>
                                <m:sup>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a:rPr>
                                    <m:t>1</m:t>
                                  </m:r>
                                </m:sup>
                              </m:sSup>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a:ea typeface="Cambria Math"/>
                                </a:rPr>
                                <m:t>×</m:t>
                              </m:r>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panose="02040503050406030204" pitchFamily="18" charset="0"/>
                                </a:rPr>
                                <m:t>7</m:t>
                              </m:r>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a:rPr>
                                <m:t>  + </m:t>
                              </m:r>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a:ea typeface="Cambria Math"/>
                                </a:rPr>
                                <m:t> </m:t>
                              </m:r>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panose="02040503050406030204" pitchFamily="18" charset="0"/>
                                </a:rPr>
                                <m:t>8</m:t>
                              </m:r>
                            </m:e>
                            <m:sup>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a:rPr>
                                <m:t>0</m:t>
                              </m:r>
                            </m:sup>
                          </m:sSup>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a:ea typeface="Cambria Math"/>
                            </a:rPr>
                            <m:t>×</m:t>
                          </m:r>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a:rPr>
                            <m:t>1</m:t>
                          </m:r>
                        </m:e>
                        <m:sup/>
                      </m:sSup>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panose="02040503050406030204" pitchFamily="18" charset="0"/>
                        </a:rPr>
                        <m:t>=</m:t>
                      </m:r>
                    </m:oMath>
                  </m:oMathPara>
                </a14:m>
                <a:endParaRPr lang="ar-SA" dirty="0">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endParaRPr>
              </a:p>
              <a:p>
                <a:pPr algn="ctr"/>
                <a:r>
                  <a:rPr lang="ar-SA" dirty="0">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rPr>
                  <a:t>=</a:t>
                </a:r>
                <a14:m>
                  <m:oMath xmlns:m="http://schemas.openxmlformats.org/officeDocument/2006/math">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panose="02040503050406030204" pitchFamily="18" charset="0"/>
                      </a:rPr>
                      <m:t>×</m:t>
                    </m:r>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panose="02040503050406030204" pitchFamily="18" charset="0"/>
                      </a:rPr>
                      <m:t>4</m:t>
                    </m:r>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panose="02040503050406030204" pitchFamily="18" charset="0"/>
                      </a:rPr>
                      <m:t>+</m:t>
                    </m:r>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panose="02040503050406030204" pitchFamily="18" charset="0"/>
                      </a:rPr>
                      <m:t>0</m:t>
                    </m:r>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panose="02040503050406030204" pitchFamily="18" charset="0"/>
                      </a:rPr>
                      <m:t>+</m:t>
                    </m:r>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panose="02040503050406030204" pitchFamily="18" charset="0"/>
                      </a:rPr>
                      <m:t>56</m:t>
                    </m:r>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panose="02040503050406030204" pitchFamily="18" charset="0"/>
                      </a:rPr>
                      <m:t>+</m:t>
                    </m:r>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panose="02040503050406030204" pitchFamily="18" charset="0"/>
                      </a:rPr>
                      <m:t>1</m:t>
                    </m:r>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panose="02040503050406030204" pitchFamily="18" charset="0"/>
                      </a:rPr>
                      <m:t> </m:t>
                    </m:r>
                  </m:oMath>
                </a14:m>
                <a:r>
                  <a:rPr lang="ar-SA" dirty="0">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rPr>
                  <a:t> </a:t>
                </a:r>
                <a:r>
                  <a:rPr lang="en-US" dirty="0">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rPr>
                  <a:t>512</a:t>
                </a:r>
                <a:endParaRPr lang="ar-SA" dirty="0">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endParaRPr>
              </a:p>
              <a:p>
                <a:pPr algn="ctr"/>
                <a:r>
                  <a:rPr lang="ar-SA" dirty="0">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rPr>
                  <a:t>=</a:t>
                </a:r>
                <a:r>
                  <a:rPr lang="en-US" sz="1200" dirty="0">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rPr>
                  <a:t>10</a:t>
                </a:r>
                <a:r>
                  <a:rPr lang="ar-SA" dirty="0">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rPr>
                  <a:t>(</a:t>
                </a:r>
                <a:r>
                  <a:rPr lang="en-US" dirty="0">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rPr>
                  <a:t>2105</a:t>
                </a:r>
                <a:r>
                  <a:rPr lang="ar-SA" dirty="0">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rPr>
                  <a:t>)</a:t>
                </a:r>
                <a:endParaRPr lang="en-US" dirty="0">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endParaRPr>
              </a:p>
            </p:txBody>
          </p:sp>
        </mc:Choice>
        <mc:Fallback>
          <p:sp>
            <p:nvSpPr>
              <p:cNvPr id="12" name="مستطيل 11">
                <a:extLst>
                  <a:ext uri="{FF2B5EF4-FFF2-40B4-BE49-F238E27FC236}">
                    <a16:creationId xmlns:a16="http://schemas.microsoft.com/office/drawing/2014/main" id="{DA21A0DF-40DB-4451-813D-A283C2184D32}"/>
                  </a:ext>
                </a:extLst>
              </p:cNvPr>
              <p:cNvSpPr>
                <a:spLocks noRot="1" noChangeAspect="1" noMove="1" noResize="1" noEditPoints="1" noAdjustHandles="1" noChangeArrowheads="1" noChangeShapeType="1" noTextEdit="1"/>
              </p:cNvSpPr>
              <p:nvPr/>
            </p:nvSpPr>
            <p:spPr>
              <a:xfrm>
                <a:off x="1819626" y="4943857"/>
                <a:ext cx="5504747" cy="946991"/>
              </a:xfrm>
              <a:prstGeom prst="rect">
                <a:avLst/>
              </a:prstGeom>
              <a:blipFill>
                <a:blip r:embed="rId5"/>
                <a:stretch>
                  <a:fillRect/>
                </a:stretch>
              </a:blipFill>
            </p:spPr>
            <p:txBody>
              <a:bodyPr/>
              <a:lstStyle/>
              <a:p>
                <a:r>
                  <a:rPr lang="ar-SA">
                    <a:noFill/>
                  </a:rPr>
                  <a:t> </a:t>
                </a:r>
              </a:p>
            </p:txBody>
          </p:sp>
        </mc:Fallback>
      </mc:AlternateContent>
    </p:spTree>
    <p:extLst>
      <p:ext uri="{BB962C8B-B14F-4D97-AF65-F5344CB8AC3E}">
        <p14:creationId xmlns:p14="http://schemas.microsoft.com/office/powerpoint/2010/main" val="256953980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2000"/>
                                        <p:tgtEl>
                                          <p:spTgt spid="17"/>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circle(in)">
                                      <p:cBhvr>
                                        <p:cTn id="11" dur="20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29027">
                                            <p:txEl>
                                              <p:pRg st="0" end="0"/>
                                            </p:txEl>
                                          </p:spTgt>
                                        </p:tgtEl>
                                        <p:attrNameLst>
                                          <p:attrName>style.visibility</p:attrName>
                                        </p:attrNameLst>
                                      </p:cBhvr>
                                      <p:to>
                                        <p:strVal val="visible"/>
                                      </p:to>
                                    </p:set>
                                    <p:animEffect transition="in" filter="fade">
                                      <p:cBhvr>
                                        <p:cTn id="16" dur="1000"/>
                                        <p:tgtEl>
                                          <p:spTgt spid="129027">
                                            <p:txEl>
                                              <p:pRg st="0" end="0"/>
                                            </p:txEl>
                                          </p:spTgt>
                                        </p:tgtEl>
                                      </p:cBhvr>
                                    </p:animEffect>
                                    <p:anim calcmode="lin" valueType="num">
                                      <p:cBhvr>
                                        <p:cTn id="17" dur="1000" fill="hold"/>
                                        <p:tgtEl>
                                          <p:spTgt spid="129027">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12902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29027">
                                            <p:txEl>
                                              <p:pRg st="1" end="1"/>
                                            </p:txEl>
                                          </p:spTgt>
                                        </p:tgtEl>
                                        <p:attrNameLst>
                                          <p:attrName>style.visibility</p:attrName>
                                        </p:attrNameLst>
                                      </p:cBhvr>
                                      <p:to>
                                        <p:strVal val="visible"/>
                                      </p:to>
                                    </p:set>
                                    <p:animEffect transition="in" filter="fade">
                                      <p:cBhvr>
                                        <p:cTn id="23" dur="1000"/>
                                        <p:tgtEl>
                                          <p:spTgt spid="129027">
                                            <p:txEl>
                                              <p:pRg st="1" end="1"/>
                                            </p:txEl>
                                          </p:spTgt>
                                        </p:tgtEl>
                                      </p:cBhvr>
                                    </p:animEffect>
                                    <p:anim calcmode="lin" valueType="num">
                                      <p:cBhvr>
                                        <p:cTn id="24" dur="1000" fill="hold"/>
                                        <p:tgtEl>
                                          <p:spTgt spid="129027">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12902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4">
                                            <p:txEl>
                                              <p:pRg st="0" end="0"/>
                                            </p:txEl>
                                          </p:spTgt>
                                        </p:tgtEl>
                                        <p:attrNameLst>
                                          <p:attrName>style.visibility</p:attrName>
                                        </p:attrNameLst>
                                      </p:cBhvr>
                                      <p:to>
                                        <p:strVal val="visible"/>
                                      </p:to>
                                    </p:set>
                                    <p:animEffect transition="in" filter="fade">
                                      <p:cBhvr>
                                        <p:cTn id="30" dur="1000"/>
                                        <p:tgtEl>
                                          <p:spTgt spid="14">
                                            <p:txEl>
                                              <p:pRg st="0" end="0"/>
                                            </p:txEl>
                                          </p:spTgt>
                                        </p:tgtEl>
                                      </p:cBhvr>
                                    </p:animEffect>
                                    <p:anim calcmode="lin" valueType="num">
                                      <p:cBhvr>
                                        <p:cTn id="3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heel(1)">
                                      <p:cBhvr>
                                        <p:cTn id="37" dur="2000"/>
                                        <p:tgtEl>
                                          <p:spTgt spid="6"/>
                                        </p:tgtEl>
                                      </p:cBhvr>
                                    </p:animEffect>
                                  </p:childTnLst>
                                </p:cTn>
                              </p:par>
                            </p:childTnLst>
                          </p:cTn>
                        </p:par>
                        <p:par>
                          <p:cTn id="38" fill="hold">
                            <p:stCondLst>
                              <p:cond delay="2000"/>
                            </p:stCondLst>
                            <p:childTnLst>
                              <p:par>
                                <p:cTn id="39" presetID="22" presetClass="entr" presetSubtype="8" fill="hold" nodeType="afterEffect">
                                  <p:stCondLst>
                                    <p:cond delay="0"/>
                                  </p:stCondLst>
                                  <p:childTnLst>
                                    <p:set>
                                      <p:cBhvr>
                                        <p:cTn id="40" dur="1" fill="hold">
                                          <p:stCondLst>
                                            <p:cond delay="0"/>
                                          </p:stCondLst>
                                        </p:cTn>
                                        <p:tgtEl>
                                          <p:spTgt spid="9">
                                            <p:txEl>
                                              <p:pRg st="0" end="0"/>
                                            </p:txEl>
                                          </p:spTgt>
                                        </p:tgtEl>
                                        <p:attrNameLst>
                                          <p:attrName>style.visibility</p:attrName>
                                        </p:attrNameLst>
                                      </p:cBhvr>
                                      <p:to>
                                        <p:strVal val="visible"/>
                                      </p:to>
                                    </p:set>
                                    <p:animEffect transition="in" filter="wipe(left)">
                                      <p:cBhvr>
                                        <p:cTn id="41" dur="2000"/>
                                        <p:tgtEl>
                                          <p:spTgt spid="9">
                                            <p:txEl>
                                              <p:pRg st="0" end="0"/>
                                            </p:txEl>
                                          </p:spTgt>
                                        </p:tgtEl>
                                      </p:cBhvr>
                                    </p:animEffect>
                                  </p:childTnLst>
                                </p:cTn>
                              </p:par>
                            </p:childTnLst>
                          </p:cTn>
                        </p:par>
                        <p:par>
                          <p:cTn id="42" fill="hold">
                            <p:stCondLst>
                              <p:cond delay="4000"/>
                            </p:stCondLst>
                            <p:childTnLst>
                              <p:par>
                                <p:cTn id="43" presetID="22" presetClass="entr" presetSubtype="8" fill="hold" nodeType="afterEffect">
                                  <p:stCondLst>
                                    <p:cond delay="0"/>
                                  </p:stCondLst>
                                  <p:childTnLst>
                                    <p:set>
                                      <p:cBhvr>
                                        <p:cTn id="44" dur="1" fill="hold">
                                          <p:stCondLst>
                                            <p:cond delay="0"/>
                                          </p:stCondLst>
                                        </p:cTn>
                                        <p:tgtEl>
                                          <p:spTgt spid="9">
                                            <p:txEl>
                                              <p:pRg st="1" end="1"/>
                                            </p:txEl>
                                          </p:spTgt>
                                        </p:tgtEl>
                                        <p:attrNameLst>
                                          <p:attrName>style.visibility</p:attrName>
                                        </p:attrNameLst>
                                      </p:cBhvr>
                                      <p:to>
                                        <p:strVal val="visible"/>
                                      </p:to>
                                    </p:set>
                                    <p:animEffect transition="in" filter="wipe(left)">
                                      <p:cBhvr>
                                        <p:cTn id="45" dur="2000"/>
                                        <p:tgtEl>
                                          <p:spTgt spid="9">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print">
            <a:alphaModFix amt="28000"/>
            <a:lum/>
          </a:blip>
          <a:srcRect/>
          <a:stretch>
            <a:fillRect/>
          </a:stretch>
        </a:blipFill>
        <a:effectLst/>
      </p:bgPr>
    </p:bg>
    <p:spTree>
      <p:nvGrpSpPr>
        <p:cNvPr id="1" name=""/>
        <p:cNvGrpSpPr/>
        <p:nvPr/>
      </p:nvGrpSpPr>
      <p:grpSpPr>
        <a:xfrm>
          <a:off x="0" y="0"/>
          <a:ext cx="0" cy="0"/>
          <a:chOff x="0" y="0"/>
          <a:chExt cx="0" cy="0"/>
        </a:xfrm>
      </p:grpSpPr>
      <p:sp>
        <p:nvSpPr>
          <p:cNvPr id="17" name="Rectangle 2"/>
          <p:cNvSpPr txBox="1">
            <a:spLocks noChangeArrowheads="1"/>
          </p:cNvSpPr>
          <p:nvPr/>
        </p:nvSpPr>
        <p:spPr>
          <a:xfrm>
            <a:off x="0" y="237505"/>
            <a:ext cx="9144000" cy="667990"/>
          </a:xfrm>
          <a:prstGeom prst="rect">
            <a:avLst/>
          </a:prstGeom>
          <a:solidFill>
            <a:srgbClr val="C00000"/>
          </a:solidFill>
          <a:ln w="9525">
            <a:noFill/>
            <a:miter lim="800000"/>
            <a:headEnd/>
            <a:tailEnd/>
          </a:ln>
          <a:effectLst/>
        </p:spPr>
        <p:txBody>
          <a:bodyPr vert="horz" wrap="square" lIns="92075" tIns="108000" rIns="92075" bIns="46038" rtlCol="1" anchor="ctr">
            <a:spAutoFit/>
          </a:bodyPr>
          <a:lstStyle>
            <a:lvl1pPr algn="r" defTabSz="685800" rtl="1" eaLnBrk="1" latinLnBrk="0" hangingPunct="1">
              <a:lnSpc>
                <a:spcPct val="90000"/>
              </a:lnSpc>
              <a:spcBef>
                <a:spcPct val="0"/>
              </a:spcBef>
              <a:buNone/>
              <a:defRPr sz="3300" kern="1200">
                <a:solidFill>
                  <a:schemeClr val="tx1"/>
                </a:solidFill>
                <a:latin typeface="+mj-lt"/>
                <a:ea typeface="+mj-ea"/>
                <a:cs typeface="+mj-cs"/>
              </a:defRPr>
            </a:lvl1pPr>
          </a:lstStyle>
          <a:p>
            <a:pPr eaLnBrk="0" fontAlgn="base" hangingPunct="0">
              <a:spcAft>
                <a:spcPct val="0"/>
              </a:spcAft>
            </a:pPr>
            <a:r>
              <a:rPr lang="ar-SA" sz="3600" b="1" dirty="0">
                <a:ln w="9525">
                  <a:noFill/>
                  <a:prstDash val="solid"/>
                </a:ln>
                <a:solidFill>
                  <a:sysClr val="windowText" lastClr="000000"/>
                </a:solidFill>
                <a:effectLst>
                  <a:glow rad="101600">
                    <a:prstClr val="white">
                      <a:alpha val="60000"/>
                    </a:prstClr>
                  </a:glow>
                  <a:outerShdw blurRad="12700" dist="38100" dir="2700000" algn="tl" rotWithShape="0">
                    <a:srgbClr val="4472C4">
                      <a:lumMod val="60000"/>
                      <a:lumOff val="40000"/>
                    </a:srgbClr>
                  </a:outerShdw>
                </a:effectLst>
                <a:latin typeface="Traditional Arabic" panose="02020603050405020304" pitchFamily="18" charset="-78"/>
                <a:cs typeface="Traditional Arabic" panose="02020603050405020304" pitchFamily="18" charset="-78"/>
              </a:rPr>
              <a:t> (3-3-3) نظام الثماني </a:t>
            </a:r>
            <a:r>
              <a:rPr lang="en-US" sz="3600" b="1" dirty="0">
                <a:ln w="9525">
                  <a:noFill/>
                  <a:prstDash val="solid"/>
                </a:ln>
                <a:solidFill>
                  <a:sysClr val="windowText" lastClr="000000"/>
                </a:solidFill>
                <a:effectLst>
                  <a:glow rad="101600">
                    <a:prstClr val="white">
                      <a:alpha val="60000"/>
                    </a:prstClr>
                  </a:glow>
                  <a:outerShdw blurRad="12700" dist="38100" dir="2700000" algn="tl" rotWithShape="0">
                    <a:srgbClr val="4472C4">
                      <a:lumMod val="60000"/>
                      <a:lumOff val="40000"/>
                    </a:srgbClr>
                  </a:outerShdw>
                </a:effectLst>
                <a:latin typeface="Traditional Arabic" panose="02020603050405020304" pitchFamily="18" charset="-78"/>
                <a:cs typeface="Traditional Arabic" panose="02020603050405020304" pitchFamily="18" charset="-78"/>
              </a:rPr>
              <a:t>(Octal System )</a:t>
            </a:r>
          </a:p>
        </p:txBody>
      </p:sp>
      <p:pic>
        <p:nvPicPr>
          <p:cNvPr id="18" name="صورة 1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935" y="35718"/>
            <a:ext cx="809625" cy="1071563"/>
          </a:xfrm>
          <a:prstGeom prst="rect">
            <a:avLst/>
          </a:prstGeom>
        </p:spPr>
      </p:pic>
      <p:sp>
        <p:nvSpPr>
          <p:cNvPr id="5" name="عنصر نائب للمحتوى 4">
            <a:extLst>
              <a:ext uri="{FF2B5EF4-FFF2-40B4-BE49-F238E27FC236}">
                <a16:creationId xmlns:a16="http://schemas.microsoft.com/office/drawing/2014/main" id="{740A3EBC-649F-45AB-9200-BBF5D5417548}"/>
              </a:ext>
            </a:extLst>
          </p:cNvPr>
          <p:cNvSpPr>
            <a:spLocks noGrp="1"/>
          </p:cNvSpPr>
          <p:nvPr>
            <p:ph idx="1"/>
          </p:nvPr>
        </p:nvSpPr>
        <p:spPr/>
        <p:txBody>
          <a:bodyPr/>
          <a:lstStyle/>
          <a:p>
            <a:endParaRPr lang="ar-SA" dirty="0"/>
          </a:p>
        </p:txBody>
      </p:sp>
      <p:sp>
        <p:nvSpPr>
          <p:cNvPr id="16" name="مربع نص 15">
            <a:extLst>
              <a:ext uri="{FF2B5EF4-FFF2-40B4-BE49-F238E27FC236}">
                <a16:creationId xmlns:a16="http://schemas.microsoft.com/office/drawing/2014/main" id="{C7CBE756-BB38-4151-869A-6D7DA80E342C}"/>
              </a:ext>
            </a:extLst>
          </p:cNvPr>
          <p:cNvSpPr txBox="1"/>
          <p:nvPr/>
        </p:nvSpPr>
        <p:spPr>
          <a:xfrm>
            <a:off x="703221" y="1600200"/>
            <a:ext cx="7737558" cy="2400657"/>
          </a:xfrm>
          <a:prstGeom prst="rect">
            <a:avLst/>
          </a:prstGeom>
          <a:solidFill>
            <a:srgbClr val="EF925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1">
            <a:spAutoFit/>
          </a:bodyPr>
          <a:lstStyle/>
          <a:p>
            <a:pPr algn="ctr" fontAlgn="base">
              <a:spcBef>
                <a:spcPct val="0"/>
              </a:spcBef>
              <a:spcAft>
                <a:spcPct val="0"/>
              </a:spcAft>
            </a:pPr>
            <a:r>
              <a:rPr lang="ar-SA" sz="5400" b="1" dirty="0">
                <a:solidFill>
                  <a:srgbClr val="FFC000">
                    <a:lumMod val="40000"/>
                    <a:lumOff val="60000"/>
                  </a:srgbClr>
                </a:solidFill>
                <a:effectLst>
                  <a:outerShdw blurRad="38100" dist="38100" dir="2700000" algn="tl">
                    <a:srgbClr val="000000">
                      <a:alpha val="43137"/>
                    </a:srgbClr>
                  </a:outerShdw>
                </a:effectLst>
                <a:latin typeface="Traditional Arabic" panose="02020603050405020304" pitchFamily="18" charset="-78"/>
                <a:cs typeface="AGA Aladdin Regular" pitchFamily="2" charset="-78"/>
              </a:rPr>
              <a:t> كم قيمة العدد العشري </a:t>
            </a:r>
            <a:r>
              <a:rPr lang="en-US" sz="9600" b="1" dirty="0">
                <a:solidFill>
                  <a:srgbClr val="FFC000">
                    <a:lumMod val="40000"/>
                    <a:lumOff val="60000"/>
                  </a:srgbClr>
                </a:solidFill>
                <a:effectLst>
                  <a:outerShdw blurRad="38100" dist="38100" dir="2700000" algn="tl">
                    <a:srgbClr val="000000">
                      <a:alpha val="43137"/>
                    </a:srgbClr>
                  </a:outerShdw>
                </a:effectLst>
                <a:latin typeface="Traditional Arabic" panose="02020603050405020304" pitchFamily="18" charset="-78"/>
                <a:cs typeface="AGA Aladdin Regular" pitchFamily="2" charset="-78"/>
              </a:rPr>
              <a:t>(71)</a:t>
            </a:r>
            <a:r>
              <a:rPr lang="en-US" sz="4800" b="1" dirty="0">
                <a:solidFill>
                  <a:srgbClr val="FFC000">
                    <a:lumMod val="40000"/>
                    <a:lumOff val="60000"/>
                  </a:srgbClr>
                </a:solidFill>
                <a:effectLst>
                  <a:outerShdw blurRad="38100" dist="38100" dir="2700000" algn="tl">
                    <a:srgbClr val="000000">
                      <a:alpha val="43137"/>
                    </a:srgbClr>
                  </a:outerShdw>
                </a:effectLst>
                <a:latin typeface="Traditional Arabic" panose="02020603050405020304" pitchFamily="18" charset="-78"/>
                <a:cs typeface="AGA Aladdin Regular" pitchFamily="2" charset="-78"/>
              </a:rPr>
              <a:t>8</a:t>
            </a:r>
            <a:r>
              <a:rPr lang="ar-SA" sz="5400" b="1" dirty="0">
                <a:solidFill>
                  <a:srgbClr val="FFC000">
                    <a:lumMod val="40000"/>
                    <a:lumOff val="60000"/>
                  </a:srgbClr>
                </a:solidFill>
                <a:effectLst>
                  <a:outerShdw blurRad="38100" dist="38100" dir="2700000" algn="tl">
                    <a:srgbClr val="000000">
                      <a:alpha val="43137"/>
                    </a:srgbClr>
                  </a:outerShdw>
                </a:effectLst>
                <a:latin typeface="Traditional Arabic" panose="02020603050405020304" pitchFamily="18" charset="-78"/>
                <a:cs typeface="AGA Aladdin Regular" pitchFamily="2" charset="-78"/>
              </a:rPr>
              <a:t> في</a:t>
            </a:r>
            <a:r>
              <a:rPr lang="ar-SA" sz="5400" b="1" baseline="-25000" dirty="0">
                <a:solidFill>
                  <a:srgbClr val="FFC000">
                    <a:lumMod val="40000"/>
                    <a:lumOff val="60000"/>
                  </a:srgbClr>
                </a:solidFill>
                <a:effectLst>
                  <a:outerShdw blurRad="38100" dist="38100" dir="2700000" algn="tl">
                    <a:srgbClr val="000000">
                      <a:alpha val="43137"/>
                    </a:srgbClr>
                  </a:outerShdw>
                </a:effectLst>
                <a:latin typeface="Traditional Arabic" panose="02020603050405020304" pitchFamily="18" charset="-78"/>
                <a:cs typeface="AGA Aladdin Regular" pitchFamily="2" charset="-78"/>
              </a:rPr>
              <a:t> </a:t>
            </a:r>
            <a:r>
              <a:rPr lang="ar-SA" sz="5400" b="1" dirty="0">
                <a:solidFill>
                  <a:srgbClr val="FFC000">
                    <a:lumMod val="40000"/>
                    <a:lumOff val="60000"/>
                  </a:srgbClr>
                </a:solidFill>
                <a:effectLst>
                  <a:outerShdw blurRad="38100" dist="38100" dir="2700000" algn="tl">
                    <a:srgbClr val="000000">
                      <a:alpha val="43137"/>
                    </a:srgbClr>
                  </a:outerShdw>
                </a:effectLst>
                <a:latin typeface="Traditional Arabic" panose="02020603050405020304" pitchFamily="18" charset="-78"/>
                <a:cs typeface="AGA Aladdin Regular" pitchFamily="2" charset="-78"/>
              </a:rPr>
              <a:t>النظام</a:t>
            </a:r>
            <a:r>
              <a:rPr lang="ar-SA" sz="5400" b="1" baseline="-25000" dirty="0">
                <a:solidFill>
                  <a:srgbClr val="FFC000">
                    <a:lumMod val="40000"/>
                    <a:lumOff val="60000"/>
                  </a:srgbClr>
                </a:solidFill>
                <a:effectLst>
                  <a:outerShdw blurRad="38100" dist="38100" dir="2700000" algn="tl">
                    <a:srgbClr val="000000">
                      <a:alpha val="43137"/>
                    </a:srgbClr>
                  </a:outerShdw>
                </a:effectLst>
                <a:latin typeface="Traditional Arabic" panose="02020603050405020304" pitchFamily="18" charset="-78"/>
                <a:cs typeface="AGA Aladdin Regular" pitchFamily="2" charset="-78"/>
              </a:rPr>
              <a:t> </a:t>
            </a:r>
            <a:r>
              <a:rPr lang="ar-SA" sz="5400" b="1" dirty="0">
                <a:solidFill>
                  <a:srgbClr val="FFC000">
                    <a:lumMod val="40000"/>
                    <a:lumOff val="60000"/>
                  </a:srgbClr>
                </a:solidFill>
                <a:effectLst>
                  <a:outerShdw blurRad="38100" dist="38100" dir="2700000" algn="tl">
                    <a:srgbClr val="000000">
                      <a:alpha val="43137"/>
                    </a:srgbClr>
                  </a:outerShdw>
                </a:effectLst>
                <a:latin typeface="Traditional Arabic" panose="02020603050405020304" pitchFamily="18" charset="-78"/>
                <a:cs typeface="AGA Aladdin Regular" pitchFamily="2" charset="-78"/>
              </a:rPr>
              <a:t>العشري ؟ </a:t>
            </a:r>
          </a:p>
        </p:txBody>
      </p:sp>
    </p:spTree>
    <p:extLst>
      <p:ext uri="{BB962C8B-B14F-4D97-AF65-F5344CB8AC3E}">
        <p14:creationId xmlns:p14="http://schemas.microsoft.com/office/powerpoint/2010/main" val="270503511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2000"/>
                                        <p:tgtEl>
                                          <p:spTgt spid="17"/>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circle(in)">
                                      <p:cBhvr>
                                        <p:cTn id="11" dur="20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52"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Scale>
                                      <p:cBhvr>
                                        <p:cTn id="16"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16"/>
                                        </p:tgtEl>
                                        <p:attrNameLst>
                                          <p:attrName>ppt_x</p:attrName>
                                          <p:attrName>ppt_y</p:attrName>
                                        </p:attrNameLst>
                                      </p:cBhvr>
                                    </p:animMotion>
                                    <p:animEffect transition="in" filter="fade">
                                      <p:cBhvr>
                                        <p:cTn id="18"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رسم تخطيطي 2">
            <a:extLst>
              <a:ext uri="{FF2B5EF4-FFF2-40B4-BE49-F238E27FC236}">
                <a16:creationId xmlns:a16="http://schemas.microsoft.com/office/drawing/2014/main" id="{590D9013-79AF-4E99-84E6-77987ED8C14F}"/>
              </a:ext>
            </a:extLst>
          </p:cNvPr>
          <p:cNvGraphicFramePr/>
          <p:nvPr>
            <p:extLst>
              <p:ext uri="{D42A27DB-BD31-4B8C-83A1-F6EECF244321}">
                <p14:modId xmlns:p14="http://schemas.microsoft.com/office/powerpoint/2010/main" val="4022356155"/>
              </p:ext>
            </p:extLst>
          </p:nvPr>
        </p:nvGraphicFramePr>
        <p:xfrm>
          <a:off x="0" y="188640"/>
          <a:ext cx="8088560" cy="57764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68007977"/>
      </p:ext>
    </p:extLst>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رسم تخطيطي 1">
            <a:extLst>
              <a:ext uri="{FF2B5EF4-FFF2-40B4-BE49-F238E27FC236}">
                <a16:creationId xmlns:a16="http://schemas.microsoft.com/office/drawing/2014/main" id="{8F995F9F-3835-4187-88FB-549B2C040EFC}"/>
              </a:ext>
            </a:extLst>
          </p:cNvPr>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مستطيل: زوايا مستديرة 2">
            <a:extLst>
              <a:ext uri="{FF2B5EF4-FFF2-40B4-BE49-F238E27FC236}">
                <a16:creationId xmlns:a16="http://schemas.microsoft.com/office/drawing/2014/main" id="{644B2AAF-EB07-4A8A-8D1B-44F35A3EBA41}"/>
              </a:ext>
            </a:extLst>
          </p:cNvPr>
          <p:cNvSpPr/>
          <p:nvPr/>
        </p:nvSpPr>
        <p:spPr>
          <a:xfrm>
            <a:off x="2699792" y="404664"/>
            <a:ext cx="4560168" cy="648072"/>
          </a:xfrm>
          <a:prstGeom prst="round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rgbClr val="B43500"/>
                </a:solidFill>
              </a:rPr>
              <a:t>أهم النقاط التي نركز عليها </a:t>
            </a:r>
          </a:p>
        </p:txBody>
      </p:sp>
    </p:spTree>
    <p:extLst>
      <p:ext uri="{BB962C8B-B14F-4D97-AF65-F5344CB8AC3E}">
        <p14:creationId xmlns:p14="http://schemas.microsoft.com/office/powerpoint/2010/main" val="4010244410"/>
      </p:ext>
    </p:extLst>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3"/>
          <p:cNvSpPr>
            <a:spLocks noChangeArrowheads="1"/>
          </p:cNvSpPr>
          <p:nvPr/>
        </p:nvSpPr>
        <p:spPr bwMode="auto">
          <a:xfrm>
            <a:off x="1835696" y="2715893"/>
            <a:ext cx="4147696" cy="585418"/>
          </a:xfrm>
          <a:prstGeom prst="rect">
            <a:avLst/>
          </a:prstGeom>
          <a:noFill/>
          <a:ln w="9525">
            <a:noFill/>
            <a:miter lim="800000"/>
            <a:headEnd/>
            <a:tailEnd/>
          </a:ln>
          <a:effectLst/>
        </p:spPr>
        <p:txBody>
          <a:bodyPr wrap="square" lIns="92075" tIns="46038" rIns="92075" bIns="46038">
            <a:spAutoFit/>
          </a:bodyPr>
          <a:lstStyle/>
          <a:p>
            <a:pPr algn="l" rtl="0" eaLnBrk="0" fontAlgn="base" hangingPunct="0">
              <a:spcBef>
                <a:spcPct val="0"/>
              </a:spcBef>
              <a:spcAft>
                <a:spcPct val="0"/>
              </a:spcAft>
            </a:pPr>
            <a:r>
              <a:rPr lang="en-US" sz="3200" b="1" dirty="0">
                <a:solidFill>
                  <a:prstClr val="black"/>
                </a:solidFill>
                <a:latin typeface="Arial" charset="0"/>
              </a:rPr>
              <a:t>4   0   7   C</a:t>
            </a:r>
            <a:endParaRPr lang="en-US" sz="2800" dirty="0">
              <a:solidFill>
                <a:prstClr val="black"/>
              </a:solidFill>
              <a:latin typeface="Arial" charset="0"/>
            </a:endParaRPr>
          </a:p>
        </p:txBody>
      </p:sp>
      <p:sp>
        <p:nvSpPr>
          <p:cNvPr id="133125" name="Rectangle 5"/>
          <p:cNvSpPr>
            <a:spLocks noChangeArrowheads="1"/>
          </p:cNvSpPr>
          <p:nvPr/>
        </p:nvSpPr>
        <p:spPr bwMode="auto">
          <a:xfrm>
            <a:off x="76778" y="2294818"/>
            <a:ext cx="6400800" cy="523862"/>
          </a:xfrm>
          <a:prstGeom prst="rect">
            <a:avLst/>
          </a:prstGeom>
          <a:noFill/>
          <a:ln w="9525">
            <a:noFill/>
            <a:miter lim="800000"/>
            <a:headEnd/>
            <a:tailEnd/>
          </a:ln>
          <a:effectLst/>
        </p:spPr>
        <p:txBody>
          <a:bodyPr wrap="square" lIns="92075" tIns="46038" rIns="92075" bIns="46038">
            <a:spAutoFit/>
          </a:bodyPr>
          <a:lstStyle/>
          <a:p>
            <a:pPr algn="l" rtl="0" eaLnBrk="0" fontAlgn="base" hangingPunct="0">
              <a:spcBef>
                <a:spcPct val="0"/>
              </a:spcBef>
              <a:spcAft>
                <a:spcPct val="0"/>
              </a:spcAft>
            </a:pPr>
            <a:r>
              <a:rPr lang="ar-SA" sz="2400" b="1" dirty="0">
                <a:solidFill>
                  <a:srgbClr val="ED7D31">
                    <a:lumMod val="75000"/>
                  </a:srgbClr>
                </a:solidFill>
                <a:effectLst>
                  <a:outerShdw blurRad="38100" dist="38100" dir="2700000" algn="tl">
                    <a:srgbClr val="000000">
                      <a:alpha val="43137"/>
                    </a:srgbClr>
                  </a:outerShdw>
                </a:effectLst>
                <a:latin typeface="Arial" charset="0"/>
                <a:cs typeface="AL-Mohanad Bold" pitchFamily="2" charset="-78"/>
              </a:rPr>
              <a:t>وزن  العدد)</a:t>
            </a:r>
            <a:r>
              <a:rPr lang="en-US" sz="2400" b="1" dirty="0">
                <a:solidFill>
                  <a:srgbClr val="ED7D31">
                    <a:lumMod val="75000"/>
                  </a:srgbClr>
                </a:solidFill>
                <a:effectLst>
                  <a:outerShdw blurRad="38100" dist="38100" dir="2700000" algn="tl">
                    <a:srgbClr val="000000">
                      <a:alpha val="43137"/>
                    </a:srgbClr>
                  </a:outerShdw>
                </a:effectLst>
                <a:latin typeface="Arial" charset="0"/>
                <a:cs typeface="AL-Mohanad Bold" pitchFamily="2" charset="-78"/>
              </a:rPr>
              <a:t>)    </a:t>
            </a:r>
            <a:r>
              <a:rPr lang="en-US" sz="2800" b="1" dirty="0">
                <a:solidFill>
                  <a:srgbClr val="ED7D31">
                    <a:lumMod val="75000"/>
                  </a:srgbClr>
                </a:solidFill>
                <a:effectLst>
                  <a:outerShdw blurRad="38100" dist="38100" dir="2700000" algn="tl">
                    <a:srgbClr val="000000">
                      <a:alpha val="43137"/>
                    </a:srgbClr>
                  </a:outerShdw>
                </a:effectLst>
                <a:latin typeface="Arial" charset="0"/>
              </a:rPr>
              <a:t>16  16  16  16</a:t>
            </a:r>
          </a:p>
        </p:txBody>
      </p:sp>
      <p:sp>
        <p:nvSpPr>
          <p:cNvPr id="133126" name="Rectangle 6"/>
          <p:cNvSpPr>
            <a:spLocks noChangeArrowheads="1"/>
          </p:cNvSpPr>
          <p:nvPr/>
        </p:nvSpPr>
        <p:spPr bwMode="auto">
          <a:xfrm>
            <a:off x="1" y="1764592"/>
            <a:ext cx="3970639" cy="523862"/>
          </a:xfrm>
          <a:prstGeom prst="rect">
            <a:avLst/>
          </a:prstGeom>
          <a:noFill/>
          <a:ln w="9525">
            <a:noFill/>
            <a:miter lim="800000"/>
            <a:headEnd/>
            <a:tailEnd/>
          </a:ln>
          <a:effectLst/>
        </p:spPr>
        <p:txBody>
          <a:bodyPr wrap="none" lIns="92075" tIns="46038" rIns="92075" bIns="46038">
            <a:spAutoFit/>
          </a:bodyPr>
          <a:lstStyle/>
          <a:p>
            <a:pPr algn="l" rtl="0" eaLnBrk="0" fontAlgn="base" hangingPunct="0">
              <a:spcBef>
                <a:spcPct val="0"/>
              </a:spcBef>
              <a:spcAft>
                <a:spcPct val="0"/>
              </a:spcAft>
            </a:pPr>
            <a:r>
              <a:rPr lang="ar-SA" sz="2400" b="1" dirty="0">
                <a:solidFill>
                  <a:srgbClr val="5B9BD5">
                    <a:lumMod val="50000"/>
                  </a:srgbClr>
                </a:solidFill>
                <a:effectLst>
                  <a:outerShdw blurRad="38100" dist="38100" dir="2700000" algn="tl">
                    <a:srgbClr val="000000">
                      <a:alpha val="43137"/>
                    </a:srgbClr>
                  </a:outerShdw>
                </a:effectLst>
                <a:latin typeface="Arial" charset="0"/>
                <a:cs typeface="AL-Mohanad Bold" pitchFamily="2" charset="-78"/>
              </a:rPr>
              <a:t>(موقع العدد)</a:t>
            </a:r>
            <a:r>
              <a:rPr lang="en-US" sz="2400" b="1" dirty="0">
                <a:solidFill>
                  <a:srgbClr val="5B9BD5">
                    <a:lumMod val="50000"/>
                  </a:srgbClr>
                </a:solidFill>
                <a:effectLst>
                  <a:outerShdw blurRad="38100" dist="38100" dir="2700000" algn="tl">
                    <a:srgbClr val="000000">
                      <a:alpha val="43137"/>
                    </a:srgbClr>
                  </a:outerShdw>
                </a:effectLst>
                <a:latin typeface="Arial" charset="0"/>
                <a:cs typeface="AL-Mohanad Bold" pitchFamily="2" charset="-78"/>
              </a:rPr>
              <a:t>     </a:t>
            </a:r>
            <a:r>
              <a:rPr lang="en-US" sz="2800" b="1" dirty="0">
                <a:solidFill>
                  <a:srgbClr val="5B9BD5">
                    <a:lumMod val="50000"/>
                  </a:srgbClr>
                </a:solidFill>
                <a:effectLst>
                  <a:outerShdw blurRad="38100" dist="38100" dir="2700000" algn="tl">
                    <a:srgbClr val="000000">
                      <a:alpha val="43137"/>
                    </a:srgbClr>
                  </a:outerShdw>
                </a:effectLst>
                <a:latin typeface="Arial" charset="0"/>
              </a:rPr>
              <a:t> 3  </a:t>
            </a:r>
            <a:r>
              <a:rPr lang="en-US" b="1" dirty="0">
                <a:solidFill>
                  <a:srgbClr val="5B9BD5">
                    <a:lumMod val="50000"/>
                  </a:srgbClr>
                </a:solidFill>
                <a:effectLst>
                  <a:outerShdw blurRad="38100" dist="38100" dir="2700000" algn="tl">
                    <a:srgbClr val="000000">
                      <a:alpha val="43137"/>
                    </a:srgbClr>
                  </a:outerShdw>
                </a:effectLst>
                <a:latin typeface="Arial" charset="0"/>
              </a:rPr>
              <a:t> </a:t>
            </a:r>
            <a:r>
              <a:rPr lang="en-US" sz="1200" b="1" dirty="0">
                <a:solidFill>
                  <a:srgbClr val="5B9BD5">
                    <a:lumMod val="50000"/>
                  </a:srgbClr>
                </a:solidFill>
                <a:effectLst>
                  <a:outerShdw blurRad="38100" dist="38100" dir="2700000" algn="tl">
                    <a:srgbClr val="000000">
                      <a:alpha val="43137"/>
                    </a:srgbClr>
                  </a:outerShdw>
                </a:effectLst>
                <a:latin typeface="Arial" charset="0"/>
              </a:rPr>
              <a:t> </a:t>
            </a:r>
            <a:r>
              <a:rPr lang="en-US" sz="2800" b="1" dirty="0">
                <a:solidFill>
                  <a:srgbClr val="5B9BD5">
                    <a:lumMod val="50000"/>
                  </a:srgbClr>
                </a:solidFill>
                <a:effectLst>
                  <a:outerShdw blurRad="38100" dist="38100" dir="2700000" algn="tl">
                    <a:srgbClr val="000000">
                      <a:alpha val="43137"/>
                    </a:srgbClr>
                  </a:outerShdw>
                </a:effectLst>
                <a:latin typeface="Arial" charset="0"/>
              </a:rPr>
              <a:t> 2    1    0</a:t>
            </a:r>
          </a:p>
        </p:txBody>
      </p:sp>
      <p:sp>
        <p:nvSpPr>
          <p:cNvPr id="2" name="مستطيل 1"/>
          <p:cNvSpPr/>
          <p:nvPr/>
        </p:nvSpPr>
        <p:spPr>
          <a:xfrm>
            <a:off x="149935" y="1033891"/>
            <a:ext cx="9222665" cy="1040285"/>
          </a:xfrm>
          <a:prstGeom prst="rect">
            <a:avLst/>
          </a:prstGeom>
        </p:spPr>
        <p:txBody>
          <a:bodyPr wrap="square">
            <a:spAutoFit/>
          </a:bodyPr>
          <a:lstStyle/>
          <a:p>
            <a:pPr marL="538163" fontAlgn="base">
              <a:lnSpc>
                <a:spcPct val="110000"/>
              </a:lnSpc>
              <a:spcBef>
                <a:spcPct val="0"/>
              </a:spcBef>
              <a:spcAft>
                <a:spcPct val="0"/>
              </a:spcAft>
            </a:pPr>
            <a:r>
              <a:rPr lang="ar-SA" sz="2400" dirty="0">
                <a:solidFill>
                  <a:prstClr val="black"/>
                </a:solidFill>
                <a:latin typeface="Traditional Arabic" panose="02020603050405020304" pitchFamily="18" charset="-78"/>
                <a:cs typeface="Mudir MT" pitchFamily="2" charset="-78"/>
              </a:rPr>
              <a:t>يستخدم الاساس</a:t>
            </a:r>
            <a:r>
              <a:rPr lang="en-US" sz="2800" dirty="0">
                <a:solidFill>
                  <a:prstClr val="black"/>
                </a:solidFill>
                <a:latin typeface="Traditional Arabic" panose="02020603050405020304" pitchFamily="18" charset="-78"/>
                <a:cs typeface="Mudir MT" pitchFamily="2" charset="-78"/>
              </a:rPr>
              <a:t> </a:t>
            </a:r>
            <a:r>
              <a:rPr lang="ar-SA" sz="2800" b="1" dirty="0">
                <a:solidFill>
                  <a:prstClr val="black"/>
                </a:solidFill>
                <a:effectLst>
                  <a:outerShdw blurRad="38100" dist="38100" dir="2700000" algn="tl">
                    <a:srgbClr val="000000">
                      <a:alpha val="43137"/>
                    </a:srgbClr>
                  </a:outerShdw>
                </a:effectLst>
                <a:latin typeface="Traditional Arabic" panose="02020603050405020304" pitchFamily="18" charset="-78"/>
                <a:cs typeface="Mudir MT" pitchFamily="2" charset="-78"/>
              </a:rPr>
              <a:t>( </a:t>
            </a:r>
            <a:r>
              <a:rPr lang="ar-SA" sz="2800" b="1" dirty="0">
                <a:solidFill>
                  <a:srgbClr val="ED833B"/>
                </a:solidFill>
                <a:effectLst>
                  <a:glow rad="101600">
                    <a:prstClr val="black">
                      <a:alpha val="60000"/>
                    </a:prstClr>
                  </a:glow>
                  <a:outerShdw blurRad="38100" dist="38100" dir="2700000" algn="tl">
                    <a:srgbClr val="000000">
                      <a:alpha val="43137"/>
                    </a:srgbClr>
                  </a:outerShdw>
                </a:effectLst>
                <a:latin typeface="Traditional Arabic" panose="02020603050405020304" pitchFamily="18" charset="-78"/>
                <a:cs typeface="Mudir MT" pitchFamily="2" charset="-78"/>
              </a:rPr>
              <a:t>16</a:t>
            </a:r>
            <a:r>
              <a:rPr lang="ar-SA" sz="2800" b="1" dirty="0">
                <a:solidFill>
                  <a:prstClr val="black"/>
                </a:solidFill>
                <a:effectLst>
                  <a:outerShdw blurRad="38100" dist="38100" dir="2700000" algn="tl">
                    <a:srgbClr val="000000">
                      <a:alpha val="43137"/>
                    </a:srgbClr>
                  </a:outerShdw>
                </a:effectLst>
                <a:latin typeface="Traditional Arabic" panose="02020603050405020304" pitchFamily="18" charset="-78"/>
                <a:cs typeface="Mudir MT" pitchFamily="2" charset="-78"/>
              </a:rPr>
              <a:t> )</a:t>
            </a:r>
            <a:endParaRPr lang="ar-SA" sz="2800" dirty="0">
              <a:solidFill>
                <a:prstClr val="black"/>
              </a:solidFill>
              <a:latin typeface="Traditional Arabic" panose="02020603050405020304" pitchFamily="18" charset="-78"/>
              <a:cs typeface="Mudir MT" pitchFamily="2" charset="-78"/>
            </a:endParaRPr>
          </a:p>
          <a:p>
            <a:pPr marL="538163" fontAlgn="base">
              <a:lnSpc>
                <a:spcPct val="110000"/>
              </a:lnSpc>
              <a:spcBef>
                <a:spcPct val="0"/>
              </a:spcBef>
              <a:spcAft>
                <a:spcPct val="0"/>
              </a:spcAft>
            </a:pPr>
            <a:r>
              <a:rPr lang="ar-SA" sz="2400" dirty="0">
                <a:solidFill>
                  <a:prstClr val="black"/>
                </a:solidFill>
                <a:latin typeface="Traditional Arabic" panose="02020603050405020304" pitchFamily="18" charset="-78"/>
                <a:cs typeface="Mudir MT" pitchFamily="2" charset="-78"/>
              </a:rPr>
              <a:t>يأخذ رمزين فقط</a:t>
            </a:r>
            <a:r>
              <a:rPr lang="en-US" sz="2800" b="1" dirty="0">
                <a:solidFill>
                  <a:srgbClr val="EF9253"/>
                </a:solidFill>
                <a:effectLst>
                  <a:glow rad="101600">
                    <a:prstClr val="black">
                      <a:alpha val="60000"/>
                    </a:prstClr>
                  </a:glow>
                  <a:outerShdw blurRad="38100" dist="38100" dir="2700000" algn="tl">
                    <a:srgbClr val="000000">
                      <a:alpha val="43137"/>
                    </a:srgbClr>
                  </a:outerShdw>
                </a:effectLst>
                <a:latin typeface="Traditional Arabic" panose="02020603050405020304" pitchFamily="18" charset="-78"/>
                <a:cs typeface="Mudir MT" pitchFamily="2" charset="-78"/>
              </a:rPr>
              <a:t>0 </a:t>
            </a:r>
            <a:r>
              <a:rPr lang="en-US" sz="2800" b="1" dirty="0">
                <a:solidFill>
                  <a:prstClr val="black"/>
                </a:solidFill>
                <a:latin typeface="Times New Roman" pitchFamily="18" charset="0"/>
                <a:cs typeface="Times New Roman" pitchFamily="18" charset="0"/>
              </a:rPr>
              <a:t>)</a:t>
            </a:r>
            <a:r>
              <a:rPr lang="en-US" sz="2800" b="1" dirty="0">
                <a:solidFill>
                  <a:prstClr val="black"/>
                </a:solidFill>
                <a:latin typeface="Traditional Arabic" panose="02020603050405020304" pitchFamily="18" charset="-78"/>
                <a:cs typeface="Mudir MT" pitchFamily="2" charset="-78"/>
              </a:rPr>
              <a:t> </a:t>
            </a:r>
            <a:r>
              <a:rPr lang="ar-SA" sz="2800" b="1" dirty="0">
                <a:solidFill>
                  <a:prstClr val="black"/>
                </a:solidFill>
                <a:latin typeface="Traditional Arabic" panose="02020603050405020304" pitchFamily="18" charset="-78"/>
                <a:cs typeface="Mudir MT" pitchFamily="2" charset="-78"/>
              </a:rPr>
              <a:t> –</a:t>
            </a:r>
            <a:r>
              <a:rPr lang="en-US" sz="2800" b="1" dirty="0">
                <a:solidFill>
                  <a:prstClr val="black"/>
                </a:solidFill>
                <a:latin typeface="Traditional Arabic" panose="02020603050405020304" pitchFamily="18" charset="-78"/>
                <a:cs typeface="Mudir MT" pitchFamily="2" charset="-78"/>
              </a:rPr>
              <a:t> </a:t>
            </a:r>
            <a:r>
              <a:rPr lang="en-US" sz="2800" b="1" dirty="0">
                <a:solidFill>
                  <a:prstClr val="black"/>
                </a:solidFill>
                <a:latin typeface="Times New Roman" pitchFamily="18" charset="0"/>
                <a:cs typeface="Times New Roman" pitchFamily="18" charset="0"/>
              </a:rPr>
              <a:t>(</a:t>
            </a:r>
            <a:r>
              <a:rPr lang="en-US" sz="2800" b="1" dirty="0">
                <a:solidFill>
                  <a:prstClr val="black"/>
                </a:solidFill>
                <a:latin typeface="Traditional Arabic" panose="02020603050405020304" pitchFamily="18" charset="-78"/>
                <a:cs typeface="Mudir MT" pitchFamily="2" charset="-78"/>
              </a:rPr>
              <a:t> </a:t>
            </a:r>
            <a:r>
              <a:rPr lang="en-US" sz="2800" b="1" dirty="0">
                <a:solidFill>
                  <a:srgbClr val="EF9253"/>
                </a:solidFill>
                <a:effectLst>
                  <a:glow rad="101600">
                    <a:prstClr val="black">
                      <a:alpha val="60000"/>
                    </a:prstClr>
                  </a:glow>
                  <a:outerShdw blurRad="38100" dist="38100" dir="2700000" algn="tl">
                    <a:srgbClr val="000000">
                      <a:alpha val="43137"/>
                    </a:srgbClr>
                  </a:outerShdw>
                </a:effectLst>
                <a:latin typeface="Traditional Arabic" panose="02020603050405020304" pitchFamily="18" charset="-78"/>
                <a:cs typeface="Mudir MT" pitchFamily="2" charset="-78"/>
              </a:rPr>
              <a:t>1 </a:t>
            </a:r>
            <a:endParaRPr lang="ar-SA" sz="2400" b="1" dirty="0">
              <a:solidFill>
                <a:srgbClr val="EF9253"/>
              </a:solidFill>
              <a:effectLst>
                <a:glow rad="101600">
                  <a:prstClr val="black">
                    <a:alpha val="60000"/>
                  </a:prstClr>
                </a:glow>
                <a:outerShdw blurRad="38100" dist="38100" dir="2700000" algn="tl">
                  <a:srgbClr val="000000">
                    <a:alpha val="43137"/>
                  </a:srgbClr>
                </a:outerShdw>
              </a:effectLst>
              <a:latin typeface="Traditional Arabic" panose="02020603050405020304" pitchFamily="18" charset="-78"/>
              <a:cs typeface="Mudir MT" pitchFamily="2" charset="-78"/>
            </a:endParaRPr>
          </a:p>
        </p:txBody>
      </p:sp>
      <p:sp>
        <p:nvSpPr>
          <p:cNvPr id="13" name="Rectangle 2"/>
          <p:cNvSpPr txBox="1">
            <a:spLocks noChangeArrowheads="1"/>
          </p:cNvSpPr>
          <p:nvPr/>
        </p:nvSpPr>
        <p:spPr>
          <a:xfrm>
            <a:off x="0" y="265974"/>
            <a:ext cx="9144000" cy="611052"/>
          </a:xfrm>
          <a:prstGeom prst="rect">
            <a:avLst/>
          </a:prstGeom>
          <a:solidFill>
            <a:schemeClr val="accent2"/>
          </a:solidFill>
          <a:ln w="9525">
            <a:noFill/>
            <a:miter lim="800000"/>
            <a:headEnd/>
            <a:tailEnd/>
          </a:ln>
          <a:effectLst/>
        </p:spPr>
        <p:txBody>
          <a:bodyPr vert="horz" wrap="square" lIns="92075" tIns="108000" rIns="92075" bIns="46038" rtlCol="1" anchor="ctr">
            <a:spAutoFit/>
          </a:bodyPr>
          <a:lstStyle>
            <a:lvl1pPr algn="r" defTabSz="685800" rtl="1" eaLnBrk="1" latinLnBrk="0" hangingPunct="1">
              <a:lnSpc>
                <a:spcPct val="90000"/>
              </a:lnSpc>
              <a:spcBef>
                <a:spcPct val="0"/>
              </a:spcBef>
              <a:buNone/>
              <a:defRPr sz="3300" kern="1200">
                <a:solidFill>
                  <a:schemeClr val="tx1"/>
                </a:solidFill>
                <a:latin typeface="+mj-lt"/>
                <a:ea typeface="+mj-ea"/>
                <a:cs typeface="+mj-cs"/>
              </a:defRPr>
            </a:lvl1pPr>
          </a:lstStyle>
          <a:p>
            <a:pPr eaLnBrk="0" fontAlgn="base" hangingPunct="0">
              <a:spcAft>
                <a:spcPct val="0"/>
              </a:spcAft>
            </a:pPr>
            <a:r>
              <a:rPr lang="ar-SA" sz="3200" b="1" dirty="0">
                <a:ln w="9525">
                  <a:noFill/>
                  <a:prstDash val="solid"/>
                </a:ln>
                <a:solidFill>
                  <a:sysClr val="windowText" lastClr="000000"/>
                </a:solidFill>
                <a:effectLst>
                  <a:glow rad="101600">
                    <a:prstClr val="white">
                      <a:alpha val="60000"/>
                    </a:prstClr>
                  </a:glow>
                  <a:outerShdw blurRad="12700" dist="38100" dir="2700000" algn="tl" rotWithShape="0">
                    <a:srgbClr val="4472C4">
                      <a:lumMod val="60000"/>
                      <a:lumOff val="40000"/>
                    </a:srgbClr>
                  </a:outerShdw>
                </a:effectLst>
                <a:latin typeface="Traditional Arabic" panose="02020603050405020304" pitchFamily="18" charset="-78"/>
                <a:cs typeface="Traditional Arabic" panose="02020603050405020304" pitchFamily="18" charset="-78"/>
              </a:rPr>
              <a:t> (3-3-4) نظام العدد السداسي عشر </a:t>
            </a:r>
            <a:r>
              <a:rPr lang="en-US" sz="3200" b="1" dirty="0">
                <a:ln w="9525">
                  <a:noFill/>
                  <a:prstDash val="solid"/>
                </a:ln>
                <a:solidFill>
                  <a:sysClr val="windowText" lastClr="000000"/>
                </a:solidFill>
                <a:effectLst>
                  <a:glow rad="101600">
                    <a:prstClr val="white">
                      <a:alpha val="60000"/>
                    </a:prstClr>
                  </a:glow>
                  <a:outerShdw blurRad="12700" dist="38100" dir="2700000" algn="tl" rotWithShape="0">
                    <a:srgbClr val="4472C4">
                      <a:lumMod val="60000"/>
                      <a:lumOff val="40000"/>
                    </a:srgbClr>
                  </a:outerShdw>
                </a:effectLst>
                <a:latin typeface="Traditional Arabic" panose="02020603050405020304" pitchFamily="18" charset="-78"/>
                <a:cs typeface="Traditional Arabic" panose="02020603050405020304" pitchFamily="18" charset="-78"/>
              </a:rPr>
              <a:t>(Hexadecimal System) </a:t>
            </a:r>
            <a:endParaRPr lang="en-US" sz="2800" b="1" dirty="0">
              <a:ln w="9525">
                <a:noFill/>
                <a:prstDash val="solid"/>
              </a:ln>
              <a:solidFill>
                <a:sysClr val="windowText" lastClr="000000"/>
              </a:solidFill>
              <a:effectLst>
                <a:glow rad="101600">
                  <a:prstClr val="white">
                    <a:alpha val="60000"/>
                  </a:prstClr>
                </a:glow>
                <a:outerShdw blurRad="12700" dist="38100" dir="2700000" algn="tl" rotWithShape="0">
                  <a:srgbClr val="4472C4">
                    <a:lumMod val="60000"/>
                    <a:lumOff val="40000"/>
                  </a:srgbClr>
                </a:outerShdw>
              </a:effectLst>
              <a:latin typeface="Traditional Arabic" panose="02020603050405020304" pitchFamily="18" charset="-78"/>
              <a:cs typeface="Traditional Arabic" panose="02020603050405020304" pitchFamily="18" charset="-78"/>
            </a:endParaRPr>
          </a:p>
        </p:txBody>
      </p:sp>
      <p:pic>
        <p:nvPicPr>
          <p:cNvPr id="14" name="صورة 1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402" y="133270"/>
            <a:ext cx="809625" cy="777531"/>
          </a:xfrm>
          <a:prstGeom prst="rect">
            <a:avLst/>
          </a:prstGeom>
        </p:spPr>
      </p:pic>
      <p:grpSp>
        <p:nvGrpSpPr>
          <p:cNvPr id="15" name="مجموعة 14">
            <a:extLst>
              <a:ext uri="{FF2B5EF4-FFF2-40B4-BE49-F238E27FC236}">
                <a16:creationId xmlns:a16="http://schemas.microsoft.com/office/drawing/2014/main" id="{4962E8DA-EB2F-4FA8-A9DC-FC4BC714622F}"/>
              </a:ext>
            </a:extLst>
          </p:cNvPr>
          <p:cNvGrpSpPr/>
          <p:nvPr/>
        </p:nvGrpSpPr>
        <p:grpSpPr>
          <a:xfrm>
            <a:off x="1819626" y="3291075"/>
            <a:ext cx="5037437" cy="585418"/>
            <a:chOff x="1479556" y="5486400"/>
            <a:chExt cx="5037437" cy="585418"/>
          </a:xfrm>
          <a:noFill/>
        </p:grpSpPr>
        <p:sp>
          <p:nvSpPr>
            <p:cNvPr id="16" name="Rectangle 10">
              <a:extLst>
                <a:ext uri="{FF2B5EF4-FFF2-40B4-BE49-F238E27FC236}">
                  <a16:creationId xmlns:a16="http://schemas.microsoft.com/office/drawing/2014/main" id="{B5913371-6154-41F9-A12C-B65AC3D44B23}"/>
                </a:ext>
              </a:extLst>
            </p:cNvPr>
            <p:cNvSpPr>
              <a:spLocks noChangeArrowheads="1"/>
            </p:cNvSpPr>
            <p:nvPr/>
          </p:nvSpPr>
          <p:spPr bwMode="auto">
            <a:xfrm>
              <a:off x="1479556" y="5486400"/>
              <a:ext cx="4703211" cy="585418"/>
            </a:xfrm>
            <a:prstGeom prst="rect">
              <a:avLst/>
            </a:prstGeom>
            <a:grpFill/>
            <a:ln w="9525">
              <a:noFill/>
              <a:miter lim="800000"/>
              <a:headEnd/>
              <a:tailEnd/>
            </a:ln>
            <a:effectLst/>
          </p:spPr>
          <p:txBody>
            <a:bodyPr wrap="none" lIns="92075" tIns="46038" rIns="92075" bIns="46038">
              <a:spAutoFit/>
            </a:bodyPr>
            <a:lstStyle/>
            <a:p>
              <a:pPr algn="l" rtl="0" eaLnBrk="0" fontAlgn="base" hangingPunct="0">
                <a:spcBef>
                  <a:spcPct val="0"/>
                </a:spcBef>
                <a:spcAft>
                  <a:spcPct val="0"/>
                </a:spcAft>
              </a:pPr>
              <a:r>
                <a:rPr lang="ar-SA" sz="2800" dirty="0">
                  <a:solidFill>
                    <a:srgbClr val="5B9BD5">
                      <a:lumMod val="50000"/>
                    </a:srgbClr>
                  </a:solidFill>
                  <a:latin typeface="Arial" charset="0"/>
                </a:rPr>
                <a:t> </a:t>
              </a:r>
              <a:r>
                <a:rPr lang="ar-SA" sz="3200" b="1" kern="0" dirty="0">
                  <a:solidFill>
                    <a:srgbClr val="FF0000"/>
                  </a:solidFill>
                  <a:latin typeface="Traditional Arabic" panose="02020603050405020304" pitchFamily="18" charset="-78"/>
                  <a:cs typeface="Traditional Arabic" panose="02020603050405020304" pitchFamily="18" charset="-78"/>
                </a:rPr>
                <a:t>يكتب بالنظام السداسي عشر </a:t>
              </a:r>
              <a:r>
                <a:rPr lang="en-US" sz="2800" b="1" dirty="0">
                  <a:solidFill>
                    <a:srgbClr val="5B9BD5">
                      <a:lumMod val="50000"/>
                    </a:srgbClr>
                  </a:solidFill>
                  <a:latin typeface="Arial" charset="0"/>
                </a:rPr>
                <a:t>(407C)</a:t>
              </a:r>
            </a:p>
          </p:txBody>
        </p:sp>
        <p:sp>
          <p:nvSpPr>
            <p:cNvPr id="17" name="Rectangle 11">
              <a:extLst>
                <a:ext uri="{FF2B5EF4-FFF2-40B4-BE49-F238E27FC236}">
                  <a16:creationId xmlns:a16="http://schemas.microsoft.com/office/drawing/2014/main" id="{14BF14AD-F320-42A6-9300-BC1DC29695AB}"/>
                </a:ext>
              </a:extLst>
            </p:cNvPr>
            <p:cNvSpPr>
              <a:spLocks noChangeArrowheads="1"/>
            </p:cNvSpPr>
            <p:nvPr/>
          </p:nvSpPr>
          <p:spPr bwMode="auto">
            <a:xfrm>
              <a:off x="5930294" y="5547956"/>
              <a:ext cx="586699" cy="523862"/>
            </a:xfrm>
            <a:prstGeom prst="rect">
              <a:avLst/>
            </a:prstGeom>
            <a:grpFill/>
            <a:ln w="9525">
              <a:noFill/>
              <a:miter lim="800000"/>
              <a:headEnd/>
              <a:tailEnd/>
            </a:ln>
            <a:effectLst/>
          </p:spPr>
          <p:txBody>
            <a:bodyPr wrap="none" lIns="92075" tIns="46038" rIns="92075" bIns="46038">
              <a:spAutoFit/>
            </a:bodyPr>
            <a:lstStyle/>
            <a:p>
              <a:pPr algn="l" rtl="0" eaLnBrk="0" fontAlgn="base" hangingPunct="0">
                <a:spcBef>
                  <a:spcPct val="0"/>
                </a:spcBef>
                <a:spcAft>
                  <a:spcPct val="0"/>
                </a:spcAft>
              </a:pPr>
              <a:r>
                <a:rPr lang="en-US" sz="2800" dirty="0">
                  <a:solidFill>
                    <a:srgbClr val="FF0000"/>
                  </a:solidFill>
                  <a:latin typeface="Arial" charset="0"/>
                </a:rPr>
                <a:t>16</a:t>
              </a:r>
              <a:endParaRPr lang="en-US" sz="2400" dirty="0">
                <a:solidFill>
                  <a:srgbClr val="FF0000"/>
                </a:solidFill>
                <a:latin typeface="Arial" charset="0"/>
              </a:endParaRPr>
            </a:p>
          </p:txBody>
        </p:sp>
      </p:grpSp>
      <p:sp>
        <p:nvSpPr>
          <p:cNvPr id="18" name="Rectangle 3">
            <a:extLst>
              <a:ext uri="{FF2B5EF4-FFF2-40B4-BE49-F238E27FC236}">
                <a16:creationId xmlns:a16="http://schemas.microsoft.com/office/drawing/2014/main" id="{BC75F778-BF87-4F86-8773-F0B54BB8DF28}"/>
              </a:ext>
            </a:extLst>
          </p:cNvPr>
          <p:cNvSpPr txBox="1">
            <a:spLocks noChangeArrowheads="1"/>
          </p:cNvSpPr>
          <p:nvPr/>
        </p:nvSpPr>
        <p:spPr bwMode="auto">
          <a:xfrm>
            <a:off x="-1267835" y="1140320"/>
            <a:ext cx="7467600" cy="40273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457200" indent="-457200" fontAlgn="base">
              <a:lnSpc>
                <a:spcPct val="90000"/>
              </a:lnSpc>
              <a:spcBef>
                <a:spcPct val="20000"/>
              </a:spcBef>
              <a:spcAft>
                <a:spcPct val="0"/>
              </a:spcAft>
              <a:buClr>
                <a:srgbClr val="FF0000"/>
              </a:buClr>
              <a:buFont typeface="Wingdings" pitchFamily="2" charset="2"/>
              <a:buChar char="ü"/>
              <a:defRPr/>
            </a:pPr>
            <a:r>
              <a:rPr lang="ar-SA" sz="3200" b="1" kern="0" dirty="0">
                <a:solidFill>
                  <a:srgbClr val="44546A">
                    <a:lumMod val="50000"/>
                  </a:srgbClr>
                </a:solidFill>
                <a:latin typeface="Traditional Arabic" panose="02020603050405020304" pitchFamily="18" charset="-78"/>
                <a:cs typeface="Traditional Arabic" panose="02020603050405020304" pitchFamily="18" charset="-78"/>
              </a:rPr>
              <a:t>تحسب قيمة العدد وفق موقع الرقم واساس النظام</a:t>
            </a:r>
            <a:endParaRPr lang="en-US" sz="3200" b="1" kern="0" dirty="0">
              <a:solidFill>
                <a:srgbClr val="44546A">
                  <a:lumMod val="50000"/>
                </a:srgbClr>
              </a:solidFill>
              <a:latin typeface="Traditional Arabic" panose="02020603050405020304" pitchFamily="18" charset="-78"/>
              <a:cs typeface="Traditional Arabic" panose="02020603050405020304" pitchFamily="18" charset="-78"/>
            </a:endParaRPr>
          </a:p>
        </p:txBody>
      </p:sp>
      <mc:AlternateContent xmlns:mc="http://schemas.openxmlformats.org/markup-compatibility/2006">
        <mc:Choice xmlns:a14="http://schemas.microsoft.com/office/drawing/2010/main" Requires="a14">
          <p:sp>
            <p:nvSpPr>
              <p:cNvPr id="3" name="مستطيل 2">
                <a:extLst>
                  <a:ext uri="{FF2B5EF4-FFF2-40B4-BE49-F238E27FC236}">
                    <a16:creationId xmlns:a16="http://schemas.microsoft.com/office/drawing/2014/main" id="{18697D8A-7FAD-4F7F-BF21-7BFB13ADBD5A}"/>
                  </a:ext>
                </a:extLst>
              </p:cNvPr>
              <p:cNvSpPr/>
              <p:nvPr/>
            </p:nvSpPr>
            <p:spPr>
              <a:xfrm>
                <a:off x="1331640" y="4327404"/>
                <a:ext cx="5885289" cy="669992"/>
              </a:xfrm>
              <a:prstGeom prst="rect">
                <a:avLst/>
              </a:prstGeom>
            </p:spPr>
            <p:txBody>
              <a:bodyPr wrap="square">
                <a:spAutoFit/>
              </a:bodyPr>
              <a:lstStyle/>
              <a:p>
                <a:pPr algn="ctr"/>
                <a14:m>
                  <m:oMathPara xmlns:m="http://schemas.openxmlformats.org/officeDocument/2006/math">
                    <m:oMathParaPr>
                      <m:jc m:val="center"/>
                    </m:oMathParaPr>
                    <m:oMath xmlns:m="http://schemas.openxmlformats.org/officeDocument/2006/math">
                      <m:sSup>
                        <m:sSupPr>
                          <m:ctrlPr>
                            <a:rPr lang="ar-SA" i="1" smtClean="0">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panose="02040503050406030204" pitchFamily="18" charset="0"/>
                            </a:rPr>
                          </m:ctrlPr>
                        </m:sSupPr>
                        <m:e>
                          <m:sSup>
                            <m:sSupPr>
                              <m:ctrlP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panose="02040503050406030204" pitchFamily="18" charset="0"/>
                                </a:rPr>
                              </m:ctrlPr>
                            </m:sSupPr>
                            <m:e>
                              <m:sSup>
                                <m:sSupPr>
                                  <m:ctrlP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panose="02040503050406030204" pitchFamily="18" charset="0"/>
                                    </a:rPr>
                                  </m:ctrlPr>
                                </m:sSupPr>
                                <m:e>
                                  <m:sSup>
                                    <m:sSupPr>
                                      <m:ctrlP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panose="02040503050406030204" pitchFamily="18" charset="0"/>
                                        </a:rPr>
                                      </m:ctrlPr>
                                    </m:sSupPr>
                                    <m:e>
                                      <m:sSup>
                                        <m:sSupPr>
                                          <m:ctrlP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panose="02040503050406030204" pitchFamily="18" charset="0"/>
                                            </a:rPr>
                                          </m:ctrlPr>
                                        </m:sSupPr>
                                        <m:e>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a:rPr>
                                            <m:t>   </m:t>
                                          </m:r>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panose="02040503050406030204" pitchFamily="18" charset="0"/>
                                            </a:rPr>
                                            <m:t>16</m:t>
                                          </m:r>
                                        </m:e>
                                        <m:sup>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a:rPr>
                                            <m:t>3</m:t>
                                          </m:r>
                                        </m:sup>
                                      </m:sSup>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a:ea typeface="Cambria Math"/>
                                        </a:rPr>
                                        <m:t>×</m:t>
                                      </m:r>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panose="02040503050406030204" pitchFamily="18" charset="0"/>
                                        </a:rPr>
                                        <m:t>4</m:t>
                                      </m:r>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a:rPr>
                                        <m:t>  + </m:t>
                                      </m:r>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a:ea typeface="Cambria Math"/>
                                        </a:rPr>
                                        <m:t> </m:t>
                                      </m:r>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panose="02040503050406030204" pitchFamily="18" charset="0"/>
                                        </a:rPr>
                                        <m:t>16</m:t>
                                      </m:r>
                                    </m:e>
                                    <m:sup>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a:rPr>
                                        <m:t>2</m:t>
                                      </m:r>
                                    </m:sup>
                                  </m:sSup>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a:ea typeface="Cambria Math"/>
                                    </a:rPr>
                                    <m:t>×</m:t>
                                  </m:r>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a:rPr>
                                    <m:t>0</m:t>
                                  </m:r>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a:rPr>
                                    <m:t>  +  </m:t>
                                  </m:r>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panose="02040503050406030204" pitchFamily="18" charset="0"/>
                                    </a:rPr>
                                    <m:t>16</m:t>
                                  </m:r>
                                </m:e>
                                <m:sup>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a:rPr>
                                    <m:t>1</m:t>
                                  </m:r>
                                </m:sup>
                              </m:sSup>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a:ea typeface="Cambria Math"/>
                                </a:rPr>
                                <m:t>×</m:t>
                              </m:r>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panose="02040503050406030204" pitchFamily="18" charset="0"/>
                                </a:rPr>
                                <m:t>7</m:t>
                              </m:r>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a:rPr>
                                <m:t>  + </m:t>
                              </m:r>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a:ea typeface="Cambria Math"/>
                                </a:rPr>
                                <m:t> </m:t>
                              </m:r>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panose="02040503050406030204" pitchFamily="18" charset="0"/>
                                </a:rPr>
                                <m:t>16</m:t>
                              </m:r>
                            </m:e>
                            <m:sup>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a:rPr>
                                <m:t>0</m:t>
                              </m:r>
                            </m:sup>
                          </m:sSup>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a:ea typeface="Cambria Math"/>
                            </a:rPr>
                            <m:t>×</m:t>
                          </m:r>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panose="02040503050406030204" pitchFamily="18" charset="0"/>
                            </a:rPr>
                            <m:t>12</m:t>
                          </m:r>
                        </m:e>
                        <m:sup/>
                      </m:sSup>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panose="02040503050406030204" pitchFamily="18" charset="0"/>
                        </a:rPr>
                        <m:t>=</m:t>
                      </m:r>
                    </m:oMath>
                  </m:oMathPara>
                </a14:m>
                <a:endParaRPr lang="ar-SA" dirty="0">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endParaRPr>
              </a:p>
              <a:p>
                <a:pPr algn="ctr"/>
                <a:r>
                  <a:rPr lang="ar-SA" dirty="0">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rPr>
                  <a:t>=</a:t>
                </a:r>
                <a14:m>
                  <m:oMath xmlns:m="http://schemas.openxmlformats.org/officeDocument/2006/math">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panose="02040503050406030204" pitchFamily="18" charset="0"/>
                      </a:rPr>
                      <m:t>16384</m:t>
                    </m:r>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panose="02040503050406030204" pitchFamily="18" charset="0"/>
                      </a:rPr>
                      <m:t>+</m:t>
                    </m:r>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panose="02040503050406030204" pitchFamily="18" charset="0"/>
                      </a:rPr>
                      <m:t>0</m:t>
                    </m:r>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panose="02040503050406030204" pitchFamily="18" charset="0"/>
                      </a:rPr>
                      <m:t>+</m:t>
                    </m:r>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panose="02040503050406030204" pitchFamily="18" charset="0"/>
                      </a:rPr>
                      <m:t>112</m:t>
                    </m:r>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panose="02040503050406030204" pitchFamily="18" charset="0"/>
                      </a:rPr>
                      <m:t>+</m:t>
                    </m:r>
                    <m:r>
                      <a:rPr lang="ar-SA" i="1">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panose="02040503050406030204" pitchFamily="18" charset="0"/>
                      </a:rPr>
                      <m:t>12</m:t>
                    </m:r>
                    <m:r>
                      <a:rPr lang="ar-SA">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latin typeface="Cambria Math" panose="02040503050406030204" pitchFamily="18" charset="0"/>
                      </a:rPr>
                      <m:t> </m:t>
                    </m:r>
                  </m:oMath>
                </a14:m>
                <a:r>
                  <a:rPr lang="ar-SA" dirty="0">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rPr>
                  <a:t> =</a:t>
                </a:r>
                <a:r>
                  <a:rPr lang="en-US" dirty="0">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rPr>
                  <a:t>10   </a:t>
                </a:r>
                <a:r>
                  <a:rPr lang="ar-SA" dirty="0">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rPr>
                  <a:t>(</a:t>
                </a:r>
                <a:r>
                  <a:rPr lang="en-US" dirty="0">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rPr>
                  <a:t>16508</a:t>
                </a:r>
                <a:r>
                  <a:rPr lang="ar-SA" dirty="0">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rPr>
                  <a:t>)</a:t>
                </a:r>
                <a:endParaRPr lang="en-US" dirty="0">
                  <a:ln w="18415" cmpd="sng">
                    <a:solidFill>
                      <a:schemeClr val="tx1"/>
                    </a:solidFill>
                    <a:prstDash val="solid"/>
                  </a:ln>
                  <a:solidFill>
                    <a:schemeClr val="tx1">
                      <a:lumMod val="75000"/>
                      <a:lumOff val="25000"/>
                    </a:schemeClr>
                  </a:solidFill>
                  <a:effectLst>
                    <a:outerShdw blurRad="63500" dir="3600000" algn="tl" rotWithShape="0">
                      <a:srgbClr val="000000">
                        <a:alpha val="70000"/>
                      </a:srgbClr>
                    </a:outerShdw>
                  </a:effectLst>
                </a:endParaRPr>
              </a:p>
            </p:txBody>
          </p:sp>
        </mc:Choice>
        <mc:Fallback>
          <p:sp>
            <p:nvSpPr>
              <p:cNvPr id="3" name="مستطيل 2">
                <a:extLst>
                  <a:ext uri="{FF2B5EF4-FFF2-40B4-BE49-F238E27FC236}">
                    <a16:creationId xmlns:a16="http://schemas.microsoft.com/office/drawing/2014/main" id="{18697D8A-7FAD-4F7F-BF21-7BFB13ADBD5A}"/>
                  </a:ext>
                </a:extLst>
              </p:cNvPr>
              <p:cNvSpPr>
                <a:spLocks noRot="1" noChangeAspect="1" noMove="1" noResize="1" noEditPoints="1" noAdjustHandles="1" noChangeArrowheads="1" noChangeShapeType="1" noTextEdit="1"/>
              </p:cNvSpPr>
              <p:nvPr/>
            </p:nvSpPr>
            <p:spPr>
              <a:xfrm>
                <a:off x="1331640" y="4327404"/>
                <a:ext cx="5885289" cy="669992"/>
              </a:xfrm>
              <a:prstGeom prst="rect">
                <a:avLst/>
              </a:prstGeom>
              <a:blipFill>
                <a:blip r:embed="rId4"/>
                <a:stretch>
                  <a:fillRect/>
                </a:stretch>
              </a:blipFill>
            </p:spPr>
            <p:txBody>
              <a:bodyPr/>
              <a:lstStyle/>
              <a:p>
                <a:r>
                  <a:rPr lang="ar-SA">
                    <a:noFill/>
                  </a:rPr>
                  <a:t> </a:t>
                </a:r>
              </a:p>
            </p:txBody>
          </p:sp>
        </mc:Fallback>
      </mc:AlternateContent>
    </p:spTree>
    <p:extLst>
      <p:ext uri="{BB962C8B-B14F-4D97-AF65-F5344CB8AC3E}">
        <p14:creationId xmlns:p14="http://schemas.microsoft.com/office/powerpoint/2010/main" val="295170773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2000"/>
                                        <p:tgtEl>
                                          <p:spTgt spid="13"/>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circle(in)">
                                      <p:cBhvr>
                                        <p:cTn id="11" dur="20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wipe(right)">
                                      <p:cBhvr>
                                        <p:cTn id="16" dur="2000"/>
                                        <p:tgtEl>
                                          <p:spTgt spid="2">
                                            <p:txEl>
                                              <p:pRg st="0" end="0"/>
                                            </p:txEl>
                                          </p:spTgt>
                                        </p:tgtEl>
                                      </p:cBhvr>
                                    </p:animEffect>
                                  </p:childTnLst>
                                </p:cTn>
                              </p:par>
                            </p:childTnLst>
                          </p:cTn>
                        </p:par>
                        <p:par>
                          <p:cTn id="17" fill="hold">
                            <p:stCondLst>
                              <p:cond delay="2000"/>
                            </p:stCondLst>
                            <p:childTnLst>
                              <p:par>
                                <p:cTn id="18" presetID="22" presetClass="entr" presetSubtype="2" fill="hold" nodeType="after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wipe(right)">
                                      <p:cBhvr>
                                        <p:cTn id="20" dur="20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3123"/>
                                        </p:tgtEl>
                                        <p:attrNameLst>
                                          <p:attrName>style.visibility</p:attrName>
                                        </p:attrNameLst>
                                      </p:cBhvr>
                                      <p:to>
                                        <p:strVal val="visible"/>
                                      </p:to>
                                    </p:set>
                                    <p:animEffect transition="in" filter="fade">
                                      <p:cBhvr>
                                        <p:cTn id="25" dur="500"/>
                                        <p:tgtEl>
                                          <p:spTgt spid="133123"/>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133125"/>
                                        </p:tgtEl>
                                        <p:attrNameLst>
                                          <p:attrName>style.visibility</p:attrName>
                                        </p:attrNameLst>
                                      </p:cBhvr>
                                      <p:to>
                                        <p:strVal val="visible"/>
                                      </p:to>
                                    </p:set>
                                    <p:animEffect transition="in" filter="fade">
                                      <p:cBhvr>
                                        <p:cTn id="30" dur="1000"/>
                                        <p:tgtEl>
                                          <p:spTgt spid="133125"/>
                                        </p:tgtEl>
                                      </p:cBhvr>
                                    </p:animEffect>
                                    <p:anim calcmode="lin" valueType="num">
                                      <p:cBhvr>
                                        <p:cTn id="31" dur="1000" fill="hold"/>
                                        <p:tgtEl>
                                          <p:spTgt spid="133125"/>
                                        </p:tgtEl>
                                        <p:attrNameLst>
                                          <p:attrName>ppt_x</p:attrName>
                                        </p:attrNameLst>
                                      </p:cBhvr>
                                      <p:tavLst>
                                        <p:tav tm="0">
                                          <p:val>
                                            <p:strVal val="#ppt_x"/>
                                          </p:val>
                                        </p:tav>
                                        <p:tav tm="100000">
                                          <p:val>
                                            <p:strVal val="#ppt_x"/>
                                          </p:val>
                                        </p:tav>
                                      </p:tavLst>
                                    </p:anim>
                                    <p:anim calcmode="lin" valueType="num">
                                      <p:cBhvr>
                                        <p:cTn id="32" dur="1000" fill="hold"/>
                                        <p:tgtEl>
                                          <p:spTgt spid="1331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133126"/>
                                        </p:tgtEl>
                                        <p:attrNameLst>
                                          <p:attrName>style.visibility</p:attrName>
                                        </p:attrNameLst>
                                      </p:cBhvr>
                                      <p:to>
                                        <p:strVal val="visible"/>
                                      </p:to>
                                    </p:set>
                                    <p:animEffect transition="in" filter="fade">
                                      <p:cBhvr>
                                        <p:cTn id="37" dur="1000"/>
                                        <p:tgtEl>
                                          <p:spTgt spid="133126"/>
                                        </p:tgtEl>
                                      </p:cBhvr>
                                    </p:animEffect>
                                    <p:anim calcmode="lin" valueType="num">
                                      <p:cBhvr>
                                        <p:cTn id="38" dur="1000" fill="hold"/>
                                        <p:tgtEl>
                                          <p:spTgt spid="133126"/>
                                        </p:tgtEl>
                                        <p:attrNameLst>
                                          <p:attrName>ppt_x</p:attrName>
                                        </p:attrNameLst>
                                      </p:cBhvr>
                                      <p:tavLst>
                                        <p:tav tm="0">
                                          <p:val>
                                            <p:strVal val="#ppt_x"/>
                                          </p:val>
                                        </p:tav>
                                        <p:tav tm="100000">
                                          <p:val>
                                            <p:strVal val="#ppt_x"/>
                                          </p:val>
                                        </p:tav>
                                      </p:tavLst>
                                    </p:anim>
                                    <p:anim calcmode="lin" valueType="num">
                                      <p:cBhvr>
                                        <p:cTn id="39" dur="1000" fill="hold"/>
                                        <p:tgtEl>
                                          <p:spTgt spid="13312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8">
                                            <p:txEl>
                                              <p:pRg st="0" end="0"/>
                                            </p:txEl>
                                          </p:spTgt>
                                        </p:tgtEl>
                                        <p:attrNameLst>
                                          <p:attrName>style.visibility</p:attrName>
                                        </p:attrNameLst>
                                      </p:cBhvr>
                                      <p:to>
                                        <p:strVal val="visible"/>
                                      </p:to>
                                    </p:set>
                                    <p:animEffect transition="in" filter="fade">
                                      <p:cBhvr>
                                        <p:cTn id="44" dur="1000"/>
                                        <p:tgtEl>
                                          <p:spTgt spid="18">
                                            <p:txEl>
                                              <p:pRg st="0" end="0"/>
                                            </p:txEl>
                                          </p:spTgt>
                                        </p:tgtEl>
                                      </p:cBhvr>
                                    </p:animEffect>
                                    <p:anim calcmode="lin" valueType="num">
                                      <p:cBhvr>
                                        <p:cTn id="45"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3" grpId="0"/>
      <p:bldP spid="133125" grpId="0"/>
      <p:bldP spid="133126" grpId="0"/>
      <p:bldP spid="1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55000"/>
            <a:lum/>
          </a:blip>
          <a:srcRect/>
          <a:stretch>
            <a:fillRect l="-3000" r="-3000"/>
          </a:stretch>
        </a:blipFill>
        <a:effectLst/>
      </p:bgPr>
    </p:bg>
    <p:spTree>
      <p:nvGrpSpPr>
        <p:cNvPr id="1" name=""/>
        <p:cNvGrpSpPr/>
        <p:nvPr/>
      </p:nvGrpSpPr>
      <p:grpSpPr>
        <a:xfrm>
          <a:off x="0" y="0"/>
          <a:ext cx="0" cy="0"/>
          <a:chOff x="0" y="0"/>
          <a:chExt cx="0" cy="0"/>
        </a:xfrm>
      </p:grpSpPr>
      <p:sp>
        <p:nvSpPr>
          <p:cNvPr id="13" name="Rectangle 2"/>
          <p:cNvSpPr txBox="1">
            <a:spLocks noChangeArrowheads="1"/>
          </p:cNvSpPr>
          <p:nvPr/>
        </p:nvSpPr>
        <p:spPr>
          <a:xfrm>
            <a:off x="0" y="237505"/>
            <a:ext cx="9144000" cy="667990"/>
          </a:xfrm>
          <a:prstGeom prst="rect">
            <a:avLst/>
          </a:prstGeom>
          <a:solidFill>
            <a:schemeClr val="accent2"/>
          </a:solidFill>
          <a:ln w="9525">
            <a:noFill/>
            <a:miter lim="800000"/>
            <a:headEnd/>
            <a:tailEnd/>
          </a:ln>
          <a:effectLst/>
        </p:spPr>
        <p:txBody>
          <a:bodyPr vert="horz" wrap="square" lIns="92075" tIns="108000" rIns="92075" bIns="46038" rtlCol="1" anchor="ctr">
            <a:spAutoFit/>
          </a:bodyPr>
          <a:lstStyle>
            <a:lvl1pPr algn="r" defTabSz="685800" rtl="1" eaLnBrk="1" latinLnBrk="0" hangingPunct="1">
              <a:lnSpc>
                <a:spcPct val="90000"/>
              </a:lnSpc>
              <a:spcBef>
                <a:spcPct val="0"/>
              </a:spcBef>
              <a:buNone/>
              <a:defRPr sz="3300" kern="1200">
                <a:solidFill>
                  <a:schemeClr val="tx1"/>
                </a:solidFill>
                <a:latin typeface="+mj-lt"/>
                <a:ea typeface="+mj-ea"/>
                <a:cs typeface="+mj-cs"/>
              </a:defRPr>
            </a:lvl1pPr>
          </a:lstStyle>
          <a:p>
            <a:pPr eaLnBrk="0" fontAlgn="base" hangingPunct="0">
              <a:spcAft>
                <a:spcPct val="0"/>
              </a:spcAft>
            </a:pPr>
            <a:r>
              <a:rPr lang="ar-SA" sz="3600" b="1" dirty="0">
                <a:ln w="9525">
                  <a:noFill/>
                  <a:prstDash val="solid"/>
                </a:ln>
                <a:solidFill>
                  <a:sysClr val="windowText" lastClr="000000"/>
                </a:solidFill>
                <a:effectLst>
                  <a:glow rad="101600">
                    <a:prstClr val="white">
                      <a:alpha val="60000"/>
                    </a:prstClr>
                  </a:glow>
                  <a:outerShdw blurRad="12700" dist="38100" dir="2700000" algn="tl" rotWithShape="0">
                    <a:srgbClr val="4472C4">
                      <a:lumMod val="60000"/>
                      <a:lumOff val="40000"/>
                    </a:srgbClr>
                  </a:outerShdw>
                </a:effectLst>
                <a:latin typeface="Traditional Arabic" panose="02020603050405020304" pitchFamily="18" charset="-78"/>
                <a:cs typeface="Traditional Arabic" panose="02020603050405020304" pitchFamily="18" charset="-78"/>
              </a:rPr>
              <a:t> (3-3-2) نظام العدد الثنائي </a:t>
            </a:r>
            <a:r>
              <a:rPr lang="en-US" sz="3600" b="1" dirty="0">
                <a:ln w="9525">
                  <a:noFill/>
                  <a:prstDash val="solid"/>
                </a:ln>
                <a:solidFill>
                  <a:sysClr val="windowText" lastClr="000000"/>
                </a:solidFill>
                <a:effectLst>
                  <a:glow rad="101600">
                    <a:prstClr val="white">
                      <a:alpha val="60000"/>
                    </a:prstClr>
                  </a:glow>
                  <a:outerShdw blurRad="12700" dist="38100" dir="2700000" algn="tl" rotWithShape="0">
                    <a:srgbClr val="4472C4">
                      <a:lumMod val="60000"/>
                      <a:lumOff val="40000"/>
                    </a:srgbClr>
                  </a:outerShdw>
                </a:effectLst>
                <a:latin typeface="Traditional Arabic" panose="02020603050405020304" pitchFamily="18" charset="-78"/>
                <a:cs typeface="Traditional Arabic" panose="02020603050405020304" pitchFamily="18" charset="-78"/>
              </a:rPr>
              <a:t>(Binary System) </a:t>
            </a:r>
            <a:endParaRPr lang="en-US" sz="3200" b="1" dirty="0">
              <a:ln w="9525">
                <a:noFill/>
                <a:prstDash val="solid"/>
              </a:ln>
              <a:solidFill>
                <a:sysClr val="windowText" lastClr="000000"/>
              </a:solidFill>
              <a:effectLst>
                <a:glow rad="101600">
                  <a:prstClr val="white">
                    <a:alpha val="60000"/>
                  </a:prstClr>
                </a:glow>
                <a:outerShdw blurRad="12700" dist="38100" dir="2700000" algn="tl" rotWithShape="0">
                  <a:srgbClr val="4472C4">
                    <a:lumMod val="60000"/>
                    <a:lumOff val="40000"/>
                  </a:srgbClr>
                </a:outerShdw>
              </a:effectLst>
              <a:latin typeface="Traditional Arabic" panose="02020603050405020304" pitchFamily="18" charset="-78"/>
              <a:cs typeface="Traditional Arabic" panose="02020603050405020304" pitchFamily="18" charset="-78"/>
            </a:endParaRPr>
          </a:p>
        </p:txBody>
      </p:sp>
      <p:pic>
        <p:nvPicPr>
          <p:cNvPr id="14" name="صورة 1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935" y="35718"/>
            <a:ext cx="809625" cy="1071563"/>
          </a:xfrm>
          <a:prstGeom prst="rect">
            <a:avLst/>
          </a:prstGeom>
        </p:spPr>
      </p:pic>
      <p:sp>
        <p:nvSpPr>
          <p:cNvPr id="6" name="مربع نص 5"/>
          <p:cNvSpPr txBox="1"/>
          <p:nvPr/>
        </p:nvSpPr>
        <p:spPr>
          <a:xfrm>
            <a:off x="703221" y="1600200"/>
            <a:ext cx="7737558" cy="1754326"/>
          </a:xfrm>
          <a:prstGeom prst="rect">
            <a:avLst/>
          </a:prstGeom>
          <a:solidFill>
            <a:srgbClr val="EF925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1">
            <a:spAutoFit/>
          </a:bodyPr>
          <a:lstStyle/>
          <a:p>
            <a:pPr algn="ctr" fontAlgn="base">
              <a:spcBef>
                <a:spcPct val="0"/>
              </a:spcBef>
              <a:spcAft>
                <a:spcPct val="0"/>
              </a:spcAft>
            </a:pPr>
            <a:r>
              <a:rPr lang="ar-SA" sz="5400" b="1" dirty="0">
                <a:solidFill>
                  <a:srgbClr val="FFC000">
                    <a:lumMod val="40000"/>
                    <a:lumOff val="60000"/>
                  </a:srgbClr>
                </a:solidFill>
                <a:effectLst>
                  <a:outerShdw blurRad="38100" dist="38100" dir="2700000" algn="tl">
                    <a:srgbClr val="000000">
                      <a:alpha val="43137"/>
                    </a:srgbClr>
                  </a:outerShdw>
                </a:effectLst>
                <a:latin typeface="Traditional Arabic" panose="02020603050405020304" pitchFamily="18" charset="-78"/>
                <a:cs typeface="AGA Aladdin Regular" pitchFamily="2" charset="-78"/>
              </a:rPr>
              <a:t> كم قيمة العدد الثنائي </a:t>
            </a:r>
            <a:r>
              <a:rPr lang="en-US" sz="5400" b="1" dirty="0">
                <a:solidFill>
                  <a:srgbClr val="FFC000">
                    <a:lumMod val="40000"/>
                    <a:lumOff val="60000"/>
                  </a:srgbClr>
                </a:solidFill>
                <a:effectLst>
                  <a:outerShdw blurRad="38100" dist="38100" dir="2700000" algn="tl">
                    <a:srgbClr val="000000">
                      <a:alpha val="43137"/>
                    </a:srgbClr>
                  </a:outerShdw>
                </a:effectLst>
                <a:latin typeface="Traditional Arabic" panose="02020603050405020304" pitchFamily="18" charset="-78"/>
                <a:cs typeface="AGA Aladdin Regular" pitchFamily="2" charset="-78"/>
              </a:rPr>
              <a:t>(A23)</a:t>
            </a:r>
            <a:r>
              <a:rPr lang="en-US" sz="5400" b="1" baseline="-25000" dirty="0">
                <a:solidFill>
                  <a:srgbClr val="FFC000">
                    <a:lumMod val="40000"/>
                    <a:lumOff val="60000"/>
                  </a:srgbClr>
                </a:solidFill>
                <a:effectLst>
                  <a:outerShdw blurRad="38100" dist="38100" dir="2700000" algn="tl">
                    <a:srgbClr val="000000">
                      <a:alpha val="43137"/>
                    </a:srgbClr>
                  </a:outerShdw>
                </a:effectLst>
                <a:latin typeface="Traditional Arabic" panose="02020603050405020304" pitchFamily="18" charset="-78"/>
                <a:cs typeface="AGA Aladdin Regular" pitchFamily="2" charset="-78"/>
              </a:rPr>
              <a:t> 16</a:t>
            </a:r>
            <a:r>
              <a:rPr lang="ar-SA" sz="5400" b="1" baseline="-25000" dirty="0">
                <a:solidFill>
                  <a:srgbClr val="FFC000">
                    <a:lumMod val="40000"/>
                    <a:lumOff val="60000"/>
                  </a:srgbClr>
                </a:solidFill>
                <a:effectLst>
                  <a:outerShdw blurRad="38100" dist="38100" dir="2700000" algn="tl">
                    <a:srgbClr val="000000">
                      <a:alpha val="43137"/>
                    </a:srgbClr>
                  </a:outerShdw>
                </a:effectLst>
                <a:latin typeface="Traditional Arabic" panose="02020603050405020304" pitchFamily="18" charset="-78"/>
                <a:cs typeface="AGA Aladdin Regular" pitchFamily="2" charset="-78"/>
              </a:rPr>
              <a:t> </a:t>
            </a:r>
            <a:r>
              <a:rPr lang="ar-SA" sz="5400" b="1" dirty="0">
                <a:solidFill>
                  <a:srgbClr val="FFC000">
                    <a:lumMod val="40000"/>
                    <a:lumOff val="60000"/>
                  </a:srgbClr>
                </a:solidFill>
                <a:effectLst>
                  <a:outerShdw blurRad="38100" dist="38100" dir="2700000" algn="tl">
                    <a:srgbClr val="000000">
                      <a:alpha val="43137"/>
                    </a:srgbClr>
                  </a:outerShdw>
                </a:effectLst>
                <a:latin typeface="Traditional Arabic" panose="02020603050405020304" pitchFamily="18" charset="-78"/>
                <a:cs typeface="AGA Aladdin Regular" pitchFamily="2" charset="-78"/>
              </a:rPr>
              <a:t>في</a:t>
            </a:r>
            <a:r>
              <a:rPr lang="ar-SA" sz="5400" b="1" baseline="-25000" dirty="0">
                <a:solidFill>
                  <a:srgbClr val="FFC000">
                    <a:lumMod val="40000"/>
                    <a:lumOff val="60000"/>
                  </a:srgbClr>
                </a:solidFill>
                <a:effectLst>
                  <a:outerShdw blurRad="38100" dist="38100" dir="2700000" algn="tl">
                    <a:srgbClr val="000000">
                      <a:alpha val="43137"/>
                    </a:srgbClr>
                  </a:outerShdw>
                </a:effectLst>
                <a:latin typeface="Traditional Arabic" panose="02020603050405020304" pitchFamily="18" charset="-78"/>
                <a:cs typeface="AGA Aladdin Regular" pitchFamily="2" charset="-78"/>
              </a:rPr>
              <a:t> </a:t>
            </a:r>
            <a:r>
              <a:rPr lang="ar-SA" sz="5400" b="1" dirty="0">
                <a:solidFill>
                  <a:srgbClr val="FFC000">
                    <a:lumMod val="40000"/>
                    <a:lumOff val="60000"/>
                  </a:srgbClr>
                </a:solidFill>
                <a:effectLst>
                  <a:outerShdw blurRad="38100" dist="38100" dir="2700000" algn="tl">
                    <a:srgbClr val="000000">
                      <a:alpha val="43137"/>
                    </a:srgbClr>
                  </a:outerShdw>
                </a:effectLst>
                <a:latin typeface="Traditional Arabic" panose="02020603050405020304" pitchFamily="18" charset="-78"/>
                <a:cs typeface="AGA Aladdin Regular" pitchFamily="2" charset="-78"/>
              </a:rPr>
              <a:t>النظام</a:t>
            </a:r>
            <a:r>
              <a:rPr lang="ar-SA" sz="5400" b="1" baseline="-25000" dirty="0">
                <a:solidFill>
                  <a:srgbClr val="FFC000">
                    <a:lumMod val="40000"/>
                    <a:lumOff val="60000"/>
                  </a:srgbClr>
                </a:solidFill>
                <a:effectLst>
                  <a:outerShdw blurRad="38100" dist="38100" dir="2700000" algn="tl">
                    <a:srgbClr val="000000">
                      <a:alpha val="43137"/>
                    </a:srgbClr>
                  </a:outerShdw>
                </a:effectLst>
                <a:latin typeface="Traditional Arabic" panose="02020603050405020304" pitchFamily="18" charset="-78"/>
                <a:cs typeface="AGA Aladdin Regular" pitchFamily="2" charset="-78"/>
              </a:rPr>
              <a:t> </a:t>
            </a:r>
            <a:r>
              <a:rPr lang="ar-SA" sz="5400" b="1" dirty="0">
                <a:solidFill>
                  <a:srgbClr val="FFC000">
                    <a:lumMod val="40000"/>
                    <a:lumOff val="60000"/>
                  </a:srgbClr>
                </a:solidFill>
                <a:effectLst>
                  <a:outerShdw blurRad="38100" dist="38100" dir="2700000" algn="tl">
                    <a:srgbClr val="000000">
                      <a:alpha val="43137"/>
                    </a:srgbClr>
                  </a:outerShdw>
                </a:effectLst>
                <a:latin typeface="Traditional Arabic" panose="02020603050405020304" pitchFamily="18" charset="-78"/>
                <a:cs typeface="AGA Aladdin Regular" pitchFamily="2" charset="-78"/>
              </a:rPr>
              <a:t>العشري ؟ </a:t>
            </a:r>
          </a:p>
        </p:txBody>
      </p:sp>
    </p:spTree>
    <p:extLst>
      <p:ext uri="{BB962C8B-B14F-4D97-AF65-F5344CB8AC3E}">
        <p14:creationId xmlns:p14="http://schemas.microsoft.com/office/powerpoint/2010/main" val="130765066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مستطيل 7"/>
          <p:cNvSpPr/>
          <p:nvPr/>
        </p:nvSpPr>
        <p:spPr>
          <a:xfrm>
            <a:off x="4572000" y="3810000"/>
            <a:ext cx="4572000" cy="305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base">
              <a:spcBef>
                <a:spcPct val="0"/>
              </a:spcBef>
              <a:spcAft>
                <a:spcPct val="0"/>
              </a:spcAft>
            </a:pPr>
            <a:endParaRPr lang="ar-SA" sz="2400" dirty="0">
              <a:solidFill>
                <a:prstClr val="white"/>
              </a:solidFill>
            </a:endParaRPr>
          </a:p>
        </p:txBody>
      </p:sp>
      <p:sp>
        <p:nvSpPr>
          <p:cNvPr id="6" name="مربع نص 5"/>
          <p:cNvSpPr txBox="1"/>
          <p:nvPr/>
        </p:nvSpPr>
        <p:spPr>
          <a:xfrm>
            <a:off x="0" y="2311"/>
            <a:ext cx="9144000"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1">
            <a:spAutoFit/>
          </a:bodyPr>
          <a:lstStyle/>
          <a:p>
            <a:pPr algn="ctr" fontAlgn="base">
              <a:spcBef>
                <a:spcPct val="0"/>
              </a:spcBef>
              <a:spcAft>
                <a:spcPct val="0"/>
              </a:spcAft>
            </a:pPr>
            <a:r>
              <a:rPr lang="ar-SA" sz="4000" b="1" dirty="0">
                <a:solidFill>
                  <a:srgbClr val="5B9BD5">
                    <a:lumMod val="50000"/>
                  </a:srgbClr>
                </a:solidFill>
                <a:effectLst>
                  <a:outerShdw blurRad="38100" dist="38100" dir="2700000" algn="tl">
                    <a:srgbClr val="000000">
                      <a:alpha val="43137"/>
                    </a:srgbClr>
                  </a:outerShdw>
                </a:effectLst>
                <a:latin typeface="Traditional Arabic" panose="02020603050405020304" pitchFamily="18" charset="-78"/>
                <a:cs typeface="AGA Aladdin Regular" pitchFamily="2" charset="-78"/>
              </a:rPr>
              <a:t>يمكن أن تكون </a:t>
            </a:r>
            <a:r>
              <a:rPr lang="ar-SA" sz="4000" b="1" dirty="0">
                <a:solidFill>
                  <a:srgbClr val="FF0000"/>
                </a:solidFill>
                <a:effectLst>
                  <a:outerShdw blurRad="38100" dist="38100" dir="2700000" algn="tl">
                    <a:srgbClr val="000000">
                      <a:alpha val="43137"/>
                    </a:srgbClr>
                  </a:outerShdw>
                </a:effectLst>
                <a:latin typeface="Traditional Arabic" panose="02020603050405020304" pitchFamily="18" charset="-78"/>
                <a:cs typeface="AGA Aladdin Regular" pitchFamily="2" charset="-78"/>
              </a:rPr>
              <a:t>البيانات على شكل</a:t>
            </a:r>
            <a:endParaRPr lang="ar-SA" sz="4000" b="1" dirty="0">
              <a:solidFill>
                <a:prstClr val="black"/>
              </a:solidFill>
              <a:effectLst>
                <a:outerShdw blurRad="38100" dist="38100" dir="2700000" algn="tl">
                  <a:srgbClr val="000000">
                    <a:alpha val="43137"/>
                  </a:srgbClr>
                </a:outerShdw>
              </a:effectLst>
              <a:cs typeface="AGA Aladdin Regular" pitchFamily="2" charset="-78"/>
            </a:endParaRPr>
          </a:p>
        </p:txBody>
      </p:sp>
      <p:sp>
        <p:nvSpPr>
          <p:cNvPr id="5" name="مستطيل 4"/>
          <p:cNvSpPr/>
          <p:nvPr/>
        </p:nvSpPr>
        <p:spPr>
          <a:xfrm>
            <a:off x="4572000" y="678000"/>
            <a:ext cx="4572000" cy="3132000"/>
          </a:xfrm>
          <a:prstGeom prst="rect">
            <a:avLst/>
          </a:prstGeom>
        </p:spPr>
        <p:style>
          <a:lnRef idx="0">
            <a:schemeClr val="accent2"/>
          </a:lnRef>
          <a:fillRef idx="3">
            <a:schemeClr val="accent2"/>
          </a:fillRef>
          <a:effectRef idx="3">
            <a:schemeClr val="accent2"/>
          </a:effectRef>
          <a:fontRef idx="minor">
            <a:schemeClr val="lt1"/>
          </a:fontRef>
        </p:style>
        <p:txBody>
          <a:bodyPr rtlCol="1" anchor="ctr"/>
          <a:lstStyle/>
          <a:p>
            <a:pPr algn="ctr" rtl="0" fontAlgn="base">
              <a:spcBef>
                <a:spcPct val="0"/>
              </a:spcBef>
              <a:spcAft>
                <a:spcPct val="0"/>
              </a:spcAft>
            </a:pPr>
            <a:endParaRPr lang="ar-SA" sz="2400" dirty="0">
              <a:solidFill>
                <a:prstClr val="white"/>
              </a:solidFill>
            </a:endParaRPr>
          </a:p>
        </p:txBody>
      </p:sp>
      <p:sp>
        <p:nvSpPr>
          <p:cNvPr id="2" name="مربع نص 1"/>
          <p:cNvSpPr txBox="1"/>
          <p:nvPr/>
        </p:nvSpPr>
        <p:spPr>
          <a:xfrm>
            <a:off x="5600700" y="2886670"/>
            <a:ext cx="2514600" cy="923330"/>
          </a:xfrm>
          <a:prstGeom prst="rect">
            <a:avLst/>
          </a:prstGeom>
          <a:noFill/>
        </p:spPr>
        <p:txBody>
          <a:bodyPr wrap="square" rtlCol="1">
            <a:spAutoFit/>
          </a:bodyPr>
          <a:lstStyle/>
          <a:p>
            <a:pPr algn="ctr" fontAlgn="base">
              <a:spcBef>
                <a:spcPct val="0"/>
              </a:spcBef>
              <a:spcAft>
                <a:spcPct val="0"/>
              </a:spcAft>
            </a:pPr>
            <a:r>
              <a:rPr lang="ar-SA" sz="5400" b="1" dirty="0">
                <a:ln>
                  <a:solidFill>
                    <a:srgbClr val="5B9BD5">
                      <a:lumMod val="75000"/>
                    </a:srgbClr>
                  </a:solidFill>
                </a:ln>
                <a:solidFill>
                  <a:prstClr val="white"/>
                </a:solidFill>
                <a:effectLst>
                  <a:glow rad="139700">
                    <a:srgbClr val="4472C4">
                      <a:satMod val="175000"/>
                      <a:alpha val="40000"/>
                    </a:srgbClr>
                  </a:glow>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نصاً مكتوباً</a:t>
            </a:r>
            <a:endParaRPr lang="ar-SA" sz="5400" b="1" dirty="0">
              <a:ln>
                <a:solidFill>
                  <a:srgbClr val="5B9BD5">
                    <a:lumMod val="75000"/>
                  </a:srgbClr>
                </a:solidFill>
              </a:ln>
              <a:solidFill>
                <a:prstClr val="white"/>
              </a:solidFill>
              <a:effectLst>
                <a:glow rad="139700">
                  <a:srgbClr val="4472C4">
                    <a:satMod val="175000"/>
                    <a:alpha val="40000"/>
                  </a:srgbClr>
                </a:glow>
                <a:outerShdw blurRad="38100" dist="38100" dir="2700000" algn="tl">
                  <a:srgbClr val="000000">
                    <a:alpha val="43137"/>
                  </a:srgbClr>
                </a:outerShdw>
              </a:effectLst>
              <a:latin typeface="Times New Roman" pitchFamily="18" charset="0"/>
            </a:endParaRPr>
          </a:p>
        </p:txBody>
      </p:sp>
      <p:sp>
        <p:nvSpPr>
          <p:cNvPr id="4" name="مستطيل 3"/>
          <p:cNvSpPr/>
          <p:nvPr/>
        </p:nvSpPr>
        <p:spPr>
          <a:xfrm>
            <a:off x="5867400" y="1097340"/>
            <a:ext cx="1981200" cy="1569660"/>
          </a:xfrm>
          <a:prstGeom prst="rect">
            <a:avLst/>
          </a:prstGeom>
          <a:noFill/>
        </p:spPr>
        <p:txBody>
          <a:bodyPr wrap="square" lIns="91440" tIns="45720" rIns="91440" bIns="45720">
            <a:spAutoFit/>
          </a:bodyPr>
          <a:lstStyle/>
          <a:p>
            <a:pPr algn="ctr" rtl="0" fontAlgn="base">
              <a:spcBef>
                <a:spcPct val="0"/>
              </a:spcBef>
              <a:spcAft>
                <a:spcPct val="0"/>
              </a:spcAft>
            </a:pPr>
            <a:r>
              <a:rPr lang="ar-SA" sz="9600" dirty="0">
                <a:ln w="0"/>
                <a:solidFill>
                  <a:prstClr val="black"/>
                </a:solidFill>
                <a:effectLst>
                  <a:outerShdw blurRad="38100" dist="19050" dir="2700000" algn="tl" rotWithShape="0">
                    <a:prstClr val="black">
                      <a:alpha val="40000"/>
                    </a:prstClr>
                  </a:outerShdw>
                </a:effectLst>
                <a:latin typeface="Times New Roman" pitchFamily="18" charset="0"/>
              </a:rPr>
              <a:t>أسد</a:t>
            </a:r>
            <a:endParaRPr lang="ar-SA" sz="7200" dirty="0">
              <a:ln w="0"/>
              <a:solidFill>
                <a:prstClr val="black"/>
              </a:solidFill>
              <a:effectLst>
                <a:outerShdw blurRad="38100" dist="19050" dir="2700000" algn="tl" rotWithShape="0">
                  <a:prstClr val="black">
                    <a:alpha val="40000"/>
                  </a:prstClr>
                </a:outerShdw>
              </a:effectLst>
              <a:latin typeface="Times New Roman" pitchFamily="18" charset="0"/>
            </a:endParaRPr>
          </a:p>
        </p:txBody>
      </p:sp>
      <p:sp>
        <p:nvSpPr>
          <p:cNvPr id="9" name="مستطيل 8"/>
          <p:cNvSpPr/>
          <p:nvPr/>
        </p:nvSpPr>
        <p:spPr>
          <a:xfrm>
            <a:off x="0" y="3762000"/>
            <a:ext cx="4572000" cy="3096000"/>
          </a:xfrm>
          <a:prstGeom prst="rect">
            <a:avLst/>
          </a:prstGeom>
        </p:spPr>
        <p:style>
          <a:lnRef idx="0">
            <a:schemeClr val="accent2"/>
          </a:lnRef>
          <a:fillRef idx="3">
            <a:schemeClr val="accent2"/>
          </a:fillRef>
          <a:effectRef idx="3">
            <a:schemeClr val="accent2"/>
          </a:effectRef>
          <a:fontRef idx="minor">
            <a:schemeClr val="lt1"/>
          </a:fontRef>
        </p:style>
        <p:txBody>
          <a:bodyPr rtlCol="1" anchor="ctr"/>
          <a:lstStyle/>
          <a:p>
            <a:pPr algn="ctr" rtl="0" fontAlgn="base">
              <a:spcBef>
                <a:spcPct val="0"/>
              </a:spcBef>
              <a:spcAft>
                <a:spcPct val="0"/>
              </a:spcAft>
            </a:pPr>
            <a:endParaRPr lang="ar-SA" sz="2400" dirty="0">
              <a:solidFill>
                <a:prstClr val="white"/>
              </a:solidFill>
            </a:endParaRPr>
          </a:p>
        </p:txBody>
      </p:sp>
      <p:sp>
        <p:nvSpPr>
          <p:cNvPr id="10" name="مستطيل 9"/>
          <p:cNvSpPr/>
          <p:nvPr/>
        </p:nvSpPr>
        <p:spPr>
          <a:xfrm>
            <a:off x="0" y="678000"/>
            <a:ext cx="4572000" cy="31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base">
              <a:spcBef>
                <a:spcPct val="0"/>
              </a:spcBef>
              <a:spcAft>
                <a:spcPct val="0"/>
              </a:spcAft>
            </a:pPr>
            <a:endParaRPr lang="ar-SA" sz="2400" dirty="0">
              <a:solidFill>
                <a:prstClr val="white"/>
              </a:solidFill>
            </a:endParaRPr>
          </a:p>
        </p:txBody>
      </p:sp>
      <p:pic>
        <p:nvPicPr>
          <p:cNvPr id="11" name="صورة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98027" y="1066800"/>
            <a:ext cx="1575460" cy="15163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2" name="مربع نص 11"/>
          <p:cNvSpPr txBox="1"/>
          <p:nvPr/>
        </p:nvSpPr>
        <p:spPr>
          <a:xfrm>
            <a:off x="1028700" y="2847256"/>
            <a:ext cx="2514600" cy="923330"/>
          </a:xfrm>
          <a:prstGeom prst="rect">
            <a:avLst/>
          </a:prstGeom>
          <a:noFill/>
        </p:spPr>
        <p:txBody>
          <a:bodyPr wrap="square" rtlCol="1">
            <a:spAutoFit/>
          </a:bodyPr>
          <a:lstStyle/>
          <a:p>
            <a:pPr algn="ctr" fontAlgn="base">
              <a:spcBef>
                <a:spcPct val="0"/>
              </a:spcBef>
              <a:spcAft>
                <a:spcPct val="0"/>
              </a:spcAft>
            </a:pPr>
            <a:r>
              <a:rPr lang="ar-SA" sz="5400" b="1" dirty="0">
                <a:ln>
                  <a:solidFill>
                    <a:srgbClr val="ED7D31">
                      <a:lumMod val="75000"/>
                    </a:srgbClr>
                  </a:solidFill>
                </a:ln>
                <a:solidFill>
                  <a:prstClr val="white"/>
                </a:solidFill>
                <a:effectLst>
                  <a:glow rad="139700">
                    <a:srgbClr val="ED7D31">
                      <a:satMod val="175000"/>
                      <a:alpha val="40000"/>
                    </a:srgbClr>
                  </a:glow>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صورة</a:t>
            </a:r>
            <a:endParaRPr lang="ar-SA" sz="5400" b="1" dirty="0">
              <a:ln>
                <a:solidFill>
                  <a:srgbClr val="ED7D31">
                    <a:lumMod val="75000"/>
                  </a:srgbClr>
                </a:solidFill>
              </a:ln>
              <a:solidFill>
                <a:prstClr val="white"/>
              </a:solidFill>
              <a:effectLst>
                <a:glow rad="139700">
                  <a:srgbClr val="ED7D31">
                    <a:satMod val="175000"/>
                    <a:alpha val="40000"/>
                  </a:srgbClr>
                </a:glow>
                <a:outerShdw blurRad="38100" dist="38100" dir="2700000" algn="tl">
                  <a:srgbClr val="000000">
                    <a:alpha val="43137"/>
                  </a:srgbClr>
                </a:outerShdw>
              </a:effectLst>
              <a:latin typeface="Times New Roman" pitchFamily="18" charset="0"/>
            </a:endParaRPr>
          </a:p>
        </p:txBody>
      </p:sp>
      <p:pic>
        <p:nvPicPr>
          <p:cNvPr id="13" name="زئير الاسد">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6553200" y="4343400"/>
            <a:ext cx="609600" cy="609600"/>
          </a:xfrm>
          <a:prstGeom prst="rect">
            <a:avLst/>
          </a:prstGeom>
        </p:spPr>
      </p:pic>
      <p:sp>
        <p:nvSpPr>
          <p:cNvPr id="14" name="مربع نص 13"/>
          <p:cNvSpPr txBox="1"/>
          <p:nvPr/>
        </p:nvSpPr>
        <p:spPr>
          <a:xfrm>
            <a:off x="5600700" y="5562600"/>
            <a:ext cx="2514600" cy="923330"/>
          </a:xfrm>
          <a:prstGeom prst="rect">
            <a:avLst/>
          </a:prstGeom>
          <a:noFill/>
        </p:spPr>
        <p:txBody>
          <a:bodyPr wrap="square" rtlCol="1">
            <a:spAutoFit/>
          </a:bodyPr>
          <a:lstStyle/>
          <a:p>
            <a:pPr algn="ctr" fontAlgn="base">
              <a:spcBef>
                <a:spcPct val="0"/>
              </a:spcBef>
              <a:spcAft>
                <a:spcPct val="0"/>
              </a:spcAft>
            </a:pPr>
            <a:r>
              <a:rPr lang="ar-SA" sz="5400" b="1" dirty="0">
                <a:ln>
                  <a:solidFill>
                    <a:srgbClr val="ED7D31">
                      <a:lumMod val="75000"/>
                    </a:srgbClr>
                  </a:solidFill>
                </a:ln>
                <a:solidFill>
                  <a:prstClr val="white"/>
                </a:solidFill>
                <a:effectLst>
                  <a:glow rad="139700">
                    <a:srgbClr val="ED7D31">
                      <a:satMod val="175000"/>
                      <a:alpha val="40000"/>
                    </a:srgbClr>
                  </a:glow>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صوت</a:t>
            </a:r>
            <a:endParaRPr lang="ar-SA" sz="5400" b="1" dirty="0">
              <a:ln>
                <a:solidFill>
                  <a:srgbClr val="ED7D31">
                    <a:lumMod val="75000"/>
                  </a:srgbClr>
                </a:solidFill>
              </a:ln>
              <a:solidFill>
                <a:prstClr val="white"/>
              </a:solidFill>
              <a:effectLst>
                <a:glow rad="139700">
                  <a:srgbClr val="ED7D31">
                    <a:satMod val="175000"/>
                    <a:alpha val="40000"/>
                  </a:srgbClr>
                </a:glow>
                <a:outerShdw blurRad="38100" dist="38100" dir="2700000" algn="tl">
                  <a:srgbClr val="000000">
                    <a:alpha val="43137"/>
                  </a:srgbClr>
                </a:outerShdw>
              </a:effectLst>
              <a:latin typeface="Times New Roman" pitchFamily="18" charset="0"/>
            </a:endParaRPr>
          </a:p>
        </p:txBody>
      </p:sp>
      <p:pic>
        <p:nvPicPr>
          <p:cNvPr id="15" name="_-_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cstate="print"/>
          <a:stretch>
            <a:fillRect/>
          </a:stretch>
        </p:blipFill>
        <p:spPr>
          <a:xfrm>
            <a:off x="986861" y="3980495"/>
            <a:ext cx="2501441" cy="1600200"/>
          </a:xfrm>
          <a:prstGeom prst="rect">
            <a:avLst/>
          </a:prstGeom>
        </p:spPr>
      </p:pic>
      <p:sp>
        <p:nvSpPr>
          <p:cNvPr id="16" name="مربع نص 15"/>
          <p:cNvSpPr txBox="1"/>
          <p:nvPr/>
        </p:nvSpPr>
        <p:spPr>
          <a:xfrm>
            <a:off x="973702" y="5858470"/>
            <a:ext cx="2514600" cy="923330"/>
          </a:xfrm>
          <a:prstGeom prst="rect">
            <a:avLst/>
          </a:prstGeom>
          <a:noFill/>
        </p:spPr>
        <p:txBody>
          <a:bodyPr wrap="square" rtlCol="1">
            <a:spAutoFit/>
          </a:bodyPr>
          <a:lstStyle/>
          <a:p>
            <a:pPr algn="ctr" fontAlgn="base">
              <a:spcBef>
                <a:spcPct val="0"/>
              </a:spcBef>
              <a:spcAft>
                <a:spcPct val="0"/>
              </a:spcAft>
            </a:pPr>
            <a:r>
              <a:rPr lang="ar-SA" sz="5400" b="1" dirty="0">
                <a:ln>
                  <a:solidFill>
                    <a:srgbClr val="5B9BD5">
                      <a:lumMod val="75000"/>
                    </a:srgbClr>
                  </a:solidFill>
                </a:ln>
                <a:solidFill>
                  <a:prstClr val="white"/>
                </a:solidFill>
                <a:effectLst>
                  <a:glow rad="139700">
                    <a:srgbClr val="4472C4">
                      <a:satMod val="175000"/>
                      <a:alpha val="40000"/>
                    </a:srgbClr>
                  </a:glow>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فيلماً مرئياً</a:t>
            </a:r>
            <a:endParaRPr lang="ar-SA" sz="5400" b="1" dirty="0">
              <a:ln>
                <a:solidFill>
                  <a:srgbClr val="5B9BD5">
                    <a:lumMod val="75000"/>
                  </a:srgbClr>
                </a:solidFill>
              </a:ln>
              <a:solidFill>
                <a:prstClr val="white"/>
              </a:solidFill>
              <a:effectLst>
                <a:glow rad="139700">
                  <a:srgbClr val="4472C4">
                    <a:satMod val="175000"/>
                    <a:alpha val="40000"/>
                  </a:srgbClr>
                </a:glow>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1992764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84"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video>
              <p:cMediaNode vol="80000">
                <p:cTn id="13" fill="hold" display="0">
                  <p:stCondLst>
                    <p:cond delay="indefinite"/>
                  </p:stCondLst>
                </p:cTn>
                <p:tgtEl>
                  <p:spTgt spid="15"/>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D08A152D-FFF7-4CFA-AF7E-C2A252171E70}"/>
              </a:ext>
            </a:extLst>
          </p:cNvPr>
          <p:cNvSpPr txBox="1">
            <a:spLocks noChangeArrowheads="1"/>
          </p:cNvSpPr>
          <p:nvPr/>
        </p:nvSpPr>
        <p:spPr bwMode="auto">
          <a:xfrm>
            <a:off x="0" y="550421"/>
            <a:ext cx="9144000" cy="646331"/>
          </a:xfrm>
          <a:prstGeom prst="rect">
            <a:avLst/>
          </a:prstGeom>
          <a:noFill/>
          <a:ln w="9525">
            <a:noFill/>
            <a:miter lim="800000"/>
            <a:headEnd/>
            <a:tailEnd/>
          </a:ln>
          <a:effectLst/>
        </p:spPr>
        <p:txBody>
          <a:bodyPr>
            <a:spAutoFit/>
          </a:bodyPr>
          <a:lstStyle/>
          <a:p>
            <a:pPr algn="ctr" rtl="1" eaLnBrk="1" hangingPunct="1">
              <a:spcBef>
                <a:spcPct val="50000"/>
              </a:spcBef>
              <a:defRPr/>
            </a:pPr>
            <a:r>
              <a:rPr lang="ar-SA" sz="3600" b="1" dirty="0">
                <a:solidFill>
                  <a:schemeClr val="accent5">
                    <a:lumMod val="75000"/>
                  </a:schemeClr>
                </a:solidFill>
                <a:effectLst>
                  <a:outerShdw blurRad="38100" dist="38100" dir="2700000" algn="tl">
                    <a:srgbClr val="000000"/>
                  </a:outerShdw>
                </a:effectLst>
                <a:cs typeface="+mn-cs"/>
              </a:rPr>
              <a:t>التحويل من النظام الثنائي إلى الثماني والسادس عشري</a:t>
            </a:r>
            <a:endParaRPr lang="en-US" sz="3600" b="1" dirty="0">
              <a:solidFill>
                <a:schemeClr val="accent5">
                  <a:lumMod val="75000"/>
                </a:schemeClr>
              </a:solidFill>
              <a:effectLst>
                <a:outerShdw blurRad="38100" dist="38100" dir="2700000" algn="tl">
                  <a:srgbClr val="000000"/>
                </a:outerShdw>
              </a:effectLst>
              <a:cs typeface="+mn-cs"/>
            </a:endParaRPr>
          </a:p>
        </p:txBody>
      </p:sp>
      <p:cxnSp>
        <p:nvCxnSpPr>
          <p:cNvPr id="3" name="رابط مستقيم 2">
            <a:extLst>
              <a:ext uri="{FF2B5EF4-FFF2-40B4-BE49-F238E27FC236}">
                <a16:creationId xmlns:a16="http://schemas.microsoft.com/office/drawing/2014/main" id="{D178CE35-6446-4E35-AA2D-20A3C38B48CA}"/>
              </a:ext>
            </a:extLst>
          </p:cNvPr>
          <p:cNvCxnSpPr/>
          <p:nvPr/>
        </p:nvCxnSpPr>
        <p:spPr>
          <a:xfrm flipH="1">
            <a:off x="0" y="1196752"/>
            <a:ext cx="8991600" cy="0"/>
          </a:xfrm>
          <a:prstGeom prst="line">
            <a:avLst/>
          </a:prstGeom>
        </p:spPr>
        <p:style>
          <a:lnRef idx="3">
            <a:schemeClr val="accent5"/>
          </a:lnRef>
          <a:fillRef idx="0">
            <a:schemeClr val="accent5"/>
          </a:fillRef>
          <a:effectRef idx="2">
            <a:schemeClr val="accent5"/>
          </a:effectRef>
          <a:fontRef idx="minor">
            <a:schemeClr val="tx1"/>
          </a:fontRef>
        </p:style>
      </p:cxnSp>
      <p:sp>
        <p:nvSpPr>
          <p:cNvPr id="4" name="Text Box 3">
            <a:extLst>
              <a:ext uri="{FF2B5EF4-FFF2-40B4-BE49-F238E27FC236}">
                <a16:creationId xmlns:a16="http://schemas.microsoft.com/office/drawing/2014/main" id="{E60093A9-2379-4F18-B7CD-87DF4E783014}"/>
              </a:ext>
            </a:extLst>
          </p:cNvPr>
          <p:cNvSpPr txBox="1">
            <a:spLocks noChangeArrowheads="1"/>
          </p:cNvSpPr>
          <p:nvPr/>
        </p:nvSpPr>
        <p:spPr bwMode="auto">
          <a:xfrm>
            <a:off x="5181600" y="2025650"/>
            <a:ext cx="2738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khbar MT" pitchFamily="2" charset="-78"/>
              </a:defRPr>
            </a:lvl1pPr>
            <a:lvl2pPr marL="742950" indent="-285750">
              <a:defRPr sz="2400">
                <a:solidFill>
                  <a:schemeClr val="tx1"/>
                </a:solidFill>
                <a:latin typeface="Times New Roman" panose="02020603050405020304" pitchFamily="18" charset="0"/>
                <a:cs typeface="Akhbar MT" pitchFamily="2" charset="-78"/>
              </a:defRPr>
            </a:lvl2pPr>
            <a:lvl3pPr marL="1143000" indent="-228600">
              <a:defRPr sz="2400">
                <a:solidFill>
                  <a:schemeClr val="tx1"/>
                </a:solidFill>
                <a:latin typeface="Times New Roman" panose="02020603050405020304" pitchFamily="18" charset="0"/>
                <a:cs typeface="Akhbar MT" pitchFamily="2" charset="-78"/>
              </a:defRPr>
            </a:lvl3pPr>
            <a:lvl4pPr marL="1600200" indent="-228600">
              <a:defRPr sz="2400">
                <a:solidFill>
                  <a:schemeClr val="tx1"/>
                </a:solidFill>
                <a:latin typeface="Times New Roman" panose="02020603050405020304" pitchFamily="18" charset="0"/>
                <a:cs typeface="Akhbar MT" pitchFamily="2" charset="-78"/>
              </a:defRPr>
            </a:lvl4pPr>
            <a:lvl5pPr marL="2057400" indent="-228600">
              <a:defRPr sz="2400">
                <a:solidFill>
                  <a:schemeClr val="tx1"/>
                </a:solidFill>
                <a:latin typeface="Times New Roman" panose="02020603050405020304" pitchFamily="18" charset="0"/>
                <a:cs typeface="Akhbar MT" pitchFamily="2" charset="-78"/>
              </a:defRPr>
            </a:lvl5pPr>
            <a:lvl6pPr marL="2514600" indent="-228600" algn="l" rtl="0" eaLnBrk="0" fontAlgn="base" hangingPunct="0">
              <a:spcBef>
                <a:spcPct val="0"/>
              </a:spcBef>
              <a:spcAft>
                <a:spcPct val="0"/>
              </a:spcAft>
              <a:defRPr sz="2400">
                <a:solidFill>
                  <a:schemeClr val="tx1"/>
                </a:solidFill>
                <a:latin typeface="Times New Roman" panose="02020603050405020304" pitchFamily="18" charset="0"/>
                <a:cs typeface="Akhbar MT" pitchFamily="2" charset="-78"/>
              </a:defRPr>
            </a:lvl6pPr>
            <a:lvl7pPr marL="2971800" indent="-228600" algn="l" rtl="0" eaLnBrk="0" fontAlgn="base" hangingPunct="0">
              <a:spcBef>
                <a:spcPct val="0"/>
              </a:spcBef>
              <a:spcAft>
                <a:spcPct val="0"/>
              </a:spcAft>
              <a:defRPr sz="2400">
                <a:solidFill>
                  <a:schemeClr val="tx1"/>
                </a:solidFill>
                <a:latin typeface="Times New Roman" panose="02020603050405020304" pitchFamily="18" charset="0"/>
                <a:cs typeface="Akhbar MT" pitchFamily="2" charset="-78"/>
              </a:defRPr>
            </a:lvl7pPr>
            <a:lvl8pPr marL="3429000" indent="-228600" algn="l" rtl="0" eaLnBrk="0" fontAlgn="base" hangingPunct="0">
              <a:spcBef>
                <a:spcPct val="0"/>
              </a:spcBef>
              <a:spcAft>
                <a:spcPct val="0"/>
              </a:spcAft>
              <a:defRPr sz="2400">
                <a:solidFill>
                  <a:schemeClr val="tx1"/>
                </a:solidFill>
                <a:latin typeface="Times New Roman" panose="02020603050405020304" pitchFamily="18" charset="0"/>
                <a:cs typeface="Akhbar MT" pitchFamily="2" charset="-78"/>
              </a:defRPr>
            </a:lvl8pPr>
            <a:lvl9pPr marL="3886200" indent="-228600" algn="l" rtl="0" eaLnBrk="0" fontAlgn="base" hangingPunct="0">
              <a:spcBef>
                <a:spcPct val="0"/>
              </a:spcBef>
              <a:spcAft>
                <a:spcPct val="0"/>
              </a:spcAft>
              <a:defRPr sz="2400">
                <a:solidFill>
                  <a:schemeClr val="tx1"/>
                </a:solidFill>
                <a:latin typeface="Times New Roman" panose="02020603050405020304" pitchFamily="18" charset="0"/>
                <a:cs typeface="Akhbar MT" pitchFamily="2" charset="-78"/>
              </a:defRPr>
            </a:lvl9pPr>
          </a:lstStyle>
          <a:p>
            <a:pPr algn="r" rtl="1">
              <a:spcBef>
                <a:spcPct val="50000"/>
              </a:spcBef>
            </a:pPr>
            <a:r>
              <a:rPr lang="ar-SA" altLang="en-US" sz="2000" b="1"/>
              <a:t>تحويل العدد الثنائي الى عدد ثماني</a:t>
            </a:r>
            <a:endParaRPr lang="en-US" altLang="en-US" sz="2000" b="1"/>
          </a:p>
        </p:txBody>
      </p:sp>
      <p:grpSp>
        <p:nvGrpSpPr>
          <p:cNvPr id="5" name="Group 14">
            <a:extLst>
              <a:ext uri="{FF2B5EF4-FFF2-40B4-BE49-F238E27FC236}">
                <a16:creationId xmlns:a16="http://schemas.microsoft.com/office/drawing/2014/main" id="{D517956B-2D1E-4147-86FD-5CA5BAABD777}"/>
              </a:ext>
            </a:extLst>
          </p:cNvPr>
          <p:cNvGrpSpPr>
            <a:grpSpLocks/>
          </p:cNvGrpSpPr>
          <p:nvPr/>
        </p:nvGrpSpPr>
        <p:grpSpPr bwMode="auto">
          <a:xfrm>
            <a:off x="5818188" y="2716213"/>
            <a:ext cx="1649412" cy="2541587"/>
            <a:chOff x="5818650" y="2121717"/>
            <a:chExt cx="1648601" cy="2542208"/>
          </a:xfrm>
        </p:grpSpPr>
        <p:sp>
          <p:nvSpPr>
            <p:cNvPr id="6" name="Text Box 3">
              <a:extLst>
                <a:ext uri="{FF2B5EF4-FFF2-40B4-BE49-F238E27FC236}">
                  <a16:creationId xmlns:a16="http://schemas.microsoft.com/office/drawing/2014/main" id="{D05B8EE0-1295-4095-96B5-6900B38B6BD0}"/>
                </a:ext>
              </a:extLst>
            </p:cNvPr>
            <p:cNvSpPr txBox="1">
              <a:spLocks noChangeArrowheads="1"/>
            </p:cNvSpPr>
            <p:nvPr/>
          </p:nvSpPr>
          <p:spPr bwMode="auto">
            <a:xfrm>
              <a:off x="5924960" y="2121717"/>
              <a:ext cx="1448675" cy="584343"/>
            </a:xfrm>
            <a:prstGeom prst="rect">
              <a:avLst/>
            </a:prstGeom>
            <a:solidFill>
              <a:schemeClr val="accent1">
                <a:lumMod val="60000"/>
                <a:lumOff val="40000"/>
              </a:schemeClr>
            </a:solidFill>
            <a:ln w="9525">
              <a:noFill/>
              <a:miter lim="800000"/>
              <a:headEnd/>
              <a:tailEnd/>
            </a:ln>
            <a:effectLst/>
          </p:spPr>
          <p:txBody>
            <a:bodyPr>
              <a:spAutoFit/>
            </a:bodyPr>
            <a:lstStyle/>
            <a:p>
              <a:pPr algn="ctr" rtl="1">
                <a:spcBef>
                  <a:spcPct val="50000"/>
                </a:spcBef>
                <a:defRPr/>
              </a:pPr>
              <a:r>
                <a:rPr lang="ar-SA" sz="3200" dirty="0">
                  <a:cs typeface="+mn-cs"/>
                </a:rPr>
                <a:t>111101</a:t>
              </a:r>
              <a:endParaRPr lang="en-US" sz="3200" dirty="0">
                <a:cs typeface="+mn-cs"/>
              </a:endParaRPr>
            </a:p>
          </p:txBody>
        </p:sp>
        <p:sp>
          <p:nvSpPr>
            <p:cNvPr id="7" name="Text Box 3">
              <a:extLst>
                <a:ext uri="{FF2B5EF4-FFF2-40B4-BE49-F238E27FC236}">
                  <a16:creationId xmlns:a16="http://schemas.microsoft.com/office/drawing/2014/main" id="{9F998B71-CAD0-4E1C-A50B-D38EFBA2E99F}"/>
                </a:ext>
              </a:extLst>
            </p:cNvPr>
            <p:cNvSpPr txBox="1">
              <a:spLocks noChangeArrowheads="1"/>
            </p:cNvSpPr>
            <p:nvPr/>
          </p:nvSpPr>
          <p:spPr bwMode="auto">
            <a:xfrm>
              <a:off x="6732600" y="3099856"/>
              <a:ext cx="734651" cy="585930"/>
            </a:xfrm>
            <a:prstGeom prst="rect">
              <a:avLst/>
            </a:prstGeom>
            <a:solidFill>
              <a:schemeClr val="accent2">
                <a:lumMod val="60000"/>
                <a:lumOff val="40000"/>
              </a:schemeClr>
            </a:solidFill>
            <a:ln w="9525">
              <a:noFill/>
              <a:miter lim="800000"/>
              <a:headEnd/>
              <a:tailEnd/>
            </a:ln>
            <a:effectLst/>
          </p:spPr>
          <p:txBody>
            <a:bodyPr>
              <a:spAutoFit/>
            </a:bodyPr>
            <a:lstStyle/>
            <a:p>
              <a:pPr algn="r" rtl="1">
                <a:spcBef>
                  <a:spcPct val="50000"/>
                </a:spcBef>
                <a:defRPr/>
              </a:pPr>
              <a:r>
                <a:rPr lang="ar-SA" sz="3200" dirty="0">
                  <a:cs typeface="+mn-cs"/>
                </a:rPr>
                <a:t>101</a:t>
              </a:r>
              <a:endParaRPr lang="en-US" sz="3200" dirty="0">
                <a:cs typeface="+mn-cs"/>
              </a:endParaRPr>
            </a:p>
          </p:txBody>
        </p:sp>
        <p:sp>
          <p:nvSpPr>
            <p:cNvPr id="8" name="Text Box 3">
              <a:extLst>
                <a:ext uri="{FF2B5EF4-FFF2-40B4-BE49-F238E27FC236}">
                  <a16:creationId xmlns:a16="http://schemas.microsoft.com/office/drawing/2014/main" id="{C0AC2059-00A6-4E61-8120-7113D74B43FC}"/>
                </a:ext>
              </a:extLst>
            </p:cNvPr>
            <p:cNvSpPr txBox="1">
              <a:spLocks noChangeArrowheads="1"/>
            </p:cNvSpPr>
            <p:nvPr/>
          </p:nvSpPr>
          <p:spPr bwMode="auto">
            <a:xfrm>
              <a:off x="5818650" y="3099856"/>
              <a:ext cx="734651" cy="585930"/>
            </a:xfrm>
            <a:prstGeom prst="rect">
              <a:avLst/>
            </a:prstGeom>
            <a:solidFill>
              <a:schemeClr val="accent2">
                <a:lumMod val="60000"/>
                <a:lumOff val="40000"/>
              </a:schemeClr>
            </a:solidFill>
            <a:ln w="9525">
              <a:noFill/>
              <a:miter lim="800000"/>
              <a:headEnd/>
              <a:tailEnd/>
            </a:ln>
            <a:effectLst/>
          </p:spPr>
          <p:txBody>
            <a:bodyPr>
              <a:spAutoFit/>
            </a:bodyPr>
            <a:lstStyle/>
            <a:p>
              <a:pPr algn="r" rtl="1">
                <a:spcBef>
                  <a:spcPct val="50000"/>
                </a:spcBef>
                <a:defRPr/>
              </a:pPr>
              <a:r>
                <a:rPr lang="ar-SA" sz="3200" dirty="0">
                  <a:cs typeface="+mn-cs"/>
                </a:rPr>
                <a:t>111</a:t>
              </a:r>
              <a:endParaRPr lang="en-US" sz="3200" dirty="0">
                <a:cs typeface="+mn-cs"/>
              </a:endParaRPr>
            </a:p>
          </p:txBody>
        </p:sp>
        <p:sp>
          <p:nvSpPr>
            <p:cNvPr id="9" name="Text Box 3">
              <a:extLst>
                <a:ext uri="{FF2B5EF4-FFF2-40B4-BE49-F238E27FC236}">
                  <a16:creationId xmlns:a16="http://schemas.microsoft.com/office/drawing/2014/main" id="{46680BFC-1E26-4A60-AF4B-CD8914706E1E}"/>
                </a:ext>
              </a:extLst>
            </p:cNvPr>
            <p:cNvSpPr txBox="1">
              <a:spLocks noChangeArrowheads="1"/>
            </p:cNvSpPr>
            <p:nvPr/>
          </p:nvSpPr>
          <p:spPr bwMode="auto">
            <a:xfrm>
              <a:off x="6732600" y="4079582"/>
              <a:ext cx="734651" cy="584343"/>
            </a:xfrm>
            <a:prstGeom prst="rect">
              <a:avLst/>
            </a:prstGeom>
            <a:solidFill>
              <a:schemeClr val="accent4">
                <a:lumMod val="60000"/>
                <a:lumOff val="40000"/>
              </a:schemeClr>
            </a:solidFill>
            <a:ln w="9525">
              <a:noFill/>
              <a:miter lim="800000"/>
              <a:headEnd/>
              <a:tailEnd/>
            </a:ln>
            <a:effectLst/>
          </p:spPr>
          <p:txBody>
            <a:bodyPr>
              <a:spAutoFit/>
            </a:bodyPr>
            <a:lstStyle/>
            <a:p>
              <a:pPr algn="ctr" rtl="1">
                <a:spcBef>
                  <a:spcPct val="50000"/>
                </a:spcBef>
                <a:defRPr/>
              </a:pPr>
              <a:r>
                <a:rPr lang="ar-SA" sz="3200" dirty="0">
                  <a:cs typeface="+mn-cs"/>
                </a:rPr>
                <a:t>5</a:t>
              </a:r>
              <a:endParaRPr lang="en-US" sz="3200" dirty="0">
                <a:cs typeface="+mn-cs"/>
              </a:endParaRPr>
            </a:p>
          </p:txBody>
        </p:sp>
        <p:sp>
          <p:nvSpPr>
            <p:cNvPr id="10" name="Text Box 3">
              <a:extLst>
                <a:ext uri="{FF2B5EF4-FFF2-40B4-BE49-F238E27FC236}">
                  <a16:creationId xmlns:a16="http://schemas.microsoft.com/office/drawing/2014/main" id="{D69B11C9-EA35-44AA-BFD2-3217B09DDAFF}"/>
                </a:ext>
              </a:extLst>
            </p:cNvPr>
            <p:cNvSpPr txBox="1">
              <a:spLocks noChangeArrowheads="1"/>
            </p:cNvSpPr>
            <p:nvPr/>
          </p:nvSpPr>
          <p:spPr bwMode="auto">
            <a:xfrm>
              <a:off x="5818650" y="4079582"/>
              <a:ext cx="734651" cy="584343"/>
            </a:xfrm>
            <a:prstGeom prst="rect">
              <a:avLst/>
            </a:prstGeom>
            <a:solidFill>
              <a:schemeClr val="accent4">
                <a:lumMod val="60000"/>
                <a:lumOff val="40000"/>
              </a:schemeClr>
            </a:solidFill>
            <a:ln w="9525">
              <a:solidFill>
                <a:schemeClr val="accent1"/>
              </a:solidFill>
              <a:miter lim="800000"/>
              <a:headEnd/>
              <a:tailEnd/>
            </a:ln>
            <a:effectLst/>
          </p:spPr>
          <p:txBody>
            <a:bodyPr>
              <a:spAutoFit/>
            </a:bodyPr>
            <a:lstStyle/>
            <a:p>
              <a:pPr algn="ctr" rtl="1">
                <a:spcBef>
                  <a:spcPct val="50000"/>
                </a:spcBef>
                <a:defRPr/>
              </a:pPr>
              <a:r>
                <a:rPr lang="ar-SA" sz="3200" dirty="0">
                  <a:cs typeface="+mn-cs"/>
                </a:rPr>
                <a:t>7</a:t>
              </a:r>
              <a:endParaRPr lang="en-US" sz="3200" dirty="0">
                <a:cs typeface="+mn-cs"/>
              </a:endParaRPr>
            </a:p>
          </p:txBody>
        </p:sp>
        <p:cxnSp>
          <p:nvCxnSpPr>
            <p:cNvPr id="11" name="Straight Arrow Connector 3">
              <a:extLst>
                <a:ext uri="{FF2B5EF4-FFF2-40B4-BE49-F238E27FC236}">
                  <a16:creationId xmlns:a16="http://schemas.microsoft.com/office/drawing/2014/main" id="{243F915F-C4FA-4E67-B690-DD463A6832E7}"/>
                </a:ext>
              </a:extLst>
            </p:cNvPr>
            <p:cNvCxnSpPr>
              <a:endCxn id="7" idx="0"/>
            </p:cNvCxnSpPr>
            <p:nvPr/>
          </p:nvCxnSpPr>
          <p:spPr>
            <a:xfrm>
              <a:off x="7086438" y="2706060"/>
              <a:ext cx="14281" cy="393796"/>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3">
              <a:extLst>
                <a:ext uri="{FF2B5EF4-FFF2-40B4-BE49-F238E27FC236}">
                  <a16:creationId xmlns:a16="http://schemas.microsoft.com/office/drawing/2014/main" id="{E1ADF5A4-8253-426B-94B8-A68B669DCBAD}"/>
                </a:ext>
              </a:extLst>
            </p:cNvPr>
            <p:cNvCxnSpPr/>
            <p:nvPr/>
          </p:nvCxnSpPr>
          <p:spPr>
            <a:xfrm>
              <a:off x="6221677" y="2706060"/>
              <a:ext cx="14280" cy="393796"/>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B843B56-6B28-4B1A-8B02-E269170665F9}"/>
                </a:ext>
              </a:extLst>
            </p:cNvPr>
            <p:cNvSpPr/>
            <p:nvPr/>
          </p:nvSpPr>
          <p:spPr>
            <a:xfrm>
              <a:off x="6658024" y="2209050"/>
              <a:ext cx="547419" cy="438257"/>
            </a:xfrm>
            <a:prstGeom prst="rect">
              <a:avLst/>
            </a:prstGeom>
            <a:noFill/>
            <a:ln w="28575">
              <a:solidFill>
                <a:srgbClr val="C00000"/>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en-US"/>
            </a:p>
          </p:txBody>
        </p:sp>
        <p:sp>
          <p:nvSpPr>
            <p:cNvPr id="14" name="Rectangle 15">
              <a:extLst>
                <a:ext uri="{FF2B5EF4-FFF2-40B4-BE49-F238E27FC236}">
                  <a16:creationId xmlns:a16="http://schemas.microsoft.com/office/drawing/2014/main" id="{B5842716-2E81-4270-A553-02A992303C85}"/>
                </a:ext>
              </a:extLst>
            </p:cNvPr>
            <p:cNvSpPr/>
            <p:nvPr/>
          </p:nvSpPr>
          <p:spPr>
            <a:xfrm>
              <a:off x="6110606" y="2204287"/>
              <a:ext cx="547418" cy="436669"/>
            </a:xfrm>
            <a:prstGeom prst="rect">
              <a:avLst/>
            </a:prstGeom>
            <a:noFill/>
            <a:ln w="28575">
              <a:solidFill>
                <a:srgbClr val="C00000"/>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en-US"/>
            </a:p>
          </p:txBody>
        </p:sp>
        <p:cxnSp>
          <p:nvCxnSpPr>
            <p:cNvPr id="15" name="Straight Arrow Connector 16">
              <a:extLst>
                <a:ext uri="{FF2B5EF4-FFF2-40B4-BE49-F238E27FC236}">
                  <a16:creationId xmlns:a16="http://schemas.microsoft.com/office/drawing/2014/main" id="{9F22FDA0-21F9-4564-A9C1-F536C63B691B}"/>
                </a:ext>
              </a:extLst>
            </p:cNvPr>
            <p:cNvCxnSpPr/>
            <p:nvPr/>
          </p:nvCxnSpPr>
          <p:spPr>
            <a:xfrm>
              <a:off x="7073745" y="3720720"/>
              <a:ext cx="12694" cy="393796"/>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7">
              <a:extLst>
                <a:ext uri="{FF2B5EF4-FFF2-40B4-BE49-F238E27FC236}">
                  <a16:creationId xmlns:a16="http://schemas.microsoft.com/office/drawing/2014/main" id="{14171540-BB3E-4AA2-BB72-2BE93EDF0501}"/>
                </a:ext>
              </a:extLst>
            </p:cNvPr>
            <p:cNvCxnSpPr/>
            <p:nvPr/>
          </p:nvCxnSpPr>
          <p:spPr>
            <a:xfrm>
              <a:off x="6208983" y="3720720"/>
              <a:ext cx="12694" cy="393796"/>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Text Box 3">
            <a:extLst>
              <a:ext uri="{FF2B5EF4-FFF2-40B4-BE49-F238E27FC236}">
                <a16:creationId xmlns:a16="http://schemas.microsoft.com/office/drawing/2014/main" id="{9EF47F77-B9C1-4957-8858-95ADBDFBB6FA}"/>
              </a:ext>
            </a:extLst>
          </p:cNvPr>
          <p:cNvSpPr txBox="1">
            <a:spLocks noChangeArrowheads="1"/>
          </p:cNvSpPr>
          <p:nvPr/>
        </p:nvSpPr>
        <p:spPr bwMode="auto">
          <a:xfrm>
            <a:off x="914400" y="2025650"/>
            <a:ext cx="30432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khbar MT" pitchFamily="2" charset="-78"/>
              </a:defRPr>
            </a:lvl1pPr>
            <a:lvl2pPr marL="742950" indent="-285750">
              <a:defRPr sz="2400">
                <a:solidFill>
                  <a:schemeClr val="tx1"/>
                </a:solidFill>
                <a:latin typeface="Times New Roman" panose="02020603050405020304" pitchFamily="18" charset="0"/>
                <a:cs typeface="Akhbar MT" pitchFamily="2" charset="-78"/>
              </a:defRPr>
            </a:lvl2pPr>
            <a:lvl3pPr marL="1143000" indent="-228600">
              <a:defRPr sz="2400">
                <a:solidFill>
                  <a:schemeClr val="tx1"/>
                </a:solidFill>
                <a:latin typeface="Times New Roman" panose="02020603050405020304" pitchFamily="18" charset="0"/>
                <a:cs typeface="Akhbar MT" pitchFamily="2" charset="-78"/>
              </a:defRPr>
            </a:lvl3pPr>
            <a:lvl4pPr marL="1600200" indent="-228600">
              <a:defRPr sz="2400">
                <a:solidFill>
                  <a:schemeClr val="tx1"/>
                </a:solidFill>
                <a:latin typeface="Times New Roman" panose="02020603050405020304" pitchFamily="18" charset="0"/>
                <a:cs typeface="Akhbar MT" pitchFamily="2" charset="-78"/>
              </a:defRPr>
            </a:lvl4pPr>
            <a:lvl5pPr marL="2057400" indent="-228600">
              <a:defRPr sz="2400">
                <a:solidFill>
                  <a:schemeClr val="tx1"/>
                </a:solidFill>
                <a:latin typeface="Times New Roman" panose="02020603050405020304" pitchFamily="18" charset="0"/>
                <a:cs typeface="Akhbar MT" pitchFamily="2" charset="-78"/>
              </a:defRPr>
            </a:lvl5pPr>
            <a:lvl6pPr marL="2514600" indent="-228600" algn="l" rtl="0" eaLnBrk="0" fontAlgn="base" hangingPunct="0">
              <a:spcBef>
                <a:spcPct val="0"/>
              </a:spcBef>
              <a:spcAft>
                <a:spcPct val="0"/>
              </a:spcAft>
              <a:defRPr sz="2400">
                <a:solidFill>
                  <a:schemeClr val="tx1"/>
                </a:solidFill>
                <a:latin typeface="Times New Roman" panose="02020603050405020304" pitchFamily="18" charset="0"/>
                <a:cs typeface="Akhbar MT" pitchFamily="2" charset="-78"/>
              </a:defRPr>
            </a:lvl6pPr>
            <a:lvl7pPr marL="2971800" indent="-228600" algn="l" rtl="0" eaLnBrk="0" fontAlgn="base" hangingPunct="0">
              <a:spcBef>
                <a:spcPct val="0"/>
              </a:spcBef>
              <a:spcAft>
                <a:spcPct val="0"/>
              </a:spcAft>
              <a:defRPr sz="2400">
                <a:solidFill>
                  <a:schemeClr val="tx1"/>
                </a:solidFill>
                <a:latin typeface="Times New Roman" panose="02020603050405020304" pitchFamily="18" charset="0"/>
                <a:cs typeface="Akhbar MT" pitchFamily="2" charset="-78"/>
              </a:defRPr>
            </a:lvl7pPr>
            <a:lvl8pPr marL="3429000" indent="-228600" algn="l" rtl="0" eaLnBrk="0" fontAlgn="base" hangingPunct="0">
              <a:spcBef>
                <a:spcPct val="0"/>
              </a:spcBef>
              <a:spcAft>
                <a:spcPct val="0"/>
              </a:spcAft>
              <a:defRPr sz="2400">
                <a:solidFill>
                  <a:schemeClr val="tx1"/>
                </a:solidFill>
                <a:latin typeface="Times New Roman" panose="02020603050405020304" pitchFamily="18" charset="0"/>
                <a:cs typeface="Akhbar MT" pitchFamily="2" charset="-78"/>
              </a:defRPr>
            </a:lvl8pPr>
            <a:lvl9pPr marL="3886200" indent="-228600" algn="l" rtl="0" eaLnBrk="0" fontAlgn="base" hangingPunct="0">
              <a:spcBef>
                <a:spcPct val="0"/>
              </a:spcBef>
              <a:spcAft>
                <a:spcPct val="0"/>
              </a:spcAft>
              <a:defRPr sz="2400">
                <a:solidFill>
                  <a:schemeClr val="tx1"/>
                </a:solidFill>
                <a:latin typeface="Times New Roman" panose="02020603050405020304" pitchFamily="18" charset="0"/>
                <a:cs typeface="Akhbar MT" pitchFamily="2" charset="-78"/>
              </a:defRPr>
            </a:lvl9pPr>
          </a:lstStyle>
          <a:p>
            <a:pPr algn="r" rtl="1">
              <a:spcBef>
                <a:spcPct val="50000"/>
              </a:spcBef>
            </a:pPr>
            <a:r>
              <a:rPr lang="ar-SA" altLang="en-US" sz="2000" b="1"/>
              <a:t>تحويل العدد الثنائي الى عدد سادس عشري</a:t>
            </a:r>
            <a:endParaRPr lang="en-US" altLang="en-US" sz="2000" b="1"/>
          </a:p>
        </p:txBody>
      </p:sp>
      <p:grpSp>
        <p:nvGrpSpPr>
          <p:cNvPr id="18" name="Group 35">
            <a:extLst>
              <a:ext uri="{FF2B5EF4-FFF2-40B4-BE49-F238E27FC236}">
                <a16:creationId xmlns:a16="http://schemas.microsoft.com/office/drawing/2014/main" id="{1586C692-38B9-4045-A84C-4767D456767A}"/>
              </a:ext>
            </a:extLst>
          </p:cNvPr>
          <p:cNvGrpSpPr>
            <a:grpSpLocks/>
          </p:cNvGrpSpPr>
          <p:nvPr/>
        </p:nvGrpSpPr>
        <p:grpSpPr bwMode="auto">
          <a:xfrm>
            <a:off x="1752600" y="2716213"/>
            <a:ext cx="1752600" cy="2541587"/>
            <a:chOff x="1752600" y="2121717"/>
            <a:chExt cx="1753319" cy="2542208"/>
          </a:xfrm>
        </p:grpSpPr>
        <p:sp>
          <p:nvSpPr>
            <p:cNvPr id="19" name="Text Box 3">
              <a:extLst>
                <a:ext uri="{FF2B5EF4-FFF2-40B4-BE49-F238E27FC236}">
                  <a16:creationId xmlns:a16="http://schemas.microsoft.com/office/drawing/2014/main" id="{435E88EF-6DCE-44F3-866B-3B069BC36DFF}"/>
                </a:ext>
              </a:extLst>
            </p:cNvPr>
            <p:cNvSpPr txBox="1">
              <a:spLocks noChangeArrowheads="1"/>
            </p:cNvSpPr>
            <p:nvPr/>
          </p:nvSpPr>
          <p:spPr bwMode="auto">
            <a:xfrm>
              <a:off x="1752600" y="2121717"/>
              <a:ext cx="1659619" cy="584343"/>
            </a:xfrm>
            <a:prstGeom prst="rect">
              <a:avLst/>
            </a:prstGeom>
            <a:solidFill>
              <a:schemeClr val="accent1">
                <a:lumMod val="60000"/>
                <a:lumOff val="40000"/>
              </a:schemeClr>
            </a:solidFill>
            <a:ln w="9525">
              <a:noFill/>
              <a:miter lim="800000"/>
              <a:headEnd/>
              <a:tailEnd/>
            </a:ln>
            <a:effectLst/>
          </p:spPr>
          <p:txBody>
            <a:bodyPr>
              <a:spAutoFit/>
            </a:bodyPr>
            <a:lstStyle/>
            <a:p>
              <a:pPr algn="ctr" rtl="1">
                <a:spcBef>
                  <a:spcPct val="50000"/>
                </a:spcBef>
                <a:defRPr/>
              </a:pPr>
              <a:r>
                <a:rPr lang="ar-SA" sz="3200" dirty="0">
                  <a:cs typeface="+mn-cs"/>
                </a:rPr>
                <a:t>00111101</a:t>
              </a:r>
              <a:endParaRPr lang="en-US" sz="3200" dirty="0">
                <a:cs typeface="+mn-cs"/>
              </a:endParaRPr>
            </a:p>
          </p:txBody>
        </p:sp>
        <p:sp>
          <p:nvSpPr>
            <p:cNvPr id="20" name="Text Box 3">
              <a:extLst>
                <a:ext uri="{FF2B5EF4-FFF2-40B4-BE49-F238E27FC236}">
                  <a16:creationId xmlns:a16="http://schemas.microsoft.com/office/drawing/2014/main" id="{076791CF-0F2F-47BE-80A7-330E26C08471}"/>
                </a:ext>
              </a:extLst>
            </p:cNvPr>
            <p:cNvSpPr txBox="1">
              <a:spLocks noChangeArrowheads="1"/>
            </p:cNvSpPr>
            <p:nvPr/>
          </p:nvSpPr>
          <p:spPr bwMode="auto">
            <a:xfrm>
              <a:off x="2667375" y="3099856"/>
              <a:ext cx="838544" cy="585930"/>
            </a:xfrm>
            <a:prstGeom prst="rect">
              <a:avLst/>
            </a:prstGeom>
            <a:solidFill>
              <a:schemeClr val="accent2">
                <a:lumMod val="60000"/>
                <a:lumOff val="40000"/>
              </a:schemeClr>
            </a:solidFill>
            <a:ln w="9525">
              <a:noFill/>
              <a:miter lim="800000"/>
              <a:headEnd/>
              <a:tailEnd/>
            </a:ln>
            <a:effectLst/>
          </p:spPr>
          <p:txBody>
            <a:bodyPr>
              <a:spAutoFit/>
            </a:bodyPr>
            <a:lstStyle/>
            <a:p>
              <a:pPr algn="r" rtl="1">
                <a:spcBef>
                  <a:spcPct val="50000"/>
                </a:spcBef>
                <a:defRPr/>
              </a:pPr>
              <a:r>
                <a:rPr lang="ar-SA" sz="3200" dirty="0">
                  <a:cs typeface="+mn-cs"/>
                </a:rPr>
                <a:t>1101</a:t>
              </a:r>
              <a:endParaRPr lang="en-US" sz="3200" dirty="0">
                <a:cs typeface="+mn-cs"/>
              </a:endParaRPr>
            </a:p>
          </p:txBody>
        </p:sp>
        <p:sp>
          <p:nvSpPr>
            <p:cNvPr id="21" name="Text Box 3">
              <a:extLst>
                <a:ext uri="{FF2B5EF4-FFF2-40B4-BE49-F238E27FC236}">
                  <a16:creationId xmlns:a16="http://schemas.microsoft.com/office/drawing/2014/main" id="{600A24D7-AD48-455A-B898-232C9E935BAE}"/>
                </a:ext>
              </a:extLst>
            </p:cNvPr>
            <p:cNvSpPr txBox="1">
              <a:spLocks noChangeArrowheads="1"/>
            </p:cNvSpPr>
            <p:nvPr/>
          </p:nvSpPr>
          <p:spPr bwMode="auto">
            <a:xfrm>
              <a:off x="1752600" y="3099856"/>
              <a:ext cx="838544" cy="585930"/>
            </a:xfrm>
            <a:prstGeom prst="rect">
              <a:avLst/>
            </a:prstGeom>
            <a:solidFill>
              <a:schemeClr val="accent2">
                <a:lumMod val="60000"/>
                <a:lumOff val="40000"/>
              </a:schemeClr>
            </a:solidFill>
            <a:ln w="9525">
              <a:noFill/>
              <a:miter lim="800000"/>
              <a:headEnd/>
              <a:tailEnd/>
            </a:ln>
            <a:effectLst/>
          </p:spPr>
          <p:txBody>
            <a:bodyPr>
              <a:spAutoFit/>
            </a:bodyPr>
            <a:lstStyle/>
            <a:p>
              <a:pPr algn="r" rtl="1">
                <a:spcBef>
                  <a:spcPct val="50000"/>
                </a:spcBef>
                <a:defRPr/>
              </a:pPr>
              <a:r>
                <a:rPr lang="ar-SA" sz="3200" dirty="0">
                  <a:cs typeface="+mn-cs"/>
                </a:rPr>
                <a:t>0011</a:t>
              </a:r>
              <a:endParaRPr lang="en-US" sz="3200" dirty="0">
                <a:cs typeface="+mn-cs"/>
              </a:endParaRPr>
            </a:p>
          </p:txBody>
        </p:sp>
        <p:sp>
          <p:nvSpPr>
            <p:cNvPr id="22" name="Text Box 3">
              <a:extLst>
                <a:ext uri="{FF2B5EF4-FFF2-40B4-BE49-F238E27FC236}">
                  <a16:creationId xmlns:a16="http://schemas.microsoft.com/office/drawing/2014/main" id="{356D4438-4B1B-4CC0-952F-B058EF801A85}"/>
                </a:ext>
              </a:extLst>
            </p:cNvPr>
            <p:cNvSpPr txBox="1">
              <a:spLocks noChangeArrowheads="1"/>
            </p:cNvSpPr>
            <p:nvPr/>
          </p:nvSpPr>
          <p:spPr bwMode="auto">
            <a:xfrm>
              <a:off x="2667375" y="4079582"/>
              <a:ext cx="838544" cy="584343"/>
            </a:xfrm>
            <a:prstGeom prst="rect">
              <a:avLst/>
            </a:prstGeom>
            <a:solidFill>
              <a:schemeClr val="accent4">
                <a:lumMod val="60000"/>
                <a:lumOff val="40000"/>
              </a:schemeClr>
            </a:solidFill>
            <a:ln w="9525">
              <a:noFill/>
              <a:miter lim="800000"/>
              <a:headEnd/>
              <a:tailEnd/>
            </a:ln>
            <a:effectLst/>
          </p:spPr>
          <p:txBody>
            <a:bodyPr>
              <a:spAutoFit/>
            </a:bodyPr>
            <a:lstStyle/>
            <a:p>
              <a:pPr algn="ctr" rtl="1">
                <a:spcBef>
                  <a:spcPct val="50000"/>
                </a:spcBef>
                <a:defRPr/>
              </a:pPr>
              <a:r>
                <a:rPr lang="en-US" sz="3200" dirty="0">
                  <a:cs typeface="+mn-cs"/>
                </a:rPr>
                <a:t>D</a:t>
              </a:r>
            </a:p>
          </p:txBody>
        </p:sp>
        <p:sp>
          <p:nvSpPr>
            <p:cNvPr id="23" name="Text Box 3">
              <a:extLst>
                <a:ext uri="{FF2B5EF4-FFF2-40B4-BE49-F238E27FC236}">
                  <a16:creationId xmlns:a16="http://schemas.microsoft.com/office/drawing/2014/main" id="{97E78567-A1FF-46EE-972C-E1EBE1C22739}"/>
                </a:ext>
              </a:extLst>
            </p:cNvPr>
            <p:cNvSpPr txBox="1">
              <a:spLocks noChangeArrowheads="1"/>
            </p:cNvSpPr>
            <p:nvPr/>
          </p:nvSpPr>
          <p:spPr bwMode="auto">
            <a:xfrm>
              <a:off x="1752600" y="4079582"/>
              <a:ext cx="838544" cy="584343"/>
            </a:xfrm>
            <a:prstGeom prst="rect">
              <a:avLst/>
            </a:prstGeom>
            <a:solidFill>
              <a:schemeClr val="accent4">
                <a:lumMod val="60000"/>
                <a:lumOff val="40000"/>
              </a:schemeClr>
            </a:solidFill>
            <a:ln w="9525">
              <a:solidFill>
                <a:schemeClr val="accent1"/>
              </a:solidFill>
              <a:miter lim="800000"/>
              <a:headEnd/>
              <a:tailEnd/>
            </a:ln>
            <a:effectLst/>
          </p:spPr>
          <p:txBody>
            <a:bodyPr>
              <a:spAutoFit/>
            </a:bodyPr>
            <a:lstStyle/>
            <a:p>
              <a:pPr algn="ctr" rtl="1">
                <a:spcBef>
                  <a:spcPct val="50000"/>
                </a:spcBef>
                <a:defRPr/>
              </a:pPr>
              <a:r>
                <a:rPr lang="en-US" sz="3200" dirty="0">
                  <a:cs typeface="+mn-cs"/>
                </a:rPr>
                <a:t>3</a:t>
              </a:r>
            </a:p>
          </p:txBody>
        </p:sp>
        <p:cxnSp>
          <p:nvCxnSpPr>
            <p:cNvPr id="24" name="Straight Arrow Connector 26">
              <a:extLst>
                <a:ext uri="{FF2B5EF4-FFF2-40B4-BE49-F238E27FC236}">
                  <a16:creationId xmlns:a16="http://schemas.microsoft.com/office/drawing/2014/main" id="{909E9DE9-EE59-45B7-803E-7E2CB91756E2}"/>
                </a:ext>
              </a:extLst>
            </p:cNvPr>
            <p:cNvCxnSpPr>
              <a:endCxn id="20" idx="0"/>
            </p:cNvCxnSpPr>
            <p:nvPr/>
          </p:nvCxnSpPr>
          <p:spPr>
            <a:xfrm flipH="1">
              <a:off x="3086647" y="2706060"/>
              <a:ext cx="1589" cy="393796"/>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7">
              <a:extLst>
                <a:ext uri="{FF2B5EF4-FFF2-40B4-BE49-F238E27FC236}">
                  <a16:creationId xmlns:a16="http://schemas.microsoft.com/office/drawing/2014/main" id="{5F6E605E-7289-4C68-9C9C-B48BAA7A2874}"/>
                </a:ext>
              </a:extLst>
            </p:cNvPr>
            <p:cNvCxnSpPr/>
            <p:nvPr/>
          </p:nvCxnSpPr>
          <p:spPr>
            <a:xfrm>
              <a:off x="2260808" y="2706060"/>
              <a:ext cx="12705" cy="393796"/>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8">
              <a:extLst>
                <a:ext uri="{FF2B5EF4-FFF2-40B4-BE49-F238E27FC236}">
                  <a16:creationId xmlns:a16="http://schemas.microsoft.com/office/drawing/2014/main" id="{9F11536A-5ED3-4A4A-B19F-9AE0D39AD4EC}"/>
                </a:ext>
              </a:extLst>
            </p:cNvPr>
            <p:cNvSpPr/>
            <p:nvPr/>
          </p:nvSpPr>
          <p:spPr>
            <a:xfrm>
              <a:off x="2591144" y="2209050"/>
              <a:ext cx="714668" cy="438257"/>
            </a:xfrm>
            <a:prstGeom prst="rect">
              <a:avLst/>
            </a:prstGeom>
            <a:noFill/>
            <a:ln w="28575">
              <a:solidFill>
                <a:srgbClr val="C00000"/>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en-US"/>
            </a:p>
          </p:txBody>
        </p:sp>
        <p:sp>
          <p:nvSpPr>
            <p:cNvPr id="27" name="Rectangle 29">
              <a:extLst>
                <a:ext uri="{FF2B5EF4-FFF2-40B4-BE49-F238E27FC236}">
                  <a16:creationId xmlns:a16="http://schemas.microsoft.com/office/drawing/2014/main" id="{2C45C8E7-A5C9-4E85-A5EA-867E68943DF3}"/>
                </a:ext>
              </a:extLst>
            </p:cNvPr>
            <p:cNvSpPr/>
            <p:nvPr/>
          </p:nvSpPr>
          <p:spPr>
            <a:xfrm>
              <a:off x="1879652" y="2204287"/>
              <a:ext cx="714668" cy="436669"/>
            </a:xfrm>
            <a:prstGeom prst="rect">
              <a:avLst/>
            </a:prstGeom>
            <a:noFill/>
            <a:ln w="28575">
              <a:solidFill>
                <a:srgbClr val="C00000"/>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en-US"/>
            </a:p>
          </p:txBody>
        </p:sp>
        <p:cxnSp>
          <p:nvCxnSpPr>
            <p:cNvPr id="28" name="Straight Arrow Connector 30">
              <a:extLst>
                <a:ext uri="{FF2B5EF4-FFF2-40B4-BE49-F238E27FC236}">
                  <a16:creationId xmlns:a16="http://schemas.microsoft.com/office/drawing/2014/main" id="{2C0AD235-E369-4579-BF33-B5CDA5F24E97}"/>
                </a:ext>
              </a:extLst>
            </p:cNvPr>
            <p:cNvCxnSpPr/>
            <p:nvPr/>
          </p:nvCxnSpPr>
          <p:spPr>
            <a:xfrm>
              <a:off x="3112057" y="3720720"/>
              <a:ext cx="12705" cy="393796"/>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31">
              <a:extLst>
                <a:ext uri="{FF2B5EF4-FFF2-40B4-BE49-F238E27FC236}">
                  <a16:creationId xmlns:a16="http://schemas.microsoft.com/office/drawing/2014/main" id="{736951A4-2E5A-4C5F-9524-FCDCD424524B}"/>
                </a:ext>
              </a:extLst>
            </p:cNvPr>
            <p:cNvCxnSpPr/>
            <p:nvPr/>
          </p:nvCxnSpPr>
          <p:spPr>
            <a:xfrm>
              <a:off x="2246516" y="3720720"/>
              <a:ext cx="14293" cy="393796"/>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Text Box 3">
            <a:extLst>
              <a:ext uri="{FF2B5EF4-FFF2-40B4-BE49-F238E27FC236}">
                <a16:creationId xmlns:a16="http://schemas.microsoft.com/office/drawing/2014/main" id="{5F025C6F-9885-494F-9082-7672DED45C8B}"/>
              </a:ext>
            </a:extLst>
          </p:cNvPr>
          <p:cNvSpPr txBox="1">
            <a:spLocks noChangeArrowheads="1"/>
          </p:cNvSpPr>
          <p:nvPr/>
        </p:nvSpPr>
        <p:spPr bwMode="auto">
          <a:xfrm>
            <a:off x="5829300" y="5486400"/>
            <a:ext cx="1658938" cy="584200"/>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p>
            <a:pPr algn="ctr" rtl="1">
              <a:spcBef>
                <a:spcPct val="50000"/>
              </a:spcBef>
              <a:defRPr/>
            </a:pPr>
            <a:r>
              <a:rPr lang="en-US" sz="3200" dirty="0"/>
              <a:t>(75)</a:t>
            </a:r>
            <a:r>
              <a:rPr lang="en-US" sz="3200" baseline="-25000" dirty="0"/>
              <a:t>8</a:t>
            </a:r>
          </a:p>
        </p:txBody>
      </p:sp>
      <p:sp>
        <p:nvSpPr>
          <p:cNvPr id="31" name="Text Box 3">
            <a:extLst>
              <a:ext uri="{FF2B5EF4-FFF2-40B4-BE49-F238E27FC236}">
                <a16:creationId xmlns:a16="http://schemas.microsoft.com/office/drawing/2014/main" id="{033C18AA-E10B-49C1-9D99-463DFEE51699}"/>
              </a:ext>
            </a:extLst>
          </p:cNvPr>
          <p:cNvSpPr txBox="1">
            <a:spLocks noChangeArrowheads="1"/>
          </p:cNvSpPr>
          <p:nvPr/>
        </p:nvSpPr>
        <p:spPr bwMode="auto">
          <a:xfrm>
            <a:off x="1828800" y="5486400"/>
            <a:ext cx="1658938" cy="584200"/>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p>
            <a:pPr algn="ctr" rtl="1">
              <a:spcBef>
                <a:spcPct val="50000"/>
              </a:spcBef>
              <a:defRPr/>
            </a:pPr>
            <a:r>
              <a:rPr lang="en-US" sz="3200" dirty="0"/>
              <a:t>(3D)</a:t>
            </a:r>
            <a:r>
              <a:rPr lang="en-US" sz="3200" baseline="-25000" dirty="0"/>
              <a:t>16</a:t>
            </a:r>
          </a:p>
        </p:txBody>
      </p:sp>
    </p:spTree>
    <p:extLst>
      <p:ext uri="{BB962C8B-B14F-4D97-AF65-F5344CB8AC3E}">
        <p14:creationId xmlns:p14="http://schemas.microsoft.com/office/powerpoint/2010/main" val="236201706"/>
      </p:ext>
    </p:extLst>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5FE8655B-917F-4DA9-B398-2A46B9412E73}"/>
              </a:ext>
            </a:extLst>
          </p:cNvPr>
          <p:cNvSpPr txBox="1">
            <a:spLocks noChangeArrowheads="1"/>
          </p:cNvSpPr>
          <p:nvPr/>
        </p:nvSpPr>
        <p:spPr bwMode="auto">
          <a:xfrm>
            <a:off x="-35496" y="550421"/>
            <a:ext cx="9144000" cy="646331"/>
          </a:xfrm>
          <a:prstGeom prst="rect">
            <a:avLst/>
          </a:prstGeom>
          <a:noFill/>
          <a:ln w="9525">
            <a:noFill/>
            <a:miter lim="800000"/>
            <a:headEnd/>
            <a:tailEnd/>
          </a:ln>
          <a:effectLst/>
        </p:spPr>
        <p:txBody>
          <a:bodyPr>
            <a:spAutoFit/>
          </a:bodyPr>
          <a:lstStyle/>
          <a:p>
            <a:pPr algn="ctr" rtl="1" eaLnBrk="1" hangingPunct="1">
              <a:spcBef>
                <a:spcPct val="50000"/>
              </a:spcBef>
              <a:defRPr/>
            </a:pPr>
            <a:r>
              <a:rPr lang="ar-SA" sz="3600" b="1" dirty="0">
                <a:solidFill>
                  <a:schemeClr val="accent5">
                    <a:lumMod val="75000"/>
                  </a:schemeClr>
                </a:solidFill>
                <a:effectLst>
                  <a:outerShdw blurRad="38100" dist="38100" dir="2700000" algn="tl">
                    <a:srgbClr val="000000"/>
                  </a:outerShdw>
                </a:effectLst>
                <a:cs typeface="+mn-cs"/>
              </a:rPr>
              <a:t>التحويل من الثماني والسادس عشري إلى النظام الثنائي </a:t>
            </a:r>
            <a:endParaRPr lang="en-US" sz="3600" b="1" dirty="0">
              <a:solidFill>
                <a:schemeClr val="accent5">
                  <a:lumMod val="75000"/>
                </a:schemeClr>
              </a:solidFill>
              <a:effectLst>
                <a:outerShdw blurRad="38100" dist="38100" dir="2700000" algn="tl">
                  <a:srgbClr val="000000"/>
                </a:outerShdw>
              </a:effectLst>
              <a:cs typeface="+mn-cs"/>
            </a:endParaRPr>
          </a:p>
        </p:txBody>
      </p:sp>
      <p:cxnSp>
        <p:nvCxnSpPr>
          <p:cNvPr id="3" name="رابط مستقيم 2">
            <a:extLst>
              <a:ext uri="{FF2B5EF4-FFF2-40B4-BE49-F238E27FC236}">
                <a16:creationId xmlns:a16="http://schemas.microsoft.com/office/drawing/2014/main" id="{782C7564-EC59-451D-A17E-0201A63B2F55}"/>
              </a:ext>
            </a:extLst>
          </p:cNvPr>
          <p:cNvCxnSpPr>
            <a:cxnSpLocks/>
          </p:cNvCxnSpPr>
          <p:nvPr/>
        </p:nvCxnSpPr>
        <p:spPr>
          <a:xfrm flipH="1">
            <a:off x="257223" y="1124744"/>
            <a:ext cx="8604447" cy="0"/>
          </a:xfrm>
          <a:prstGeom prst="line">
            <a:avLst/>
          </a:prstGeom>
        </p:spPr>
        <p:style>
          <a:lnRef idx="3">
            <a:schemeClr val="accent5"/>
          </a:lnRef>
          <a:fillRef idx="0">
            <a:schemeClr val="accent5"/>
          </a:fillRef>
          <a:effectRef idx="2">
            <a:schemeClr val="accent5"/>
          </a:effectRef>
          <a:fontRef idx="minor">
            <a:schemeClr val="tx1"/>
          </a:fontRef>
        </p:style>
      </p:cxnSp>
      <p:sp>
        <p:nvSpPr>
          <p:cNvPr id="4" name="Text Box 3">
            <a:extLst>
              <a:ext uri="{FF2B5EF4-FFF2-40B4-BE49-F238E27FC236}">
                <a16:creationId xmlns:a16="http://schemas.microsoft.com/office/drawing/2014/main" id="{E050E6A3-434F-4D54-BFF5-ABC878633D0E}"/>
              </a:ext>
            </a:extLst>
          </p:cNvPr>
          <p:cNvSpPr txBox="1">
            <a:spLocks noChangeArrowheads="1"/>
          </p:cNvSpPr>
          <p:nvPr/>
        </p:nvSpPr>
        <p:spPr bwMode="auto">
          <a:xfrm>
            <a:off x="4965700" y="2030958"/>
            <a:ext cx="2954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khbar MT" pitchFamily="2" charset="-78"/>
              </a:defRPr>
            </a:lvl1pPr>
            <a:lvl2pPr marL="742950" indent="-285750">
              <a:defRPr sz="2400">
                <a:solidFill>
                  <a:schemeClr val="tx1"/>
                </a:solidFill>
                <a:latin typeface="Times New Roman" panose="02020603050405020304" pitchFamily="18" charset="0"/>
                <a:cs typeface="Akhbar MT" pitchFamily="2" charset="-78"/>
              </a:defRPr>
            </a:lvl2pPr>
            <a:lvl3pPr marL="1143000" indent="-228600">
              <a:defRPr sz="2400">
                <a:solidFill>
                  <a:schemeClr val="tx1"/>
                </a:solidFill>
                <a:latin typeface="Times New Roman" panose="02020603050405020304" pitchFamily="18" charset="0"/>
                <a:cs typeface="Akhbar MT" pitchFamily="2" charset="-78"/>
              </a:defRPr>
            </a:lvl3pPr>
            <a:lvl4pPr marL="1600200" indent="-228600">
              <a:defRPr sz="2400">
                <a:solidFill>
                  <a:schemeClr val="tx1"/>
                </a:solidFill>
                <a:latin typeface="Times New Roman" panose="02020603050405020304" pitchFamily="18" charset="0"/>
                <a:cs typeface="Akhbar MT" pitchFamily="2" charset="-78"/>
              </a:defRPr>
            </a:lvl4pPr>
            <a:lvl5pPr marL="2057400" indent="-228600">
              <a:defRPr sz="2400">
                <a:solidFill>
                  <a:schemeClr val="tx1"/>
                </a:solidFill>
                <a:latin typeface="Times New Roman" panose="02020603050405020304" pitchFamily="18" charset="0"/>
                <a:cs typeface="Akhbar MT" pitchFamily="2" charset="-78"/>
              </a:defRPr>
            </a:lvl5pPr>
            <a:lvl6pPr marL="2514600" indent="-228600" algn="l" rtl="0" eaLnBrk="0" fontAlgn="base" hangingPunct="0">
              <a:spcBef>
                <a:spcPct val="0"/>
              </a:spcBef>
              <a:spcAft>
                <a:spcPct val="0"/>
              </a:spcAft>
              <a:defRPr sz="2400">
                <a:solidFill>
                  <a:schemeClr val="tx1"/>
                </a:solidFill>
                <a:latin typeface="Times New Roman" panose="02020603050405020304" pitchFamily="18" charset="0"/>
                <a:cs typeface="Akhbar MT" pitchFamily="2" charset="-78"/>
              </a:defRPr>
            </a:lvl6pPr>
            <a:lvl7pPr marL="2971800" indent="-228600" algn="l" rtl="0" eaLnBrk="0" fontAlgn="base" hangingPunct="0">
              <a:spcBef>
                <a:spcPct val="0"/>
              </a:spcBef>
              <a:spcAft>
                <a:spcPct val="0"/>
              </a:spcAft>
              <a:defRPr sz="2400">
                <a:solidFill>
                  <a:schemeClr val="tx1"/>
                </a:solidFill>
                <a:latin typeface="Times New Roman" panose="02020603050405020304" pitchFamily="18" charset="0"/>
                <a:cs typeface="Akhbar MT" pitchFamily="2" charset="-78"/>
              </a:defRPr>
            </a:lvl7pPr>
            <a:lvl8pPr marL="3429000" indent="-228600" algn="l" rtl="0" eaLnBrk="0" fontAlgn="base" hangingPunct="0">
              <a:spcBef>
                <a:spcPct val="0"/>
              </a:spcBef>
              <a:spcAft>
                <a:spcPct val="0"/>
              </a:spcAft>
              <a:defRPr sz="2400">
                <a:solidFill>
                  <a:schemeClr val="tx1"/>
                </a:solidFill>
                <a:latin typeface="Times New Roman" panose="02020603050405020304" pitchFamily="18" charset="0"/>
                <a:cs typeface="Akhbar MT" pitchFamily="2" charset="-78"/>
              </a:defRPr>
            </a:lvl8pPr>
            <a:lvl9pPr marL="3886200" indent="-228600" algn="l" rtl="0" eaLnBrk="0" fontAlgn="base" hangingPunct="0">
              <a:spcBef>
                <a:spcPct val="0"/>
              </a:spcBef>
              <a:spcAft>
                <a:spcPct val="0"/>
              </a:spcAft>
              <a:defRPr sz="2400">
                <a:solidFill>
                  <a:schemeClr val="tx1"/>
                </a:solidFill>
                <a:latin typeface="Times New Roman" panose="02020603050405020304" pitchFamily="18" charset="0"/>
                <a:cs typeface="Akhbar MT" pitchFamily="2" charset="-78"/>
              </a:defRPr>
            </a:lvl9pPr>
          </a:lstStyle>
          <a:p>
            <a:pPr algn="r" rtl="1">
              <a:spcBef>
                <a:spcPct val="50000"/>
              </a:spcBef>
            </a:pPr>
            <a:r>
              <a:rPr lang="ar-SA" altLang="en-US" sz="2000" b="1"/>
              <a:t>تحويل من العدد الثماني إلى العدد الثنائي</a:t>
            </a:r>
            <a:endParaRPr lang="en-US" altLang="en-US" sz="2000" b="1"/>
          </a:p>
        </p:txBody>
      </p:sp>
      <p:sp>
        <p:nvSpPr>
          <p:cNvPr id="5" name="Text Box 3">
            <a:extLst>
              <a:ext uri="{FF2B5EF4-FFF2-40B4-BE49-F238E27FC236}">
                <a16:creationId xmlns:a16="http://schemas.microsoft.com/office/drawing/2014/main" id="{477F3BAB-6BE3-46D9-9939-B2A9E73DDCC5}"/>
              </a:ext>
            </a:extLst>
          </p:cNvPr>
          <p:cNvSpPr txBox="1">
            <a:spLocks noChangeArrowheads="1"/>
          </p:cNvSpPr>
          <p:nvPr/>
        </p:nvSpPr>
        <p:spPr bwMode="auto">
          <a:xfrm>
            <a:off x="5943600" y="2719933"/>
            <a:ext cx="1430338" cy="585788"/>
          </a:xfrm>
          <a:prstGeom prst="rect">
            <a:avLst/>
          </a:prstGeom>
          <a:solidFill>
            <a:schemeClr val="accent1">
              <a:lumMod val="60000"/>
              <a:lumOff val="40000"/>
            </a:schemeClr>
          </a:solidFill>
          <a:ln w="9525">
            <a:noFill/>
            <a:miter lim="800000"/>
            <a:headEnd/>
            <a:tailEnd/>
          </a:ln>
          <a:effectLst/>
        </p:spPr>
        <p:txBody>
          <a:bodyPr>
            <a:spAutoFit/>
          </a:bodyPr>
          <a:lstStyle/>
          <a:p>
            <a:pPr algn="ctr" rtl="1">
              <a:spcBef>
                <a:spcPct val="50000"/>
              </a:spcBef>
              <a:defRPr/>
            </a:pPr>
            <a:r>
              <a:rPr lang="en-US" sz="3200" dirty="0">
                <a:cs typeface="+mn-cs"/>
              </a:rPr>
              <a:t>372</a:t>
            </a:r>
          </a:p>
        </p:txBody>
      </p:sp>
      <p:sp>
        <p:nvSpPr>
          <p:cNvPr id="6" name="Text Box 3">
            <a:extLst>
              <a:ext uri="{FF2B5EF4-FFF2-40B4-BE49-F238E27FC236}">
                <a16:creationId xmlns:a16="http://schemas.microsoft.com/office/drawing/2014/main" id="{7161FEC0-8748-4D69-8EE4-0E3AC2D8D6D0}"/>
              </a:ext>
            </a:extLst>
          </p:cNvPr>
          <p:cNvSpPr txBox="1">
            <a:spLocks noChangeArrowheads="1"/>
          </p:cNvSpPr>
          <p:nvPr/>
        </p:nvSpPr>
        <p:spPr bwMode="auto">
          <a:xfrm>
            <a:off x="7038975" y="3699421"/>
            <a:ext cx="733425" cy="522287"/>
          </a:xfrm>
          <a:prstGeom prst="rect">
            <a:avLst/>
          </a:prstGeom>
          <a:solidFill>
            <a:schemeClr val="accent2">
              <a:lumMod val="60000"/>
              <a:lumOff val="40000"/>
            </a:schemeClr>
          </a:solidFill>
          <a:ln w="9525">
            <a:noFill/>
            <a:miter lim="800000"/>
            <a:headEnd/>
            <a:tailEnd/>
          </a:ln>
          <a:effectLst/>
        </p:spPr>
        <p:txBody>
          <a:bodyPr>
            <a:spAutoFit/>
          </a:bodyPr>
          <a:lstStyle/>
          <a:p>
            <a:pPr algn="r" rtl="1">
              <a:spcBef>
                <a:spcPct val="50000"/>
              </a:spcBef>
              <a:defRPr/>
            </a:pPr>
            <a:r>
              <a:rPr lang="en-US" sz="2800" dirty="0">
                <a:cs typeface="+mn-cs"/>
              </a:rPr>
              <a:t>010</a:t>
            </a:r>
          </a:p>
        </p:txBody>
      </p:sp>
      <p:sp>
        <p:nvSpPr>
          <p:cNvPr id="7" name="Text Box 3">
            <a:extLst>
              <a:ext uri="{FF2B5EF4-FFF2-40B4-BE49-F238E27FC236}">
                <a16:creationId xmlns:a16="http://schemas.microsoft.com/office/drawing/2014/main" id="{66FE7A3E-4E9F-433A-A4BE-A17ABEB5D570}"/>
              </a:ext>
            </a:extLst>
          </p:cNvPr>
          <p:cNvSpPr txBox="1">
            <a:spLocks noChangeArrowheads="1"/>
          </p:cNvSpPr>
          <p:nvPr/>
        </p:nvSpPr>
        <p:spPr bwMode="auto">
          <a:xfrm>
            <a:off x="6124575" y="3699421"/>
            <a:ext cx="733425" cy="522287"/>
          </a:xfrm>
          <a:prstGeom prst="rect">
            <a:avLst/>
          </a:prstGeom>
          <a:solidFill>
            <a:schemeClr val="accent2">
              <a:lumMod val="60000"/>
              <a:lumOff val="40000"/>
            </a:schemeClr>
          </a:solidFill>
          <a:ln w="9525">
            <a:noFill/>
            <a:miter lim="800000"/>
            <a:headEnd/>
            <a:tailEnd/>
          </a:ln>
          <a:effectLst/>
        </p:spPr>
        <p:txBody>
          <a:bodyPr>
            <a:spAutoFit/>
          </a:bodyPr>
          <a:lstStyle/>
          <a:p>
            <a:pPr algn="r" rtl="1">
              <a:spcBef>
                <a:spcPct val="50000"/>
              </a:spcBef>
              <a:defRPr/>
            </a:pPr>
            <a:r>
              <a:rPr lang="en-US" sz="2800" dirty="0">
                <a:cs typeface="+mn-cs"/>
              </a:rPr>
              <a:t>111</a:t>
            </a:r>
          </a:p>
        </p:txBody>
      </p:sp>
      <p:cxnSp>
        <p:nvCxnSpPr>
          <p:cNvPr id="8" name="Straight Arrow Connector 3">
            <a:extLst>
              <a:ext uri="{FF2B5EF4-FFF2-40B4-BE49-F238E27FC236}">
                <a16:creationId xmlns:a16="http://schemas.microsoft.com/office/drawing/2014/main" id="{9A91C616-5392-4387-BDDE-62A0B24C0671}"/>
              </a:ext>
            </a:extLst>
          </p:cNvPr>
          <p:cNvCxnSpPr>
            <a:endCxn id="6" idx="0"/>
          </p:cNvCxnSpPr>
          <p:nvPr/>
        </p:nvCxnSpPr>
        <p:spPr>
          <a:xfrm>
            <a:off x="7034213" y="3239046"/>
            <a:ext cx="371475" cy="46037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13">
            <a:extLst>
              <a:ext uri="{FF2B5EF4-FFF2-40B4-BE49-F238E27FC236}">
                <a16:creationId xmlns:a16="http://schemas.microsoft.com/office/drawing/2014/main" id="{8C616726-D050-44D5-9B3B-48C5ABE82D32}"/>
              </a:ext>
            </a:extLst>
          </p:cNvPr>
          <p:cNvCxnSpPr/>
          <p:nvPr/>
        </p:nvCxnSpPr>
        <p:spPr>
          <a:xfrm>
            <a:off x="6651625" y="3239046"/>
            <a:ext cx="6350" cy="43021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15">
            <a:extLst>
              <a:ext uri="{FF2B5EF4-FFF2-40B4-BE49-F238E27FC236}">
                <a16:creationId xmlns:a16="http://schemas.microsoft.com/office/drawing/2014/main" id="{EF396A0C-1792-44F6-AD64-347096227F6D}"/>
              </a:ext>
            </a:extLst>
          </p:cNvPr>
          <p:cNvSpPr/>
          <p:nvPr/>
        </p:nvSpPr>
        <p:spPr>
          <a:xfrm>
            <a:off x="6315075" y="2802483"/>
            <a:ext cx="206375" cy="436563"/>
          </a:xfrm>
          <a:prstGeom prst="rect">
            <a:avLst/>
          </a:prstGeom>
          <a:noFill/>
          <a:ln w="28575">
            <a:solidFill>
              <a:srgbClr val="C00000"/>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en-US"/>
          </a:p>
        </p:txBody>
      </p:sp>
      <p:sp>
        <p:nvSpPr>
          <p:cNvPr id="11" name="Text Box 3">
            <a:extLst>
              <a:ext uri="{FF2B5EF4-FFF2-40B4-BE49-F238E27FC236}">
                <a16:creationId xmlns:a16="http://schemas.microsoft.com/office/drawing/2014/main" id="{1D5EB116-5AC6-484D-8ACD-35BD448EB48D}"/>
              </a:ext>
            </a:extLst>
          </p:cNvPr>
          <p:cNvSpPr txBox="1">
            <a:spLocks noChangeArrowheads="1"/>
          </p:cNvSpPr>
          <p:nvPr/>
        </p:nvSpPr>
        <p:spPr bwMode="auto">
          <a:xfrm>
            <a:off x="5281613" y="4685258"/>
            <a:ext cx="2638425" cy="584200"/>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p>
            <a:pPr algn="ctr" rtl="1">
              <a:spcBef>
                <a:spcPct val="50000"/>
              </a:spcBef>
              <a:defRPr/>
            </a:pPr>
            <a:r>
              <a:rPr lang="en-US" sz="3200" dirty="0"/>
              <a:t>(011111010)</a:t>
            </a:r>
            <a:r>
              <a:rPr lang="en-US" sz="3200" baseline="-25000" dirty="0"/>
              <a:t>2</a:t>
            </a:r>
          </a:p>
        </p:txBody>
      </p:sp>
      <p:sp>
        <p:nvSpPr>
          <p:cNvPr id="12" name="Rectangle 32">
            <a:extLst>
              <a:ext uri="{FF2B5EF4-FFF2-40B4-BE49-F238E27FC236}">
                <a16:creationId xmlns:a16="http://schemas.microsoft.com/office/drawing/2014/main" id="{BDB4B225-7EBD-4691-BA44-DE55B78316A3}"/>
              </a:ext>
            </a:extLst>
          </p:cNvPr>
          <p:cNvSpPr/>
          <p:nvPr/>
        </p:nvSpPr>
        <p:spPr>
          <a:xfrm>
            <a:off x="6527800" y="2794546"/>
            <a:ext cx="225425" cy="438150"/>
          </a:xfrm>
          <a:prstGeom prst="rect">
            <a:avLst/>
          </a:prstGeom>
          <a:noFill/>
          <a:ln w="28575">
            <a:solidFill>
              <a:srgbClr val="C00000"/>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en-US"/>
          </a:p>
        </p:txBody>
      </p:sp>
      <p:sp>
        <p:nvSpPr>
          <p:cNvPr id="13" name="Rectangle 33">
            <a:extLst>
              <a:ext uri="{FF2B5EF4-FFF2-40B4-BE49-F238E27FC236}">
                <a16:creationId xmlns:a16="http://schemas.microsoft.com/office/drawing/2014/main" id="{6ABB1BBD-7674-48F0-8C14-CFE9E0622DB6}"/>
              </a:ext>
            </a:extLst>
          </p:cNvPr>
          <p:cNvSpPr/>
          <p:nvPr/>
        </p:nvSpPr>
        <p:spPr>
          <a:xfrm>
            <a:off x="6753225" y="2794546"/>
            <a:ext cx="268288" cy="436562"/>
          </a:xfrm>
          <a:prstGeom prst="rect">
            <a:avLst/>
          </a:prstGeom>
          <a:noFill/>
          <a:ln w="28575">
            <a:solidFill>
              <a:srgbClr val="C00000"/>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en-US"/>
          </a:p>
        </p:txBody>
      </p:sp>
      <p:sp>
        <p:nvSpPr>
          <p:cNvPr id="14" name="Text Box 3">
            <a:extLst>
              <a:ext uri="{FF2B5EF4-FFF2-40B4-BE49-F238E27FC236}">
                <a16:creationId xmlns:a16="http://schemas.microsoft.com/office/drawing/2014/main" id="{EFFF4866-E7D7-482C-96A9-4FBADBCFAFF3}"/>
              </a:ext>
            </a:extLst>
          </p:cNvPr>
          <p:cNvSpPr txBox="1">
            <a:spLocks noChangeArrowheads="1"/>
          </p:cNvSpPr>
          <p:nvPr/>
        </p:nvSpPr>
        <p:spPr bwMode="auto">
          <a:xfrm>
            <a:off x="5311775" y="3699421"/>
            <a:ext cx="735013" cy="522287"/>
          </a:xfrm>
          <a:prstGeom prst="rect">
            <a:avLst/>
          </a:prstGeom>
          <a:solidFill>
            <a:schemeClr val="accent2">
              <a:lumMod val="60000"/>
              <a:lumOff val="40000"/>
            </a:schemeClr>
          </a:solidFill>
          <a:ln w="9525">
            <a:noFill/>
            <a:miter lim="800000"/>
            <a:headEnd/>
            <a:tailEnd/>
          </a:ln>
          <a:effectLst/>
        </p:spPr>
        <p:txBody>
          <a:bodyPr>
            <a:spAutoFit/>
          </a:bodyPr>
          <a:lstStyle/>
          <a:p>
            <a:pPr algn="r" rtl="1">
              <a:spcBef>
                <a:spcPct val="50000"/>
              </a:spcBef>
              <a:defRPr/>
            </a:pPr>
            <a:r>
              <a:rPr lang="en-US" sz="2800" dirty="0">
                <a:cs typeface="+mn-cs"/>
              </a:rPr>
              <a:t>011</a:t>
            </a:r>
          </a:p>
        </p:txBody>
      </p:sp>
      <p:cxnSp>
        <p:nvCxnSpPr>
          <p:cNvPr id="15" name="Straight Arrow Connector 38">
            <a:extLst>
              <a:ext uri="{FF2B5EF4-FFF2-40B4-BE49-F238E27FC236}">
                <a16:creationId xmlns:a16="http://schemas.microsoft.com/office/drawing/2014/main" id="{616FC362-CE4D-4AB2-8218-E2D52F505766}"/>
              </a:ext>
            </a:extLst>
          </p:cNvPr>
          <p:cNvCxnSpPr/>
          <p:nvPr/>
        </p:nvCxnSpPr>
        <p:spPr>
          <a:xfrm flipH="1">
            <a:off x="5815013" y="3239046"/>
            <a:ext cx="479425" cy="46037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 Box 3">
            <a:extLst>
              <a:ext uri="{FF2B5EF4-FFF2-40B4-BE49-F238E27FC236}">
                <a16:creationId xmlns:a16="http://schemas.microsoft.com/office/drawing/2014/main" id="{9BBAD534-3EE5-41AB-8264-EACA39AC3A9F}"/>
              </a:ext>
            </a:extLst>
          </p:cNvPr>
          <p:cNvSpPr txBox="1">
            <a:spLocks noChangeArrowheads="1"/>
          </p:cNvSpPr>
          <p:nvPr/>
        </p:nvSpPr>
        <p:spPr bwMode="auto">
          <a:xfrm>
            <a:off x="685800" y="2062708"/>
            <a:ext cx="3775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khbar MT" pitchFamily="2" charset="-78"/>
              </a:defRPr>
            </a:lvl1pPr>
            <a:lvl2pPr marL="742950" indent="-285750">
              <a:defRPr sz="2400">
                <a:solidFill>
                  <a:schemeClr val="tx1"/>
                </a:solidFill>
                <a:latin typeface="Times New Roman" panose="02020603050405020304" pitchFamily="18" charset="0"/>
                <a:cs typeface="Akhbar MT" pitchFamily="2" charset="-78"/>
              </a:defRPr>
            </a:lvl2pPr>
            <a:lvl3pPr marL="1143000" indent="-228600">
              <a:defRPr sz="2400">
                <a:solidFill>
                  <a:schemeClr val="tx1"/>
                </a:solidFill>
                <a:latin typeface="Times New Roman" panose="02020603050405020304" pitchFamily="18" charset="0"/>
                <a:cs typeface="Akhbar MT" pitchFamily="2" charset="-78"/>
              </a:defRPr>
            </a:lvl3pPr>
            <a:lvl4pPr marL="1600200" indent="-228600">
              <a:defRPr sz="2400">
                <a:solidFill>
                  <a:schemeClr val="tx1"/>
                </a:solidFill>
                <a:latin typeface="Times New Roman" panose="02020603050405020304" pitchFamily="18" charset="0"/>
                <a:cs typeface="Akhbar MT" pitchFamily="2" charset="-78"/>
              </a:defRPr>
            </a:lvl4pPr>
            <a:lvl5pPr marL="2057400" indent="-228600">
              <a:defRPr sz="2400">
                <a:solidFill>
                  <a:schemeClr val="tx1"/>
                </a:solidFill>
                <a:latin typeface="Times New Roman" panose="02020603050405020304" pitchFamily="18" charset="0"/>
                <a:cs typeface="Akhbar MT" pitchFamily="2" charset="-78"/>
              </a:defRPr>
            </a:lvl5pPr>
            <a:lvl6pPr marL="2514600" indent="-228600" algn="l" rtl="0" eaLnBrk="0" fontAlgn="base" hangingPunct="0">
              <a:spcBef>
                <a:spcPct val="0"/>
              </a:spcBef>
              <a:spcAft>
                <a:spcPct val="0"/>
              </a:spcAft>
              <a:defRPr sz="2400">
                <a:solidFill>
                  <a:schemeClr val="tx1"/>
                </a:solidFill>
                <a:latin typeface="Times New Roman" panose="02020603050405020304" pitchFamily="18" charset="0"/>
                <a:cs typeface="Akhbar MT" pitchFamily="2" charset="-78"/>
              </a:defRPr>
            </a:lvl6pPr>
            <a:lvl7pPr marL="2971800" indent="-228600" algn="l" rtl="0" eaLnBrk="0" fontAlgn="base" hangingPunct="0">
              <a:spcBef>
                <a:spcPct val="0"/>
              </a:spcBef>
              <a:spcAft>
                <a:spcPct val="0"/>
              </a:spcAft>
              <a:defRPr sz="2400">
                <a:solidFill>
                  <a:schemeClr val="tx1"/>
                </a:solidFill>
                <a:latin typeface="Times New Roman" panose="02020603050405020304" pitchFamily="18" charset="0"/>
                <a:cs typeface="Akhbar MT" pitchFamily="2" charset="-78"/>
              </a:defRPr>
            </a:lvl7pPr>
            <a:lvl8pPr marL="3429000" indent="-228600" algn="l" rtl="0" eaLnBrk="0" fontAlgn="base" hangingPunct="0">
              <a:spcBef>
                <a:spcPct val="0"/>
              </a:spcBef>
              <a:spcAft>
                <a:spcPct val="0"/>
              </a:spcAft>
              <a:defRPr sz="2400">
                <a:solidFill>
                  <a:schemeClr val="tx1"/>
                </a:solidFill>
                <a:latin typeface="Times New Roman" panose="02020603050405020304" pitchFamily="18" charset="0"/>
                <a:cs typeface="Akhbar MT" pitchFamily="2" charset="-78"/>
              </a:defRPr>
            </a:lvl8pPr>
            <a:lvl9pPr marL="3886200" indent="-228600" algn="l" rtl="0" eaLnBrk="0" fontAlgn="base" hangingPunct="0">
              <a:spcBef>
                <a:spcPct val="0"/>
              </a:spcBef>
              <a:spcAft>
                <a:spcPct val="0"/>
              </a:spcAft>
              <a:defRPr sz="2400">
                <a:solidFill>
                  <a:schemeClr val="tx1"/>
                </a:solidFill>
                <a:latin typeface="Times New Roman" panose="02020603050405020304" pitchFamily="18" charset="0"/>
                <a:cs typeface="Akhbar MT" pitchFamily="2" charset="-78"/>
              </a:defRPr>
            </a:lvl9pPr>
          </a:lstStyle>
          <a:p>
            <a:pPr algn="r" rtl="1">
              <a:spcBef>
                <a:spcPct val="50000"/>
              </a:spcBef>
            </a:pPr>
            <a:r>
              <a:rPr lang="ar-SA" altLang="en-US" sz="2000" b="1"/>
              <a:t>تحويل من العدد السادس عشري إلى العدد الثنائي</a:t>
            </a:r>
            <a:endParaRPr lang="en-US" altLang="en-US" sz="2000" b="1"/>
          </a:p>
        </p:txBody>
      </p:sp>
      <p:sp>
        <p:nvSpPr>
          <p:cNvPr id="17" name="Text Box 3">
            <a:extLst>
              <a:ext uri="{FF2B5EF4-FFF2-40B4-BE49-F238E27FC236}">
                <a16:creationId xmlns:a16="http://schemas.microsoft.com/office/drawing/2014/main" id="{D49F306A-0ED1-43F6-AA0E-BF5D890A28CD}"/>
              </a:ext>
            </a:extLst>
          </p:cNvPr>
          <p:cNvSpPr txBox="1">
            <a:spLocks noChangeArrowheads="1"/>
          </p:cNvSpPr>
          <p:nvPr/>
        </p:nvSpPr>
        <p:spPr bwMode="auto">
          <a:xfrm>
            <a:off x="2349500" y="2751683"/>
            <a:ext cx="1428750" cy="584200"/>
          </a:xfrm>
          <a:prstGeom prst="rect">
            <a:avLst/>
          </a:prstGeom>
          <a:solidFill>
            <a:schemeClr val="accent1">
              <a:lumMod val="60000"/>
              <a:lumOff val="40000"/>
            </a:schemeClr>
          </a:solidFill>
          <a:ln w="9525">
            <a:noFill/>
            <a:miter lim="800000"/>
            <a:headEnd/>
            <a:tailEnd/>
          </a:ln>
          <a:effectLst/>
        </p:spPr>
        <p:txBody>
          <a:bodyPr>
            <a:spAutoFit/>
          </a:bodyPr>
          <a:lstStyle/>
          <a:p>
            <a:pPr algn="ctr" rtl="1">
              <a:spcBef>
                <a:spcPct val="50000"/>
              </a:spcBef>
              <a:defRPr/>
            </a:pPr>
            <a:r>
              <a:rPr lang="en-US" sz="3200" dirty="0">
                <a:cs typeface="+mn-cs"/>
              </a:rPr>
              <a:t>2A1</a:t>
            </a:r>
          </a:p>
        </p:txBody>
      </p:sp>
      <p:sp>
        <p:nvSpPr>
          <p:cNvPr id="18" name="Text Box 3">
            <a:extLst>
              <a:ext uri="{FF2B5EF4-FFF2-40B4-BE49-F238E27FC236}">
                <a16:creationId xmlns:a16="http://schemas.microsoft.com/office/drawing/2014/main" id="{4E0198B9-4505-4E21-B8E8-E3AECDB93DA7}"/>
              </a:ext>
            </a:extLst>
          </p:cNvPr>
          <p:cNvSpPr txBox="1">
            <a:spLocks noChangeArrowheads="1"/>
          </p:cNvSpPr>
          <p:nvPr/>
        </p:nvSpPr>
        <p:spPr bwMode="auto">
          <a:xfrm>
            <a:off x="3395663" y="3731171"/>
            <a:ext cx="935037" cy="522287"/>
          </a:xfrm>
          <a:prstGeom prst="rect">
            <a:avLst/>
          </a:prstGeom>
          <a:solidFill>
            <a:schemeClr val="accent2">
              <a:lumMod val="60000"/>
              <a:lumOff val="40000"/>
            </a:schemeClr>
          </a:solidFill>
          <a:ln w="9525">
            <a:noFill/>
            <a:miter lim="800000"/>
            <a:headEnd/>
            <a:tailEnd/>
          </a:ln>
          <a:effectLst/>
        </p:spPr>
        <p:txBody>
          <a:bodyPr>
            <a:spAutoFit/>
          </a:bodyPr>
          <a:lstStyle/>
          <a:p>
            <a:pPr algn="r" rtl="1">
              <a:spcBef>
                <a:spcPct val="50000"/>
              </a:spcBef>
              <a:defRPr/>
            </a:pPr>
            <a:r>
              <a:rPr lang="en-US" sz="2800" dirty="0">
                <a:cs typeface="+mn-cs"/>
              </a:rPr>
              <a:t>0001</a:t>
            </a:r>
          </a:p>
        </p:txBody>
      </p:sp>
      <p:sp>
        <p:nvSpPr>
          <p:cNvPr id="19" name="Text Box 3">
            <a:extLst>
              <a:ext uri="{FF2B5EF4-FFF2-40B4-BE49-F238E27FC236}">
                <a16:creationId xmlns:a16="http://schemas.microsoft.com/office/drawing/2014/main" id="{A7078855-153D-41A2-A7BA-2190AF0408B3}"/>
              </a:ext>
            </a:extLst>
          </p:cNvPr>
          <p:cNvSpPr txBox="1">
            <a:spLocks noChangeArrowheads="1"/>
          </p:cNvSpPr>
          <p:nvPr/>
        </p:nvSpPr>
        <p:spPr bwMode="auto">
          <a:xfrm>
            <a:off x="2328863" y="3731171"/>
            <a:ext cx="935037" cy="522287"/>
          </a:xfrm>
          <a:prstGeom prst="rect">
            <a:avLst/>
          </a:prstGeom>
          <a:solidFill>
            <a:schemeClr val="accent2">
              <a:lumMod val="60000"/>
              <a:lumOff val="40000"/>
            </a:schemeClr>
          </a:solidFill>
          <a:ln w="9525">
            <a:noFill/>
            <a:miter lim="800000"/>
            <a:headEnd/>
            <a:tailEnd/>
          </a:ln>
          <a:effectLst/>
        </p:spPr>
        <p:txBody>
          <a:bodyPr>
            <a:spAutoFit/>
          </a:bodyPr>
          <a:lstStyle/>
          <a:p>
            <a:pPr algn="r" rtl="1">
              <a:spcBef>
                <a:spcPct val="50000"/>
              </a:spcBef>
              <a:defRPr/>
            </a:pPr>
            <a:r>
              <a:rPr lang="en-US" sz="2800" dirty="0">
                <a:cs typeface="+mn-cs"/>
              </a:rPr>
              <a:t>1010</a:t>
            </a:r>
          </a:p>
        </p:txBody>
      </p:sp>
      <p:cxnSp>
        <p:nvCxnSpPr>
          <p:cNvPr id="20" name="Straight Arrow Connector 43">
            <a:extLst>
              <a:ext uri="{FF2B5EF4-FFF2-40B4-BE49-F238E27FC236}">
                <a16:creationId xmlns:a16="http://schemas.microsoft.com/office/drawing/2014/main" id="{0AD45A6D-1426-43EA-A946-D1D1F56CF217}"/>
              </a:ext>
            </a:extLst>
          </p:cNvPr>
          <p:cNvCxnSpPr>
            <a:endCxn id="18" idx="0"/>
          </p:cNvCxnSpPr>
          <p:nvPr/>
        </p:nvCxnSpPr>
        <p:spPr>
          <a:xfrm>
            <a:off x="3590925" y="3270796"/>
            <a:ext cx="271463" cy="46037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44">
            <a:extLst>
              <a:ext uri="{FF2B5EF4-FFF2-40B4-BE49-F238E27FC236}">
                <a16:creationId xmlns:a16="http://schemas.microsoft.com/office/drawing/2014/main" id="{AEE6CA90-7DDA-4835-9C91-56DD4FBBDD12}"/>
              </a:ext>
            </a:extLst>
          </p:cNvPr>
          <p:cNvCxnSpPr/>
          <p:nvPr/>
        </p:nvCxnSpPr>
        <p:spPr>
          <a:xfrm>
            <a:off x="3057525" y="3270796"/>
            <a:ext cx="6350" cy="43021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45">
            <a:extLst>
              <a:ext uri="{FF2B5EF4-FFF2-40B4-BE49-F238E27FC236}">
                <a16:creationId xmlns:a16="http://schemas.microsoft.com/office/drawing/2014/main" id="{EA93F3C5-9434-4209-9020-D25D57AAEBB6}"/>
              </a:ext>
            </a:extLst>
          </p:cNvPr>
          <p:cNvSpPr/>
          <p:nvPr/>
        </p:nvSpPr>
        <p:spPr>
          <a:xfrm>
            <a:off x="2720975" y="2834233"/>
            <a:ext cx="204788" cy="436563"/>
          </a:xfrm>
          <a:prstGeom prst="rect">
            <a:avLst/>
          </a:prstGeom>
          <a:noFill/>
          <a:ln w="28575">
            <a:solidFill>
              <a:srgbClr val="C00000"/>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en-US"/>
          </a:p>
        </p:txBody>
      </p:sp>
      <p:sp>
        <p:nvSpPr>
          <p:cNvPr id="23" name="Text Box 3">
            <a:extLst>
              <a:ext uri="{FF2B5EF4-FFF2-40B4-BE49-F238E27FC236}">
                <a16:creationId xmlns:a16="http://schemas.microsoft.com/office/drawing/2014/main" id="{CE39A413-1112-4443-B55D-7F72C4F918EE}"/>
              </a:ext>
            </a:extLst>
          </p:cNvPr>
          <p:cNvSpPr txBox="1">
            <a:spLocks noChangeArrowheads="1"/>
          </p:cNvSpPr>
          <p:nvPr/>
        </p:nvSpPr>
        <p:spPr bwMode="auto">
          <a:xfrm>
            <a:off x="1130300" y="4717008"/>
            <a:ext cx="3194050" cy="584200"/>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p>
            <a:pPr algn="ctr" rtl="1">
              <a:spcBef>
                <a:spcPct val="50000"/>
              </a:spcBef>
              <a:defRPr/>
            </a:pPr>
            <a:r>
              <a:rPr lang="en-US" sz="3200" dirty="0"/>
              <a:t>(001010100001)</a:t>
            </a:r>
            <a:r>
              <a:rPr lang="en-US" sz="3200" baseline="-25000" dirty="0"/>
              <a:t>2</a:t>
            </a:r>
          </a:p>
        </p:txBody>
      </p:sp>
      <p:sp>
        <p:nvSpPr>
          <p:cNvPr id="24" name="Rectangle 47">
            <a:extLst>
              <a:ext uri="{FF2B5EF4-FFF2-40B4-BE49-F238E27FC236}">
                <a16:creationId xmlns:a16="http://schemas.microsoft.com/office/drawing/2014/main" id="{E8433AAB-43A2-42BA-AD5C-55711948F341}"/>
              </a:ext>
            </a:extLst>
          </p:cNvPr>
          <p:cNvSpPr/>
          <p:nvPr/>
        </p:nvSpPr>
        <p:spPr>
          <a:xfrm>
            <a:off x="2932113" y="2826296"/>
            <a:ext cx="227012" cy="438150"/>
          </a:xfrm>
          <a:prstGeom prst="rect">
            <a:avLst/>
          </a:prstGeom>
          <a:noFill/>
          <a:ln w="28575">
            <a:solidFill>
              <a:srgbClr val="C00000"/>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en-US"/>
          </a:p>
        </p:txBody>
      </p:sp>
      <p:sp>
        <p:nvSpPr>
          <p:cNvPr id="25" name="Rectangle 48">
            <a:extLst>
              <a:ext uri="{FF2B5EF4-FFF2-40B4-BE49-F238E27FC236}">
                <a16:creationId xmlns:a16="http://schemas.microsoft.com/office/drawing/2014/main" id="{035FE1A4-446D-4C21-8C32-A44FB6F264FC}"/>
              </a:ext>
            </a:extLst>
          </p:cNvPr>
          <p:cNvSpPr/>
          <p:nvPr/>
        </p:nvSpPr>
        <p:spPr>
          <a:xfrm>
            <a:off x="3159125" y="2826296"/>
            <a:ext cx="266700" cy="436562"/>
          </a:xfrm>
          <a:prstGeom prst="rect">
            <a:avLst/>
          </a:prstGeom>
          <a:noFill/>
          <a:ln w="28575">
            <a:solidFill>
              <a:srgbClr val="C00000"/>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en-US"/>
          </a:p>
        </p:txBody>
      </p:sp>
      <p:sp>
        <p:nvSpPr>
          <p:cNvPr id="26" name="Text Box 3">
            <a:extLst>
              <a:ext uri="{FF2B5EF4-FFF2-40B4-BE49-F238E27FC236}">
                <a16:creationId xmlns:a16="http://schemas.microsoft.com/office/drawing/2014/main" id="{23C0C20E-62FC-4B94-B163-ACF6863D1018}"/>
              </a:ext>
            </a:extLst>
          </p:cNvPr>
          <p:cNvSpPr txBox="1">
            <a:spLocks noChangeArrowheads="1"/>
          </p:cNvSpPr>
          <p:nvPr/>
        </p:nvSpPr>
        <p:spPr bwMode="auto">
          <a:xfrm>
            <a:off x="1282700" y="3731171"/>
            <a:ext cx="933450" cy="522287"/>
          </a:xfrm>
          <a:prstGeom prst="rect">
            <a:avLst/>
          </a:prstGeom>
          <a:solidFill>
            <a:schemeClr val="accent2">
              <a:lumMod val="60000"/>
              <a:lumOff val="40000"/>
            </a:schemeClr>
          </a:solidFill>
          <a:ln w="9525">
            <a:noFill/>
            <a:miter lim="800000"/>
            <a:headEnd/>
            <a:tailEnd/>
          </a:ln>
          <a:effectLst/>
        </p:spPr>
        <p:txBody>
          <a:bodyPr>
            <a:spAutoFit/>
          </a:bodyPr>
          <a:lstStyle/>
          <a:p>
            <a:pPr algn="r" rtl="1">
              <a:spcBef>
                <a:spcPct val="50000"/>
              </a:spcBef>
              <a:defRPr/>
            </a:pPr>
            <a:r>
              <a:rPr lang="en-US" sz="2800" dirty="0">
                <a:cs typeface="+mn-cs"/>
              </a:rPr>
              <a:t>0010</a:t>
            </a:r>
          </a:p>
        </p:txBody>
      </p:sp>
      <p:cxnSp>
        <p:nvCxnSpPr>
          <p:cNvPr id="27" name="Straight Arrow Connector 50">
            <a:extLst>
              <a:ext uri="{FF2B5EF4-FFF2-40B4-BE49-F238E27FC236}">
                <a16:creationId xmlns:a16="http://schemas.microsoft.com/office/drawing/2014/main" id="{F4B28309-B9E7-4AC5-8E2C-F96294B82F63}"/>
              </a:ext>
            </a:extLst>
          </p:cNvPr>
          <p:cNvCxnSpPr/>
          <p:nvPr/>
        </p:nvCxnSpPr>
        <p:spPr>
          <a:xfrm flipH="1">
            <a:off x="2220913" y="3270796"/>
            <a:ext cx="477837" cy="46037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0667688"/>
      </p:ext>
    </p:extLst>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4D984A99-56DA-4AEB-837E-518C89EE91EF}"/>
              </a:ext>
            </a:extLst>
          </p:cNvPr>
          <p:cNvSpPr txBox="1">
            <a:spLocks noChangeArrowheads="1"/>
          </p:cNvSpPr>
          <p:nvPr/>
        </p:nvSpPr>
        <p:spPr bwMode="auto">
          <a:xfrm>
            <a:off x="-76200" y="498277"/>
            <a:ext cx="9144000" cy="708025"/>
          </a:xfrm>
          <a:prstGeom prst="rect">
            <a:avLst/>
          </a:prstGeom>
          <a:noFill/>
          <a:ln w="9525">
            <a:noFill/>
            <a:miter lim="800000"/>
            <a:headEnd/>
            <a:tailEnd/>
          </a:ln>
          <a:effectLst/>
        </p:spPr>
        <p:txBody>
          <a:bodyPr>
            <a:spAutoFit/>
          </a:bodyPr>
          <a:lstStyle/>
          <a:p>
            <a:pPr algn="ctr" rtl="1" eaLnBrk="1" hangingPunct="1">
              <a:spcBef>
                <a:spcPct val="50000"/>
              </a:spcBef>
              <a:defRPr/>
            </a:pPr>
            <a:r>
              <a:rPr lang="ar-SA" sz="4000" b="1" dirty="0">
                <a:solidFill>
                  <a:schemeClr val="accent5">
                    <a:lumMod val="75000"/>
                  </a:schemeClr>
                </a:solidFill>
                <a:effectLst>
                  <a:outerShdw blurRad="38100" dist="38100" dir="2700000" algn="tl">
                    <a:srgbClr val="000000"/>
                  </a:outerShdw>
                </a:effectLst>
                <a:cs typeface="+mn-cs"/>
              </a:rPr>
              <a:t>التحويل من النظام العشري إلى الثنائي</a:t>
            </a:r>
            <a:r>
              <a:rPr lang="en-US" sz="4000" b="1" dirty="0">
                <a:solidFill>
                  <a:schemeClr val="accent5">
                    <a:lumMod val="75000"/>
                  </a:schemeClr>
                </a:solidFill>
                <a:effectLst>
                  <a:outerShdw blurRad="38100" dist="38100" dir="2700000" algn="tl">
                    <a:srgbClr val="000000"/>
                  </a:outerShdw>
                </a:effectLst>
                <a:cs typeface="+mn-cs"/>
              </a:rPr>
              <a:t> </a:t>
            </a:r>
            <a:r>
              <a:rPr lang="ar-SA" sz="4000" b="1" dirty="0">
                <a:solidFill>
                  <a:schemeClr val="accent5">
                    <a:lumMod val="75000"/>
                  </a:schemeClr>
                </a:solidFill>
                <a:effectLst>
                  <a:outerShdw blurRad="38100" dist="38100" dir="2700000" algn="tl">
                    <a:srgbClr val="000000"/>
                  </a:outerShdw>
                </a:effectLst>
                <a:cs typeface="+mn-cs"/>
              </a:rPr>
              <a:t>والثماني</a:t>
            </a:r>
            <a:endParaRPr lang="en-US" sz="4000" b="1" dirty="0">
              <a:solidFill>
                <a:schemeClr val="accent5">
                  <a:lumMod val="75000"/>
                </a:schemeClr>
              </a:solidFill>
              <a:effectLst>
                <a:outerShdw blurRad="38100" dist="38100" dir="2700000" algn="tl">
                  <a:srgbClr val="000000"/>
                </a:outerShdw>
              </a:effectLst>
              <a:cs typeface="+mn-cs"/>
            </a:endParaRPr>
          </a:p>
        </p:txBody>
      </p:sp>
      <p:cxnSp>
        <p:nvCxnSpPr>
          <p:cNvPr id="3" name="رابط مستقيم 2">
            <a:extLst>
              <a:ext uri="{FF2B5EF4-FFF2-40B4-BE49-F238E27FC236}">
                <a16:creationId xmlns:a16="http://schemas.microsoft.com/office/drawing/2014/main" id="{498B98E3-2D29-44A2-9ED8-8AC99A92BBCB}"/>
              </a:ext>
            </a:extLst>
          </p:cNvPr>
          <p:cNvCxnSpPr/>
          <p:nvPr/>
        </p:nvCxnSpPr>
        <p:spPr>
          <a:xfrm flipH="1">
            <a:off x="0" y="1348383"/>
            <a:ext cx="8991600" cy="0"/>
          </a:xfrm>
          <a:prstGeom prst="line">
            <a:avLst/>
          </a:prstGeom>
        </p:spPr>
        <p:style>
          <a:lnRef idx="3">
            <a:schemeClr val="accent5"/>
          </a:lnRef>
          <a:fillRef idx="0">
            <a:schemeClr val="accent5"/>
          </a:fillRef>
          <a:effectRef idx="2">
            <a:schemeClr val="accent5"/>
          </a:effectRef>
          <a:fontRef idx="minor">
            <a:schemeClr val="tx1"/>
          </a:fontRef>
        </p:style>
      </p:cxnSp>
      <p:sp>
        <p:nvSpPr>
          <p:cNvPr id="5" name="Text Box 3">
            <a:extLst>
              <a:ext uri="{FF2B5EF4-FFF2-40B4-BE49-F238E27FC236}">
                <a16:creationId xmlns:a16="http://schemas.microsoft.com/office/drawing/2014/main" id="{F0368EA8-E402-47A8-B567-C35ACDE68083}"/>
              </a:ext>
            </a:extLst>
          </p:cNvPr>
          <p:cNvSpPr txBox="1">
            <a:spLocks noChangeArrowheads="1"/>
          </p:cNvSpPr>
          <p:nvPr/>
        </p:nvSpPr>
        <p:spPr bwMode="auto">
          <a:xfrm>
            <a:off x="5829300" y="5725120"/>
            <a:ext cx="1658938" cy="584200"/>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p>
            <a:pPr algn="ctr" rtl="1">
              <a:spcBef>
                <a:spcPct val="50000"/>
              </a:spcBef>
              <a:defRPr/>
            </a:pPr>
            <a:r>
              <a:rPr lang="en-US" sz="3200" dirty="0"/>
              <a:t>(1101)</a:t>
            </a:r>
            <a:r>
              <a:rPr lang="en-US" sz="3200" baseline="-25000" dirty="0"/>
              <a:t>2</a:t>
            </a:r>
          </a:p>
        </p:txBody>
      </p:sp>
      <p:sp>
        <p:nvSpPr>
          <p:cNvPr id="6" name="Text Box 3">
            <a:extLst>
              <a:ext uri="{FF2B5EF4-FFF2-40B4-BE49-F238E27FC236}">
                <a16:creationId xmlns:a16="http://schemas.microsoft.com/office/drawing/2014/main" id="{CABCA5B9-419D-45B4-B989-17F4F09A3553}"/>
              </a:ext>
            </a:extLst>
          </p:cNvPr>
          <p:cNvSpPr txBox="1">
            <a:spLocks noChangeArrowheads="1"/>
          </p:cNvSpPr>
          <p:nvPr/>
        </p:nvSpPr>
        <p:spPr bwMode="auto">
          <a:xfrm>
            <a:off x="4724400" y="2238970"/>
            <a:ext cx="3429000" cy="3292475"/>
          </a:xfrm>
          <a:prstGeom prst="rect">
            <a:avLst/>
          </a:prstGeom>
          <a:solidFill>
            <a:schemeClr val="accent1">
              <a:lumMod val="40000"/>
              <a:lumOff val="60000"/>
            </a:schemeClr>
          </a:solidFill>
          <a:ln>
            <a:headEnd/>
            <a:tailEnd/>
          </a:ln>
        </p:spPr>
        <p:style>
          <a:lnRef idx="2">
            <a:schemeClr val="dk1"/>
          </a:lnRef>
          <a:fillRef idx="1">
            <a:schemeClr val="lt1"/>
          </a:fillRef>
          <a:effectRef idx="0">
            <a:schemeClr val="dk1"/>
          </a:effectRef>
          <a:fontRef idx="minor">
            <a:schemeClr val="dk1"/>
          </a:fontRef>
        </p:style>
        <p:txBody>
          <a:bodyPr>
            <a:spAutoFit/>
          </a:bodyPr>
          <a:lstStyle/>
          <a:p>
            <a:pPr algn="ctr" rtl="1">
              <a:spcBef>
                <a:spcPct val="50000"/>
              </a:spcBef>
              <a:defRPr/>
            </a:pPr>
            <a:r>
              <a:rPr lang="ar-SA" sz="3200" dirty="0"/>
              <a:t>13÷2=6 	والباقي	 1</a:t>
            </a:r>
          </a:p>
          <a:p>
            <a:pPr algn="ctr" rtl="1">
              <a:spcBef>
                <a:spcPct val="50000"/>
              </a:spcBef>
              <a:defRPr/>
            </a:pPr>
            <a:r>
              <a:rPr lang="ar-SA" sz="3200" dirty="0"/>
              <a:t>6÷2=3 	والباقي	0</a:t>
            </a:r>
            <a:endParaRPr lang="en-US" sz="3200" baseline="-25000" dirty="0"/>
          </a:p>
          <a:p>
            <a:pPr algn="ctr" rtl="1">
              <a:spcBef>
                <a:spcPct val="50000"/>
              </a:spcBef>
              <a:defRPr/>
            </a:pPr>
            <a:r>
              <a:rPr lang="ar-SA" sz="3200" dirty="0"/>
              <a:t>3÷2=1 	والباقي	 1</a:t>
            </a:r>
            <a:endParaRPr lang="en-US" sz="3200" baseline="-25000" dirty="0"/>
          </a:p>
          <a:p>
            <a:pPr algn="ctr" rtl="1">
              <a:spcBef>
                <a:spcPct val="50000"/>
              </a:spcBef>
              <a:defRPr/>
            </a:pPr>
            <a:r>
              <a:rPr lang="ar-SA" sz="3200" dirty="0"/>
              <a:t>1÷2=0 	والباقي	 1</a:t>
            </a:r>
            <a:endParaRPr lang="en-US" sz="3200" baseline="-25000" dirty="0"/>
          </a:p>
          <a:p>
            <a:pPr algn="ctr" rtl="1">
              <a:spcBef>
                <a:spcPct val="50000"/>
              </a:spcBef>
              <a:defRPr/>
            </a:pPr>
            <a:endParaRPr lang="en-US" sz="3200" baseline="-25000" dirty="0"/>
          </a:p>
        </p:txBody>
      </p:sp>
      <p:sp>
        <p:nvSpPr>
          <p:cNvPr id="7" name="TextBox 1">
            <a:extLst>
              <a:ext uri="{FF2B5EF4-FFF2-40B4-BE49-F238E27FC236}">
                <a16:creationId xmlns:a16="http://schemas.microsoft.com/office/drawing/2014/main" id="{2FEDF36E-27AC-4B03-9DF5-209528EE8931}"/>
              </a:ext>
            </a:extLst>
          </p:cNvPr>
          <p:cNvSpPr txBox="1">
            <a:spLocks noChangeArrowheads="1"/>
          </p:cNvSpPr>
          <p:nvPr/>
        </p:nvSpPr>
        <p:spPr bwMode="auto">
          <a:xfrm>
            <a:off x="1905000" y="1521420"/>
            <a:ext cx="5029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khbar MT" pitchFamily="2" charset="-78"/>
              </a:defRPr>
            </a:lvl1pPr>
            <a:lvl2pPr marL="742950" indent="-285750">
              <a:defRPr sz="2400">
                <a:solidFill>
                  <a:schemeClr val="tx1"/>
                </a:solidFill>
                <a:latin typeface="Times New Roman" panose="02020603050405020304" pitchFamily="18" charset="0"/>
                <a:cs typeface="Akhbar MT" pitchFamily="2" charset="-78"/>
              </a:defRPr>
            </a:lvl2pPr>
            <a:lvl3pPr marL="1143000" indent="-228600">
              <a:defRPr sz="2400">
                <a:solidFill>
                  <a:schemeClr val="tx1"/>
                </a:solidFill>
                <a:latin typeface="Times New Roman" panose="02020603050405020304" pitchFamily="18" charset="0"/>
                <a:cs typeface="Akhbar MT" pitchFamily="2" charset="-78"/>
              </a:defRPr>
            </a:lvl3pPr>
            <a:lvl4pPr marL="1600200" indent="-228600">
              <a:defRPr sz="2400">
                <a:solidFill>
                  <a:schemeClr val="tx1"/>
                </a:solidFill>
                <a:latin typeface="Times New Roman" panose="02020603050405020304" pitchFamily="18" charset="0"/>
                <a:cs typeface="Akhbar MT" pitchFamily="2" charset="-78"/>
              </a:defRPr>
            </a:lvl4pPr>
            <a:lvl5pPr marL="2057400" indent="-228600">
              <a:defRPr sz="2400">
                <a:solidFill>
                  <a:schemeClr val="tx1"/>
                </a:solidFill>
                <a:latin typeface="Times New Roman" panose="02020603050405020304" pitchFamily="18" charset="0"/>
                <a:cs typeface="Akhbar MT" pitchFamily="2" charset="-78"/>
              </a:defRPr>
            </a:lvl5pPr>
            <a:lvl6pPr marL="2514600" indent="-228600" algn="l" rtl="0" eaLnBrk="0" fontAlgn="base" hangingPunct="0">
              <a:spcBef>
                <a:spcPct val="0"/>
              </a:spcBef>
              <a:spcAft>
                <a:spcPct val="0"/>
              </a:spcAft>
              <a:defRPr sz="2400">
                <a:solidFill>
                  <a:schemeClr val="tx1"/>
                </a:solidFill>
                <a:latin typeface="Times New Roman" panose="02020603050405020304" pitchFamily="18" charset="0"/>
                <a:cs typeface="Akhbar MT" pitchFamily="2" charset="-78"/>
              </a:defRPr>
            </a:lvl6pPr>
            <a:lvl7pPr marL="2971800" indent="-228600" algn="l" rtl="0" eaLnBrk="0" fontAlgn="base" hangingPunct="0">
              <a:spcBef>
                <a:spcPct val="0"/>
              </a:spcBef>
              <a:spcAft>
                <a:spcPct val="0"/>
              </a:spcAft>
              <a:defRPr sz="2400">
                <a:solidFill>
                  <a:schemeClr val="tx1"/>
                </a:solidFill>
                <a:latin typeface="Times New Roman" panose="02020603050405020304" pitchFamily="18" charset="0"/>
                <a:cs typeface="Akhbar MT" pitchFamily="2" charset="-78"/>
              </a:defRPr>
            </a:lvl7pPr>
            <a:lvl8pPr marL="3429000" indent="-228600" algn="l" rtl="0" eaLnBrk="0" fontAlgn="base" hangingPunct="0">
              <a:spcBef>
                <a:spcPct val="0"/>
              </a:spcBef>
              <a:spcAft>
                <a:spcPct val="0"/>
              </a:spcAft>
              <a:defRPr sz="2400">
                <a:solidFill>
                  <a:schemeClr val="tx1"/>
                </a:solidFill>
                <a:latin typeface="Times New Roman" panose="02020603050405020304" pitchFamily="18" charset="0"/>
                <a:cs typeface="Akhbar MT" pitchFamily="2" charset="-78"/>
              </a:defRPr>
            </a:lvl8pPr>
            <a:lvl9pPr marL="3886200" indent="-228600" algn="l" rtl="0" eaLnBrk="0" fontAlgn="base" hangingPunct="0">
              <a:spcBef>
                <a:spcPct val="0"/>
              </a:spcBef>
              <a:spcAft>
                <a:spcPct val="0"/>
              </a:spcAft>
              <a:defRPr sz="2400">
                <a:solidFill>
                  <a:schemeClr val="tx1"/>
                </a:solidFill>
                <a:latin typeface="Times New Roman" panose="02020603050405020304" pitchFamily="18" charset="0"/>
                <a:cs typeface="Akhbar MT" pitchFamily="2" charset="-78"/>
              </a:defRPr>
            </a:lvl9pPr>
          </a:lstStyle>
          <a:p>
            <a:pPr algn="ctr" rtl="1" eaLnBrk="1" hangingPunct="1"/>
            <a:r>
              <a:rPr lang="ar-SA" altLang="en-US" sz="2800" b="1" dirty="0"/>
              <a:t>تحويل العدد العشري (13)  إلى ثنائي أو ثماني</a:t>
            </a:r>
            <a:endParaRPr lang="en-US" altLang="en-US" sz="2800" b="1" dirty="0"/>
          </a:p>
        </p:txBody>
      </p:sp>
      <p:sp>
        <p:nvSpPr>
          <p:cNvPr id="8" name="Text Box 3">
            <a:extLst>
              <a:ext uri="{FF2B5EF4-FFF2-40B4-BE49-F238E27FC236}">
                <a16:creationId xmlns:a16="http://schemas.microsoft.com/office/drawing/2014/main" id="{3AE66029-62DC-4A47-A8E4-9F098D7CD82D}"/>
              </a:ext>
            </a:extLst>
          </p:cNvPr>
          <p:cNvSpPr txBox="1">
            <a:spLocks noChangeArrowheads="1"/>
          </p:cNvSpPr>
          <p:nvPr/>
        </p:nvSpPr>
        <p:spPr bwMode="auto">
          <a:xfrm>
            <a:off x="996950" y="2731095"/>
            <a:ext cx="3429000" cy="1322388"/>
          </a:xfrm>
          <a:prstGeom prst="rect">
            <a:avLst/>
          </a:prstGeom>
          <a:solidFill>
            <a:schemeClr val="accent1">
              <a:lumMod val="40000"/>
              <a:lumOff val="60000"/>
            </a:schemeClr>
          </a:solidFill>
          <a:ln>
            <a:headEnd/>
            <a:tailEnd/>
          </a:ln>
        </p:spPr>
        <p:style>
          <a:lnRef idx="2">
            <a:schemeClr val="dk1"/>
          </a:lnRef>
          <a:fillRef idx="1">
            <a:schemeClr val="lt1"/>
          </a:fillRef>
          <a:effectRef idx="0">
            <a:schemeClr val="dk1"/>
          </a:effectRef>
          <a:fontRef idx="minor">
            <a:schemeClr val="dk1"/>
          </a:fontRef>
        </p:style>
        <p:txBody>
          <a:bodyPr>
            <a:spAutoFit/>
          </a:bodyPr>
          <a:lstStyle/>
          <a:p>
            <a:pPr algn="ctr" rtl="1">
              <a:spcBef>
                <a:spcPct val="50000"/>
              </a:spcBef>
              <a:defRPr/>
            </a:pPr>
            <a:r>
              <a:rPr lang="ar-SA" sz="3200" dirty="0"/>
              <a:t>13÷8=1 	والباقي	5</a:t>
            </a:r>
          </a:p>
          <a:p>
            <a:pPr algn="ctr" rtl="1">
              <a:spcBef>
                <a:spcPct val="50000"/>
              </a:spcBef>
              <a:defRPr/>
            </a:pPr>
            <a:r>
              <a:rPr lang="ar-SA" sz="3200" dirty="0"/>
              <a:t>1÷8=0 	والباقي	1</a:t>
            </a:r>
            <a:endParaRPr lang="en-US" sz="3200" baseline="-25000" dirty="0"/>
          </a:p>
        </p:txBody>
      </p:sp>
      <p:sp>
        <p:nvSpPr>
          <p:cNvPr id="9" name="Text Box 3">
            <a:extLst>
              <a:ext uri="{FF2B5EF4-FFF2-40B4-BE49-F238E27FC236}">
                <a16:creationId xmlns:a16="http://schemas.microsoft.com/office/drawing/2014/main" id="{32B3C634-6C97-43B3-A1F5-E258A4BFFD0B}"/>
              </a:ext>
            </a:extLst>
          </p:cNvPr>
          <p:cNvSpPr txBox="1">
            <a:spLocks noChangeArrowheads="1"/>
          </p:cNvSpPr>
          <p:nvPr/>
        </p:nvSpPr>
        <p:spPr bwMode="auto">
          <a:xfrm>
            <a:off x="1857375" y="4337645"/>
            <a:ext cx="1660525" cy="584200"/>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p>
            <a:pPr algn="ctr" rtl="1">
              <a:spcBef>
                <a:spcPct val="50000"/>
              </a:spcBef>
              <a:defRPr/>
            </a:pPr>
            <a:r>
              <a:rPr lang="en-US" sz="3200" dirty="0"/>
              <a:t>(15)</a:t>
            </a:r>
            <a:r>
              <a:rPr lang="en-US" sz="3200" baseline="-25000" dirty="0"/>
              <a:t>8</a:t>
            </a:r>
          </a:p>
        </p:txBody>
      </p:sp>
    </p:spTree>
    <p:extLst>
      <p:ext uri="{BB962C8B-B14F-4D97-AF65-F5344CB8AC3E}">
        <p14:creationId xmlns:p14="http://schemas.microsoft.com/office/powerpoint/2010/main" val="2650243056"/>
      </p:ext>
    </p:extLst>
  </p:cSld>
  <p:clrMapOvr>
    <a:masterClrMapping/>
  </p:clrMapOvr>
  <p:transition spd="slow">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5AAB2C3-04B2-4C36-B870-B6308241C6D5}"/>
              </a:ext>
            </a:extLst>
          </p:cNvPr>
          <p:cNvSpPr txBox="1">
            <a:spLocks/>
          </p:cNvSpPr>
          <p:nvPr/>
        </p:nvSpPr>
        <p:spPr>
          <a:xfrm>
            <a:off x="323528" y="116632"/>
            <a:ext cx="8619257" cy="1456267"/>
          </a:xfrm>
          <a:prstGeom prst="rect">
            <a:avLst/>
          </a:prstGeom>
          <a:solidFill>
            <a:schemeClr val="bg1"/>
          </a:solidFill>
          <a:ln>
            <a:solidFill>
              <a:schemeClr val="accent1"/>
            </a:solidFill>
          </a:ln>
        </p:spPr>
        <p:txBody>
          <a:bodyPr>
            <a:normAutofit/>
          </a:bodyPr>
          <a:lstStyle>
            <a:lvl1pPr algn="r" defTabSz="685800" rtl="1" eaLnBrk="1" latinLnBrk="0" hangingPunct="1">
              <a:lnSpc>
                <a:spcPct val="90000"/>
              </a:lnSpc>
              <a:spcBef>
                <a:spcPct val="0"/>
              </a:spcBef>
              <a:buNone/>
              <a:defRPr sz="3300" kern="1200">
                <a:solidFill>
                  <a:schemeClr val="tx1"/>
                </a:solidFill>
                <a:latin typeface="+mj-lt"/>
                <a:ea typeface="+mj-ea"/>
                <a:cs typeface="+mj-cs"/>
              </a:defRPr>
            </a:lvl1pPr>
          </a:lstStyle>
          <a:p>
            <a:pPr algn="ctr"/>
            <a:r>
              <a:rPr lang="ar-SA" sz="3200"/>
              <a:t>طالباتي العزيزات ....</a:t>
            </a:r>
            <a:br>
              <a:rPr lang="ar-SA" sz="3200"/>
            </a:br>
            <a:r>
              <a:rPr lang="ar-SA" sz="3200"/>
              <a:t>بالتعاون مع أفراد المجموعة وبالاستعانة بالكتاب (جدول مقارنة الأعداد في الأنظمة العددية  صفحة 122) حولي الأعداد التالية </a:t>
            </a:r>
            <a:endParaRPr lang="ar-SA" sz="3200" dirty="0"/>
          </a:p>
        </p:txBody>
      </p:sp>
      <p:sp>
        <p:nvSpPr>
          <p:cNvPr id="3" name="عنصر نائب للمحتوى 2">
            <a:extLst>
              <a:ext uri="{FF2B5EF4-FFF2-40B4-BE49-F238E27FC236}">
                <a16:creationId xmlns:a16="http://schemas.microsoft.com/office/drawing/2014/main" id="{A93EAA8C-2EE6-45FA-9ACA-C3AEB3DE0387}"/>
              </a:ext>
            </a:extLst>
          </p:cNvPr>
          <p:cNvSpPr txBox="1">
            <a:spLocks/>
          </p:cNvSpPr>
          <p:nvPr/>
        </p:nvSpPr>
        <p:spPr>
          <a:xfrm>
            <a:off x="3834336" y="1749497"/>
            <a:ext cx="5217929" cy="951973"/>
          </a:xfrm>
          <a:prstGeom prst="rect">
            <a:avLst/>
          </a:prstGeom>
          <a:solidFill>
            <a:schemeClr val="bg1"/>
          </a:solidFill>
          <a:scene3d>
            <a:camera prst="orthographicFront"/>
            <a:lightRig rig="threePt" dir="t"/>
          </a:scene3d>
          <a:sp3d>
            <a:bevelT w="139700" h="139700" prst="divot"/>
          </a:sp3d>
        </p:spPr>
        <p:style>
          <a:lnRef idx="1">
            <a:schemeClr val="accent4"/>
          </a:lnRef>
          <a:fillRef idx="3">
            <a:schemeClr val="accent4"/>
          </a:fillRef>
          <a:effectRef idx="2">
            <a:schemeClr val="accent4"/>
          </a:effectRef>
          <a:fontRef idx="minor">
            <a:schemeClr val="lt1"/>
          </a:fontRef>
        </p:style>
        <p:txBody>
          <a:bodyPr vert="horz" lIns="91440" tIns="45720" rIns="91440" bIns="45720" rtlCol="0" anchor="ctr">
            <a:normAutofit fontScale="92500" lnSpcReduction="20000"/>
            <a:scene3d>
              <a:camera prst="orthographicFront"/>
              <a:lightRig rig="glow" dir="tl">
                <a:rot lat="0" lon="0" rev="5400000"/>
              </a:lightRig>
            </a:scene3d>
            <a:sp3d contourW="12700">
              <a:bevelT w="25400" h="25400"/>
              <a:contourClr>
                <a:schemeClr val="accent6">
                  <a:shade val="73000"/>
                </a:schemeClr>
              </a:contourClr>
            </a:sp3d>
          </a:bodyPr>
          <a:lstStyle>
            <a:lvl1pPr marL="285750" indent="-285750" algn="r" defTabSz="457200" rtl="1" eaLnBrk="1" latinLnBrk="0" hangingPunct="1">
              <a:spcBef>
                <a:spcPts val="0"/>
              </a:spcBef>
              <a:spcAft>
                <a:spcPts val="1000"/>
              </a:spcAft>
              <a:buClr>
                <a:schemeClr val="tx1"/>
              </a:buClr>
              <a:buSzPct val="100000"/>
              <a:buFont typeface="Arial"/>
              <a:buChar char="•"/>
              <a:defRPr sz="1800" kern="1200" cap="none">
                <a:solidFill>
                  <a:schemeClr val="lt1"/>
                </a:solidFill>
                <a:effectLst/>
                <a:latin typeface="+mn-lt"/>
                <a:ea typeface="+mn-ea"/>
                <a:cs typeface="+mn-cs"/>
              </a:defRPr>
            </a:lvl1pPr>
            <a:lvl2pPr marL="742950" indent="-285750" algn="r" defTabSz="457200" rtl="1" eaLnBrk="1" latinLnBrk="0" hangingPunct="1">
              <a:spcBef>
                <a:spcPts val="0"/>
              </a:spcBef>
              <a:spcAft>
                <a:spcPts val="1000"/>
              </a:spcAft>
              <a:buClr>
                <a:schemeClr val="tx1"/>
              </a:buClr>
              <a:buSzPct val="100000"/>
              <a:buFont typeface="Arial"/>
              <a:buChar char="•"/>
              <a:defRPr sz="1600" kern="1200" cap="none">
                <a:solidFill>
                  <a:schemeClr val="lt1"/>
                </a:solidFill>
                <a:effectLst/>
                <a:latin typeface="+mn-lt"/>
                <a:ea typeface="+mn-ea"/>
                <a:cs typeface="+mn-cs"/>
              </a:defRPr>
            </a:lvl2pPr>
            <a:lvl3pPr marL="1200150" indent="-285750" algn="r" defTabSz="457200" rtl="1" eaLnBrk="1" latinLnBrk="0" hangingPunct="1">
              <a:spcBef>
                <a:spcPts val="0"/>
              </a:spcBef>
              <a:spcAft>
                <a:spcPts val="1000"/>
              </a:spcAft>
              <a:buClr>
                <a:schemeClr val="tx1"/>
              </a:buClr>
              <a:buSzPct val="100000"/>
              <a:buFont typeface="Arial"/>
              <a:buChar char="•"/>
              <a:defRPr sz="1400" kern="1200" cap="none">
                <a:solidFill>
                  <a:schemeClr val="lt1"/>
                </a:solidFill>
                <a:effectLst/>
                <a:latin typeface="+mn-lt"/>
                <a:ea typeface="+mn-ea"/>
                <a:cs typeface="+mn-cs"/>
              </a:defRPr>
            </a:lvl3pPr>
            <a:lvl4pPr marL="1543050" indent="-171450" algn="r" defTabSz="457200" rtl="1" eaLnBrk="1" latinLnBrk="0" hangingPunct="1">
              <a:spcBef>
                <a:spcPts val="0"/>
              </a:spcBef>
              <a:spcAft>
                <a:spcPts val="1000"/>
              </a:spcAft>
              <a:buClr>
                <a:schemeClr val="tx1"/>
              </a:buClr>
              <a:buSzPct val="100000"/>
              <a:buFont typeface="Arial"/>
              <a:buChar char="•"/>
              <a:defRPr sz="1200" kern="1200" cap="none">
                <a:solidFill>
                  <a:schemeClr val="lt1"/>
                </a:solidFill>
                <a:effectLst/>
                <a:latin typeface="+mn-lt"/>
                <a:ea typeface="+mn-ea"/>
                <a:cs typeface="+mn-cs"/>
              </a:defRPr>
            </a:lvl4pPr>
            <a:lvl5pPr marL="2000250" indent="-171450" algn="r" defTabSz="457200" rtl="1" eaLnBrk="1" latinLnBrk="0" hangingPunct="1">
              <a:spcBef>
                <a:spcPts val="0"/>
              </a:spcBef>
              <a:spcAft>
                <a:spcPts val="1000"/>
              </a:spcAft>
              <a:buClr>
                <a:schemeClr val="tx1"/>
              </a:buClr>
              <a:buSzPct val="100000"/>
              <a:buFont typeface="Arial"/>
              <a:buChar char="•"/>
              <a:defRPr sz="1200" kern="1200" cap="none">
                <a:solidFill>
                  <a:schemeClr val="lt1"/>
                </a:solidFill>
                <a:effectLst/>
                <a:latin typeface="+mn-lt"/>
                <a:ea typeface="+mn-ea"/>
                <a:cs typeface="+mn-cs"/>
              </a:defRPr>
            </a:lvl5pPr>
            <a:lvl6pPr marL="2514600" indent="-228600" algn="r" defTabSz="457200" rtl="1" eaLnBrk="1" latinLnBrk="0" hangingPunct="1">
              <a:spcBef>
                <a:spcPts val="0"/>
              </a:spcBef>
              <a:spcAft>
                <a:spcPts val="1000"/>
              </a:spcAft>
              <a:buClr>
                <a:schemeClr val="tx1"/>
              </a:buClr>
              <a:buSzPct val="100000"/>
              <a:buFont typeface="Arial"/>
              <a:buChar char="•"/>
              <a:defRPr sz="1200" kern="1200" cap="none">
                <a:solidFill>
                  <a:schemeClr val="lt1"/>
                </a:solidFill>
                <a:effectLst/>
                <a:latin typeface="+mn-lt"/>
                <a:ea typeface="+mn-ea"/>
                <a:cs typeface="+mn-cs"/>
              </a:defRPr>
            </a:lvl6pPr>
            <a:lvl7pPr marL="2971800" indent="-228600" algn="r" defTabSz="457200" rtl="1" eaLnBrk="1" latinLnBrk="0" hangingPunct="1">
              <a:spcBef>
                <a:spcPts val="0"/>
              </a:spcBef>
              <a:spcAft>
                <a:spcPts val="1000"/>
              </a:spcAft>
              <a:buClr>
                <a:schemeClr val="tx1"/>
              </a:buClr>
              <a:buSzPct val="100000"/>
              <a:buFont typeface="Arial"/>
              <a:buChar char="•"/>
              <a:defRPr sz="1200" kern="1200" cap="none">
                <a:solidFill>
                  <a:schemeClr val="lt1"/>
                </a:solidFill>
                <a:effectLst/>
                <a:latin typeface="+mn-lt"/>
                <a:ea typeface="+mn-ea"/>
                <a:cs typeface="+mn-cs"/>
              </a:defRPr>
            </a:lvl7pPr>
            <a:lvl8pPr marL="3429000" indent="-228600" algn="r" defTabSz="457200" rtl="1" eaLnBrk="1" latinLnBrk="0" hangingPunct="1">
              <a:spcBef>
                <a:spcPts val="0"/>
              </a:spcBef>
              <a:spcAft>
                <a:spcPts val="1000"/>
              </a:spcAft>
              <a:buClr>
                <a:schemeClr val="tx1"/>
              </a:buClr>
              <a:buSzPct val="100000"/>
              <a:buFont typeface="Arial"/>
              <a:buChar char="•"/>
              <a:defRPr sz="1200" kern="1200" cap="none">
                <a:solidFill>
                  <a:schemeClr val="lt1"/>
                </a:solidFill>
                <a:effectLst/>
                <a:latin typeface="+mn-lt"/>
                <a:ea typeface="+mn-ea"/>
                <a:cs typeface="+mn-cs"/>
              </a:defRPr>
            </a:lvl8pPr>
            <a:lvl9pPr marL="3886200" indent="-228600" algn="r" defTabSz="457200" rtl="1" eaLnBrk="1" latinLnBrk="0" hangingPunct="1">
              <a:spcBef>
                <a:spcPts val="0"/>
              </a:spcBef>
              <a:spcAft>
                <a:spcPts val="1000"/>
              </a:spcAft>
              <a:buClr>
                <a:schemeClr val="tx1"/>
              </a:buClr>
              <a:buSzPct val="100000"/>
              <a:buFont typeface="Arial"/>
              <a:buChar char="•"/>
              <a:defRPr sz="1200" kern="1200" cap="none">
                <a:solidFill>
                  <a:schemeClr val="lt1"/>
                </a:solidFill>
                <a:effectLst/>
                <a:latin typeface="+mn-lt"/>
                <a:ea typeface="+mn-ea"/>
                <a:cs typeface="+mn-cs"/>
              </a:defRPr>
            </a:lvl9pPr>
          </a:lstStyle>
          <a:p>
            <a:pPr marL="0" indent="0" algn="ctr">
              <a:buNone/>
            </a:pPr>
            <a:r>
              <a:rPr lang="ar-SA" sz="3600" b="1" dirty="0">
                <a:ln w="1905"/>
                <a:solidFill>
                  <a:schemeClr val="bg1"/>
                </a:solidFill>
                <a:effectLst>
                  <a:innerShdw blurRad="69850" dist="43180" dir="5400000">
                    <a:srgbClr val="000000">
                      <a:alpha val="65000"/>
                    </a:srgbClr>
                  </a:innerShdw>
                </a:effectLst>
              </a:rPr>
              <a:t>1</a:t>
            </a:r>
            <a:r>
              <a:rPr lang="ar-SA" sz="2800" b="1" dirty="0">
                <a:ln w="1905"/>
                <a:solidFill>
                  <a:schemeClr val="tx1"/>
                </a:solidFill>
                <a:effectLst>
                  <a:innerShdw blurRad="69850" dist="43180" dir="5400000">
                    <a:srgbClr val="000000">
                      <a:alpha val="65000"/>
                    </a:srgbClr>
                  </a:innerShdw>
                </a:effectLst>
              </a:rPr>
              <a:t>- من النظام الثنائي إلى الثماني</a:t>
            </a:r>
          </a:p>
          <a:p>
            <a:pPr marL="0" indent="0" algn="ctr">
              <a:buNone/>
            </a:pPr>
            <a:r>
              <a:rPr lang="en-US" sz="2800" b="1" dirty="0">
                <a:ln w="1905"/>
                <a:solidFill>
                  <a:schemeClr val="tx1"/>
                </a:solidFill>
                <a:effectLst>
                  <a:innerShdw blurRad="69850" dist="43180" dir="5400000">
                    <a:srgbClr val="000000">
                      <a:alpha val="65000"/>
                    </a:srgbClr>
                  </a:innerShdw>
                </a:effectLst>
              </a:rPr>
              <a:t>(10111001)2</a:t>
            </a:r>
            <a:endParaRPr lang="ar-SA" sz="2800" b="1" dirty="0">
              <a:ln w="1905"/>
              <a:solidFill>
                <a:schemeClr val="tx1"/>
              </a:solidFill>
              <a:effectLst>
                <a:innerShdw blurRad="69850" dist="43180" dir="5400000">
                  <a:srgbClr val="000000">
                    <a:alpha val="65000"/>
                  </a:srgbClr>
                </a:innerShdw>
              </a:effectLst>
            </a:endParaRPr>
          </a:p>
        </p:txBody>
      </p:sp>
      <p:sp>
        <p:nvSpPr>
          <p:cNvPr id="4" name="عنصر نائب للمحتوى 2">
            <a:extLst>
              <a:ext uri="{FF2B5EF4-FFF2-40B4-BE49-F238E27FC236}">
                <a16:creationId xmlns:a16="http://schemas.microsoft.com/office/drawing/2014/main" id="{A4194866-93BB-4229-B034-B4D4A4A6515E}"/>
              </a:ext>
            </a:extLst>
          </p:cNvPr>
          <p:cNvSpPr txBox="1">
            <a:spLocks/>
          </p:cNvSpPr>
          <p:nvPr/>
        </p:nvSpPr>
        <p:spPr>
          <a:xfrm>
            <a:off x="3834336" y="2826064"/>
            <a:ext cx="5217929" cy="952755"/>
          </a:xfrm>
          <a:prstGeom prst="rect">
            <a:avLst/>
          </a:prstGeom>
          <a:solidFill>
            <a:schemeClr val="bg1"/>
          </a:solidFill>
          <a:scene3d>
            <a:camera prst="orthographicFront"/>
            <a:lightRig rig="threePt" dir="t"/>
          </a:scene3d>
          <a:sp3d>
            <a:bevelT w="139700" h="139700" prst="divot"/>
          </a:sp3d>
        </p:spPr>
        <p:style>
          <a:lnRef idx="1">
            <a:schemeClr val="accent4"/>
          </a:lnRef>
          <a:fillRef idx="3">
            <a:schemeClr val="accent4"/>
          </a:fillRef>
          <a:effectRef idx="2">
            <a:schemeClr val="accent4"/>
          </a:effectRef>
          <a:fontRef idx="minor">
            <a:schemeClr val="lt1"/>
          </a:fontRef>
        </p:style>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marL="285750" indent="-285750" algn="r" defTabSz="457200" rtl="1" eaLnBrk="1" latinLnBrk="0" hangingPunct="1">
              <a:spcBef>
                <a:spcPts val="0"/>
              </a:spcBef>
              <a:spcAft>
                <a:spcPts val="1000"/>
              </a:spcAft>
              <a:buClr>
                <a:schemeClr val="tx1"/>
              </a:buClr>
              <a:buSzPct val="100000"/>
              <a:buFont typeface="Arial"/>
              <a:buChar char="•"/>
              <a:defRPr sz="1800" kern="1200" cap="none">
                <a:solidFill>
                  <a:schemeClr val="lt1"/>
                </a:solidFill>
                <a:effectLst/>
                <a:latin typeface="+mn-lt"/>
                <a:ea typeface="+mn-ea"/>
                <a:cs typeface="+mn-cs"/>
              </a:defRPr>
            </a:lvl1pPr>
            <a:lvl2pPr marL="742950" indent="-285750" algn="r" defTabSz="457200" rtl="1" eaLnBrk="1" latinLnBrk="0" hangingPunct="1">
              <a:spcBef>
                <a:spcPts val="0"/>
              </a:spcBef>
              <a:spcAft>
                <a:spcPts val="1000"/>
              </a:spcAft>
              <a:buClr>
                <a:schemeClr val="tx1"/>
              </a:buClr>
              <a:buSzPct val="100000"/>
              <a:buFont typeface="Arial"/>
              <a:buChar char="•"/>
              <a:defRPr sz="1600" kern="1200" cap="none">
                <a:solidFill>
                  <a:schemeClr val="lt1"/>
                </a:solidFill>
                <a:effectLst/>
                <a:latin typeface="+mn-lt"/>
                <a:ea typeface="+mn-ea"/>
                <a:cs typeface="+mn-cs"/>
              </a:defRPr>
            </a:lvl2pPr>
            <a:lvl3pPr marL="1200150" indent="-285750" algn="r" defTabSz="457200" rtl="1" eaLnBrk="1" latinLnBrk="0" hangingPunct="1">
              <a:spcBef>
                <a:spcPts val="0"/>
              </a:spcBef>
              <a:spcAft>
                <a:spcPts val="1000"/>
              </a:spcAft>
              <a:buClr>
                <a:schemeClr val="tx1"/>
              </a:buClr>
              <a:buSzPct val="100000"/>
              <a:buFont typeface="Arial"/>
              <a:buChar char="•"/>
              <a:defRPr sz="1400" kern="1200" cap="none">
                <a:solidFill>
                  <a:schemeClr val="lt1"/>
                </a:solidFill>
                <a:effectLst/>
                <a:latin typeface="+mn-lt"/>
                <a:ea typeface="+mn-ea"/>
                <a:cs typeface="+mn-cs"/>
              </a:defRPr>
            </a:lvl3pPr>
            <a:lvl4pPr marL="1543050" indent="-171450" algn="r" defTabSz="457200" rtl="1" eaLnBrk="1" latinLnBrk="0" hangingPunct="1">
              <a:spcBef>
                <a:spcPts val="0"/>
              </a:spcBef>
              <a:spcAft>
                <a:spcPts val="1000"/>
              </a:spcAft>
              <a:buClr>
                <a:schemeClr val="tx1"/>
              </a:buClr>
              <a:buSzPct val="100000"/>
              <a:buFont typeface="Arial"/>
              <a:buChar char="•"/>
              <a:defRPr sz="1200" kern="1200" cap="none">
                <a:solidFill>
                  <a:schemeClr val="lt1"/>
                </a:solidFill>
                <a:effectLst/>
                <a:latin typeface="+mn-lt"/>
                <a:ea typeface="+mn-ea"/>
                <a:cs typeface="+mn-cs"/>
              </a:defRPr>
            </a:lvl4pPr>
            <a:lvl5pPr marL="2000250" indent="-171450" algn="r" defTabSz="457200" rtl="1" eaLnBrk="1" latinLnBrk="0" hangingPunct="1">
              <a:spcBef>
                <a:spcPts val="0"/>
              </a:spcBef>
              <a:spcAft>
                <a:spcPts val="1000"/>
              </a:spcAft>
              <a:buClr>
                <a:schemeClr val="tx1"/>
              </a:buClr>
              <a:buSzPct val="100000"/>
              <a:buFont typeface="Arial"/>
              <a:buChar char="•"/>
              <a:defRPr sz="1200" kern="1200" cap="none">
                <a:solidFill>
                  <a:schemeClr val="lt1"/>
                </a:solidFill>
                <a:effectLst/>
                <a:latin typeface="+mn-lt"/>
                <a:ea typeface="+mn-ea"/>
                <a:cs typeface="+mn-cs"/>
              </a:defRPr>
            </a:lvl5pPr>
            <a:lvl6pPr marL="2514600" indent="-228600" algn="r" defTabSz="457200" rtl="1" eaLnBrk="1" latinLnBrk="0" hangingPunct="1">
              <a:spcBef>
                <a:spcPts val="0"/>
              </a:spcBef>
              <a:spcAft>
                <a:spcPts val="1000"/>
              </a:spcAft>
              <a:buClr>
                <a:schemeClr val="tx1"/>
              </a:buClr>
              <a:buSzPct val="100000"/>
              <a:buFont typeface="Arial"/>
              <a:buChar char="•"/>
              <a:defRPr sz="1200" kern="1200" cap="none">
                <a:solidFill>
                  <a:schemeClr val="lt1"/>
                </a:solidFill>
                <a:effectLst/>
                <a:latin typeface="+mn-lt"/>
                <a:ea typeface="+mn-ea"/>
                <a:cs typeface="+mn-cs"/>
              </a:defRPr>
            </a:lvl6pPr>
            <a:lvl7pPr marL="2971800" indent="-228600" algn="r" defTabSz="457200" rtl="1" eaLnBrk="1" latinLnBrk="0" hangingPunct="1">
              <a:spcBef>
                <a:spcPts val="0"/>
              </a:spcBef>
              <a:spcAft>
                <a:spcPts val="1000"/>
              </a:spcAft>
              <a:buClr>
                <a:schemeClr val="tx1"/>
              </a:buClr>
              <a:buSzPct val="100000"/>
              <a:buFont typeface="Arial"/>
              <a:buChar char="•"/>
              <a:defRPr sz="1200" kern="1200" cap="none">
                <a:solidFill>
                  <a:schemeClr val="lt1"/>
                </a:solidFill>
                <a:effectLst/>
                <a:latin typeface="+mn-lt"/>
                <a:ea typeface="+mn-ea"/>
                <a:cs typeface="+mn-cs"/>
              </a:defRPr>
            </a:lvl7pPr>
            <a:lvl8pPr marL="3429000" indent="-228600" algn="r" defTabSz="457200" rtl="1" eaLnBrk="1" latinLnBrk="0" hangingPunct="1">
              <a:spcBef>
                <a:spcPts val="0"/>
              </a:spcBef>
              <a:spcAft>
                <a:spcPts val="1000"/>
              </a:spcAft>
              <a:buClr>
                <a:schemeClr val="tx1"/>
              </a:buClr>
              <a:buSzPct val="100000"/>
              <a:buFont typeface="Arial"/>
              <a:buChar char="•"/>
              <a:defRPr sz="1200" kern="1200" cap="none">
                <a:solidFill>
                  <a:schemeClr val="lt1"/>
                </a:solidFill>
                <a:effectLst/>
                <a:latin typeface="+mn-lt"/>
                <a:ea typeface="+mn-ea"/>
                <a:cs typeface="+mn-cs"/>
              </a:defRPr>
            </a:lvl8pPr>
            <a:lvl9pPr marL="3886200" indent="-228600" algn="r" defTabSz="457200" rtl="1" eaLnBrk="1" latinLnBrk="0" hangingPunct="1">
              <a:spcBef>
                <a:spcPts val="0"/>
              </a:spcBef>
              <a:spcAft>
                <a:spcPts val="1000"/>
              </a:spcAft>
              <a:buClr>
                <a:schemeClr val="tx1"/>
              </a:buClr>
              <a:buSzPct val="100000"/>
              <a:buFont typeface="Arial"/>
              <a:buChar char="•"/>
              <a:defRPr sz="1200" kern="1200" cap="none">
                <a:solidFill>
                  <a:schemeClr val="lt1"/>
                </a:solidFill>
                <a:effectLst/>
                <a:latin typeface="+mn-lt"/>
                <a:ea typeface="+mn-ea"/>
                <a:cs typeface="+mn-cs"/>
              </a:defRPr>
            </a:lvl9pPr>
          </a:lstStyle>
          <a:p>
            <a:pPr marL="0" indent="0" algn="ctr">
              <a:buNone/>
            </a:pPr>
            <a:r>
              <a:rPr lang="ar-SA" sz="2400" b="1" dirty="0">
                <a:ln w="1905"/>
                <a:solidFill>
                  <a:schemeClr val="tx1"/>
                </a:solidFill>
                <a:effectLst>
                  <a:innerShdw blurRad="69850" dist="43180" dir="5400000">
                    <a:srgbClr val="000000">
                      <a:alpha val="65000"/>
                    </a:srgbClr>
                  </a:innerShdw>
                </a:effectLst>
              </a:rPr>
              <a:t>2- من النظام الثنائي إلى السادس عشري</a:t>
            </a:r>
          </a:p>
          <a:p>
            <a:pPr marL="0" indent="0" algn="ctr">
              <a:buNone/>
            </a:pPr>
            <a:r>
              <a:rPr lang="en-US" sz="2400" b="1" dirty="0">
                <a:ln w="1905"/>
                <a:solidFill>
                  <a:schemeClr val="tx1"/>
                </a:solidFill>
                <a:effectLst>
                  <a:innerShdw blurRad="69850" dist="43180" dir="5400000">
                    <a:srgbClr val="000000">
                      <a:alpha val="65000"/>
                    </a:srgbClr>
                  </a:innerShdw>
                </a:effectLst>
              </a:rPr>
              <a:t>10001110)2</a:t>
            </a:r>
            <a:r>
              <a:rPr lang="ar-SA" sz="2400" b="1" dirty="0">
                <a:ln w="1905"/>
                <a:solidFill>
                  <a:schemeClr val="tx1"/>
                </a:solidFill>
                <a:effectLst>
                  <a:innerShdw blurRad="69850" dist="43180" dir="5400000">
                    <a:srgbClr val="000000">
                      <a:alpha val="65000"/>
                    </a:srgbClr>
                  </a:innerShdw>
                </a:effectLst>
              </a:rPr>
              <a:t>)</a:t>
            </a:r>
          </a:p>
        </p:txBody>
      </p:sp>
      <p:sp>
        <p:nvSpPr>
          <p:cNvPr id="5" name="عنصر نائب للمحتوى 2">
            <a:extLst>
              <a:ext uri="{FF2B5EF4-FFF2-40B4-BE49-F238E27FC236}">
                <a16:creationId xmlns:a16="http://schemas.microsoft.com/office/drawing/2014/main" id="{EFB2AB38-0887-4D51-9463-84C1045A0814}"/>
              </a:ext>
            </a:extLst>
          </p:cNvPr>
          <p:cNvSpPr txBox="1">
            <a:spLocks/>
          </p:cNvSpPr>
          <p:nvPr/>
        </p:nvSpPr>
        <p:spPr>
          <a:xfrm>
            <a:off x="3834336" y="5241019"/>
            <a:ext cx="5274168" cy="1004300"/>
          </a:xfrm>
          <a:prstGeom prst="rect">
            <a:avLst/>
          </a:prstGeom>
          <a:solidFill>
            <a:schemeClr val="bg1"/>
          </a:solidFill>
          <a:scene3d>
            <a:camera prst="orthographicFront"/>
            <a:lightRig rig="threePt" dir="t"/>
          </a:scene3d>
          <a:sp3d>
            <a:bevelT w="139700" h="139700" prst="divot"/>
          </a:sp3d>
        </p:spPr>
        <p:style>
          <a:lnRef idx="1">
            <a:schemeClr val="accent4"/>
          </a:lnRef>
          <a:fillRef idx="3">
            <a:schemeClr val="accent4"/>
          </a:fillRef>
          <a:effectRef idx="2">
            <a:schemeClr val="accent4"/>
          </a:effectRef>
          <a:fontRef idx="minor">
            <a:schemeClr val="lt1"/>
          </a:fontRef>
        </p:style>
        <p:txBody>
          <a:bodyPr vert="horz" lIns="91440" tIns="45720" rIns="91440" bIns="45720" rtlCol="0" anchor="ctr">
            <a:normAutofit fontScale="92500" lnSpcReduction="10000"/>
            <a:scene3d>
              <a:camera prst="orthographicFront"/>
              <a:lightRig rig="glow" dir="tl">
                <a:rot lat="0" lon="0" rev="5400000"/>
              </a:lightRig>
            </a:scene3d>
            <a:sp3d contourW="12700">
              <a:bevelT w="25400" h="25400"/>
              <a:contourClr>
                <a:schemeClr val="accent6">
                  <a:shade val="73000"/>
                </a:schemeClr>
              </a:contourClr>
            </a:sp3d>
          </a:bodyPr>
          <a:lstStyle>
            <a:lvl1pPr marL="285750" indent="-285750" algn="r" defTabSz="457200" rtl="1" eaLnBrk="1" latinLnBrk="0" hangingPunct="1">
              <a:spcBef>
                <a:spcPts val="0"/>
              </a:spcBef>
              <a:spcAft>
                <a:spcPts val="1000"/>
              </a:spcAft>
              <a:buClr>
                <a:schemeClr val="tx1"/>
              </a:buClr>
              <a:buSzPct val="100000"/>
              <a:buFont typeface="Arial"/>
              <a:buChar char="•"/>
              <a:defRPr sz="1800" kern="1200" cap="none">
                <a:solidFill>
                  <a:schemeClr val="lt1"/>
                </a:solidFill>
                <a:effectLst/>
                <a:latin typeface="+mn-lt"/>
                <a:ea typeface="+mn-ea"/>
                <a:cs typeface="+mn-cs"/>
              </a:defRPr>
            </a:lvl1pPr>
            <a:lvl2pPr marL="742950" indent="-285750" algn="r" defTabSz="457200" rtl="1" eaLnBrk="1" latinLnBrk="0" hangingPunct="1">
              <a:spcBef>
                <a:spcPts val="0"/>
              </a:spcBef>
              <a:spcAft>
                <a:spcPts val="1000"/>
              </a:spcAft>
              <a:buClr>
                <a:schemeClr val="tx1"/>
              </a:buClr>
              <a:buSzPct val="100000"/>
              <a:buFont typeface="Arial"/>
              <a:buChar char="•"/>
              <a:defRPr sz="1600" kern="1200" cap="none">
                <a:solidFill>
                  <a:schemeClr val="lt1"/>
                </a:solidFill>
                <a:effectLst/>
                <a:latin typeface="+mn-lt"/>
                <a:ea typeface="+mn-ea"/>
                <a:cs typeface="+mn-cs"/>
              </a:defRPr>
            </a:lvl2pPr>
            <a:lvl3pPr marL="1200150" indent="-285750" algn="r" defTabSz="457200" rtl="1" eaLnBrk="1" latinLnBrk="0" hangingPunct="1">
              <a:spcBef>
                <a:spcPts val="0"/>
              </a:spcBef>
              <a:spcAft>
                <a:spcPts val="1000"/>
              </a:spcAft>
              <a:buClr>
                <a:schemeClr val="tx1"/>
              </a:buClr>
              <a:buSzPct val="100000"/>
              <a:buFont typeface="Arial"/>
              <a:buChar char="•"/>
              <a:defRPr sz="1400" kern="1200" cap="none">
                <a:solidFill>
                  <a:schemeClr val="lt1"/>
                </a:solidFill>
                <a:effectLst/>
                <a:latin typeface="+mn-lt"/>
                <a:ea typeface="+mn-ea"/>
                <a:cs typeface="+mn-cs"/>
              </a:defRPr>
            </a:lvl3pPr>
            <a:lvl4pPr marL="1543050" indent="-171450" algn="r" defTabSz="457200" rtl="1" eaLnBrk="1" latinLnBrk="0" hangingPunct="1">
              <a:spcBef>
                <a:spcPts val="0"/>
              </a:spcBef>
              <a:spcAft>
                <a:spcPts val="1000"/>
              </a:spcAft>
              <a:buClr>
                <a:schemeClr val="tx1"/>
              </a:buClr>
              <a:buSzPct val="100000"/>
              <a:buFont typeface="Arial"/>
              <a:buChar char="•"/>
              <a:defRPr sz="1200" kern="1200" cap="none">
                <a:solidFill>
                  <a:schemeClr val="lt1"/>
                </a:solidFill>
                <a:effectLst/>
                <a:latin typeface="+mn-lt"/>
                <a:ea typeface="+mn-ea"/>
                <a:cs typeface="+mn-cs"/>
              </a:defRPr>
            </a:lvl4pPr>
            <a:lvl5pPr marL="2000250" indent="-171450" algn="r" defTabSz="457200" rtl="1" eaLnBrk="1" latinLnBrk="0" hangingPunct="1">
              <a:spcBef>
                <a:spcPts val="0"/>
              </a:spcBef>
              <a:spcAft>
                <a:spcPts val="1000"/>
              </a:spcAft>
              <a:buClr>
                <a:schemeClr val="tx1"/>
              </a:buClr>
              <a:buSzPct val="100000"/>
              <a:buFont typeface="Arial"/>
              <a:buChar char="•"/>
              <a:defRPr sz="1200" kern="1200" cap="none">
                <a:solidFill>
                  <a:schemeClr val="lt1"/>
                </a:solidFill>
                <a:effectLst/>
                <a:latin typeface="+mn-lt"/>
                <a:ea typeface="+mn-ea"/>
                <a:cs typeface="+mn-cs"/>
              </a:defRPr>
            </a:lvl5pPr>
            <a:lvl6pPr marL="2514600" indent="-228600" algn="r" defTabSz="457200" rtl="1" eaLnBrk="1" latinLnBrk="0" hangingPunct="1">
              <a:spcBef>
                <a:spcPts val="0"/>
              </a:spcBef>
              <a:spcAft>
                <a:spcPts val="1000"/>
              </a:spcAft>
              <a:buClr>
                <a:schemeClr val="tx1"/>
              </a:buClr>
              <a:buSzPct val="100000"/>
              <a:buFont typeface="Arial"/>
              <a:buChar char="•"/>
              <a:defRPr sz="1200" kern="1200" cap="none">
                <a:solidFill>
                  <a:schemeClr val="lt1"/>
                </a:solidFill>
                <a:effectLst/>
                <a:latin typeface="+mn-lt"/>
                <a:ea typeface="+mn-ea"/>
                <a:cs typeface="+mn-cs"/>
              </a:defRPr>
            </a:lvl6pPr>
            <a:lvl7pPr marL="2971800" indent="-228600" algn="r" defTabSz="457200" rtl="1" eaLnBrk="1" latinLnBrk="0" hangingPunct="1">
              <a:spcBef>
                <a:spcPts val="0"/>
              </a:spcBef>
              <a:spcAft>
                <a:spcPts val="1000"/>
              </a:spcAft>
              <a:buClr>
                <a:schemeClr val="tx1"/>
              </a:buClr>
              <a:buSzPct val="100000"/>
              <a:buFont typeface="Arial"/>
              <a:buChar char="•"/>
              <a:defRPr sz="1200" kern="1200" cap="none">
                <a:solidFill>
                  <a:schemeClr val="lt1"/>
                </a:solidFill>
                <a:effectLst/>
                <a:latin typeface="+mn-lt"/>
                <a:ea typeface="+mn-ea"/>
                <a:cs typeface="+mn-cs"/>
              </a:defRPr>
            </a:lvl7pPr>
            <a:lvl8pPr marL="3429000" indent="-228600" algn="r" defTabSz="457200" rtl="1" eaLnBrk="1" latinLnBrk="0" hangingPunct="1">
              <a:spcBef>
                <a:spcPts val="0"/>
              </a:spcBef>
              <a:spcAft>
                <a:spcPts val="1000"/>
              </a:spcAft>
              <a:buClr>
                <a:schemeClr val="tx1"/>
              </a:buClr>
              <a:buSzPct val="100000"/>
              <a:buFont typeface="Arial"/>
              <a:buChar char="•"/>
              <a:defRPr sz="1200" kern="1200" cap="none">
                <a:solidFill>
                  <a:schemeClr val="lt1"/>
                </a:solidFill>
                <a:effectLst/>
                <a:latin typeface="+mn-lt"/>
                <a:ea typeface="+mn-ea"/>
                <a:cs typeface="+mn-cs"/>
              </a:defRPr>
            </a:lvl8pPr>
            <a:lvl9pPr marL="3886200" indent="-228600" algn="r" defTabSz="457200" rtl="1" eaLnBrk="1" latinLnBrk="0" hangingPunct="1">
              <a:spcBef>
                <a:spcPts val="0"/>
              </a:spcBef>
              <a:spcAft>
                <a:spcPts val="1000"/>
              </a:spcAft>
              <a:buClr>
                <a:schemeClr val="tx1"/>
              </a:buClr>
              <a:buSzPct val="100000"/>
              <a:buFont typeface="Arial"/>
              <a:buChar char="•"/>
              <a:defRPr sz="1200" kern="1200" cap="none">
                <a:solidFill>
                  <a:schemeClr val="lt1"/>
                </a:solidFill>
                <a:effectLst/>
                <a:latin typeface="+mn-lt"/>
                <a:ea typeface="+mn-ea"/>
                <a:cs typeface="+mn-cs"/>
              </a:defRPr>
            </a:lvl9pPr>
          </a:lstStyle>
          <a:p>
            <a:pPr marL="0" indent="0" algn="ctr">
              <a:buNone/>
            </a:pPr>
            <a:r>
              <a:rPr lang="ar-SA" sz="2800" b="1" dirty="0">
                <a:ln w="1905"/>
                <a:solidFill>
                  <a:schemeClr val="tx1"/>
                </a:solidFill>
                <a:effectLst>
                  <a:innerShdw blurRad="69850" dist="43180" dir="5400000">
                    <a:srgbClr val="000000">
                      <a:alpha val="65000"/>
                    </a:srgbClr>
                  </a:innerShdw>
                </a:effectLst>
              </a:rPr>
              <a:t>4- من النظام السادس عشري إلى الثنائي</a:t>
            </a:r>
          </a:p>
          <a:p>
            <a:pPr marL="0" indent="0" algn="ctr">
              <a:buNone/>
            </a:pPr>
            <a:r>
              <a:rPr lang="en-US" sz="2800" b="1" dirty="0">
                <a:ln w="1905"/>
                <a:solidFill>
                  <a:schemeClr val="tx1"/>
                </a:solidFill>
                <a:effectLst>
                  <a:innerShdw blurRad="69850" dist="43180" dir="5400000">
                    <a:srgbClr val="000000">
                      <a:alpha val="65000"/>
                    </a:srgbClr>
                  </a:innerShdw>
                </a:effectLst>
              </a:rPr>
              <a:t>(F22)16</a:t>
            </a:r>
            <a:endParaRPr lang="ar-SA" sz="2800" b="1" dirty="0">
              <a:ln w="1905"/>
              <a:solidFill>
                <a:schemeClr val="tx1"/>
              </a:solidFill>
              <a:effectLst>
                <a:innerShdw blurRad="69850" dist="43180" dir="5400000">
                  <a:srgbClr val="000000">
                    <a:alpha val="65000"/>
                  </a:srgbClr>
                </a:innerShdw>
              </a:effectLst>
            </a:endParaRPr>
          </a:p>
        </p:txBody>
      </p:sp>
      <p:sp>
        <p:nvSpPr>
          <p:cNvPr id="6" name="عنصر نائب للمحتوى 2">
            <a:extLst>
              <a:ext uri="{FF2B5EF4-FFF2-40B4-BE49-F238E27FC236}">
                <a16:creationId xmlns:a16="http://schemas.microsoft.com/office/drawing/2014/main" id="{44B8486C-7BC4-476A-B5EE-B8010CCAF521}"/>
              </a:ext>
            </a:extLst>
          </p:cNvPr>
          <p:cNvSpPr txBox="1">
            <a:spLocks/>
          </p:cNvSpPr>
          <p:nvPr/>
        </p:nvSpPr>
        <p:spPr>
          <a:xfrm>
            <a:off x="3834336" y="4007769"/>
            <a:ext cx="5217929" cy="1004300"/>
          </a:xfrm>
          <a:prstGeom prst="rect">
            <a:avLst/>
          </a:prstGeom>
          <a:solidFill>
            <a:schemeClr val="bg1"/>
          </a:solidFill>
          <a:scene3d>
            <a:camera prst="orthographicFront"/>
            <a:lightRig rig="threePt" dir="t"/>
          </a:scene3d>
          <a:sp3d>
            <a:bevelT w="139700" h="139700" prst="divot"/>
          </a:sp3d>
        </p:spPr>
        <p:style>
          <a:lnRef idx="1">
            <a:schemeClr val="accent4"/>
          </a:lnRef>
          <a:fillRef idx="3">
            <a:schemeClr val="accent4"/>
          </a:fillRef>
          <a:effectRef idx="2">
            <a:schemeClr val="accent4"/>
          </a:effectRef>
          <a:fontRef idx="minor">
            <a:schemeClr val="lt1"/>
          </a:fontRef>
        </p:style>
        <p:txBody>
          <a:bodyPr vert="horz" lIns="91440" tIns="45720" rIns="91440" bIns="45720" rtlCol="0" anchor="ctr">
            <a:normAutofit fontScale="92500" lnSpcReduction="20000"/>
            <a:scene3d>
              <a:camera prst="orthographicFront"/>
              <a:lightRig rig="glow" dir="tl">
                <a:rot lat="0" lon="0" rev="5400000"/>
              </a:lightRig>
            </a:scene3d>
            <a:sp3d contourW="12700">
              <a:bevelT w="25400" h="25400"/>
              <a:contourClr>
                <a:schemeClr val="accent6">
                  <a:shade val="73000"/>
                </a:schemeClr>
              </a:contourClr>
            </a:sp3d>
          </a:bodyPr>
          <a:lstStyle>
            <a:lvl1pPr marL="285750" indent="-285750" algn="r" defTabSz="457200" rtl="1" eaLnBrk="1" latinLnBrk="0" hangingPunct="1">
              <a:spcBef>
                <a:spcPts val="0"/>
              </a:spcBef>
              <a:spcAft>
                <a:spcPts val="1000"/>
              </a:spcAft>
              <a:buClr>
                <a:schemeClr val="tx1"/>
              </a:buClr>
              <a:buSzPct val="100000"/>
              <a:buFont typeface="Arial"/>
              <a:buChar char="•"/>
              <a:defRPr sz="1800" kern="1200" cap="none">
                <a:solidFill>
                  <a:schemeClr val="lt1"/>
                </a:solidFill>
                <a:effectLst/>
                <a:latin typeface="+mn-lt"/>
                <a:ea typeface="+mn-ea"/>
                <a:cs typeface="+mn-cs"/>
              </a:defRPr>
            </a:lvl1pPr>
            <a:lvl2pPr marL="742950" indent="-285750" algn="r" defTabSz="457200" rtl="1" eaLnBrk="1" latinLnBrk="0" hangingPunct="1">
              <a:spcBef>
                <a:spcPts val="0"/>
              </a:spcBef>
              <a:spcAft>
                <a:spcPts val="1000"/>
              </a:spcAft>
              <a:buClr>
                <a:schemeClr val="tx1"/>
              </a:buClr>
              <a:buSzPct val="100000"/>
              <a:buFont typeface="Arial"/>
              <a:buChar char="•"/>
              <a:defRPr sz="1600" kern="1200" cap="none">
                <a:solidFill>
                  <a:schemeClr val="lt1"/>
                </a:solidFill>
                <a:effectLst/>
                <a:latin typeface="+mn-lt"/>
                <a:ea typeface="+mn-ea"/>
                <a:cs typeface="+mn-cs"/>
              </a:defRPr>
            </a:lvl2pPr>
            <a:lvl3pPr marL="1200150" indent="-285750" algn="r" defTabSz="457200" rtl="1" eaLnBrk="1" latinLnBrk="0" hangingPunct="1">
              <a:spcBef>
                <a:spcPts val="0"/>
              </a:spcBef>
              <a:spcAft>
                <a:spcPts val="1000"/>
              </a:spcAft>
              <a:buClr>
                <a:schemeClr val="tx1"/>
              </a:buClr>
              <a:buSzPct val="100000"/>
              <a:buFont typeface="Arial"/>
              <a:buChar char="•"/>
              <a:defRPr sz="1400" kern="1200" cap="none">
                <a:solidFill>
                  <a:schemeClr val="lt1"/>
                </a:solidFill>
                <a:effectLst/>
                <a:latin typeface="+mn-lt"/>
                <a:ea typeface="+mn-ea"/>
                <a:cs typeface="+mn-cs"/>
              </a:defRPr>
            </a:lvl3pPr>
            <a:lvl4pPr marL="1543050" indent="-171450" algn="r" defTabSz="457200" rtl="1" eaLnBrk="1" latinLnBrk="0" hangingPunct="1">
              <a:spcBef>
                <a:spcPts val="0"/>
              </a:spcBef>
              <a:spcAft>
                <a:spcPts val="1000"/>
              </a:spcAft>
              <a:buClr>
                <a:schemeClr val="tx1"/>
              </a:buClr>
              <a:buSzPct val="100000"/>
              <a:buFont typeface="Arial"/>
              <a:buChar char="•"/>
              <a:defRPr sz="1200" kern="1200" cap="none">
                <a:solidFill>
                  <a:schemeClr val="lt1"/>
                </a:solidFill>
                <a:effectLst/>
                <a:latin typeface="+mn-lt"/>
                <a:ea typeface="+mn-ea"/>
                <a:cs typeface="+mn-cs"/>
              </a:defRPr>
            </a:lvl4pPr>
            <a:lvl5pPr marL="2000250" indent="-171450" algn="r" defTabSz="457200" rtl="1" eaLnBrk="1" latinLnBrk="0" hangingPunct="1">
              <a:spcBef>
                <a:spcPts val="0"/>
              </a:spcBef>
              <a:spcAft>
                <a:spcPts val="1000"/>
              </a:spcAft>
              <a:buClr>
                <a:schemeClr val="tx1"/>
              </a:buClr>
              <a:buSzPct val="100000"/>
              <a:buFont typeface="Arial"/>
              <a:buChar char="•"/>
              <a:defRPr sz="1200" kern="1200" cap="none">
                <a:solidFill>
                  <a:schemeClr val="lt1"/>
                </a:solidFill>
                <a:effectLst/>
                <a:latin typeface="+mn-lt"/>
                <a:ea typeface="+mn-ea"/>
                <a:cs typeface="+mn-cs"/>
              </a:defRPr>
            </a:lvl5pPr>
            <a:lvl6pPr marL="2514600" indent="-228600" algn="r" defTabSz="457200" rtl="1" eaLnBrk="1" latinLnBrk="0" hangingPunct="1">
              <a:spcBef>
                <a:spcPts val="0"/>
              </a:spcBef>
              <a:spcAft>
                <a:spcPts val="1000"/>
              </a:spcAft>
              <a:buClr>
                <a:schemeClr val="tx1"/>
              </a:buClr>
              <a:buSzPct val="100000"/>
              <a:buFont typeface="Arial"/>
              <a:buChar char="•"/>
              <a:defRPr sz="1200" kern="1200" cap="none">
                <a:solidFill>
                  <a:schemeClr val="lt1"/>
                </a:solidFill>
                <a:effectLst/>
                <a:latin typeface="+mn-lt"/>
                <a:ea typeface="+mn-ea"/>
                <a:cs typeface="+mn-cs"/>
              </a:defRPr>
            </a:lvl6pPr>
            <a:lvl7pPr marL="2971800" indent="-228600" algn="r" defTabSz="457200" rtl="1" eaLnBrk="1" latinLnBrk="0" hangingPunct="1">
              <a:spcBef>
                <a:spcPts val="0"/>
              </a:spcBef>
              <a:spcAft>
                <a:spcPts val="1000"/>
              </a:spcAft>
              <a:buClr>
                <a:schemeClr val="tx1"/>
              </a:buClr>
              <a:buSzPct val="100000"/>
              <a:buFont typeface="Arial"/>
              <a:buChar char="•"/>
              <a:defRPr sz="1200" kern="1200" cap="none">
                <a:solidFill>
                  <a:schemeClr val="lt1"/>
                </a:solidFill>
                <a:effectLst/>
                <a:latin typeface="+mn-lt"/>
                <a:ea typeface="+mn-ea"/>
                <a:cs typeface="+mn-cs"/>
              </a:defRPr>
            </a:lvl7pPr>
            <a:lvl8pPr marL="3429000" indent="-228600" algn="r" defTabSz="457200" rtl="1" eaLnBrk="1" latinLnBrk="0" hangingPunct="1">
              <a:spcBef>
                <a:spcPts val="0"/>
              </a:spcBef>
              <a:spcAft>
                <a:spcPts val="1000"/>
              </a:spcAft>
              <a:buClr>
                <a:schemeClr val="tx1"/>
              </a:buClr>
              <a:buSzPct val="100000"/>
              <a:buFont typeface="Arial"/>
              <a:buChar char="•"/>
              <a:defRPr sz="1200" kern="1200" cap="none">
                <a:solidFill>
                  <a:schemeClr val="lt1"/>
                </a:solidFill>
                <a:effectLst/>
                <a:latin typeface="+mn-lt"/>
                <a:ea typeface="+mn-ea"/>
                <a:cs typeface="+mn-cs"/>
              </a:defRPr>
            </a:lvl8pPr>
            <a:lvl9pPr marL="3886200" indent="-228600" algn="r" defTabSz="457200" rtl="1" eaLnBrk="1" latinLnBrk="0" hangingPunct="1">
              <a:spcBef>
                <a:spcPts val="0"/>
              </a:spcBef>
              <a:spcAft>
                <a:spcPts val="1000"/>
              </a:spcAft>
              <a:buClr>
                <a:schemeClr val="tx1"/>
              </a:buClr>
              <a:buSzPct val="100000"/>
              <a:buFont typeface="Arial"/>
              <a:buChar char="•"/>
              <a:defRPr sz="1200" kern="1200" cap="none">
                <a:solidFill>
                  <a:schemeClr val="lt1"/>
                </a:solidFill>
                <a:effectLst/>
                <a:latin typeface="+mn-lt"/>
                <a:ea typeface="+mn-ea"/>
                <a:cs typeface="+mn-cs"/>
              </a:defRPr>
            </a:lvl9pPr>
          </a:lstStyle>
          <a:p>
            <a:pPr marL="0" indent="0" algn="ctr">
              <a:buNone/>
            </a:pPr>
            <a:r>
              <a:rPr lang="ar-SA"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3</a:t>
            </a:r>
            <a:r>
              <a:rPr lang="ar-SA" sz="2800" b="1" dirty="0">
                <a:ln w="1905"/>
                <a:solidFill>
                  <a:schemeClr val="tx1"/>
                </a:solidFill>
                <a:effectLst>
                  <a:innerShdw blurRad="69850" dist="43180" dir="5400000">
                    <a:srgbClr val="000000">
                      <a:alpha val="65000"/>
                    </a:srgbClr>
                  </a:innerShdw>
                </a:effectLst>
              </a:rPr>
              <a:t>- من النظام الثنائي إلى العشري</a:t>
            </a:r>
          </a:p>
          <a:p>
            <a:pPr marL="0" indent="0" algn="ctr">
              <a:buNone/>
            </a:pPr>
            <a:r>
              <a:rPr lang="en-US" sz="2800" b="1" dirty="0">
                <a:ln w="1905"/>
                <a:solidFill>
                  <a:schemeClr val="tx1"/>
                </a:solidFill>
                <a:effectLst>
                  <a:innerShdw blurRad="69850" dist="43180" dir="5400000">
                    <a:srgbClr val="000000">
                      <a:alpha val="65000"/>
                    </a:srgbClr>
                  </a:innerShdw>
                </a:effectLst>
              </a:rPr>
              <a:t>(</a:t>
            </a:r>
            <a:r>
              <a:rPr lang="en-US" sz="2800" dirty="0">
                <a:solidFill>
                  <a:schemeClr val="accent1">
                    <a:lumMod val="75000"/>
                  </a:schemeClr>
                </a:solidFill>
              </a:rPr>
              <a:t>1010</a:t>
            </a:r>
            <a:r>
              <a:rPr lang="en-US" sz="2800" b="1" dirty="0">
                <a:ln w="1905"/>
                <a:solidFill>
                  <a:schemeClr val="tx1"/>
                </a:solidFill>
                <a:effectLst>
                  <a:innerShdw blurRad="69850" dist="43180" dir="5400000">
                    <a:srgbClr val="000000">
                      <a:alpha val="65000"/>
                    </a:srgbClr>
                  </a:innerShdw>
                </a:effectLst>
              </a:rPr>
              <a:t>)2</a:t>
            </a:r>
            <a:endParaRPr lang="ar-SA" sz="2800" b="1" dirty="0">
              <a:ln w="1905"/>
              <a:solidFill>
                <a:schemeClr val="tx1"/>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5969908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83" name="Oval 11"/>
          <p:cNvSpPr>
            <a:spLocks noChangeArrowheads="1"/>
          </p:cNvSpPr>
          <p:nvPr/>
        </p:nvSpPr>
        <p:spPr bwMode="auto">
          <a:xfrm>
            <a:off x="2667000" y="4495800"/>
            <a:ext cx="152400" cy="152400"/>
          </a:xfrm>
          <a:prstGeom prst="ellipse">
            <a:avLst/>
          </a:prstGeom>
          <a:solidFill>
            <a:srgbClr val="B3EDEC">
              <a:alpha val="58038"/>
            </a:srgbClr>
          </a:solidFill>
          <a:ln w="9525">
            <a:noFill/>
            <a:round/>
            <a:headEnd/>
            <a:tailEnd/>
          </a:ln>
        </p:spPr>
        <p:txBody>
          <a:bodyPr wrap="none" anchor="ctr"/>
          <a:lstStyle/>
          <a:p>
            <a:endParaRPr lang="ar-SA">
              <a:latin typeface="Calibri" pitchFamily="34" charset="0"/>
            </a:endParaRPr>
          </a:p>
        </p:txBody>
      </p:sp>
      <p:sp>
        <p:nvSpPr>
          <p:cNvPr id="28684" name="Oval 12"/>
          <p:cNvSpPr>
            <a:spLocks noChangeArrowheads="1"/>
          </p:cNvSpPr>
          <p:nvPr/>
        </p:nvSpPr>
        <p:spPr bwMode="auto">
          <a:xfrm>
            <a:off x="3048000" y="4724400"/>
            <a:ext cx="152400" cy="152400"/>
          </a:xfrm>
          <a:prstGeom prst="ellipse">
            <a:avLst/>
          </a:prstGeom>
          <a:solidFill>
            <a:srgbClr val="B3EDEC">
              <a:alpha val="58038"/>
            </a:srgbClr>
          </a:solidFill>
          <a:ln w="9525">
            <a:noFill/>
            <a:round/>
            <a:headEnd/>
            <a:tailEnd/>
          </a:ln>
        </p:spPr>
        <p:txBody>
          <a:bodyPr wrap="none" anchor="ctr"/>
          <a:lstStyle/>
          <a:p>
            <a:endParaRPr lang="ar-SA">
              <a:latin typeface="Calibri" pitchFamily="34" charset="0"/>
            </a:endParaRPr>
          </a:p>
        </p:txBody>
      </p:sp>
      <p:sp>
        <p:nvSpPr>
          <p:cNvPr id="28685" name="Oval 13"/>
          <p:cNvSpPr>
            <a:spLocks noChangeArrowheads="1"/>
          </p:cNvSpPr>
          <p:nvPr/>
        </p:nvSpPr>
        <p:spPr bwMode="auto">
          <a:xfrm>
            <a:off x="2286000" y="4191000"/>
            <a:ext cx="152400" cy="152400"/>
          </a:xfrm>
          <a:prstGeom prst="ellipse">
            <a:avLst/>
          </a:prstGeom>
          <a:solidFill>
            <a:srgbClr val="B3EDEC">
              <a:alpha val="58038"/>
            </a:srgbClr>
          </a:solidFill>
          <a:ln w="9525">
            <a:noFill/>
            <a:round/>
            <a:headEnd/>
            <a:tailEnd/>
          </a:ln>
        </p:spPr>
        <p:txBody>
          <a:bodyPr wrap="none" anchor="ctr"/>
          <a:lstStyle/>
          <a:p>
            <a:endParaRPr lang="ar-SA">
              <a:latin typeface="Calibri" pitchFamily="34" charset="0"/>
            </a:endParaRPr>
          </a:p>
        </p:txBody>
      </p:sp>
      <p:sp>
        <p:nvSpPr>
          <p:cNvPr id="7" name="نجمة مكونة من 10 نقاط 6"/>
          <p:cNvSpPr/>
          <p:nvPr/>
        </p:nvSpPr>
        <p:spPr>
          <a:xfrm>
            <a:off x="1187624" y="980728"/>
            <a:ext cx="6696744" cy="4938464"/>
          </a:xfrm>
          <a:prstGeom prst="star10">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4000" dirty="0">
                <a:ln w="18415" cmpd="sng">
                  <a:solidFill>
                    <a:srgbClr val="FFFFFF"/>
                  </a:solidFill>
                  <a:prstDash val="solid"/>
                </a:ln>
                <a:solidFill>
                  <a:srgbClr val="FFFFFF"/>
                </a:solidFill>
                <a:effectLst>
                  <a:outerShdw blurRad="63500" dir="3600000" algn="tl" rotWithShape="0">
                    <a:srgbClr val="000000">
                      <a:alpha val="70000"/>
                    </a:srgbClr>
                  </a:outerShdw>
                </a:effectLst>
              </a:rPr>
              <a:t>بما ان الحاسب لا يتعامل الا مع النظام الثنائي فما فائدة النظام الثماني و الست عشري ؟</a:t>
            </a:r>
          </a:p>
        </p:txBody>
      </p:sp>
    </p:spTree>
    <p:extLst>
      <p:ext uri="{BB962C8B-B14F-4D97-AF65-F5344CB8AC3E}">
        <p14:creationId xmlns:p14="http://schemas.microsoft.com/office/powerpoint/2010/main" val="946825178"/>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مستدير الزوايا 2"/>
          <p:cNvSpPr/>
          <p:nvPr/>
        </p:nvSpPr>
        <p:spPr>
          <a:xfrm>
            <a:off x="251520" y="1484784"/>
            <a:ext cx="8496944" cy="5184576"/>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endParaRPr lang="ar-SA"/>
          </a:p>
        </p:txBody>
      </p:sp>
      <p:sp>
        <p:nvSpPr>
          <p:cNvPr id="2" name="Rectangle 4"/>
          <p:cNvSpPr>
            <a:spLocks noChangeArrowheads="1"/>
          </p:cNvSpPr>
          <p:nvPr/>
        </p:nvSpPr>
        <p:spPr bwMode="auto">
          <a:xfrm>
            <a:off x="611560" y="1556792"/>
            <a:ext cx="8064896" cy="4201150"/>
          </a:xfrm>
          <a:prstGeom prst="rect">
            <a:avLst/>
          </a:prstGeom>
          <a:noFill/>
          <a:ln w="9525">
            <a:noFill/>
            <a:miter lim="800000"/>
            <a:headEnd/>
            <a:tailEnd/>
          </a:ln>
        </p:spPr>
        <p:txBody>
          <a:bodyPr wrap="square">
            <a:spAutoFit/>
          </a:bodyPr>
          <a:lstStyle/>
          <a:p>
            <a:pPr lvl="2"/>
            <a:r>
              <a:rPr lang="ar-SA" sz="3300" b="1" dirty="0">
                <a:ln>
                  <a:solidFill>
                    <a:schemeClr val="bg1"/>
                  </a:solidFill>
                </a:ln>
                <a:solidFill>
                  <a:prstClr val="white"/>
                </a:solidFill>
                <a:effectLst>
                  <a:glow rad="101600">
                    <a:prstClr val="black">
                      <a:alpha val="60000"/>
                    </a:prstClr>
                  </a:glow>
                  <a:outerShdw blurRad="38100" dist="38100" dir="2700000" algn="tl">
                    <a:srgbClr val="000000">
                      <a:alpha val="43137"/>
                    </a:srgbClr>
                  </a:outerShdw>
                </a:effectLst>
                <a:cs typeface="AL-Mohanad Bold" pitchFamily="2" charset="-78"/>
              </a:rPr>
              <a:t>كلما قل الاساس كلما احتجنا الى عدد اكبر من الخانات لتمثيل العدد .. لذلك يصعب التعامل باستخدام النظام الثنائي </a:t>
            </a:r>
            <a:r>
              <a:rPr lang="ar-SA" sz="3300" b="1" dirty="0" err="1">
                <a:ln>
                  <a:solidFill>
                    <a:schemeClr val="bg1"/>
                  </a:solidFill>
                </a:ln>
                <a:solidFill>
                  <a:prstClr val="white"/>
                </a:solidFill>
                <a:effectLst>
                  <a:glow rad="101600">
                    <a:prstClr val="black">
                      <a:alpha val="60000"/>
                    </a:prstClr>
                  </a:glow>
                  <a:outerShdw blurRad="38100" dist="38100" dir="2700000" algn="tl">
                    <a:srgbClr val="000000">
                      <a:alpha val="43137"/>
                    </a:srgbClr>
                  </a:outerShdw>
                </a:effectLst>
                <a:cs typeface="AL-Mohanad Bold" pitchFamily="2" charset="-78"/>
              </a:rPr>
              <a:t>للاعداد</a:t>
            </a:r>
            <a:r>
              <a:rPr lang="ar-SA" sz="3300" b="1" dirty="0">
                <a:ln>
                  <a:solidFill>
                    <a:schemeClr val="bg1"/>
                  </a:solidFill>
                </a:ln>
                <a:solidFill>
                  <a:prstClr val="white"/>
                </a:solidFill>
                <a:effectLst>
                  <a:glow rad="101600">
                    <a:prstClr val="black">
                      <a:alpha val="60000"/>
                    </a:prstClr>
                  </a:glow>
                  <a:outerShdw blurRad="38100" dist="38100" dir="2700000" algn="tl">
                    <a:srgbClr val="000000">
                      <a:alpha val="43137"/>
                    </a:srgbClr>
                  </a:outerShdw>
                </a:effectLst>
                <a:cs typeface="AL-Mohanad Bold" pitchFamily="2" charset="-78"/>
              </a:rPr>
              <a:t> </a:t>
            </a:r>
            <a:r>
              <a:rPr lang="ar-SA" sz="3300" b="1" dirty="0" err="1">
                <a:ln>
                  <a:solidFill>
                    <a:schemeClr val="bg1"/>
                  </a:solidFill>
                </a:ln>
                <a:solidFill>
                  <a:prstClr val="white"/>
                </a:solidFill>
                <a:effectLst>
                  <a:glow rad="101600">
                    <a:prstClr val="black">
                      <a:alpha val="60000"/>
                    </a:prstClr>
                  </a:glow>
                  <a:outerShdw blurRad="38100" dist="38100" dir="2700000" algn="tl">
                    <a:srgbClr val="000000">
                      <a:alpha val="43137"/>
                    </a:srgbClr>
                  </a:outerShdw>
                </a:effectLst>
                <a:cs typeface="AL-Mohanad Bold" pitchFamily="2" charset="-78"/>
              </a:rPr>
              <a:t>الكبيره</a:t>
            </a:r>
            <a:r>
              <a:rPr lang="ar-SA" sz="3300" b="1" dirty="0">
                <a:ln>
                  <a:solidFill>
                    <a:schemeClr val="bg1"/>
                  </a:solidFill>
                </a:ln>
                <a:solidFill>
                  <a:prstClr val="white"/>
                </a:solidFill>
                <a:effectLst>
                  <a:glow rad="101600">
                    <a:prstClr val="black">
                      <a:alpha val="60000"/>
                    </a:prstClr>
                  </a:glow>
                  <a:outerShdw blurRad="38100" dist="38100" dir="2700000" algn="tl">
                    <a:srgbClr val="000000">
                      <a:alpha val="43137"/>
                    </a:srgbClr>
                  </a:outerShdw>
                </a:effectLst>
                <a:cs typeface="AL-Mohanad Bold" pitchFamily="2" charset="-78"/>
              </a:rPr>
              <a:t> و من هنا تظهر فائدة النظامين الثماني و الست عشري حيث توجد علاقة </a:t>
            </a:r>
            <a:r>
              <a:rPr lang="ar-SA" sz="3300" b="1" dirty="0" err="1">
                <a:ln>
                  <a:solidFill>
                    <a:schemeClr val="bg1"/>
                  </a:solidFill>
                </a:ln>
                <a:solidFill>
                  <a:prstClr val="white"/>
                </a:solidFill>
                <a:effectLst>
                  <a:glow rad="101600">
                    <a:prstClr val="black">
                      <a:alpha val="60000"/>
                    </a:prstClr>
                  </a:glow>
                  <a:outerShdw blurRad="38100" dist="38100" dir="2700000" algn="tl">
                    <a:srgbClr val="000000">
                      <a:alpha val="43137"/>
                    </a:srgbClr>
                  </a:outerShdw>
                </a:effectLst>
                <a:cs typeface="AL-Mohanad Bold" pitchFamily="2" charset="-78"/>
              </a:rPr>
              <a:t>بسيطه</a:t>
            </a:r>
            <a:r>
              <a:rPr lang="ar-SA" sz="3300" b="1" dirty="0">
                <a:ln>
                  <a:solidFill>
                    <a:schemeClr val="bg1"/>
                  </a:solidFill>
                </a:ln>
                <a:solidFill>
                  <a:prstClr val="white"/>
                </a:solidFill>
                <a:effectLst>
                  <a:glow rad="101600">
                    <a:prstClr val="black">
                      <a:alpha val="60000"/>
                    </a:prstClr>
                  </a:glow>
                  <a:outerShdw blurRad="38100" dist="38100" dir="2700000" algn="tl">
                    <a:srgbClr val="000000">
                      <a:alpha val="43137"/>
                    </a:srgbClr>
                  </a:outerShdw>
                </a:effectLst>
                <a:cs typeface="AL-Mohanad Bold" pitchFamily="2" charset="-78"/>
              </a:rPr>
              <a:t> بينهما مع النظام الثنائي .. </a:t>
            </a:r>
          </a:p>
          <a:p>
            <a:pPr lvl="2"/>
            <a:r>
              <a:rPr lang="ar-SA" sz="3300" b="1" dirty="0">
                <a:ln>
                  <a:solidFill>
                    <a:schemeClr val="bg1"/>
                  </a:solidFill>
                </a:ln>
                <a:solidFill>
                  <a:prstClr val="white"/>
                </a:solidFill>
                <a:effectLst>
                  <a:glow rad="101600">
                    <a:prstClr val="black">
                      <a:alpha val="60000"/>
                    </a:prstClr>
                  </a:glow>
                  <a:outerShdw blurRad="38100" dist="38100" dir="2700000" algn="tl">
                    <a:srgbClr val="000000">
                      <a:alpha val="43137"/>
                    </a:srgbClr>
                  </a:outerShdw>
                </a:effectLst>
                <a:cs typeface="AL-Mohanad Bold" pitchFamily="2" charset="-78"/>
              </a:rPr>
              <a:t>تتمثل في اعتبار ان كل </a:t>
            </a:r>
            <a:r>
              <a:rPr lang="ar-SA" sz="3600" b="1" dirty="0" err="1">
                <a:ln>
                  <a:solidFill>
                    <a:schemeClr val="bg1"/>
                  </a:solidFill>
                </a:ln>
                <a:solidFill>
                  <a:srgbClr val="FF0000"/>
                </a:solidFill>
                <a:effectLst>
                  <a:glow rad="101600">
                    <a:prstClr val="black">
                      <a:alpha val="60000"/>
                    </a:prstClr>
                  </a:glow>
                  <a:outerShdw blurRad="38100" dist="38100" dir="2700000" algn="tl">
                    <a:srgbClr val="000000">
                      <a:alpha val="43137"/>
                    </a:srgbClr>
                  </a:outerShdw>
                </a:effectLst>
                <a:cs typeface="AL-Mohanad Bold" pitchFamily="2" charset="-78"/>
              </a:rPr>
              <a:t>ثلاثه</a:t>
            </a:r>
            <a:r>
              <a:rPr lang="ar-SA" sz="3600" b="1" dirty="0">
                <a:ln>
                  <a:solidFill>
                    <a:schemeClr val="bg1"/>
                  </a:solidFill>
                </a:ln>
                <a:solidFill>
                  <a:srgbClr val="FF0000"/>
                </a:solidFill>
                <a:effectLst>
                  <a:glow rad="101600">
                    <a:prstClr val="black">
                      <a:alpha val="60000"/>
                    </a:prstClr>
                  </a:glow>
                  <a:outerShdw blurRad="38100" dist="38100" dir="2700000" algn="tl">
                    <a:srgbClr val="000000">
                      <a:alpha val="43137"/>
                    </a:srgbClr>
                  </a:outerShdw>
                </a:effectLst>
                <a:cs typeface="AL-Mohanad Bold" pitchFamily="2" charset="-78"/>
              </a:rPr>
              <a:t> خانات </a:t>
            </a:r>
            <a:r>
              <a:rPr lang="ar-SA" sz="3300" b="1" dirty="0">
                <a:ln>
                  <a:solidFill>
                    <a:schemeClr val="bg1"/>
                  </a:solidFill>
                </a:ln>
                <a:solidFill>
                  <a:prstClr val="white"/>
                </a:solidFill>
                <a:effectLst>
                  <a:glow rad="101600">
                    <a:prstClr val="black">
                      <a:alpha val="60000"/>
                    </a:prstClr>
                  </a:glow>
                  <a:outerShdw blurRad="38100" dist="38100" dir="2700000" algn="tl">
                    <a:srgbClr val="000000">
                      <a:alpha val="43137"/>
                    </a:srgbClr>
                  </a:outerShdw>
                </a:effectLst>
                <a:cs typeface="AL-Mohanad Bold" pitchFamily="2" charset="-78"/>
              </a:rPr>
              <a:t>في النظام الثنائي تمثل </a:t>
            </a:r>
            <a:r>
              <a:rPr lang="ar-SA" sz="3300" b="1" dirty="0">
                <a:ln>
                  <a:solidFill>
                    <a:schemeClr val="bg1"/>
                  </a:solidFill>
                </a:ln>
                <a:solidFill>
                  <a:srgbClr val="FF0000"/>
                </a:solidFill>
                <a:effectLst>
                  <a:glow rad="101600">
                    <a:prstClr val="black">
                      <a:alpha val="60000"/>
                    </a:prstClr>
                  </a:glow>
                  <a:outerShdw blurRad="38100" dist="38100" dir="2700000" algn="tl">
                    <a:srgbClr val="000000">
                      <a:alpha val="43137"/>
                    </a:srgbClr>
                  </a:outerShdw>
                </a:effectLst>
                <a:cs typeface="AL-Mohanad Bold" pitchFamily="2" charset="-78"/>
              </a:rPr>
              <a:t>خانه رمز واحده</a:t>
            </a:r>
            <a:r>
              <a:rPr lang="ar-SA" sz="3300" b="1" dirty="0">
                <a:ln>
                  <a:solidFill>
                    <a:schemeClr val="bg1"/>
                  </a:solidFill>
                </a:ln>
                <a:solidFill>
                  <a:prstClr val="white"/>
                </a:solidFill>
                <a:effectLst>
                  <a:glow rad="101600">
                    <a:prstClr val="black">
                      <a:alpha val="60000"/>
                    </a:prstClr>
                  </a:glow>
                  <a:outerShdw blurRad="38100" dist="38100" dir="2700000" algn="tl">
                    <a:srgbClr val="000000">
                      <a:alpha val="43137"/>
                    </a:srgbClr>
                  </a:outerShdw>
                </a:effectLst>
                <a:cs typeface="AL-Mohanad Bold" pitchFamily="2" charset="-78"/>
              </a:rPr>
              <a:t> بالنظام الثماني .. و ان كل </a:t>
            </a:r>
            <a:r>
              <a:rPr lang="ar-SA" sz="3300" b="1" dirty="0">
                <a:ln>
                  <a:solidFill>
                    <a:schemeClr val="bg1"/>
                  </a:solidFill>
                </a:ln>
                <a:solidFill>
                  <a:srgbClr val="FF0000"/>
                </a:solidFill>
                <a:effectLst>
                  <a:glow rad="101600">
                    <a:prstClr val="black">
                      <a:alpha val="60000"/>
                    </a:prstClr>
                  </a:glow>
                  <a:outerShdw blurRad="38100" dist="38100" dir="2700000" algn="tl">
                    <a:srgbClr val="000000">
                      <a:alpha val="43137"/>
                    </a:srgbClr>
                  </a:outerShdw>
                </a:effectLst>
                <a:cs typeface="AL-Mohanad Bold" pitchFamily="2" charset="-78"/>
              </a:rPr>
              <a:t>اربع خانات </a:t>
            </a:r>
            <a:r>
              <a:rPr lang="ar-SA" sz="3300" b="1" dirty="0">
                <a:ln>
                  <a:solidFill>
                    <a:schemeClr val="bg1"/>
                  </a:solidFill>
                </a:ln>
                <a:solidFill>
                  <a:prstClr val="white"/>
                </a:solidFill>
                <a:effectLst>
                  <a:glow rad="101600">
                    <a:prstClr val="black">
                      <a:alpha val="60000"/>
                    </a:prstClr>
                  </a:glow>
                  <a:outerShdw blurRad="38100" dist="38100" dir="2700000" algn="tl">
                    <a:srgbClr val="000000">
                      <a:alpha val="43137"/>
                    </a:srgbClr>
                  </a:outerShdw>
                </a:effectLst>
                <a:cs typeface="AL-Mohanad Bold" pitchFamily="2" charset="-78"/>
              </a:rPr>
              <a:t>بالثنائي تمثل </a:t>
            </a:r>
            <a:r>
              <a:rPr lang="ar-SA" sz="3300" b="1" dirty="0">
                <a:ln>
                  <a:solidFill>
                    <a:schemeClr val="bg1"/>
                  </a:solidFill>
                </a:ln>
                <a:solidFill>
                  <a:srgbClr val="FF0000"/>
                </a:solidFill>
                <a:effectLst>
                  <a:glow rad="101600">
                    <a:prstClr val="black">
                      <a:alpha val="60000"/>
                    </a:prstClr>
                  </a:glow>
                  <a:outerShdw blurRad="38100" dist="38100" dir="2700000" algn="tl">
                    <a:srgbClr val="000000">
                      <a:alpha val="43137"/>
                    </a:srgbClr>
                  </a:outerShdw>
                </a:effectLst>
                <a:cs typeface="AL-Mohanad Bold" pitchFamily="2" charset="-78"/>
              </a:rPr>
              <a:t>خانه رمز واحد </a:t>
            </a:r>
            <a:r>
              <a:rPr lang="ar-SA" sz="3300" b="1" dirty="0">
                <a:ln>
                  <a:solidFill>
                    <a:schemeClr val="bg1"/>
                  </a:solidFill>
                </a:ln>
                <a:solidFill>
                  <a:prstClr val="white"/>
                </a:solidFill>
                <a:effectLst>
                  <a:glow rad="101600">
                    <a:prstClr val="black">
                      <a:alpha val="60000"/>
                    </a:prstClr>
                  </a:glow>
                  <a:outerShdw blurRad="38100" dist="38100" dir="2700000" algn="tl">
                    <a:srgbClr val="000000">
                      <a:alpha val="43137"/>
                    </a:srgbClr>
                  </a:outerShdw>
                </a:effectLst>
                <a:cs typeface="AL-Mohanad Bold" pitchFamily="2" charset="-78"/>
              </a:rPr>
              <a:t>بالنظام الست عشري</a:t>
            </a:r>
            <a:endParaRPr lang="en-US" sz="3300" b="1" dirty="0">
              <a:ln>
                <a:solidFill>
                  <a:schemeClr val="bg1"/>
                </a:solidFill>
              </a:ln>
              <a:solidFill>
                <a:prstClr val="white"/>
              </a:solidFill>
              <a:effectLst>
                <a:glow rad="101600">
                  <a:prstClr val="black">
                    <a:alpha val="60000"/>
                  </a:prstClr>
                </a:glow>
                <a:outerShdw blurRad="38100" dist="38100" dir="2700000" algn="tl">
                  <a:srgbClr val="000000">
                    <a:alpha val="43137"/>
                  </a:srgbClr>
                </a:outerShdw>
              </a:effectLst>
              <a:cs typeface="AL-Mohanad Bold" pitchFamily="2" charset="-78"/>
            </a:endParaRPr>
          </a:p>
        </p:txBody>
      </p:sp>
      <p:sp>
        <p:nvSpPr>
          <p:cNvPr id="5" name="مخطط انسيابي: محطة طرفية 4"/>
          <p:cNvSpPr/>
          <p:nvPr/>
        </p:nvSpPr>
        <p:spPr>
          <a:xfrm>
            <a:off x="755576" y="188640"/>
            <a:ext cx="7416824" cy="1152128"/>
          </a:xfrm>
          <a:prstGeom prst="flowChartTerminator">
            <a:avLst/>
          </a:prstGeom>
        </p:spPr>
        <p:style>
          <a:lnRef idx="0">
            <a:schemeClr val="accent5"/>
          </a:lnRef>
          <a:fillRef idx="3">
            <a:schemeClr val="accent5"/>
          </a:fillRef>
          <a:effectRef idx="3">
            <a:schemeClr val="accent5"/>
          </a:effectRef>
          <a:fontRef idx="minor">
            <a:schemeClr val="lt1"/>
          </a:fontRef>
        </p:style>
        <p:txBody>
          <a:bodyPr rtlCol="1" anchor="ctr"/>
          <a:lstStyle/>
          <a:p>
            <a:pPr algn="ctr"/>
            <a:r>
              <a:rPr lang="ar-SA" sz="3600" dirty="0">
                <a:ln w="18415" cmpd="sng">
                  <a:solidFill>
                    <a:srgbClr val="FFFFFF"/>
                  </a:solidFill>
                  <a:prstDash val="solid"/>
                </a:ln>
                <a:solidFill>
                  <a:srgbClr val="FFFFFF"/>
                </a:solidFill>
                <a:effectLst>
                  <a:outerShdw blurRad="63500" dir="3600000" algn="tl" rotWithShape="0">
                    <a:srgbClr val="000000">
                      <a:alpha val="70000"/>
                    </a:srgbClr>
                  </a:outerShdw>
                </a:effectLst>
              </a:rPr>
              <a:t>مقارنة </a:t>
            </a:r>
            <a:r>
              <a:rPr lang="ar-SA" sz="3600" dirty="0" err="1">
                <a:ln w="18415" cmpd="sng">
                  <a:solidFill>
                    <a:srgbClr val="FFFFFF"/>
                  </a:solidFill>
                  <a:prstDash val="solid"/>
                </a:ln>
                <a:solidFill>
                  <a:srgbClr val="FFFFFF"/>
                </a:solidFill>
                <a:effectLst>
                  <a:outerShdw blurRad="63500" dir="3600000" algn="tl" rotWithShape="0">
                    <a:srgbClr val="000000">
                      <a:alpha val="70000"/>
                    </a:srgbClr>
                  </a:outerShdw>
                </a:effectLst>
              </a:rPr>
              <a:t>الانظمه</a:t>
            </a:r>
            <a:r>
              <a:rPr lang="ar-SA" sz="36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ar-SA" sz="3600" dirty="0" err="1">
                <a:ln w="18415" cmpd="sng">
                  <a:solidFill>
                    <a:srgbClr val="FFFFFF"/>
                  </a:solidFill>
                  <a:prstDash val="solid"/>
                </a:ln>
                <a:solidFill>
                  <a:srgbClr val="FFFFFF"/>
                </a:solidFill>
                <a:effectLst>
                  <a:outerShdw blurRad="63500" dir="3600000" algn="tl" rotWithShape="0">
                    <a:srgbClr val="000000">
                      <a:alpha val="70000"/>
                    </a:srgbClr>
                  </a:outerShdw>
                </a:effectLst>
              </a:rPr>
              <a:t>العدديه</a:t>
            </a:r>
            <a:endParaRPr lang="ar-SA" sz="3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277288576"/>
      </p:ext>
    </p:extLst>
  </p:cSld>
  <p:clrMapOvr>
    <a:masterClrMapping/>
  </p:clrMapOvr>
  <p:transition spd="med">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Text Box 3">
            <a:extLst>
              <a:ext uri="{FF2B5EF4-FFF2-40B4-BE49-F238E27FC236}">
                <a16:creationId xmlns:a16="http://schemas.microsoft.com/office/drawing/2014/main" id="{4843727C-AE52-40E0-AFF3-F6CDEF74A403}"/>
              </a:ext>
            </a:extLst>
          </p:cNvPr>
          <p:cNvSpPr txBox="1">
            <a:spLocks noChangeArrowheads="1"/>
          </p:cNvSpPr>
          <p:nvPr/>
        </p:nvSpPr>
        <p:spPr bwMode="auto">
          <a:xfrm>
            <a:off x="0" y="0"/>
            <a:ext cx="9144000" cy="708025"/>
          </a:xfrm>
          <a:prstGeom prst="rect">
            <a:avLst/>
          </a:prstGeom>
          <a:noFill/>
          <a:ln w="9525">
            <a:noFill/>
            <a:miter lim="800000"/>
            <a:headEnd/>
            <a:tailEnd/>
          </a:ln>
          <a:effectLst/>
        </p:spPr>
        <p:txBody>
          <a:bodyPr>
            <a:spAutoFit/>
          </a:bodyPr>
          <a:lstStyle/>
          <a:p>
            <a:pPr algn="ctr" eaLnBrk="1" hangingPunct="1">
              <a:spcBef>
                <a:spcPct val="50000"/>
              </a:spcBef>
              <a:defRPr/>
            </a:pPr>
            <a:r>
              <a:rPr lang="ar-SA" sz="4000" b="1" dirty="0">
                <a:solidFill>
                  <a:schemeClr val="accent5">
                    <a:lumMod val="75000"/>
                  </a:schemeClr>
                </a:solidFill>
                <a:effectLst>
                  <a:outerShdw blurRad="38100" dist="38100" dir="2700000" algn="tl">
                    <a:srgbClr val="000000"/>
                  </a:outerShdw>
                </a:effectLst>
                <a:cs typeface="+mn-cs"/>
              </a:rPr>
              <a:t>مقارنة الأنظمة العددية</a:t>
            </a:r>
            <a:endParaRPr lang="en-US" sz="4000" b="1" dirty="0">
              <a:solidFill>
                <a:schemeClr val="accent5">
                  <a:lumMod val="75000"/>
                </a:schemeClr>
              </a:solidFill>
              <a:effectLst>
                <a:outerShdw blurRad="38100" dist="38100" dir="2700000" algn="tl">
                  <a:srgbClr val="000000"/>
                </a:outerShdw>
              </a:effectLst>
              <a:cs typeface="+mn-cs"/>
            </a:endParaRPr>
          </a:p>
        </p:txBody>
      </p:sp>
      <p:cxnSp>
        <p:nvCxnSpPr>
          <p:cNvPr id="5" name="رابط مستقيم 4">
            <a:extLst>
              <a:ext uri="{FF2B5EF4-FFF2-40B4-BE49-F238E27FC236}">
                <a16:creationId xmlns:a16="http://schemas.microsoft.com/office/drawing/2014/main" id="{BE4A8735-FF5C-481E-A26D-06D9854F7195}"/>
              </a:ext>
            </a:extLst>
          </p:cNvPr>
          <p:cNvCxnSpPr/>
          <p:nvPr/>
        </p:nvCxnSpPr>
        <p:spPr>
          <a:xfrm flipH="1">
            <a:off x="0" y="1109663"/>
            <a:ext cx="8991600" cy="0"/>
          </a:xfrm>
          <a:prstGeom prst="line">
            <a:avLst/>
          </a:prstGeom>
        </p:spPr>
        <p:style>
          <a:lnRef idx="3">
            <a:schemeClr val="accent5"/>
          </a:lnRef>
          <a:fillRef idx="0">
            <a:schemeClr val="accent5"/>
          </a:fillRef>
          <a:effectRef idx="2">
            <a:schemeClr val="accent5"/>
          </a:effectRef>
          <a:fontRef idx="minor">
            <a:schemeClr val="tx1"/>
          </a:fontRef>
        </p:style>
      </p:cxnSp>
      <p:pic>
        <p:nvPicPr>
          <p:cNvPr id="36869" name="Picture 1">
            <a:extLst>
              <a:ext uri="{FF2B5EF4-FFF2-40B4-BE49-F238E27FC236}">
                <a16:creationId xmlns:a16="http://schemas.microsoft.com/office/drawing/2014/main" id="{FBB4BE82-6C96-4310-9324-FD673D3FA6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81100"/>
            <a:ext cx="8991600"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28625" y="1857375"/>
            <a:ext cx="8429625" cy="4000500"/>
            <a:chOff x="1228" y="9859"/>
            <a:chExt cx="9168" cy="3461"/>
          </a:xfrm>
        </p:grpSpPr>
        <p:sp>
          <p:nvSpPr>
            <p:cNvPr id="29701" name="AutoShape 3"/>
            <p:cNvSpPr>
              <a:spLocks noChangeArrowheads="1"/>
            </p:cNvSpPr>
            <p:nvPr/>
          </p:nvSpPr>
          <p:spPr bwMode="auto">
            <a:xfrm rot="10800000" flipV="1">
              <a:off x="1228" y="9939"/>
              <a:ext cx="6022" cy="3381"/>
            </a:xfrm>
            <a:prstGeom prst="wedgeEllipseCallout">
              <a:avLst>
                <a:gd name="adj1" fmla="val -72273"/>
                <a:gd name="adj2" fmla="val 12398"/>
              </a:avLst>
            </a:prstGeom>
            <a:solidFill>
              <a:srgbClr val="FFFFFF"/>
            </a:solidFill>
            <a:ln w="38100" cmpd="dbl">
              <a:solidFill>
                <a:srgbClr val="000000"/>
              </a:solidFill>
              <a:miter lim="800000"/>
              <a:headEnd/>
              <a:tailEnd/>
            </a:ln>
          </p:spPr>
          <p:txBody>
            <a:bodyPr/>
            <a:lstStyle/>
            <a:p>
              <a:pPr algn="ctr">
                <a:spcAft>
                  <a:spcPts val="1000"/>
                </a:spcAft>
              </a:pPr>
              <a:r>
                <a:rPr lang="ar-SA" sz="2000" b="1" dirty="0">
                  <a:latin typeface="Arial Unicode MS" pitchFamily="34" charset="-128"/>
                  <a:ea typeface="Arial Unicode MS" pitchFamily="34" charset="-128"/>
                  <a:cs typeface="Arial Unicode MS" pitchFamily="34" charset="-128"/>
                </a:rPr>
                <a:t>ندفع ثمنا غالياً من جراء خوفنا من الفشل. إنه عائق كبير للتطور يعمل على تضييق أفق الشخصية ويحد من الاستكشاف والتجريب، فلا توجد معرفة تخلو من صعوبة وتجربة من الخطأ والصواب .... وإذا أردت الاستمرار في المعرفة عليك أن تكون مستعداً طيلة حياتك لمواجهه خطورة الفشل. </a:t>
              </a:r>
            </a:p>
            <a:p>
              <a:pPr algn="ctr">
                <a:spcAft>
                  <a:spcPts val="1000"/>
                </a:spcAft>
              </a:pPr>
              <a:r>
                <a:rPr lang="ar-SA" sz="2000" b="1" dirty="0">
                  <a:solidFill>
                    <a:srgbClr val="FF9999"/>
                  </a:solidFill>
                  <a:latin typeface="Arial Unicode MS" pitchFamily="34" charset="-128"/>
                  <a:ea typeface="Arial Unicode MS" pitchFamily="34" charset="-128"/>
                  <a:cs typeface="Arial Unicode MS" pitchFamily="34" charset="-128"/>
                </a:rPr>
                <a:t>(جون </a:t>
              </a:r>
              <a:r>
                <a:rPr lang="ar-SA" sz="2000" b="1" dirty="0" err="1">
                  <a:solidFill>
                    <a:srgbClr val="FF9999"/>
                  </a:solidFill>
                  <a:latin typeface="Arial Unicode MS" pitchFamily="34" charset="-128"/>
                  <a:ea typeface="Arial Unicode MS" pitchFamily="34" charset="-128"/>
                  <a:cs typeface="Arial Unicode MS" pitchFamily="34" charset="-128"/>
                </a:rPr>
                <a:t>جاردينر</a:t>
              </a:r>
              <a:r>
                <a:rPr lang="ar-SA" sz="2000" b="1" dirty="0">
                  <a:solidFill>
                    <a:srgbClr val="FF9999"/>
                  </a:solidFill>
                  <a:latin typeface="Arial Unicode MS" pitchFamily="34" charset="-128"/>
                  <a:ea typeface="Arial Unicode MS" pitchFamily="34" charset="-128"/>
                  <a:cs typeface="Arial Unicode MS" pitchFamily="34" charset="-128"/>
                </a:rPr>
                <a:t>)</a:t>
              </a:r>
              <a:endParaRPr lang="en-US" sz="2000" b="1" dirty="0">
                <a:solidFill>
                  <a:srgbClr val="FF9999"/>
                </a:solidFill>
                <a:latin typeface="Arial Unicode MS" pitchFamily="34" charset="-128"/>
                <a:ea typeface="Arial Unicode MS" pitchFamily="34" charset="-128"/>
                <a:cs typeface="Arial Unicode MS" pitchFamily="34" charset="-128"/>
              </a:endParaRPr>
            </a:p>
            <a:p>
              <a:endParaRPr lang="ar-SA" sz="2000" dirty="0">
                <a:latin typeface="Arial Unicode MS" pitchFamily="34" charset="-128"/>
                <a:ea typeface="Arial Unicode MS" pitchFamily="34" charset="-128"/>
                <a:cs typeface="Arial Unicode MS" pitchFamily="34" charset="-128"/>
              </a:endParaRPr>
            </a:p>
          </p:txBody>
        </p:sp>
        <p:pic>
          <p:nvPicPr>
            <p:cNvPr id="29702" name="Picture 4" descr="أدوات مرحة 13"/>
            <p:cNvPicPr>
              <a:picLocks noChangeAspect="1" noChangeArrowheads="1"/>
            </p:cNvPicPr>
            <p:nvPr/>
          </p:nvPicPr>
          <p:blipFill>
            <a:blip r:embed="rId2"/>
            <a:srcRect/>
            <a:stretch>
              <a:fillRect/>
            </a:stretch>
          </p:blipFill>
          <p:spPr bwMode="auto">
            <a:xfrm>
              <a:off x="8056" y="9859"/>
              <a:ext cx="2340" cy="2700"/>
            </a:xfrm>
            <a:prstGeom prst="rect">
              <a:avLst/>
            </a:prstGeom>
            <a:noFill/>
            <a:ln w="9525">
              <a:noFill/>
              <a:miter lim="800000"/>
              <a:headEnd/>
              <a:tailEnd/>
            </a:ln>
          </p:spPr>
        </p:pic>
      </p:grpSp>
      <p:pic>
        <p:nvPicPr>
          <p:cNvPr id="29699" name="صورة 3" descr="bae83ca45f.gif"/>
          <p:cNvPicPr>
            <a:picLocks noChangeAspect="1"/>
          </p:cNvPicPr>
          <p:nvPr/>
        </p:nvPicPr>
        <p:blipFill>
          <a:blip r:embed="rId3"/>
          <a:srcRect/>
          <a:stretch>
            <a:fillRect/>
          </a:stretch>
        </p:blipFill>
        <p:spPr bwMode="auto">
          <a:xfrm>
            <a:off x="5715008" y="4714884"/>
            <a:ext cx="1143000" cy="1638300"/>
          </a:xfrm>
          <a:prstGeom prst="rect">
            <a:avLst/>
          </a:prstGeom>
          <a:noFill/>
          <a:ln w="9525">
            <a:noFill/>
            <a:miter lim="800000"/>
            <a:headEnd/>
            <a:tailEnd/>
          </a:ln>
        </p:spPr>
      </p:pic>
      <p:sp>
        <p:nvSpPr>
          <p:cNvPr id="8" name="مربع نص 7"/>
          <p:cNvSpPr txBox="1"/>
          <p:nvPr/>
        </p:nvSpPr>
        <p:spPr>
          <a:xfrm>
            <a:off x="3714744" y="357166"/>
            <a:ext cx="5000660" cy="769441"/>
          </a:xfrm>
          <a:prstGeom prst="rect">
            <a:avLst/>
          </a:prstGeom>
          <a:noFill/>
        </p:spPr>
        <p:txBody>
          <a:bodyPr rtlCol="1">
            <a:spAutoFit/>
          </a:bodyPr>
          <a:lstStyle/>
          <a:p>
            <a:pPr>
              <a:defRPr/>
            </a:pPr>
            <a:r>
              <a:rPr lang="ar-SA" sz="4400" b="1">
                <a:effectLst>
                  <a:glow rad="101600">
                    <a:schemeClr val="accent2">
                      <a:satMod val="175000"/>
                      <a:alpha val="40000"/>
                    </a:schemeClr>
                  </a:glow>
                </a:effectLst>
              </a:rPr>
              <a:t>إشـــراقة</a:t>
            </a:r>
            <a:r>
              <a:rPr lang="ar-SA" sz="4400" b="1" dirty="0">
                <a:effectLst>
                  <a:glow rad="101600">
                    <a:schemeClr val="accent2">
                      <a:satMod val="175000"/>
                      <a:alpha val="40000"/>
                    </a:schemeClr>
                  </a:glow>
                </a:effectLst>
              </a:rPr>
              <a:t> =)</a:t>
            </a:r>
          </a:p>
        </p:txBody>
      </p:sp>
    </p:spTree>
    <p:extLst>
      <p:ext uri="{BB962C8B-B14F-4D97-AF65-F5344CB8AC3E}">
        <p14:creationId xmlns:p14="http://schemas.microsoft.com/office/powerpoint/2010/main" val="1373363628"/>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DAB8F2E-A916-4AEB-B455-F991D858FE8B}"/>
              </a:ext>
            </a:extLst>
          </p:cNvPr>
          <p:cNvSpPr>
            <a:spLocks noGrp="1"/>
          </p:cNvSpPr>
          <p:nvPr>
            <p:ph type="ctrTitle"/>
          </p:nvPr>
        </p:nvSpPr>
        <p:spPr/>
        <p:txBody>
          <a:bodyPr/>
          <a:lstStyle/>
          <a:p>
            <a:r>
              <a:rPr lang="ar-SA" dirty="0"/>
              <a:t>تابع البيئة والدوائر الرقمية</a:t>
            </a:r>
          </a:p>
        </p:txBody>
      </p:sp>
      <p:sp>
        <p:nvSpPr>
          <p:cNvPr id="3" name="عنوان فرعي 2">
            <a:extLst>
              <a:ext uri="{FF2B5EF4-FFF2-40B4-BE49-F238E27FC236}">
                <a16:creationId xmlns:a16="http://schemas.microsoft.com/office/drawing/2014/main" id="{08BFD5B6-FBCF-4E26-966E-7921A0434439}"/>
              </a:ext>
            </a:extLst>
          </p:cNvPr>
          <p:cNvSpPr>
            <a:spLocks noGrp="1"/>
          </p:cNvSpPr>
          <p:nvPr>
            <p:ph type="subTitle" idx="1"/>
          </p:nvPr>
        </p:nvSpPr>
        <p:spPr/>
        <p:txBody>
          <a:bodyPr>
            <a:normAutofit/>
          </a:bodyPr>
          <a:lstStyle/>
          <a:p>
            <a:r>
              <a:rPr lang="ar-SA" sz="4400" dirty="0">
                <a:solidFill>
                  <a:srgbClr val="FF0000"/>
                </a:solidFill>
              </a:rPr>
              <a:t>الترميز:</a:t>
            </a:r>
            <a:r>
              <a:rPr lang="ar-SA" sz="4400" dirty="0"/>
              <a:t> </a:t>
            </a:r>
            <a:r>
              <a:rPr lang="en-US" sz="4400" dirty="0"/>
              <a:t>CODING</a:t>
            </a:r>
            <a:endParaRPr lang="ar-SA" sz="4400" dirty="0"/>
          </a:p>
        </p:txBody>
      </p:sp>
    </p:spTree>
    <p:extLst>
      <p:ext uri="{BB962C8B-B14F-4D97-AF65-F5344CB8AC3E}">
        <p14:creationId xmlns:p14="http://schemas.microsoft.com/office/powerpoint/2010/main" val="1665691769"/>
      </p:ext>
    </p:extLst>
  </p:cSld>
  <p:clrMapOvr>
    <a:masterClrMapping/>
  </p:clrMapOvr>
  <p:transition spd="slow">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مستطيل 10"/>
          <p:cNvSpPr/>
          <p:nvPr/>
        </p:nvSpPr>
        <p:spPr>
          <a:xfrm>
            <a:off x="395536" y="1772816"/>
            <a:ext cx="8072462" cy="4154984"/>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r>
              <a:rPr lang="ar-SA" sz="2400" b="1" dirty="0"/>
              <a:t>هو قاعدة لتحويل قطعة من المعلومات ( حرف، كلمة، عبارة ) إلى شكل أو تمثيل آخر إما </a:t>
            </a:r>
            <a:r>
              <a:rPr lang="ar-SA" sz="2400" b="1" dirty="0">
                <a:solidFill>
                  <a:srgbClr val="FF0000"/>
                </a:solidFill>
              </a:rPr>
              <a:t>للاختصار أو لسرية البيانات </a:t>
            </a:r>
            <a:r>
              <a:rPr lang="ar-SA" sz="2400" b="1" dirty="0">
                <a:solidFill>
                  <a:schemeClr val="tx1"/>
                </a:solidFill>
              </a:rPr>
              <a:t> </a:t>
            </a:r>
          </a:p>
          <a:p>
            <a:endParaRPr lang="ar-SA" sz="2400" b="1" dirty="0"/>
          </a:p>
          <a:p>
            <a:r>
              <a:rPr lang="ar-SA" sz="2400" b="1" dirty="0">
                <a:solidFill>
                  <a:srgbClr val="FF0000"/>
                </a:solidFill>
              </a:rPr>
              <a:t>الترميز</a:t>
            </a:r>
            <a:r>
              <a:rPr lang="ar-SA" sz="2400" b="1" dirty="0">
                <a:solidFill>
                  <a:schemeClr val="tx1"/>
                </a:solidFill>
              </a:rPr>
              <a:t> </a:t>
            </a:r>
            <a:r>
              <a:rPr lang="en-US" sz="2400" b="1" dirty="0">
                <a:solidFill>
                  <a:srgbClr val="FF0000"/>
                </a:solidFill>
              </a:rPr>
              <a:t>encoding:</a:t>
            </a:r>
            <a:r>
              <a:rPr lang="en-US" sz="2400" b="1" dirty="0">
                <a:solidFill>
                  <a:schemeClr val="tx1"/>
                </a:solidFill>
              </a:rPr>
              <a:t>  </a:t>
            </a:r>
            <a:r>
              <a:rPr lang="ar-SA" sz="2400" b="1" dirty="0"/>
              <a:t>هو العملية التي من خلالها يتم تحويل المعلومات من المصدر إلى رموز ليتم إيصالها إلى الهدف .</a:t>
            </a:r>
          </a:p>
          <a:p>
            <a:endParaRPr lang="ar-SA" sz="2400" b="1" dirty="0"/>
          </a:p>
          <a:p>
            <a:r>
              <a:rPr lang="ar-SA" sz="2400" b="1" dirty="0">
                <a:solidFill>
                  <a:srgbClr val="FF0000"/>
                </a:solidFill>
              </a:rPr>
              <a:t> ما هو الترميز في الحاسب ؟</a:t>
            </a:r>
          </a:p>
          <a:p>
            <a:pPr>
              <a:buFont typeface="Wingdings" pitchFamily="2" charset="2"/>
              <a:buNone/>
            </a:pPr>
            <a:r>
              <a:rPr lang="ar-SA" sz="2400" b="1" dirty="0">
                <a:solidFill>
                  <a:schemeClr val="bg1"/>
                </a:solidFill>
              </a:rPr>
              <a:t>هو ربط الحرف برمز مكون من عدد ثنائي لكي يتمكن الحاسب من التعامل معه .</a:t>
            </a:r>
          </a:p>
          <a:p>
            <a:r>
              <a:rPr lang="ar-SA" sz="2400" b="1" dirty="0">
                <a:solidFill>
                  <a:srgbClr val="FF0000"/>
                </a:solidFill>
              </a:rPr>
              <a:t>فك الترميز: </a:t>
            </a:r>
            <a:r>
              <a:rPr lang="en-US" sz="2400" b="1" dirty="0">
                <a:solidFill>
                  <a:srgbClr val="FF0000"/>
                </a:solidFill>
              </a:rPr>
              <a:t>Decoding </a:t>
            </a:r>
            <a:r>
              <a:rPr lang="ar-SA" sz="2400" b="1" dirty="0">
                <a:solidFill>
                  <a:srgbClr val="FF0000"/>
                </a:solidFill>
              </a:rPr>
              <a:t>هو عملية عكسية، وهو تحويل هذه الرموز رجوعا إلى معلومات مفهومة من قبل المتلقي.</a:t>
            </a:r>
          </a:p>
          <a:p>
            <a:r>
              <a:rPr lang="ar-SA" sz="2400" b="1" dirty="0"/>
              <a:t>فمثلا يتم ترميز حرف الـ </a:t>
            </a:r>
            <a:r>
              <a:rPr lang="en-US" sz="2400" b="1" dirty="0"/>
              <a:t>A</a:t>
            </a:r>
            <a:r>
              <a:rPr lang="ar-SA" sz="2400" b="1" dirty="0"/>
              <a:t> </a:t>
            </a:r>
            <a:r>
              <a:rPr lang="ar-SA" sz="2400" b="1" dirty="0" err="1"/>
              <a:t>الى</a:t>
            </a:r>
            <a:r>
              <a:rPr lang="ar-SA" sz="2400" b="1" dirty="0"/>
              <a:t> لغة الآلة ليصبح :</a:t>
            </a:r>
            <a:r>
              <a:rPr lang="ar-SA" sz="2400" b="1" dirty="0">
                <a:solidFill>
                  <a:srgbClr val="FFFF00"/>
                </a:solidFill>
              </a:rPr>
              <a:t>11000111</a:t>
            </a:r>
          </a:p>
        </p:txBody>
      </p:sp>
      <p:pic>
        <p:nvPicPr>
          <p:cNvPr id="13" name="صورة 12" descr="coding.jpg"/>
          <p:cNvPicPr>
            <a:picLocks noChangeAspect="1"/>
          </p:cNvPicPr>
          <p:nvPr/>
        </p:nvPicPr>
        <p:blipFill>
          <a:blip r:embed="rId2" cstate="print"/>
          <a:stretch>
            <a:fillRect/>
          </a:stretch>
        </p:blipFill>
        <p:spPr>
          <a:xfrm>
            <a:off x="0" y="5620754"/>
            <a:ext cx="1571636" cy="1237246"/>
          </a:xfrm>
          <a:prstGeom prst="rect">
            <a:avLst/>
          </a:prstGeom>
        </p:spPr>
      </p:pic>
      <p:sp>
        <p:nvSpPr>
          <p:cNvPr id="6" name="مستطيل 5"/>
          <p:cNvSpPr/>
          <p:nvPr/>
        </p:nvSpPr>
        <p:spPr>
          <a:xfrm>
            <a:off x="2321703" y="548680"/>
            <a:ext cx="5000628" cy="646331"/>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algn="ctr"/>
            <a:r>
              <a:rPr lang="ar-SA" sz="3600" b="1" dirty="0"/>
              <a:t>تشفيـــر ، تعميــة </a:t>
            </a:r>
            <a:endParaRPr lang="ar-SA" sz="3600" b="1" dirty="0">
              <a:solidFill>
                <a:srgbClr val="FF0000"/>
              </a:solidFill>
            </a:endParaRPr>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print">
            <a:alphaModFix amt="30000"/>
            <a:lum/>
          </a:blip>
          <a:srcRect/>
          <a:stretch>
            <a:fillRect l="-2000" r="-2000"/>
          </a:stretch>
        </a:blipFill>
        <a:effectLst/>
      </p:bgPr>
    </p:bg>
    <p:spTree>
      <p:nvGrpSpPr>
        <p:cNvPr id="1" name=""/>
        <p:cNvGrpSpPr/>
        <p:nvPr/>
      </p:nvGrpSpPr>
      <p:grpSpPr>
        <a:xfrm>
          <a:off x="0" y="0"/>
          <a:ext cx="0" cy="0"/>
          <a:chOff x="0" y="0"/>
          <a:chExt cx="0" cy="0"/>
        </a:xfrm>
      </p:grpSpPr>
      <p:sp>
        <p:nvSpPr>
          <p:cNvPr id="9" name="مستطيل 8"/>
          <p:cNvSpPr/>
          <p:nvPr/>
        </p:nvSpPr>
        <p:spPr>
          <a:xfrm>
            <a:off x="465081" y="914400"/>
            <a:ext cx="5249917" cy="5180905"/>
          </a:xfrm>
          <a:prstGeom prst="rect">
            <a:avLst/>
          </a:prstGeom>
          <a:effectLst>
            <a:glow rad="228600">
              <a:schemeClr val="accent2">
                <a:satMod val="175000"/>
                <a:alpha val="40000"/>
              </a:schemeClr>
            </a:glow>
          </a:effectLst>
        </p:spPr>
        <p:style>
          <a:lnRef idx="1">
            <a:schemeClr val="accent4"/>
          </a:lnRef>
          <a:fillRef idx="2">
            <a:schemeClr val="accent4"/>
          </a:fillRef>
          <a:effectRef idx="1">
            <a:schemeClr val="accent4"/>
          </a:effectRef>
          <a:fontRef idx="minor">
            <a:schemeClr val="dk1"/>
          </a:fontRef>
        </p:style>
        <p:txBody>
          <a:bodyPr wrap="square">
            <a:spAutoFit/>
          </a:bodyPr>
          <a:lstStyle/>
          <a:p>
            <a:pPr algn="ctr" defTabSz="685800">
              <a:lnSpc>
                <a:spcPct val="150000"/>
              </a:lnSpc>
              <a:spcBef>
                <a:spcPts val="750"/>
              </a:spcBef>
              <a:defRPr/>
            </a:pPr>
            <a:r>
              <a:rPr lang="ar-SA" sz="5400" dirty="0">
                <a:ln>
                  <a:solidFill>
                    <a:prstClr val="black"/>
                  </a:solidFill>
                </a:ln>
                <a:solidFill>
                  <a:prstClr val="black"/>
                </a:solidFill>
                <a:effectLst>
                  <a:glow rad="101600">
                    <a:prstClr val="white">
                      <a:alpha val="60000"/>
                    </a:prstClr>
                  </a:glow>
                  <a:outerShdw blurRad="38100" dist="38100" dir="2700000" algn="tl">
                    <a:srgbClr val="000000">
                      <a:alpha val="43137"/>
                    </a:srgbClr>
                  </a:outerShdw>
                </a:effectLst>
                <a:latin typeface="Traditional Arabic" panose="02020603050405020304" pitchFamily="18" charset="-78"/>
                <a:cs typeface="Mudir MT" pitchFamily="2" charset="-78"/>
              </a:rPr>
              <a:t>وبالتالي يمكن تمثيل "</a:t>
            </a:r>
            <a:r>
              <a:rPr lang="ar-SA" sz="5400" dirty="0">
                <a:ln>
                  <a:solidFill>
                    <a:prstClr val="black"/>
                  </a:solidFill>
                </a:ln>
                <a:solidFill>
                  <a:srgbClr val="5B9BD5">
                    <a:lumMod val="50000"/>
                  </a:srgbClr>
                </a:solidFill>
                <a:effectLst>
                  <a:glow rad="101600">
                    <a:prstClr val="white">
                      <a:alpha val="60000"/>
                    </a:prstClr>
                  </a:glow>
                  <a:outerShdw blurRad="38100" dist="38100" dir="2700000" algn="tl">
                    <a:srgbClr val="000000">
                      <a:alpha val="43137"/>
                    </a:srgbClr>
                  </a:outerShdw>
                </a:effectLst>
                <a:latin typeface="Traditional Arabic" panose="02020603050405020304" pitchFamily="18" charset="-78"/>
                <a:cs typeface="Mudir MT" pitchFamily="2" charset="-78"/>
              </a:rPr>
              <a:t> </a:t>
            </a:r>
            <a:r>
              <a:rPr lang="ar-SA" sz="5400" b="1" dirty="0">
                <a:ln>
                  <a:solidFill>
                    <a:prstClr val="black"/>
                  </a:solidFill>
                </a:ln>
                <a:solidFill>
                  <a:srgbClr val="FF6600"/>
                </a:solidFill>
                <a:effectLst>
                  <a:glow rad="101600">
                    <a:prstClr val="white">
                      <a:alpha val="60000"/>
                    </a:prstClr>
                  </a:glow>
                  <a:outerShdw blurRad="38100" dist="38100" dir="2700000" algn="tl">
                    <a:srgbClr val="000000">
                      <a:alpha val="43137"/>
                    </a:srgbClr>
                  </a:outerShdw>
                </a:effectLst>
                <a:latin typeface="Traditional Arabic" panose="02020603050405020304" pitchFamily="18" charset="-78"/>
                <a:cs typeface="Mudir MT" pitchFamily="2" charset="-78"/>
              </a:rPr>
              <a:t>معلومة</a:t>
            </a:r>
            <a:r>
              <a:rPr lang="ar-SA" sz="5400" dirty="0">
                <a:ln>
                  <a:solidFill>
                    <a:prstClr val="black"/>
                  </a:solidFill>
                </a:ln>
                <a:solidFill>
                  <a:srgbClr val="FF6600"/>
                </a:solidFill>
                <a:effectLst>
                  <a:glow rad="101600">
                    <a:prstClr val="white">
                      <a:alpha val="60000"/>
                    </a:prstClr>
                  </a:glow>
                  <a:outerShdw blurRad="38100" dist="38100" dir="2700000" algn="tl">
                    <a:srgbClr val="000000">
                      <a:alpha val="43137"/>
                    </a:srgbClr>
                  </a:outerShdw>
                </a:effectLst>
                <a:latin typeface="Traditional Arabic" panose="02020603050405020304" pitchFamily="18" charset="-78"/>
                <a:cs typeface="Mudir MT" pitchFamily="2" charset="-78"/>
              </a:rPr>
              <a:t> </a:t>
            </a:r>
            <a:r>
              <a:rPr lang="ar-SA" sz="5400" dirty="0">
                <a:ln>
                  <a:solidFill>
                    <a:prstClr val="black"/>
                  </a:solidFill>
                </a:ln>
                <a:solidFill>
                  <a:prstClr val="black"/>
                </a:solidFill>
                <a:effectLst>
                  <a:glow rad="101600">
                    <a:prstClr val="white">
                      <a:alpha val="60000"/>
                    </a:prstClr>
                  </a:glow>
                  <a:outerShdw blurRad="38100" dist="38100" dir="2700000" algn="tl">
                    <a:srgbClr val="000000">
                      <a:alpha val="43137"/>
                    </a:srgbClr>
                  </a:outerShdw>
                </a:effectLst>
                <a:latin typeface="Traditional Arabic" panose="02020603050405020304" pitchFamily="18" charset="-78"/>
                <a:cs typeface="Mudir MT" pitchFamily="2" charset="-78"/>
              </a:rPr>
              <a:t>"</a:t>
            </a:r>
            <a:r>
              <a:rPr lang="ar-SA" sz="5400" dirty="0">
                <a:ln>
                  <a:solidFill>
                    <a:prstClr val="black"/>
                  </a:solidFill>
                </a:ln>
                <a:solidFill>
                  <a:srgbClr val="5B9BD5">
                    <a:lumMod val="50000"/>
                  </a:srgbClr>
                </a:solidFill>
                <a:effectLst>
                  <a:glow rad="101600">
                    <a:prstClr val="white">
                      <a:alpha val="60000"/>
                    </a:prstClr>
                  </a:glow>
                  <a:outerShdw blurRad="38100" dist="38100" dir="2700000" algn="tl">
                    <a:srgbClr val="000000">
                      <a:alpha val="43137"/>
                    </a:srgbClr>
                  </a:outerShdw>
                </a:effectLst>
                <a:latin typeface="Traditional Arabic" panose="02020603050405020304" pitchFamily="18" charset="-78"/>
                <a:cs typeface="Mudir MT" pitchFamily="2" charset="-78"/>
              </a:rPr>
              <a:t> </a:t>
            </a:r>
            <a:r>
              <a:rPr lang="ar-SA" sz="5400" dirty="0">
                <a:ln>
                  <a:solidFill>
                    <a:prstClr val="black"/>
                  </a:solidFill>
                </a:ln>
                <a:solidFill>
                  <a:prstClr val="black"/>
                </a:solidFill>
                <a:effectLst>
                  <a:glow rad="101600">
                    <a:prstClr val="white">
                      <a:alpha val="60000"/>
                    </a:prstClr>
                  </a:glow>
                  <a:outerShdw blurRad="38100" dist="38100" dir="2700000" algn="tl">
                    <a:srgbClr val="000000">
                      <a:alpha val="43137"/>
                    </a:srgbClr>
                  </a:outerShdw>
                </a:effectLst>
                <a:latin typeface="Traditional Arabic" panose="02020603050405020304" pitchFamily="18" charset="-78"/>
                <a:cs typeface="Mudir MT" pitchFamily="2" charset="-78"/>
              </a:rPr>
              <a:t>واحدة</a:t>
            </a:r>
          </a:p>
          <a:p>
            <a:pPr algn="ctr" defTabSz="685800">
              <a:lnSpc>
                <a:spcPct val="150000"/>
              </a:lnSpc>
              <a:spcBef>
                <a:spcPts val="750"/>
              </a:spcBef>
              <a:defRPr/>
            </a:pPr>
            <a:r>
              <a:rPr lang="ar-SA" sz="5400" dirty="0">
                <a:ln>
                  <a:solidFill>
                    <a:prstClr val="black"/>
                  </a:solidFill>
                </a:ln>
                <a:solidFill>
                  <a:srgbClr val="FF6600"/>
                </a:solidFill>
                <a:effectLst>
                  <a:glow rad="101600">
                    <a:prstClr val="white">
                      <a:alpha val="60000"/>
                    </a:prstClr>
                  </a:glow>
                  <a:outerShdw blurRad="38100" dist="38100" dir="2700000" algn="tl">
                    <a:srgbClr val="000000">
                      <a:alpha val="43137"/>
                    </a:srgbClr>
                  </a:outerShdw>
                </a:effectLst>
                <a:latin typeface="Traditional Arabic" panose="02020603050405020304" pitchFamily="18" charset="-78"/>
                <a:cs typeface="Mudir MT" pitchFamily="2" charset="-78"/>
              </a:rPr>
              <a:t> بأنواع مختلفة من البيانات.</a:t>
            </a:r>
          </a:p>
        </p:txBody>
      </p:sp>
      <p:pic>
        <p:nvPicPr>
          <p:cNvPr id="7" name="صورة 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86400" y="1447800"/>
            <a:ext cx="3853940" cy="4829175"/>
          </a:xfrm>
          <a:prstGeom prst="rect">
            <a:avLst/>
          </a:prstGeom>
        </p:spPr>
      </p:pic>
    </p:spTree>
    <p:extLst>
      <p:ext uri="{BB962C8B-B14F-4D97-AF65-F5344CB8AC3E}">
        <p14:creationId xmlns:p14="http://schemas.microsoft.com/office/powerpoint/2010/main" val="18279204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title" idx="4294967295"/>
          </p:nvPr>
        </p:nvSpPr>
        <p:spPr>
          <a:xfrm>
            <a:off x="823119" y="236537"/>
            <a:ext cx="7497762" cy="896938"/>
          </a:xfrm>
          <a:noFill/>
          <a:ln>
            <a:noFill/>
          </a:ln>
        </p:spPr>
        <p:style>
          <a:lnRef idx="1">
            <a:schemeClr val="accent2"/>
          </a:lnRef>
          <a:fillRef idx="2">
            <a:schemeClr val="accent2"/>
          </a:fillRef>
          <a:effectRef idx="1">
            <a:schemeClr val="accent2"/>
          </a:effectRef>
          <a:fontRef idx="minor">
            <a:schemeClr val="dk1"/>
          </a:fontRef>
        </p:style>
        <p:txBody>
          <a:bodyPr>
            <a:normAutofit/>
          </a:bodyPr>
          <a:lstStyle/>
          <a:p>
            <a:pPr algn="ctr"/>
            <a:r>
              <a:rPr lang="ar-SA" dirty="0">
                <a:solidFill>
                  <a:srgbClr val="C00000"/>
                </a:solidFill>
              </a:rPr>
              <a:t>بعض انواع أنظمة الترميز </a:t>
            </a:r>
            <a:endParaRPr lang="ar-SA" dirty="0"/>
          </a:p>
        </p:txBody>
      </p:sp>
      <p:pic>
        <p:nvPicPr>
          <p:cNvPr id="15" name="صورة 14" descr="ascii-binary-chart.gif"/>
          <p:cNvPicPr>
            <a:picLocks noChangeAspect="1"/>
          </p:cNvPicPr>
          <p:nvPr/>
        </p:nvPicPr>
        <p:blipFill>
          <a:blip r:embed="rId2" cstate="print"/>
          <a:stretch>
            <a:fillRect/>
          </a:stretch>
        </p:blipFill>
        <p:spPr>
          <a:xfrm>
            <a:off x="428596" y="1133475"/>
            <a:ext cx="5400675" cy="5724525"/>
          </a:xfrm>
          <a:prstGeom prst="rect">
            <a:avLst/>
          </a:prstGeom>
        </p:spPr>
      </p:pic>
      <p:sp>
        <p:nvSpPr>
          <p:cNvPr id="6" name="عنوان 4"/>
          <p:cNvSpPr txBox="1">
            <a:spLocks/>
          </p:cNvSpPr>
          <p:nvPr/>
        </p:nvSpPr>
        <p:spPr>
          <a:xfrm>
            <a:off x="5875125" y="1700808"/>
            <a:ext cx="2846120" cy="3806164"/>
          </a:xfrm>
          <a:prstGeom prst="rect">
            <a:avLst/>
          </a:prstGeom>
        </p:spPr>
        <p:style>
          <a:lnRef idx="1">
            <a:schemeClr val="accent1"/>
          </a:lnRef>
          <a:fillRef idx="2">
            <a:schemeClr val="accent1"/>
          </a:fillRef>
          <a:effectRef idx="1">
            <a:schemeClr val="accent1"/>
          </a:effectRef>
          <a:fontRef idx="minor">
            <a:schemeClr val="dk1"/>
          </a:fontRef>
        </p:style>
        <p:txBody>
          <a:bodyPr anchor="ctr">
            <a:noAutofit/>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ar-SA" sz="2000" b="0" i="0" u="none" strike="noStrike" kern="1200" cap="none" spc="0" normalizeH="0" baseline="0" noProof="0" dirty="0">
              <a:ln>
                <a:noFill/>
              </a:ln>
              <a:solidFill>
                <a:srgbClr val="C00000"/>
              </a:solidFill>
              <a:effectLst>
                <a:outerShdw blurRad="50000" dist="30000" dir="5400000" algn="tl" rotWithShape="0">
                  <a:srgbClr val="000000">
                    <a:alpha val="30000"/>
                  </a:srgbClr>
                </a:outerShdw>
              </a:effectLst>
              <a:uLnTx/>
              <a:uFillTx/>
              <a:latin typeface="+mj-lt"/>
              <a:ea typeface="+mj-ea"/>
              <a:cs typeface="+mj-cs"/>
            </a:endParaRPr>
          </a:p>
          <a:p>
            <a:pPr marL="742950" marR="0" lvl="0" indent="-742950" defTabSz="914400" rtl="1" eaLnBrk="1" fontAlgn="auto" latinLnBrk="0" hangingPunct="1">
              <a:lnSpc>
                <a:spcPct val="100000"/>
              </a:lnSpc>
              <a:spcBef>
                <a:spcPct val="0"/>
              </a:spcBef>
              <a:spcAft>
                <a:spcPts val="0"/>
              </a:spcAft>
              <a:buClrTx/>
              <a:buSzTx/>
              <a:buFont typeface="+mj-lt"/>
              <a:buAutoNum type="arabicPeriod"/>
              <a:tabLst/>
              <a:defRPr/>
            </a:pPr>
            <a:r>
              <a:rPr kumimoji="0" lang="ar-SA" sz="3600" b="0" i="0" u="none" strike="noStrike" kern="1200" cap="none" spc="0" normalizeH="0" baseline="0" noProof="0" dirty="0">
                <a:ln>
                  <a:noFill/>
                </a:ln>
                <a:solidFill>
                  <a:srgbClr val="C00000"/>
                </a:solidFill>
                <a:effectLst>
                  <a:outerShdw blurRad="50000" dist="30000" dir="5400000" algn="tl" rotWithShape="0">
                    <a:srgbClr val="000000">
                      <a:alpha val="30000"/>
                    </a:srgbClr>
                  </a:outerShdw>
                </a:effectLst>
                <a:uLnTx/>
                <a:uFillTx/>
                <a:latin typeface="+mj-lt"/>
                <a:ea typeface="+mj-ea"/>
                <a:cs typeface="+mj-cs"/>
              </a:rPr>
              <a:t>نظام الترميز</a:t>
            </a:r>
            <a:r>
              <a:rPr kumimoji="0" lang="ar-SA" sz="3600" b="0" i="0" u="none" strike="noStrike" kern="1200" cap="none" spc="0" normalizeH="0" noProof="0" dirty="0">
                <a:ln>
                  <a:noFill/>
                </a:ln>
                <a:solidFill>
                  <a:srgbClr val="C00000"/>
                </a:solidFill>
                <a:effectLst>
                  <a:outerShdw blurRad="50000" dist="30000" dir="5400000" algn="tl" rotWithShape="0">
                    <a:srgbClr val="000000">
                      <a:alpha val="30000"/>
                    </a:srgbClr>
                  </a:outerShdw>
                </a:effectLst>
                <a:uLnTx/>
                <a:uFillTx/>
                <a:latin typeface="+mj-lt"/>
                <a:ea typeface="+mj-ea"/>
                <a:cs typeface="+mj-cs"/>
              </a:rPr>
              <a:t> </a:t>
            </a:r>
            <a:r>
              <a:rPr lang="ar-SA" sz="3600" dirty="0">
                <a:solidFill>
                  <a:srgbClr val="C00000"/>
                </a:solidFill>
                <a:effectLst>
                  <a:outerShdw blurRad="50000" dist="30000" dir="5400000" algn="tl" rotWithShape="0">
                    <a:srgbClr val="000000">
                      <a:alpha val="30000"/>
                    </a:srgbClr>
                  </a:outerShdw>
                </a:effectLst>
                <a:latin typeface="+mj-lt"/>
                <a:ea typeface="+mj-ea"/>
                <a:cs typeface="+mj-cs"/>
              </a:rPr>
              <a:t>آ</a:t>
            </a:r>
            <a:r>
              <a:rPr kumimoji="0" lang="ar-SA" sz="3600" b="0" i="0" u="none" strike="noStrike" kern="1200" cap="none" spc="0" normalizeH="0" noProof="0" dirty="0">
                <a:ln>
                  <a:noFill/>
                </a:ln>
                <a:solidFill>
                  <a:srgbClr val="C00000"/>
                </a:solidFill>
                <a:effectLst>
                  <a:outerShdw blurRad="50000" dist="30000" dir="5400000" algn="tl" rotWithShape="0">
                    <a:srgbClr val="000000">
                      <a:alpha val="30000"/>
                    </a:srgbClr>
                  </a:outerShdw>
                </a:effectLst>
                <a:uLnTx/>
                <a:uFillTx/>
                <a:latin typeface="+mj-lt"/>
                <a:ea typeface="+mj-ea"/>
                <a:cs typeface="+mj-cs"/>
              </a:rPr>
              <a:t>سكي:</a:t>
            </a:r>
          </a:p>
          <a:p>
            <a:pPr>
              <a:spcBef>
                <a:spcPct val="0"/>
              </a:spcBef>
            </a:pPr>
            <a:r>
              <a:rPr lang="ar-SA" sz="2800" b="1" dirty="0">
                <a:solidFill>
                  <a:schemeClr val="tx1"/>
                </a:solidFill>
                <a:effectLst>
                  <a:outerShdw blurRad="50000" dist="30000" dir="5400000" algn="tl" rotWithShape="0">
                    <a:srgbClr val="000000">
                      <a:alpha val="30000"/>
                    </a:srgbClr>
                  </a:outerShdw>
                </a:effectLst>
              </a:rPr>
              <a:t>يستخدم لترميز اللغة الإنجليزية فقط من حروف وأرقام ورموز .</a:t>
            </a:r>
          </a:p>
          <a:p>
            <a:pPr marL="0" marR="0" lvl="0" indent="0" defTabSz="914400" rtl="1" eaLnBrk="1" fontAlgn="auto" latinLnBrk="0" hangingPunct="1">
              <a:lnSpc>
                <a:spcPct val="100000"/>
              </a:lnSpc>
              <a:spcBef>
                <a:spcPct val="0"/>
              </a:spcBef>
              <a:spcAft>
                <a:spcPts val="0"/>
              </a:spcAft>
              <a:buClrTx/>
              <a:buSzTx/>
              <a:buFontTx/>
              <a:buNone/>
              <a:tabLst/>
              <a:defRPr/>
            </a:pPr>
            <a:endParaRPr kumimoji="0" lang="ar-SA" sz="2000" b="0" i="0" u="none" strike="noStrike" kern="1200" cap="none" spc="0" normalizeH="0" baseline="0" noProof="0" dirty="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endParaRPr>
          </a:p>
        </p:txBody>
      </p:sp>
    </p:spTree>
  </p:cSld>
  <p:clrMapOvr>
    <a:masterClrMapping/>
  </p:clrMapOvr>
  <p:transition spd="slow">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عنوان 4"/>
          <p:cNvSpPr txBox="1">
            <a:spLocks/>
          </p:cNvSpPr>
          <p:nvPr/>
        </p:nvSpPr>
        <p:spPr>
          <a:xfrm>
            <a:off x="500034" y="1857364"/>
            <a:ext cx="8104414" cy="4000528"/>
          </a:xfrm>
          <a:prstGeom prst="rect">
            <a:avLst/>
          </a:prstGeom>
        </p:spPr>
        <p:style>
          <a:lnRef idx="1">
            <a:schemeClr val="accent1"/>
          </a:lnRef>
          <a:fillRef idx="2">
            <a:schemeClr val="accent1"/>
          </a:fillRef>
          <a:effectRef idx="1">
            <a:schemeClr val="accent1"/>
          </a:effectRef>
          <a:fontRef idx="minor">
            <a:schemeClr val="dk1"/>
          </a:fontRef>
        </p:style>
        <p:txBody>
          <a:bodyPr anchor="ctr">
            <a:noAutofit/>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ar-SA" sz="2000" b="0" i="0" u="none" strike="noStrike" kern="1200" cap="none" spc="0" normalizeH="0" baseline="0" noProof="0" dirty="0">
              <a:ln>
                <a:noFill/>
              </a:ln>
              <a:solidFill>
                <a:srgbClr val="C00000"/>
              </a:solidFill>
              <a:effectLst>
                <a:outerShdw blurRad="50000" dist="30000" dir="5400000" algn="tl" rotWithShape="0">
                  <a:srgbClr val="000000">
                    <a:alpha val="30000"/>
                  </a:srgbClr>
                </a:outerShdw>
              </a:effectLst>
              <a:uLnTx/>
              <a:uFillTx/>
              <a:latin typeface="+mj-lt"/>
              <a:ea typeface="+mj-ea"/>
              <a:cs typeface="+mj-cs"/>
            </a:endParaRPr>
          </a:p>
          <a:p>
            <a:pPr marL="742950" marR="0" lvl="0" indent="-742950" defTabSz="914400" rtl="1" eaLnBrk="1" fontAlgn="auto" latinLnBrk="0" hangingPunct="1">
              <a:lnSpc>
                <a:spcPct val="100000"/>
              </a:lnSpc>
              <a:spcBef>
                <a:spcPct val="0"/>
              </a:spcBef>
              <a:spcAft>
                <a:spcPts val="0"/>
              </a:spcAft>
              <a:buClrTx/>
              <a:buSzTx/>
              <a:tabLst/>
              <a:defRPr/>
            </a:pPr>
            <a:r>
              <a:rPr kumimoji="0" lang="ar-SA" sz="3600" b="0" i="0" u="none" strike="noStrike" kern="1200" cap="none" spc="0" normalizeH="0" baseline="0" noProof="0" dirty="0">
                <a:ln>
                  <a:noFill/>
                </a:ln>
                <a:solidFill>
                  <a:srgbClr val="C00000"/>
                </a:solidFill>
                <a:effectLst>
                  <a:outerShdw blurRad="50000" dist="30000" dir="5400000" algn="tl" rotWithShape="0">
                    <a:srgbClr val="000000">
                      <a:alpha val="30000"/>
                    </a:srgbClr>
                  </a:outerShdw>
                </a:effectLst>
                <a:uLnTx/>
                <a:uFillTx/>
                <a:latin typeface="+mj-lt"/>
                <a:ea typeface="+mj-ea"/>
                <a:cs typeface="+mj-cs"/>
              </a:rPr>
              <a:t>2. أنظمة الترميز للأحرف العربية</a:t>
            </a:r>
            <a:r>
              <a:rPr kumimoji="0" lang="ar-SA" sz="3600" b="0" i="0" u="none" strike="noStrike" kern="1200" cap="none" spc="0" normalizeH="0" noProof="0" dirty="0">
                <a:ln>
                  <a:noFill/>
                </a:ln>
                <a:solidFill>
                  <a:srgbClr val="C00000"/>
                </a:solidFill>
                <a:effectLst>
                  <a:outerShdw blurRad="50000" dist="30000" dir="5400000" algn="tl" rotWithShape="0">
                    <a:srgbClr val="000000">
                      <a:alpha val="30000"/>
                    </a:srgbClr>
                  </a:outerShdw>
                </a:effectLst>
                <a:uLnTx/>
                <a:uFillTx/>
                <a:latin typeface="+mj-lt"/>
                <a:ea typeface="+mj-ea"/>
                <a:cs typeface="+mj-cs"/>
              </a:rPr>
              <a:t>:</a:t>
            </a:r>
          </a:p>
          <a:p>
            <a:pPr>
              <a:spcBef>
                <a:spcPct val="0"/>
              </a:spcBef>
            </a:pPr>
            <a:r>
              <a:rPr lang="ar-SA" sz="2800" b="1" dirty="0">
                <a:solidFill>
                  <a:schemeClr val="tx1"/>
                </a:solidFill>
                <a:effectLst>
                  <a:outerShdw blurRad="50000" dist="30000" dir="5400000" algn="tl" rotWithShape="0">
                    <a:srgbClr val="000000">
                      <a:alpha val="30000"/>
                    </a:srgbClr>
                  </a:outerShdw>
                </a:effectLst>
              </a:rPr>
              <a:t>لايوجد نظام ترميز واحد يتفق عليه من جميع الشركات فكل شركة لها نظام ترميز خاص :</a:t>
            </a:r>
          </a:p>
          <a:p>
            <a:pPr>
              <a:spcBef>
                <a:spcPct val="0"/>
              </a:spcBef>
              <a:buFont typeface="Arial" pitchFamily="34" charset="0"/>
              <a:buChar char="•"/>
            </a:pPr>
            <a:r>
              <a:rPr lang="ar-SA" sz="2800" b="1" dirty="0">
                <a:solidFill>
                  <a:schemeClr val="tx1"/>
                </a:solidFill>
                <a:effectLst>
                  <a:outerShdw blurRad="50000" dist="30000" dir="5400000" algn="tl" rotWithShape="0">
                    <a:srgbClr val="000000">
                      <a:alpha val="30000"/>
                    </a:srgbClr>
                  </a:outerShdw>
                </a:effectLst>
              </a:rPr>
              <a:t> </a:t>
            </a:r>
            <a:r>
              <a:rPr lang="ar-SA" sz="2800" b="1" dirty="0">
                <a:solidFill>
                  <a:srgbClr val="FF0066"/>
                </a:solidFill>
                <a:effectLst>
                  <a:outerShdw blurRad="50000" dist="30000" dir="5400000" algn="tl" rotWithShape="0">
                    <a:srgbClr val="000000">
                      <a:alpha val="30000"/>
                    </a:srgbClr>
                  </a:outerShdw>
                </a:effectLst>
              </a:rPr>
              <a:t>نظام ترميز من شركة </a:t>
            </a:r>
            <a:r>
              <a:rPr lang="en-US" sz="2800" b="1" dirty="0">
                <a:solidFill>
                  <a:srgbClr val="FF0066"/>
                </a:solidFill>
                <a:effectLst>
                  <a:outerShdw blurRad="50000" dist="30000" dir="5400000" algn="tl" rotWithShape="0">
                    <a:srgbClr val="000000">
                      <a:alpha val="30000"/>
                    </a:srgbClr>
                  </a:outerShdw>
                </a:effectLst>
              </a:rPr>
              <a:t>IBM </a:t>
            </a:r>
            <a:endParaRPr lang="ar-SA" sz="2800" b="1" dirty="0">
              <a:solidFill>
                <a:srgbClr val="FF0066"/>
              </a:solidFill>
              <a:effectLst>
                <a:outerShdw blurRad="50000" dist="30000" dir="5400000" algn="tl" rotWithShape="0">
                  <a:srgbClr val="000000">
                    <a:alpha val="30000"/>
                  </a:srgbClr>
                </a:outerShdw>
              </a:effectLst>
            </a:endParaRPr>
          </a:p>
          <a:p>
            <a:pPr>
              <a:spcBef>
                <a:spcPct val="0"/>
              </a:spcBef>
              <a:buFont typeface="Arial" pitchFamily="34" charset="0"/>
              <a:buChar char="•"/>
            </a:pPr>
            <a:r>
              <a:rPr lang="ar-SA" sz="2800" b="1" dirty="0">
                <a:solidFill>
                  <a:schemeClr val="tx1"/>
                </a:solidFill>
                <a:effectLst>
                  <a:outerShdw blurRad="50000" dist="30000" dir="5400000" algn="tl" rotWithShape="0">
                    <a:srgbClr val="000000">
                      <a:alpha val="30000"/>
                    </a:srgbClr>
                  </a:outerShdw>
                </a:effectLst>
              </a:rPr>
              <a:t>ونظام ترميز من منظمة المقاييس العربية (أسمو) </a:t>
            </a:r>
          </a:p>
          <a:p>
            <a:pPr>
              <a:spcBef>
                <a:spcPct val="0"/>
              </a:spcBef>
            </a:pPr>
            <a:r>
              <a:rPr lang="ar-SA" sz="2800" b="1" dirty="0">
                <a:solidFill>
                  <a:schemeClr val="accent2">
                    <a:lumMod val="50000"/>
                  </a:schemeClr>
                </a:solidFill>
                <a:effectLst>
                  <a:outerShdw blurRad="50000" dist="30000" dir="5400000" algn="tl" rotWithShape="0">
                    <a:srgbClr val="000000">
                      <a:alpha val="30000"/>
                    </a:srgbClr>
                  </a:outerShdw>
                </a:effectLst>
              </a:rPr>
              <a:t>وآخر من شركة </a:t>
            </a:r>
            <a:r>
              <a:rPr lang="ar-SA" sz="2800" b="1" dirty="0" err="1">
                <a:solidFill>
                  <a:schemeClr val="accent2">
                    <a:lumMod val="50000"/>
                  </a:schemeClr>
                </a:solidFill>
                <a:effectLst>
                  <a:outerShdw blurRad="50000" dist="30000" dir="5400000" algn="tl" rotWithShape="0">
                    <a:srgbClr val="000000">
                      <a:alpha val="30000"/>
                    </a:srgbClr>
                  </a:outerShdw>
                </a:effectLst>
              </a:rPr>
              <a:t>آبل</a:t>
            </a:r>
            <a:r>
              <a:rPr lang="ar-SA" sz="2800" b="1" dirty="0">
                <a:solidFill>
                  <a:schemeClr val="accent2">
                    <a:lumMod val="50000"/>
                  </a:schemeClr>
                </a:solidFill>
                <a:effectLst>
                  <a:outerShdw blurRad="50000" dist="30000" dir="5400000" algn="tl" rotWithShape="0">
                    <a:srgbClr val="000000">
                      <a:alpha val="30000"/>
                    </a:srgbClr>
                  </a:outerShdw>
                </a:effectLst>
              </a:rPr>
              <a:t> </a:t>
            </a:r>
          </a:p>
          <a:p>
            <a:pPr>
              <a:spcBef>
                <a:spcPct val="0"/>
              </a:spcBef>
            </a:pPr>
            <a:r>
              <a:rPr lang="ar-SA" sz="2800" b="1" dirty="0">
                <a:solidFill>
                  <a:schemeClr val="tx1"/>
                </a:solidFill>
                <a:effectLst>
                  <a:outerShdw blurRad="50000" dist="30000" dir="5400000" algn="tl" rotWithShape="0">
                    <a:srgbClr val="000000">
                      <a:alpha val="30000"/>
                    </a:srgbClr>
                  </a:outerShdw>
                </a:effectLst>
              </a:rPr>
              <a:t>ونظام المساعد العربي من شركة ”سعودي سوفت“</a:t>
            </a:r>
          </a:p>
          <a:p>
            <a:pPr>
              <a:spcBef>
                <a:spcPct val="0"/>
              </a:spcBef>
            </a:pPr>
            <a:endParaRPr lang="ar-SA" sz="2800" b="1" dirty="0">
              <a:solidFill>
                <a:schemeClr val="tx1"/>
              </a:solidFill>
              <a:effectLst>
                <a:outerShdw blurRad="50000" dist="30000" dir="5400000" algn="tl" rotWithShape="0">
                  <a:srgbClr val="000000">
                    <a:alpha val="30000"/>
                  </a:srgbClr>
                </a:outerShdw>
              </a:effectLst>
            </a:endParaRPr>
          </a:p>
          <a:p>
            <a:pPr marL="0" marR="0" lvl="0" indent="0" defTabSz="914400" rtl="1" eaLnBrk="1" fontAlgn="auto" latinLnBrk="0" hangingPunct="1">
              <a:lnSpc>
                <a:spcPct val="100000"/>
              </a:lnSpc>
              <a:spcBef>
                <a:spcPct val="0"/>
              </a:spcBef>
              <a:spcAft>
                <a:spcPts val="0"/>
              </a:spcAft>
              <a:buClrTx/>
              <a:buSzTx/>
              <a:buFontTx/>
              <a:buNone/>
              <a:tabLst/>
              <a:defRPr/>
            </a:pPr>
            <a:endParaRPr kumimoji="0" lang="ar-SA" sz="2000" b="0" i="0" u="none" strike="noStrike" kern="1200" cap="none" spc="0" normalizeH="0" baseline="0" noProof="0" dirty="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endParaRPr>
          </a:p>
        </p:txBody>
      </p:sp>
      <p:sp>
        <p:nvSpPr>
          <p:cNvPr id="4" name="عنوان 4">
            <a:extLst>
              <a:ext uri="{FF2B5EF4-FFF2-40B4-BE49-F238E27FC236}">
                <a16:creationId xmlns:a16="http://schemas.microsoft.com/office/drawing/2014/main" id="{2B2B9199-3191-4E1B-B1BA-271F8F922892}"/>
              </a:ext>
            </a:extLst>
          </p:cNvPr>
          <p:cNvSpPr txBox="1">
            <a:spLocks/>
          </p:cNvSpPr>
          <p:nvPr/>
        </p:nvSpPr>
        <p:spPr>
          <a:xfrm>
            <a:off x="823119" y="236537"/>
            <a:ext cx="7497762" cy="896938"/>
          </a:xfrm>
          <a:prstGeom prst="rect">
            <a:avLst/>
          </a:prstGeom>
          <a:noFill/>
          <a:ln w="9525" cap="rnd" cmpd="sng" algn="ctr">
            <a:noFill/>
            <a:prstDash val="solid"/>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lvl1pPr algn="ctr" defTabSz="457200" rtl="1" eaLnBrk="1" latinLnBrk="0" hangingPunct="1">
              <a:spcBef>
                <a:spcPct val="0"/>
              </a:spcBef>
              <a:buNone/>
              <a:defRPr sz="4000" kern="1200" cap="none">
                <a:ln w="3175" cmpd="sng">
                  <a:noFill/>
                </a:ln>
                <a:solidFill>
                  <a:schemeClr val="dk1"/>
                </a:solidFill>
                <a:effectLst/>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r>
              <a:rPr lang="ar-SA">
                <a:solidFill>
                  <a:srgbClr val="C00000"/>
                </a:solidFill>
              </a:rPr>
              <a:t>بعض انواع أنظمة الترميز </a:t>
            </a:r>
            <a:endParaRPr lang="ar-SA" dirty="0"/>
          </a:p>
        </p:txBody>
      </p:sp>
    </p:spTree>
  </p:cSld>
  <p:clrMapOvr>
    <a:masterClrMapping/>
  </p:clrMapOvr>
  <p:transition spd="slow">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عنوان 4"/>
          <p:cNvSpPr txBox="1">
            <a:spLocks/>
          </p:cNvSpPr>
          <p:nvPr/>
        </p:nvSpPr>
        <p:spPr>
          <a:xfrm>
            <a:off x="500034" y="1357298"/>
            <a:ext cx="8176422" cy="4000528"/>
          </a:xfrm>
          <a:prstGeom prst="rect">
            <a:avLst/>
          </a:prstGeom>
        </p:spPr>
        <p:style>
          <a:lnRef idx="1">
            <a:schemeClr val="accent1"/>
          </a:lnRef>
          <a:fillRef idx="2">
            <a:schemeClr val="accent1"/>
          </a:fillRef>
          <a:effectRef idx="1">
            <a:schemeClr val="accent1"/>
          </a:effectRef>
          <a:fontRef idx="minor">
            <a:schemeClr val="dk1"/>
          </a:fontRef>
        </p:style>
        <p:txBody>
          <a:bodyPr anchor="ctr">
            <a:noAutofit/>
          </a:bodyPr>
          <a:lstStyle/>
          <a:p>
            <a:pPr marL="0" marR="0" lvl="0" indent="0" defTabSz="914400" rtl="1" eaLnBrk="1" fontAlgn="auto" latinLnBrk="0" hangingPunct="1">
              <a:lnSpc>
                <a:spcPct val="100000"/>
              </a:lnSpc>
              <a:spcBef>
                <a:spcPct val="0"/>
              </a:spcBef>
              <a:spcAft>
                <a:spcPts val="0"/>
              </a:spcAft>
              <a:buClrTx/>
              <a:buSzTx/>
              <a:buFontTx/>
              <a:buNone/>
              <a:tabLst/>
              <a:defRPr/>
            </a:pPr>
            <a:endParaRPr kumimoji="0" lang="ar-SA" sz="2000" b="0" i="0" u="none" strike="noStrike" kern="1200" cap="none" spc="0" normalizeH="0" baseline="0" noProof="0" dirty="0">
              <a:ln>
                <a:noFill/>
              </a:ln>
              <a:solidFill>
                <a:srgbClr val="C00000"/>
              </a:solidFill>
              <a:effectLst>
                <a:outerShdw blurRad="50000" dist="30000" dir="5400000" algn="tl" rotWithShape="0">
                  <a:srgbClr val="000000">
                    <a:alpha val="30000"/>
                  </a:srgbClr>
                </a:outerShdw>
              </a:effectLst>
              <a:uLnTx/>
              <a:uFillTx/>
              <a:latin typeface="+mj-lt"/>
              <a:ea typeface="+mj-ea"/>
              <a:cs typeface="+mj-cs"/>
            </a:endParaRPr>
          </a:p>
          <a:p>
            <a:pPr marL="742950" marR="0" lvl="0" indent="-742950" defTabSz="914400" rtl="1" eaLnBrk="1" fontAlgn="auto" latinLnBrk="0" hangingPunct="1">
              <a:lnSpc>
                <a:spcPct val="100000"/>
              </a:lnSpc>
              <a:spcBef>
                <a:spcPct val="0"/>
              </a:spcBef>
              <a:spcAft>
                <a:spcPts val="0"/>
              </a:spcAft>
              <a:buClrTx/>
              <a:buSzTx/>
              <a:tabLst/>
              <a:defRPr/>
            </a:pPr>
            <a:r>
              <a:rPr kumimoji="0" lang="ar-SA" sz="3600" b="0" i="0" u="none" strike="noStrike" kern="1200" cap="none" spc="0" normalizeH="0" baseline="0" noProof="0" dirty="0">
                <a:ln>
                  <a:noFill/>
                </a:ln>
                <a:solidFill>
                  <a:srgbClr val="C00000"/>
                </a:solidFill>
                <a:effectLst>
                  <a:outerShdw blurRad="50000" dist="30000" dir="5400000" algn="tl" rotWithShape="0">
                    <a:srgbClr val="000000">
                      <a:alpha val="30000"/>
                    </a:srgbClr>
                  </a:outerShdw>
                </a:effectLst>
                <a:uLnTx/>
                <a:uFillTx/>
                <a:latin typeface="+mj-lt"/>
                <a:ea typeface="+mj-ea"/>
                <a:cs typeface="+mj-cs"/>
              </a:rPr>
              <a:t>3. نظام</a:t>
            </a:r>
            <a:r>
              <a:rPr kumimoji="0" lang="ar-SA" sz="3600" b="0" i="0" u="none" strike="noStrike" kern="1200" cap="none" spc="0" normalizeH="0" noProof="0" dirty="0">
                <a:ln>
                  <a:noFill/>
                </a:ln>
                <a:solidFill>
                  <a:srgbClr val="C00000"/>
                </a:solidFill>
                <a:effectLst>
                  <a:outerShdw blurRad="50000" dist="30000" dir="5400000" algn="tl" rotWithShape="0">
                    <a:srgbClr val="000000">
                      <a:alpha val="30000"/>
                    </a:srgbClr>
                  </a:outerShdw>
                </a:effectLst>
                <a:uLnTx/>
                <a:uFillTx/>
                <a:latin typeface="+mj-lt"/>
                <a:ea typeface="+mj-ea"/>
                <a:cs typeface="+mj-cs"/>
              </a:rPr>
              <a:t> الترميز يونيكود </a:t>
            </a:r>
            <a:r>
              <a:rPr kumimoji="0" lang="en-US" sz="3600" b="0" i="0" u="none" strike="noStrike" kern="1200" cap="none" spc="0" normalizeH="0" noProof="0" dirty="0">
                <a:ln>
                  <a:noFill/>
                </a:ln>
                <a:solidFill>
                  <a:srgbClr val="C00000"/>
                </a:solidFill>
                <a:effectLst>
                  <a:outerShdw blurRad="50000" dist="30000" dir="5400000" algn="tl" rotWithShape="0">
                    <a:srgbClr val="000000">
                      <a:alpha val="30000"/>
                    </a:srgbClr>
                  </a:outerShdw>
                </a:effectLst>
                <a:uLnTx/>
                <a:uFillTx/>
                <a:latin typeface="+mj-lt"/>
                <a:ea typeface="+mj-ea"/>
                <a:cs typeface="+mj-cs"/>
              </a:rPr>
              <a:t>Unicode</a:t>
            </a:r>
            <a:r>
              <a:rPr kumimoji="0" lang="ar-SA" sz="3600" b="0" i="0" u="none" strike="noStrike" kern="1200" cap="none" spc="0" normalizeH="0" noProof="0" dirty="0">
                <a:ln>
                  <a:noFill/>
                </a:ln>
                <a:solidFill>
                  <a:srgbClr val="C00000"/>
                </a:solidFill>
                <a:effectLst>
                  <a:outerShdw blurRad="50000" dist="30000" dir="5400000" algn="tl" rotWithShape="0">
                    <a:srgbClr val="000000">
                      <a:alpha val="30000"/>
                    </a:srgbClr>
                  </a:outerShdw>
                </a:effectLst>
                <a:uLnTx/>
                <a:uFillTx/>
                <a:latin typeface="+mj-lt"/>
                <a:ea typeface="+mj-ea"/>
                <a:cs typeface="+mj-cs"/>
              </a:rPr>
              <a:t> :</a:t>
            </a:r>
          </a:p>
          <a:p>
            <a:pPr eaLnBrk="0" hangingPunct="0">
              <a:spcBef>
                <a:spcPct val="50000"/>
              </a:spcBef>
            </a:pPr>
            <a:r>
              <a:rPr lang="ar-SA" sz="2800" b="1" dirty="0"/>
              <a:t>لإزالة الاختلافات بين العشرات من أنظمة الترميز المختلفة في لغات دول العالم تم  تطوير نظام ترميز عالمي موحد لكافة لغات العالم وأطلق  عليه  اسم </a:t>
            </a:r>
            <a:r>
              <a:rPr lang="ar-SA" sz="2800" b="1" dirty="0">
                <a:solidFill>
                  <a:srgbClr val="C00000"/>
                </a:solidFill>
              </a:rPr>
              <a:t>يونيكود .</a:t>
            </a:r>
          </a:p>
          <a:p>
            <a:pPr marL="0" marR="0" lvl="0" indent="0" defTabSz="914400" rtl="1" eaLnBrk="1" fontAlgn="auto" latinLnBrk="0" hangingPunct="1">
              <a:lnSpc>
                <a:spcPct val="100000"/>
              </a:lnSpc>
              <a:spcBef>
                <a:spcPct val="0"/>
              </a:spcBef>
              <a:spcAft>
                <a:spcPts val="0"/>
              </a:spcAft>
              <a:buClrTx/>
              <a:buSzTx/>
              <a:buFontTx/>
              <a:buNone/>
              <a:tabLst/>
              <a:defRPr/>
            </a:pPr>
            <a:endParaRPr kumimoji="0" lang="ar-SA" sz="2000" b="0" i="0" u="none" strike="noStrike" kern="1200" cap="none" spc="0" normalizeH="0" baseline="0" noProof="0" dirty="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endParaRPr>
          </a:p>
        </p:txBody>
      </p:sp>
      <p:sp>
        <p:nvSpPr>
          <p:cNvPr id="4" name="عنوان 4">
            <a:extLst>
              <a:ext uri="{FF2B5EF4-FFF2-40B4-BE49-F238E27FC236}">
                <a16:creationId xmlns:a16="http://schemas.microsoft.com/office/drawing/2014/main" id="{FE948B76-59D7-48AB-B579-81C7837D53E0}"/>
              </a:ext>
            </a:extLst>
          </p:cNvPr>
          <p:cNvSpPr txBox="1">
            <a:spLocks/>
          </p:cNvSpPr>
          <p:nvPr/>
        </p:nvSpPr>
        <p:spPr>
          <a:xfrm>
            <a:off x="823119" y="236537"/>
            <a:ext cx="7497762" cy="896938"/>
          </a:xfrm>
          <a:prstGeom prst="rect">
            <a:avLst/>
          </a:prstGeom>
          <a:noFill/>
          <a:ln w="9525" cap="rnd" cmpd="sng" algn="ctr">
            <a:noFill/>
            <a:prstDash val="solid"/>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lvl1pPr algn="ctr" defTabSz="457200" rtl="1" eaLnBrk="1" latinLnBrk="0" hangingPunct="1">
              <a:spcBef>
                <a:spcPct val="0"/>
              </a:spcBef>
              <a:buNone/>
              <a:defRPr sz="4000" kern="1200" cap="none">
                <a:ln w="3175" cmpd="sng">
                  <a:noFill/>
                </a:ln>
                <a:solidFill>
                  <a:schemeClr val="dk1"/>
                </a:solidFill>
                <a:effectLst/>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r>
              <a:rPr lang="ar-SA">
                <a:solidFill>
                  <a:srgbClr val="C00000"/>
                </a:solidFill>
              </a:rPr>
              <a:t>بعض انواع أنظمة الترميز </a:t>
            </a:r>
            <a:endParaRPr lang="ar-SA" dirty="0"/>
          </a:p>
        </p:txBody>
      </p:sp>
    </p:spTree>
  </p:cSld>
  <p:clrMapOvr>
    <a:masterClrMapping/>
  </p:clrMapOvr>
  <p:transition spd="slow">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descr="982578665.gif"/>
          <p:cNvPicPr>
            <a:picLocks noChangeAspect="1"/>
          </p:cNvPicPr>
          <p:nvPr/>
        </p:nvPicPr>
        <p:blipFill>
          <a:blip r:embed="rId2" cstate="print"/>
          <a:stretch>
            <a:fillRect/>
          </a:stretch>
        </p:blipFill>
        <p:spPr>
          <a:xfrm>
            <a:off x="214282" y="1071546"/>
            <a:ext cx="8643998" cy="5500726"/>
          </a:xfrm>
          <a:prstGeom prst="rect">
            <a:avLst/>
          </a:prstGeom>
        </p:spPr>
      </p:pic>
      <p:sp>
        <p:nvSpPr>
          <p:cNvPr id="6" name="عنوان 4">
            <a:extLst>
              <a:ext uri="{FF2B5EF4-FFF2-40B4-BE49-F238E27FC236}">
                <a16:creationId xmlns:a16="http://schemas.microsoft.com/office/drawing/2014/main" id="{B11B45B5-786F-4CA6-B86D-425606C3E4EF}"/>
              </a:ext>
            </a:extLst>
          </p:cNvPr>
          <p:cNvSpPr txBox="1">
            <a:spLocks/>
          </p:cNvSpPr>
          <p:nvPr/>
        </p:nvSpPr>
        <p:spPr>
          <a:xfrm>
            <a:off x="823119" y="236537"/>
            <a:ext cx="7497762" cy="896938"/>
          </a:xfrm>
          <a:prstGeom prst="rect">
            <a:avLst/>
          </a:prstGeom>
          <a:noFill/>
          <a:ln w="6350" cap="flat" cmpd="sng" algn="ctr">
            <a:noFill/>
            <a:prstDash val="solid"/>
            <a:miter lim="800000"/>
          </a:ln>
        </p:spPr>
        <p:style>
          <a:lnRef idx="1">
            <a:schemeClr val="accent2"/>
          </a:lnRef>
          <a:fillRef idx="2">
            <a:schemeClr val="accent2"/>
          </a:fillRef>
          <a:effectRef idx="1">
            <a:schemeClr val="accent2"/>
          </a:effectRef>
          <a:fontRef idx="minor">
            <a:schemeClr val="dk1"/>
          </a:fontRef>
        </p:style>
        <p:txBody>
          <a:bodyPr vert="horz" lIns="91440" tIns="45720" rIns="91440" bIns="45720" rtlCol="1" anchor="ctr">
            <a:normAutofit/>
          </a:bodyPr>
          <a:lstStyle>
            <a:lvl1pPr algn="r" defTabSz="685800" rtl="1"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ar-SA">
                <a:solidFill>
                  <a:srgbClr val="C00000"/>
                </a:solidFill>
              </a:rPr>
              <a:t>بعض انواع أنظمة الترميز </a:t>
            </a:r>
            <a:endParaRPr lang="ar-SA" dirty="0"/>
          </a:p>
        </p:txBody>
      </p:sp>
    </p:spTree>
  </p:cSld>
  <p:clrMapOvr>
    <a:masterClrMapping/>
  </p:clrMapOvr>
  <p:transition spd="slow">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DFED6C4-7E49-49A8-A802-AA122681E2DC}"/>
              </a:ext>
            </a:extLst>
          </p:cNvPr>
          <p:cNvSpPr>
            <a:spLocks noGrp="1"/>
          </p:cNvSpPr>
          <p:nvPr>
            <p:ph type="ctrTitle"/>
          </p:nvPr>
        </p:nvSpPr>
        <p:spPr/>
        <p:txBody>
          <a:bodyPr/>
          <a:lstStyle/>
          <a:p>
            <a:r>
              <a:rPr lang="ar-SA" dirty="0"/>
              <a:t>تابع البيئة والدوائر الرقمية</a:t>
            </a:r>
          </a:p>
        </p:txBody>
      </p:sp>
      <p:sp>
        <p:nvSpPr>
          <p:cNvPr id="3" name="عنوان فرعي 2">
            <a:extLst>
              <a:ext uri="{FF2B5EF4-FFF2-40B4-BE49-F238E27FC236}">
                <a16:creationId xmlns:a16="http://schemas.microsoft.com/office/drawing/2014/main" id="{A53BA57B-94C3-454A-9967-352FE03C9C74}"/>
              </a:ext>
            </a:extLst>
          </p:cNvPr>
          <p:cNvSpPr>
            <a:spLocks noGrp="1"/>
          </p:cNvSpPr>
          <p:nvPr>
            <p:ph type="subTitle" idx="1"/>
          </p:nvPr>
        </p:nvSpPr>
        <p:spPr/>
        <p:txBody>
          <a:bodyPr>
            <a:normAutofit lnSpcReduction="10000"/>
          </a:bodyPr>
          <a:lstStyle/>
          <a:p>
            <a:r>
              <a:rPr lang="ar-SA" sz="3600" b="1" dirty="0">
                <a:solidFill>
                  <a:schemeClr val="accent6">
                    <a:lumMod val="75000"/>
                  </a:schemeClr>
                </a:solidFill>
              </a:rPr>
              <a:t>التصميم المنطقي :</a:t>
            </a:r>
          </a:p>
          <a:p>
            <a:r>
              <a:rPr lang="en-US" sz="3600" b="1" dirty="0">
                <a:solidFill>
                  <a:schemeClr val="accent6">
                    <a:lumMod val="75000"/>
                  </a:schemeClr>
                </a:solidFill>
              </a:rPr>
              <a:t>logic design</a:t>
            </a:r>
            <a:endParaRPr lang="ar-SA" sz="3600" b="1" dirty="0">
              <a:solidFill>
                <a:schemeClr val="accent6">
                  <a:lumMod val="75000"/>
                </a:schemeClr>
              </a:solidFill>
            </a:endParaRPr>
          </a:p>
          <a:p>
            <a:endParaRPr lang="ar-SA" sz="3600" dirty="0"/>
          </a:p>
        </p:txBody>
      </p:sp>
    </p:spTree>
    <p:extLst>
      <p:ext uri="{BB962C8B-B14F-4D97-AF65-F5344CB8AC3E}">
        <p14:creationId xmlns:p14="http://schemas.microsoft.com/office/powerpoint/2010/main" val="3302626945"/>
      </p:ext>
    </p:extLst>
  </p:cSld>
  <p:clrMapOvr>
    <a:masterClrMapping/>
  </p:clrMapOvr>
  <p:transition spd="slow">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صورة 7" descr="droppedImage.jpg"/>
          <p:cNvPicPr>
            <a:picLocks noChangeAspect="1"/>
          </p:cNvPicPr>
          <p:nvPr/>
        </p:nvPicPr>
        <p:blipFill>
          <a:blip r:embed="rId2" cstate="print">
            <a:duotone>
              <a:schemeClr val="accent3">
                <a:shade val="45000"/>
                <a:satMod val="135000"/>
              </a:schemeClr>
              <a:prstClr val="white"/>
            </a:duotone>
            <a:lum bright="40000" contrast="-22000"/>
          </a:blip>
          <a:stretch>
            <a:fillRect/>
          </a:stretch>
        </p:blipFill>
        <p:spPr>
          <a:xfrm>
            <a:off x="-1" y="0"/>
            <a:ext cx="9144001" cy="6858001"/>
          </a:xfrm>
          <a:prstGeom prst="rect">
            <a:avLst/>
          </a:prstGeom>
        </p:spPr>
      </p:pic>
      <p:sp>
        <p:nvSpPr>
          <p:cNvPr id="7" name="مربع نص 6"/>
          <p:cNvSpPr txBox="1"/>
          <p:nvPr/>
        </p:nvSpPr>
        <p:spPr>
          <a:xfrm>
            <a:off x="642910" y="285728"/>
            <a:ext cx="8072494"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1">
            <a:spAutoFit/>
          </a:bodyPr>
          <a:lstStyle/>
          <a:p>
            <a:pPr algn="ctr"/>
            <a:r>
              <a:rPr lang="ar-SA" sz="5400" b="1" dirty="0">
                <a:solidFill>
                  <a:schemeClr val="accent6">
                    <a:lumMod val="75000"/>
                  </a:schemeClr>
                </a:solidFill>
              </a:rPr>
              <a:t>البيئة والدوائر الرقمية</a:t>
            </a:r>
          </a:p>
        </p:txBody>
      </p:sp>
      <p:sp>
        <p:nvSpPr>
          <p:cNvPr id="9" name="Rectangle 3"/>
          <p:cNvSpPr txBox="1">
            <a:spLocks noChangeArrowheads="1"/>
          </p:cNvSpPr>
          <p:nvPr/>
        </p:nvSpPr>
        <p:spPr>
          <a:xfrm>
            <a:off x="1430204" y="2843013"/>
            <a:ext cx="6283590" cy="750075"/>
          </a:xfrm>
          <a:prstGeom prst="rect">
            <a:avLst/>
          </a:prstGeom>
        </p:spPr>
        <p:style>
          <a:lnRef idx="2">
            <a:schemeClr val="accent1"/>
          </a:lnRef>
          <a:fillRef idx="1">
            <a:schemeClr val="lt1"/>
          </a:fillRef>
          <a:effectRef idx="0">
            <a:schemeClr val="accent1"/>
          </a:effectRef>
          <a:fontRef idx="minor">
            <a:schemeClr val="dk1"/>
          </a:fontRef>
        </p:style>
        <p:txBody>
          <a:bodyPr>
            <a:normAutofit lnSpcReduction="10000"/>
          </a:bodyPr>
          <a:lstStyle/>
          <a:p>
            <a:pPr marL="365760" marR="0" lvl="0" indent="-283464" algn="r" defTabSz="914400" rtl="1" eaLnBrk="1" fontAlgn="auto" latinLnBrk="0" hangingPunct="1">
              <a:lnSpc>
                <a:spcPct val="100000"/>
              </a:lnSpc>
              <a:spcBef>
                <a:spcPts val="600"/>
              </a:spcBef>
              <a:spcAft>
                <a:spcPts val="0"/>
              </a:spcAft>
              <a:buClr>
                <a:schemeClr val="accent1"/>
              </a:buClr>
              <a:buSzPct val="80000"/>
              <a:buFont typeface="Wingdings 2"/>
              <a:buChar char=""/>
              <a:tabLst/>
              <a:defRPr/>
            </a:pPr>
            <a:r>
              <a:rPr kumimoji="0" lang="ar-SA" sz="4800" b="1" i="0" u="none" strike="noStrike" kern="1200" cap="none" spc="0" normalizeH="0" baseline="0" noProof="0" dirty="0">
                <a:ln>
                  <a:noFill/>
                </a:ln>
                <a:solidFill>
                  <a:schemeClr val="tx1"/>
                </a:solidFill>
                <a:effectLst/>
                <a:uLnTx/>
                <a:uFillTx/>
                <a:latin typeface="+mn-lt"/>
                <a:ea typeface="+mn-ea"/>
                <a:cs typeface="K Elham" pitchFamily="2" charset="-78"/>
              </a:rPr>
              <a:t>مم يتكون جهاز الحاسب ؟</a:t>
            </a:r>
            <a:endParaRPr kumimoji="0" lang="ar-SA" sz="4800" b="1" i="0" u="none" strike="noStrike" kern="1200" cap="none" spc="0" normalizeH="0" baseline="0" noProof="0" dirty="0">
              <a:ln>
                <a:noFill/>
              </a:ln>
              <a:solidFill>
                <a:schemeClr val="accent3">
                  <a:lumMod val="50000"/>
                </a:schemeClr>
              </a:solidFill>
              <a:effectLst/>
              <a:uLnTx/>
              <a:uFillTx/>
              <a:latin typeface="+mn-lt"/>
              <a:ea typeface="+mn-ea"/>
              <a:cs typeface="K Elham" pitchFamily="2" charset="-78"/>
            </a:endParaRPr>
          </a:p>
        </p:txBody>
      </p:sp>
    </p:spTree>
  </p:cSld>
  <p:clrMapOvr>
    <a:masterClrMapping/>
  </p:clrMapOvr>
  <p:transition spd="slow">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صورة 7" descr="droppedImage.jpg"/>
          <p:cNvPicPr>
            <a:picLocks noChangeAspect="1"/>
          </p:cNvPicPr>
          <p:nvPr/>
        </p:nvPicPr>
        <p:blipFill>
          <a:blip r:embed="rId2" cstate="print">
            <a:duotone>
              <a:schemeClr val="accent3">
                <a:shade val="45000"/>
                <a:satMod val="135000"/>
              </a:schemeClr>
              <a:prstClr val="white"/>
            </a:duotone>
            <a:lum bright="40000" contrast="-22000"/>
          </a:blip>
          <a:stretch>
            <a:fillRect/>
          </a:stretch>
        </p:blipFill>
        <p:spPr>
          <a:xfrm>
            <a:off x="-1" y="0"/>
            <a:ext cx="9144001" cy="6858001"/>
          </a:xfrm>
          <a:prstGeom prst="rect">
            <a:avLst/>
          </a:prstGeom>
        </p:spPr>
      </p:pic>
      <p:sp>
        <p:nvSpPr>
          <p:cNvPr id="7" name="مربع نص 6"/>
          <p:cNvSpPr txBox="1"/>
          <p:nvPr/>
        </p:nvSpPr>
        <p:spPr>
          <a:xfrm>
            <a:off x="642910" y="285728"/>
            <a:ext cx="8072494"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1">
            <a:spAutoFit/>
          </a:bodyPr>
          <a:lstStyle/>
          <a:p>
            <a:pPr algn="ctr"/>
            <a:r>
              <a:rPr lang="ar-SA" sz="5400" b="1" dirty="0">
                <a:solidFill>
                  <a:schemeClr val="accent6">
                    <a:lumMod val="75000"/>
                  </a:schemeClr>
                </a:solidFill>
              </a:rPr>
              <a:t>البيئة والدوائر الرقمية</a:t>
            </a:r>
          </a:p>
        </p:txBody>
      </p:sp>
      <p:sp>
        <p:nvSpPr>
          <p:cNvPr id="9" name="Rectangle 3"/>
          <p:cNvSpPr txBox="1">
            <a:spLocks noChangeArrowheads="1"/>
          </p:cNvSpPr>
          <p:nvPr/>
        </p:nvSpPr>
        <p:spPr>
          <a:xfrm>
            <a:off x="457200" y="1600200"/>
            <a:ext cx="8229600" cy="4530725"/>
          </a:xfrm>
          <a:prstGeom prst="rect">
            <a:avLst/>
          </a:prstGeom>
        </p:spPr>
        <p:style>
          <a:lnRef idx="2">
            <a:schemeClr val="accent1"/>
          </a:lnRef>
          <a:fillRef idx="1">
            <a:schemeClr val="lt1"/>
          </a:fillRef>
          <a:effectRef idx="0">
            <a:schemeClr val="accent1"/>
          </a:effectRef>
          <a:fontRef idx="minor">
            <a:schemeClr val="dk1"/>
          </a:fontRef>
        </p:style>
        <p:txBody>
          <a:bodyPr>
            <a:normAutofit/>
          </a:bodyPr>
          <a:lstStyle/>
          <a:p>
            <a:pPr marL="365760" marR="0" lvl="0" indent="-283464" algn="r" defTabSz="914400" rtl="1" eaLnBrk="1" fontAlgn="auto" latinLnBrk="0" hangingPunct="1">
              <a:lnSpc>
                <a:spcPct val="100000"/>
              </a:lnSpc>
              <a:spcBef>
                <a:spcPts val="600"/>
              </a:spcBef>
              <a:spcAft>
                <a:spcPts val="0"/>
              </a:spcAft>
              <a:buClr>
                <a:schemeClr val="accent1"/>
              </a:buClr>
              <a:buSzPct val="80000"/>
              <a:buFont typeface="Wingdings 2"/>
              <a:buChar char=""/>
              <a:tabLst/>
              <a:defRPr/>
            </a:pPr>
            <a:r>
              <a:rPr kumimoji="0" lang="ar-SA" sz="3200" b="1" i="0" u="none" strike="noStrike" kern="1200" cap="none" spc="0" normalizeH="0" baseline="0" noProof="0" dirty="0">
                <a:ln>
                  <a:noFill/>
                </a:ln>
                <a:solidFill>
                  <a:schemeClr val="accent3">
                    <a:lumMod val="50000"/>
                  </a:schemeClr>
                </a:solidFill>
                <a:effectLst/>
                <a:uLnTx/>
                <a:uFillTx/>
                <a:latin typeface="AGA Arabesque" pitchFamily="2" charset="2"/>
                <a:cs typeface="+mj-cs"/>
              </a:rPr>
              <a:t>مم يتكون جهاز الحاسب ؟</a:t>
            </a:r>
          </a:p>
          <a:p>
            <a:pPr marL="365760" marR="0" lvl="0" indent="-283464" algn="r" defTabSz="914400" rtl="1" eaLnBrk="1" fontAlgn="auto" latinLnBrk="0" hangingPunct="1">
              <a:lnSpc>
                <a:spcPct val="100000"/>
              </a:lnSpc>
              <a:spcBef>
                <a:spcPts val="600"/>
              </a:spcBef>
              <a:spcAft>
                <a:spcPts val="0"/>
              </a:spcAft>
              <a:buClr>
                <a:schemeClr val="accent1"/>
              </a:buClr>
              <a:buSzPct val="80000"/>
              <a:buFont typeface="Wingdings 2"/>
              <a:buChar char=""/>
              <a:tabLst/>
              <a:defRPr/>
            </a:pPr>
            <a:r>
              <a:rPr lang="ar-SA" sz="3200" b="1" dirty="0">
                <a:latin typeface="AGA Arabesque" pitchFamily="2" charset="2"/>
                <a:cs typeface="+mj-cs"/>
              </a:rPr>
              <a:t>مكونات مادية</a:t>
            </a:r>
          </a:p>
          <a:p>
            <a:pPr marL="365760" marR="0" lvl="0" indent="-283464" algn="r" defTabSz="914400" rtl="1" eaLnBrk="1" fontAlgn="auto" latinLnBrk="0" hangingPunct="1">
              <a:lnSpc>
                <a:spcPct val="100000"/>
              </a:lnSpc>
              <a:spcBef>
                <a:spcPts val="600"/>
              </a:spcBef>
              <a:spcAft>
                <a:spcPts val="0"/>
              </a:spcAft>
              <a:buClr>
                <a:schemeClr val="accent1"/>
              </a:buClr>
              <a:buSzPct val="80000"/>
              <a:buFont typeface="Wingdings 2"/>
              <a:buChar char=""/>
              <a:tabLst/>
              <a:defRPr/>
            </a:pPr>
            <a:r>
              <a:rPr kumimoji="0" lang="ar-SA" sz="3200" b="1" i="0" u="none" strike="noStrike" kern="1200" cap="none" spc="0" normalizeH="0" baseline="0" noProof="0" dirty="0">
                <a:ln>
                  <a:noFill/>
                </a:ln>
                <a:effectLst/>
                <a:uLnTx/>
                <a:uFillTx/>
                <a:latin typeface="AGA Arabesque" pitchFamily="2" charset="2"/>
                <a:cs typeface="+mj-cs"/>
              </a:rPr>
              <a:t>مكونات برمجية</a:t>
            </a:r>
          </a:p>
          <a:p>
            <a:pPr marL="365760" marR="0" lvl="0" indent="-283464" algn="r" defTabSz="914400" rtl="1" eaLnBrk="1" fontAlgn="auto" latinLnBrk="0" hangingPunct="1">
              <a:lnSpc>
                <a:spcPct val="100000"/>
              </a:lnSpc>
              <a:spcBef>
                <a:spcPts val="600"/>
              </a:spcBef>
              <a:spcAft>
                <a:spcPts val="0"/>
              </a:spcAft>
              <a:buClr>
                <a:schemeClr val="accent1"/>
              </a:buClr>
              <a:buSzPct val="80000"/>
              <a:buFont typeface="Wingdings 2"/>
              <a:buChar char=""/>
              <a:tabLst/>
              <a:defRPr/>
            </a:pPr>
            <a:r>
              <a:rPr lang="ar-SA" sz="3200" b="1" dirty="0">
                <a:latin typeface="AGA Arabesque" pitchFamily="2" charset="2"/>
                <a:cs typeface="+mj-cs"/>
              </a:rPr>
              <a:t> المكونات المادية تنقسم لقسمين :</a:t>
            </a:r>
          </a:p>
          <a:p>
            <a:pPr marL="365760" lvl="0" indent="-283464">
              <a:spcBef>
                <a:spcPts val="600"/>
              </a:spcBef>
              <a:buClr>
                <a:schemeClr val="accent1"/>
              </a:buClr>
              <a:buSzPct val="80000"/>
              <a:buFont typeface="Wingdings 2"/>
              <a:buChar char=""/>
            </a:pPr>
            <a:r>
              <a:rPr kumimoji="0" lang="ar-SA" sz="3200" b="1" i="0" u="none" strike="noStrike" kern="1200" cap="none" spc="0" normalizeH="0" baseline="0" noProof="0" dirty="0">
                <a:ln>
                  <a:noFill/>
                </a:ln>
                <a:effectLst/>
                <a:uLnTx/>
                <a:uFillTx/>
                <a:latin typeface="AGA Arabesque" pitchFamily="2" charset="2"/>
                <a:cs typeface="+mj-cs"/>
              </a:rPr>
              <a:t>لوحة نظام</a:t>
            </a:r>
            <a:r>
              <a:rPr kumimoji="0" lang="ar-SA" sz="3200" b="1" i="0" u="none" strike="noStrike" kern="1200" cap="none" spc="0" normalizeH="0" noProof="0" dirty="0">
                <a:ln>
                  <a:noFill/>
                </a:ln>
                <a:effectLst/>
                <a:uLnTx/>
                <a:uFillTx/>
                <a:latin typeface="AGA Arabesque" pitchFamily="2" charset="2"/>
                <a:cs typeface="+mj-cs"/>
              </a:rPr>
              <a:t> الحاسب (المعالج الدقيق  ، وحدة </a:t>
            </a:r>
            <a:r>
              <a:rPr kumimoji="0" lang="ar-SA" sz="3200" b="1" i="0" u="none" strike="noStrike" kern="1200" cap="none" spc="0" normalizeH="0" noProof="0" dirty="0" err="1">
                <a:ln>
                  <a:noFill/>
                </a:ln>
                <a:effectLst/>
                <a:uLnTx/>
                <a:uFillTx/>
                <a:latin typeface="AGA Arabesque" pitchFamily="2" charset="2"/>
                <a:cs typeface="+mj-cs"/>
              </a:rPr>
              <a:t>ال</a:t>
            </a:r>
            <a:r>
              <a:rPr lang="ar-SA" sz="3200" b="1" dirty="0">
                <a:latin typeface="AGA Arabesque" pitchFamily="2" charset="2"/>
                <a:cs typeface="+mj-cs"/>
              </a:rPr>
              <a:t>ذاكرة</a:t>
            </a:r>
            <a:r>
              <a:rPr kumimoji="0" lang="ar-SA" sz="3200" b="1" i="0" u="none" strike="noStrike" kern="1200" cap="none" spc="0" normalizeH="0" noProof="0" dirty="0">
                <a:ln>
                  <a:noFill/>
                </a:ln>
                <a:effectLst/>
                <a:uLnTx/>
                <a:uFillTx/>
                <a:latin typeface="AGA Arabesque" pitchFamily="2" charset="2"/>
                <a:cs typeface="+mj-cs"/>
              </a:rPr>
              <a:t>)</a:t>
            </a:r>
          </a:p>
          <a:p>
            <a:pPr marL="365760" marR="0" lvl="0" indent="-283464" algn="r" defTabSz="914400" rtl="1" eaLnBrk="1" fontAlgn="auto" latinLnBrk="0" hangingPunct="1">
              <a:lnSpc>
                <a:spcPct val="100000"/>
              </a:lnSpc>
              <a:spcBef>
                <a:spcPts val="600"/>
              </a:spcBef>
              <a:spcAft>
                <a:spcPts val="0"/>
              </a:spcAft>
              <a:buClr>
                <a:schemeClr val="accent1"/>
              </a:buClr>
              <a:buSzPct val="80000"/>
              <a:buFont typeface="Wingdings 2"/>
              <a:buChar char=""/>
              <a:tabLst/>
              <a:defRPr/>
            </a:pPr>
            <a:r>
              <a:rPr lang="ar-SA" sz="3200" b="1" baseline="0" dirty="0">
                <a:latin typeface="AGA Arabesque" pitchFamily="2" charset="2"/>
                <a:cs typeface="+mj-cs"/>
              </a:rPr>
              <a:t>ملاحق</a:t>
            </a:r>
            <a:r>
              <a:rPr lang="ar-SA" sz="3200" b="1" dirty="0">
                <a:latin typeface="AGA Arabesque" pitchFamily="2" charset="2"/>
                <a:cs typeface="+mj-cs"/>
              </a:rPr>
              <a:t> نظام الحاسب (وحدات الإدخال والإخراج والتخزين)</a:t>
            </a:r>
            <a:endParaRPr kumimoji="0" lang="en-US" sz="2400" b="1" i="0" u="none" strike="noStrike" kern="1200" cap="none" spc="0" normalizeH="0" baseline="0" noProof="0" dirty="0">
              <a:ln>
                <a:noFill/>
              </a:ln>
              <a:effectLst/>
              <a:uLnTx/>
              <a:uFillTx/>
              <a:latin typeface="AGA Arabesque" pitchFamily="2" charset="2"/>
              <a:cs typeface="+mj-cs"/>
            </a:endParaRPr>
          </a:p>
        </p:txBody>
      </p:sp>
    </p:spTree>
  </p:cSld>
  <p:clrMapOvr>
    <a:masterClrMapping/>
  </p:clrMapOvr>
  <p:transition spd="slow">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صورة 7" descr="droppedImage.jpg"/>
          <p:cNvPicPr>
            <a:picLocks noChangeAspect="1"/>
          </p:cNvPicPr>
          <p:nvPr/>
        </p:nvPicPr>
        <p:blipFill>
          <a:blip r:embed="rId2" cstate="print">
            <a:duotone>
              <a:schemeClr val="accent3">
                <a:shade val="45000"/>
                <a:satMod val="135000"/>
              </a:schemeClr>
              <a:prstClr val="white"/>
            </a:duotone>
            <a:lum bright="40000" contrast="-22000"/>
          </a:blip>
          <a:stretch>
            <a:fillRect/>
          </a:stretch>
        </p:blipFill>
        <p:spPr>
          <a:xfrm>
            <a:off x="-1" y="0"/>
            <a:ext cx="9144001" cy="6858001"/>
          </a:xfrm>
          <a:prstGeom prst="rect">
            <a:avLst/>
          </a:prstGeom>
        </p:spPr>
      </p:pic>
      <p:sp>
        <p:nvSpPr>
          <p:cNvPr id="12" name="مستطيل 11"/>
          <p:cNvSpPr/>
          <p:nvPr/>
        </p:nvSpPr>
        <p:spPr>
          <a:xfrm>
            <a:off x="0" y="2285992"/>
            <a:ext cx="9144000" cy="280076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ar-SA" sz="3200" b="1" dirty="0">
                <a:cs typeface="+mj-cs"/>
              </a:rPr>
              <a:t>الحاسب آلة رقمية تتعامل مع الأرقام الثنائية (0،1) والتي تتمثل داخل جهاز الحاسب بإشارة كهربائية </a:t>
            </a:r>
            <a:r>
              <a:rPr lang="ar-SA" sz="3200" b="1" dirty="0" err="1">
                <a:cs typeface="+mj-cs"/>
              </a:rPr>
              <a:t>تمرعبر</a:t>
            </a:r>
            <a:r>
              <a:rPr lang="ar-SA" sz="3200" b="1" dirty="0">
                <a:cs typeface="+mj-cs"/>
              </a:rPr>
              <a:t> مايسمى بالبوابات المنطقية لتكوين البيانات </a:t>
            </a:r>
          </a:p>
          <a:p>
            <a:r>
              <a:rPr lang="ar-SA" sz="3200" b="1" dirty="0" err="1">
                <a:cs typeface="+mj-cs"/>
              </a:rPr>
              <a:t>فماهي</a:t>
            </a:r>
            <a:r>
              <a:rPr lang="ar-SA" sz="3200" b="1" dirty="0">
                <a:cs typeface="+mj-cs"/>
              </a:rPr>
              <a:t> </a:t>
            </a:r>
            <a:r>
              <a:rPr lang="ar-SA" sz="3200" b="1" dirty="0">
                <a:solidFill>
                  <a:srgbClr val="FF0000"/>
                </a:solidFill>
                <a:cs typeface="+mj-cs"/>
              </a:rPr>
              <a:t>البوابات المنطقية ؟</a:t>
            </a:r>
            <a:endParaRPr lang="ar-SA" sz="3200" b="1" dirty="0">
              <a:solidFill>
                <a:srgbClr val="FF0000"/>
              </a:solidFill>
            </a:endParaRPr>
          </a:p>
          <a:p>
            <a:pPr algn="ctr"/>
            <a:br>
              <a:rPr lang="ar-SA" sz="2400" b="1" dirty="0">
                <a:cs typeface="+mj-cs"/>
              </a:rPr>
            </a:br>
            <a:endParaRPr lang="ar-SA" sz="2400" b="1" dirty="0">
              <a:solidFill>
                <a:srgbClr val="C00000"/>
              </a:solidFill>
              <a:cs typeface="+mj-cs"/>
            </a:endParaRPr>
          </a:p>
        </p:txBody>
      </p:sp>
      <p:pic>
        <p:nvPicPr>
          <p:cNvPr id="14" name="صورة 13" descr="droppedImage.jpg"/>
          <p:cNvPicPr>
            <a:picLocks noChangeAspect="1"/>
          </p:cNvPicPr>
          <p:nvPr/>
        </p:nvPicPr>
        <p:blipFill>
          <a:blip r:embed="rId3" cstate="print"/>
          <a:stretch>
            <a:fillRect/>
          </a:stretch>
        </p:blipFill>
        <p:spPr>
          <a:xfrm>
            <a:off x="0" y="3742898"/>
            <a:ext cx="4679309" cy="31151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spd="slow">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صورة 7" descr="droppedImage.jpg"/>
          <p:cNvPicPr>
            <a:picLocks noChangeAspect="1"/>
          </p:cNvPicPr>
          <p:nvPr/>
        </p:nvPicPr>
        <p:blipFill>
          <a:blip r:embed="rId2" cstate="print">
            <a:duotone>
              <a:schemeClr val="accent3">
                <a:shade val="45000"/>
                <a:satMod val="135000"/>
              </a:schemeClr>
              <a:prstClr val="white"/>
            </a:duotone>
            <a:lum bright="40000" contrast="-22000"/>
          </a:blip>
          <a:stretch>
            <a:fillRect/>
          </a:stretch>
        </p:blipFill>
        <p:spPr>
          <a:xfrm>
            <a:off x="-1" y="0"/>
            <a:ext cx="9144001" cy="6858001"/>
          </a:xfrm>
          <a:prstGeom prst="rect">
            <a:avLst/>
          </a:prstGeom>
        </p:spPr>
      </p:pic>
      <p:sp>
        <p:nvSpPr>
          <p:cNvPr id="7" name="مربع نص 6"/>
          <p:cNvSpPr txBox="1"/>
          <p:nvPr/>
        </p:nvSpPr>
        <p:spPr>
          <a:xfrm>
            <a:off x="395536" y="58847"/>
            <a:ext cx="8072494"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1">
            <a:spAutoFit/>
          </a:bodyPr>
          <a:lstStyle/>
          <a:p>
            <a:pPr algn="ctr"/>
            <a:r>
              <a:rPr lang="ar-SA" sz="5400" b="1" dirty="0">
                <a:solidFill>
                  <a:schemeClr val="accent6">
                    <a:lumMod val="75000"/>
                  </a:schemeClr>
                </a:solidFill>
              </a:rPr>
              <a:t>التصميم المنطقي :</a:t>
            </a:r>
            <a:r>
              <a:rPr lang="en-US" sz="5400" b="1" dirty="0">
                <a:solidFill>
                  <a:schemeClr val="accent6">
                    <a:lumMod val="75000"/>
                  </a:schemeClr>
                </a:solidFill>
              </a:rPr>
              <a:t>logic design</a:t>
            </a:r>
            <a:endParaRPr lang="ar-SA" sz="5400" b="1" dirty="0">
              <a:solidFill>
                <a:schemeClr val="accent6">
                  <a:lumMod val="75000"/>
                </a:schemeClr>
              </a:solidFill>
            </a:endParaRPr>
          </a:p>
        </p:txBody>
      </p:sp>
      <p:sp>
        <p:nvSpPr>
          <p:cNvPr id="12" name="مستطيل 11"/>
          <p:cNvSpPr/>
          <p:nvPr/>
        </p:nvSpPr>
        <p:spPr>
          <a:xfrm>
            <a:off x="0" y="1964353"/>
            <a:ext cx="9144000" cy="415498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ar-SA" sz="2400" b="1" dirty="0">
                <a:cs typeface="+mj-cs"/>
              </a:rPr>
              <a:t>البوابات المنطقية :</a:t>
            </a:r>
            <a:r>
              <a:rPr lang="en-US" sz="2400" b="1" dirty="0">
                <a:solidFill>
                  <a:srgbClr val="C00000"/>
                </a:solidFill>
                <a:cs typeface="+mj-cs"/>
              </a:rPr>
              <a:t>Logic Gates</a:t>
            </a:r>
            <a:br>
              <a:rPr lang="en-US" sz="2400" b="1" dirty="0">
                <a:cs typeface="+mj-cs"/>
              </a:rPr>
            </a:br>
            <a:r>
              <a:rPr lang="ar-SA" sz="2400" b="1" dirty="0">
                <a:cs typeface="+mj-cs"/>
              </a:rPr>
              <a:t>حسب التعريف فهي دوائر كهربائية تستقبل مدخل واحد أو أكثر، وتخرج مخرج واحد فقط. </a:t>
            </a:r>
            <a:br>
              <a:rPr lang="ar-SA" sz="2400" b="1" dirty="0">
                <a:cs typeface="+mj-cs"/>
              </a:rPr>
            </a:br>
            <a:r>
              <a:rPr lang="ar-SA" sz="2400" b="1" dirty="0">
                <a:cs typeface="+mj-cs"/>
              </a:rPr>
              <a:t>وهي تتعامل مع درجتين من الفولت ( كمخرج </a:t>
            </a:r>
            <a:r>
              <a:rPr lang="ar-SA" sz="2400" b="1" dirty="0" err="1">
                <a:cs typeface="+mj-cs"/>
              </a:rPr>
              <a:t>و</a:t>
            </a:r>
            <a:r>
              <a:rPr lang="ar-SA" sz="2400" b="1" dirty="0">
                <a:cs typeface="+mj-cs"/>
              </a:rPr>
              <a:t> مدخل ) :أحدها (1) والأخر (0) .</a:t>
            </a:r>
          </a:p>
          <a:p>
            <a:pPr algn="ctr"/>
            <a:r>
              <a:rPr lang="ar-SA" sz="2400" b="1" dirty="0">
                <a:solidFill>
                  <a:srgbClr val="C00000"/>
                </a:solidFill>
                <a:cs typeface="+mj-cs"/>
              </a:rPr>
              <a:t>حيث (1) تعني مرور التيار الكهربائي </a:t>
            </a:r>
            <a:r>
              <a:rPr lang="ar-SA" sz="2400" b="1" dirty="0" err="1">
                <a:solidFill>
                  <a:srgbClr val="C00000"/>
                </a:solidFill>
                <a:cs typeface="+mj-cs"/>
              </a:rPr>
              <a:t>و</a:t>
            </a:r>
            <a:r>
              <a:rPr lang="ar-SA" sz="2400" b="1" dirty="0">
                <a:solidFill>
                  <a:srgbClr val="C00000"/>
                </a:solidFill>
                <a:cs typeface="+mj-cs"/>
              </a:rPr>
              <a:t> (0) عدم مرور تيار كهربائي .</a:t>
            </a:r>
            <a:br>
              <a:rPr lang="ar-SA" sz="2400" b="1" dirty="0">
                <a:cs typeface="+mj-cs"/>
              </a:rPr>
            </a:br>
            <a:r>
              <a:rPr lang="ar-SA" sz="2400" b="1" dirty="0">
                <a:cs typeface="+mj-cs"/>
              </a:rPr>
              <a:t>تتواجد هذه البوابات داخل اللوحة الأم </a:t>
            </a:r>
            <a:r>
              <a:rPr lang="en-US" sz="2400" b="1" dirty="0">
                <a:cs typeface="+mj-cs"/>
              </a:rPr>
              <a:t>MOTHER BOARD</a:t>
            </a:r>
            <a:r>
              <a:rPr lang="ar-SA" sz="2400" b="1" dirty="0">
                <a:solidFill>
                  <a:schemeClr val="accent1">
                    <a:lumMod val="50000"/>
                  </a:schemeClr>
                </a:solidFill>
                <a:cs typeface="+mj-cs"/>
              </a:rPr>
              <a:t>تستخدم ه</a:t>
            </a:r>
            <a:r>
              <a:rPr lang="ar-SA" sz="2400" dirty="0">
                <a:cs typeface="+mj-cs"/>
              </a:rPr>
              <a:t>ذ</a:t>
            </a:r>
            <a:r>
              <a:rPr lang="ar-SA" sz="2400" b="1" dirty="0">
                <a:solidFill>
                  <a:schemeClr val="accent1">
                    <a:lumMod val="50000"/>
                  </a:schemeClr>
                </a:solidFill>
                <a:cs typeface="+mj-cs"/>
              </a:rPr>
              <a:t>ه الدوائر في بناء معالجات الأجهزة الالكترونية والحواسيب </a:t>
            </a:r>
          </a:p>
          <a:p>
            <a:pPr algn="ctr"/>
            <a:br>
              <a:rPr lang="ar-SA" sz="2400" b="1" dirty="0">
                <a:cs typeface="+mj-cs"/>
              </a:rPr>
            </a:br>
            <a:r>
              <a:rPr lang="ar-SA" sz="2400" b="1" dirty="0">
                <a:cs typeface="+mj-cs"/>
              </a:rPr>
              <a:t>. وأهم سبع بوّابات في عالم الكهرباء:</a:t>
            </a:r>
            <a:br>
              <a:rPr lang="ar-SA" sz="2400" b="1" dirty="0">
                <a:cs typeface="+mj-cs"/>
              </a:rPr>
            </a:br>
            <a:r>
              <a:rPr lang="en-US" sz="2400" b="1" dirty="0">
                <a:solidFill>
                  <a:srgbClr val="C00000"/>
                </a:solidFill>
                <a:cs typeface="+mj-cs"/>
              </a:rPr>
              <a:t>NOT,  AND , NAND , OR , NOR , EX-OR and EX-NOR</a:t>
            </a:r>
            <a:endParaRPr lang="ar-SA" sz="2400" b="1" dirty="0">
              <a:solidFill>
                <a:srgbClr val="C00000"/>
              </a:solidFill>
              <a:cs typeface="+mj-cs"/>
            </a:endParaRPr>
          </a:p>
          <a:p>
            <a:pPr algn="ctr"/>
            <a:r>
              <a:rPr lang="ar-SA" sz="2400" b="1" dirty="0">
                <a:cs typeface="+mj-cs"/>
              </a:rPr>
              <a:t>وسندرس 3 بوابات وهي :</a:t>
            </a:r>
          </a:p>
          <a:p>
            <a:pPr algn="ctr"/>
            <a:r>
              <a:rPr lang="en-US" sz="2400" b="1" dirty="0">
                <a:solidFill>
                  <a:srgbClr val="C00000"/>
                </a:solidFill>
                <a:cs typeface="+mj-cs"/>
              </a:rPr>
              <a:t>NOT </a:t>
            </a:r>
            <a:r>
              <a:rPr lang="ar-SA" sz="2400" b="1" dirty="0">
                <a:solidFill>
                  <a:srgbClr val="C00000"/>
                </a:solidFill>
                <a:cs typeface="+mj-cs"/>
              </a:rPr>
              <a:t>/ </a:t>
            </a:r>
            <a:r>
              <a:rPr lang="en-US" sz="2400" b="1" dirty="0">
                <a:solidFill>
                  <a:srgbClr val="C00000"/>
                </a:solidFill>
                <a:cs typeface="+mj-cs"/>
              </a:rPr>
              <a:t> OR </a:t>
            </a:r>
            <a:r>
              <a:rPr lang="ar-SA" sz="2400" b="1" dirty="0">
                <a:solidFill>
                  <a:srgbClr val="C00000"/>
                </a:solidFill>
                <a:cs typeface="+mj-cs"/>
              </a:rPr>
              <a:t>/  </a:t>
            </a:r>
            <a:r>
              <a:rPr lang="en-US" sz="2400" b="1" dirty="0">
                <a:solidFill>
                  <a:srgbClr val="C00000"/>
                </a:solidFill>
                <a:cs typeface="+mj-cs"/>
              </a:rPr>
              <a:t>AND</a:t>
            </a:r>
            <a:endParaRPr lang="ar-SA" sz="2400" b="1" dirty="0">
              <a:solidFill>
                <a:srgbClr val="C00000"/>
              </a:solidFill>
              <a:cs typeface="+mj-cs"/>
            </a:endParaRPr>
          </a:p>
        </p:txBody>
      </p:sp>
    </p:spTree>
    <p:extLst>
      <p:ext uri="{BB962C8B-B14F-4D97-AF65-F5344CB8AC3E}">
        <p14:creationId xmlns:p14="http://schemas.microsoft.com/office/powerpoint/2010/main" val="1698174522"/>
      </p:ext>
    </p:extLst>
  </p:cSld>
  <p:clrMapOvr>
    <a:masterClrMapping/>
  </p:clrMapOvr>
  <p:transition spd="slow">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81625791-D0E0-4CE3-8CA1-6B7E94FC54DF}"/>
              </a:ext>
            </a:extLst>
          </p:cNvPr>
          <p:cNvSpPr txBox="1">
            <a:spLocks noChangeArrowheads="1"/>
          </p:cNvSpPr>
          <p:nvPr/>
        </p:nvSpPr>
        <p:spPr>
          <a:xfrm>
            <a:off x="287524" y="968534"/>
            <a:ext cx="8568952" cy="5162128"/>
          </a:xfrm>
          <a:prstGeom prst="rect">
            <a:avLst/>
          </a:prstGeom>
          <a:noFill/>
          <a:ln/>
        </p:spPr>
        <p:txBody>
          <a:bodyPr lIns="92075" tIns="108000" rIns="72000" bIns="46038">
            <a:noAutofit/>
          </a:bodyPr>
          <a:lstStyle>
            <a:lvl1pPr marL="285750" indent="-285750" algn="r" defTabSz="457200" rtl="1"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r" defTabSz="457200" rtl="1"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r" defTabSz="457200" rtl="1"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r" defTabSz="457200" rtl="1"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344488" indent="-344488">
              <a:spcBef>
                <a:spcPts val="1500"/>
              </a:spcBef>
              <a:buSzPct val="110000"/>
              <a:buFont typeface="Arial"/>
              <a:buBlip>
                <a:blip r:embed="rId2"/>
              </a:buBlip>
            </a:pPr>
            <a:r>
              <a:rPr lang="ar-SA" sz="2500" dirty="0">
                <a:effectLst>
                  <a:outerShdw blurRad="38100" dist="38100" dir="2700000" algn="tl">
                    <a:srgbClr val="000000">
                      <a:alpha val="43137"/>
                    </a:srgbClr>
                  </a:outerShdw>
                </a:effectLst>
                <a:latin typeface="Traditional Arabic" panose="02020603050405020304" pitchFamily="18" charset="-78"/>
                <a:cs typeface="AL-Mohanad Bold" pitchFamily="2" charset="-78"/>
              </a:rPr>
              <a:t>الحاسب يعد الة رقمية تتعامل مع الارقام الثنائية  (0/1) فقط  والتي  تتمثل داخل الحاسب بإشارة رقمية تأخذ إحدى قيمتين .</a:t>
            </a:r>
          </a:p>
          <a:p>
            <a:pPr marL="344488" indent="-344488">
              <a:spcBef>
                <a:spcPts val="1500"/>
              </a:spcBef>
              <a:buSzPct val="110000"/>
              <a:buFont typeface="Arial"/>
              <a:buBlip>
                <a:blip r:embed="rId2"/>
              </a:buBlip>
            </a:pPr>
            <a:r>
              <a:rPr lang="ar-SA" sz="2500" dirty="0">
                <a:effectLst>
                  <a:outerShdw blurRad="38100" dist="38100" dir="2700000" algn="tl">
                    <a:srgbClr val="000000">
                      <a:alpha val="43137"/>
                    </a:srgbClr>
                  </a:outerShdw>
                </a:effectLst>
                <a:latin typeface="Traditional Arabic" panose="02020603050405020304" pitchFamily="18" charset="-78"/>
                <a:cs typeface="AL-Mohanad Bold" pitchFamily="2" charset="-78"/>
              </a:rPr>
              <a:t>يقوم الحاسب بإجراء العمليات على هذه الارقام الثنائية من مقارنة وجمع وطرح لها باستخدام تجمعات  من الدوائر الالكترونية داخله يطلق علي كل تجمع منها مسمى « الدائرة المنطقية</a:t>
            </a:r>
            <a:r>
              <a:rPr lang="en-US" sz="2500" dirty="0">
                <a:effectLst>
                  <a:outerShdw blurRad="38100" dist="38100" dir="2700000" algn="tl">
                    <a:srgbClr val="000000">
                      <a:alpha val="43137"/>
                    </a:srgbClr>
                  </a:outerShdw>
                </a:effectLst>
                <a:latin typeface="Traditional Arabic" panose="02020603050405020304" pitchFamily="18" charset="-78"/>
                <a:cs typeface="AL-Mohanad Bold" pitchFamily="2" charset="-78"/>
              </a:rPr>
              <a:t> </a:t>
            </a:r>
            <a:r>
              <a:rPr lang="en-US" sz="2500" dirty="0">
                <a:solidFill>
                  <a:srgbClr val="FFA7A9"/>
                </a:solidFill>
                <a:effectLst>
                  <a:glow rad="101600">
                    <a:schemeClr val="tx1">
                      <a:alpha val="60000"/>
                    </a:schemeClr>
                  </a:glow>
                  <a:outerShdw blurRad="38100" dist="38100" dir="2700000" algn="tl">
                    <a:srgbClr val="000000">
                      <a:alpha val="43137"/>
                    </a:srgbClr>
                  </a:outerShdw>
                </a:effectLst>
                <a:latin typeface="Traditional Arabic" panose="02020603050405020304" pitchFamily="18" charset="-78"/>
                <a:cs typeface="AL-Mohanad Bold" pitchFamily="2" charset="-78"/>
              </a:rPr>
              <a:t>logic</a:t>
            </a:r>
            <a:r>
              <a:rPr lang="en-US" sz="2500" dirty="0">
                <a:solidFill>
                  <a:srgbClr val="FF7C80"/>
                </a:solidFill>
                <a:effectLst>
                  <a:glow rad="101600">
                    <a:schemeClr val="tx1">
                      <a:alpha val="60000"/>
                    </a:schemeClr>
                  </a:glow>
                  <a:outerShdw blurRad="38100" dist="38100" dir="2700000" algn="tl">
                    <a:srgbClr val="000000">
                      <a:alpha val="43137"/>
                    </a:srgbClr>
                  </a:outerShdw>
                </a:effectLst>
                <a:latin typeface="Traditional Arabic" panose="02020603050405020304" pitchFamily="18" charset="-78"/>
                <a:cs typeface="AL-Mohanad Bold" pitchFamily="2" charset="-78"/>
              </a:rPr>
              <a:t> </a:t>
            </a:r>
            <a:r>
              <a:rPr lang="en-US" sz="2500" dirty="0">
                <a:solidFill>
                  <a:srgbClr val="FFA7A9"/>
                </a:solidFill>
                <a:effectLst>
                  <a:glow rad="101600">
                    <a:schemeClr val="tx1">
                      <a:alpha val="60000"/>
                    </a:schemeClr>
                  </a:glow>
                  <a:outerShdw blurRad="38100" dist="38100" dir="2700000" algn="tl">
                    <a:srgbClr val="000000">
                      <a:alpha val="43137"/>
                    </a:srgbClr>
                  </a:outerShdw>
                </a:effectLst>
                <a:latin typeface="Traditional Arabic" panose="02020603050405020304" pitchFamily="18" charset="-78"/>
                <a:cs typeface="AL-Mohanad Bold" pitchFamily="2" charset="-78"/>
              </a:rPr>
              <a:t>circuit </a:t>
            </a:r>
            <a:r>
              <a:rPr lang="ar-SA" sz="2500" dirty="0">
                <a:effectLst>
                  <a:outerShdw blurRad="38100" dist="38100" dir="2700000" algn="tl">
                    <a:srgbClr val="000000">
                      <a:alpha val="43137"/>
                    </a:srgbClr>
                  </a:outerShdw>
                </a:effectLst>
                <a:latin typeface="Traditional Arabic" panose="02020603050405020304" pitchFamily="18" charset="-78"/>
                <a:cs typeface="AL-Mohanad Bold" pitchFamily="2" charset="-78"/>
              </a:rPr>
              <a:t>».</a:t>
            </a:r>
          </a:p>
          <a:p>
            <a:pPr marL="344488" indent="-344488">
              <a:spcBef>
                <a:spcPts val="1500"/>
              </a:spcBef>
              <a:buSzPct val="110000"/>
              <a:buFont typeface="Arial"/>
              <a:buBlip>
                <a:blip r:embed="rId2"/>
              </a:buBlip>
            </a:pPr>
            <a:r>
              <a:rPr lang="ar-SA" sz="2500" dirty="0">
                <a:effectLst>
                  <a:outerShdw blurRad="38100" dist="38100" dir="2700000" algn="tl">
                    <a:srgbClr val="000000">
                      <a:alpha val="43137"/>
                    </a:srgbClr>
                  </a:outerShdw>
                </a:effectLst>
                <a:latin typeface="Traditional Arabic" panose="02020603050405020304" pitchFamily="18" charset="-78"/>
                <a:cs typeface="AL-Mohanad Bold" pitchFamily="2" charset="-78"/>
              </a:rPr>
              <a:t>يتكون كل تجمع من وحدات يطلق على كل وحدة منها مسمى « البوابة المنطقية</a:t>
            </a:r>
            <a:r>
              <a:rPr lang="en-US" sz="2500" dirty="0">
                <a:effectLst>
                  <a:outerShdw blurRad="38100" dist="38100" dir="2700000" algn="tl">
                    <a:srgbClr val="000000">
                      <a:alpha val="43137"/>
                    </a:srgbClr>
                  </a:outerShdw>
                </a:effectLst>
                <a:latin typeface="Traditional Arabic" panose="02020603050405020304" pitchFamily="18" charset="-78"/>
                <a:cs typeface="AL-Mohanad Bold" pitchFamily="2" charset="-78"/>
              </a:rPr>
              <a:t> </a:t>
            </a:r>
            <a:r>
              <a:rPr lang="en-US" sz="2500" dirty="0">
                <a:solidFill>
                  <a:srgbClr val="FFA7A9"/>
                </a:solidFill>
                <a:effectLst>
                  <a:glow rad="101600">
                    <a:schemeClr val="tx1">
                      <a:alpha val="60000"/>
                    </a:schemeClr>
                  </a:glow>
                  <a:outerShdw blurRad="38100" dist="38100" dir="2700000" algn="tl">
                    <a:srgbClr val="000000">
                      <a:alpha val="43137"/>
                    </a:srgbClr>
                  </a:outerShdw>
                </a:effectLst>
                <a:latin typeface="Traditional Arabic" panose="02020603050405020304" pitchFamily="18" charset="-78"/>
                <a:cs typeface="AL-Mohanad Bold" pitchFamily="2" charset="-78"/>
              </a:rPr>
              <a:t>logic</a:t>
            </a:r>
            <a:r>
              <a:rPr lang="en-US" sz="2500" dirty="0">
                <a:solidFill>
                  <a:srgbClr val="FF7C80"/>
                </a:solidFill>
                <a:effectLst>
                  <a:glow rad="101600">
                    <a:schemeClr val="tx1">
                      <a:alpha val="60000"/>
                    </a:schemeClr>
                  </a:glow>
                  <a:outerShdw blurRad="38100" dist="38100" dir="2700000" algn="tl">
                    <a:srgbClr val="000000">
                      <a:alpha val="43137"/>
                    </a:srgbClr>
                  </a:outerShdw>
                </a:effectLst>
                <a:latin typeface="Traditional Arabic" panose="02020603050405020304" pitchFamily="18" charset="-78"/>
                <a:cs typeface="AL-Mohanad Bold" pitchFamily="2" charset="-78"/>
              </a:rPr>
              <a:t> </a:t>
            </a:r>
            <a:r>
              <a:rPr lang="en-US" sz="2500" dirty="0">
                <a:solidFill>
                  <a:srgbClr val="FFA7A9"/>
                </a:solidFill>
                <a:effectLst>
                  <a:glow rad="101600">
                    <a:schemeClr val="tx1">
                      <a:alpha val="60000"/>
                    </a:schemeClr>
                  </a:glow>
                  <a:outerShdw blurRad="38100" dist="38100" dir="2700000" algn="tl">
                    <a:srgbClr val="000000">
                      <a:alpha val="43137"/>
                    </a:srgbClr>
                  </a:outerShdw>
                </a:effectLst>
                <a:latin typeface="Traditional Arabic" panose="02020603050405020304" pitchFamily="18" charset="-78"/>
                <a:cs typeface="AL-Mohanad Bold" pitchFamily="2" charset="-78"/>
              </a:rPr>
              <a:t>Gate </a:t>
            </a:r>
            <a:r>
              <a:rPr lang="ar-SA" sz="2500" dirty="0">
                <a:effectLst>
                  <a:outerShdw blurRad="38100" dist="38100" dir="2700000" algn="tl">
                    <a:srgbClr val="000000">
                      <a:alpha val="43137"/>
                    </a:srgbClr>
                  </a:outerShdw>
                </a:effectLst>
                <a:latin typeface="Traditional Arabic" panose="02020603050405020304" pitchFamily="18" charset="-78"/>
                <a:cs typeface="AL-Mohanad Bold" pitchFamily="2" charset="-78"/>
              </a:rPr>
              <a:t>».</a:t>
            </a:r>
          </a:p>
          <a:p>
            <a:pPr marL="344488" indent="-344488">
              <a:spcBef>
                <a:spcPts val="1500"/>
              </a:spcBef>
              <a:buSzPct val="110000"/>
              <a:buFont typeface="Arial"/>
              <a:buBlip>
                <a:blip r:embed="rId2"/>
              </a:buBlip>
            </a:pPr>
            <a:r>
              <a:rPr lang="ar-SA" sz="2500" dirty="0">
                <a:effectLst>
                  <a:outerShdw blurRad="38100" dist="38100" dir="2700000" algn="tl">
                    <a:srgbClr val="000000">
                      <a:alpha val="43137"/>
                    </a:srgbClr>
                  </a:outerShdw>
                </a:effectLst>
                <a:latin typeface="Traditional Arabic" panose="02020603050405020304" pitchFamily="18" charset="-78"/>
                <a:cs typeface="AL-Mohanad Bold" pitchFamily="2" charset="-78"/>
              </a:rPr>
              <a:t>تتلقى البوابة المنطقية</a:t>
            </a:r>
            <a:r>
              <a:rPr lang="en-US" sz="2500" dirty="0">
                <a:effectLst>
                  <a:outerShdw blurRad="38100" dist="38100" dir="2700000" algn="tl">
                    <a:srgbClr val="000000">
                      <a:alpha val="43137"/>
                    </a:srgbClr>
                  </a:outerShdw>
                </a:effectLst>
                <a:latin typeface="Traditional Arabic" panose="02020603050405020304" pitchFamily="18" charset="-78"/>
                <a:cs typeface="AL-Mohanad Bold" pitchFamily="2" charset="-78"/>
              </a:rPr>
              <a:t> </a:t>
            </a:r>
            <a:r>
              <a:rPr lang="ar-SA" sz="2500" dirty="0">
                <a:effectLst>
                  <a:outerShdw blurRad="38100" dist="38100" dir="2700000" algn="tl">
                    <a:srgbClr val="000000">
                      <a:alpha val="43137"/>
                    </a:srgbClr>
                  </a:outerShdw>
                </a:effectLst>
                <a:latin typeface="Traditional Arabic" panose="02020603050405020304" pitchFamily="18" charset="-78"/>
                <a:cs typeface="AL-Mohanad Bold" pitchFamily="2" charset="-78"/>
              </a:rPr>
              <a:t>اشارة العدد الثنائي عند مدخلها ثم تقوم بمعالجته وتظهر نتيجة المعالجة عند مخرج البوابة بشكل اشارة لعدد ثنائي ايضا.</a:t>
            </a:r>
          </a:p>
          <a:p>
            <a:pPr marL="344488" indent="-344488">
              <a:spcBef>
                <a:spcPts val="1500"/>
              </a:spcBef>
              <a:buSzPct val="110000"/>
              <a:buFont typeface="Arial"/>
              <a:buBlip>
                <a:blip r:embed="rId2"/>
              </a:buBlip>
            </a:pPr>
            <a:r>
              <a:rPr lang="ar-SA" sz="2500" dirty="0">
                <a:effectLst>
                  <a:outerShdw blurRad="38100" dist="38100" dir="2700000" algn="tl">
                    <a:srgbClr val="000000">
                      <a:alpha val="43137"/>
                    </a:srgbClr>
                  </a:outerShdw>
                </a:effectLst>
                <a:latin typeface="Traditional Arabic" panose="02020603050405020304" pitchFamily="18" charset="-78"/>
                <a:cs typeface="AL-Mohanad Bold" pitchFamily="2" charset="-78"/>
              </a:rPr>
              <a:t>يقوم مهندسي الحاسب ببناء وتصميم تنظيمات البوابات المنطقية بحسب العملية المطلوب أدائها ولتكوين وحدات الحاسب كالذاكرة والمعالج. </a:t>
            </a:r>
          </a:p>
        </p:txBody>
      </p:sp>
      <p:sp>
        <p:nvSpPr>
          <p:cNvPr id="4" name="قوس كبير مزدوج 3">
            <a:extLst>
              <a:ext uri="{FF2B5EF4-FFF2-40B4-BE49-F238E27FC236}">
                <a16:creationId xmlns:a16="http://schemas.microsoft.com/office/drawing/2014/main" id="{C9C7CE25-9E19-41DC-8C31-DF36935AAAC7}"/>
              </a:ext>
            </a:extLst>
          </p:cNvPr>
          <p:cNvSpPr/>
          <p:nvPr/>
        </p:nvSpPr>
        <p:spPr>
          <a:xfrm>
            <a:off x="1475656" y="260648"/>
            <a:ext cx="6264696" cy="756000"/>
          </a:xfrm>
          <a:prstGeom prst="bracePair">
            <a:avLst/>
          </a:prstGeom>
          <a:solidFill>
            <a:srgbClr val="FF7C80"/>
          </a:solidFill>
          <a:ln w="57150">
            <a:noFill/>
          </a:ln>
          <a:effectLst>
            <a:glow rad="101600">
              <a:srgbClr val="FF7C80">
                <a:alpha val="40000"/>
              </a:srgbClr>
            </a:glow>
          </a:effectLst>
          <a:scene3d>
            <a:camera prst="orthographicFront">
              <a:rot lat="0" lon="0" rev="0"/>
            </a:camera>
            <a:lightRig rig="chilly" dir="t">
              <a:rot lat="0" lon="0" rev="18480000"/>
            </a:lightRig>
          </a:scene3d>
          <a:sp3d prstMaterial="clear">
            <a:bevelT h="63500"/>
          </a:sp3d>
        </p:spPr>
        <p:style>
          <a:lnRef idx="3">
            <a:schemeClr val="accent4"/>
          </a:lnRef>
          <a:fillRef idx="0">
            <a:schemeClr val="accent4"/>
          </a:fillRef>
          <a:effectRef idx="2">
            <a:schemeClr val="accent4"/>
          </a:effectRef>
          <a:fontRef idx="minor">
            <a:schemeClr val="tx1"/>
          </a:fontRef>
        </p:style>
        <p:txBody>
          <a:bodyPr rtlCol="1" anchor="ctr"/>
          <a:lstStyle/>
          <a:p>
            <a:pPr algn="ctr"/>
            <a:endParaRPr lang="ar-SA"/>
          </a:p>
        </p:txBody>
      </p:sp>
      <p:sp>
        <p:nvSpPr>
          <p:cNvPr id="5" name="مستطيل 4">
            <a:extLst>
              <a:ext uri="{FF2B5EF4-FFF2-40B4-BE49-F238E27FC236}">
                <a16:creationId xmlns:a16="http://schemas.microsoft.com/office/drawing/2014/main" id="{BCD6296B-F794-4082-A103-408FF05F216C}"/>
              </a:ext>
            </a:extLst>
          </p:cNvPr>
          <p:cNvSpPr/>
          <p:nvPr/>
        </p:nvSpPr>
        <p:spPr>
          <a:xfrm>
            <a:off x="1691679" y="260648"/>
            <a:ext cx="5904657" cy="707886"/>
          </a:xfrm>
          <a:prstGeom prst="rect">
            <a:avLst/>
          </a:prstGeom>
        </p:spPr>
        <p:txBody>
          <a:bodyPr wrap="square">
            <a:spAutoFit/>
          </a:bodyPr>
          <a:lstStyle/>
          <a:p>
            <a:pPr algn="l" rtl="0"/>
            <a:r>
              <a:rPr lang="en-US" sz="3800" dirty="0">
                <a:ln w="0"/>
                <a:effectLst>
                  <a:glow rad="101600">
                    <a:srgbClr val="FF4347">
                      <a:alpha val="40000"/>
                    </a:srgbClr>
                  </a:glow>
                  <a:outerShdw blurRad="60007" dist="310007" dir="7680000" sy="30000" kx="1300200" algn="ctr" rotWithShape="0">
                    <a:prstClr val="black">
                      <a:alpha val="32000"/>
                    </a:prstClr>
                  </a:outerShdw>
                </a:effectLst>
                <a:latin typeface="Bauhaus 93" pitchFamily="82" charset="0"/>
                <a:cs typeface="Motken Ramlah" pitchFamily="2" charset="-78"/>
              </a:rPr>
              <a:t>Logic Design  </a:t>
            </a:r>
            <a:r>
              <a:rPr lang="ar-SA" sz="4000" dirty="0">
                <a:ln w="0"/>
                <a:effectLst>
                  <a:glow rad="101600">
                    <a:srgbClr val="FF4347">
                      <a:alpha val="40000"/>
                    </a:srgbClr>
                  </a:glow>
                  <a:outerShdw blurRad="60007" dist="310007" dir="7680000" sy="30000" kx="1300200" algn="ctr" rotWithShape="0">
                    <a:prstClr val="black">
                      <a:alpha val="32000"/>
                    </a:prstClr>
                  </a:outerShdw>
                </a:effectLst>
                <a:latin typeface="Traditional Arabic" panose="02020603050405020304" pitchFamily="18" charset="-78"/>
                <a:cs typeface="Motken Ramlah" pitchFamily="2" charset="-78"/>
              </a:rPr>
              <a:t>التصميم المنطقي</a:t>
            </a:r>
            <a:r>
              <a:rPr lang="en-US" sz="4000" dirty="0">
                <a:ln w="0"/>
                <a:effectLst>
                  <a:glow rad="101600">
                    <a:srgbClr val="FF4347">
                      <a:alpha val="40000"/>
                    </a:srgbClr>
                  </a:glow>
                  <a:outerShdw blurRad="60007" dist="310007" dir="7680000" sy="30000" kx="1300200" algn="ctr" rotWithShape="0">
                    <a:prstClr val="black">
                      <a:alpha val="32000"/>
                    </a:prstClr>
                  </a:outerShdw>
                </a:effectLst>
                <a:latin typeface="Traditional Arabic" panose="02020603050405020304" pitchFamily="18" charset="-78"/>
                <a:cs typeface="Motken Ramlah" pitchFamily="2" charset="-78"/>
              </a:rPr>
              <a:t> </a:t>
            </a:r>
            <a:r>
              <a:rPr lang="en-US" sz="3800" dirty="0">
                <a:ln w="0"/>
                <a:effectLst>
                  <a:glow rad="101600">
                    <a:srgbClr val="FF4347">
                      <a:alpha val="40000"/>
                    </a:srgbClr>
                  </a:glow>
                  <a:outerShdw blurRad="60007" dist="310007" dir="7680000" sy="30000" kx="1300200" algn="ctr" rotWithShape="0">
                    <a:prstClr val="black">
                      <a:alpha val="32000"/>
                    </a:prstClr>
                  </a:outerShdw>
                </a:effectLst>
                <a:latin typeface="Bauhaus 93" pitchFamily="82" charset="0"/>
                <a:cs typeface="Motken Ramlah" pitchFamily="2" charset="-78"/>
              </a:rPr>
              <a:t> </a:t>
            </a:r>
            <a:endParaRPr lang="ar-SA" sz="4100" dirty="0">
              <a:effectLst>
                <a:glow rad="101600">
                  <a:srgbClr val="FF4347">
                    <a:alpha val="40000"/>
                  </a:srgbClr>
                </a:glow>
                <a:outerShdw blurRad="60007" dist="310007" dir="7680000" sy="30000" kx="1300200" algn="ctr" rotWithShape="0">
                  <a:prstClr val="black">
                    <a:alpha val="32000"/>
                  </a:prstClr>
                </a:outerShdw>
              </a:effectLst>
              <a:cs typeface="Motken Ramlah" pitchFamily="2" charset="-78"/>
            </a:endParaRPr>
          </a:p>
        </p:txBody>
      </p:sp>
    </p:spTree>
    <p:extLst>
      <p:ext uri="{BB962C8B-B14F-4D97-AF65-F5344CB8AC3E}">
        <p14:creationId xmlns:p14="http://schemas.microsoft.com/office/powerpoint/2010/main" val="5604469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1000"/>
                                        <p:tgtEl>
                                          <p:spTgt spid="3">
                                            <p:txEl>
                                              <p:pRg st="2" end="2"/>
                                            </p:txEl>
                                          </p:spTgt>
                                        </p:tgtEl>
                                      </p:cBhvr>
                                    </p:animEffect>
                                    <p:anim calcmode="lin" valueType="num">
                                      <p:cBhvr>
                                        <p:cTn id="3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fade">
                                      <p:cBhvr>
                                        <p:cTn id="39" dur="1000"/>
                                        <p:tgtEl>
                                          <p:spTgt spid="3">
                                            <p:txEl>
                                              <p:pRg st="3" end="3"/>
                                            </p:txEl>
                                          </p:spTgt>
                                        </p:tgtEl>
                                      </p:cBhvr>
                                    </p:animEffect>
                                    <p:anim calcmode="lin" valueType="num">
                                      <p:cBhvr>
                                        <p:cTn id="4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3">
                                            <p:txEl>
                                              <p:pRg st="4" end="4"/>
                                            </p:txEl>
                                          </p:spTgt>
                                        </p:tgtEl>
                                        <p:attrNameLst>
                                          <p:attrName>style.visibility</p:attrName>
                                        </p:attrNameLst>
                                      </p:cBhvr>
                                      <p:to>
                                        <p:strVal val="visible"/>
                                      </p:to>
                                    </p:set>
                                    <p:animEffect transition="in" filter="fade">
                                      <p:cBhvr>
                                        <p:cTn id="46" dur="1000"/>
                                        <p:tgtEl>
                                          <p:spTgt spid="3">
                                            <p:txEl>
                                              <p:pRg st="4" end="4"/>
                                            </p:txEl>
                                          </p:spTgt>
                                        </p:tgtEl>
                                      </p:cBhvr>
                                    </p:animEffect>
                                    <p:anim calcmode="lin" valueType="num">
                                      <p:cBhvr>
                                        <p:cTn id="4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print">
            <a:alphaModFix amt="30000"/>
            <a:lum/>
          </a:blip>
          <a:srcRect/>
          <a:stretch>
            <a:fillRect l="-17000" r="-17000"/>
          </a:stretch>
        </a:blip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304800" y="78560"/>
            <a:ext cx="8610600" cy="947055"/>
          </a:xfrm>
          <a:ln>
            <a:headEnd/>
            <a:tailEnd/>
          </a:ln>
        </p:spPr>
        <p:style>
          <a:lnRef idx="0">
            <a:schemeClr val="dk1"/>
          </a:lnRef>
          <a:fillRef idx="3">
            <a:schemeClr val="dk1"/>
          </a:fillRef>
          <a:effectRef idx="3">
            <a:schemeClr val="dk1"/>
          </a:effectRef>
          <a:fontRef idx="minor">
            <a:schemeClr val="lt1"/>
          </a:fontRef>
        </p:style>
        <p:txBody>
          <a:bodyPr wrap="square" lIns="92075" tIns="46038" rIns="92075" bIns="46038">
            <a:spAutoFit/>
          </a:bodyPr>
          <a:lstStyle/>
          <a:p>
            <a:pPr algn="ctr" rtl="0" eaLnBrk="0" fontAlgn="base" hangingPunct="0">
              <a:spcAft>
                <a:spcPct val="0"/>
              </a:spcAft>
            </a:pPr>
            <a:r>
              <a:rPr lang="ar-SA" sz="6000" b="1" dirty="0">
                <a:ln w="9525">
                  <a:solidFill>
                    <a:schemeClr val="bg1"/>
                  </a:solidFill>
                  <a:prstDash val="solid"/>
                </a:ln>
                <a:solidFill>
                  <a:schemeClr val="bg1"/>
                </a:solidFill>
                <a:effectLst>
                  <a:glow rad="228600">
                    <a:srgbClr val="FF0000">
                      <a:alpha val="40000"/>
                    </a:srgbClr>
                  </a:glow>
                  <a:outerShdw blurRad="12700" dist="38100" dir="2700000" algn="tl" rotWithShape="0">
                    <a:schemeClr val="accent5">
                      <a:lumMod val="60000"/>
                      <a:lumOff val="40000"/>
                    </a:schemeClr>
                  </a:outerShdw>
                </a:effectLst>
                <a:latin typeface="Traditional Arabic" panose="02020603050405020304" pitchFamily="18" charset="-78"/>
                <a:ea typeface="+mn-ea"/>
                <a:cs typeface="Mudir MT" pitchFamily="2" charset="-78"/>
              </a:rPr>
              <a:t> البيانات والمعلومات</a:t>
            </a:r>
            <a:endParaRPr lang="en-US" sz="6000" b="1" dirty="0">
              <a:ln w="9525">
                <a:solidFill>
                  <a:schemeClr val="bg1"/>
                </a:solidFill>
                <a:prstDash val="solid"/>
              </a:ln>
              <a:solidFill>
                <a:schemeClr val="bg1"/>
              </a:solidFill>
              <a:effectLst>
                <a:glow rad="228600">
                  <a:srgbClr val="FF0000">
                    <a:alpha val="40000"/>
                  </a:srgbClr>
                </a:glow>
                <a:outerShdw blurRad="12700" dist="38100" dir="2700000" algn="tl" rotWithShape="0">
                  <a:schemeClr val="accent5">
                    <a:lumMod val="60000"/>
                    <a:lumOff val="40000"/>
                  </a:schemeClr>
                </a:outerShdw>
              </a:effectLst>
              <a:latin typeface="Traditional Arabic" panose="02020603050405020304" pitchFamily="18" charset="-78"/>
              <a:ea typeface="+mn-ea"/>
              <a:cs typeface="Mudir MT" pitchFamily="2" charset="-78"/>
            </a:endParaRPr>
          </a:p>
        </p:txBody>
      </p:sp>
      <p:sp>
        <p:nvSpPr>
          <p:cNvPr id="129027" name="Rectangle 3"/>
          <p:cNvSpPr>
            <a:spLocks noGrp="1" noChangeArrowheads="1"/>
          </p:cNvSpPr>
          <p:nvPr>
            <p:ph idx="1"/>
          </p:nvPr>
        </p:nvSpPr>
        <p:spPr>
          <a:xfrm>
            <a:off x="219075" y="1219200"/>
            <a:ext cx="8686800" cy="2438400"/>
          </a:xfrm>
          <a:noFill/>
          <a:ln/>
        </p:spPr>
        <p:txBody>
          <a:bodyPr lIns="92075" tIns="46038" rIns="92075" bIns="46038">
            <a:noAutofit/>
          </a:bodyPr>
          <a:lstStyle/>
          <a:p>
            <a:pPr marL="0" indent="0" algn="ctr" rtl="1">
              <a:lnSpc>
                <a:spcPct val="120000"/>
              </a:lnSpc>
              <a:buNone/>
            </a:pPr>
            <a:r>
              <a:rPr lang="ar-SA" sz="4400" b="1" dirty="0">
                <a:effectLst>
                  <a:outerShdw blurRad="38100" dist="38100" dir="2700000" algn="tl">
                    <a:srgbClr val="000000">
                      <a:alpha val="43137"/>
                    </a:srgbClr>
                  </a:outerShdw>
                </a:effectLst>
                <a:latin typeface="Traditional Arabic" panose="02020603050405020304" pitchFamily="18" charset="-78"/>
                <a:cs typeface="AGA Aladdin Regular" pitchFamily="2" charset="-78"/>
              </a:rPr>
              <a:t>الحصول على المعلومات يتطلب القيام بعملية معالجة للبيانات الممثلة لها وذلك  من خلال عملية الإدراك لها والمقارنة والحساب</a:t>
            </a:r>
          </a:p>
          <a:p>
            <a:pPr algn="ctr" rtl="1">
              <a:lnSpc>
                <a:spcPct val="120000"/>
              </a:lnSpc>
            </a:pPr>
            <a:endParaRPr lang="ar-SA" sz="4400" b="1" dirty="0">
              <a:effectLst>
                <a:outerShdw blurRad="38100" dist="38100" dir="2700000" algn="tl">
                  <a:srgbClr val="000000">
                    <a:alpha val="43137"/>
                  </a:srgbClr>
                </a:outerShdw>
              </a:effectLst>
              <a:latin typeface="Traditional Arabic" panose="02020603050405020304" pitchFamily="18" charset="-78"/>
              <a:cs typeface="AGA Aladdin Regular" pitchFamily="2" charset="-78"/>
            </a:endParaRPr>
          </a:p>
        </p:txBody>
      </p:sp>
      <p:pic>
        <p:nvPicPr>
          <p:cNvPr id="2" name="صورة 1"/>
          <p:cNvPicPr>
            <a:picLocks noChangeAspect="1"/>
          </p:cNvPicPr>
          <p:nvPr/>
        </p:nvPicPr>
        <p:blipFill>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1924050" y="3733800"/>
            <a:ext cx="5467350" cy="3076575"/>
          </a:xfrm>
          <a:prstGeom prst="rect">
            <a:avLst/>
          </a:prstGeom>
        </p:spPr>
      </p:pic>
    </p:spTree>
    <p:extLst>
      <p:ext uri="{BB962C8B-B14F-4D97-AF65-F5344CB8AC3E}">
        <p14:creationId xmlns:p14="http://schemas.microsoft.com/office/powerpoint/2010/main" val="50705675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قوس كبير مزدوج 1">
            <a:extLst>
              <a:ext uri="{FF2B5EF4-FFF2-40B4-BE49-F238E27FC236}">
                <a16:creationId xmlns:a16="http://schemas.microsoft.com/office/drawing/2014/main" id="{D0F5359C-4F24-47B8-96E3-5B952939E12B}"/>
              </a:ext>
            </a:extLst>
          </p:cNvPr>
          <p:cNvSpPr/>
          <p:nvPr/>
        </p:nvSpPr>
        <p:spPr>
          <a:xfrm>
            <a:off x="1475656" y="260648"/>
            <a:ext cx="6264696" cy="756000"/>
          </a:xfrm>
          <a:prstGeom prst="bracePair">
            <a:avLst/>
          </a:prstGeom>
          <a:solidFill>
            <a:srgbClr val="FF7C80"/>
          </a:solidFill>
          <a:ln w="57150">
            <a:noFill/>
          </a:ln>
          <a:effectLst>
            <a:glow rad="101600">
              <a:srgbClr val="FF7C80">
                <a:alpha val="40000"/>
              </a:srgbClr>
            </a:glow>
          </a:effectLst>
          <a:scene3d>
            <a:camera prst="orthographicFront">
              <a:rot lat="0" lon="0" rev="0"/>
            </a:camera>
            <a:lightRig rig="chilly" dir="t">
              <a:rot lat="0" lon="0" rev="18480000"/>
            </a:lightRig>
          </a:scene3d>
          <a:sp3d prstMaterial="clear">
            <a:bevelT h="63500"/>
          </a:sp3d>
        </p:spPr>
        <p:style>
          <a:lnRef idx="3">
            <a:schemeClr val="accent4"/>
          </a:lnRef>
          <a:fillRef idx="0">
            <a:schemeClr val="accent4"/>
          </a:fillRef>
          <a:effectRef idx="2">
            <a:schemeClr val="accent4"/>
          </a:effectRef>
          <a:fontRef idx="minor">
            <a:schemeClr val="tx1"/>
          </a:fontRef>
        </p:style>
        <p:txBody>
          <a:bodyPr rtlCol="1" anchor="ctr"/>
          <a:lstStyle/>
          <a:p>
            <a:pPr algn="ctr"/>
            <a:endParaRPr lang="ar-SA">
              <a:solidFill>
                <a:prstClr val="black"/>
              </a:solidFill>
            </a:endParaRPr>
          </a:p>
        </p:txBody>
      </p:sp>
      <p:sp>
        <p:nvSpPr>
          <p:cNvPr id="3" name="مستطيل 2">
            <a:extLst>
              <a:ext uri="{FF2B5EF4-FFF2-40B4-BE49-F238E27FC236}">
                <a16:creationId xmlns:a16="http://schemas.microsoft.com/office/drawing/2014/main" id="{17D7FDD6-A327-4A8F-944C-0BCA5980B9B5}"/>
              </a:ext>
            </a:extLst>
          </p:cNvPr>
          <p:cNvSpPr/>
          <p:nvPr/>
        </p:nvSpPr>
        <p:spPr>
          <a:xfrm>
            <a:off x="1691679" y="260648"/>
            <a:ext cx="5904657" cy="707886"/>
          </a:xfrm>
          <a:prstGeom prst="rect">
            <a:avLst/>
          </a:prstGeom>
        </p:spPr>
        <p:txBody>
          <a:bodyPr wrap="square">
            <a:spAutoFit/>
          </a:bodyPr>
          <a:lstStyle/>
          <a:p>
            <a:pPr algn="l" rtl="0"/>
            <a:r>
              <a:rPr lang="en-US" sz="3800" dirty="0">
                <a:ln w="0"/>
                <a:solidFill>
                  <a:prstClr val="black"/>
                </a:solidFill>
                <a:effectLst>
                  <a:glow rad="101600">
                    <a:srgbClr val="FF4347">
                      <a:alpha val="40000"/>
                    </a:srgbClr>
                  </a:glow>
                  <a:outerShdw blurRad="60007" dist="310007" dir="7680000" sy="30000" kx="1300200" algn="ctr" rotWithShape="0">
                    <a:prstClr val="black">
                      <a:alpha val="32000"/>
                    </a:prstClr>
                  </a:outerShdw>
                </a:effectLst>
                <a:latin typeface="Bauhaus 93" pitchFamily="82" charset="0"/>
                <a:cs typeface="Motken Ramlah" pitchFamily="2" charset="-78"/>
              </a:rPr>
              <a:t>Logic Design  </a:t>
            </a:r>
            <a:r>
              <a:rPr lang="ar-SA" sz="4000" dirty="0">
                <a:ln w="0"/>
                <a:solidFill>
                  <a:prstClr val="black"/>
                </a:solidFill>
                <a:effectLst>
                  <a:glow rad="101600">
                    <a:srgbClr val="FF4347">
                      <a:alpha val="40000"/>
                    </a:srgbClr>
                  </a:glow>
                  <a:outerShdw blurRad="60007" dist="310007" dir="7680000" sy="30000" kx="1300200" algn="ctr" rotWithShape="0">
                    <a:prstClr val="black">
                      <a:alpha val="32000"/>
                    </a:prstClr>
                  </a:outerShdw>
                </a:effectLst>
                <a:latin typeface="Traditional Arabic" panose="02020603050405020304" pitchFamily="18" charset="-78"/>
                <a:cs typeface="Motken Ramlah" pitchFamily="2" charset="-78"/>
              </a:rPr>
              <a:t>التصميم المنطقي</a:t>
            </a:r>
            <a:r>
              <a:rPr lang="en-US" sz="4000" dirty="0">
                <a:ln w="0"/>
                <a:solidFill>
                  <a:prstClr val="black"/>
                </a:solidFill>
                <a:effectLst>
                  <a:glow rad="101600">
                    <a:srgbClr val="FF4347">
                      <a:alpha val="40000"/>
                    </a:srgbClr>
                  </a:glow>
                  <a:outerShdw blurRad="60007" dist="310007" dir="7680000" sy="30000" kx="1300200" algn="ctr" rotWithShape="0">
                    <a:prstClr val="black">
                      <a:alpha val="32000"/>
                    </a:prstClr>
                  </a:outerShdw>
                </a:effectLst>
                <a:latin typeface="Traditional Arabic" panose="02020603050405020304" pitchFamily="18" charset="-78"/>
                <a:cs typeface="Motken Ramlah" pitchFamily="2" charset="-78"/>
              </a:rPr>
              <a:t> </a:t>
            </a:r>
            <a:r>
              <a:rPr lang="en-US" sz="3800" dirty="0">
                <a:ln w="0"/>
                <a:solidFill>
                  <a:prstClr val="black"/>
                </a:solidFill>
                <a:effectLst>
                  <a:glow rad="101600">
                    <a:srgbClr val="FF4347">
                      <a:alpha val="40000"/>
                    </a:srgbClr>
                  </a:glow>
                  <a:outerShdw blurRad="60007" dist="310007" dir="7680000" sy="30000" kx="1300200" algn="ctr" rotWithShape="0">
                    <a:prstClr val="black">
                      <a:alpha val="32000"/>
                    </a:prstClr>
                  </a:outerShdw>
                </a:effectLst>
                <a:latin typeface="Bauhaus 93" pitchFamily="82" charset="0"/>
                <a:cs typeface="Motken Ramlah" pitchFamily="2" charset="-78"/>
              </a:rPr>
              <a:t> </a:t>
            </a:r>
            <a:endParaRPr lang="ar-SA" sz="4100" dirty="0">
              <a:solidFill>
                <a:prstClr val="black"/>
              </a:solidFill>
              <a:effectLst>
                <a:glow rad="101600">
                  <a:srgbClr val="FF4347">
                    <a:alpha val="40000"/>
                  </a:srgbClr>
                </a:glow>
                <a:outerShdw blurRad="60007" dist="310007" dir="7680000" sy="30000" kx="1300200" algn="ctr" rotWithShape="0">
                  <a:prstClr val="black">
                    <a:alpha val="32000"/>
                  </a:prstClr>
                </a:outerShdw>
              </a:effectLst>
              <a:cs typeface="Motken Ramlah" pitchFamily="2" charset="-78"/>
            </a:endParaRPr>
          </a:p>
        </p:txBody>
      </p:sp>
      <p:sp>
        <p:nvSpPr>
          <p:cNvPr id="4" name="Rectangle 3">
            <a:extLst>
              <a:ext uri="{FF2B5EF4-FFF2-40B4-BE49-F238E27FC236}">
                <a16:creationId xmlns:a16="http://schemas.microsoft.com/office/drawing/2014/main" id="{BED565E5-86D5-4146-A276-34C15D997E93}"/>
              </a:ext>
            </a:extLst>
          </p:cNvPr>
          <p:cNvSpPr txBox="1">
            <a:spLocks noChangeArrowheads="1"/>
          </p:cNvSpPr>
          <p:nvPr/>
        </p:nvSpPr>
        <p:spPr>
          <a:xfrm>
            <a:off x="469776" y="1435224"/>
            <a:ext cx="8206680" cy="1057672"/>
          </a:xfrm>
          <a:prstGeom prst="rect">
            <a:avLst/>
          </a:prstGeom>
          <a:noFill/>
          <a:ln/>
        </p:spPr>
        <p:txBody>
          <a:bodyPr vert="horz" lIns="92075" tIns="46038" rIns="92075" bIns="46038" rtlCol="1">
            <a:noAutofit/>
          </a:bodyPr>
          <a:lstStyle>
            <a:lvl1pPr marL="171450" indent="-171450" algn="r" defTabSz="685800" rtl="1"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r" defTabSz="685800" rtl="1"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r" defTabSz="685800" rtl="1"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ar-SA" sz="40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يتم بناء كل دائرة منطقية </a:t>
            </a:r>
            <a:r>
              <a:rPr lang="en-US" sz="40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a:t>
            </a:r>
            <a:r>
              <a:rPr lang="en-US" sz="4000" b="1" dirty="0">
                <a:solidFill>
                  <a:schemeClr val="bg1">
                    <a:lumMod val="75000"/>
                  </a:schemeClr>
                </a:solidFill>
                <a:effectLst>
                  <a:glow rad="101600">
                    <a:srgbClr val="FF4347">
                      <a:alpha val="40000"/>
                    </a:srgbClr>
                  </a:glow>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Logic Circuit </a:t>
            </a:r>
            <a:r>
              <a:rPr lang="ar-SA" sz="40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من عدد كبير من البوابات المنطقية (المماثلة للبنية بجدار المنزل) </a:t>
            </a:r>
          </a:p>
          <a:p>
            <a:pPr marL="0" indent="0">
              <a:buFont typeface="Arial" panose="020B0604020202020204" pitchFamily="34" charset="0"/>
              <a:buNone/>
            </a:pPr>
            <a:endParaRPr lang="ar-SA" sz="32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endParaRPr>
          </a:p>
          <a:p>
            <a:endParaRPr lang="ar-SA" sz="32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endParaRPr>
          </a:p>
        </p:txBody>
      </p:sp>
      <p:pic>
        <p:nvPicPr>
          <p:cNvPr id="5" name="صورة 4">
            <a:extLst>
              <a:ext uri="{FF2B5EF4-FFF2-40B4-BE49-F238E27FC236}">
                <a16:creationId xmlns:a16="http://schemas.microsoft.com/office/drawing/2014/main" id="{6D0CFCAF-147D-48CB-9080-F2643BEB583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66" t="13766" r="3568" b="20894"/>
          <a:stretch/>
        </p:blipFill>
        <p:spPr>
          <a:xfrm>
            <a:off x="323528" y="2636913"/>
            <a:ext cx="8505680" cy="4104456"/>
          </a:xfrm>
          <a:prstGeom prst="rect">
            <a:avLst/>
          </a:prstGeom>
          <a:ln>
            <a:noFill/>
          </a:ln>
          <a:effectLst>
            <a:softEdge rad="112500"/>
          </a:effectLst>
        </p:spPr>
      </p:pic>
    </p:spTree>
    <p:extLst>
      <p:ext uri="{BB962C8B-B14F-4D97-AF65-F5344CB8AC3E}">
        <p14:creationId xmlns:p14="http://schemas.microsoft.com/office/powerpoint/2010/main" val="35648734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000"/>
                                        <p:tgtEl>
                                          <p:spTgt spid="3"/>
                                        </p:tgtEl>
                                      </p:cBhvr>
                                    </p:animEffect>
                                  </p:childTnLst>
                                </p:cTn>
                              </p:par>
                            </p:childTnLst>
                          </p:cTn>
                        </p:par>
                        <p:par>
                          <p:cTn id="14" fill="hold">
                            <p:stCondLst>
                              <p:cond delay="30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4">
                                            <p:bg/>
                                          </p:spTgt>
                                        </p:tgtEl>
                                        <p:attrNameLst>
                                          <p:attrName>style.visibility</p:attrName>
                                        </p:attrNameLst>
                                      </p:cBhvr>
                                      <p:to>
                                        <p:strVal val="visible"/>
                                      </p:to>
                                    </p:set>
                                    <p:anim calcmode="lin" valueType="num">
                                      <p:cBhvr>
                                        <p:cTn id="17" dur="500" fill="hold"/>
                                        <p:tgtEl>
                                          <p:spTgt spid="4">
                                            <p:bg/>
                                          </p:spTgt>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4">
                                            <p:bg/>
                                          </p:spTgt>
                                        </p:tgtEl>
                                        <p:attrNameLst>
                                          <p:attrName>ppt_y</p:attrName>
                                        </p:attrNameLst>
                                      </p:cBhvr>
                                      <p:tavLst>
                                        <p:tav tm="0">
                                          <p:val>
                                            <p:strVal val="#ppt_y"/>
                                          </p:val>
                                        </p:tav>
                                        <p:tav tm="100000">
                                          <p:val>
                                            <p:strVal val="#ppt_y"/>
                                          </p:val>
                                        </p:tav>
                                      </p:tavLst>
                                    </p:anim>
                                    <p:anim calcmode="lin" valueType="num">
                                      <p:cBhvr>
                                        <p:cTn id="19" dur="500" fill="hold"/>
                                        <p:tgtEl>
                                          <p:spTgt spid="4">
                                            <p:bg/>
                                          </p:spTgt>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4">
                                            <p:bg/>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4">
                                            <p:bg/>
                                          </p:spTgt>
                                        </p:tgtEl>
                                      </p:cBhvr>
                                    </p:animEffect>
                                  </p:childTnLst>
                                </p:cTn>
                              </p:par>
                            </p:childTnLst>
                          </p:cTn>
                        </p:par>
                        <p:par>
                          <p:cTn id="22" fill="hold">
                            <p:stCondLst>
                              <p:cond delay="3500"/>
                            </p:stCondLst>
                            <p:childTnLst>
                              <p:par>
                                <p:cTn id="23" presetID="41" presetClass="entr" presetSubtype="0" fill="hold" grpId="0" nodeType="afterEffect">
                                  <p:stCondLst>
                                    <p:cond delay="100"/>
                                  </p:stCondLst>
                                  <p:iterate type="lt">
                                    <p:tmPct val="10000"/>
                                  </p:iterate>
                                  <p:childTnLst>
                                    <p:set>
                                      <p:cBhvr>
                                        <p:cTn id="24" dur="1" fill="hold">
                                          <p:stCondLst>
                                            <p:cond delay="0"/>
                                          </p:stCondLst>
                                        </p:cTn>
                                        <p:tgtEl>
                                          <p:spTgt spid="4">
                                            <p:txEl>
                                              <p:pRg st="0" end="0"/>
                                            </p:txEl>
                                          </p:spTgt>
                                        </p:tgtEl>
                                        <p:attrNameLst>
                                          <p:attrName>style.visibility</p:attrName>
                                        </p:attrNameLst>
                                      </p:cBhvr>
                                      <p:to>
                                        <p:strVal val="visible"/>
                                      </p:to>
                                    </p:set>
                                    <p:anim calcmode="lin" valueType="num">
                                      <p:cBhvr>
                                        <p:cTn id="25"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27"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4">
                                            <p:txEl>
                                              <p:pRg st="0" end="0"/>
                                            </p:txEl>
                                          </p:spTgt>
                                        </p:tgtEl>
                                      </p:cBhvr>
                                    </p:animEffect>
                                  </p:childTnLst>
                                </p:cTn>
                              </p:par>
                            </p:childTnLst>
                          </p:cTn>
                        </p:par>
                        <p:par>
                          <p:cTn id="30" fill="hold">
                            <p:stCondLst>
                              <p:cond delay="8350"/>
                            </p:stCondLst>
                            <p:childTnLst>
                              <p:par>
                                <p:cTn id="31" presetID="14" presetClass="entr" presetSubtype="1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randombar(horizontal)">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build="p" animBg="1"/>
    </p:bld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9027" name="Rectangle 3"/>
          <p:cNvSpPr>
            <a:spLocks noGrp="1" noChangeArrowheads="1"/>
          </p:cNvSpPr>
          <p:nvPr>
            <p:ph type="body" idx="1"/>
          </p:nvPr>
        </p:nvSpPr>
        <p:spPr>
          <a:xfrm>
            <a:off x="457200" y="1412776"/>
            <a:ext cx="8291264" cy="4734272"/>
          </a:xfrm>
          <a:noFill/>
          <a:ln/>
        </p:spPr>
        <p:txBody>
          <a:bodyPr lIns="92075" tIns="46038" rIns="92075" bIns="46038">
            <a:noAutofit/>
          </a:bodyPr>
          <a:lstStyle/>
          <a:p>
            <a:pPr marL="360363" indent="-360363" algn="r" rtl="1">
              <a:lnSpc>
                <a:spcPct val="100000"/>
              </a:lnSpc>
              <a:spcBef>
                <a:spcPts val="1200"/>
              </a:spcBef>
              <a:buBlip>
                <a:blip r:embed="rId3"/>
              </a:buBlip>
            </a:pPr>
            <a:r>
              <a:rPr lang="ar-SA" sz="2800" b="1" dirty="0">
                <a:effectLst>
                  <a:outerShdw blurRad="38100" dist="38100" dir="2700000" algn="tl">
                    <a:srgbClr val="000000">
                      <a:alpha val="43137"/>
                    </a:srgbClr>
                  </a:outerShdw>
                </a:effectLst>
                <a:latin typeface="Hacen Liner Print-out Light" pitchFamily="2" charset="-78"/>
                <a:cs typeface="Hacen Liner Print-out Light" pitchFamily="2" charset="-78"/>
              </a:rPr>
              <a:t>البوابات المنطقية وان تعددت وتعقدت مهامها ومحتوياتها يمكن ان تبنى من ثلاثة بوابات اساسية هي : </a:t>
            </a:r>
            <a:endParaRPr lang="en-US" sz="2800" b="1" dirty="0">
              <a:effectLst>
                <a:outerShdw blurRad="38100" dist="38100" dir="2700000" algn="tl">
                  <a:srgbClr val="000000">
                    <a:alpha val="43137"/>
                  </a:srgbClr>
                </a:outerShdw>
              </a:effectLst>
              <a:latin typeface="Hacen Liner Print-out Light" pitchFamily="2" charset="-78"/>
              <a:cs typeface="Hacen Liner Print-out Light" pitchFamily="2" charset="-78"/>
            </a:endParaRPr>
          </a:p>
          <a:p>
            <a:pPr marL="360363" indent="-360363" algn="r" rtl="1">
              <a:lnSpc>
                <a:spcPct val="100000"/>
              </a:lnSpc>
              <a:spcBef>
                <a:spcPts val="1200"/>
              </a:spcBef>
              <a:buBlip>
                <a:blip r:embed="rId3"/>
              </a:buBlip>
            </a:pPr>
            <a:r>
              <a:rPr lang="ar-SA" sz="2800" b="1" dirty="0">
                <a:effectLst>
                  <a:outerShdw blurRad="38100" dist="38100" dir="2700000" algn="tl">
                    <a:srgbClr val="000000">
                      <a:alpha val="43137"/>
                    </a:srgbClr>
                  </a:outerShdw>
                </a:effectLst>
                <a:latin typeface="Hacen Liner Print-out Light" pitchFamily="2" charset="-78"/>
                <a:cs typeface="Hacen Liner Print-out Light" pitchFamily="2" charset="-78"/>
              </a:rPr>
              <a:t>بوابة ( </a:t>
            </a:r>
            <a:r>
              <a:rPr lang="ar-SA" sz="2800" b="1" dirty="0">
                <a:solidFill>
                  <a:srgbClr val="C00000"/>
                </a:solidFill>
                <a:effectLst>
                  <a:outerShdw blurRad="38100" dist="38100" dir="2700000" algn="tl">
                    <a:srgbClr val="000000">
                      <a:alpha val="43137"/>
                    </a:srgbClr>
                  </a:outerShdw>
                </a:effectLst>
                <a:latin typeface="Hacen Liner Print-out Light" pitchFamily="2" charset="-78"/>
                <a:cs typeface="Hacen Liner Print-out Light" pitchFamily="2" charset="-78"/>
              </a:rPr>
              <a:t>أو </a:t>
            </a:r>
            <a:r>
              <a:rPr lang="ar-SA" sz="2800" b="1" dirty="0">
                <a:effectLst>
                  <a:outerShdw blurRad="38100" dist="38100" dir="2700000" algn="tl">
                    <a:srgbClr val="000000">
                      <a:alpha val="43137"/>
                    </a:srgbClr>
                  </a:outerShdw>
                </a:effectLst>
                <a:latin typeface="Hacen Liner Print-out Light" pitchFamily="2" charset="-78"/>
                <a:cs typeface="Hacen Liner Print-out Light" pitchFamily="2" charset="-78"/>
              </a:rPr>
              <a:t>) (</a:t>
            </a:r>
            <a:r>
              <a:rPr lang="en-US" sz="2800" b="1" dirty="0">
                <a:solidFill>
                  <a:srgbClr val="C00000"/>
                </a:solidFill>
                <a:effectLst>
                  <a:outerShdw blurRad="38100" dist="38100" dir="2700000" algn="tl">
                    <a:srgbClr val="000000">
                      <a:alpha val="43137"/>
                    </a:srgbClr>
                  </a:outerShdw>
                </a:effectLst>
                <a:latin typeface="Hacen Liner Print-out Light" pitchFamily="2" charset="-78"/>
                <a:cs typeface="Hacen Liner Print-out Light" pitchFamily="2" charset="-78"/>
              </a:rPr>
              <a:t>OR </a:t>
            </a:r>
            <a:r>
              <a:rPr lang="ar-SA" sz="2800" b="1" dirty="0">
                <a:solidFill>
                  <a:srgbClr val="C00000"/>
                </a:solidFill>
                <a:effectLst>
                  <a:outerShdw blurRad="38100" dist="38100" dir="2700000" algn="tl">
                    <a:srgbClr val="000000">
                      <a:alpha val="43137"/>
                    </a:srgbClr>
                  </a:outerShdw>
                </a:effectLst>
                <a:latin typeface="Hacen Liner Print-out Light" pitchFamily="2" charset="-78"/>
                <a:cs typeface="Hacen Liner Print-out Light" pitchFamily="2" charset="-78"/>
              </a:rPr>
              <a:t> </a:t>
            </a:r>
            <a:r>
              <a:rPr lang="ar-SA" sz="2800" b="1" dirty="0">
                <a:effectLst>
                  <a:outerShdw blurRad="38100" dist="38100" dir="2700000" algn="tl">
                    <a:srgbClr val="000000">
                      <a:alpha val="43137"/>
                    </a:srgbClr>
                  </a:outerShdw>
                </a:effectLst>
                <a:latin typeface="Hacen Liner Print-out Light" pitchFamily="2" charset="-78"/>
                <a:cs typeface="Hacen Liner Print-out Light" pitchFamily="2" charset="-78"/>
              </a:rPr>
              <a:t>) والتي تنجز  عملية  مقارنة  بين عددين ثنائيين وتخرج  ناتجا عند وجود أي منهما  بمدخلي البوابة. </a:t>
            </a:r>
            <a:endParaRPr lang="en-US" sz="2800" b="1" dirty="0">
              <a:effectLst>
                <a:outerShdw blurRad="38100" dist="38100" dir="2700000" algn="tl">
                  <a:srgbClr val="000000">
                    <a:alpha val="43137"/>
                  </a:srgbClr>
                </a:outerShdw>
              </a:effectLst>
              <a:latin typeface="Hacen Liner Print-out Light" pitchFamily="2" charset="-78"/>
              <a:cs typeface="Hacen Liner Print-out Light" pitchFamily="2" charset="-78"/>
            </a:endParaRPr>
          </a:p>
          <a:p>
            <a:pPr marL="360363" lvl="0" indent="-360363" algn="r" rtl="1">
              <a:lnSpc>
                <a:spcPct val="100000"/>
              </a:lnSpc>
              <a:spcBef>
                <a:spcPts val="1200"/>
              </a:spcBef>
              <a:buBlip>
                <a:blip r:embed="rId3"/>
              </a:buBlip>
            </a:pPr>
            <a:r>
              <a:rPr lang="ar-SA" sz="2800" b="1" dirty="0">
                <a:effectLst>
                  <a:outerShdw blurRad="38100" dist="38100" dir="2700000" algn="tl">
                    <a:srgbClr val="000000">
                      <a:alpha val="43137"/>
                    </a:srgbClr>
                  </a:outerShdw>
                </a:effectLst>
                <a:latin typeface="Hacen Liner Print-out Light" pitchFamily="2" charset="-78"/>
                <a:cs typeface="Hacen Liner Print-out Light" pitchFamily="2" charset="-78"/>
              </a:rPr>
              <a:t>بوابة (</a:t>
            </a:r>
            <a:r>
              <a:rPr lang="ar-SA" sz="1050" b="1" dirty="0">
                <a:effectLst>
                  <a:outerShdw blurRad="38100" dist="38100" dir="2700000" algn="tl">
                    <a:srgbClr val="000000">
                      <a:alpha val="43137"/>
                    </a:srgbClr>
                  </a:outerShdw>
                </a:effectLst>
                <a:latin typeface="Hacen Liner Print-out Light" pitchFamily="2" charset="-78"/>
                <a:cs typeface="Hacen Liner Print-out Light" pitchFamily="2" charset="-78"/>
              </a:rPr>
              <a:t> </a:t>
            </a:r>
            <a:r>
              <a:rPr lang="ar-SA" sz="2800" b="1" dirty="0">
                <a:solidFill>
                  <a:srgbClr val="C00000"/>
                </a:solidFill>
                <a:effectLst>
                  <a:outerShdw blurRad="38100" dist="38100" dir="2700000" algn="tl">
                    <a:srgbClr val="000000">
                      <a:alpha val="43137"/>
                    </a:srgbClr>
                  </a:outerShdw>
                </a:effectLst>
                <a:latin typeface="Hacen Liner Print-out Light" pitchFamily="2" charset="-78"/>
                <a:cs typeface="Hacen Liner Print-out Light" pitchFamily="2" charset="-78"/>
              </a:rPr>
              <a:t>و</a:t>
            </a:r>
            <a:r>
              <a:rPr lang="ar-SA" sz="2800" b="1" dirty="0">
                <a:effectLst>
                  <a:outerShdw blurRad="38100" dist="38100" dir="2700000" algn="tl">
                    <a:srgbClr val="000000">
                      <a:alpha val="43137"/>
                    </a:srgbClr>
                  </a:outerShdw>
                </a:effectLst>
                <a:latin typeface="Hacen Liner Print-out Light" pitchFamily="2" charset="-78"/>
                <a:cs typeface="Hacen Liner Print-out Light" pitchFamily="2" charset="-78"/>
              </a:rPr>
              <a:t> ) (</a:t>
            </a:r>
            <a:r>
              <a:rPr lang="en-US" sz="2800" b="1" dirty="0">
                <a:solidFill>
                  <a:srgbClr val="C00000"/>
                </a:solidFill>
                <a:effectLst>
                  <a:outerShdw blurRad="38100" dist="38100" dir="2700000" algn="tl">
                    <a:srgbClr val="000000">
                      <a:alpha val="43137"/>
                    </a:srgbClr>
                  </a:outerShdw>
                </a:effectLst>
                <a:latin typeface="Hacen Liner Print-out Light" pitchFamily="2" charset="-78"/>
                <a:cs typeface="Hacen Liner Print-out Light" pitchFamily="2" charset="-78"/>
              </a:rPr>
              <a:t>AND </a:t>
            </a:r>
            <a:r>
              <a:rPr lang="ar-SA" sz="900" b="1" dirty="0">
                <a:solidFill>
                  <a:srgbClr val="C00000"/>
                </a:solidFill>
                <a:effectLst>
                  <a:outerShdw blurRad="38100" dist="38100" dir="2700000" algn="tl">
                    <a:srgbClr val="000000">
                      <a:alpha val="43137"/>
                    </a:srgbClr>
                  </a:outerShdw>
                </a:effectLst>
                <a:latin typeface="Hacen Liner Print-out Light" pitchFamily="2" charset="-78"/>
                <a:cs typeface="Hacen Liner Print-out Light" pitchFamily="2" charset="-78"/>
              </a:rPr>
              <a:t> </a:t>
            </a:r>
            <a:r>
              <a:rPr lang="ar-SA" sz="2800" b="1" dirty="0">
                <a:effectLst>
                  <a:outerShdw blurRad="38100" dist="38100" dir="2700000" algn="tl">
                    <a:srgbClr val="000000">
                      <a:alpha val="43137"/>
                    </a:srgbClr>
                  </a:outerShdw>
                </a:effectLst>
                <a:latin typeface="Hacen Liner Print-out Light" pitchFamily="2" charset="-78"/>
                <a:cs typeface="Hacen Liner Print-out Light" pitchFamily="2" charset="-78"/>
              </a:rPr>
              <a:t>) والتي تنجز عملية مقارنة  بين عددين ثنائيين عند مدخلي البوابة وتخرج  ناتجا عند وجود كل منهما.</a:t>
            </a:r>
            <a:endParaRPr lang="en-US" sz="2800" b="1" dirty="0">
              <a:effectLst>
                <a:outerShdw blurRad="38100" dist="38100" dir="2700000" algn="tl">
                  <a:srgbClr val="000000">
                    <a:alpha val="43137"/>
                  </a:srgbClr>
                </a:outerShdw>
              </a:effectLst>
              <a:latin typeface="Hacen Liner Print-out Light" pitchFamily="2" charset="-78"/>
              <a:cs typeface="Hacen Liner Print-out Light" pitchFamily="2" charset="-78"/>
            </a:endParaRPr>
          </a:p>
          <a:p>
            <a:pPr marL="360363" lvl="0" indent="-360363" algn="r" rtl="1">
              <a:lnSpc>
                <a:spcPct val="100000"/>
              </a:lnSpc>
              <a:spcBef>
                <a:spcPts val="1200"/>
              </a:spcBef>
              <a:buBlip>
                <a:blip r:embed="rId3"/>
              </a:buBlip>
            </a:pPr>
            <a:r>
              <a:rPr lang="ar-SA" sz="2800" b="1" dirty="0">
                <a:effectLst>
                  <a:outerShdw blurRad="38100" dist="38100" dir="2700000" algn="tl">
                    <a:srgbClr val="000000">
                      <a:alpha val="43137"/>
                    </a:srgbClr>
                  </a:outerShdw>
                </a:effectLst>
                <a:latin typeface="Hacen Liner Print-out Light" pitchFamily="2" charset="-78"/>
                <a:cs typeface="Hacen Liner Print-out Light" pitchFamily="2" charset="-78"/>
              </a:rPr>
              <a:t>بوابة ( </a:t>
            </a:r>
            <a:r>
              <a:rPr lang="ar-SA" sz="2800" b="1" dirty="0">
                <a:solidFill>
                  <a:srgbClr val="C00000"/>
                </a:solidFill>
                <a:effectLst>
                  <a:outerShdw blurRad="38100" dist="38100" dir="2700000" algn="tl">
                    <a:srgbClr val="000000">
                      <a:alpha val="43137"/>
                    </a:srgbClr>
                  </a:outerShdw>
                </a:effectLst>
                <a:latin typeface="Hacen Liner Print-out Light" pitchFamily="2" charset="-78"/>
                <a:cs typeface="Hacen Liner Print-out Light" pitchFamily="2" charset="-78"/>
              </a:rPr>
              <a:t>عكس</a:t>
            </a:r>
            <a:r>
              <a:rPr lang="ar-SA" sz="2800" b="1" dirty="0">
                <a:effectLst>
                  <a:outerShdw blurRad="38100" dist="38100" dir="2700000" algn="tl">
                    <a:srgbClr val="000000">
                      <a:alpha val="43137"/>
                    </a:srgbClr>
                  </a:outerShdw>
                </a:effectLst>
                <a:latin typeface="Hacen Liner Print-out Light" pitchFamily="2" charset="-78"/>
                <a:cs typeface="Hacen Liner Print-out Light" pitchFamily="2" charset="-78"/>
              </a:rPr>
              <a:t> ) ( </a:t>
            </a:r>
            <a:r>
              <a:rPr lang="en-US" sz="2800" b="1" dirty="0">
                <a:solidFill>
                  <a:srgbClr val="C00000"/>
                </a:solidFill>
                <a:effectLst>
                  <a:outerShdw blurRad="38100" dist="38100" dir="2700000" algn="tl">
                    <a:srgbClr val="000000">
                      <a:alpha val="43137"/>
                    </a:srgbClr>
                  </a:outerShdw>
                </a:effectLst>
                <a:latin typeface="Hacen Liner Print-out Light" pitchFamily="2" charset="-78"/>
                <a:cs typeface="Hacen Liner Print-out Light" pitchFamily="2" charset="-78"/>
              </a:rPr>
              <a:t>NOT</a:t>
            </a:r>
            <a:r>
              <a:rPr lang="ar-SA" sz="2800" b="1" dirty="0">
                <a:effectLst>
                  <a:outerShdw blurRad="38100" dist="38100" dir="2700000" algn="tl">
                    <a:srgbClr val="000000">
                      <a:alpha val="43137"/>
                    </a:srgbClr>
                  </a:outerShdw>
                </a:effectLst>
                <a:latin typeface="Hacen Liner Print-out Light" pitchFamily="2" charset="-78"/>
                <a:cs typeface="Hacen Liner Print-out Light" pitchFamily="2" charset="-78"/>
              </a:rPr>
              <a:t> ) والتي تنجز عملية عكس قيمة العدد     الثنائي  عند مدخل البوابة وتخرج  ناتجا </a:t>
            </a:r>
          </a:p>
          <a:p>
            <a:pPr marL="0" lvl="0" indent="0" algn="r" rtl="1">
              <a:lnSpc>
                <a:spcPct val="100000"/>
              </a:lnSpc>
              <a:spcBef>
                <a:spcPts val="0"/>
              </a:spcBef>
              <a:buNone/>
            </a:pPr>
            <a:r>
              <a:rPr lang="ar-SA" sz="2800" b="1" dirty="0">
                <a:effectLst>
                  <a:outerShdw blurRad="38100" dist="38100" dir="2700000" algn="tl">
                    <a:srgbClr val="000000">
                      <a:alpha val="43137"/>
                    </a:srgbClr>
                  </a:outerShdw>
                </a:effectLst>
                <a:latin typeface="Hacen Liner Print-out Light" pitchFamily="2" charset="-78"/>
                <a:cs typeface="Hacen Liner Print-out Light" pitchFamily="2" charset="-78"/>
              </a:rPr>
              <a:t>     يمثل العكس له عند مخرجها, ويطلق </a:t>
            </a:r>
          </a:p>
          <a:p>
            <a:pPr marL="0" lvl="0" indent="0" algn="r" rtl="1">
              <a:lnSpc>
                <a:spcPct val="100000"/>
              </a:lnSpc>
              <a:spcBef>
                <a:spcPts val="0"/>
              </a:spcBef>
              <a:buNone/>
            </a:pPr>
            <a:r>
              <a:rPr lang="ar-SA" sz="2800" b="1" dirty="0">
                <a:effectLst>
                  <a:outerShdw blurRad="38100" dist="38100" dir="2700000" algn="tl">
                    <a:srgbClr val="000000">
                      <a:alpha val="43137"/>
                    </a:srgbClr>
                  </a:outerShdw>
                </a:effectLst>
                <a:latin typeface="Hacen Liner Print-out Light" pitchFamily="2" charset="-78"/>
                <a:cs typeface="Hacen Liner Print-out Light" pitchFamily="2" charset="-78"/>
              </a:rPr>
              <a:t>     على هذه البوابة أحياناً مسمى العاكس</a:t>
            </a:r>
          </a:p>
          <a:p>
            <a:pPr marL="0" lvl="0" indent="0" algn="r" rtl="1">
              <a:lnSpc>
                <a:spcPct val="100000"/>
              </a:lnSpc>
              <a:spcBef>
                <a:spcPts val="0"/>
              </a:spcBef>
              <a:buNone/>
            </a:pPr>
            <a:r>
              <a:rPr lang="ar-SA" sz="2800" b="1" dirty="0">
                <a:effectLst>
                  <a:outerShdw blurRad="38100" dist="38100" dir="2700000" algn="tl">
                    <a:srgbClr val="000000">
                      <a:alpha val="43137"/>
                    </a:srgbClr>
                  </a:outerShdw>
                </a:effectLst>
                <a:latin typeface="Hacen Liner Print-out Light" pitchFamily="2" charset="-78"/>
                <a:cs typeface="Hacen Liner Print-out Light" pitchFamily="2" charset="-78"/>
              </a:rPr>
              <a:t>     </a:t>
            </a:r>
            <a:r>
              <a:rPr lang="en-US" sz="2800" b="1" dirty="0">
                <a:effectLst>
                  <a:outerShdw blurRad="38100" dist="38100" dir="2700000" algn="tl">
                    <a:srgbClr val="000000">
                      <a:alpha val="43137"/>
                    </a:srgbClr>
                  </a:outerShdw>
                </a:effectLst>
                <a:latin typeface="Hacen Liner Print-out Light" pitchFamily="2" charset="-78"/>
                <a:cs typeface="Hacen Liner Print-out Light" pitchFamily="2" charset="-78"/>
              </a:rPr>
              <a:t>(</a:t>
            </a:r>
            <a:r>
              <a:rPr lang="en-US" sz="2800" b="1" dirty="0">
                <a:solidFill>
                  <a:srgbClr val="C00000"/>
                </a:solidFill>
                <a:effectLst>
                  <a:outerShdw blurRad="38100" dist="38100" dir="2700000" algn="tl">
                    <a:srgbClr val="000000">
                      <a:alpha val="43137"/>
                    </a:srgbClr>
                  </a:outerShdw>
                </a:effectLst>
                <a:latin typeface="Hacen Liner Print-out Light" pitchFamily="2" charset="-78"/>
                <a:cs typeface="Hacen Liner Print-out Light" pitchFamily="2" charset="-78"/>
              </a:rPr>
              <a:t>Inverter</a:t>
            </a:r>
            <a:r>
              <a:rPr lang="en-US" sz="2800" b="1" dirty="0">
                <a:effectLst>
                  <a:outerShdw blurRad="38100" dist="38100" dir="2700000" algn="tl">
                    <a:srgbClr val="000000">
                      <a:alpha val="43137"/>
                    </a:srgbClr>
                  </a:outerShdw>
                </a:effectLst>
                <a:latin typeface="Hacen Liner Print-out Light" pitchFamily="2" charset="-78"/>
                <a:cs typeface="Hacen Liner Print-out Light" pitchFamily="2" charset="-78"/>
              </a:rPr>
              <a:t>)</a:t>
            </a:r>
            <a:r>
              <a:rPr lang="ar-SA" sz="2800" b="1" dirty="0">
                <a:effectLst>
                  <a:outerShdw blurRad="38100" dist="38100" dir="2700000" algn="tl">
                    <a:srgbClr val="000000">
                      <a:alpha val="43137"/>
                    </a:srgbClr>
                  </a:outerShdw>
                </a:effectLst>
                <a:latin typeface="Hacen Liner Print-out Light" pitchFamily="2" charset="-78"/>
                <a:cs typeface="Hacen Liner Print-out Light" pitchFamily="2" charset="-78"/>
              </a:rPr>
              <a:t>.</a:t>
            </a:r>
            <a:endParaRPr lang="ar-SA" sz="3200" b="1" dirty="0">
              <a:effectLst>
                <a:outerShdw blurRad="38100" dist="38100" dir="2700000" algn="tl">
                  <a:srgbClr val="000000">
                    <a:alpha val="43137"/>
                  </a:srgbClr>
                </a:outerShdw>
              </a:effectLst>
              <a:latin typeface="Hacen Liner Print-out Light" pitchFamily="2" charset="-78"/>
              <a:cs typeface="Hacen Liner Print-out Light" pitchFamily="2" charset="-78"/>
            </a:endParaRPr>
          </a:p>
          <a:p>
            <a:pPr algn="r" rtl="1"/>
            <a:endParaRPr lang="en-US" sz="3200" b="1" dirty="0">
              <a:effectLst>
                <a:outerShdw blurRad="38100" dist="38100" dir="2700000" algn="tl">
                  <a:srgbClr val="000000">
                    <a:alpha val="43137"/>
                  </a:srgbClr>
                </a:outerShdw>
              </a:effectLst>
              <a:latin typeface="Hacen Liner Print-out Light" pitchFamily="2" charset="-78"/>
              <a:cs typeface="Hacen Liner Print-out Light" pitchFamily="2" charset="-78"/>
            </a:endParaRPr>
          </a:p>
        </p:txBody>
      </p:sp>
      <p:pic>
        <p:nvPicPr>
          <p:cNvPr id="4" name="صورة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95" y="4725408"/>
            <a:ext cx="3394285" cy="2376000"/>
          </a:xfrm>
          <a:prstGeom prst="rect">
            <a:avLst/>
          </a:prstGeom>
        </p:spPr>
      </p:pic>
      <p:grpSp>
        <p:nvGrpSpPr>
          <p:cNvPr id="3" name="مجموعة 2"/>
          <p:cNvGrpSpPr/>
          <p:nvPr/>
        </p:nvGrpSpPr>
        <p:grpSpPr>
          <a:xfrm>
            <a:off x="1539776" y="188640"/>
            <a:ext cx="6055888" cy="936104"/>
            <a:chOff x="1539776" y="188640"/>
            <a:chExt cx="6055888" cy="936104"/>
          </a:xfrm>
        </p:grpSpPr>
        <p:sp>
          <p:nvSpPr>
            <p:cNvPr id="2" name="زاوية مطوية 1"/>
            <p:cNvSpPr/>
            <p:nvPr/>
          </p:nvSpPr>
          <p:spPr>
            <a:xfrm>
              <a:off x="1619672" y="260648"/>
              <a:ext cx="5975992" cy="864096"/>
            </a:xfrm>
            <a:prstGeom prst="foldedCorner">
              <a:avLst>
                <a:gd name="adj" fmla="val 50000"/>
              </a:avLst>
            </a:prstGeom>
            <a:solidFill>
              <a:srgbClr val="C00000"/>
            </a:solidFill>
            <a:ln w="28575">
              <a:solidFill>
                <a:schemeClr val="tx1"/>
              </a:solidFill>
            </a:ln>
            <a:effectLst>
              <a:glow rad="139700">
                <a:schemeClr val="tx1">
                  <a:alpha val="40000"/>
                </a:schemeClr>
              </a:glo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ln>
                  <a:solidFill>
                    <a:sysClr val="windowText" lastClr="000000"/>
                  </a:solidFill>
                </a:ln>
              </a:endParaRPr>
            </a:p>
          </p:txBody>
        </p:sp>
        <p:sp>
          <p:nvSpPr>
            <p:cNvPr id="5" name="مستطيل 4"/>
            <p:cNvSpPr/>
            <p:nvPr/>
          </p:nvSpPr>
          <p:spPr>
            <a:xfrm>
              <a:off x="1539776" y="188640"/>
              <a:ext cx="5827236" cy="830997"/>
            </a:xfrm>
            <a:prstGeom prst="rect">
              <a:avLst/>
            </a:prstGeom>
          </p:spPr>
          <p:txBody>
            <a:bodyPr wrap="none">
              <a:spAutoFit/>
            </a:bodyPr>
            <a:lstStyle/>
            <a:p>
              <a:r>
                <a:rPr lang="ar-SA" sz="4800" b="1" dirty="0">
                  <a:ln w="0">
                    <a:solidFill>
                      <a:sysClr val="windowText" lastClr="000000"/>
                    </a:solidFill>
                  </a:ln>
                  <a:solidFill>
                    <a:sysClr val="windowText" lastClr="000000"/>
                  </a:solidFill>
                  <a:effectLst>
                    <a:outerShdw blurRad="38100" dist="19050" dir="2700000" algn="tl" rotWithShape="0">
                      <a:prstClr val="black">
                        <a:alpha val="40000"/>
                      </a:prstClr>
                    </a:outerShdw>
                  </a:effectLst>
                  <a:latin typeface="Traditional Arabic" panose="02020603050405020304" pitchFamily="18" charset="-78"/>
                  <a:ea typeface="+mj-ea"/>
                  <a:cs typeface="Motken K Tabassom" pitchFamily="2" charset="-78"/>
                </a:rPr>
                <a:t> البوابات المنطقية الاساسية </a:t>
              </a:r>
              <a:endParaRPr lang="ar-SA" sz="2400" b="1" dirty="0">
                <a:ln w="0">
                  <a:solidFill>
                    <a:sysClr val="windowText" lastClr="000000"/>
                  </a:solidFill>
                </a:ln>
                <a:solidFill>
                  <a:sysClr val="windowText" lastClr="000000"/>
                </a:solidFill>
                <a:cs typeface="Motken K Tabassom" pitchFamily="2" charset="-78"/>
              </a:endParaRPr>
            </a:p>
          </p:txBody>
        </p:sp>
      </p:grpSp>
    </p:spTree>
    <p:extLst>
      <p:ext uri="{BB962C8B-B14F-4D97-AF65-F5344CB8AC3E}">
        <p14:creationId xmlns:p14="http://schemas.microsoft.com/office/powerpoint/2010/main" val="18040476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9"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nodeType="clickEffect">
                                  <p:stCondLst>
                                    <p:cond delay="0"/>
                                  </p:stCondLst>
                                  <p:iterate type="lt">
                                    <p:tmPct val="10000"/>
                                  </p:iterate>
                                  <p:childTnLst>
                                    <p:set>
                                      <p:cBhvr>
                                        <p:cTn id="15" dur="1" fill="hold">
                                          <p:stCondLst>
                                            <p:cond delay="0"/>
                                          </p:stCondLst>
                                        </p:cTn>
                                        <p:tgtEl>
                                          <p:spTgt spid="129027">
                                            <p:txEl>
                                              <p:pRg st="0" end="0"/>
                                            </p:txEl>
                                          </p:spTgt>
                                        </p:tgtEl>
                                        <p:attrNameLst>
                                          <p:attrName>style.visibility</p:attrName>
                                        </p:attrNameLst>
                                      </p:cBhvr>
                                      <p:to>
                                        <p:strVal val="visible"/>
                                      </p:to>
                                    </p:set>
                                    <p:anim calcmode="lin" valueType="num">
                                      <p:cBhvr>
                                        <p:cTn id="16" dur="500" fill="hold"/>
                                        <p:tgtEl>
                                          <p:spTgt spid="12902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29027">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12902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2902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2902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9027">
                                            <p:txEl>
                                              <p:pRg st="1" end="1"/>
                                            </p:txEl>
                                          </p:spTgt>
                                        </p:tgtEl>
                                        <p:attrNameLst>
                                          <p:attrName>style.visibility</p:attrName>
                                        </p:attrNameLst>
                                      </p:cBhvr>
                                      <p:to>
                                        <p:strVal val="visible"/>
                                      </p:to>
                                    </p:set>
                                    <p:animEffect transition="in" filter="fade">
                                      <p:cBhvr>
                                        <p:cTn id="25" dur="2000"/>
                                        <p:tgtEl>
                                          <p:spTgt spid="12902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9027">
                                            <p:txEl>
                                              <p:pRg st="2" end="2"/>
                                            </p:txEl>
                                          </p:spTgt>
                                        </p:tgtEl>
                                        <p:attrNameLst>
                                          <p:attrName>style.visibility</p:attrName>
                                        </p:attrNameLst>
                                      </p:cBhvr>
                                      <p:to>
                                        <p:strVal val="visible"/>
                                      </p:to>
                                    </p:set>
                                    <p:animEffect transition="in" filter="fade">
                                      <p:cBhvr>
                                        <p:cTn id="30" dur="2000"/>
                                        <p:tgtEl>
                                          <p:spTgt spid="12902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9027">
                                            <p:txEl>
                                              <p:pRg st="3" end="3"/>
                                            </p:txEl>
                                          </p:spTgt>
                                        </p:tgtEl>
                                        <p:attrNameLst>
                                          <p:attrName>style.visibility</p:attrName>
                                        </p:attrNameLst>
                                      </p:cBhvr>
                                      <p:to>
                                        <p:strVal val="visible"/>
                                      </p:to>
                                    </p:set>
                                    <p:animEffect transition="in" filter="fade">
                                      <p:cBhvr>
                                        <p:cTn id="35" dur="2000"/>
                                        <p:tgtEl>
                                          <p:spTgt spid="129027">
                                            <p:txEl>
                                              <p:pRg st="3" end="3"/>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29027">
                                            <p:txEl>
                                              <p:pRg st="4" end="4"/>
                                            </p:txEl>
                                          </p:spTgt>
                                        </p:tgtEl>
                                        <p:attrNameLst>
                                          <p:attrName>style.visibility</p:attrName>
                                        </p:attrNameLst>
                                      </p:cBhvr>
                                      <p:to>
                                        <p:strVal val="visible"/>
                                      </p:to>
                                    </p:set>
                                    <p:animEffect transition="in" filter="fade">
                                      <p:cBhvr>
                                        <p:cTn id="38" dur="2000"/>
                                        <p:tgtEl>
                                          <p:spTgt spid="129027">
                                            <p:txEl>
                                              <p:pRg st="4" end="4"/>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29027">
                                            <p:txEl>
                                              <p:pRg st="5" end="5"/>
                                            </p:txEl>
                                          </p:spTgt>
                                        </p:tgtEl>
                                        <p:attrNameLst>
                                          <p:attrName>style.visibility</p:attrName>
                                        </p:attrNameLst>
                                      </p:cBhvr>
                                      <p:to>
                                        <p:strVal val="visible"/>
                                      </p:to>
                                    </p:set>
                                    <p:animEffect transition="in" filter="fade">
                                      <p:cBhvr>
                                        <p:cTn id="41" dur="2000"/>
                                        <p:tgtEl>
                                          <p:spTgt spid="129027">
                                            <p:txEl>
                                              <p:pRg st="5" end="5"/>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129027">
                                            <p:txEl>
                                              <p:pRg st="6" end="6"/>
                                            </p:txEl>
                                          </p:spTgt>
                                        </p:tgtEl>
                                        <p:attrNameLst>
                                          <p:attrName>style.visibility</p:attrName>
                                        </p:attrNameLst>
                                      </p:cBhvr>
                                      <p:to>
                                        <p:strVal val="visible"/>
                                      </p:to>
                                    </p:set>
                                    <p:animEffect transition="in" filter="fade">
                                      <p:cBhvr>
                                        <p:cTn id="44" dur="2000"/>
                                        <p:tgtEl>
                                          <p:spTgt spid="1290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صورة 7" descr="droppedImage.jpg"/>
          <p:cNvPicPr>
            <a:picLocks noChangeAspect="1"/>
          </p:cNvPicPr>
          <p:nvPr/>
        </p:nvPicPr>
        <p:blipFill>
          <a:blip r:embed="rId2" cstate="print">
            <a:duotone>
              <a:schemeClr val="accent3">
                <a:shade val="45000"/>
                <a:satMod val="135000"/>
              </a:schemeClr>
              <a:prstClr val="white"/>
            </a:duotone>
            <a:lum bright="40000" contrast="-22000"/>
          </a:blip>
          <a:stretch>
            <a:fillRect/>
          </a:stretch>
        </p:blipFill>
        <p:spPr>
          <a:xfrm>
            <a:off x="0" y="0"/>
            <a:ext cx="9144001" cy="6858001"/>
          </a:xfrm>
          <a:prstGeom prst="rect">
            <a:avLst/>
          </a:prstGeom>
        </p:spPr>
      </p:pic>
      <p:sp>
        <p:nvSpPr>
          <p:cNvPr id="7" name="مربع نص 6"/>
          <p:cNvSpPr txBox="1"/>
          <p:nvPr/>
        </p:nvSpPr>
        <p:spPr>
          <a:xfrm>
            <a:off x="642910" y="285728"/>
            <a:ext cx="8072494"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1">
            <a:spAutoFit/>
          </a:bodyPr>
          <a:lstStyle/>
          <a:p>
            <a:pPr algn="ctr"/>
            <a:r>
              <a:rPr lang="ar-SA" sz="5400" b="1" dirty="0">
                <a:solidFill>
                  <a:schemeClr val="accent6">
                    <a:lumMod val="75000"/>
                  </a:schemeClr>
                </a:solidFill>
              </a:rPr>
              <a:t>التصميم المنطقي :</a:t>
            </a:r>
            <a:r>
              <a:rPr lang="en-US" sz="5400" b="1" dirty="0">
                <a:solidFill>
                  <a:schemeClr val="accent6">
                    <a:lumMod val="75000"/>
                  </a:schemeClr>
                </a:solidFill>
              </a:rPr>
              <a:t>logic design</a:t>
            </a:r>
            <a:endParaRPr lang="ar-SA" sz="5400" b="1" dirty="0">
              <a:solidFill>
                <a:schemeClr val="accent6">
                  <a:lumMod val="75000"/>
                </a:schemeClr>
              </a:solidFill>
            </a:endParaRPr>
          </a:p>
        </p:txBody>
      </p:sp>
      <p:sp>
        <p:nvSpPr>
          <p:cNvPr id="11" name="مستطيل 10"/>
          <p:cNvSpPr/>
          <p:nvPr/>
        </p:nvSpPr>
        <p:spPr>
          <a:xfrm>
            <a:off x="357158" y="1142984"/>
            <a:ext cx="4643470"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ar-SA" sz="3600" dirty="0"/>
              <a:t>البوابات المنطقية الأساسية</a:t>
            </a:r>
          </a:p>
        </p:txBody>
      </p:sp>
      <p:sp>
        <p:nvSpPr>
          <p:cNvPr id="9" name="AutoShape 23"/>
          <p:cNvSpPr>
            <a:spLocks noChangeArrowheads="1"/>
          </p:cNvSpPr>
          <p:nvPr/>
        </p:nvSpPr>
        <p:spPr bwMode="auto">
          <a:xfrm flipH="1">
            <a:off x="1857356" y="2500306"/>
            <a:ext cx="1219200" cy="762000"/>
          </a:xfrm>
          <a:prstGeom prst="flowChartOnlineStorage">
            <a:avLst/>
          </a:prstGeom>
          <a:gradFill rotWithShape="1">
            <a:gsLst>
              <a:gs pos="0">
                <a:srgbClr val="99FF33"/>
              </a:gs>
              <a:gs pos="100000">
                <a:srgbClr val="99FF33">
                  <a:gamma/>
                  <a:shade val="41176"/>
                  <a:invGamma/>
                </a:srgbClr>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ar-SA">
              <a:solidFill>
                <a:schemeClr val="folHlink"/>
              </a:solidFill>
            </a:endParaRPr>
          </a:p>
        </p:txBody>
      </p:sp>
      <p:grpSp>
        <p:nvGrpSpPr>
          <p:cNvPr id="10" name="مجموعة 10"/>
          <p:cNvGrpSpPr/>
          <p:nvPr/>
        </p:nvGrpSpPr>
        <p:grpSpPr>
          <a:xfrm>
            <a:off x="1285852" y="4000504"/>
            <a:ext cx="2438400" cy="914400"/>
            <a:chOff x="2514600" y="5334000"/>
            <a:chExt cx="2438400" cy="914400"/>
          </a:xfrm>
        </p:grpSpPr>
        <p:sp>
          <p:nvSpPr>
            <p:cNvPr id="12" name="Line 13"/>
            <p:cNvSpPr>
              <a:spLocks noChangeShapeType="1"/>
            </p:cNvSpPr>
            <p:nvPr/>
          </p:nvSpPr>
          <p:spPr bwMode="auto">
            <a:xfrm>
              <a:off x="2514600" y="5638800"/>
              <a:ext cx="6858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ar-SA"/>
            </a:p>
          </p:txBody>
        </p:sp>
        <p:sp>
          <p:nvSpPr>
            <p:cNvPr id="13" name="Line 14"/>
            <p:cNvSpPr>
              <a:spLocks noChangeShapeType="1"/>
            </p:cNvSpPr>
            <p:nvPr/>
          </p:nvSpPr>
          <p:spPr bwMode="auto">
            <a:xfrm>
              <a:off x="2514600" y="5976942"/>
              <a:ext cx="6858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ar-SA"/>
            </a:p>
          </p:txBody>
        </p:sp>
        <p:sp>
          <p:nvSpPr>
            <p:cNvPr id="14" name="Line 15"/>
            <p:cNvSpPr>
              <a:spLocks noChangeShapeType="1"/>
            </p:cNvSpPr>
            <p:nvPr/>
          </p:nvSpPr>
          <p:spPr bwMode="auto">
            <a:xfrm>
              <a:off x="4267200" y="5791200"/>
              <a:ext cx="685800" cy="0"/>
            </a:xfrm>
            <a:prstGeom prst="line">
              <a:avLst/>
            </a:prstGeom>
            <a:noFill/>
            <a:ln w="5715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ar-SA"/>
            </a:p>
          </p:txBody>
        </p:sp>
        <p:sp>
          <p:nvSpPr>
            <p:cNvPr id="15" name="AutoShape 16"/>
            <p:cNvSpPr>
              <a:spLocks noChangeArrowheads="1"/>
            </p:cNvSpPr>
            <p:nvPr/>
          </p:nvSpPr>
          <p:spPr bwMode="auto">
            <a:xfrm>
              <a:off x="3200400" y="5334000"/>
              <a:ext cx="990600" cy="914400"/>
            </a:xfrm>
            <a:prstGeom prst="flowChartDelay">
              <a:avLst/>
            </a:prstGeom>
            <a:gradFill rotWithShape="1">
              <a:gsLst>
                <a:gs pos="0">
                  <a:srgbClr val="3399FF"/>
                </a:gs>
                <a:gs pos="100000">
                  <a:srgbClr val="3399FF">
                    <a:gamma/>
                    <a:shade val="46275"/>
                    <a:invGamma/>
                  </a:srgbClr>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SA"/>
            </a:p>
          </p:txBody>
        </p:sp>
      </p:grpSp>
      <p:grpSp>
        <p:nvGrpSpPr>
          <p:cNvPr id="16" name="مجموعة 15"/>
          <p:cNvGrpSpPr/>
          <p:nvPr/>
        </p:nvGrpSpPr>
        <p:grpSpPr>
          <a:xfrm>
            <a:off x="1643042" y="5643578"/>
            <a:ext cx="2057400" cy="762000"/>
            <a:chOff x="2667000" y="3279775"/>
            <a:chExt cx="2057400" cy="762000"/>
          </a:xfrm>
        </p:grpSpPr>
        <p:sp>
          <p:nvSpPr>
            <p:cNvPr id="17" name="AutoShape 9"/>
            <p:cNvSpPr>
              <a:spLocks noChangeArrowheads="1"/>
            </p:cNvSpPr>
            <p:nvPr/>
          </p:nvSpPr>
          <p:spPr bwMode="auto">
            <a:xfrm rot="16200000">
              <a:off x="3309938" y="3162300"/>
              <a:ext cx="762000" cy="996950"/>
            </a:xfrm>
            <a:prstGeom prst="flowChartMerge">
              <a:avLst/>
            </a:prstGeom>
            <a:gradFill rotWithShape="1">
              <a:gsLst>
                <a:gs pos="0">
                  <a:srgbClr val="FF0000"/>
                </a:gs>
                <a:gs pos="100000">
                  <a:srgbClr val="FF0000">
                    <a:gamma/>
                    <a:shade val="34902"/>
                    <a:invGamma/>
                  </a:srgbClr>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SA"/>
            </a:p>
          </p:txBody>
        </p:sp>
        <p:sp>
          <p:nvSpPr>
            <p:cNvPr id="18" name="Line 10"/>
            <p:cNvSpPr>
              <a:spLocks noChangeShapeType="1"/>
            </p:cNvSpPr>
            <p:nvPr/>
          </p:nvSpPr>
          <p:spPr bwMode="auto">
            <a:xfrm>
              <a:off x="2667000" y="3657600"/>
              <a:ext cx="5334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ar-SA"/>
            </a:p>
          </p:txBody>
        </p:sp>
        <p:sp>
          <p:nvSpPr>
            <p:cNvPr id="19" name="Line 11"/>
            <p:cNvSpPr>
              <a:spLocks noChangeShapeType="1"/>
            </p:cNvSpPr>
            <p:nvPr/>
          </p:nvSpPr>
          <p:spPr bwMode="auto">
            <a:xfrm>
              <a:off x="4191000" y="3657600"/>
              <a:ext cx="5334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ar-SA"/>
            </a:p>
          </p:txBody>
        </p:sp>
      </p:grpSp>
      <p:sp>
        <p:nvSpPr>
          <p:cNvPr id="20" name="Rectangle 7"/>
          <p:cNvSpPr>
            <a:spLocks noChangeArrowheads="1"/>
          </p:cNvSpPr>
          <p:nvPr/>
        </p:nvSpPr>
        <p:spPr bwMode="auto">
          <a:xfrm>
            <a:off x="4572000" y="2643182"/>
            <a:ext cx="3671887" cy="661988"/>
          </a:xfrm>
          <a:prstGeom prst="rect">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342900" indent="-342900" algn="ctr"/>
            <a:r>
              <a:rPr lang="ar-SA" sz="3600" b="1" dirty="0">
                <a:cs typeface="MCS Modern S_U normal." pitchFamily="2" charset="-78"/>
              </a:rPr>
              <a:t>بوابة </a:t>
            </a:r>
            <a:r>
              <a:rPr lang="ar-SA" sz="3600" b="1" dirty="0">
                <a:solidFill>
                  <a:srgbClr val="C00000"/>
                </a:solidFill>
                <a:cs typeface="MCS Modern S_U normal." pitchFamily="2" charset="-78"/>
              </a:rPr>
              <a:t>أو</a:t>
            </a:r>
            <a:r>
              <a:rPr lang="ar-SA" sz="3600" b="1" dirty="0">
                <a:cs typeface="MCS Modern S_U normal." pitchFamily="2" charset="-78"/>
              </a:rPr>
              <a:t> </a:t>
            </a:r>
            <a:r>
              <a:rPr lang="en-US" sz="3600" b="1" dirty="0">
                <a:cs typeface="MCS Modern S_U normal." pitchFamily="2" charset="-78"/>
              </a:rPr>
              <a:t>OR</a:t>
            </a:r>
            <a:endParaRPr lang="ar-JO" sz="3600" b="1" dirty="0">
              <a:cs typeface="MCS Modern S_U normal." pitchFamily="2" charset="-78"/>
            </a:endParaRPr>
          </a:p>
        </p:txBody>
      </p:sp>
      <p:sp>
        <p:nvSpPr>
          <p:cNvPr id="21" name="Rectangle 7"/>
          <p:cNvSpPr>
            <a:spLocks noChangeArrowheads="1"/>
          </p:cNvSpPr>
          <p:nvPr/>
        </p:nvSpPr>
        <p:spPr bwMode="auto">
          <a:xfrm>
            <a:off x="4500562" y="4143380"/>
            <a:ext cx="3671887" cy="661988"/>
          </a:xfrm>
          <a:prstGeom prst="rect">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342900" indent="-342900" algn="ctr"/>
            <a:r>
              <a:rPr lang="ar-SA" sz="3600" b="1" dirty="0">
                <a:cs typeface="MCS Modern S_U normal." pitchFamily="2" charset="-78"/>
              </a:rPr>
              <a:t>بوابة </a:t>
            </a:r>
            <a:r>
              <a:rPr lang="ar-SA" sz="3600" b="1" dirty="0">
                <a:solidFill>
                  <a:srgbClr val="C00000"/>
                </a:solidFill>
                <a:cs typeface="MCS Modern S_U normal." pitchFamily="2" charset="-78"/>
              </a:rPr>
              <a:t>و</a:t>
            </a:r>
            <a:r>
              <a:rPr lang="ar-SA" sz="3600" b="1" dirty="0">
                <a:cs typeface="MCS Modern S_U normal." pitchFamily="2" charset="-78"/>
              </a:rPr>
              <a:t> </a:t>
            </a:r>
            <a:r>
              <a:rPr lang="en-US" sz="3600" b="1" dirty="0">
                <a:cs typeface="MCS Modern S_U normal." pitchFamily="2" charset="-78"/>
              </a:rPr>
              <a:t>AND</a:t>
            </a:r>
            <a:endParaRPr lang="ar-JO" sz="3600" b="1" dirty="0">
              <a:cs typeface="MCS Modern S_U normal." pitchFamily="2" charset="-78"/>
            </a:endParaRPr>
          </a:p>
        </p:txBody>
      </p:sp>
      <p:sp>
        <p:nvSpPr>
          <p:cNvPr id="22" name="Rectangle 7"/>
          <p:cNvSpPr>
            <a:spLocks noChangeArrowheads="1"/>
          </p:cNvSpPr>
          <p:nvPr/>
        </p:nvSpPr>
        <p:spPr bwMode="auto">
          <a:xfrm>
            <a:off x="4500562" y="5572140"/>
            <a:ext cx="3671887" cy="661988"/>
          </a:xfrm>
          <a:prstGeom prst="rect">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342900" indent="-342900" algn="ctr"/>
            <a:r>
              <a:rPr lang="ar-SA" sz="3600" b="1" dirty="0">
                <a:cs typeface="MCS Modern S_U normal." pitchFamily="2" charset="-78"/>
              </a:rPr>
              <a:t>بوابة </a:t>
            </a:r>
            <a:r>
              <a:rPr lang="ar-SA" sz="3600" b="1" dirty="0">
                <a:solidFill>
                  <a:srgbClr val="C00000"/>
                </a:solidFill>
                <a:cs typeface="MCS Modern S_U normal." pitchFamily="2" charset="-78"/>
              </a:rPr>
              <a:t>عاكس</a:t>
            </a:r>
            <a:r>
              <a:rPr lang="ar-SA" sz="3600" b="1" dirty="0">
                <a:cs typeface="MCS Modern S_U normal." pitchFamily="2" charset="-78"/>
              </a:rPr>
              <a:t> </a:t>
            </a:r>
            <a:r>
              <a:rPr lang="en-US" sz="3600" b="1" dirty="0">
                <a:cs typeface="MCS Modern S_U normal." pitchFamily="2" charset="-78"/>
              </a:rPr>
              <a:t>NOT</a:t>
            </a:r>
            <a:endParaRPr lang="ar-JO" sz="3600" b="1" dirty="0">
              <a:cs typeface="MCS Modern S_U normal." pitchFamily="2" charset="-78"/>
            </a:endParaRPr>
          </a:p>
        </p:txBody>
      </p:sp>
      <p:sp>
        <p:nvSpPr>
          <p:cNvPr id="38" name="Line 25"/>
          <p:cNvSpPr>
            <a:spLocks noChangeShapeType="1"/>
          </p:cNvSpPr>
          <p:nvPr/>
        </p:nvSpPr>
        <p:spPr bwMode="auto">
          <a:xfrm>
            <a:off x="1285852" y="2786058"/>
            <a:ext cx="685800" cy="0"/>
          </a:xfrm>
          <a:prstGeom prst="line">
            <a:avLst/>
          </a:prstGeom>
          <a:noFill/>
          <a:ln w="5715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ar-SA"/>
          </a:p>
        </p:txBody>
      </p:sp>
      <p:sp>
        <p:nvSpPr>
          <p:cNvPr id="39" name="Line 25"/>
          <p:cNvSpPr>
            <a:spLocks noChangeShapeType="1"/>
          </p:cNvSpPr>
          <p:nvPr/>
        </p:nvSpPr>
        <p:spPr bwMode="auto">
          <a:xfrm>
            <a:off x="3143240" y="2928934"/>
            <a:ext cx="685800" cy="0"/>
          </a:xfrm>
          <a:prstGeom prst="line">
            <a:avLst/>
          </a:prstGeom>
          <a:noFill/>
          <a:ln w="5715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ar-SA"/>
          </a:p>
        </p:txBody>
      </p:sp>
      <p:sp>
        <p:nvSpPr>
          <p:cNvPr id="40" name="Line 25"/>
          <p:cNvSpPr>
            <a:spLocks noChangeShapeType="1"/>
          </p:cNvSpPr>
          <p:nvPr/>
        </p:nvSpPr>
        <p:spPr bwMode="auto">
          <a:xfrm>
            <a:off x="1285852" y="3071810"/>
            <a:ext cx="685800" cy="0"/>
          </a:xfrm>
          <a:prstGeom prst="line">
            <a:avLst/>
          </a:prstGeom>
          <a:noFill/>
          <a:ln w="5715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ar-SA"/>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0" fill="hold"/>
                                        <p:tgtEl>
                                          <p:spTgt spid="20"/>
                                        </p:tgtEl>
                                        <p:attrNameLst>
                                          <p:attrName>ppt_w</p:attrName>
                                        </p:attrNameLst>
                                      </p:cBhvr>
                                      <p:tavLst>
                                        <p:tav tm="0" fmla="#ppt_w*sin(2.5*pi*$)">
                                          <p:val>
                                            <p:fltVal val="0"/>
                                          </p:val>
                                        </p:tav>
                                        <p:tav tm="100000">
                                          <p:val>
                                            <p:fltVal val="1"/>
                                          </p:val>
                                        </p:tav>
                                      </p:tavLst>
                                    </p:anim>
                                    <p:anim calcmode="lin" valueType="num">
                                      <p:cBhvr>
                                        <p:cTn id="8" dur="50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0" fill="hold"/>
                                        <p:tgtEl>
                                          <p:spTgt spid="21"/>
                                        </p:tgtEl>
                                        <p:attrNameLst>
                                          <p:attrName>ppt_w</p:attrName>
                                        </p:attrNameLst>
                                      </p:cBhvr>
                                      <p:tavLst>
                                        <p:tav tm="0" fmla="#ppt_w*sin(2.5*pi*$)">
                                          <p:val>
                                            <p:fltVal val="0"/>
                                          </p:val>
                                        </p:tav>
                                        <p:tav tm="100000">
                                          <p:val>
                                            <p:fltVal val="1"/>
                                          </p:val>
                                        </p:tav>
                                      </p:tavLst>
                                    </p:anim>
                                    <p:anim calcmode="lin" valueType="num">
                                      <p:cBhvr>
                                        <p:cTn id="14" dur="50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9" presetClass="entr" presetSubtype="1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0" fill="hold"/>
                                        <p:tgtEl>
                                          <p:spTgt spid="22"/>
                                        </p:tgtEl>
                                        <p:attrNameLst>
                                          <p:attrName>ppt_w</p:attrName>
                                        </p:attrNameLst>
                                      </p:cBhvr>
                                      <p:tavLst>
                                        <p:tav tm="0" fmla="#ppt_w*sin(2.5*pi*$)">
                                          <p:val>
                                            <p:fltVal val="0"/>
                                          </p:val>
                                        </p:tav>
                                        <p:tav tm="100000">
                                          <p:val>
                                            <p:fltVal val="1"/>
                                          </p:val>
                                        </p:tav>
                                      </p:tavLst>
                                    </p:anim>
                                    <p:anim calcmode="lin" valueType="num">
                                      <p:cBhvr>
                                        <p:cTn id="20" dur="50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9027" name="Rectangle 3"/>
          <p:cNvSpPr>
            <a:spLocks noGrp="1" noChangeArrowheads="1"/>
          </p:cNvSpPr>
          <p:nvPr>
            <p:ph type="body" idx="1"/>
          </p:nvPr>
        </p:nvSpPr>
        <p:spPr>
          <a:xfrm>
            <a:off x="467544" y="1863080"/>
            <a:ext cx="8064896" cy="1061864"/>
          </a:xfrm>
          <a:noFill/>
          <a:ln/>
        </p:spPr>
        <p:txBody>
          <a:bodyPr lIns="92075" tIns="46038" rIns="92075" bIns="46038">
            <a:normAutofit lnSpcReduction="10000"/>
          </a:bodyPr>
          <a:lstStyle/>
          <a:p>
            <a:pPr marL="0" indent="1588" algn="r" rtl="1">
              <a:buNone/>
            </a:pPr>
            <a:r>
              <a:rPr lang="ar-SA" sz="3200" dirty="0">
                <a:latin typeface="Hacen Casablanca Heavy" pitchFamily="2" charset="-78"/>
                <a:cs typeface="Hacen Casablanca Heavy" pitchFamily="2" charset="-78"/>
              </a:rPr>
              <a:t>من حيث التمثيل بالرسم يتم استخدام الاشكال المبينة في</a:t>
            </a:r>
          </a:p>
          <a:p>
            <a:pPr marL="0" indent="1588" algn="r" rtl="1">
              <a:buNone/>
            </a:pPr>
            <a:r>
              <a:rPr lang="ar-SA" sz="3200" dirty="0">
                <a:latin typeface="Hacen Casablanca Heavy" pitchFamily="2" charset="-78"/>
                <a:cs typeface="Hacen Casablanca Heavy" pitchFamily="2" charset="-78"/>
              </a:rPr>
              <a:t> الجدول التالي لتمثيل البوابات المنطقية الأساسية:</a:t>
            </a:r>
          </a:p>
        </p:txBody>
      </p:sp>
      <p:graphicFrame>
        <p:nvGraphicFramePr>
          <p:cNvPr id="2" name="جدول 1"/>
          <p:cNvGraphicFramePr>
            <a:graphicFrameLocks noGrp="1"/>
          </p:cNvGraphicFramePr>
          <p:nvPr>
            <p:extLst>
              <p:ext uri="{D42A27DB-BD31-4B8C-83A1-F6EECF244321}">
                <p14:modId xmlns:p14="http://schemas.microsoft.com/office/powerpoint/2010/main" val="2058624767"/>
              </p:ext>
            </p:extLst>
          </p:nvPr>
        </p:nvGraphicFramePr>
        <p:xfrm>
          <a:off x="467544" y="3077221"/>
          <a:ext cx="8136904" cy="3170242"/>
        </p:xfrm>
        <a:graphic>
          <a:graphicData uri="http://schemas.openxmlformats.org/drawingml/2006/table">
            <a:tbl>
              <a:tblPr rtl="1" firstRow="1" bandRow="1">
                <a:tableStyleId>{5C22544A-7EE6-4342-B048-85BDC9FD1C3A}</a:tableStyleId>
              </a:tblPr>
              <a:tblGrid>
                <a:gridCol w="3681966">
                  <a:extLst>
                    <a:ext uri="{9D8B030D-6E8A-4147-A177-3AD203B41FA5}">
                      <a16:colId xmlns:a16="http://schemas.microsoft.com/office/drawing/2014/main" val="20000"/>
                    </a:ext>
                  </a:extLst>
                </a:gridCol>
                <a:gridCol w="4454938">
                  <a:extLst>
                    <a:ext uri="{9D8B030D-6E8A-4147-A177-3AD203B41FA5}">
                      <a16:colId xmlns:a16="http://schemas.microsoft.com/office/drawing/2014/main" val="20001"/>
                    </a:ext>
                  </a:extLst>
                </a:gridCol>
              </a:tblGrid>
              <a:tr h="774240">
                <a:tc>
                  <a:txBody>
                    <a:bodyPr/>
                    <a:lstStyle/>
                    <a:p>
                      <a:pPr algn="ctr" rtl="1">
                        <a:spcAft>
                          <a:spcPts val="0"/>
                        </a:spcAft>
                      </a:pPr>
                      <a:r>
                        <a:rPr lang="ar-SA" sz="2700" dirty="0">
                          <a:effectLst>
                            <a:glow rad="101600">
                              <a:schemeClr val="accent4">
                                <a:lumMod val="75000"/>
                              </a:schemeClr>
                            </a:glow>
                          </a:effectLst>
                          <a:latin typeface="Sakkal Majalla"/>
                          <a:ea typeface="Times New Roman"/>
                          <a:cs typeface="FreeHand" pitchFamily="2" charset="-78"/>
                        </a:rPr>
                        <a:t>البوابة المنطقية  </a:t>
                      </a:r>
                      <a:r>
                        <a:rPr lang="en-US" sz="3200" dirty="0">
                          <a:effectLst>
                            <a:glow rad="101600">
                              <a:schemeClr val="accent4">
                                <a:lumMod val="75000"/>
                              </a:schemeClr>
                            </a:glow>
                          </a:effectLst>
                          <a:latin typeface="Sakkal Majalla"/>
                          <a:ea typeface="Times New Roman"/>
                          <a:cs typeface="FreeHand" pitchFamily="2" charset="-78"/>
                        </a:rPr>
                        <a:t>Logic Gate</a:t>
                      </a:r>
                      <a:endParaRPr lang="en-US" sz="2400" dirty="0">
                        <a:effectLst>
                          <a:glow rad="101600">
                            <a:schemeClr val="accent4">
                              <a:lumMod val="75000"/>
                            </a:schemeClr>
                          </a:glow>
                        </a:effectLst>
                        <a:latin typeface="Times New Roman"/>
                        <a:ea typeface="Times New Roman"/>
                        <a:cs typeface="FreeHand" pitchFamily="2" charset="-78"/>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000"/>
                    </a:solidFill>
                  </a:tcPr>
                </a:tc>
                <a:tc>
                  <a:txBody>
                    <a:bodyPr/>
                    <a:lstStyle/>
                    <a:p>
                      <a:pPr algn="ctr" rtl="1">
                        <a:spcAft>
                          <a:spcPts val="0"/>
                        </a:spcAft>
                      </a:pPr>
                      <a:r>
                        <a:rPr lang="ar-SA" sz="2700" dirty="0">
                          <a:effectLst>
                            <a:glow rad="101600">
                              <a:schemeClr val="accent4">
                                <a:lumMod val="75000"/>
                              </a:schemeClr>
                            </a:glow>
                          </a:effectLst>
                          <a:latin typeface="Sakkal Majalla"/>
                          <a:ea typeface="Times New Roman"/>
                          <a:cs typeface="FreeHand" pitchFamily="2" charset="-78"/>
                        </a:rPr>
                        <a:t>التمثيل بالشكل </a:t>
                      </a:r>
                      <a:r>
                        <a:rPr lang="ar-SA" sz="2700" baseline="0" dirty="0">
                          <a:effectLst>
                            <a:glow rad="101600">
                              <a:schemeClr val="accent4">
                                <a:lumMod val="75000"/>
                              </a:schemeClr>
                            </a:glow>
                          </a:effectLst>
                          <a:latin typeface="Sakkal Majalla"/>
                          <a:ea typeface="Times New Roman"/>
                          <a:cs typeface="FreeHand" pitchFamily="2" charset="-78"/>
                        </a:rPr>
                        <a:t> </a:t>
                      </a:r>
                      <a:r>
                        <a:rPr lang="en-US" sz="3200" dirty="0">
                          <a:effectLst>
                            <a:glow rad="101600">
                              <a:schemeClr val="accent4">
                                <a:lumMod val="75000"/>
                              </a:schemeClr>
                            </a:glow>
                          </a:effectLst>
                          <a:latin typeface="Sakkal Majalla"/>
                          <a:ea typeface="Times New Roman"/>
                          <a:cs typeface="FreeHand" pitchFamily="2" charset="-78"/>
                        </a:rPr>
                        <a:t>Graphic Symbols </a:t>
                      </a:r>
                      <a:endParaRPr lang="en-US" sz="2000" dirty="0">
                        <a:effectLst>
                          <a:glow rad="101600">
                            <a:schemeClr val="accent4">
                              <a:lumMod val="75000"/>
                            </a:schemeClr>
                          </a:glow>
                        </a:effectLst>
                        <a:latin typeface="Times New Roman"/>
                        <a:ea typeface="Times New Roman"/>
                        <a:cs typeface="FreeHand" pitchFamily="2" charset="-78"/>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771281">
                <a:tc>
                  <a:txBody>
                    <a:bodyPr/>
                    <a:lstStyle/>
                    <a:p>
                      <a:pPr algn="ctr" rtl="1">
                        <a:spcAft>
                          <a:spcPts val="0"/>
                        </a:spcAft>
                      </a:pPr>
                      <a:r>
                        <a:rPr lang="ar-SA" sz="2800" b="1" dirty="0">
                          <a:effectLst>
                            <a:outerShdw blurRad="38100" dist="38100" dir="2700000" algn="tl">
                              <a:srgbClr val="000000">
                                <a:alpha val="43137"/>
                              </a:srgbClr>
                            </a:outerShdw>
                          </a:effectLst>
                          <a:latin typeface="Hacen Casablanca Heavy" pitchFamily="2" charset="-78"/>
                          <a:ea typeface="Times New Roman"/>
                          <a:cs typeface="Hacen Casablanca Heavy" pitchFamily="2" charset="-78"/>
                        </a:rPr>
                        <a:t>بوابة  ( أو )  </a:t>
                      </a:r>
                      <a:r>
                        <a:rPr lang="en-US" sz="2800" b="1" dirty="0">
                          <a:effectLst>
                            <a:outerShdw blurRad="38100" dist="38100" dir="2700000" algn="tl">
                              <a:srgbClr val="000000">
                                <a:alpha val="43137"/>
                              </a:srgbClr>
                            </a:outerShdw>
                          </a:effectLst>
                          <a:latin typeface="Hacen Casablanca Heavy" pitchFamily="2" charset="-78"/>
                          <a:ea typeface="Times New Roman"/>
                          <a:cs typeface="Hacen Casablanca Heavy" pitchFamily="2" charset="-78"/>
                        </a:rPr>
                        <a:t> (OR)</a:t>
                      </a:r>
                      <a:endParaRPr lang="en-US" sz="2000" b="1" dirty="0">
                        <a:effectLst>
                          <a:outerShdw blurRad="38100" dist="38100" dir="2700000" algn="tl">
                            <a:srgbClr val="000000">
                              <a:alpha val="43137"/>
                            </a:srgbClr>
                          </a:outerShdw>
                        </a:effectLst>
                        <a:latin typeface="Hacen Casablanca Heavy" pitchFamily="2" charset="-78"/>
                        <a:ea typeface="Times New Roman"/>
                        <a:cs typeface="Hacen Casablanca Heavy" pitchFamily="2" charset="-78"/>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a:spcAft>
                          <a:spcPts val="0"/>
                        </a:spcAft>
                      </a:pPr>
                      <a:endParaRPr lang="ar-SA" sz="2800" dirty="0">
                        <a:effectLst/>
                        <a:latin typeface="Sakkal Majalla"/>
                        <a:ea typeface="Times New Roman"/>
                        <a:cs typeface="Akhbar MT"/>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771281">
                <a:tc>
                  <a:txBody>
                    <a:bodyPr/>
                    <a:lstStyle/>
                    <a:p>
                      <a:pPr algn="ctr" rtl="1">
                        <a:spcAft>
                          <a:spcPts val="0"/>
                        </a:spcAft>
                      </a:pPr>
                      <a:r>
                        <a:rPr lang="ar-SA" sz="2800" b="1" dirty="0">
                          <a:effectLst>
                            <a:outerShdw blurRad="38100" dist="38100" dir="2700000" algn="tl">
                              <a:srgbClr val="000000">
                                <a:alpha val="43137"/>
                              </a:srgbClr>
                            </a:outerShdw>
                          </a:effectLst>
                          <a:latin typeface="Hacen Casablanca Heavy" pitchFamily="2" charset="-78"/>
                          <a:ea typeface="Times New Roman"/>
                          <a:cs typeface="Hacen Casablanca Heavy" pitchFamily="2" charset="-78"/>
                        </a:rPr>
                        <a:t>بوابة  ( و ) </a:t>
                      </a:r>
                      <a:r>
                        <a:rPr lang="en-US" sz="2800" b="1" dirty="0">
                          <a:effectLst>
                            <a:outerShdw blurRad="38100" dist="38100" dir="2700000" algn="tl">
                              <a:srgbClr val="000000">
                                <a:alpha val="43137"/>
                              </a:srgbClr>
                            </a:outerShdw>
                          </a:effectLst>
                          <a:latin typeface="Hacen Casablanca Heavy" pitchFamily="2" charset="-78"/>
                          <a:ea typeface="Times New Roman"/>
                          <a:cs typeface="Hacen Casablanca Heavy" pitchFamily="2" charset="-78"/>
                        </a:rPr>
                        <a:t>( AND )  </a:t>
                      </a:r>
                      <a:endParaRPr lang="en-US" sz="2000" b="1" dirty="0">
                        <a:effectLst>
                          <a:outerShdw blurRad="38100" dist="38100" dir="2700000" algn="tl">
                            <a:srgbClr val="000000">
                              <a:alpha val="43137"/>
                            </a:srgbClr>
                          </a:outerShdw>
                        </a:effectLst>
                        <a:latin typeface="Hacen Casablanca Heavy" pitchFamily="2" charset="-78"/>
                        <a:ea typeface="Times New Roman"/>
                        <a:cs typeface="Hacen Casablanca Heavy" pitchFamily="2" charset="-78"/>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rtl="0">
                        <a:spcAft>
                          <a:spcPts val="0"/>
                        </a:spcAft>
                      </a:pPr>
                      <a:endParaRPr lang="ar-SA" sz="2800" dirty="0">
                        <a:effectLst/>
                        <a:latin typeface="Sakkal Majalla"/>
                        <a:ea typeface="Times New Roman"/>
                        <a:cs typeface="Akhbar MT"/>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2"/>
                  </a:ext>
                </a:extLst>
              </a:tr>
              <a:tr h="771281">
                <a:tc>
                  <a:txBody>
                    <a:bodyPr/>
                    <a:lstStyle/>
                    <a:p>
                      <a:pPr algn="ctr" rtl="1">
                        <a:spcAft>
                          <a:spcPts val="0"/>
                        </a:spcAft>
                      </a:pPr>
                      <a:r>
                        <a:rPr lang="ar-SA" sz="2800" b="1" dirty="0">
                          <a:effectLst>
                            <a:outerShdw blurRad="38100" dist="38100" dir="2700000" algn="tl">
                              <a:srgbClr val="000000">
                                <a:alpha val="43137"/>
                              </a:srgbClr>
                            </a:outerShdw>
                          </a:effectLst>
                          <a:latin typeface="Hacen Casablanca Heavy" pitchFamily="2" charset="-78"/>
                          <a:ea typeface="Times New Roman"/>
                          <a:cs typeface="Hacen Casablanca Heavy" pitchFamily="2" charset="-78"/>
                        </a:rPr>
                        <a:t>بوابة  ( عاكس )</a:t>
                      </a:r>
                      <a:r>
                        <a:rPr lang="ar-SA" sz="2800" b="1" baseline="0" dirty="0">
                          <a:effectLst>
                            <a:outerShdw blurRad="38100" dist="38100" dir="2700000" algn="tl">
                              <a:srgbClr val="000000">
                                <a:alpha val="43137"/>
                              </a:srgbClr>
                            </a:outerShdw>
                          </a:effectLst>
                          <a:latin typeface="Hacen Casablanca Heavy" pitchFamily="2" charset="-78"/>
                          <a:ea typeface="Times New Roman"/>
                          <a:cs typeface="Hacen Casablanca Heavy" pitchFamily="2" charset="-78"/>
                        </a:rPr>
                        <a:t> ( </a:t>
                      </a:r>
                      <a:r>
                        <a:rPr lang="en-US" sz="2800" b="1" baseline="0" dirty="0">
                          <a:effectLst>
                            <a:outerShdw blurRad="38100" dist="38100" dir="2700000" algn="tl">
                              <a:srgbClr val="000000">
                                <a:alpha val="43137"/>
                              </a:srgbClr>
                            </a:outerShdw>
                          </a:effectLst>
                          <a:latin typeface="Hacen Casablanca Heavy" pitchFamily="2" charset="-78"/>
                          <a:ea typeface="Times New Roman"/>
                          <a:cs typeface="Hacen Casablanca Heavy" pitchFamily="2" charset="-78"/>
                        </a:rPr>
                        <a:t>( </a:t>
                      </a:r>
                      <a:r>
                        <a:rPr lang="en-US" sz="2800" b="1" dirty="0">
                          <a:effectLst>
                            <a:outerShdw blurRad="38100" dist="38100" dir="2700000" algn="tl">
                              <a:srgbClr val="000000">
                                <a:alpha val="43137"/>
                              </a:srgbClr>
                            </a:outerShdw>
                          </a:effectLst>
                          <a:latin typeface="Hacen Casablanca Heavy" pitchFamily="2" charset="-78"/>
                          <a:ea typeface="Times New Roman"/>
                          <a:cs typeface="Hacen Casablanca Heavy" pitchFamily="2" charset="-78"/>
                        </a:rPr>
                        <a:t>Inverter</a:t>
                      </a:r>
                      <a:endParaRPr lang="en-US" sz="2000" b="1" dirty="0">
                        <a:effectLst>
                          <a:outerShdw blurRad="38100" dist="38100" dir="2700000" algn="tl">
                            <a:srgbClr val="000000">
                              <a:alpha val="43137"/>
                            </a:srgbClr>
                          </a:outerShdw>
                        </a:effectLst>
                        <a:latin typeface="Hacen Casablanca Heavy" pitchFamily="2" charset="-78"/>
                        <a:ea typeface="Times New Roman"/>
                        <a:cs typeface="Hacen Casablanca Heavy" pitchFamily="2" charset="-78"/>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D961"/>
                    </a:solidFill>
                  </a:tcPr>
                </a:tc>
                <a:tc>
                  <a:txBody>
                    <a:bodyPr/>
                    <a:lstStyle/>
                    <a:p>
                      <a:pPr algn="ctr" rtl="0">
                        <a:spcAft>
                          <a:spcPts val="0"/>
                        </a:spcAft>
                      </a:pPr>
                      <a:endParaRPr lang="ar-SA" sz="2800" dirty="0">
                        <a:effectLst/>
                        <a:latin typeface="Sakkal Majalla"/>
                        <a:ea typeface="Times New Roman"/>
                        <a:cs typeface="Akhbar MT"/>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D961"/>
                    </a:solidFill>
                  </a:tcPr>
                </a:tc>
                <a:extLst>
                  <a:ext uri="{0D108BD9-81ED-4DB2-BD59-A6C34878D82A}">
                    <a16:rowId xmlns:a16="http://schemas.microsoft.com/office/drawing/2014/main" val="10003"/>
                  </a:ext>
                </a:extLst>
              </a:tr>
            </a:tbl>
          </a:graphicData>
        </a:graphic>
      </p:graphicFrame>
      <p:pic>
        <p:nvPicPr>
          <p:cNvPr id="2073" name="Picture 25"/>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75656" y="3762000"/>
            <a:ext cx="2433600" cy="93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4" name="Picture 26"/>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918" t="17437" r="3754" b="3093"/>
          <a:stretch/>
        </p:blipFill>
        <p:spPr bwMode="auto">
          <a:xfrm>
            <a:off x="1475656" y="4617208"/>
            <a:ext cx="241098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5" name="Picture 27"/>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537" t="32541" r="1585" b="3850"/>
          <a:stretch/>
        </p:blipFill>
        <p:spPr bwMode="auto">
          <a:xfrm>
            <a:off x="1325185" y="5517233"/>
            <a:ext cx="2670751" cy="512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مجموعة 2"/>
          <p:cNvGrpSpPr/>
          <p:nvPr/>
        </p:nvGrpSpPr>
        <p:grpSpPr>
          <a:xfrm>
            <a:off x="718706" y="404664"/>
            <a:ext cx="6131230" cy="864096"/>
            <a:chOff x="718706" y="404664"/>
            <a:chExt cx="6131230" cy="864096"/>
          </a:xfrm>
        </p:grpSpPr>
        <p:sp>
          <p:nvSpPr>
            <p:cNvPr id="11" name="زاوية مطوية 10"/>
            <p:cNvSpPr/>
            <p:nvPr/>
          </p:nvSpPr>
          <p:spPr>
            <a:xfrm>
              <a:off x="873944" y="404664"/>
              <a:ext cx="5975992" cy="864096"/>
            </a:xfrm>
            <a:prstGeom prst="foldedCorner">
              <a:avLst>
                <a:gd name="adj" fmla="val 50000"/>
              </a:avLst>
            </a:prstGeom>
            <a:solidFill>
              <a:srgbClr val="FFD961"/>
            </a:solidFill>
            <a:ln w="28575">
              <a:solidFill>
                <a:schemeClr val="tx1"/>
              </a:solidFill>
            </a:ln>
            <a:effectLst>
              <a:glow rad="139700">
                <a:schemeClr val="tx1">
                  <a:alpha val="40000"/>
                </a:schemeClr>
              </a:glo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ln>
                  <a:solidFill>
                    <a:sysClr val="windowText" lastClr="000000"/>
                  </a:solidFill>
                </a:ln>
              </a:endParaRPr>
            </a:p>
          </p:txBody>
        </p:sp>
        <p:sp>
          <p:nvSpPr>
            <p:cNvPr id="12" name="مستطيل 11"/>
            <p:cNvSpPr/>
            <p:nvPr/>
          </p:nvSpPr>
          <p:spPr>
            <a:xfrm>
              <a:off x="718706" y="404664"/>
              <a:ext cx="5902578" cy="707886"/>
            </a:xfrm>
            <a:prstGeom prst="rect">
              <a:avLst/>
            </a:prstGeom>
          </p:spPr>
          <p:txBody>
            <a:bodyPr wrap="none">
              <a:spAutoFit/>
            </a:bodyPr>
            <a:lstStyle/>
            <a:p>
              <a:r>
                <a:rPr lang="ar-SA" sz="4000" b="1" dirty="0">
                  <a:ln w="0">
                    <a:solidFill>
                      <a:sysClr val="windowText" lastClr="000000"/>
                    </a:solidFill>
                  </a:ln>
                  <a:solidFill>
                    <a:sysClr val="windowText" lastClr="000000"/>
                  </a:solidFill>
                  <a:effectLst>
                    <a:glow rad="101600">
                      <a:schemeClr val="bg1">
                        <a:alpha val="60000"/>
                      </a:schemeClr>
                    </a:glow>
                    <a:outerShdw blurRad="38100" dist="19050" dir="2700000" algn="tl" rotWithShape="0">
                      <a:prstClr val="black">
                        <a:alpha val="40000"/>
                      </a:prstClr>
                    </a:outerShdw>
                  </a:effectLst>
                  <a:latin typeface="Traditional Arabic" panose="02020603050405020304" pitchFamily="18" charset="-78"/>
                  <a:ea typeface="+mj-ea"/>
                  <a:cs typeface="Motken K Tabassom" pitchFamily="2" charset="-78"/>
                </a:rPr>
                <a:t> أنواع البوابات المنطقية الاساسية </a:t>
              </a:r>
              <a:endParaRPr lang="ar-SA" sz="4000" b="1" dirty="0">
                <a:ln w="0">
                  <a:solidFill>
                    <a:sysClr val="windowText" lastClr="000000"/>
                  </a:solidFill>
                </a:ln>
                <a:solidFill>
                  <a:sysClr val="windowText" lastClr="000000"/>
                </a:solidFill>
                <a:effectLst>
                  <a:glow rad="101600">
                    <a:schemeClr val="bg1">
                      <a:alpha val="60000"/>
                    </a:schemeClr>
                  </a:glow>
                  <a:outerShdw blurRad="38100" dist="19050" dir="2700000" algn="tl" rotWithShape="0">
                    <a:prstClr val="black">
                      <a:alpha val="40000"/>
                    </a:prstClr>
                  </a:outerShdw>
                </a:effectLst>
                <a:cs typeface="Motken K Tabassom" pitchFamily="2" charset="-78"/>
              </a:endParaRPr>
            </a:p>
          </p:txBody>
        </p:sp>
      </p:grpSp>
      <p:pic>
        <p:nvPicPr>
          <p:cNvPr id="6" name="صورة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48264" y="245141"/>
            <a:ext cx="2016224" cy="1512168"/>
          </a:xfrm>
          <a:prstGeom prst="rect">
            <a:avLst/>
          </a:prstGeom>
        </p:spPr>
      </p:pic>
    </p:spTree>
    <p:extLst>
      <p:ext uri="{BB962C8B-B14F-4D97-AF65-F5344CB8AC3E}">
        <p14:creationId xmlns:p14="http://schemas.microsoft.com/office/powerpoint/2010/main" val="19377219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2000"/>
                                        <p:tgtEl>
                                          <p:spTgt spid="3"/>
                                        </p:tgtEl>
                                      </p:cBhvr>
                                    </p:animEffect>
                                  </p:childTnLst>
                                </p:cTn>
                              </p:par>
                              <p:par>
                                <p:cTn id="8" presetID="2" presetClass="entr" presetSubtype="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3000" fill="hold"/>
                                        <p:tgtEl>
                                          <p:spTgt spid="6"/>
                                        </p:tgtEl>
                                        <p:attrNameLst>
                                          <p:attrName>ppt_x</p:attrName>
                                        </p:attrNameLst>
                                      </p:cBhvr>
                                      <p:tavLst>
                                        <p:tav tm="0">
                                          <p:val>
                                            <p:strVal val="1+#ppt_w/2"/>
                                          </p:val>
                                        </p:tav>
                                        <p:tav tm="100000">
                                          <p:val>
                                            <p:strVal val="#ppt_x"/>
                                          </p:val>
                                        </p:tav>
                                      </p:tavLst>
                                    </p:anim>
                                    <p:anim calcmode="lin" valueType="num">
                                      <p:cBhvr additive="base">
                                        <p:cTn id="11" dur="3000" fill="hold"/>
                                        <p:tgtEl>
                                          <p:spTgt spid="6"/>
                                        </p:tgtEl>
                                        <p:attrNameLst>
                                          <p:attrName>ppt_y</p:attrName>
                                        </p:attrNameLst>
                                      </p:cBhvr>
                                      <p:tavLst>
                                        <p:tav tm="0">
                                          <p:val>
                                            <p:strVal val="#ppt_y"/>
                                          </p:val>
                                        </p:tav>
                                        <p:tav tm="100000">
                                          <p:val>
                                            <p:strVal val="#ppt_y"/>
                                          </p:val>
                                        </p:tav>
                                      </p:tavLst>
                                    </p:anim>
                                  </p:childTnLst>
                                </p:cTn>
                              </p:par>
                            </p:childTnLst>
                          </p:cTn>
                        </p:par>
                        <p:par>
                          <p:cTn id="12" fill="hold">
                            <p:stCondLst>
                              <p:cond delay="3000"/>
                            </p:stCondLst>
                            <p:childTnLst>
                              <p:par>
                                <p:cTn id="13" presetID="22" presetClass="entr" presetSubtype="2" fill="hold" nodeType="afterEffect">
                                  <p:stCondLst>
                                    <p:cond delay="0"/>
                                  </p:stCondLst>
                                  <p:childTnLst>
                                    <p:set>
                                      <p:cBhvr>
                                        <p:cTn id="14" dur="1" fill="hold">
                                          <p:stCondLst>
                                            <p:cond delay="0"/>
                                          </p:stCondLst>
                                        </p:cTn>
                                        <p:tgtEl>
                                          <p:spTgt spid="129027">
                                            <p:txEl>
                                              <p:pRg st="0" end="0"/>
                                            </p:txEl>
                                          </p:spTgt>
                                        </p:tgtEl>
                                        <p:attrNameLst>
                                          <p:attrName>style.visibility</p:attrName>
                                        </p:attrNameLst>
                                      </p:cBhvr>
                                      <p:to>
                                        <p:strVal val="visible"/>
                                      </p:to>
                                    </p:set>
                                    <p:animEffect transition="in" filter="wipe(right)">
                                      <p:cBhvr>
                                        <p:cTn id="15" dur="2000"/>
                                        <p:tgtEl>
                                          <p:spTgt spid="129027">
                                            <p:txEl>
                                              <p:pRg st="0" end="0"/>
                                            </p:txEl>
                                          </p:spTgt>
                                        </p:tgtEl>
                                      </p:cBhvr>
                                    </p:animEffect>
                                  </p:childTnLst>
                                </p:cTn>
                              </p:par>
                            </p:childTnLst>
                          </p:cTn>
                        </p:par>
                        <p:par>
                          <p:cTn id="16" fill="hold">
                            <p:stCondLst>
                              <p:cond delay="5000"/>
                            </p:stCondLst>
                            <p:childTnLst>
                              <p:par>
                                <p:cTn id="17" presetID="22" presetClass="entr" presetSubtype="2" fill="hold" nodeType="afterEffect">
                                  <p:stCondLst>
                                    <p:cond delay="0"/>
                                  </p:stCondLst>
                                  <p:childTnLst>
                                    <p:set>
                                      <p:cBhvr>
                                        <p:cTn id="18" dur="1" fill="hold">
                                          <p:stCondLst>
                                            <p:cond delay="0"/>
                                          </p:stCondLst>
                                        </p:cTn>
                                        <p:tgtEl>
                                          <p:spTgt spid="129027">
                                            <p:txEl>
                                              <p:pRg st="1" end="1"/>
                                            </p:txEl>
                                          </p:spTgt>
                                        </p:tgtEl>
                                        <p:attrNameLst>
                                          <p:attrName>style.visibility</p:attrName>
                                        </p:attrNameLst>
                                      </p:cBhvr>
                                      <p:to>
                                        <p:strVal val="visible"/>
                                      </p:to>
                                    </p:set>
                                    <p:animEffect transition="in" filter="wipe(right)">
                                      <p:cBhvr>
                                        <p:cTn id="19" dur="2000"/>
                                        <p:tgtEl>
                                          <p:spTgt spid="129027">
                                            <p:txEl>
                                              <p:pRg st="1" end="1"/>
                                            </p:txEl>
                                          </p:spTgt>
                                        </p:tgtEl>
                                      </p:cBhvr>
                                    </p:animEffect>
                                  </p:childTnLst>
                                </p:cTn>
                              </p:par>
                            </p:childTnLst>
                          </p:cTn>
                        </p:par>
                        <p:par>
                          <p:cTn id="20" fill="hold">
                            <p:stCondLst>
                              <p:cond delay="7000"/>
                            </p:stCondLst>
                            <p:childTnLst>
                              <p:par>
                                <p:cTn id="21" presetID="53" presetClass="entr" presetSubtype="16"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ppt_w</p:attrName>
                                        </p:attrNameLst>
                                      </p:cBhvr>
                                      <p:tavLst>
                                        <p:tav tm="0">
                                          <p:val>
                                            <p:fltVal val="0"/>
                                          </p:val>
                                        </p:tav>
                                        <p:tav tm="100000">
                                          <p:val>
                                            <p:strVal val="#ppt_w"/>
                                          </p:val>
                                        </p:tav>
                                      </p:tavLst>
                                    </p:anim>
                                    <p:anim calcmode="lin" valueType="num">
                                      <p:cBhvr>
                                        <p:cTn id="24" dur="1000" fill="hold"/>
                                        <p:tgtEl>
                                          <p:spTgt spid="2"/>
                                        </p:tgtEl>
                                        <p:attrNameLst>
                                          <p:attrName>ppt_h</p:attrName>
                                        </p:attrNameLst>
                                      </p:cBhvr>
                                      <p:tavLst>
                                        <p:tav tm="0">
                                          <p:val>
                                            <p:fltVal val="0"/>
                                          </p:val>
                                        </p:tav>
                                        <p:tav tm="100000">
                                          <p:val>
                                            <p:strVal val="#ppt_h"/>
                                          </p:val>
                                        </p:tav>
                                      </p:tavLst>
                                    </p:anim>
                                    <p:animEffect transition="in" filter="fade">
                                      <p:cBhvr>
                                        <p:cTn id="25" dur="10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073"/>
                                        </p:tgtEl>
                                        <p:attrNameLst>
                                          <p:attrName>style.visibility</p:attrName>
                                        </p:attrNameLst>
                                      </p:cBhvr>
                                      <p:to>
                                        <p:strVal val="visible"/>
                                      </p:to>
                                    </p:set>
                                    <p:animEffect transition="in" filter="fade">
                                      <p:cBhvr>
                                        <p:cTn id="30" dur="500"/>
                                        <p:tgtEl>
                                          <p:spTgt spid="207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074"/>
                                        </p:tgtEl>
                                        <p:attrNameLst>
                                          <p:attrName>style.visibility</p:attrName>
                                        </p:attrNameLst>
                                      </p:cBhvr>
                                      <p:to>
                                        <p:strVal val="visible"/>
                                      </p:to>
                                    </p:set>
                                    <p:animEffect transition="in" filter="fade">
                                      <p:cBhvr>
                                        <p:cTn id="35" dur="500"/>
                                        <p:tgtEl>
                                          <p:spTgt spid="207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075"/>
                                        </p:tgtEl>
                                        <p:attrNameLst>
                                          <p:attrName>style.visibility</p:attrName>
                                        </p:attrNameLst>
                                      </p:cBhvr>
                                      <p:to>
                                        <p:strVal val="visible"/>
                                      </p:to>
                                    </p:set>
                                    <p:animEffect transition="in" filter="fade">
                                      <p:cBhvr>
                                        <p:cTn id="40" dur="500"/>
                                        <p:tgtEl>
                                          <p:spTgt spid="2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0">
  <p:cSld>
    <p:bg>
      <p:bgPr>
        <a:blipFill dpi="0" rotWithShape="1">
          <a:blip r:embed="rId2" cstate="print">
            <a:alphaModFix amt="20000"/>
            <a:lum/>
          </a:blip>
          <a:srcRect/>
          <a:stretch>
            <a:fillRect l="-10000" r="-10000"/>
          </a:stretch>
        </a:blipFill>
        <a:effectLst/>
      </p:bgPr>
    </p:bg>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251519" y="386888"/>
            <a:ext cx="2124000" cy="3204257"/>
          </a:xfrm>
          <a:prstGeom prst="rect">
            <a:avLst/>
          </a:prstGeom>
          <a:solidFill>
            <a:srgbClr val="FFFF66"/>
          </a:solidFill>
          <a:ln>
            <a:noFill/>
            <a:headEnd/>
            <a:tailEnd/>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slope"/>
            <a:bevelB/>
          </a:sp3d>
        </p:spPr>
        <p:style>
          <a:lnRef idx="0">
            <a:schemeClr val="accent4"/>
          </a:lnRef>
          <a:fillRef idx="3">
            <a:schemeClr val="accent4"/>
          </a:fillRef>
          <a:effectRef idx="3">
            <a:schemeClr val="accent4"/>
          </a:effectRef>
          <a:fontRef idx="minor">
            <a:schemeClr val="lt1"/>
          </a:fontRef>
        </p:style>
        <p:txBody>
          <a:bodyPr vert="horz" wrap="square" lIns="92075" tIns="144000" rIns="92075" bIns="46038" numCol="1" rtlCol="1" anchor="ctr" anchorCtr="0" compatLnSpc="1">
            <a:prstTxWarp prst="textNoShape">
              <a:avLst/>
            </a:prstTxWarp>
            <a:spAutoFit/>
          </a:bodyPr>
          <a:lstStyle>
            <a:lvl1pPr algn="r" defTabSz="685800" eaLnBrk="0" hangingPunct="0">
              <a:lnSpc>
                <a:spcPct val="90000"/>
              </a:lnSpc>
              <a:defRPr sz="4000">
                <a:ln w="0"/>
                <a:solidFill>
                  <a:srgbClr val="FF0000"/>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pPr algn="ctr" rtl="0" fontAlgn="base">
              <a:spcBef>
                <a:spcPct val="0"/>
              </a:spcBef>
              <a:spcAft>
                <a:spcPct val="0"/>
              </a:spcAft>
            </a:pPr>
            <a:r>
              <a:rPr lang="ar-SA" sz="5400" dirty="0">
                <a:effectLst>
                  <a:outerShdw blurRad="38100" dist="19050" dir="2700000" algn="tl" rotWithShape="0">
                    <a:prstClr val="black">
                      <a:alpha val="40000"/>
                    </a:prstClr>
                  </a:outerShdw>
                </a:effectLst>
                <a:cs typeface="FreeHand" pitchFamily="2" charset="-78"/>
              </a:rPr>
              <a:t>يمثل المصباح نتيجة البوابة </a:t>
            </a:r>
            <a:endParaRPr lang="en-US" sz="5400" dirty="0">
              <a:effectLst>
                <a:outerShdw blurRad="38100" dist="19050" dir="2700000" algn="tl" rotWithShape="0">
                  <a:prstClr val="black">
                    <a:alpha val="40000"/>
                  </a:prstClr>
                </a:outerShdw>
              </a:effectLst>
              <a:cs typeface="FreeHand" pitchFamily="2" charset="-78"/>
            </a:endParaRPr>
          </a:p>
        </p:txBody>
      </p:sp>
      <p:pic>
        <p:nvPicPr>
          <p:cNvPr id="137219"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555776" y="332656"/>
            <a:ext cx="6520692" cy="1859020"/>
          </a:xfrm>
          <a:prstGeom prst="rect">
            <a:avLst/>
          </a:prstGeom>
          <a:noFill/>
          <a:ln w="9525">
            <a:noFill/>
            <a:miter lim="800000"/>
            <a:headEnd/>
            <a:tailEnd/>
          </a:ln>
        </p:spPr>
      </p:pic>
      <p:pic>
        <p:nvPicPr>
          <p:cNvPr id="137220" name="Picture 4"/>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603009" y="2527176"/>
            <a:ext cx="6361479" cy="1981944"/>
          </a:xfrm>
          <a:prstGeom prst="rect">
            <a:avLst/>
          </a:prstGeom>
          <a:noFill/>
          <a:ln w="9525">
            <a:noFill/>
            <a:miter lim="800000"/>
            <a:headEnd/>
            <a:tailEnd/>
          </a:ln>
        </p:spPr>
      </p:pic>
      <p:pic>
        <p:nvPicPr>
          <p:cNvPr id="137221" name="Picture 5"/>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578223" y="4797152"/>
            <a:ext cx="6477469" cy="1800944"/>
          </a:xfrm>
          <a:prstGeom prst="rect">
            <a:avLst/>
          </a:prstGeom>
          <a:noFill/>
          <a:ln w="9525">
            <a:noFill/>
            <a:miter lim="800000"/>
            <a:headEnd/>
            <a:tailEnd/>
          </a:ln>
        </p:spPr>
      </p:pic>
      <p:pic>
        <p:nvPicPr>
          <p:cNvPr id="3" name="صورة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4859" y="3717032"/>
            <a:ext cx="1990877" cy="3456384"/>
          </a:xfrm>
          <a:prstGeom prst="rect">
            <a:avLst/>
          </a:prstGeom>
        </p:spPr>
      </p:pic>
    </p:spTree>
    <p:extLst>
      <p:ext uri="{BB962C8B-B14F-4D97-AF65-F5344CB8AC3E}">
        <p14:creationId xmlns:p14="http://schemas.microsoft.com/office/powerpoint/2010/main" val="34933812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16" presetClass="entr" presetSubtype="37"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37219"/>
                                        </p:tgtEl>
                                        <p:attrNameLst>
                                          <p:attrName>style.visibility</p:attrName>
                                        </p:attrNameLst>
                                      </p:cBhvr>
                                      <p:to>
                                        <p:strVal val="visible"/>
                                      </p:to>
                                    </p:set>
                                    <p:animEffect transition="in" filter="circle(in)">
                                      <p:cBhvr>
                                        <p:cTn id="18" dur="2000"/>
                                        <p:tgtEl>
                                          <p:spTgt spid="13721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37220"/>
                                        </p:tgtEl>
                                        <p:attrNameLst>
                                          <p:attrName>style.visibility</p:attrName>
                                        </p:attrNameLst>
                                      </p:cBhvr>
                                      <p:to>
                                        <p:strVal val="visible"/>
                                      </p:to>
                                    </p:set>
                                    <p:animEffect transition="in" filter="circle(in)">
                                      <p:cBhvr>
                                        <p:cTn id="23" dur="2000"/>
                                        <p:tgtEl>
                                          <p:spTgt spid="13722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37221"/>
                                        </p:tgtEl>
                                        <p:attrNameLst>
                                          <p:attrName>style.visibility</p:attrName>
                                        </p:attrNameLst>
                                      </p:cBhvr>
                                      <p:to>
                                        <p:strVal val="visible"/>
                                      </p:to>
                                    </p:set>
                                    <p:animEffect transition="in" filter="circle(in)">
                                      <p:cBhvr>
                                        <p:cTn id="28" dur="2000"/>
                                        <p:tgtEl>
                                          <p:spTgt spid="137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Rectangle 3"/>
          <p:cNvSpPr>
            <a:spLocks noGrp="1" noChangeArrowheads="1"/>
          </p:cNvSpPr>
          <p:nvPr>
            <p:ph type="body" idx="1"/>
          </p:nvPr>
        </p:nvSpPr>
        <p:spPr>
          <a:xfrm>
            <a:off x="362272" y="980728"/>
            <a:ext cx="8458200" cy="5610944"/>
          </a:xfrm>
        </p:spPr>
        <p:txBody>
          <a:bodyPr>
            <a:noAutofit/>
          </a:bodyPr>
          <a:lstStyle/>
          <a:p>
            <a:pPr marL="360363" indent="-344488" algn="r" rtl="1">
              <a:buBlip>
                <a:blip r:embed="rId2"/>
              </a:buBlip>
            </a:pPr>
            <a:r>
              <a:rPr lang="ar-SA" sz="2800" dirty="0">
                <a:cs typeface="AL-Mohanad Bold" pitchFamily="2" charset="-78"/>
              </a:rPr>
              <a:t>للتعبير عن علاقة مخرج الدائرة المنطقية بمداخلاتها وعملية المعالجة التي تقوم  بها الدائرة المنطقية يتم استخدام  تعبير رياضي لذلك حيث يطلق على العملية التي تقوم  بها البوابة تعبير " </a:t>
            </a:r>
            <a:r>
              <a:rPr lang="ar-SA" sz="2800" b="1" dirty="0">
                <a:solidFill>
                  <a:srgbClr val="FF0000"/>
                </a:solidFill>
                <a:effectLst>
                  <a:outerShdw blurRad="38100" dist="38100" dir="2700000" algn="tl">
                    <a:srgbClr val="000000">
                      <a:alpha val="43137"/>
                    </a:srgbClr>
                  </a:outerShdw>
                </a:effectLst>
                <a:cs typeface="AL-Mohanad Bold" pitchFamily="2" charset="-78"/>
              </a:rPr>
              <a:t>دالة</a:t>
            </a:r>
            <a:r>
              <a:rPr lang="ar-SA" sz="2800" dirty="0">
                <a:effectLst>
                  <a:outerShdw blurRad="38100" dist="38100" dir="2700000" algn="tl">
                    <a:srgbClr val="000000">
                      <a:alpha val="43137"/>
                    </a:srgbClr>
                  </a:outerShdw>
                </a:effectLst>
                <a:cs typeface="AL-Mohanad Bold" pitchFamily="2" charset="-78"/>
              </a:rPr>
              <a:t> </a:t>
            </a:r>
            <a:r>
              <a:rPr lang="en-US" sz="2800" b="1" dirty="0">
                <a:solidFill>
                  <a:srgbClr val="FF0000"/>
                </a:solidFill>
                <a:effectLst>
                  <a:outerShdw blurRad="38100" dist="38100" dir="2700000" algn="tl">
                    <a:srgbClr val="000000">
                      <a:alpha val="43137"/>
                    </a:srgbClr>
                  </a:outerShdw>
                </a:effectLst>
                <a:cs typeface="AL-Mohanad Bold" pitchFamily="2" charset="-78"/>
              </a:rPr>
              <a:t>Function</a:t>
            </a:r>
            <a:r>
              <a:rPr lang="en-US" sz="2800" dirty="0">
                <a:effectLst>
                  <a:outerShdw blurRad="38100" dist="38100" dir="2700000" algn="tl">
                    <a:srgbClr val="000000">
                      <a:alpha val="43137"/>
                    </a:srgbClr>
                  </a:outerShdw>
                </a:effectLst>
                <a:cs typeface="AL-Mohanad Bold" pitchFamily="2" charset="-78"/>
              </a:rPr>
              <a:t> </a:t>
            </a:r>
            <a:r>
              <a:rPr lang="ar-SA" sz="2800" dirty="0">
                <a:cs typeface="AL-Mohanad Bold" pitchFamily="2" charset="-78"/>
              </a:rPr>
              <a:t>"  البوابة.</a:t>
            </a:r>
          </a:p>
          <a:p>
            <a:pPr algn="r" rtl="1">
              <a:buBlip>
                <a:blip r:embed="rId2"/>
              </a:buBlip>
            </a:pPr>
            <a:r>
              <a:rPr lang="ar-SA" sz="2800" dirty="0">
                <a:cs typeface="AL-Mohanad Bold" pitchFamily="2" charset="-78"/>
              </a:rPr>
              <a:t> يمكن كتابة الدالة بشكل تعبير رياضي وفق التالي  : </a:t>
            </a:r>
            <a:endParaRPr lang="en-US" sz="2800" dirty="0">
              <a:cs typeface="AL-Mohanad Bold" pitchFamily="2" charset="-78"/>
            </a:endParaRPr>
          </a:p>
          <a:p>
            <a:pPr algn="r" rtl="1">
              <a:buBlip>
                <a:blip r:embed="rId2"/>
              </a:buBlip>
            </a:pPr>
            <a:r>
              <a:rPr lang="ar-SA" sz="2800" dirty="0">
                <a:cs typeface="AL-Mohanad Bold" pitchFamily="2" charset="-78"/>
              </a:rPr>
              <a:t> دالة </a:t>
            </a:r>
            <a:r>
              <a:rPr lang="en-US" sz="2800" dirty="0">
                <a:cs typeface="AL-Mohanad Bold" pitchFamily="2" charset="-78"/>
              </a:rPr>
              <a:t> </a:t>
            </a:r>
            <a:r>
              <a:rPr lang="en-US" sz="2800" b="1" dirty="0">
                <a:solidFill>
                  <a:srgbClr val="FF0000"/>
                </a:solidFill>
                <a:effectLst>
                  <a:outerShdw blurRad="38100" dist="38100" dir="2700000" algn="tl">
                    <a:srgbClr val="000000">
                      <a:alpha val="43137"/>
                    </a:srgbClr>
                  </a:outerShdw>
                </a:effectLst>
                <a:cs typeface="AL-Mohanad Bold" pitchFamily="2" charset="-78"/>
              </a:rPr>
              <a:t>OR</a:t>
            </a:r>
            <a:r>
              <a:rPr lang="en-US" sz="2800" dirty="0">
                <a:cs typeface="AL-Mohanad Bold" pitchFamily="2" charset="-78"/>
              </a:rPr>
              <a:t>  </a:t>
            </a:r>
            <a:r>
              <a:rPr lang="ar-SA" sz="2800" dirty="0">
                <a:cs typeface="AL-Mohanad Bold" pitchFamily="2" charset="-78"/>
              </a:rPr>
              <a:t>:     </a:t>
            </a:r>
            <a:r>
              <a:rPr lang="en-US" sz="2800" dirty="0">
                <a:cs typeface="AL-Mohanad Bold" pitchFamily="2" charset="-78"/>
              </a:rPr>
              <a:t>F= X + y</a:t>
            </a:r>
          </a:p>
          <a:p>
            <a:pPr algn="r" rtl="1">
              <a:buBlip>
                <a:blip r:embed="rId2"/>
              </a:buBlip>
            </a:pPr>
            <a:r>
              <a:rPr lang="ar-SA" sz="2800" dirty="0">
                <a:cs typeface="AL-Mohanad Bold" pitchFamily="2" charset="-78"/>
              </a:rPr>
              <a:t> دالة</a:t>
            </a:r>
            <a:r>
              <a:rPr lang="en-US" sz="2800" dirty="0">
                <a:cs typeface="AL-Mohanad Bold" pitchFamily="2" charset="-78"/>
              </a:rPr>
              <a:t>   : </a:t>
            </a:r>
            <a:r>
              <a:rPr lang="en-US" sz="2800" b="1" dirty="0">
                <a:solidFill>
                  <a:srgbClr val="FF0000"/>
                </a:solidFill>
                <a:effectLst>
                  <a:outerShdw blurRad="38100" dist="38100" dir="2700000" algn="tl">
                    <a:srgbClr val="000000">
                      <a:alpha val="43137"/>
                    </a:srgbClr>
                  </a:outerShdw>
                </a:effectLst>
                <a:cs typeface="AL-Mohanad Bold" pitchFamily="2" charset="-78"/>
              </a:rPr>
              <a:t>AND</a:t>
            </a:r>
            <a:r>
              <a:rPr lang="en-US" sz="2800" dirty="0">
                <a:solidFill>
                  <a:srgbClr val="FF0000"/>
                </a:solidFill>
                <a:effectLst>
                  <a:outerShdw blurRad="38100" dist="38100" dir="2700000" algn="tl">
                    <a:srgbClr val="000000">
                      <a:alpha val="43137"/>
                    </a:srgbClr>
                  </a:outerShdw>
                </a:effectLst>
                <a:cs typeface="AL-Mohanad Bold" pitchFamily="2" charset="-78"/>
              </a:rPr>
              <a:t> </a:t>
            </a:r>
            <a:r>
              <a:rPr lang="ar-SA" sz="2800" dirty="0">
                <a:solidFill>
                  <a:srgbClr val="FF0000"/>
                </a:solidFill>
                <a:effectLst>
                  <a:outerShdw blurRad="38100" dist="38100" dir="2700000" algn="tl">
                    <a:srgbClr val="000000">
                      <a:alpha val="43137"/>
                    </a:srgbClr>
                  </a:outerShdw>
                </a:effectLst>
                <a:cs typeface="AL-Mohanad Bold" pitchFamily="2" charset="-78"/>
              </a:rPr>
              <a:t> </a:t>
            </a:r>
            <a:r>
              <a:rPr lang="en-US" sz="2800" dirty="0">
                <a:cs typeface="AL-Mohanad Bold" pitchFamily="2" charset="-78"/>
              </a:rPr>
              <a:t>F= X *  y</a:t>
            </a:r>
          </a:p>
          <a:p>
            <a:pPr algn="r" rtl="1">
              <a:buBlip>
                <a:blip r:embed="rId2"/>
              </a:buBlip>
            </a:pPr>
            <a:r>
              <a:rPr lang="ar-SA" sz="2800" dirty="0">
                <a:cs typeface="AL-Mohanad Bold" pitchFamily="2" charset="-78"/>
              </a:rPr>
              <a:t> دالة </a:t>
            </a:r>
            <a:r>
              <a:rPr lang="en-US" sz="2800" dirty="0">
                <a:cs typeface="AL-Mohanad Bold" pitchFamily="2" charset="-78"/>
              </a:rPr>
              <a:t> </a:t>
            </a:r>
            <a:r>
              <a:rPr lang="en-US" sz="2800" b="1" dirty="0">
                <a:solidFill>
                  <a:srgbClr val="FF0000"/>
                </a:solidFill>
                <a:effectLst>
                  <a:outerShdw blurRad="38100" dist="38100" dir="2700000" algn="tl">
                    <a:srgbClr val="000000">
                      <a:alpha val="43137"/>
                    </a:srgbClr>
                  </a:outerShdw>
                </a:effectLst>
                <a:cs typeface="AL-Mohanad Bold" pitchFamily="2" charset="-78"/>
              </a:rPr>
              <a:t>NOT</a:t>
            </a:r>
            <a:r>
              <a:rPr lang="en-US" sz="2800" dirty="0">
                <a:solidFill>
                  <a:srgbClr val="FF0000"/>
                </a:solidFill>
                <a:effectLst>
                  <a:outerShdw blurRad="38100" dist="38100" dir="2700000" algn="tl">
                    <a:srgbClr val="000000">
                      <a:alpha val="43137"/>
                    </a:srgbClr>
                  </a:outerShdw>
                </a:effectLst>
                <a:cs typeface="AL-Mohanad Bold" pitchFamily="2" charset="-78"/>
              </a:rPr>
              <a:t> </a:t>
            </a:r>
            <a:r>
              <a:rPr lang="ar-SA" sz="2800" dirty="0">
                <a:cs typeface="AL-Mohanad Bold" pitchFamily="2" charset="-78"/>
              </a:rPr>
              <a:t>:   </a:t>
            </a:r>
            <a:r>
              <a:rPr lang="en-US" sz="2800" dirty="0">
                <a:cs typeface="AL-Mohanad Bold" pitchFamily="2" charset="-78"/>
              </a:rPr>
              <a:t>   F=Y’</a:t>
            </a:r>
            <a:r>
              <a:rPr lang="ar-SA" sz="2800" dirty="0">
                <a:cs typeface="AL-Mohanad Bold" pitchFamily="2" charset="-78"/>
              </a:rPr>
              <a:t>أو   </a:t>
            </a:r>
            <a:r>
              <a:rPr lang="en-US" sz="2800" dirty="0">
                <a:cs typeface="AL-Mohanad Bold" pitchFamily="2" charset="-78"/>
              </a:rPr>
              <a:t>               F= X’</a:t>
            </a:r>
            <a:endParaRPr lang="ar-SA" sz="2800" dirty="0">
              <a:cs typeface="AL-Mohanad Bold" pitchFamily="2" charset="-78"/>
            </a:endParaRPr>
          </a:p>
          <a:p>
            <a:pPr marL="0" indent="0" algn="r" rtl="1">
              <a:buNone/>
            </a:pPr>
            <a:endParaRPr lang="en-US" sz="100" dirty="0">
              <a:cs typeface="AL-Mohanad Bold" pitchFamily="2" charset="-78"/>
            </a:endParaRPr>
          </a:p>
          <a:p>
            <a:pPr>
              <a:lnSpc>
                <a:spcPct val="100000"/>
              </a:lnSpc>
              <a:spcBef>
                <a:spcPts val="0"/>
              </a:spcBef>
              <a:buBlip>
                <a:blip r:embed="rId2"/>
              </a:buBlip>
            </a:pPr>
            <a:r>
              <a:rPr lang="ar-SA" sz="2800" dirty="0">
                <a:cs typeface="AL-Mohanad Bold" pitchFamily="2" charset="-78"/>
              </a:rPr>
              <a:t> المتغير ات  </a:t>
            </a:r>
            <a:r>
              <a:rPr lang="en-US" sz="2800" dirty="0">
                <a:cs typeface="AL-Mohanad Bold" pitchFamily="2" charset="-78"/>
              </a:rPr>
              <a:t> X  </a:t>
            </a:r>
            <a:r>
              <a:rPr lang="ar-SA" sz="2800" dirty="0">
                <a:cs typeface="AL-Mohanad Bold" pitchFamily="2" charset="-78"/>
              </a:rPr>
              <a:t>   و </a:t>
            </a:r>
            <a:r>
              <a:rPr lang="en-US" sz="2800" dirty="0">
                <a:cs typeface="AL-Mohanad Bold" pitchFamily="2" charset="-78"/>
              </a:rPr>
              <a:t> Y  </a:t>
            </a:r>
            <a:r>
              <a:rPr lang="ar-SA" sz="2800" dirty="0">
                <a:cs typeface="AL-Mohanad Bold" pitchFamily="2" charset="-78"/>
              </a:rPr>
              <a:t>  تمثل المدخلات للبوابة ، والمتغير </a:t>
            </a:r>
            <a:r>
              <a:rPr lang="en-US" sz="2800" dirty="0">
                <a:cs typeface="AL-Mohanad Bold" pitchFamily="2" charset="-78"/>
              </a:rPr>
              <a:t>F </a:t>
            </a:r>
            <a:r>
              <a:rPr lang="ar-SA" sz="2800" dirty="0">
                <a:cs typeface="AL-Mohanad Bold" pitchFamily="2" charset="-78"/>
              </a:rPr>
              <a:t>   </a:t>
            </a:r>
          </a:p>
          <a:p>
            <a:pPr marL="0" indent="0">
              <a:lnSpc>
                <a:spcPct val="100000"/>
              </a:lnSpc>
              <a:spcBef>
                <a:spcPts val="0"/>
              </a:spcBef>
              <a:buNone/>
            </a:pPr>
            <a:r>
              <a:rPr lang="ar-SA" sz="2800" dirty="0">
                <a:cs typeface="AL-Mohanad Bold" pitchFamily="2" charset="-78"/>
              </a:rPr>
              <a:t>     يمثل مخرج البوابة ، أما المتغير </a:t>
            </a:r>
            <a:r>
              <a:rPr lang="en-US" sz="2800" dirty="0">
                <a:cs typeface="AL-Mohanad Bold" pitchFamily="2" charset="-78"/>
              </a:rPr>
              <a:t>X’ </a:t>
            </a:r>
            <a:r>
              <a:rPr lang="ar-SA" sz="2800" dirty="0">
                <a:cs typeface="AL-Mohanad Bold" pitchFamily="2" charset="-78"/>
              </a:rPr>
              <a:t>   والمتغير</a:t>
            </a:r>
            <a:r>
              <a:rPr lang="en-US" sz="2800" dirty="0">
                <a:cs typeface="AL-Mohanad Bold" pitchFamily="2" charset="-78"/>
              </a:rPr>
              <a:t> Y’ </a:t>
            </a:r>
            <a:r>
              <a:rPr lang="ar-SA" sz="2800" dirty="0">
                <a:cs typeface="AL-Mohanad Bold" pitchFamily="2" charset="-78"/>
              </a:rPr>
              <a:t>فيدل كل</a:t>
            </a:r>
          </a:p>
          <a:p>
            <a:pPr marL="0" indent="0">
              <a:lnSpc>
                <a:spcPct val="100000"/>
              </a:lnSpc>
              <a:spcBef>
                <a:spcPts val="0"/>
              </a:spcBef>
              <a:buNone/>
            </a:pPr>
            <a:r>
              <a:rPr lang="ar-SA" sz="2800" dirty="0">
                <a:cs typeface="AL-Mohanad Bold" pitchFamily="2" charset="-78"/>
              </a:rPr>
              <a:t>     منها على عكس قيمة المتغير  الداخل عند مخرج البوابة علامة  </a:t>
            </a:r>
            <a:r>
              <a:rPr lang="ar-SA" sz="2400" b="1" dirty="0">
                <a:solidFill>
                  <a:srgbClr val="FF0000"/>
                </a:solidFill>
                <a:effectLst>
                  <a:outerShdw blurRad="38100" dist="38100" dir="2700000" algn="tl">
                    <a:srgbClr val="000000">
                      <a:alpha val="43137"/>
                    </a:srgbClr>
                  </a:outerShdw>
                </a:effectLst>
                <a:cs typeface="AL-Mohanad Bold" pitchFamily="2" charset="-78"/>
                <a:sym typeface="Wingdings 2"/>
              </a:rPr>
              <a:t></a:t>
            </a:r>
            <a:r>
              <a:rPr lang="ar-SA" sz="2800" dirty="0">
                <a:cs typeface="AL-Mohanad Bold" pitchFamily="2" charset="-78"/>
              </a:rPr>
              <a:t> </a:t>
            </a:r>
          </a:p>
          <a:p>
            <a:pPr marL="0" indent="0">
              <a:lnSpc>
                <a:spcPct val="100000"/>
              </a:lnSpc>
              <a:spcBef>
                <a:spcPts val="0"/>
              </a:spcBef>
              <a:buNone/>
            </a:pPr>
            <a:r>
              <a:rPr lang="ar-SA" sz="2800" dirty="0">
                <a:cs typeface="AL-Mohanad Bold" pitchFamily="2" charset="-78"/>
              </a:rPr>
              <a:t>     تدل على انجاز عملية (أو) في المنطق الثنائي وعلامة</a:t>
            </a:r>
            <a:r>
              <a:rPr lang="ar-SA" sz="2800" b="1" dirty="0">
                <a:solidFill>
                  <a:srgbClr val="FF0000"/>
                </a:solidFill>
                <a:effectLst>
                  <a:outerShdw blurRad="38100" dist="38100" dir="2700000" algn="tl">
                    <a:srgbClr val="000000">
                      <a:alpha val="43137"/>
                    </a:srgbClr>
                  </a:outerShdw>
                </a:effectLst>
                <a:cs typeface="AL-Mohanad Bold" pitchFamily="2" charset="-78"/>
              </a:rPr>
              <a:t>  </a:t>
            </a:r>
            <a:r>
              <a:rPr lang="ar-SA" sz="2800" b="1" dirty="0">
                <a:solidFill>
                  <a:srgbClr val="FF0000"/>
                </a:solidFill>
                <a:effectLst>
                  <a:outerShdw blurRad="38100" dist="38100" dir="2700000" algn="tl">
                    <a:srgbClr val="000000">
                      <a:alpha val="43137"/>
                    </a:srgbClr>
                  </a:outerShdw>
                </a:effectLst>
                <a:cs typeface="AL-Mohanad Bold" pitchFamily="2" charset="-78"/>
                <a:sym typeface="Wingdings 2"/>
              </a:rPr>
              <a:t></a:t>
            </a:r>
            <a:r>
              <a:rPr lang="ar-SA" sz="2800" dirty="0">
                <a:cs typeface="AL-Mohanad Bold" pitchFamily="2" charset="-78"/>
              </a:rPr>
              <a:t> يقصد بها </a:t>
            </a:r>
          </a:p>
          <a:p>
            <a:pPr marL="0" indent="0" algn="r" rtl="1">
              <a:lnSpc>
                <a:spcPct val="100000"/>
              </a:lnSpc>
              <a:spcBef>
                <a:spcPts val="0"/>
              </a:spcBef>
              <a:buNone/>
            </a:pPr>
            <a:r>
              <a:rPr lang="ar-SA" sz="2800" dirty="0">
                <a:cs typeface="AL-Mohanad Bold" pitchFamily="2" charset="-78"/>
              </a:rPr>
              <a:t>     انجاز دالة </a:t>
            </a:r>
            <a:r>
              <a:rPr lang="en-US" sz="2800" dirty="0">
                <a:cs typeface="AL-Mohanad Bold" pitchFamily="2" charset="-78"/>
              </a:rPr>
              <a:t> AND </a:t>
            </a:r>
            <a:r>
              <a:rPr lang="ar-SA" sz="2800" dirty="0">
                <a:cs typeface="AL-Mohanad Bold" pitchFamily="2" charset="-78"/>
              </a:rPr>
              <a:t> في المنطق الثنائي .</a:t>
            </a:r>
            <a:endParaRPr lang="en-US" sz="2800" dirty="0">
              <a:cs typeface="AL-Mohanad Bold" pitchFamily="2" charset="-78"/>
            </a:endParaRPr>
          </a:p>
        </p:txBody>
      </p:sp>
      <p:sp>
        <p:nvSpPr>
          <p:cNvPr id="4" name="Rectangle 2"/>
          <p:cNvSpPr txBox="1">
            <a:spLocks noChangeArrowheads="1"/>
          </p:cNvSpPr>
          <p:nvPr/>
        </p:nvSpPr>
        <p:spPr bwMode="auto">
          <a:xfrm>
            <a:off x="0" y="108938"/>
            <a:ext cx="9144000" cy="724929"/>
          </a:xfrm>
          <a:prstGeom prst="rect">
            <a:avLst/>
          </a:prstGeom>
          <a:solidFill>
            <a:schemeClr val="bg1">
              <a:lumMod val="8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2075" tIns="108000" rIns="92075" bIns="46038" numCol="1" rtlCol="1" anchor="ctr" anchorCtr="0" compatLnSpc="1">
            <a:prstTxWarp prst="textNoShape">
              <a:avLst/>
            </a:prstTxWarp>
            <a:spAutoFit/>
          </a:bodyPr>
          <a:lstStyle>
            <a:defPPr>
              <a:defRPr lang="en-US"/>
            </a:defPPr>
            <a:lvl1pPr algn="r" defTabSz="685800" eaLnBrk="0" hangingPunct="0">
              <a:lnSpc>
                <a:spcPct val="90000"/>
              </a:lnSpc>
              <a:defRPr sz="4000">
                <a:ln w="0"/>
                <a:solidFill>
                  <a:srgbClr val="FF0000"/>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pPr algn="ctr" rtl="0" fontAlgn="base">
              <a:spcBef>
                <a:spcPct val="0"/>
              </a:spcBef>
              <a:spcAft>
                <a:spcPct val="0"/>
              </a:spcAft>
            </a:pPr>
            <a:r>
              <a:rPr lang="ar-SA" dirty="0">
                <a:effectLst>
                  <a:outerShdw blurRad="38100" dist="19050" dir="2700000" algn="tl" rotWithShape="0">
                    <a:prstClr val="black">
                      <a:alpha val="40000"/>
                    </a:prstClr>
                  </a:outerShdw>
                </a:effectLst>
                <a:cs typeface="Sultan  koufi circular" pitchFamily="2" charset="-78"/>
              </a:rPr>
              <a:t> التمثيل الرياضي لعمل البوابة المنطقية</a:t>
            </a:r>
            <a:endParaRPr lang="en-US" dirty="0">
              <a:effectLst>
                <a:outerShdw blurRad="38100" dist="19050" dir="2700000" algn="tl" rotWithShape="0">
                  <a:prstClr val="black">
                    <a:alpha val="40000"/>
                  </a:prstClr>
                </a:outerShdw>
              </a:effectLst>
              <a:cs typeface="Sultan  koufi circular" pitchFamily="2" charset="-78"/>
            </a:endParaRPr>
          </a:p>
        </p:txBody>
      </p:sp>
      <p:pic>
        <p:nvPicPr>
          <p:cNvPr id="5" name="صورة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528" y="2902820"/>
            <a:ext cx="2520280" cy="4603251"/>
          </a:xfrm>
          <a:prstGeom prst="rect">
            <a:avLst/>
          </a:prstGeom>
        </p:spPr>
      </p:pic>
    </p:spTree>
    <p:extLst>
      <p:ext uri="{BB962C8B-B14F-4D97-AF65-F5344CB8AC3E}">
        <p14:creationId xmlns:p14="http://schemas.microsoft.com/office/powerpoint/2010/main" val="18280851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00355">
                                            <p:txEl>
                                              <p:pRg st="0" end="0"/>
                                            </p:txEl>
                                          </p:spTgt>
                                        </p:tgtEl>
                                        <p:attrNameLst>
                                          <p:attrName>style.visibility</p:attrName>
                                        </p:attrNameLst>
                                      </p:cBhvr>
                                      <p:to>
                                        <p:strVal val="visible"/>
                                      </p:to>
                                    </p:set>
                                    <p:animEffect transition="in" filter="fade">
                                      <p:cBhvr>
                                        <p:cTn id="18" dur="1000"/>
                                        <p:tgtEl>
                                          <p:spTgt spid="100355">
                                            <p:txEl>
                                              <p:pRg st="0" end="0"/>
                                            </p:txEl>
                                          </p:spTgt>
                                        </p:tgtEl>
                                      </p:cBhvr>
                                    </p:animEffect>
                                    <p:anim calcmode="lin" valueType="num">
                                      <p:cBhvr>
                                        <p:cTn id="19" dur="1000" fill="hold"/>
                                        <p:tgtEl>
                                          <p:spTgt spid="100355">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10035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0355">
                                            <p:txEl>
                                              <p:pRg st="1" end="1"/>
                                            </p:txEl>
                                          </p:spTgt>
                                        </p:tgtEl>
                                        <p:attrNameLst>
                                          <p:attrName>style.visibility</p:attrName>
                                        </p:attrNameLst>
                                      </p:cBhvr>
                                      <p:to>
                                        <p:strVal val="visible"/>
                                      </p:to>
                                    </p:set>
                                    <p:animEffect transition="in" filter="fade">
                                      <p:cBhvr>
                                        <p:cTn id="25" dur="1000"/>
                                        <p:tgtEl>
                                          <p:spTgt spid="100355">
                                            <p:txEl>
                                              <p:pRg st="1" end="1"/>
                                            </p:txEl>
                                          </p:spTgt>
                                        </p:tgtEl>
                                      </p:cBhvr>
                                    </p:animEffect>
                                    <p:anim calcmode="lin" valueType="num">
                                      <p:cBhvr>
                                        <p:cTn id="26" dur="1000" fill="hold"/>
                                        <p:tgtEl>
                                          <p:spTgt spid="100355">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10035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00355">
                                            <p:txEl>
                                              <p:pRg st="2" end="2"/>
                                            </p:txEl>
                                          </p:spTgt>
                                        </p:tgtEl>
                                        <p:attrNameLst>
                                          <p:attrName>style.visibility</p:attrName>
                                        </p:attrNameLst>
                                      </p:cBhvr>
                                      <p:to>
                                        <p:strVal val="visible"/>
                                      </p:to>
                                    </p:set>
                                    <p:animEffect transition="in" filter="fade">
                                      <p:cBhvr>
                                        <p:cTn id="32" dur="1000"/>
                                        <p:tgtEl>
                                          <p:spTgt spid="100355">
                                            <p:txEl>
                                              <p:pRg st="2" end="2"/>
                                            </p:txEl>
                                          </p:spTgt>
                                        </p:tgtEl>
                                      </p:cBhvr>
                                    </p:animEffect>
                                    <p:anim calcmode="lin" valueType="num">
                                      <p:cBhvr>
                                        <p:cTn id="33" dur="1000" fill="hold"/>
                                        <p:tgtEl>
                                          <p:spTgt spid="100355">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10035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00355">
                                            <p:txEl>
                                              <p:pRg st="3" end="3"/>
                                            </p:txEl>
                                          </p:spTgt>
                                        </p:tgtEl>
                                        <p:attrNameLst>
                                          <p:attrName>style.visibility</p:attrName>
                                        </p:attrNameLst>
                                      </p:cBhvr>
                                      <p:to>
                                        <p:strVal val="visible"/>
                                      </p:to>
                                    </p:set>
                                    <p:animEffect transition="in" filter="fade">
                                      <p:cBhvr>
                                        <p:cTn id="39" dur="1000"/>
                                        <p:tgtEl>
                                          <p:spTgt spid="100355">
                                            <p:txEl>
                                              <p:pRg st="3" end="3"/>
                                            </p:txEl>
                                          </p:spTgt>
                                        </p:tgtEl>
                                      </p:cBhvr>
                                    </p:animEffect>
                                    <p:anim calcmode="lin" valueType="num">
                                      <p:cBhvr>
                                        <p:cTn id="40" dur="1000" fill="hold"/>
                                        <p:tgtEl>
                                          <p:spTgt spid="100355">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10035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00355">
                                            <p:txEl>
                                              <p:pRg st="4" end="4"/>
                                            </p:txEl>
                                          </p:spTgt>
                                        </p:tgtEl>
                                        <p:attrNameLst>
                                          <p:attrName>style.visibility</p:attrName>
                                        </p:attrNameLst>
                                      </p:cBhvr>
                                      <p:to>
                                        <p:strVal val="visible"/>
                                      </p:to>
                                    </p:set>
                                    <p:animEffect transition="in" filter="fade">
                                      <p:cBhvr>
                                        <p:cTn id="46" dur="1000"/>
                                        <p:tgtEl>
                                          <p:spTgt spid="100355">
                                            <p:txEl>
                                              <p:pRg st="4" end="4"/>
                                            </p:txEl>
                                          </p:spTgt>
                                        </p:tgtEl>
                                      </p:cBhvr>
                                    </p:animEffect>
                                    <p:anim calcmode="lin" valueType="num">
                                      <p:cBhvr>
                                        <p:cTn id="47" dur="1000" fill="hold"/>
                                        <p:tgtEl>
                                          <p:spTgt spid="100355">
                                            <p:txEl>
                                              <p:pRg st="4" end="4"/>
                                            </p:txEl>
                                          </p:spTgt>
                                        </p:tgtEl>
                                        <p:attrNameLst>
                                          <p:attrName>ppt_x</p:attrName>
                                        </p:attrNameLst>
                                      </p:cBhvr>
                                      <p:tavLst>
                                        <p:tav tm="0">
                                          <p:val>
                                            <p:strVal val="#ppt_x"/>
                                          </p:val>
                                        </p:tav>
                                        <p:tav tm="100000">
                                          <p:val>
                                            <p:strVal val="#ppt_x"/>
                                          </p:val>
                                        </p:tav>
                                      </p:tavLst>
                                    </p:anim>
                                    <p:anim calcmode="lin" valueType="num">
                                      <p:cBhvr>
                                        <p:cTn id="48" dur="1000" fill="hold"/>
                                        <p:tgtEl>
                                          <p:spTgt spid="10035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00355">
                                            <p:txEl>
                                              <p:pRg st="6" end="6"/>
                                            </p:txEl>
                                          </p:spTgt>
                                        </p:tgtEl>
                                        <p:attrNameLst>
                                          <p:attrName>style.visibility</p:attrName>
                                        </p:attrNameLst>
                                      </p:cBhvr>
                                      <p:to>
                                        <p:strVal val="visible"/>
                                      </p:to>
                                    </p:set>
                                    <p:animEffect transition="in" filter="fade">
                                      <p:cBhvr>
                                        <p:cTn id="53" dur="1000"/>
                                        <p:tgtEl>
                                          <p:spTgt spid="100355">
                                            <p:txEl>
                                              <p:pRg st="6" end="6"/>
                                            </p:txEl>
                                          </p:spTgt>
                                        </p:tgtEl>
                                      </p:cBhvr>
                                    </p:animEffect>
                                    <p:anim calcmode="lin" valueType="num">
                                      <p:cBhvr>
                                        <p:cTn id="54" dur="1000" fill="hold"/>
                                        <p:tgtEl>
                                          <p:spTgt spid="100355">
                                            <p:txEl>
                                              <p:pRg st="6" end="6"/>
                                            </p:txEl>
                                          </p:spTgt>
                                        </p:tgtEl>
                                        <p:attrNameLst>
                                          <p:attrName>ppt_x</p:attrName>
                                        </p:attrNameLst>
                                      </p:cBhvr>
                                      <p:tavLst>
                                        <p:tav tm="0">
                                          <p:val>
                                            <p:strVal val="#ppt_x"/>
                                          </p:val>
                                        </p:tav>
                                        <p:tav tm="100000">
                                          <p:val>
                                            <p:strVal val="#ppt_x"/>
                                          </p:val>
                                        </p:tav>
                                      </p:tavLst>
                                    </p:anim>
                                    <p:anim calcmode="lin" valueType="num">
                                      <p:cBhvr>
                                        <p:cTn id="55" dur="1000" fill="hold"/>
                                        <p:tgtEl>
                                          <p:spTgt spid="100355">
                                            <p:txEl>
                                              <p:pRg st="6" end="6"/>
                                            </p:txEl>
                                          </p:spTgt>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00355">
                                            <p:txEl>
                                              <p:pRg st="7" end="7"/>
                                            </p:txEl>
                                          </p:spTgt>
                                        </p:tgtEl>
                                        <p:attrNameLst>
                                          <p:attrName>style.visibility</p:attrName>
                                        </p:attrNameLst>
                                      </p:cBhvr>
                                      <p:to>
                                        <p:strVal val="visible"/>
                                      </p:to>
                                    </p:set>
                                    <p:animEffect transition="in" filter="fade">
                                      <p:cBhvr>
                                        <p:cTn id="58" dur="1000"/>
                                        <p:tgtEl>
                                          <p:spTgt spid="100355">
                                            <p:txEl>
                                              <p:pRg st="7" end="7"/>
                                            </p:txEl>
                                          </p:spTgt>
                                        </p:tgtEl>
                                      </p:cBhvr>
                                    </p:animEffect>
                                    <p:anim calcmode="lin" valueType="num">
                                      <p:cBhvr>
                                        <p:cTn id="59" dur="1000" fill="hold"/>
                                        <p:tgtEl>
                                          <p:spTgt spid="100355">
                                            <p:txEl>
                                              <p:pRg st="7" end="7"/>
                                            </p:txEl>
                                          </p:spTgt>
                                        </p:tgtEl>
                                        <p:attrNameLst>
                                          <p:attrName>ppt_x</p:attrName>
                                        </p:attrNameLst>
                                      </p:cBhvr>
                                      <p:tavLst>
                                        <p:tav tm="0">
                                          <p:val>
                                            <p:strVal val="#ppt_x"/>
                                          </p:val>
                                        </p:tav>
                                        <p:tav tm="100000">
                                          <p:val>
                                            <p:strVal val="#ppt_x"/>
                                          </p:val>
                                        </p:tav>
                                      </p:tavLst>
                                    </p:anim>
                                    <p:anim calcmode="lin" valueType="num">
                                      <p:cBhvr>
                                        <p:cTn id="60" dur="1000" fill="hold"/>
                                        <p:tgtEl>
                                          <p:spTgt spid="100355">
                                            <p:txEl>
                                              <p:pRg st="7" end="7"/>
                                            </p:txEl>
                                          </p:spTgt>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100355">
                                            <p:txEl>
                                              <p:pRg st="8" end="8"/>
                                            </p:txEl>
                                          </p:spTgt>
                                        </p:tgtEl>
                                        <p:attrNameLst>
                                          <p:attrName>style.visibility</p:attrName>
                                        </p:attrNameLst>
                                      </p:cBhvr>
                                      <p:to>
                                        <p:strVal val="visible"/>
                                      </p:to>
                                    </p:set>
                                    <p:animEffect transition="in" filter="fade">
                                      <p:cBhvr>
                                        <p:cTn id="63" dur="1000"/>
                                        <p:tgtEl>
                                          <p:spTgt spid="100355">
                                            <p:txEl>
                                              <p:pRg st="8" end="8"/>
                                            </p:txEl>
                                          </p:spTgt>
                                        </p:tgtEl>
                                      </p:cBhvr>
                                    </p:animEffect>
                                    <p:anim calcmode="lin" valueType="num">
                                      <p:cBhvr>
                                        <p:cTn id="64" dur="1000" fill="hold"/>
                                        <p:tgtEl>
                                          <p:spTgt spid="100355">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100355">
                                            <p:txEl>
                                              <p:pRg st="8" end="8"/>
                                            </p:txEl>
                                          </p:spTgt>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00355">
                                            <p:txEl>
                                              <p:pRg st="9" end="9"/>
                                            </p:txEl>
                                          </p:spTgt>
                                        </p:tgtEl>
                                        <p:attrNameLst>
                                          <p:attrName>style.visibility</p:attrName>
                                        </p:attrNameLst>
                                      </p:cBhvr>
                                      <p:to>
                                        <p:strVal val="visible"/>
                                      </p:to>
                                    </p:set>
                                    <p:animEffect transition="in" filter="fade">
                                      <p:cBhvr>
                                        <p:cTn id="68" dur="1000"/>
                                        <p:tgtEl>
                                          <p:spTgt spid="100355">
                                            <p:txEl>
                                              <p:pRg st="9" end="9"/>
                                            </p:txEl>
                                          </p:spTgt>
                                        </p:tgtEl>
                                      </p:cBhvr>
                                    </p:animEffect>
                                    <p:anim calcmode="lin" valueType="num">
                                      <p:cBhvr>
                                        <p:cTn id="69" dur="1000" fill="hold"/>
                                        <p:tgtEl>
                                          <p:spTgt spid="100355">
                                            <p:txEl>
                                              <p:pRg st="9" end="9"/>
                                            </p:txEl>
                                          </p:spTgt>
                                        </p:tgtEl>
                                        <p:attrNameLst>
                                          <p:attrName>ppt_x</p:attrName>
                                        </p:attrNameLst>
                                      </p:cBhvr>
                                      <p:tavLst>
                                        <p:tav tm="0">
                                          <p:val>
                                            <p:strVal val="#ppt_x"/>
                                          </p:val>
                                        </p:tav>
                                        <p:tav tm="100000">
                                          <p:val>
                                            <p:strVal val="#ppt_x"/>
                                          </p:val>
                                        </p:tav>
                                      </p:tavLst>
                                    </p:anim>
                                    <p:anim calcmode="lin" valueType="num">
                                      <p:cBhvr>
                                        <p:cTn id="70" dur="1000" fill="hold"/>
                                        <p:tgtEl>
                                          <p:spTgt spid="100355">
                                            <p:txEl>
                                              <p:pRg st="9" end="9"/>
                                            </p:txEl>
                                          </p:spTgt>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100355">
                                            <p:txEl>
                                              <p:pRg st="10" end="10"/>
                                            </p:txEl>
                                          </p:spTgt>
                                        </p:tgtEl>
                                        <p:attrNameLst>
                                          <p:attrName>style.visibility</p:attrName>
                                        </p:attrNameLst>
                                      </p:cBhvr>
                                      <p:to>
                                        <p:strVal val="visible"/>
                                      </p:to>
                                    </p:set>
                                    <p:animEffect transition="in" filter="fade">
                                      <p:cBhvr>
                                        <p:cTn id="73" dur="1000"/>
                                        <p:tgtEl>
                                          <p:spTgt spid="100355">
                                            <p:txEl>
                                              <p:pRg st="10" end="10"/>
                                            </p:txEl>
                                          </p:spTgt>
                                        </p:tgtEl>
                                      </p:cBhvr>
                                    </p:animEffect>
                                    <p:anim calcmode="lin" valueType="num">
                                      <p:cBhvr>
                                        <p:cTn id="74" dur="1000" fill="hold"/>
                                        <p:tgtEl>
                                          <p:spTgt spid="100355">
                                            <p:txEl>
                                              <p:pRg st="10" end="10"/>
                                            </p:txEl>
                                          </p:spTgt>
                                        </p:tgtEl>
                                        <p:attrNameLst>
                                          <p:attrName>ppt_x</p:attrName>
                                        </p:attrNameLst>
                                      </p:cBhvr>
                                      <p:tavLst>
                                        <p:tav tm="0">
                                          <p:val>
                                            <p:strVal val="#ppt_x"/>
                                          </p:val>
                                        </p:tav>
                                        <p:tav tm="100000">
                                          <p:val>
                                            <p:strVal val="#ppt_x"/>
                                          </p:val>
                                        </p:tav>
                                      </p:tavLst>
                                    </p:anim>
                                    <p:anim calcmode="lin" valueType="num">
                                      <p:cBhvr>
                                        <p:cTn id="75" dur="1000" fill="hold"/>
                                        <p:tgtEl>
                                          <p:spTgt spid="100355">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صورة 7" descr="droppedImage.jpg"/>
          <p:cNvPicPr>
            <a:picLocks noChangeAspect="1"/>
          </p:cNvPicPr>
          <p:nvPr/>
        </p:nvPicPr>
        <p:blipFill>
          <a:blip r:embed="rId2" cstate="print">
            <a:duotone>
              <a:schemeClr val="accent3">
                <a:shade val="45000"/>
                <a:satMod val="135000"/>
              </a:schemeClr>
              <a:prstClr val="white"/>
            </a:duotone>
            <a:lum bright="40000" contrast="-22000"/>
          </a:blip>
          <a:stretch>
            <a:fillRect/>
          </a:stretch>
        </p:blipFill>
        <p:spPr>
          <a:xfrm>
            <a:off x="-1" y="0"/>
            <a:ext cx="9144001" cy="6858001"/>
          </a:xfrm>
          <a:prstGeom prst="rect">
            <a:avLst/>
          </a:prstGeom>
        </p:spPr>
      </p:pic>
      <p:sp>
        <p:nvSpPr>
          <p:cNvPr id="7" name="مربع نص 6"/>
          <p:cNvSpPr txBox="1"/>
          <p:nvPr/>
        </p:nvSpPr>
        <p:spPr>
          <a:xfrm>
            <a:off x="642910" y="285728"/>
            <a:ext cx="8072494"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1">
            <a:spAutoFit/>
          </a:bodyPr>
          <a:lstStyle/>
          <a:p>
            <a:pPr algn="ctr"/>
            <a:r>
              <a:rPr lang="ar-SA" sz="5400" b="1" dirty="0">
                <a:solidFill>
                  <a:schemeClr val="accent6">
                    <a:lumMod val="75000"/>
                  </a:schemeClr>
                </a:solidFill>
              </a:rPr>
              <a:t>التصميم المنطقي :</a:t>
            </a:r>
            <a:r>
              <a:rPr lang="en-US" sz="5400" b="1" dirty="0">
                <a:solidFill>
                  <a:schemeClr val="accent6">
                    <a:lumMod val="75000"/>
                  </a:schemeClr>
                </a:solidFill>
              </a:rPr>
              <a:t>logic design</a:t>
            </a:r>
            <a:endParaRPr lang="ar-SA" sz="5400" b="1" dirty="0">
              <a:solidFill>
                <a:schemeClr val="accent6">
                  <a:lumMod val="75000"/>
                </a:schemeClr>
              </a:solidFill>
            </a:endParaRPr>
          </a:p>
        </p:txBody>
      </p:sp>
      <p:sp>
        <p:nvSpPr>
          <p:cNvPr id="11" name="مستطيل 10"/>
          <p:cNvSpPr/>
          <p:nvPr/>
        </p:nvSpPr>
        <p:spPr>
          <a:xfrm>
            <a:off x="500034" y="1214422"/>
            <a:ext cx="4357718" cy="107721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ar-SA" sz="3200" dirty="0"/>
              <a:t>البوابات المنطقية الأساسية</a:t>
            </a:r>
          </a:p>
          <a:p>
            <a:pPr algn="ctr"/>
            <a:r>
              <a:rPr lang="ar-SA" sz="3200" dirty="0"/>
              <a:t>التمثيل الرياضي</a:t>
            </a:r>
          </a:p>
        </p:txBody>
      </p:sp>
      <p:pic>
        <p:nvPicPr>
          <p:cNvPr id="9" name="صورة 8" descr="30.gif"/>
          <p:cNvPicPr>
            <a:picLocks noChangeAspect="1"/>
          </p:cNvPicPr>
          <p:nvPr/>
        </p:nvPicPr>
        <p:blipFill>
          <a:blip r:embed="rId3" cstate="print"/>
          <a:stretch>
            <a:fillRect/>
          </a:stretch>
        </p:blipFill>
        <p:spPr>
          <a:xfrm>
            <a:off x="1071538" y="3071810"/>
            <a:ext cx="7358082" cy="3786190"/>
          </a:xfrm>
          <a:prstGeom prst="rect">
            <a:avLst/>
          </a:prstGeom>
        </p:spPr>
      </p:pic>
    </p:spTree>
  </p:cSld>
  <p:clrMapOvr>
    <a:masterClrMapping/>
  </p:clrMapOvr>
  <p:transition spd="slow">
    <p:fade/>
  </p:transition>
</p:sld>
</file>

<file path=ppt/slides/slide87.xml><?xml version="1.0" encoding="utf-8"?>
<p:sld xmlns:a="http://schemas.openxmlformats.org/drawingml/2006/main" xmlns:r="http://schemas.openxmlformats.org/officeDocument/2006/relationships" xmlns:p="http://schemas.openxmlformats.org/presentationml/2006/main" showMasterPhAnim="0">
  <p:cSld>
    <p:bg>
      <p:bgPr>
        <a:gradFill>
          <a:gsLst>
            <a:gs pos="0">
              <a:schemeClr val="bg1"/>
            </a:gs>
            <a:gs pos="50000">
              <a:srgbClr val="FFE5E6"/>
            </a:gs>
            <a:gs pos="100000">
              <a:srgbClr val="FFD5D6"/>
            </a:gs>
          </a:gsLst>
          <a:lin ang="5400000" scaled="0"/>
        </a:gradFill>
        <a:effectLst/>
      </p:bgPr>
    </p:bg>
    <p:spTree>
      <p:nvGrpSpPr>
        <p:cNvPr id="1" name=""/>
        <p:cNvGrpSpPr/>
        <p:nvPr/>
      </p:nvGrpSpPr>
      <p:grpSpPr>
        <a:xfrm>
          <a:off x="0" y="0"/>
          <a:ext cx="0" cy="0"/>
          <a:chOff x="0" y="0"/>
          <a:chExt cx="0" cy="0"/>
        </a:xfrm>
      </p:grpSpPr>
      <p:sp>
        <p:nvSpPr>
          <p:cNvPr id="129027" name="Rectangle 3"/>
          <p:cNvSpPr>
            <a:spLocks noGrp="1" noChangeArrowheads="1"/>
          </p:cNvSpPr>
          <p:nvPr>
            <p:ph type="body" idx="1"/>
          </p:nvPr>
        </p:nvSpPr>
        <p:spPr>
          <a:xfrm>
            <a:off x="107504" y="1124744"/>
            <a:ext cx="8928992" cy="1709936"/>
          </a:xfrm>
          <a:noFill/>
          <a:ln/>
        </p:spPr>
        <p:txBody>
          <a:bodyPr lIns="92075" tIns="46038" rIns="92075" bIns="46038">
            <a:noAutofit/>
          </a:bodyPr>
          <a:lstStyle/>
          <a:p>
            <a:pPr marL="360363" indent="-265113" algn="r" rtl="1">
              <a:buClr>
                <a:srgbClr val="FF7C80"/>
              </a:buClr>
              <a:buSzPct val="110000"/>
              <a:buFont typeface="Wingdings" pitchFamily="2" charset="2"/>
              <a:buChar char="ü"/>
            </a:pPr>
            <a:r>
              <a:rPr lang="ar-SA" sz="2600" dirty="0">
                <a:latin typeface="Hacen Casablanca Heavy" pitchFamily="2" charset="-78"/>
                <a:cs typeface="Hacen Casablanca Heavy" pitchFamily="2" charset="-78"/>
              </a:rPr>
              <a:t>للتعبير عن عمل ومهمة البوابة المنطقية يستخدم  جدول  يوصف  علاقة</a:t>
            </a:r>
          </a:p>
          <a:p>
            <a:pPr marL="95250" indent="0" algn="r" rtl="1">
              <a:buClr>
                <a:srgbClr val="FF7C80"/>
              </a:buClr>
              <a:buSzPct val="110000"/>
              <a:buNone/>
            </a:pPr>
            <a:r>
              <a:rPr lang="ar-SA" sz="2600" dirty="0">
                <a:latin typeface="Hacen Casablanca Heavy" pitchFamily="2" charset="-78"/>
                <a:cs typeface="Hacen Casablanca Heavy" pitchFamily="2" charset="-78"/>
              </a:rPr>
              <a:t>    المخرج من البوابة بمدخلات البوابة بشكل عدد  ثنائي </a:t>
            </a:r>
            <a:r>
              <a:rPr lang="en-US" sz="2600" b="1" dirty="0">
                <a:solidFill>
                  <a:srgbClr val="FF7C80"/>
                </a:solidFill>
                <a:effectLst>
                  <a:outerShdw blurRad="38100" dist="38100" dir="2700000" algn="tl">
                    <a:srgbClr val="000000">
                      <a:alpha val="43137"/>
                    </a:srgbClr>
                  </a:outerShdw>
                </a:effectLst>
                <a:latin typeface="Hacen Casablanca Heavy" pitchFamily="2" charset="-78"/>
                <a:cs typeface="Hacen Casablanca Heavy" pitchFamily="2" charset="-78"/>
              </a:rPr>
              <a:t>(1)</a:t>
            </a:r>
            <a:r>
              <a:rPr lang="ar-SA" sz="2600" dirty="0">
                <a:latin typeface="Hacen Casablanca Heavy" pitchFamily="2" charset="-78"/>
                <a:cs typeface="Hacen Casablanca Heavy" pitchFamily="2" charset="-78"/>
              </a:rPr>
              <a:t> أو  </a:t>
            </a:r>
            <a:r>
              <a:rPr lang="en-US" sz="2600" b="1" dirty="0">
                <a:solidFill>
                  <a:srgbClr val="FF7C80"/>
                </a:solidFill>
                <a:effectLst>
                  <a:outerShdw blurRad="38100" dist="38100" dir="2700000" algn="tl">
                    <a:srgbClr val="000000">
                      <a:alpha val="43137"/>
                    </a:srgbClr>
                  </a:outerShdw>
                </a:effectLst>
                <a:latin typeface="Hacen Casablanca Heavy" pitchFamily="2" charset="-78"/>
                <a:cs typeface="Hacen Casablanca Heavy" pitchFamily="2" charset="-78"/>
              </a:rPr>
              <a:t>(0)</a:t>
            </a:r>
            <a:r>
              <a:rPr lang="ar-SA" sz="2600" dirty="0">
                <a:latin typeface="Hacen Casablanca Heavy" pitchFamily="2" charset="-78"/>
                <a:cs typeface="Hacen Casablanca Heavy" pitchFamily="2" charset="-78"/>
              </a:rPr>
              <a:t> ويطلق عليه</a:t>
            </a:r>
          </a:p>
          <a:p>
            <a:pPr marL="95250" indent="0">
              <a:buClr>
                <a:srgbClr val="FF7C80"/>
              </a:buClr>
              <a:buSzPct val="110000"/>
              <a:buNone/>
            </a:pPr>
            <a:r>
              <a:rPr lang="ar-SA" sz="2600" dirty="0">
                <a:latin typeface="Hacen Casablanca Heavy" pitchFamily="2" charset="-78"/>
                <a:cs typeface="Hacen Casablanca Heavy" pitchFamily="2" charset="-78"/>
              </a:rPr>
              <a:t>    مسمى "</a:t>
            </a:r>
            <a:r>
              <a:rPr lang="ar-SA" sz="2600" dirty="0">
                <a:solidFill>
                  <a:srgbClr val="FF7C80"/>
                </a:solidFill>
                <a:latin typeface="Hacen Casablanca Heavy" pitchFamily="2" charset="-78"/>
                <a:cs typeface="Hacen Casablanca Heavy" pitchFamily="2" charset="-78"/>
              </a:rPr>
              <a:t>جدول الحقيقة </a:t>
            </a:r>
            <a:r>
              <a:rPr lang="ar-SA" sz="2600" dirty="0">
                <a:latin typeface="Hacen Casablanca Heavy" pitchFamily="2" charset="-78"/>
                <a:cs typeface="Hacen Casablanca Heavy" pitchFamily="2" charset="-78"/>
              </a:rPr>
              <a:t>" .</a:t>
            </a:r>
          </a:p>
          <a:p>
            <a:pPr marL="360363" indent="-265113" algn="r" rtl="1">
              <a:buClr>
                <a:srgbClr val="FF7C80"/>
              </a:buClr>
              <a:buSzPct val="110000"/>
              <a:buFont typeface="Wingdings" pitchFamily="2" charset="2"/>
              <a:buChar char="ü"/>
            </a:pPr>
            <a:r>
              <a:rPr lang="ar-SA" sz="2600" dirty="0">
                <a:latin typeface="Hacen Casablanca Heavy" pitchFamily="2" charset="-78"/>
                <a:cs typeface="Hacen Casablanca Heavy" pitchFamily="2" charset="-78"/>
              </a:rPr>
              <a:t>يبين الجدول التالي جداول الحقيقة</a:t>
            </a:r>
            <a:r>
              <a:rPr lang="en-US" sz="2600" dirty="0">
                <a:latin typeface="Hacen Casablanca Heavy" pitchFamily="2" charset="-78"/>
                <a:cs typeface="Hacen Casablanca Heavy" pitchFamily="2" charset="-78"/>
              </a:rPr>
              <a:t> (</a:t>
            </a:r>
            <a:r>
              <a:rPr lang="en-US" sz="2600" b="1" dirty="0">
                <a:solidFill>
                  <a:srgbClr val="FF7C80"/>
                </a:solidFill>
                <a:latin typeface="Hacen Casablanca Heavy" pitchFamily="2" charset="-78"/>
                <a:cs typeface="Hacen Casablanca Heavy" pitchFamily="2" charset="-78"/>
              </a:rPr>
              <a:t>Truth</a:t>
            </a:r>
            <a:r>
              <a:rPr lang="en-US" sz="2600" dirty="0">
                <a:solidFill>
                  <a:srgbClr val="FF7C80"/>
                </a:solidFill>
                <a:latin typeface="Hacen Casablanca Heavy" pitchFamily="2" charset="-78"/>
                <a:cs typeface="Hacen Casablanca Heavy" pitchFamily="2" charset="-78"/>
              </a:rPr>
              <a:t> </a:t>
            </a:r>
            <a:r>
              <a:rPr lang="en-US" sz="2600" b="1" dirty="0">
                <a:solidFill>
                  <a:srgbClr val="FF7C80"/>
                </a:solidFill>
                <a:latin typeface="Hacen Casablanca Heavy" pitchFamily="2" charset="-78"/>
                <a:cs typeface="Hacen Casablanca Heavy" pitchFamily="2" charset="-78"/>
              </a:rPr>
              <a:t>Table</a:t>
            </a:r>
            <a:r>
              <a:rPr lang="en-US" sz="2600" dirty="0">
                <a:latin typeface="Hacen Casablanca Heavy" pitchFamily="2" charset="-78"/>
                <a:cs typeface="Hacen Casablanca Heavy" pitchFamily="2" charset="-78"/>
              </a:rPr>
              <a:t>) </a:t>
            </a:r>
            <a:r>
              <a:rPr lang="ar-SA" sz="2600" dirty="0">
                <a:latin typeface="Hacen Casablanca Heavy" pitchFamily="2" charset="-78"/>
                <a:cs typeface="Hacen Casablanca Heavy" pitchFamily="2" charset="-78"/>
              </a:rPr>
              <a:t>للبوابات الثلاث السابقة </a:t>
            </a:r>
            <a:r>
              <a:rPr lang="ar-SA" sz="2400" dirty="0">
                <a:latin typeface="Hacen Casablanca Heavy" pitchFamily="2" charset="-78"/>
                <a:cs typeface="Hacen Casablanca Heavy" pitchFamily="2" charset="-78"/>
              </a:rPr>
              <a:t>:</a:t>
            </a:r>
          </a:p>
        </p:txBody>
      </p:sp>
      <p:graphicFrame>
        <p:nvGraphicFramePr>
          <p:cNvPr id="2" name="جدول 1"/>
          <p:cNvGraphicFramePr>
            <a:graphicFrameLocks noGrp="1"/>
          </p:cNvGraphicFramePr>
          <p:nvPr>
            <p:extLst>
              <p:ext uri="{D42A27DB-BD31-4B8C-83A1-F6EECF244321}">
                <p14:modId xmlns:p14="http://schemas.microsoft.com/office/powerpoint/2010/main" val="662344855"/>
              </p:ext>
            </p:extLst>
          </p:nvPr>
        </p:nvGraphicFramePr>
        <p:xfrm>
          <a:off x="539552" y="2996952"/>
          <a:ext cx="7208257" cy="3312368"/>
        </p:xfrm>
        <a:graphic>
          <a:graphicData uri="http://schemas.openxmlformats.org/drawingml/2006/table">
            <a:tbl>
              <a:tblPr rtl="1">
                <a:tableStyleId>{5C22544A-7EE6-4342-B048-85BDC9FD1C3A}</a:tableStyleId>
              </a:tblPr>
              <a:tblGrid>
                <a:gridCol w="1393620">
                  <a:extLst>
                    <a:ext uri="{9D8B030D-6E8A-4147-A177-3AD203B41FA5}">
                      <a16:colId xmlns:a16="http://schemas.microsoft.com/office/drawing/2014/main" val="20000"/>
                    </a:ext>
                  </a:extLst>
                </a:gridCol>
                <a:gridCol w="1181033">
                  <a:extLst>
                    <a:ext uri="{9D8B030D-6E8A-4147-A177-3AD203B41FA5}">
                      <a16:colId xmlns:a16="http://schemas.microsoft.com/office/drawing/2014/main" val="20001"/>
                    </a:ext>
                  </a:extLst>
                </a:gridCol>
                <a:gridCol w="1469814">
                  <a:extLst>
                    <a:ext uri="{9D8B030D-6E8A-4147-A177-3AD203B41FA5}">
                      <a16:colId xmlns:a16="http://schemas.microsoft.com/office/drawing/2014/main" val="20002"/>
                    </a:ext>
                  </a:extLst>
                </a:gridCol>
                <a:gridCol w="1402898">
                  <a:extLst>
                    <a:ext uri="{9D8B030D-6E8A-4147-A177-3AD203B41FA5}">
                      <a16:colId xmlns:a16="http://schemas.microsoft.com/office/drawing/2014/main" val="20003"/>
                    </a:ext>
                  </a:extLst>
                </a:gridCol>
                <a:gridCol w="960837">
                  <a:extLst>
                    <a:ext uri="{9D8B030D-6E8A-4147-A177-3AD203B41FA5}">
                      <a16:colId xmlns:a16="http://schemas.microsoft.com/office/drawing/2014/main" val="20004"/>
                    </a:ext>
                  </a:extLst>
                </a:gridCol>
                <a:gridCol w="800055">
                  <a:extLst>
                    <a:ext uri="{9D8B030D-6E8A-4147-A177-3AD203B41FA5}">
                      <a16:colId xmlns:a16="http://schemas.microsoft.com/office/drawing/2014/main" val="20005"/>
                    </a:ext>
                  </a:extLst>
                </a:gridCol>
              </a:tblGrid>
              <a:tr h="504056">
                <a:tc gridSpan="2">
                  <a:txBody>
                    <a:bodyPr/>
                    <a:lstStyle/>
                    <a:p>
                      <a:pPr algn="ctr" rtl="1">
                        <a:lnSpc>
                          <a:spcPct val="115000"/>
                        </a:lnSpc>
                        <a:spcAft>
                          <a:spcPts val="0"/>
                        </a:spcAft>
                      </a:pPr>
                      <a:r>
                        <a:rPr lang="en-US" sz="2400" dirty="0">
                          <a:effectLst/>
                        </a:rPr>
                        <a:t>NOT</a:t>
                      </a:r>
                      <a:endParaRPr lang="en-US" sz="1800" dirty="0">
                        <a:effectLst/>
                        <a:latin typeface="Times New Roman"/>
                        <a:ea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D5D6"/>
                    </a:solidFill>
                  </a:tcPr>
                </a:tc>
                <a:tc hMerge="1">
                  <a:txBody>
                    <a:bodyPr/>
                    <a:lstStyle/>
                    <a:p>
                      <a:pPr rtl="1"/>
                      <a:endParaRPr lang="ar-SA"/>
                    </a:p>
                  </a:txBody>
                  <a:tcPr/>
                </a:tc>
                <a:tc>
                  <a:txBody>
                    <a:bodyPr/>
                    <a:lstStyle/>
                    <a:p>
                      <a:pPr marL="137160" algn="ctr" rtl="1">
                        <a:lnSpc>
                          <a:spcPct val="115000"/>
                        </a:lnSpc>
                        <a:spcAft>
                          <a:spcPts val="0"/>
                        </a:spcAft>
                      </a:pPr>
                      <a:r>
                        <a:rPr lang="en-US" sz="2400" dirty="0">
                          <a:effectLst/>
                        </a:rPr>
                        <a:t>OR</a:t>
                      </a:r>
                      <a:endParaRPr lang="en-US" sz="1800" dirty="0">
                        <a:effectLst/>
                        <a:latin typeface="Times New Roman"/>
                        <a:ea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D5D6"/>
                    </a:solidFill>
                  </a:tcPr>
                </a:tc>
                <a:tc>
                  <a:txBody>
                    <a:bodyPr/>
                    <a:lstStyle/>
                    <a:p>
                      <a:pPr marL="137160" algn="ctr" rtl="1">
                        <a:lnSpc>
                          <a:spcPct val="115000"/>
                        </a:lnSpc>
                        <a:spcAft>
                          <a:spcPts val="0"/>
                        </a:spcAft>
                      </a:pPr>
                      <a:r>
                        <a:rPr lang="en-US" sz="2400" dirty="0">
                          <a:effectLst/>
                        </a:rPr>
                        <a:t>AND</a:t>
                      </a:r>
                      <a:endParaRPr lang="en-US" sz="1800" dirty="0">
                        <a:effectLst/>
                        <a:latin typeface="Times New Roman"/>
                        <a:ea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D5D6"/>
                    </a:solidFill>
                  </a:tcPr>
                </a:tc>
                <a:tc gridSpan="2">
                  <a:txBody>
                    <a:bodyPr/>
                    <a:lstStyle/>
                    <a:p>
                      <a:pPr marL="137160" algn="ctr" rtl="0">
                        <a:lnSpc>
                          <a:spcPct val="115000"/>
                        </a:lnSpc>
                        <a:spcAft>
                          <a:spcPts val="0"/>
                        </a:spcAft>
                      </a:pPr>
                      <a:r>
                        <a:rPr lang="ar-SA" sz="2400" dirty="0">
                          <a:effectLst/>
                          <a:cs typeface="AL-Mohanad Bold" pitchFamily="2" charset="-78"/>
                        </a:rPr>
                        <a:t> مدخلات البوابة</a:t>
                      </a:r>
                      <a:endParaRPr lang="en-US" sz="1800" dirty="0">
                        <a:effectLst/>
                        <a:latin typeface="Times New Roman"/>
                        <a:ea typeface="Times New Roman"/>
                        <a:cs typeface="AL-Mohanad Bold" pitchFamily="2" charset="-78"/>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D5D6"/>
                    </a:solidFill>
                  </a:tcPr>
                </a:tc>
                <a:tc hMerge="1">
                  <a:txBody>
                    <a:bodyPr/>
                    <a:lstStyle/>
                    <a:p>
                      <a:pPr rtl="1"/>
                      <a:endParaRPr lang="ar-SA"/>
                    </a:p>
                  </a:txBody>
                  <a:tcPr/>
                </a:tc>
                <a:extLst>
                  <a:ext uri="{0D108BD9-81ED-4DB2-BD59-A6C34878D82A}">
                    <a16:rowId xmlns:a16="http://schemas.microsoft.com/office/drawing/2014/main" val="10000"/>
                  </a:ext>
                </a:extLst>
              </a:tr>
              <a:tr h="792088">
                <a:tc>
                  <a:txBody>
                    <a:bodyPr/>
                    <a:lstStyle/>
                    <a:p>
                      <a:pPr algn="ctr" rtl="1">
                        <a:lnSpc>
                          <a:spcPct val="115000"/>
                        </a:lnSpc>
                        <a:spcAft>
                          <a:spcPts val="0"/>
                        </a:spcAft>
                      </a:pPr>
                      <a:r>
                        <a:rPr lang="ar-SA" sz="1800" dirty="0">
                          <a:effectLst/>
                          <a:cs typeface="AL-Mohanad Bold" pitchFamily="2" charset="-78"/>
                        </a:rPr>
                        <a:t>  المخرج </a:t>
                      </a:r>
                      <a:endParaRPr lang="en-US" sz="1400" dirty="0">
                        <a:effectLst/>
                        <a:cs typeface="AL-Mohanad Bold" pitchFamily="2" charset="-78"/>
                      </a:endParaRPr>
                    </a:p>
                    <a:p>
                      <a:pPr algn="ctr" rtl="1">
                        <a:lnSpc>
                          <a:spcPct val="115000"/>
                        </a:lnSpc>
                        <a:spcAft>
                          <a:spcPts val="0"/>
                        </a:spcAft>
                      </a:pPr>
                      <a:r>
                        <a:rPr lang="en-US" sz="1800" dirty="0">
                          <a:effectLst/>
                          <a:cs typeface="AL-Mohanad Bold" pitchFamily="2" charset="-78"/>
                        </a:rPr>
                        <a:t>F= Y’ ; F=X’ </a:t>
                      </a:r>
                      <a:endParaRPr lang="en-US" sz="1400" dirty="0">
                        <a:effectLst/>
                        <a:latin typeface="Times New Roman"/>
                        <a:ea typeface="Times New Roman"/>
                        <a:cs typeface="AL-Mohanad Bold" pitchFamily="2" charset="-78"/>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E5E6"/>
                    </a:solidFill>
                  </a:tcPr>
                </a:tc>
                <a:tc>
                  <a:txBody>
                    <a:bodyPr/>
                    <a:lstStyle/>
                    <a:p>
                      <a:pPr algn="ctr" rtl="1">
                        <a:lnSpc>
                          <a:spcPct val="115000"/>
                        </a:lnSpc>
                        <a:spcAft>
                          <a:spcPts val="0"/>
                        </a:spcAft>
                      </a:pPr>
                      <a:r>
                        <a:rPr lang="ar-SA" sz="1800" dirty="0">
                          <a:effectLst/>
                          <a:cs typeface="AL-Mohanad Bold" pitchFamily="2" charset="-78"/>
                        </a:rPr>
                        <a:t>المدخل</a:t>
                      </a:r>
                      <a:r>
                        <a:rPr lang="en-US" sz="1800" dirty="0">
                          <a:effectLst/>
                          <a:cs typeface="AL-Mohanad Bold" pitchFamily="2" charset="-78"/>
                        </a:rPr>
                        <a:t>X   </a:t>
                      </a:r>
                      <a:endParaRPr lang="en-US" sz="1400" dirty="0">
                        <a:effectLst/>
                        <a:cs typeface="AL-Mohanad Bold" pitchFamily="2" charset="-78"/>
                      </a:endParaRPr>
                    </a:p>
                    <a:p>
                      <a:pPr algn="ctr" rtl="1">
                        <a:lnSpc>
                          <a:spcPct val="115000"/>
                        </a:lnSpc>
                        <a:spcAft>
                          <a:spcPts val="0"/>
                        </a:spcAft>
                      </a:pPr>
                      <a:r>
                        <a:rPr lang="ar-SA" sz="1800" dirty="0">
                          <a:effectLst/>
                          <a:cs typeface="AL-Mohanad Bold" pitchFamily="2" charset="-78"/>
                        </a:rPr>
                        <a:t>المدخل</a:t>
                      </a:r>
                      <a:r>
                        <a:rPr lang="en-US" sz="1800" dirty="0">
                          <a:effectLst/>
                          <a:cs typeface="AL-Mohanad Bold" pitchFamily="2" charset="-78"/>
                        </a:rPr>
                        <a:t> Y  </a:t>
                      </a:r>
                      <a:endParaRPr lang="en-US" sz="1400" dirty="0">
                        <a:effectLst/>
                        <a:latin typeface="Times New Roman"/>
                        <a:ea typeface="Times New Roman"/>
                        <a:cs typeface="AL-Mohanad Bold" pitchFamily="2" charset="-78"/>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E5E6"/>
                    </a:solidFill>
                  </a:tcPr>
                </a:tc>
                <a:tc>
                  <a:txBody>
                    <a:bodyPr/>
                    <a:lstStyle/>
                    <a:p>
                      <a:pPr algn="ctr" rtl="1">
                        <a:lnSpc>
                          <a:spcPct val="115000"/>
                        </a:lnSpc>
                        <a:spcAft>
                          <a:spcPts val="0"/>
                        </a:spcAft>
                      </a:pPr>
                      <a:r>
                        <a:rPr lang="ar-SA" sz="1800" dirty="0">
                          <a:effectLst/>
                          <a:cs typeface="AL-Mohanad Bold" pitchFamily="2" charset="-78"/>
                        </a:rPr>
                        <a:t>مخرج البوابة </a:t>
                      </a:r>
                      <a:r>
                        <a:rPr lang="en-US" sz="1800" dirty="0">
                          <a:effectLst/>
                          <a:cs typeface="AL-Mohanad Bold" pitchFamily="2" charset="-78"/>
                        </a:rPr>
                        <a:t>F=X+Y    </a:t>
                      </a:r>
                      <a:r>
                        <a:rPr lang="ar-SA" sz="1800" dirty="0">
                          <a:effectLst/>
                          <a:cs typeface="AL-Mohanad Bold" pitchFamily="2" charset="-78"/>
                        </a:rPr>
                        <a:t>    </a:t>
                      </a:r>
                      <a:endParaRPr lang="en-US" sz="1400" dirty="0">
                        <a:effectLst/>
                        <a:latin typeface="Times New Roman"/>
                        <a:ea typeface="Times New Roman"/>
                        <a:cs typeface="AL-Mohanad Bold" pitchFamily="2" charset="-78"/>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E5E6"/>
                    </a:solidFill>
                  </a:tcPr>
                </a:tc>
                <a:tc>
                  <a:txBody>
                    <a:bodyPr/>
                    <a:lstStyle/>
                    <a:p>
                      <a:pPr algn="ctr" rtl="1">
                        <a:lnSpc>
                          <a:spcPct val="115000"/>
                        </a:lnSpc>
                        <a:spcAft>
                          <a:spcPts val="0"/>
                        </a:spcAft>
                      </a:pPr>
                      <a:r>
                        <a:rPr lang="ar-SA" sz="1800" dirty="0">
                          <a:effectLst/>
                          <a:cs typeface="AL-Mohanad Bold" pitchFamily="2" charset="-78"/>
                        </a:rPr>
                        <a:t>مخرج البوابة </a:t>
                      </a:r>
                      <a:r>
                        <a:rPr lang="en-US" sz="1800" dirty="0">
                          <a:effectLst/>
                          <a:cs typeface="AL-Mohanad Bold" pitchFamily="2" charset="-78"/>
                        </a:rPr>
                        <a:t>F=X*Y</a:t>
                      </a:r>
                      <a:endParaRPr lang="en-US" sz="1400" dirty="0">
                        <a:effectLst/>
                        <a:latin typeface="Times New Roman"/>
                        <a:ea typeface="Times New Roman"/>
                        <a:cs typeface="AL-Mohanad Bold" pitchFamily="2" charset="-78"/>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E5E6"/>
                    </a:solidFill>
                  </a:tcPr>
                </a:tc>
                <a:tc>
                  <a:txBody>
                    <a:bodyPr/>
                    <a:lstStyle/>
                    <a:p>
                      <a:pPr algn="ctr" rtl="1">
                        <a:lnSpc>
                          <a:spcPct val="115000"/>
                        </a:lnSpc>
                        <a:spcAft>
                          <a:spcPts val="0"/>
                        </a:spcAft>
                      </a:pPr>
                      <a:r>
                        <a:rPr lang="en-US" sz="2800" dirty="0">
                          <a:effectLst/>
                        </a:rPr>
                        <a:t>Y</a:t>
                      </a:r>
                      <a:endParaRPr lang="en-US" sz="2000" dirty="0">
                        <a:effectLst/>
                        <a:latin typeface="Times New Roman"/>
                        <a:ea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E5E6"/>
                    </a:solidFill>
                  </a:tcPr>
                </a:tc>
                <a:tc>
                  <a:txBody>
                    <a:bodyPr/>
                    <a:lstStyle/>
                    <a:p>
                      <a:pPr algn="ctr" rtl="1">
                        <a:lnSpc>
                          <a:spcPct val="115000"/>
                        </a:lnSpc>
                        <a:spcAft>
                          <a:spcPts val="0"/>
                        </a:spcAft>
                      </a:pPr>
                      <a:r>
                        <a:rPr lang="en-US" sz="2800" dirty="0">
                          <a:effectLst/>
                        </a:rPr>
                        <a:t>X</a:t>
                      </a:r>
                      <a:endParaRPr lang="en-US" sz="2000" dirty="0">
                        <a:effectLst/>
                        <a:latin typeface="Times New Roman"/>
                        <a:ea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E5E6"/>
                    </a:solidFill>
                  </a:tcPr>
                </a:tc>
                <a:extLst>
                  <a:ext uri="{0D108BD9-81ED-4DB2-BD59-A6C34878D82A}">
                    <a16:rowId xmlns:a16="http://schemas.microsoft.com/office/drawing/2014/main" val="10001"/>
                  </a:ext>
                </a:extLst>
              </a:tr>
              <a:tr h="542047">
                <a:tc>
                  <a:txBody>
                    <a:bodyPr/>
                    <a:lstStyle/>
                    <a:p>
                      <a:pPr marL="137160" algn="ctr" rtl="1">
                        <a:lnSpc>
                          <a:spcPct val="115000"/>
                        </a:lnSpc>
                        <a:spcAft>
                          <a:spcPts val="0"/>
                        </a:spcAft>
                      </a:pPr>
                      <a:r>
                        <a:rPr lang="en-US" sz="2400" dirty="0">
                          <a:effectLst/>
                        </a:rPr>
                        <a:t>1</a:t>
                      </a:r>
                      <a:endParaRPr lang="en-US" sz="1800" dirty="0">
                        <a:effectLst/>
                        <a:latin typeface="Times New Roman"/>
                        <a:ea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Aft>
                          <a:spcPts val="0"/>
                        </a:spcAft>
                      </a:pPr>
                      <a:r>
                        <a:rPr lang="en-US" sz="2400" dirty="0">
                          <a:effectLst/>
                        </a:rPr>
                        <a:t>X=0</a:t>
                      </a:r>
                      <a:endParaRPr lang="en-US" sz="1800" dirty="0">
                        <a:effectLst/>
                        <a:latin typeface="Times New Roman"/>
                        <a:ea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rtl="0">
                        <a:lnSpc>
                          <a:spcPct val="115000"/>
                        </a:lnSpc>
                        <a:spcAft>
                          <a:spcPts val="0"/>
                        </a:spcAft>
                      </a:pPr>
                      <a:r>
                        <a:rPr lang="en-US" sz="2400" dirty="0">
                          <a:effectLst/>
                        </a:rPr>
                        <a:t>0</a:t>
                      </a:r>
                      <a:endParaRPr lang="en-US" sz="1800" dirty="0">
                        <a:effectLst/>
                        <a:latin typeface="Times New Roman"/>
                        <a:ea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rtl="0">
                        <a:lnSpc>
                          <a:spcPct val="115000"/>
                        </a:lnSpc>
                        <a:spcAft>
                          <a:spcPts val="0"/>
                        </a:spcAft>
                      </a:pPr>
                      <a:r>
                        <a:rPr lang="en-US" sz="2400" dirty="0">
                          <a:effectLst/>
                        </a:rPr>
                        <a:t>0</a:t>
                      </a:r>
                      <a:endParaRPr lang="en-US" sz="1800" dirty="0">
                        <a:effectLst/>
                        <a:latin typeface="Times New Roman"/>
                        <a:ea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rtl="0">
                        <a:lnSpc>
                          <a:spcPct val="115000"/>
                        </a:lnSpc>
                        <a:spcAft>
                          <a:spcPts val="0"/>
                        </a:spcAft>
                      </a:pPr>
                      <a:r>
                        <a:rPr lang="en-US" sz="2400">
                          <a:effectLst/>
                        </a:rPr>
                        <a:t>0</a:t>
                      </a:r>
                      <a:endParaRPr lang="en-US" sz="1800" dirty="0">
                        <a:effectLst/>
                        <a:latin typeface="Times New Roman"/>
                        <a:ea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rtl="0">
                        <a:lnSpc>
                          <a:spcPct val="115000"/>
                        </a:lnSpc>
                        <a:spcAft>
                          <a:spcPts val="0"/>
                        </a:spcAft>
                      </a:pPr>
                      <a:r>
                        <a:rPr lang="en-US" sz="2400" dirty="0">
                          <a:effectLst/>
                        </a:rPr>
                        <a:t>0</a:t>
                      </a:r>
                      <a:endParaRPr lang="en-US" sz="1800" dirty="0">
                        <a:effectLst/>
                        <a:latin typeface="Times New Roman"/>
                        <a:ea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04056">
                <a:tc>
                  <a:txBody>
                    <a:bodyPr/>
                    <a:lstStyle/>
                    <a:p>
                      <a:pPr marL="137160" algn="ctr" rtl="1">
                        <a:lnSpc>
                          <a:spcPct val="115000"/>
                        </a:lnSpc>
                        <a:spcAft>
                          <a:spcPts val="0"/>
                        </a:spcAft>
                      </a:pPr>
                      <a:r>
                        <a:rPr lang="en-US" sz="2400" dirty="0">
                          <a:effectLst/>
                        </a:rPr>
                        <a:t>0</a:t>
                      </a:r>
                      <a:endParaRPr lang="en-US" sz="1800" dirty="0">
                        <a:effectLst/>
                        <a:latin typeface="Times New Roman"/>
                        <a:ea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137160" algn="ctr" rtl="1">
                        <a:lnSpc>
                          <a:spcPct val="115000"/>
                        </a:lnSpc>
                        <a:spcAft>
                          <a:spcPts val="0"/>
                        </a:spcAft>
                      </a:pPr>
                      <a:r>
                        <a:rPr lang="en-US" sz="2400" dirty="0">
                          <a:effectLst/>
                        </a:rPr>
                        <a:t>  X=1</a:t>
                      </a:r>
                      <a:endParaRPr lang="en-US" sz="1800" dirty="0">
                        <a:effectLst/>
                        <a:latin typeface="Times New Roman"/>
                        <a:ea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rtl="0">
                        <a:lnSpc>
                          <a:spcPct val="115000"/>
                        </a:lnSpc>
                        <a:spcAft>
                          <a:spcPts val="0"/>
                        </a:spcAft>
                      </a:pPr>
                      <a:r>
                        <a:rPr lang="en-US" sz="2400" dirty="0">
                          <a:effectLst/>
                        </a:rPr>
                        <a:t>1</a:t>
                      </a:r>
                      <a:endParaRPr lang="en-US" sz="1800" dirty="0">
                        <a:effectLst/>
                        <a:latin typeface="Times New Roman"/>
                        <a:ea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rtl="0">
                        <a:lnSpc>
                          <a:spcPct val="115000"/>
                        </a:lnSpc>
                        <a:spcAft>
                          <a:spcPts val="0"/>
                        </a:spcAft>
                      </a:pPr>
                      <a:r>
                        <a:rPr lang="en-US" sz="2400" dirty="0">
                          <a:effectLst/>
                        </a:rPr>
                        <a:t>0</a:t>
                      </a:r>
                      <a:endParaRPr lang="en-US" sz="1800" dirty="0">
                        <a:effectLst/>
                        <a:latin typeface="Times New Roman"/>
                        <a:ea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Aft>
                          <a:spcPts val="0"/>
                        </a:spcAft>
                      </a:pPr>
                      <a:r>
                        <a:rPr lang="en-US" sz="2400" dirty="0">
                          <a:effectLst/>
                        </a:rPr>
                        <a:t>1</a:t>
                      </a:r>
                      <a:endParaRPr lang="en-US" sz="1800" dirty="0">
                        <a:effectLst/>
                        <a:latin typeface="Times New Roman"/>
                        <a:ea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rtl="0">
                        <a:lnSpc>
                          <a:spcPct val="115000"/>
                        </a:lnSpc>
                        <a:spcAft>
                          <a:spcPts val="0"/>
                        </a:spcAft>
                      </a:pPr>
                      <a:r>
                        <a:rPr lang="en-US" sz="2400" dirty="0">
                          <a:effectLst/>
                        </a:rPr>
                        <a:t>0</a:t>
                      </a:r>
                      <a:endParaRPr lang="en-US" sz="1800" dirty="0">
                        <a:effectLst/>
                        <a:latin typeface="Times New Roman"/>
                        <a:ea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86359">
                <a:tc>
                  <a:txBody>
                    <a:bodyPr/>
                    <a:lstStyle/>
                    <a:p>
                      <a:pPr marL="137160" algn="ctr" rtl="1">
                        <a:lnSpc>
                          <a:spcPct val="115000"/>
                        </a:lnSpc>
                        <a:spcAft>
                          <a:spcPts val="0"/>
                        </a:spcAft>
                      </a:pPr>
                      <a:r>
                        <a:rPr lang="en-US" sz="2400" dirty="0">
                          <a:effectLst/>
                        </a:rPr>
                        <a:t>0</a:t>
                      </a:r>
                      <a:endParaRPr lang="en-US" sz="1800" dirty="0">
                        <a:effectLst/>
                        <a:latin typeface="Times New Roman"/>
                        <a:ea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Aft>
                          <a:spcPts val="0"/>
                        </a:spcAft>
                      </a:pPr>
                      <a:r>
                        <a:rPr lang="en-US" sz="2400" dirty="0">
                          <a:effectLst/>
                        </a:rPr>
                        <a:t>Y=1</a:t>
                      </a:r>
                      <a:endParaRPr lang="en-US" sz="1800" dirty="0">
                        <a:effectLst/>
                        <a:latin typeface="Times New Roman"/>
                        <a:ea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rtl="0">
                        <a:lnSpc>
                          <a:spcPct val="115000"/>
                        </a:lnSpc>
                        <a:spcAft>
                          <a:spcPts val="0"/>
                        </a:spcAft>
                      </a:pPr>
                      <a:r>
                        <a:rPr lang="en-US" sz="2400">
                          <a:effectLst/>
                        </a:rPr>
                        <a:t>1</a:t>
                      </a:r>
                      <a:endParaRPr lang="en-US" sz="1800">
                        <a:effectLst/>
                        <a:latin typeface="Times New Roman"/>
                        <a:ea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rtl="0">
                        <a:lnSpc>
                          <a:spcPct val="115000"/>
                        </a:lnSpc>
                        <a:spcAft>
                          <a:spcPts val="0"/>
                        </a:spcAft>
                      </a:pPr>
                      <a:r>
                        <a:rPr lang="en-US" sz="2400" dirty="0">
                          <a:effectLst/>
                        </a:rPr>
                        <a:t>0</a:t>
                      </a:r>
                      <a:endParaRPr lang="en-US" sz="1800" dirty="0">
                        <a:effectLst/>
                        <a:latin typeface="Times New Roman"/>
                        <a:ea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685800" rtl="1" eaLnBrk="1" fontAlgn="auto" latinLnBrk="0" hangingPunct="1">
                        <a:lnSpc>
                          <a:spcPct val="115000"/>
                        </a:lnSpc>
                        <a:spcBef>
                          <a:spcPts val="0"/>
                        </a:spcBef>
                        <a:spcAft>
                          <a:spcPts val="0"/>
                        </a:spcAft>
                        <a:buClrTx/>
                        <a:buSzTx/>
                        <a:buFontTx/>
                        <a:buNone/>
                        <a:tabLst/>
                        <a:defRPr/>
                      </a:pPr>
                      <a:r>
                        <a:rPr lang="en-US" sz="2400" dirty="0">
                          <a:effectLst/>
                        </a:rPr>
                        <a:t>0</a:t>
                      </a:r>
                      <a:endParaRPr lang="en-US" sz="1800" dirty="0">
                        <a:effectLst/>
                        <a:latin typeface="Times New Roman"/>
                        <a:ea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Aft>
                          <a:spcPts val="0"/>
                        </a:spcAft>
                      </a:pPr>
                      <a:r>
                        <a:rPr lang="en-US" sz="2400" dirty="0">
                          <a:effectLst/>
                        </a:rPr>
                        <a:t>1</a:t>
                      </a:r>
                      <a:endParaRPr lang="en-US" sz="1800" dirty="0">
                        <a:effectLst/>
                        <a:latin typeface="Times New Roman"/>
                        <a:ea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83762">
                <a:tc>
                  <a:txBody>
                    <a:bodyPr/>
                    <a:lstStyle/>
                    <a:p>
                      <a:pPr marL="137160" algn="ctr" rtl="1">
                        <a:lnSpc>
                          <a:spcPct val="115000"/>
                        </a:lnSpc>
                        <a:spcAft>
                          <a:spcPts val="0"/>
                        </a:spcAft>
                      </a:pPr>
                      <a:r>
                        <a:rPr lang="en-US" sz="2400" dirty="0">
                          <a:effectLst/>
                        </a:rPr>
                        <a:t>1</a:t>
                      </a:r>
                      <a:endParaRPr lang="en-US" sz="1800" dirty="0">
                        <a:effectLst/>
                        <a:latin typeface="Times New Roman"/>
                        <a:ea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137160" algn="ctr" rtl="1">
                        <a:lnSpc>
                          <a:spcPct val="115000"/>
                        </a:lnSpc>
                        <a:spcAft>
                          <a:spcPts val="0"/>
                        </a:spcAft>
                      </a:pPr>
                      <a:r>
                        <a:rPr lang="en-US" sz="2400" dirty="0">
                          <a:effectLst/>
                        </a:rPr>
                        <a:t>  Y=0</a:t>
                      </a:r>
                      <a:endParaRPr lang="en-US" sz="1800" dirty="0">
                        <a:effectLst/>
                        <a:latin typeface="Times New Roman"/>
                        <a:ea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rtl="0">
                        <a:lnSpc>
                          <a:spcPct val="115000"/>
                        </a:lnSpc>
                        <a:spcAft>
                          <a:spcPts val="0"/>
                        </a:spcAft>
                      </a:pPr>
                      <a:r>
                        <a:rPr lang="en-US" sz="2400" dirty="0">
                          <a:effectLst/>
                        </a:rPr>
                        <a:t>1</a:t>
                      </a:r>
                      <a:endParaRPr lang="en-US" sz="1800" dirty="0">
                        <a:effectLst/>
                        <a:latin typeface="Times New Roman"/>
                        <a:ea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rtl="0">
                        <a:lnSpc>
                          <a:spcPct val="115000"/>
                        </a:lnSpc>
                        <a:spcAft>
                          <a:spcPts val="0"/>
                        </a:spcAft>
                      </a:pPr>
                      <a:r>
                        <a:rPr lang="en-US" sz="2400" dirty="0">
                          <a:effectLst/>
                        </a:rPr>
                        <a:t>1 </a:t>
                      </a:r>
                      <a:endParaRPr lang="en-US" sz="1800" dirty="0">
                        <a:effectLst/>
                        <a:latin typeface="Times New Roman"/>
                        <a:ea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Aft>
                          <a:spcPts val="0"/>
                        </a:spcAft>
                      </a:pPr>
                      <a:r>
                        <a:rPr lang="en-US" sz="2400" dirty="0">
                          <a:effectLst/>
                        </a:rPr>
                        <a:t>1</a:t>
                      </a:r>
                      <a:endParaRPr lang="en-US" sz="1800" dirty="0">
                        <a:effectLst/>
                        <a:latin typeface="Times New Roman"/>
                        <a:ea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Aft>
                          <a:spcPts val="0"/>
                        </a:spcAft>
                      </a:pPr>
                      <a:r>
                        <a:rPr lang="en-US" sz="2400" dirty="0">
                          <a:effectLst/>
                        </a:rPr>
                        <a:t>1</a:t>
                      </a:r>
                      <a:endParaRPr lang="en-US" sz="1800" dirty="0">
                        <a:effectLst/>
                        <a:latin typeface="Times New Roman"/>
                        <a:ea typeface="Times New Roman"/>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3" name="مستطيل 2"/>
          <p:cNvSpPr/>
          <p:nvPr/>
        </p:nvSpPr>
        <p:spPr>
          <a:xfrm>
            <a:off x="2478898" y="6423719"/>
            <a:ext cx="4397358" cy="461665"/>
          </a:xfrm>
          <a:prstGeom prst="rect">
            <a:avLst/>
          </a:prstGeom>
        </p:spPr>
        <p:txBody>
          <a:bodyPr wrap="none">
            <a:spAutoFit/>
          </a:bodyPr>
          <a:lstStyle/>
          <a:p>
            <a:r>
              <a:rPr lang="ar-SA" sz="2400" dirty="0">
                <a:latin typeface="Hacen Casablanca Heavy" pitchFamily="2" charset="-78"/>
                <a:cs typeface="Hacen Casablanca Heavy" pitchFamily="2" charset="-78"/>
              </a:rPr>
              <a:t>جدول الحقيقة للدوائر المنطقية الاساسية</a:t>
            </a:r>
          </a:p>
        </p:txBody>
      </p:sp>
      <p:sp>
        <p:nvSpPr>
          <p:cNvPr id="4" name="مستطيل ذو زاوية واحدة مخدوشة ودائرية 3"/>
          <p:cNvSpPr/>
          <p:nvPr/>
        </p:nvSpPr>
        <p:spPr>
          <a:xfrm>
            <a:off x="827584" y="260648"/>
            <a:ext cx="7488832" cy="756000"/>
          </a:xfrm>
          <a:prstGeom prst="snipRoundRect">
            <a:avLst/>
          </a:prstGeom>
        </p:spPr>
        <p:style>
          <a:lnRef idx="0">
            <a:schemeClr val="dk1"/>
          </a:lnRef>
          <a:fillRef idx="3">
            <a:schemeClr val="dk1"/>
          </a:fillRef>
          <a:effectRef idx="3">
            <a:schemeClr val="dk1"/>
          </a:effectRef>
          <a:fontRef idx="minor">
            <a:schemeClr val="lt1"/>
          </a:fontRef>
        </p:style>
        <p:txBody>
          <a:bodyPr tIns="0" rtlCol="1" anchor="ctr"/>
          <a:lstStyle/>
          <a:p>
            <a:pPr algn="ctr"/>
            <a:r>
              <a:rPr lang="ar-SA" sz="5400" b="1" dirty="0">
                <a:ln w="0">
                  <a:solidFill>
                    <a:schemeClr val="tx1"/>
                  </a:solidFill>
                </a:ln>
                <a:solidFill>
                  <a:srgbClr val="FFA7A9"/>
                </a:solidFill>
                <a:effectLst>
                  <a:glow rad="101600">
                    <a:schemeClr val="bg1">
                      <a:alpha val="60000"/>
                    </a:schemeClr>
                  </a:glow>
                  <a:outerShdw blurRad="38100" dist="19050" dir="2700000" algn="tl" rotWithShape="0">
                    <a:prstClr val="black">
                      <a:alpha val="40000"/>
                    </a:prstClr>
                  </a:outerShdw>
                </a:effectLst>
                <a:latin typeface="ae_Dimnah" pitchFamily="18" charset="-78"/>
                <a:ea typeface="+mj-ea"/>
                <a:cs typeface="ae_Dimnah" pitchFamily="18" charset="-78"/>
              </a:rPr>
              <a:t>جدول الحقيقة للدوائر المنطقية </a:t>
            </a:r>
            <a:endParaRPr lang="ar-SA" sz="2800" b="1" dirty="0">
              <a:ln w="0">
                <a:solidFill>
                  <a:schemeClr val="tx1"/>
                </a:solidFill>
              </a:ln>
              <a:solidFill>
                <a:srgbClr val="FFA7A9"/>
              </a:solidFill>
              <a:effectLst>
                <a:glow rad="101600">
                  <a:schemeClr val="bg1">
                    <a:alpha val="60000"/>
                  </a:schemeClr>
                </a:glow>
                <a:outerShdw blurRad="38100" dist="19050" dir="2700000" algn="tl" rotWithShape="0">
                  <a:prstClr val="black">
                    <a:alpha val="40000"/>
                  </a:prstClr>
                </a:outerShdw>
              </a:effectLst>
              <a:latin typeface="ae_Dimnah" pitchFamily="18" charset="-78"/>
              <a:cs typeface="ae_Dimnah" pitchFamily="18" charset="-78"/>
            </a:endParaRPr>
          </a:p>
        </p:txBody>
      </p:sp>
      <p:pic>
        <p:nvPicPr>
          <p:cNvPr id="6" name="صورة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1651" y="4293096"/>
            <a:ext cx="1977684" cy="2636912"/>
          </a:xfrm>
          <a:prstGeom prst="rect">
            <a:avLst/>
          </a:prstGeom>
        </p:spPr>
      </p:pic>
    </p:spTree>
    <p:extLst>
      <p:ext uri="{BB962C8B-B14F-4D97-AF65-F5344CB8AC3E}">
        <p14:creationId xmlns:p14="http://schemas.microsoft.com/office/powerpoint/2010/main" val="3260069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13" presetClass="entr" presetSubtype="16"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plus(in)">
                                      <p:cBhvr>
                                        <p:cTn id="13" dur="2000"/>
                                        <p:tgtEl>
                                          <p:spTgt spid="6"/>
                                        </p:tgtEl>
                                      </p:cBhvr>
                                    </p:animEffect>
                                  </p:childTnLst>
                                </p:cTn>
                              </p:par>
                            </p:childTnLst>
                          </p:cTn>
                        </p:par>
                        <p:par>
                          <p:cTn id="14" fill="hold">
                            <p:stCondLst>
                              <p:cond delay="4000"/>
                            </p:stCondLst>
                            <p:childTnLst>
                              <p:par>
                                <p:cTn id="15" presetID="56" presetClass="entr" presetSubtype="0" fill="hold" nodeType="afterEffect">
                                  <p:stCondLst>
                                    <p:cond delay="0"/>
                                  </p:stCondLst>
                                  <p:iterate type="lt">
                                    <p:tmPct val="10000"/>
                                  </p:iterate>
                                  <p:childTnLst>
                                    <p:set>
                                      <p:cBhvr>
                                        <p:cTn id="16" dur="1" fill="hold">
                                          <p:stCondLst>
                                            <p:cond delay="0"/>
                                          </p:stCondLst>
                                        </p:cTn>
                                        <p:tgtEl>
                                          <p:spTgt spid="129027">
                                            <p:txEl>
                                              <p:pRg st="0" end="0"/>
                                            </p:txEl>
                                          </p:spTgt>
                                        </p:tgtEl>
                                        <p:attrNameLst>
                                          <p:attrName>style.visibility</p:attrName>
                                        </p:attrNameLst>
                                      </p:cBhvr>
                                      <p:to>
                                        <p:strVal val="visible"/>
                                      </p:to>
                                    </p:set>
                                    <p:anim by="(-#ppt_w*2)" calcmode="lin" valueType="num">
                                      <p:cBhvr rctx="PPT">
                                        <p:cTn id="17" dur="500" autoRev="1" fill="hold">
                                          <p:stCondLst>
                                            <p:cond delay="0"/>
                                          </p:stCondLst>
                                        </p:cTn>
                                        <p:tgtEl>
                                          <p:spTgt spid="129027">
                                            <p:txEl>
                                              <p:pRg st="0" end="0"/>
                                            </p:txEl>
                                          </p:spTgt>
                                        </p:tgtEl>
                                        <p:attrNameLst>
                                          <p:attrName>ppt_w</p:attrName>
                                        </p:attrNameLst>
                                      </p:cBhvr>
                                    </p:anim>
                                    <p:anim by="(#ppt_w*0.50)" calcmode="lin" valueType="num">
                                      <p:cBhvr>
                                        <p:cTn id="18" dur="500" decel="50000" autoRev="1" fill="hold">
                                          <p:stCondLst>
                                            <p:cond delay="0"/>
                                          </p:stCondLst>
                                        </p:cTn>
                                        <p:tgtEl>
                                          <p:spTgt spid="129027">
                                            <p:txEl>
                                              <p:pRg st="0" end="0"/>
                                            </p:txEl>
                                          </p:spTgt>
                                        </p:tgtEl>
                                        <p:attrNameLst>
                                          <p:attrName>ppt_x</p:attrName>
                                        </p:attrNameLst>
                                      </p:cBhvr>
                                    </p:anim>
                                    <p:anim from="(-#ppt_h/2)" to="(#ppt_y)" calcmode="lin" valueType="num">
                                      <p:cBhvr>
                                        <p:cTn id="19" dur="1000" fill="hold">
                                          <p:stCondLst>
                                            <p:cond delay="0"/>
                                          </p:stCondLst>
                                        </p:cTn>
                                        <p:tgtEl>
                                          <p:spTgt spid="129027">
                                            <p:txEl>
                                              <p:pRg st="0" end="0"/>
                                            </p:txEl>
                                          </p:spTgt>
                                        </p:tgtEl>
                                        <p:attrNameLst>
                                          <p:attrName>ppt_y</p:attrName>
                                        </p:attrNameLst>
                                      </p:cBhvr>
                                    </p:anim>
                                    <p:animRot by="21600000">
                                      <p:cBhvr>
                                        <p:cTn id="20" dur="1000" fill="hold">
                                          <p:stCondLst>
                                            <p:cond delay="0"/>
                                          </p:stCondLst>
                                        </p:cTn>
                                        <p:tgtEl>
                                          <p:spTgt spid="129027">
                                            <p:txEl>
                                              <p:pRg st="0" end="0"/>
                                            </p:txEl>
                                          </p:spTgt>
                                        </p:tgtEl>
                                        <p:attrNameLst>
                                          <p:attrName>r</p:attrName>
                                        </p:attrNameLst>
                                      </p:cBhvr>
                                    </p:animRot>
                                  </p:childTnLst>
                                </p:cTn>
                              </p:par>
                            </p:childTnLst>
                          </p:cTn>
                        </p:par>
                        <p:par>
                          <p:cTn id="21" fill="hold">
                            <p:stCondLst>
                              <p:cond delay="10000"/>
                            </p:stCondLst>
                            <p:childTnLst>
                              <p:par>
                                <p:cTn id="22" presetID="56" presetClass="entr" presetSubtype="0" fill="hold" nodeType="afterEffect">
                                  <p:stCondLst>
                                    <p:cond delay="0"/>
                                  </p:stCondLst>
                                  <p:iterate type="lt">
                                    <p:tmPct val="10000"/>
                                  </p:iterate>
                                  <p:childTnLst>
                                    <p:set>
                                      <p:cBhvr>
                                        <p:cTn id="23" dur="1" fill="hold">
                                          <p:stCondLst>
                                            <p:cond delay="0"/>
                                          </p:stCondLst>
                                        </p:cTn>
                                        <p:tgtEl>
                                          <p:spTgt spid="129027">
                                            <p:txEl>
                                              <p:pRg st="1" end="1"/>
                                            </p:txEl>
                                          </p:spTgt>
                                        </p:tgtEl>
                                        <p:attrNameLst>
                                          <p:attrName>style.visibility</p:attrName>
                                        </p:attrNameLst>
                                      </p:cBhvr>
                                      <p:to>
                                        <p:strVal val="visible"/>
                                      </p:to>
                                    </p:set>
                                    <p:anim by="(-#ppt_w*2)" calcmode="lin" valueType="num">
                                      <p:cBhvr rctx="PPT">
                                        <p:cTn id="24" dur="500" autoRev="1" fill="hold">
                                          <p:stCondLst>
                                            <p:cond delay="0"/>
                                          </p:stCondLst>
                                        </p:cTn>
                                        <p:tgtEl>
                                          <p:spTgt spid="129027">
                                            <p:txEl>
                                              <p:pRg st="1" end="1"/>
                                            </p:txEl>
                                          </p:spTgt>
                                        </p:tgtEl>
                                        <p:attrNameLst>
                                          <p:attrName>ppt_w</p:attrName>
                                        </p:attrNameLst>
                                      </p:cBhvr>
                                    </p:anim>
                                    <p:anim by="(#ppt_w*0.50)" calcmode="lin" valueType="num">
                                      <p:cBhvr>
                                        <p:cTn id="25" dur="500" decel="50000" autoRev="1" fill="hold">
                                          <p:stCondLst>
                                            <p:cond delay="0"/>
                                          </p:stCondLst>
                                        </p:cTn>
                                        <p:tgtEl>
                                          <p:spTgt spid="129027">
                                            <p:txEl>
                                              <p:pRg st="1" end="1"/>
                                            </p:txEl>
                                          </p:spTgt>
                                        </p:tgtEl>
                                        <p:attrNameLst>
                                          <p:attrName>ppt_x</p:attrName>
                                        </p:attrNameLst>
                                      </p:cBhvr>
                                    </p:anim>
                                    <p:anim from="(-#ppt_h/2)" to="(#ppt_y)" calcmode="lin" valueType="num">
                                      <p:cBhvr>
                                        <p:cTn id="26" dur="1000" fill="hold">
                                          <p:stCondLst>
                                            <p:cond delay="0"/>
                                          </p:stCondLst>
                                        </p:cTn>
                                        <p:tgtEl>
                                          <p:spTgt spid="129027">
                                            <p:txEl>
                                              <p:pRg st="1" end="1"/>
                                            </p:txEl>
                                          </p:spTgt>
                                        </p:tgtEl>
                                        <p:attrNameLst>
                                          <p:attrName>ppt_y</p:attrName>
                                        </p:attrNameLst>
                                      </p:cBhvr>
                                    </p:anim>
                                    <p:animRot by="21600000">
                                      <p:cBhvr>
                                        <p:cTn id="27" dur="1000" fill="hold">
                                          <p:stCondLst>
                                            <p:cond delay="0"/>
                                          </p:stCondLst>
                                        </p:cTn>
                                        <p:tgtEl>
                                          <p:spTgt spid="129027">
                                            <p:txEl>
                                              <p:pRg st="1" end="1"/>
                                            </p:txEl>
                                          </p:spTgt>
                                        </p:tgtEl>
                                        <p:attrNameLst>
                                          <p:attrName>r</p:attrName>
                                        </p:attrNameLst>
                                      </p:cBhvr>
                                    </p:animRot>
                                  </p:childTnLst>
                                </p:cTn>
                              </p:par>
                            </p:childTnLst>
                          </p:cTn>
                        </p:par>
                        <p:par>
                          <p:cTn id="28" fill="hold">
                            <p:stCondLst>
                              <p:cond delay="16700"/>
                            </p:stCondLst>
                            <p:childTnLst>
                              <p:par>
                                <p:cTn id="29" presetID="56" presetClass="entr" presetSubtype="0" fill="hold" nodeType="afterEffect">
                                  <p:stCondLst>
                                    <p:cond delay="0"/>
                                  </p:stCondLst>
                                  <p:iterate type="lt">
                                    <p:tmPct val="10000"/>
                                  </p:iterate>
                                  <p:childTnLst>
                                    <p:set>
                                      <p:cBhvr>
                                        <p:cTn id="30" dur="1" fill="hold">
                                          <p:stCondLst>
                                            <p:cond delay="0"/>
                                          </p:stCondLst>
                                        </p:cTn>
                                        <p:tgtEl>
                                          <p:spTgt spid="129027">
                                            <p:txEl>
                                              <p:pRg st="2" end="2"/>
                                            </p:txEl>
                                          </p:spTgt>
                                        </p:tgtEl>
                                        <p:attrNameLst>
                                          <p:attrName>style.visibility</p:attrName>
                                        </p:attrNameLst>
                                      </p:cBhvr>
                                      <p:to>
                                        <p:strVal val="visible"/>
                                      </p:to>
                                    </p:set>
                                    <p:anim by="(-#ppt_w*2)" calcmode="lin" valueType="num">
                                      <p:cBhvr rctx="PPT">
                                        <p:cTn id="31" dur="500" autoRev="1" fill="hold">
                                          <p:stCondLst>
                                            <p:cond delay="0"/>
                                          </p:stCondLst>
                                        </p:cTn>
                                        <p:tgtEl>
                                          <p:spTgt spid="129027">
                                            <p:txEl>
                                              <p:pRg st="2" end="2"/>
                                            </p:txEl>
                                          </p:spTgt>
                                        </p:tgtEl>
                                        <p:attrNameLst>
                                          <p:attrName>ppt_w</p:attrName>
                                        </p:attrNameLst>
                                      </p:cBhvr>
                                    </p:anim>
                                    <p:anim by="(#ppt_w*0.50)" calcmode="lin" valueType="num">
                                      <p:cBhvr>
                                        <p:cTn id="32" dur="500" decel="50000" autoRev="1" fill="hold">
                                          <p:stCondLst>
                                            <p:cond delay="0"/>
                                          </p:stCondLst>
                                        </p:cTn>
                                        <p:tgtEl>
                                          <p:spTgt spid="129027">
                                            <p:txEl>
                                              <p:pRg st="2" end="2"/>
                                            </p:txEl>
                                          </p:spTgt>
                                        </p:tgtEl>
                                        <p:attrNameLst>
                                          <p:attrName>ppt_x</p:attrName>
                                        </p:attrNameLst>
                                      </p:cBhvr>
                                    </p:anim>
                                    <p:anim from="(-#ppt_h/2)" to="(#ppt_y)" calcmode="lin" valueType="num">
                                      <p:cBhvr>
                                        <p:cTn id="33" dur="1000" fill="hold">
                                          <p:stCondLst>
                                            <p:cond delay="0"/>
                                          </p:stCondLst>
                                        </p:cTn>
                                        <p:tgtEl>
                                          <p:spTgt spid="129027">
                                            <p:txEl>
                                              <p:pRg st="2" end="2"/>
                                            </p:txEl>
                                          </p:spTgt>
                                        </p:tgtEl>
                                        <p:attrNameLst>
                                          <p:attrName>ppt_y</p:attrName>
                                        </p:attrNameLst>
                                      </p:cBhvr>
                                    </p:anim>
                                    <p:animRot by="21600000">
                                      <p:cBhvr>
                                        <p:cTn id="34" dur="1000" fill="hold">
                                          <p:stCondLst>
                                            <p:cond delay="0"/>
                                          </p:stCondLst>
                                        </p:cTn>
                                        <p:tgtEl>
                                          <p:spTgt spid="129027">
                                            <p:txEl>
                                              <p:pRg st="2" end="2"/>
                                            </p:txEl>
                                          </p:spTgt>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56" presetClass="entr" presetSubtype="0" fill="hold" nodeType="clickEffect">
                                  <p:stCondLst>
                                    <p:cond delay="0"/>
                                  </p:stCondLst>
                                  <p:iterate type="lt">
                                    <p:tmPct val="10000"/>
                                  </p:iterate>
                                  <p:childTnLst>
                                    <p:set>
                                      <p:cBhvr>
                                        <p:cTn id="38" dur="1" fill="hold">
                                          <p:stCondLst>
                                            <p:cond delay="0"/>
                                          </p:stCondLst>
                                        </p:cTn>
                                        <p:tgtEl>
                                          <p:spTgt spid="129027">
                                            <p:txEl>
                                              <p:pRg st="3" end="3"/>
                                            </p:txEl>
                                          </p:spTgt>
                                        </p:tgtEl>
                                        <p:attrNameLst>
                                          <p:attrName>style.visibility</p:attrName>
                                        </p:attrNameLst>
                                      </p:cBhvr>
                                      <p:to>
                                        <p:strVal val="visible"/>
                                      </p:to>
                                    </p:set>
                                    <p:anim by="(-#ppt_w*2)" calcmode="lin" valueType="num">
                                      <p:cBhvr rctx="PPT">
                                        <p:cTn id="39" dur="500" autoRev="1" fill="hold">
                                          <p:stCondLst>
                                            <p:cond delay="0"/>
                                          </p:stCondLst>
                                        </p:cTn>
                                        <p:tgtEl>
                                          <p:spTgt spid="129027">
                                            <p:txEl>
                                              <p:pRg st="3" end="3"/>
                                            </p:txEl>
                                          </p:spTgt>
                                        </p:tgtEl>
                                        <p:attrNameLst>
                                          <p:attrName>ppt_w</p:attrName>
                                        </p:attrNameLst>
                                      </p:cBhvr>
                                    </p:anim>
                                    <p:anim by="(#ppt_w*0.50)" calcmode="lin" valueType="num">
                                      <p:cBhvr>
                                        <p:cTn id="40" dur="500" decel="50000" autoRev="1" fill="hold">
                                          <p:stCondLst>
                                            <p:cond delay="0"/>
                                          </p:stCondLst>
                                        </p:cTn>
                                        <p:tgtEl>
                                          <p:spTgt spid="129027">
                                            <p:txEl>
                                              <p:pRg st="3" end="3"/>
                                            </p:txEl>
                                          </p:spTgt>
                                        </p:tgtEl>
                                        <p:attrNameLst>
                                          <p:attrName>ppt_x</p:attrName>
                                        </p:attrNameLst>
                                      </p:cBhvr>
                                    </p:anim>
                                    <p:anim from="(-#ppt_h/2)" to="(#ppt_y)" calcmode="lin" valueType="num">
                                      <p:cBhvr>
                                        <p:cTn id="41" dur="1000" fill="hold">
                                          <p:stCondLst>
                                            <p:cond delay="0"/>
                                          </p:stCondLst>
                                        </p:cTn>
                                        <p:tgtEl>
                                          <p:spTgt spid="129027">
                                            <p:txEl>
                                              <p:pRg st="3" end="3"/>
                                            </p:txEl>
                                          </p:spTgt>
                                        </p:tgtEl>
                                        <p:attrNameLst>
                                          <p:attrName>ppt_y</p:attrName>
                                        </p:attrNameLst>
                                      </p:cBhvr>
                                    </p:anim>
                                    <p:animRot by="21600000">
                                      <p:cBhvr>
                                        <p:cTn id="42" dur="1000" fill="hold">
                                          <p:stCondLst>
                                            <p:cond delay="0"/>
                                          </p:stCondLst>
                                        </p:cTn>
                                        <p:tgtEl>
                                          <p:spTgt spid="129027">
                                            <p:txEl>
                                              <p:pRg st="3" end="3"/>
                                            </p:txEl>
                                          </p:spTgt>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p:cTn id="47" dur="2000" fill="hold"/>
                                        <p:tgtEl>
                                          <p:spTgt spid="2"/>
                                        </p:tgtEl>
                                        <p:attrNameLst>
                                          <p:attrName>ppt_w</p:attrName>
                                        </p:attrNameLst>
                                      </p:cBhvr>
                                      <p:tavLst>
                                        <p:tav tm="0">
                                          <p:val>
                                            <p:fltVal val="0"/>
                                          </p:val>
                                        </p:tav>
                                        <p:tav tm="100000">
                                          <p:val>
                                            <p:strVal val="#ppt_w"/>
                                          </p:val>
                                        </p:tav>
                                      </p:tavLst>
                                    </p:anim>
                                    <p:anim calcmode="lin" valueType="num">
                                      <p:cBhvr>
                                        <p:cTn id="48" dur="2000" fill="hold"/>
                                        <p:tgtEl>
                                          <p:spTgt spid="2"/>
                                        </p:tgtEl>
                                        <p:attrNameLst>
                                          <p:attrName>ppt_h</p:attrName>
                                        </p:attrNameLst>
                                      </p:cBhvr>
                                      <p:tavLst>
                                        <p:tav tm="0">
                                          <p:val>
                                            <p:fltVal val="0"/>
                                          </p:val>
                                        </p:tav>
                                        <p:tav tm="100000">
                                          <p:val>
                                            <p:strVal val="#ppt_h"/>
                                          </p:val>
                                        </p:tav>
                                      </p:tavLst>
                                    </p:anim>
                                    <p:anim calcmode="lin" valueType="num">
                                      <p:cBhvr>
                                        <p:cTn id="49" dur="2000" fill="hold"/>
                                        <p:tgtEl>
                                          <p:spTgt spid="2"/>
                                        </p:tgtEl>
                                        <p:attrNameLst>
                                          <p:attrName>ppt_x</p:attrName>
                                        </p:attrNameLst>
                                      </p:cBhvr>
                                      <p:tavLst>
                                        <p:tav tm="0" fmla="#ppt_x+(cos(-2*pi*(1-$))*-#ppt_x-sin(-2*pi*(1-$))*(1-#ppt_y))*(1-$)">
                                          <p:val>
                                            <p:fltVal val="0"/>
                                          </p:val>
                                        </p:tav>
                                        <p:tav tm="100000">
                                          <p:val>
                                            <p:fltVal val="1"/>
                                          </p:val>
                                        </p:tav>
                                      </p:tavLst>
                                    </p:anim>
                                    <p:anim calcmode="lin" valueType="num">
                                      <p:cBhvr>
                                        <p:cTn id="50" dur="2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51" fill="hold">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print">
            <a:lum/>
          </a:blip>
          <a:srcRect/>
          <a:stretch>
            <a:fillRect l="-17000" r="-17000"/>
          </a:stretch>
        </a:blip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144016" y="200232"/>
            <a:ext cx="3851920" cy="860199"/>
          </a:xfrm>
          <a:prstGeom prst="homePlate">
            <a:avLst/>
          </a:prstGeom>
          <a:solidFill>
            <a:schemeClr val="tx1"/>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2075" tIns="180000" rIns="92075" bIns="108000" numCol="1" rtlCol="1" anchor="ctr" anchorCtr="0" compatLnSpc="1">
            <a:prstTxWarp prst="textNoShape">
              <a:avLst/>
            </a:prstTxWarp>
            <a:spAutoFit/>
          </a:bodyPr>
          <a:lstStyle/>
          <a:p>
            <a:pPr algn="ctr" defTabSz="685800" eaLnBrk="0" hangingPunct="0">
              <a:lnSpc>
                <a:spcPct val="90000"/>
              </a:lnSpc>
            </a:pPr>
            <a:r>
              <a:rPr lang="ar-SA" sz="4000" kern="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raditional Arabic" panose="02020603050405020304" pitchFamily="18" charset="-78"/>
                <a:ea typeface="+mn-ea"/>
                <a:cs typeface="PT Bold Heading" pitchFamily="2" charset="-78"/>
              </a:rPr>
              <a:t> جـداول الحقيقـة </a:t>
            </a:r>
            <a:endParaRPr lang="en-US" sz="4000" kern="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raditional Arabic" panose="02020603050405020304" pitchFamily="18" charset="-78"/>
              <a:ea typeface="+mn-ea"/>
              <a:cs typeface="PT Bold Heading" pitchFamily="2" charset="-78"/>
            </a:endParaRPr>
          </a:p>
        </p:txBody>
      </p:sp>
      <p:sp>
        <p:nvSpPr>
          <p:cNvPr id="129027" name="Rectangle 3"/>
          <p:cNvSpPr>
            <a:spLocks noGrp="1" noChangeArrowheads="1"/>
          </p:cNvSpPr>
          <p:nvPr>
            <p:ph type="body" idx="1"/>
          </p:nvPr>
        </p:nvSpPr>
        <p:spPr>
          <a:xfrm>
            <a:off x="323528" y="1268760"/>
            <a:ext cx="8496944" cy="1349896"/>
          </a:xfrm>
          <a:noFill/>
          <a:ln/>
        </p:spPr>
        <p:txBody>
          <a:bodyPr lIns="92075" tIns="46038" rIns="92075" bIns="46038">
            <a:normAutofit/>
          </a:bodyPr>
          <a:lstStyle/>
          <a:p>
            <a:pPr marL="360363" indent="-360363" algn="r" rtl="1">
              <a:buSzPct val="130000"/>
              <a:buBlip>
                <a:blip r:embed="rId4"/>
              </a:buBlip>
            </a:pPr>
            <a:r>
              <a:rPr lang="ar-SA" sz="2800" dirty="0">
                <a:latin typeface="ae_AlMohanad" pitchFamily="18" charset="-78"/>
                <a:cs typeface="ae_AlMohanad" pitchFamily="18" charset="-78"/>
              </a:rPr>
              <a:t>باستخدام هذه البوابات الاساسية يمكن تصميم دائرة منطقية   كتنظيم لعدد من البوابات المنطقية والتي تمثل إما بجدول الحقيقة لها أو بالشكل </a:t>
            </a:r>
            <a:r>
              <a:rPr lang="ar-SA" sz="2800" dirty="0" err="1">
                <a:latin typeface="ae_AlMohanad" pitchFamily="18" charset="-78"/>
                <a:cs typeface="ae_AlMohanad" pitchFamily="18" charset="-78"/>
              </a:rPr>
              <a:t>الرسومي</a:t>
            </a:r>
            <a:r>
              <a:rPr lang="ar-SA" sz="2800" dirty="0">
                <a:latin typeface="ae_AlMohanad" pitchFamily="18" charset="-78"/>
                <a:cs typeface="ae_AlMohanad" pitchFamily="18" charset="-78"/>
              </a:rPr>
              <a:t>.</a:t>
            </a:r>
            <a:endParaRPr lang="en-US" sz="2800" dirty="0">
              <a:latin typeface="ae_AlMohanad" pitchFamily="18" charset="-78"/>
              <a:cs typeface="ae_AlMohanad" pitchFamily="18" charset="-78"/>
            </a:endParaRPr>
          </a:p>
        </p:txBody>
      </p:sp>
      <p:grpSp>
        <p:nvGrpSpPr>
          <p:cNvPr id="6" name="مجموعة 5"/>
          <p:cNvGrpSpPr/>
          <p:nvPr/>
        </p:nvGrpSpPr>
        <p:grpSpPr>
          <a:xfrm>
            <a:off x="467544" y="2132856"/>
            <a:ext cx="6732000" cy="4680000"/>
            <a:chOff x="1403648" y="2177752"/>
            <a:chExt cx="6404402" cy="4419600"/>
          </a:xfrm>
        </p:grpSpPr>
        <p:pic>
          <p:nvPicPr>
            <p:cNvPr id="5"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403648" y="2177752"/>
              <a:ext cx="6404402" cy="4419600"/>
            </a:xfrm>
            <a:prstGeom prst="rect">
              <a:avLst/>
            </a:prstGeom>
            <a:noFill/>
            <a:ln w="9525">
              <a:noFill/>
              <a:miter lim="800000"/>
              <a:headEnd/>
              <a:tailEnd/>
            </a:ln>
          </p:spPr>
        </p:pic>
        <p:cxnSp>
          <p:nvCxnSpPr>
            <p:cNvPr id="4" name="رابط مستقيم 3"/>
            <p:cNvCxnSpPr/>
            <p:nvPr/>
          </p:nvCxnSpPr>
          <p:spPr>
            <a:xfrm flipH="1">
              <a:off x="1548336" y="4005064"/>
              <a:ext cx="6012000" cy="0"/>
            </a:xfrm>
            <a:prstGeom prst="line">
              <a:avLst/>
            </a:prstGeom>
          </p:spPr>
          <p:style>
            <a:lnRef idx="2">
              <a:schemeClr val="dk1"/>
            </a:lnRef>
            <a:fillRef idx="0">
              <a:schemeClr val="dk1"/>
            </a:fillRef>
            <a:effectRef idx="1">
              <a:schemeClr val="dk1"/>
            </a:effectRef>
            <a:fontRef idx="minor">
              <a:schemeClr val="tx1"/>
            </a:fontRef>
          </p:style>
        </p:cxnSp>
        <p:cxnSp>
          <p:nvCxnSpPr>
            <p:cNvPr id="8" name="رابط مستقيم 7"/>
            <p:cNvCxnSpPr/>
            <p:nvPr/>
          </p:nvCxnSpPr>
          <p:spPr>
            <a:xfrm flipH="1">
              <a:off x="1512328" y="4293096"/>
              <a:ext cx="6012000" cy="0"/>
            </a:xfrm>
            <a:prstGeom prst="line">
              <a:avLst/>
            </a:prstGeom>
          </p:spPr>
          <p:style>
            <a:lnRef idx="3">
              <a:schemeClr val="dk1"/>
            </a:lnRef>
            <a:fillRef idx="0">
              <a:schemeClr val="dk1"/>
            </a:fillRef>
            <a:effectRef idx="2">
              <a:schemeClr val="dk1"/>
            </a:effectRef>
            <a:fontRef idx="minor">
              <a:schemeClr val="tx1"/>
            </a:fontRef>
          </p:style>
        </p:cxnSp>
      </p:grpSp>
      <p:pic>
        <p:nvPicPr>
          <p:cNvPr id="2" name="صورة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5685" y="5722565"/>
            <a:ext cx="1234827" cy="1234827"/>
          </a:xfrm>
          <a:prstGeom prst="rect">
            <a:avLst/>
          </a:prstGeom>
        </p:spPr>
      </p:pic>
    </p:spTree>
    <p:extLst>
      <p:ext uri="{BB962C8B-B14F-4D97-AF65-F5344CB8AC3E}">
        <p14:creationId xmlns:p14="http://schemas.microsoft.com/office/powerpoint/2010/main" val="106381423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9026"/>
                                        </p:tgtEl>
                                        <p:attrNameLst>
                                          <p:attrName>style.visibility</p:attrName>
                                        </p:attrNameLst>
                                      </p:cBhvr>
                                      <p:to>
                                        <p:strVal val="visible"/>
                                      </p:to>
                                    </p:set>
                                    <p:anim calcmode="lin" valueType="num">
                                      <p:cBhvr additive="base">
                                        <p:cTn id="7" dur="2000" fill="hold"/>
                                        <p:tgtEl>
                                          <p:spTgt spid="129026"/>
                                        </p:tgtEl>
                                        <p:attrNameLst>
                                          <p:attrName>ppt_x</p:attrName>
                                        </p:attrNameLst>
                                      </p:cBhvr>
                                      <p:tavLst>
                                        <p:tav tm="0">
                                          <p:val>
                                            <p:strVal val="0-#ppt_w/2"/>
                                          </p:val>
                                        </p:tav>
                                        <p:tav tm="100000">
                                          <p:val>
                                            <p:strVal val="#ppt_x"/>
                                          </p:val>
                                        </p:tav>
                                      </p:tavLst>
                                    </p:anim>
                                    <p:anim calcmode="lin" valueType="num">
                                      <p:cBhvr additive="base">
                                        <p:cTn id="8" dur="2000" fill="hold"/>
                                        <p:tgtEl>
                                          <p:spTgt spid="1290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0" presetClass="entr" presetSubtype="0" fill="hold" grpId="0" nodeType="clickEffect">
                                  <p:stCondLst>
                                    <p:cond delay="0"/>
                                  </p:stCondLst>
                                  <p:childTnLst>
                                    <p:set>
                                      <p:cBhvr>
                                        <p:cTn id="12" dur="1" fill="hold">
                                          <p:stCondLst>
                                            <p:cond delay="0"/>
                                          </p:stCondLst>
                                        </p:cTn>
                                        <p:tgtEl>
                                          <p:spTgt spid="129027">
                                            <p:bg/>
                                          </p:spTgt>
                                        </p:tgtEl>
                                        <p:attrNameLst>
                                          <p:attrName>style.visibility</p:attrName>
                                        </p:attrNameLst>
                                      </p:cBhvr>
                                      <p:to>
                                        <p:strVal val="visible"/>
                                      </p:to>
                                    </p:set>
                                    <p:animEffect transition="in" filter="fade">
                                      <p:cBhvr>
                                        <p:cTn id="13" dur="800" decel="100000"/>
                                        <p:tgtEl>
                                          <p:spTgt spid="129027">
                                            <p:bg/>
                                          </p:spTgt>
                                        </p:tgtEl>
                                      </p:cBhvr>
                                    </p:animEffect>
                                    <p:anim calcmode="lin" valueType="num">
                                      <p:cBhvr>
                                        <p:cTn id="14" dur="800" decel="100000" fill="hold"/>
                                        <p:tgtEl>
                                          <p:spTgt spid="129027">
                                            <p:bg/>
                                          </p:spTgt>
                                        </p:tgtEl>
                                        <p:attrNameLst>
                                          <p:attrName>style.rotation</p:attrName>
                                        </p:attrNameLst>
                                      </p:cBhvr>
                                      <p:tavLst>
                                        <p:tav tm="0">
                                          <p:val>
                                            <p:fltVal val="-90"/>
                                          </p:val>
                                        </p:tav>
                                        <p:tav tm="100000">
                                          <p:val>
                                            <p:fltVal val="0"/>
                                          </p:val>
                                        </p:tav>
                                      </p:tavLst>
                                    </p:anim>
                                    <p:anim calcmode="lin" valueType="num">
                                      <p:cBhvr>
                                        <p:cTn id="15" dur="800" decel="100000" fill="hold"/>
                                        <p:tgtEl>
                                          <p:spTgt spid="129027">
                                            <p:bg/>
                                          </p:spTgt>
                                        </p:tgtEl>
                                        <p:attrNameLst>
                                          <p:attrName>ppt_x</p:attrName>
                                        </p:attrNameLst>
                                      </p:cBhvr>
                                      <p:tavLst>
                                        <p:tav tm="0">
                                          <p:val>
                                            <p:strVal val="#ppt_x+0.4"/>
                                          </p:val>
                                        </p:tav>
                                        <p:tav tm="100000">
                                          <p:val>
                                            <p:strVal val="#ppt_x-0.05"/>
                                          </p:val>
                                        </p:tav>
                                      </p:tavLst>
                                    </p:anim>
                                    <p:anim calcmode="lin" valueType="num">
                                      <p:cBhvr>
                                        <p:cTn id="16" dur="800" decel="100000" fill="hold"/>
                                        <p:tgtEl>
                                          <p:spTgt spid="129027">
                                            <p:bg/>
                                          </p:spTgt>
                                        </p:tgtEl>
                                        <p:attrNameLst>
                                          <p:attrName>ppt_y</p:attrName>
                                        </p:attrNameLst>
                                      </p:cBhvr>
                                      <p:tavLst>
                                        <p:tav tm="0">
                                          <p:val>
                                            <p:strVal val="#ppt_y-0.4"/>
                                          </p:val>
                                        </p:tav>
                                        <p:tav tm="100000">
                                          <p:val>
                                            <p:strVal val="#ppt_y+0.1"/>
                                          </p:val>
                                        </p:tav>
                                      </p:tavLst>
                                    </p:anim>
                                    <p:anim calcmode="lin" valueType="num">
                                      <p:cBhvr>
                                        <p:cTn id="17" dur="200" accel="100000" fill="hold">
                                          <p:stCondLst>
                                            <p:cond delay="800"/>
                                          </p:stCondLst>
                                        </p:cTn>
                                        <p:tgtEl>
                                          <p:spTgt spid="129027">
                                            <p:bg/>
                                          </p:spTgt>
                                        </p:tgtEl>
                                        <p:attrNameLst>
                                          <p:attrName>ppt_x</p:attrName>
                                        </p:attrNameLst>
                                      </p:cBhvr>
                                      <p:tavLst>
                                        <p:tav tm="0">
                                          <p:val>
                                            <p:strVal val="#ppt_x-0.05"/>
                                          </p:val>
                                        </p:tav>
                                        <p:tav tm="100000">
                                          <p:val>
                                            <p:strVal val="#ppt_x"/>
                                          </p:val>
                                        </p:tav>
                                      </p:tavLst>
                                    </p:anim>
                                    <p:anim calcmode="lin" valueType="num">
                                      <p:cBhvr>
                                        <p:cTn id="18" dur="200" accel="100000" fill="hold">
                                          <p:stCondLst>
                                            <p:cond delay="800"/>
                                          </p:stCondLst>
                                        </p:cTn>
                                        <p:tgtEl>
                                          <p:spTgt spid="129027">
                                            <p:bg/>
                                          </p:spTgt>
                                        </p:tgtEl>
                                        <p:attrNameLst>
                                          <p:attrName>ppt_y</p:attrName>
                                        </p:attrNameLst>
                                      </p:cBhvr>
                                      <p:tavLst>
                                        <p:tav tm="0">
                                          <p:val>
                                            <p:strVal val="#ppt_y+0.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0" presetClass="entr" presetSubtype="0" fill="hold" grpId="0" nodeType="clickEffect">
                                  <p:stCondLst>
                                    <p:cond delay="0"/>
                                  </p:stCondLst>
                                  <p:childTnLst>
                                    <p:set>
                                      <p:cBhvr>
                                        <p:cTn id="22" dur="1" fill="hold">
                                          <p:stCondLst>
                                            <p:cond delay="0"/>
                                          </p:stCondLst>
                                        </p:cTn>
                                        <p:tgtEl>
                                          <p:spTgt spid="129027">
                                            <p:txEl>
                                              <p:pRg st="0" end="0"/>
                                            </p:txEl>
                                          </p:spTgt>
                                        </p:tgtEl>
                                        <p:attrNameLst>
                                          <p:attrName>style.visibility</p:attrName>
                                        </p:attrNameLst>
                                      </p:cBhvr>
                                      <p:to>
                                        <p:strVal val="visible"/>
                                      </p:to>
                                    </p:set>
                                    <p:animEffect transition="in" filter="fade">
                                      <p:cBhvr>
                                        <p:cTn id="23" dur="800" decel="100000"/>
                                        <p:tgtEl>
                                          <p:spTgt spid="129027">
                                            <p:txEl>
                                              <p:pRg st="0" end="0"/>
                                            </p:txEl>
                                          </p:spTgt>
                                        </p:tgtEl>
                                      </p:cBhvr>
                                    </p:animEffect>
                                    <p:anim calcmode="lin" valueType="num">
                                      <p:cBhvr>
                                        <p:cTn id="24" dur="800" decel="100000" fill="hold"/>
                                        <p:tgtEl>
                                          <p:spTgt spid="129027">
                                            <p:txEl>
                                              <p:pRg st="0" end="0"/>
                                            </p:txEl>
                                          </p:spTgt>
                                        </p:tgtEl>
                                        <p:attrNameLst>
                                          <p:attrName>style.rotation</p:attrName>
                                        </p:attrNameLst>
                                      </p:cBhvr>
                                      <p:tavLst>
                                        <p:tav tm="0">
                                          <p:val>
                                            <p:fltVal val="-90"/>
                                          </p:val>
                                        </p:tav>
                                        <p:tav tm="100000">
                                          <p:val>
                                            <p:fltVal val="0"/>
                                          </p:val>
                                        </p:tav>
                                      </p:tavLst>
                                    </p:anim>
                                    <p:anim calcmode="lin" valueType="num">
                                      <p:cBhvr>
                                        <p:cTn id="25" dur="800" decel="100000" fill="hold"/>
                                        <p:tgtEl>
                                          <p:spTgt spid="129027">
                                            <p:txEl>
                                              <p:pRg st="0" end="0"/>
                                            </p:txEl>
                                          </p:spTgt>
                                        </p:tgtEl>
                                        <p:attrNameLst>
                                          <p:attrName>ppt_x</p:attrName>
                                        </p:attrNameLst>
                                      </p:cBhvr>
                                      <p:tavLst>
                                        <p:tav tm="0">
                                          <p:val>
                                            <p:strVal val="#ppt_x+0.4"/>
                                          </p:val>
                                        </p:tav>
                                        <p:tav tm="100000">
                                          <p:val>
                                            <p:strVal val="#ppt_x-0.05"/>
                                          </p:val>
                                        </p:tav>
                                      </p:tavLst>
                                    </p:anim>
                                    <p:anim calcmode="lin" valueType="num">
                                      <p:cBhvr>
                                        <p:cTn id="26" dur="800" decel="100000" fill="hold"/>
                                        <p:tgtEl>
                                          <p:spTgt spid="129027">
                                            <p:txEl>
                                              <p:pRg st="0" end="0"/>
                                            </p:txEl>
                                          </p:spTgt>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129027">
                                            <p:txEl>
                                              <p:pRg st="0" end="0"/>
                                            </p:txEl>
                                          </p:spTgt>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129027">
                                            <p:txEl>
                                              <p:pRg st="0" end="0"/>
                                            </p:txEl>
                                          </p:spTgt>
                                        </p:tgtEl>
                                        <p:attrNameLst>
                                          <p:attrName>ppt_y</p:attrName>
                                        </p:attrNameLst>
                                      </p:cBhvr>
                                      <p:tavLst>
                                        <p:tav tm="0">
                                          <p:val>
                                            <p:strVal val="#ppt_y+0.1"/>
                                          </p:val>
                                        </p:tav>
                                        <p:tav tm="100000">
                                          <p:val>
                                            <p:strVal val="#ppt_y"/>
                                          </p:val>
                                        </p:tav>
                                      </p:tavLst>
                                    </p:anim>
                                  </p:childTnLst>
                                </p:cTn>
                              </p:par>
                            </p:childTnLst>
                          </p:cTn>
                        </p:par>
                        <p:par>
                          <p:cTn id="29" fill="hold">
                            <p:stCondLst>
                              <p:cond delay="1000"/>
                            </p:stCondLst>
                            <p:childTnLst>
                              <p:par>
                                <p:cTn id="30" presetID="22" presetClass="entr" presetSubtype="1"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up)">
                                      <p:cBhvr>
                                        <p:cTn id="3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6" grpId="0" animBg="1"/>
      <p:bldP spid="129027" grpId="0" build="p" animBg="1"/>
    </p:bld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7000" r="-17000"/>
          </a:stretch>
        </a:blipFill>
        <a:effectLst/>
      </p:bgPr>
    </p:bg>
    <p:spTree>
      <p:nvGrpSpPr>
        <p:cNvPr id="1" name=""/>
        <p:cNvGrpSpPr/>
        <p:nvPr/>
      </p:nvGrpSpPr>
      <p:grpSpPr>
        <a:xfrm>
          <a:off x="0" y="0"/>
          <a:ext cx="0" cy="0"/>
          <a:chOff x="0" y="0"/>
          <a:chExt cx="0" cy="0"/>
        </a:xfrm>
      </p:grpSpPr>
      <p:sp>
        <p:nvSpPr>
          <p:cNvPr id="100355" name="Rectangle 3"/>
          <p:cNvSpPr>
            <a:spLocks noGrp="1" noChangeArrowheads="1"/>
          </p:cNvSpPr>
          <p:nvPr>
            <p:ph type="body" idx="1"/>
          </p:nvPr>
        </p:nvSpPr>
        <p:spPr>
          <a:xfrm>
            <a:off x="457200" y="1052736"/>
            <a:ext cx="8458200" cy="4114800"/>
          </a:xfrm>
        </p:spPr>
        <p:txBody>
          <a:bodyPr/>
          <a:lstStyle/>
          <a:p>
            <a:pPr algn="r" rtl="1">
              <a:buSzPct val="130000"/>
              <a:buBlip>
                <a:blip r:embed="rId3"/>
              </a:buBlip>
            </a:pPr>
            <a:r>
              <a:rPr lang="en-US" sz="2800" dirty="0"/>
              <a:t> </a:t>
            </a:r>
            <a:r>
              <a:rPr lang="ar-SA" sz="2400" dirty="0">
                <a:cs typeface="AL-Mohanad Bold" pitchFamily="2" charset="-78"/>
              </a:rPr>
              <a:t>صمم تنظيم للبوابات المنطقية التي تنفذ الدالة المنطقية التالية:</a:t>
            </a:r>
            <a:endParaRPr lang="en-US" sz="2400" dirty="0">
              <a:cs typeface="AL-Mohanad Bold" pitchFamily="2" charset="-78"/>
            </a:endParaRPr>
          </a:p>
          <a:p>
            <a:pPr marL="0" indent="0" algn="ctr" rtl="1">
              <a:buNone/>
            </a:pPr>
            <a:r>
              <a:rPr lang="ar-SA" sz="2400" b="1" dirty="0">
                <a:effectLst>
                  <a:outerShdw blurRad="38100" dist="38100" dir="2700000" algn="tl">
                    <a:srgbClr val="000000">
                      <a:alpha val="43137"/>
                    </a:srgbClr>
                  </a:outerShdw>
                </a:effectLst>
                <a:cs typeface="AL-Mohanad Bold" pitchFamily="2" charset="-78"/>
              </a:rPr>
              <a:t>   </a:t>
            </a:r>
            <a:r>
              <a:rPr lang="en-US" sz="2400" b="1" dirty="0">
                <a:effectLst>
                  <a:outerShdw blurRad="38100" dist="38100" dir="2700000" algn="tl">
                    <a:srgbClr val="000000">
                      <a:alpha val="43137"/>
                    </a:srgbClr>
                  </a:outerShdw>
                </a:effectLst>
                <a:cs typeface="AL-Mohanad Bold" pitchFamily="2" charset="-78"/>
              </a:rPr>
              <a:t>   F = X * Y ’ + Y * Z’</a:t>
            </a:r>
            <a:r>
              <a:rPr lang="ar-SA" sz="2400" b="1" dirty="0">
                <a:effectLst>
                  <a:outerShdw blurRad="38100" dist="38100" dir="2700000" algn="tl">
                    <a:srgbClr val="000000">
                      <a:alpha val="43137"/>
                    </a:srgbClr>
                  </a:outerShdw>
                </a:effectLst>
                <a:cs typeface="AL-Mohanad Bold" pitchFamily="2" charset="-78"/>
              </a:rPr>
              <a:t> </a:t>
            </a:r>
            <a:r>
              <a:rPr lang="ar-SA" sz="2400" dirty="0">
                <a:cs typeface="AL-Mohanad Bold" pitchFamily="2" charset="-78"/>
              </a:rPr>
              <a:t>وحدد جدول الحقيقة لها </a:t>
            </a:r>
            <a:endParaRPr lang="en-US" sz="2400" dirty="0">
              <a:cs typeface="AL-Mohanad Bold" pitchFamily="2" charset="-78"/>
            </a:endParaRPr>
          </a:p>
          <a:p>
            <a:pPr algn="r" rtl="1">
              <a:buSzPct val="141000"/>
              <a:buBlip>
                <a:blip r:embed="rId3"/>
              </a:buBlip>
            </a:pPr>
            <a:r>
              <a:rPr lang="ar-SA" sz="2400" dirty="0">
                <a:cs typeface="AL-Mohanad Bold" pitchFamily="2" charset="-78"/>
              </a:rPr>
              <a:t>الحل :  التصميم بالشكل </a:t>
            </a:r>
            <a:r>
              <a:rPr lang="ar-SA" sz="2400" dirty="0" err="1">
                <a:cs typeface="AL-Mohanad Bold" pitchFamily="2" charset="-78"/>
              </a:rPr>
              <a:t>الرسومي</a:t>
            </a:r>
            <a:r>
              <a:rPr lang="ar-SA" sz="2400" dirty="0">
                <a:cs typeface="AL-Mohanad Bold" pitchFamily="2" charset="-78"/>
              </a:rPr>
              <a:t> كما في الشكل </a:t>
            </a:r>
            <a:r>
              <a:rPr lang="en-US" sz="2400" dirty="0">
                <a:cs typeface="AL-Mohanad Bold" pitchFamily="2" charset="-78"/>
              </a:rPr>
              <a:t> </a:t>
            </a:r>
          </a:p>
          <a:p>
            <a:pPr algn="l">
              <a:buNone/>
            </a:pPr>
            <a:r>
              <a:rPr lang="en-US" sz="2400" dirty="0">
                <a:cs typeface="AL-Mohanad Bold" pitchFamily="2" charset="-78"/>
              </a:rPr>
              <a:t> </a:t>
            </a:r>
            <a:r>
              <a:rPr lang="ar-SA" sz="2400" dirty="0">
                <a:cs typeface="AL-Mohanad Bold" pitchFamily="2" charset="-78"/>
              </a:rPr>
              <a:t>شكل تنظيم البوابات المنطقية للدالة :</a:t>
            </a:r>
            <a:endParaRPr lang="en-US" sz="2400" dirty="0">
              <a:cs typeface="AL-Mohanad Bold" pitchFamily="2" charset="-78"/>
            </a:endParaRPr>
          </a:p>
          <a:p>
            <a:pPr algn="r">
              <a:buNone/>
            </a:pPr>
            <a:r>
              <a:rPr lang="ar-SA" sz="2400" dirty="0">
                <a:cs typeface="AL-Mohanad Bold" pitchFamily="2" charset="-78"/>
              </a:rPr>
              <a:t>      وجدول الحقيقة لها :</a:t>
            </a:r>
            <a:endParaRPr lang="en-US" sz="2400" dirty="0">
              <a:cs typeface="AL-Mohanad Bold" pitchFamily="2" charset="-78"/>
            </a:endParaRPr>
          </a:p>
          <a:p>
            <a:pPr algn="r" rtl="1">
              <a:buNone/>
            </a:pPr>
            <a:endParaRPr lang="ar-SA" sz="2400" dirty="0"/>
          </a:p>
        </p:txBody>
      </p:sp>
      <p:sp>
        <p:nvSpPr>
          <p:cNvPr id="4" name="Rectangle 2"/>
          <p:cNvSpPr txBox="1">
            <a:spLocks noChangeArrowheads="1"/>
          </p:cNvSpPr>
          <p:nvPr/>
        </p:nvSpPr>
        <p:spPr bwMode="auto">
          <a:xfrm>
            <a:off x="0" y="163713"/>
            <a:ext cx="9144000" cy="699028"/>
          </a:xfrm>
          <a:prstGeom prst="rect">
            <a:avLst/>
          </a:prstGeom>
          <a:solidFill>
            <a:schemeClr val="bg1">
              <a:lumMod val="65000"/>
            </a:schemeClr>
          </a:solidFill>
          <a:ln w="9525">
            <a:noFill/>
            <a:miter lim="800000"/>
            <a:headEnd/>
            <a:tailEnd/>
          </a:ln>
          <a:effectLst>
            <a:glow rad="139700">
              <a:schemeClr val="bg1">
                <a:lumMod val="50000"/>
                <a:alpha val="40000"/>
              </a:schemeClr>
            </a:glow>
          </a:effectLst>
          <a:scene3d>
            <a:camera prst="orthographicFront">
              <a:rot lat="0" lon="0" rev="0"/>
            </a:camera>
            <a:lightRig rig="chilly" dir="t">
              <a:rot lat="0" lon="0" rev="18480000"/>
            </a:lightRig>
          </a:scene3d>
          <a:sp3d prstMaterial="clear">
            <a:bevelT h="63500"/>
          </a:sp3d>
        </p:spPr>
        <p:txBody>
          <a:bodyPr vert="horz" wrap="square" lIns="92075" tIns="72000" rIns="92075" bIns="0" numCol="1" rtlCol="1" anchor="ctr" anchorCtr="0" compatLnSpc="1">
            <a:prstTxWarp prst="textNoShape">
              <a:avLst/>
            </a:prstTxWarp>
            <a:spAutoFit/>
          </a:bodyPr>
          <a:lstStyle>
            <a:defPPr>
              <a:defRPr lang="en-US"/>
            </a:defPPr>
            <a:lvl1pPr algn="r" defTabSz="685800" eaLnBrk="0" hangingPunct="0">
              <a:lnSpc>
                <a:spcPct val="90000"/>
              </a:lnSpc>
              <a:defRPr sz="4000">
                <a:ln w="0"/>
                <a:solidFill>
                  <a:srgbClr val="FF0000"/>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pPr algn="ctr" rtl="0" fontAlgn="base">
              <a:spcBef>
                <a:spcPct val="0"/>
              </a:spcBef>
              <a:spcAft>
                <a:spcPct val="0"/>
              </a:spcAft>
            </a:pPr>
            <a:r>
              <a:rPr lang="ar-SA" sz="4400" dirty="0">
                <a:ln w="18415" cmpd="sng">
                  <a:noFill/>
                  <a:prstDash val="solid"/>
                </a:ln>
                <a:solidFill>
                  <a:srgbClr val="FFFFFF"/>
                </a:solidFill>
                <a:effectLst>
                  <a:glow rad="101600">
                    <a:schemeClr val="bg1">
                      <a:lumMod val="50000"/>
                      <a:alpha val="60000"/>
                    </a:schemeClr>
                  </a:glow>
                  <a:outerShdw blurRad="63500" dir="3600000" algn="tl" rotWithShape="0">
                    <a:srgbClr val="000000">
                      <a:alpha val="70000"/>
                    </a:srgbClr>
                  </a:outerShdw>
                </a:effectLst>
                <a:cs typeface="Shurooq 07" pitchFamily="2" charset="-78"/>
              </a:rPr>
              <a:t> التمثيل الرياضي لعمل البوابة المنطقية</a:t>
            </a:r>
            <a:endParaRPr lang="en-US" sz="4400" dirty="0">
              <a:ln w="18415" cmpd="sng">
                <a:noFill/>
                <a:prstDash val="solid"/>
              </a:ln>
              <a:solidFill>
                <a:srgbClr val="FFFFFF"/>
              </a:solidFill>
              <a:effectLst>
                <a:glow rad="101600">
                  <a:schemeClr val="bg1">
                    <a:lumMod val="50000"/>
                    <a:alpha val="60000"/>
                  </a:schemeClr>
                </a:glow>
                <a:outerShdw blurRad="63500" dir="3600000" algn="tl" rotWithShape="0">
                  <a:srgbClr val="000000">
                    <a:alpha val="70000"/>
                  </a:srgbClr>
                </a:outerShdw>
              </a:effectLst>
              <a:cs typeface="Shurooq 07" pitchFamily="2" charset="-78"/>
            </a:endParaRPr>
          </a:p>
        </p:txBody>
      </p:sp>
      <p:pic>
        <p:nvPicPr>
          <p:cNvPr id="5" name="Picture 4"/>
          <p:cNvPicPr/>
          <p:nvPr/>
        </p:nvPicPr>
        <p:blipFill>
          <a:blip r:embed="rId4" cstate="print">
            <a:clrChange>
              <a:clrFrom>
                <a:srgbClr val="FFFFFF"/>
              </a:clrFrom>
              <a:clrTo>
                <a:srgbClr val="FFFFFF">
                  <a:alpha val="0"/>
                </a:srgbClr>
              </a:clrTo>
            </a:clrChange>
          </a:blip>
          <a:srcRect/>
          <a:stretch>
            <a:fillRect/>
          </a:stretch>
        </p:blipFill>
        <p:spPr bwMode="auto">
          <a:xfrm>
            <a:off x="-36512" y="2852936"/>
            <a:ext cx="5256584" cy="2418184"/>
          </a:xfrm>
          <a:prstGeom prst="rect">
            <a:avLst/>
          </a:prstGeom>
          <a:noFill/>
          <a:ln w="9525">
            <a:noFill/>
            <a:miter lim="800000"/>
            <a:headEnd/>
            <a:tailEnd/>
          </a:ln>
        </p:spPr>
      </p:pic>
      <p:graphicFrame>
        <p:nvGraphicFramePr>
          <p:cNvPr id="6" name="Table 5"/>
          <p:cNvGraphicFramePr>
            <a:graphicFrameLocks noGrp="1"/>
          </p:cNvGraphicFramePr>
          <p:nvPr>
            <p:extLst>
              <p:ext uri="{D42A27DB-BD31-4B8C-83A1-F6EECF244321}">
                <p14:modId xmlns:p14="http://schemas.microsoft.com/office/powerpoint/2010/main" val="1273400613"/>
              </p:ext>
            </p:extLst>
          </p:nvPr>
        </p:nvGraphicFramePr>
        <p:xfrm>
          <a:off x="5188075" y="3356992"/>
          <a:ext cx="3632397" cy="3291840"/>
        </p:xfrm>
        <a:graphic>
          <a:graphicData uri="http://schemas.openxmlformats.org/drawingml/2006/table">
            <a:tbl>
              <a:tblPr rtl="1">
                <a:effectLst>
                  <a:innerShdw blurRad="114300">
                    <a:prstClr val="black"/>
                  </a:innerShdw>
                </a:effectLst>
              </a:tblPr>
              <a:tblGrid>
                <a:gridCol w="1024217">
                  <a:extLst>
                    <a:ext uri="{9D8B030D-6E8A-4147-A177-3AD203B41FA5}">
                      <a16:colId xmlns:a16="http://schemas.microsoft.com/office/drawing/2014/main" val="20000"/>
                    </a:ext>
                  </a:extLst>
                </a:gridCol>
                <a:gridCol w="797936">
                  <a:extLst>
                    <a:ext uri="{9D8B030D-6E8A-4147-A177-3AD203B41FA5}">
                      <a16:colId xmlns:a16="http://schemas.microsoft.com/office/drawing/2014/main" val="20001"/>
                    </a:ext>
                  </a:extLst>
                </a:gridCol>
                <a:gridCol w="869394">
                  <a:extLst>
                    <a:ext uri="{9D8B030D-6E8A-4147-A177-3AD203B41FA5}">
                      <a16:colId xmlns:a16="http://schemas.microsoft.com/office/drawing/2014/main" val="20002"/>
                    </a:ext>
                  </a:extLst>
                </a:gridCol>
                <a:gridCol w="940850">
                  <a:extLst>
                    <a:ext uri="{9D8B030D-6E8A-4147-A177-3AD203B41FA5}">
                      <a16:colId xmlns:a16="http://schemas.microsoft.com/office/drawing/2014/main" val="20003"/>
                    </a:ext>
                  </a:extLst>
                </a:gridCol>
              </a:tblGrid>
              <a:tr h="331063">
                <a:tc>
                  <a:txBody>
                    <a:bodyPr/>
                    <a:lstStyle/>
                    <a:p>
                      <a:pPr marL="0" marR="0" algn="ctr" rtl="1">
                        <a:spcBef>
                          <a:spcPts val="0"/>
                        </a:spcBef>
                        <a:spcAft>
                          <a:spcPts val="0"/>
                        </a:spcAft>
                      </a:pPr>
                      <a:r>
                        <a:rPr lang="ar-SA" sz="2200" dirty="0">
                          <a:latin typeface="ae_Dimnah" pitchFamily="18" charset="-78"/>
                          <a:ea typeface="Times New Roman"/>
                          <a:cs typeface="ae_Dimnah" pitchFamily="18" charset="-78"/>
                        </a:rPr>
                        <a:t>المخرج</a:t>
                      </a:r>
                      <a:r>
                        <a:rPr lang="en-US" sz="2400" dirty="0">
                          <a:latin typeface="Sakkal Majalla"/>
                          <a:ea typeface="Times New Roman"/>
                          <a:cs typeface="Akhbar MT"/>
                        </a:rPr>
                        <a:t>F</a:t>
                      </a:r>
                      <a:r>
                        <a:rPr lang="en-US" sz="2400" dirty="0">
                          <a:latin typeface="Akhbar MT"/>
                          <a:ea typeface="Times New Roman"/>
                          <a:cs typeface="Arial"/>
                        </a:rPr>
                        <a:t> </a:t>
                      </a:r>
                      <a:endParaRPr lang="en-US" sz="1800" dirty="0">
                        <a:latin typeface="Times New Roman"/>
                        <a:ea typeface="Times New Roman"/>
                        <a:cs typeface="Arial"/>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65000"/>
                      </a:schemeClr>
                    </a:solidFill>
                  </a:tcPr>
                </a:tc>
                <a:tc>
                  <a:txBody>
                    <a:bodyPr/>
                    <a:lstStyle/>
                    <a:p>
                      <a:pPr marL="0" marR="0" algn="ctr" rtl="1">
                        <a:spcBef>
                          <a:spcPts val="0"/>
                        </a:spcBef>
                        <a:spcAft>
                          <a:spcPts val="0"/>
                        </a:spcAft>
                      </a:pPr>
                      <a:r>
                        <a:rPr lang="en-US" sz="2400" dirty="0">
                          <a:latin typeface="Sakkal Majalla"/>
                          <a:ea typeface="Times New Roman"/>
                          <a:cs typeface="Akhbar MT"/>
                        </a:rPr>
                        <a:t>Z</a:t>
                      </a:r>
                      <a:endParaRPr lang="en-US" sz="1800" dirty="0">
                        <a:latin typeface="Times New Roman"/>
                        <a:ea typeface="Times New Roman"/>
                        <a:cs typeface="Arial"/>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65000"/>
                      </a:schemeClr>
                    </a:solidFill>
                  </a:tcPr>
                </a:tc>
                <a:tc>
                  <a:txBody>
                    <a:bodyPr/>
                    <a:lstStyle/>
                    <a:p>
                      <a:pPr marL="0" marR="0" algn="ctr" rtl="1">
                        <a:spcBef>
                          <a:spcPts val="0"/>
                        </a:spcBef>
                        <a:spcAft>
                          <a:spcPts val="0"/>
                        </a:spcAft>
                      </a:pPr>
                      <a:r>
                        <a:rPr lang="en-US" sz="2400" dirty="0">
                          <a:latin typeface="Sakkal Majalla"/>
                          <a:ea typeface="Times New Roman"/>
                          <a:cs typeface="Akhbar MT"/>
                        </a:rPr>
                        <a:t>Y</a:t>
                      </a:r>
                      <a:endParaRPr lang="en-US" sz="1800" dirty="0">
                        <a:latin typeface="Times New Roman"/>
                        <a:ea typeface="Times New Roman"/>
                        <a:cs typeface="Arial"/>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65000"/>
                      </a:schemeClr>
                    </a:solidFill>
                  </a:tcPr>
                </a:tc>
                <a:tc>
                  <a:txBody>
                    <a:bodyPr/>
                    <a:lstStyle/>
                    <a:p>
                      <a:pPr marL="0" marR="0" algn="ctr" rtl="1">
                        <a:spcBef>
                          <a:spcPts val="0"/>
                        </a:spcBef>
                        <a:spcAft>
                          <a:spcPts val="0"/>
                        </a:spcAft>
                      </a:pPr>
                      <a:r>
                        <a:rPr lang="en-US" sz="2400" dirty="0">
                          <a:latin typeface="Sakkal Majalla"/>
                          <a:ea typeface="Times New Roman"/>
                          <a:cs typeface="Akhbar MT"/>
                        </a:rPr>
                        <a:t>X</a:t>
                      </a:r>
                      <a:endParaRPr lang="en-US" sz="1800" dirty="0">
                        <a:latin typeface="Times New Roman"/>
                        <a:ea typeface="Times New Roman"/>
                        <a:cs typeface="Arial"/>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0"/>
                  </a:ext>
                </a:extLst>
              </a:tr>
              <a:tr h="271556">
                <a:tc>
                  <a:txBody>
                    <a:bodyPr/>
                    <a:lstStyle/>
                    <a:p>
                      <a:pPr marL="0" marR="0" algn="ctr" rtl="1">
                        <a:spcBef>
                          <a:spcPts val="0"/>
                        </a:spcBef>
                        <a:spcAft>
                          <a:spcPts val="0"/>
                        </a:spcAft>
                      </a:pPr>
                      <a:r>
                        <a:rPr lang="en-US" sz="2400" dirty="0">
                          <a:latin typeface="Sakkal Majalla"/>
                          <a:ea typeface="Times New Roman"/>
                          <a:cs typeface="Akhbar MT"/>
                        </a:rPr>
                        <a:t>0</a:t>
                      </a:r>
                      <a:endParaRPr lang="en-US" sz="1800" dirty="0">
                        <a:latin typeface="Times New Roman"/>
                        <a:ea typeface="Times New Roman"/>
                        <a:cs typeface="Arial"/>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rtl="0">
                        <a:spcBef>
                          <a:spcPts val="0"/>
                        </a:spcBef>
                        <a:spcAft>
                          <a:spcPts val="0"/>
                        </a:spcAft>
                      </a:pPr>
                      <a:r>
                        <a:rPr lang="en-US" sz="2400" dirty="0">
                          <a:latin typeface="Sakkal Majalla"/>
                          <a:ea typeface="Times New Roman"/>
                          <a:cs typeface="Akhbar MT"/>
                        </a:rPr>
                        <a:t>0</a:t>
                      </a:r>
                      <a:endParaRPr lang="en-US" sz="1800" dirty="0">
                        <a:latin typeface="Times New Roman"/>
                        <a:ea typeface="Times New Roman"/>
                        <a:cs typeface="Arial"/>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rtl="0">
                        <a:spcBef>
                          <a:spcPts val="0"/>
                        </a:spcBef>
                        <a:spcAft>
                          <a:spcPts val="0"/>
                        </a:spcAft>
                      </a:pPr>
                      <a:r>
                        <a:rPr lang="en-US" sz="2400" dirty="0">
                          <a:latin typeface="Sakkal Majalla"/>
                          <a:ea typeface="Times New Roman"/>
                          <a:cs typeface="Akhbar MT"/>
                        </a:rPr>
                        <a:t>0</a:t>
                      </a:r>
                      <a:endParaRPr lang="en-US" sz="1800" dirty="0">
                        <a:latin typeface="Times New Roman"/>
                        <a:ea typeface="Times New Roman"/>
                        <a:cs typeface="Arial"/>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rtl="0">
                        <a:spcBef>
                          <a:spcPts val="0"/>
                        </a:spcBef>
                        <a:spcAft>
                          <a:spcPts val="0"/>
                        </a:spcAft>
                      </a:pPr>
                      <a:r>
                        <a:rPr lang="en-US" sz="2400" dirty="0">
                          <a:latin typeface="Sakkal Majalla"/>
                          <a:ea typeface="Times New Roman"/>
                          <a:cs typeface="Akhbar MT"/>
                        </a:rPr>
                        <a:t>0</a:t>
                      </a:r>
                      <a:endParaRPr lang="en-US" sz="1800" dirty="0">
                        <a:latin typeface="Times New Roman"/>
                        <a:ea typeface="Times New Roman"/>
                        <a:cs typeface="Arial"/>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71556">
                <a:tc>
                  <a:txBody>
                    <a:bodyPr/>
                    <a:lstStyle/>
                    <a:p>
                      <a:pPr marL="0" marR="0" algn="ctr" rtl="1">
                        <a:spcBef>
                          <a:spcPts val="0"/>
                        </a:spcBef>
                        <a:spcAft>
                          <a:spcPts val="0"/>
                        </a:spcAft>
                      </a:pPr>
                      <a:r>
                        <a:rPr lang="en-US" sz="2400" dirty="0">
                          <a:latin typeface="Sakkal Majalla"/>
                          <a:ea typeface="Times New Roman"/>
                          <a:cs typeface="Akhbar MT"/>
                        </a:rPr>
                        <a:t>0</a:t>
                      </a:r>
                      <a:endParaRPr lang="en-US" sz="1800" dirty="0">
                        <a:latin typeface="Times New Roman"/>
                        <a:ea typeface="Times New Roman"/>
                        <a:cs typeface="Arial"/>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rtl="0">
                        <a:spcBef>
                          <a:spcPts val="0"/>
                        </a:spcBef>
                        <a:spcAft>
                          <a:spcPts val="0"/>
                        </a:spcAft>
                      </a:pPr>
                      <a:r>
                        <a:rPr lang="en-US" sz="2400" dirty="0">
                          <a:latin typeface="Sakkal Majalla"/>
                          <a:ea typeface="Times New Roman"/>
                          <a:cs typeface="Akhbar MT"/>
                        </a:rPr>
                        <a:t>1</a:t>
                      </a:r>
                      <a:endParaRPr lang="en-US" sz="1800" dirty="0">
                        <a:latin typeface="Times New Roman"/>
                        <a:ea typeface="Times New Roman"/>
                        <a:cs typeface="Arial"/>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rtl="0">
                        <a:spcBef>
                          <a:spcPts val="0"/>
                        </a:spcBef>
                        <a:spcAft>
                          <a:spcPts val="0"/>
                        </a:spcAft>
                      </a:pPr>
                      <a:r>
                        <a:rPr lang="en-US" sz="2400" dirty="0">
                          <a:latin typeface="Sakkal Majalla"/>
                          <a:ea typeface="Times New Roman"/>
                          <a:cs typeface="Akhbar MT"/>
                        </a:rPr>
                        <a:t>0</a:t>
                      </a:r>
                      <a:endParaRPr lang="en-US" sz="1800" dirty="0">
                        <a:latin typeface="Times New Roman"/>
                        <a:ea typeface="Times New Roman"/>
                        <a:cs typeface="Arial"/>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rtl="0">
                        <a:spcBef>
                          <a:spcPts val="0"/>
                        </a:spcBef>
                        <a:spcAft>
                          <a:spcPts val="0"/>
                        </a:spcAft>
                      </a:pPr>
                      <a:r>
                        <a:rPr lang="en-US" sz="2400" dirty="0">
                          <a:latin typeface="Sakkal Majalla"/>
                          <a:ea typeface="Times New Roman"/>
                          <a:cs typeface="Akhbar MT"/>
                        </a:rPr>
                        <a:t>0</a:t>
                      </a:r>
                      <a:endParaRPr lang="en-US" sz="1800" dirty="0">
                        <a:latin typeface="Times New Roman"/>
                        <a:ea typeface="Times New Roman"/>
                        <a:cs typeface="Arial"/>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71556">
                <a:tc>
                  <a:txBody>
                    <a:bodyPr/>
                    <a:lstStyle/>
                    <a:p>
                      <a:pPr marL="0" marR="0" algn="ctr" rtl="1">
                        <a:spcBef>
                          <a:spcPts val="0"/>
                        </a:spcBef>
                        <a:spcAft>
                          <a:spcPts val="0"/>
                        </a:spcAft>
                      </a:pPr>
                      <a:r>
                        <a:rPr lang="en-US" sz="2400" dirty="0">
                          <a:latin typeface="Sakkal Majalla"/>
                          <a:ea typeface="Times New Roman"/>
                          <a:cs typeface="Akhbar MT"/>
                        </a:rPr>
                        <a:t>1</a:t>
                      </a:r>
                      <a:endParaRPr lang="en-US" sz="1800" dirty="0">
                        <a:latin typeface="Times New Roman"/>
                        <a:ea typeface="Times New Roman"/>
                        <a:cs typeface="Arial"/>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rtl="0">
                        <a:spcBef>
                          <a:spcPts val="0"/>
                        </a:spcBef>
                        <a:spcAft>
                          <a:spcPts val="0"/>
                        </a:spcAft>
                      </a:pPr>
                      <a:r>
                        <a:rPr lang="en-US" sz="2400" dirty="0">
                          <a:latin typeface="Sakkal Majalla"/>
                          <a:ea typeface="Times New Roman"/>
                          <a:cs typeface="Akhbar MT"/>
                        </a:rPr>
                        <a:t>0</a:t>
                      </a:r>
                      <a:endParaRPr lang="en-US" sz="1800" dirty="0">
                        <a:latin typeface="Times New Roman"/>
                        <a:ea typeface="Times New Roman"/>
                        <a:cs typeface="Arial"/>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rtl="0">
                        <a:spcBef>
                          <a:spcPts val="0"/>
                        </a:spcBef>
                        <a:spcAft>
                          <a:spcPts val="0"/>
                        </a:spcAft>
                      </a:pPr>
                      <a:r>
                        <a:rPr lang="en-US" sz="2400" dirty="0">
                          <a:latin typeface="Sakkal Majalla"/>
                          <a:ea typeface="Times New Roman"/>
                          <a:cs typeface="Akhbar MT"/>
                        </a:rPr>
                        <a:t>1</a:t>
                      </a:r>
                      <a:endParaRPr lang="en-US" sz="1800" dirty="0">
                        <a:latin typeface="Times New Roman"/>
                        <a:ea typeface="Times New Roman"/>
                        <a:cs typeface="Arial"/>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rtl="0">
                        <a:spcBef>
                          <a:spcPts val="0"/>
                        </a:spcBef>
                        <a:spcAft>
                          <a:spcPts val="0"/>
                        </a:spcAft>
                      </a:pPr>
                      <a:r>
                        <a:rPr lang="en-US" sz="2400" dirty="0">
                          <a:latin typeface="Sakkal Majalla"/>
                          <a:ea typeface="Times New Roman"/>
                          <a:cs typeface="Akhbar MT"/>
                        </a:rPr>
                        <a:t>0 </a:t>
                      </a:r>
                      <a:endParaRPr lang="en-US" sz="1800" dirty="0">
                        <a:latin typeface="Times New Roman"/>
                        <a:ea typeface="Times New Roman"/>
                        <a:cs typeface="Arial"/>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71556">
                <a:tc>
                  <a:txBody>
                    <a:bodyPr/>
                    <a:lstStyle/>
                    <a:p>
                      <a:pPr marL="0" marR="0" algn="ctr" rtl="1">
                        <a:spcBef>
                          <a:spcPts val="0"/>
                        </a:spcBef>
                        <a:spcAft>
                          <a:spcPts val="0"/>
                        </a:spcAft>
                      </a:pPr>
                      <a:r>
                        <a:rPr lang="en-US" sz="2400" dirty="0">
                          <a:latin typeface="Sakkal Majalla"/>
                          <a:ea typeface="Times New Roman"/>
                          <a:cs typeface="Akhbar MT"/>
                        </a:rPr>
                        <a:t>0</a:t>
                      </a:r>
                      <a:endParaRPr lang="en-US" sz="1800" dirty="0">
                        <a:latin typeface="Times New Roman"/>
                        <a:ea typeface="Times New Roman"/>
                        <a:cs typeface="Arial"/>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rtl="0">
                        <a:spcBef>
                          <a:spcPts val="0"/>
                        </a:spcBef>
                        <a:spcAft>
                          <a:spcPts val="0"/>
                        </a:spcAft>
                      </a:pPr>
                      <a:r>
                        <a:rPr lang="en-US" sz="2400" dirty="0">
                          <a:latin typeface="Sakkal Majalla"/>
                          <a:ea typeface="Times New Roman"/>
                          <a:cs typeface="Akhbar MT"/>
                        </a:rPr>
                        <a:t>1</a:t>
                      </a:r>
                      <a:endParaRPr lang="en-US" sz="1800" dirty="0">
                        <a:latin typeface="Times New Roman"/>
                        <a:ea typeface="Times New Roman"/>
                        <a:cs typeface="Arial"/>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rtl="0">
                        <a:spcBef>
                          <a:spcPts val="0"/>
                        </a:spcBef>
                        <a:spcAft>
                          <a:spcPts val="0"/>
                        </a:spcAft>
                      </a:pPr>
                      <a:r>
                        <a:rPr lang="en-US" sz="2400" dirty="0">
                          <a:latin typeface="Sakkal Majalla"/>
                          <a:ea typeface="Times New Roman"/>
                          <a:cs typeface="Akhbar MT"/>
                        </a:rPr>
                        <a:t>1</a:t>
                      </a:r>
                      <a:endParaRPr lang="en-US" sz="1800" dirty="0">
                        <a:latin typeface="Times New Roman"/>
                        <a:ea typeface="Times New Roman"/>
                        <a:cs typeface="Arial"/>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rtl="0">
                        <a:spcBef>
                          <a:spcPts val="0"/>
                        </a:spcBef>
                        <a:spcAft>
                          <a:spcPts val="0"/>
                        </a:spcAft>
                      </a:pPr>
                      <a:r>
                        <a:rPr lang="en-US" sz="2400" dirty="0">
                          <a:latin typeface="Sakkal Majalla"/>
                          <a:ea typeface="Times New Roman"/>
                          <a:cs typeface="Akhbar MT"/>
                        </a:rPr>
                        <a:t>0</a:t>
                      </a:r>
                      <a:endParaRPr lang="en-US" sz="1800" dirty="0">
                        <a:latin typeface="Times New Roman"/>
                        <a:ea typeface="Times New Roman"/>
                        <a:cs typeface="Arial"/>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71556">
                <a:tc>
                  <a:txBody>
                    <a:bodyPr/>
                    <a:lstStyle/>
                    <a:p>
                      <a:pPr marL="0" marR="0" algn="ctr" rtl="1">
                        <a:spcBef>
                          <a:spcPts val="0"/>
                        </a:spcBef>
                        <a:spcAft>
                          <a:spcPts val="0"/>
                        </a:spcAft>
                      </a:pPr>
                      <a:r>
                        <a:rPr lang="en-US" sz="2400" dirty="0">
                          <a:latin typeface="Sakkal Majalla"/>
                          <a:ea typeface="Times New Roman"/>
                          <a:cs typeface="Akhbar MT"/>
                        </a:rPr>
                        <a:t>1</a:t>
                      </a:r>
                      <a:endParaRPr lang="en-US" sz="1800" dirty="0">
                        <a:latin typeface="Times New Roman"/>
                        <a:ea typeface="Times New Roman"/>
                        <a:cs typeface="Arial"/>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rtl="0">
                        <a:spcBef>
                          <a:spcPts val="0"/>
                        </a:spcBef>
                        <a:spcAft>
                          <a:spcPts val="0"/>
                        </a:spcAft>
                      </a:pPr>
                      <a:r>
                        <a:rPr lang="en-US" sz="2400" dirty="0">
                          <a:latin typeface="Sakkal Majalla"/>
                          <a:ea typeface="Times New Roman"/>
                          <a:cs typeface="Akhbar MT"/>
                        </a:rPr>
                        <a:t>0</a:t>
                      </a:r>
                      <a:endParaRPr lang="en-US" sz="1800" dirty="0">
                        <a:latin typeface="Times New Roman"/>
                        <a:ea typeface="Times New Roman"/>
                        <a:cs typeface="Arial"/>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rtl="0">
                        <a:spcBef>
                          <a:spcPts val="0"/>
                        </a:spcBef>
                        <a:spcAft>
                          <a:spcPts val="0"/>
                        </a:spcAft>
                      </a:pPr>
                      <a:r>
                        <a:rPr lang="en-US" sz="2400" dirty="0">
                          <a:latin typeface="Sakkal Majalla"/>
                          <a:ea typeface="Times New Roman"/>
                          <a:cs typeface="Akhbar MT"/>
                        </a:rPr>
                        <a:t>0</a:t>
                      </a:r>
                      <a:endParaRPr lang="en-US" sz="1800" dirty="0">
                        <a:latin typeface="Times New Roman"/>
                        <a:ea typeface="Times New Roman"/>
                        <a:cs typeface="Arial"/>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rtl="0">
                        <a:spcBef>
                          <a:spcPts val="0"/>
                        </a:spcBef>
                        <a:spcAft>
                          <a:spcPts val="0"/>
                        </a:spcAft>
                      </a:pPr>
                      <a:r>
                        <a:rPr lang="en-US" sz="2400" dirty="0">
                          <a:latin typeface="Sakkal Majalla"/>
                          <a:ea typeface="Times New Roman"/>
                          <a:cs typeface="Akhbar MT"/>
                        </a:rPr>
                        <a:t>1</a:t>
                      </a:r>
                      <a:endParaRPr lang="en-US" sz="1800" dirty="0">
                        <a:latin typeface="Times New Roman"/>
                        <a:ea typeface="Times New Roman"/>
                        <a:cs typeface="Arial"/>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71556">
                <a:tc>
                  <a:txBody>
                    <a:bodyPr/>
                    <a:lstStyle/>
                    <a:p>
                      <a:pPr marL="0" marR="0" algn="ctr" rtl="1">
                        <a:spcBef>
                          <a:spcPts val="0"/>
                        </a:spcBef>
                        <a:spcAft>
                          <a:spcPts val="0"/>
                        </a:spcAft>
                      </a:pPr>
                      <a:r>
                        <a:rPr lang="en-US" sz="2400" dirty="0">
                          <a:latin typeface="Sakkal Majalla"/>
                          <a:ea typeface="Times New Roman"/>
                          <a:cs typeface="Akhbar MT"/>
                        </a:rPr>
                        <a:t>1</a:t>
                      </a:r>
                      <a:endParaRPr lang="en-US" sz="1800" dirty="0">
                        <a:latin typeface="Times New Roman"/>
                        <a:ea typeface="Times New Roman"/>
                        <a:cs typeface="Arial"/>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rtl="0">
                        <a:spcBef>
                          <a:spcPts val="0"/>
                        </a:spcBef>
                        <a:spcAft>
                          <a:spcPts val="0"/>
                        </a:spcAft>
                      </a:pPr>
                      <a:r>
                        <a:rPr lang="en-US" sz="2400" dirty="0">
                          <a:latin typeface="Sakkal Majalla"/>
                          <a:ea typeface="Times New Roman"/>
                          <a:cs typeface="Akhbar MT"/>
                        </a:rPr>
                        <a:t>1</a:t>
                      </a:r>
                      <a:endParaRPr lang="en-US" sz="1800" dirty="0">
                        <a:latin typeface="Times New Roman"/>
                        <a:ea typeface="Times New Roman"/>
                        <a:cs typeface="Arial"/>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rtl="0">
                        <a:spcBef>
                          <a:spcPts val="0"/>
                        </a:spcBef>
                        <a:spcAft>
                          <a:spcPts val="0"/>
                        </a:spcAft>
                      </a:pPr>
                      <a:r>
                        <a:rPr lang="en-US" sz="2400" dirty="0">
                          <a:latin typeface="Sakkal Majalla"/>
                          <a:ea typeface="Times New Roman"/>
                          <a:cs typeface="Akhbar MT"/>
                        </a:rPr>
                        <a:t>0</a:t>
                      </a:r>
                      <a:endParaRPr lang="en-US" sz="1800" dirty="0">
                        <a:latin typeface="Times New Roman"/>
                        <a:ea typeface="Times New Roman"/>
                        <a:cs typeface="Arial"/>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rtl="0">
                        <a:spcBef>
                          <a:spcPts val="0"/>
                        </a:spcBef>
                        <a:spcAft>
                          <a:spcPts val="0"/>
                        </a:spcAft>
                      </a:pPr>
                      <a:r>
                        <a:rPr lang="en-US" sz="2400" dirty="0">
                          <a:latin typeface="Sakkal Majalla"/>
                          <a:ea typeface="Times New Roman"/>
                          <a:cs typeface="Akhbar MT"/>
                        </a:rPr>
                        <a:t>1</a:t>
                      </a:r>
                      <a:endParaRPr lang="en-US" sz="1800" dirty="0">
                        <a:latin typeface="Times New Roman"/>
                        <a:ea typeface="Times New Roman"/>
                        <a:cs typeface="Arial"/>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71556">
                <a:tc>
                  <a:txBody>
                    <a:bodyPr/>
                    <a:lstStyle/>
                    <a:p>
                      <a:pPr marL="0" marR="0" algn="ctr" rtl="1">
                        <a:spcBef>
                          <a:spcPts val="0"/>
                        </a:spcBef>
                        <a:spcAft>
                          <a:spcPts val="0"/>
                        </a:spcAft>
                      </a:pPr>
                      <a:r>
                        <a:rPr lang="en-US" sz="2400" dirty="0">
                          <a:latin typeface="Sakkal Majalla"/>
                          <a:ea typeface="Times New Roman"/>
                          <a:cs typeface="Akhbar MT"/>
                        </a:rPr>
                        <a:t>1</a:t>
                      </a:r>
                      <a:endParaRPr lang="en-US" sz="1800" dirty="0">
                        <a:latin typeface="Times New Roman"/>
                        <a:ea typeface="Times New Roman"/>
                        <a:cs typeface="Arial"/>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rtl="0">
                        <a:spcBef>
                          <a:spcPts val="0"/>
                        </a:spcBef>
                        <a:spcAft>
                          <a:spcPts val="0"/>
                        </a:spcAft>
                      </a:pPr>
                      <a:r>
                        <a:rPr lang="en-US" sz="2400" dirty="0">
                          <a:latin typeface="Sakkal Majalla"/>
                          <a:ea typeface="Times New Roman"/>
                          <a:cs typeface="Akhbar MT"/>
                        </a:rPr>
                        <a:t>0</a:t>
                      </a:r>
                      <a:endParaRPr lang="en-US" sz="1800" dirty="0">
                        <a:latin typeface="Times New Roman"/>
                        <a:ea typeface="Times New Roman"/>
                        <a:cs typeface="Arial"/>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rtl="0">
                        <a:spcBef>
                          <a:spcPts val="0"/>
                        </a:spcBef>
                        <a:spcAft>
                          <a:spcPts val="0"/>
                        </a:spcAft>
                      </a:pPr>
                      <a:r>
                        <a:rPr lang="en-US" sz="2400" dirty="0">
                          <a:latin typeface="Sakkal Majalla"/>
                          <a:ea typeface="Times New Roman"/>
                          <a:cs typeface="Akhbar MT"/>
                        </a:rPr>
                        <a:t>1</a:t>
                      </a:r>
                      <a:endParaRPr lang="en-US" sz="1800" dirty="0">
                        <a:latin typeface="Times New Roman"/>
                        <a:ea typeface="Times New Roman"/>
                        <a:cs typeface="Arial"/>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rtl="0">
                        <a:spcBef>
                          <a:spcPts val="0"/>
                        </a:spcBef>
                        <a:spcAft>
                          <a:spcPts val="0"/>
                        </a:spcAft>
                      </a:pPr>
                      <a:r>
                        <a:rPr lang="en-US" sz="2400" dirty="0">
                          <a:latin typeface="Sakkal Majalla"/>
                          <a:ea typeface="Times New Roman"/>
                          <a:cs typeface="Akhbar MT"/>
                        </a:rPr>
                        <a:t>1</a:t>
                      </a:r>
                      <a:endParaRPr lang="en-US" sz="1800" dirty="0">
                        <a:latin typeface="Times New Roman"/>
                        <a:ea typeface="Times New Roman"/>
                        <a:cs typeface="Arial"/>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71556">
                <a:tc>
                  <a:txBody>
                    <a:bodyPr/>
                    <a:lstStyle/>
                    <a:p>
                      <a:pPr marL="0" marR="0" algn="ctr" rtl="1">
                        <a:spcBef>
                          <a:spcPts val="0"/>
                        </a:spcBef>
                        <a:spcAft>
                          <a:spcPts val="0"/>
                        </a:spcAft>
                      </a:pPr>
                      <a:r>
                        <a:rPr lang="en-US" sz="2400" dirty="0">
                          <a:latin typeface="Sakkal Majalla"/>
                          <a:ea typeface="Times New Roman"/>
                          <a:cs typeface="Akhbar MT"/>
                        </a:rPr>
                        <a:t>0</a:t>
                      </a:r>
                      <a:endParaRPr lang="en-US" sz="1800" dirty="0">
                        <a:latin typeface="Times New Roman"/>
                        <a:ea typeface="Times New Roman"/>
                        <a:cs typeface="Arial"/>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rtl="0">
                        <a:spcBef>
                          <a:spcPts val="0"/>
                        </a:spcBef>
                        <a:spcAft>
                          <a:spcPts val="0"/>
                        </a:spcAft>
                      </a:pPr>
                      <a:r>
                        <a:rPr lang="en-US" sz="2400" dirty="0">
                          <a:latin typeface="Sakkal Majalla"/>
                          <a:ea typeface="Times New Roman"/>
                          <a:cs typeface="Akhbar MT"/>
                        </a:rPr>
                        <a:t>1</a:t>
                      </a:r>
                      <a:endParaRPr lang="en-US" sz="1800" dirty="0">
                        <a:latin typeface="Times New Roman"/>
                        <a:ea typeface="Times New Roman"/>
                        <a:cs typeface="Arial"/>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rtl="1">
                        <a:spcBef>
                          <a:spcPts val="0"/>
                        </a:spcBef>
                        <a:spcAft>
                          <a:spcPts val="0"/>
                        </a:spcAft>
                      </a:pPr>
                      <a:r>
                        <a:rPr lang="en-US" sz="2400" dirty="0">
                          <a:latin typeface="Sakkal Majalla"/>
                          <a:ea typeface="Times New Roman"/>
                          <a:cs typeface="Akhbar MT"/>
                        </a:rPr>
                        <a:t>1</a:t>
                      </a:r>
                      <a:endParaRPr lang="en-US" sz="1800" dirty="0">
                        <a:latin typeface="Times New Roman"/>
                        <a:ea typeface="Times New Roman"/>
                        <a:cs typeface="Arial"/>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rtl="1">
                        <a:spcBef>
                          <a:spcPts val="0"/>
                        </a:spcBef>
                        <a:spcAft>
                          <a:spcPts val="0"/>
                        </a:spcAft>
                      </a:pPr>
                      <a:r>
                        <a:rPr lang="en-US" sz="2400" dirty="0">
                          <a:latin typeface="Sakkal Majalla"/>
                          <a:ea typeface="Times New Roman"/>
                          <a:cs typeface="Akhbar MT"/>
                        </a:rPr>
                        <a:t>1</a:t>
                      </a:r>
                      <a:r>
                        <a:rPr lang="en-US" sz="1800" baseline="0" dirty="0">
                          <a:latin typeface="Times New Roman"/>
                          <a:ea typeface="Times New Roman"/>
                          <a:cs typeface="Arial"/>
                        </a:rPr>
                        <a:t> </a:t>
                      </a:r>
                      <a:endParaRPr lang="en-US" sz="1800" dirty="0">
                        <a:latin typeface="Times New Roman"/>
                        <a:ea typeface="Times New Roman"/>
                        <a:cs typeface="Arial"/>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pic>
        <p:nvPicPr>
          <p:cNvPr id="7" name="صورة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5722565"/>
            <a:ext cx="1234827" cy="1234827"/>
          </a:xfrm>
          <a:prstGeom prst="rect">
            <a:avLst/>
          </a:prstGeom>
        </p:spPr>
      </p:pic>
    </p:spTree>
    <p:extLst>
      <p:ext uri="{BB962C8B-B14F-4D97-AF65-F5344CB8AC3E}">
        <p14:creationId xmlns:p14="http://schemas.microsoft.com/office/powerpoint/2010/main" val="340787066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nodeType="clickEffect">
                                  <p:stCondLst>
                                    <p:cond delay="0"/>
                                  </p:stCondLst>
                                  <p:iterate type="lt">
                                    <p:tmPct val="10000"/>
                                  </p:iterate>
                                  <p:childTnLst>
                                    <p:set>
                                      <p:cBhvr>
                                        <p:cTn id="13" dur="1" fill="hold">
                                          <p:stCondLst>
                                            <p:cond delay="0"/>
                                          </p:stCondLst>
                                        </p:cTn>
                                        <p:tgtEl>
                                          <p:spTgt spid="100355">
                                            <p:txEl>
                                              <p:pRg st="0" end="0"/>
                                            </p:txEl>
                                          </p:spTgt>
                                        </p:tgtEl>
                                        <p:attrNameLst>
                                          <p:attrName>style.visibility</p:attrName>
                                        </p:attrNameLst>
                                      </p:cBhvr>
                                      <p:to>
                                        <p:strVal val="visible"/>
                                      </p:to>
                                    </p:set>
                                    <p:anim calcmode="lin" valueType="num">
                                      <p:cBhvr>
                                        <p:cTn id="14" dur="500" fill="hold"/>
                                        <p:tgtEl>
                                          <p:spTgt spid="10035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100355">
                                            <p:txEl>
                                              <p:pRg st="0" end="0"/>
                                            </p:txEl>
                                          </p:spTgt>
                                        </p:tgtEl>
                                        <p:attrNameLst>
                                          <p:attrName>ppt_y</p:attrName>
                                        </p:attrNameLst>
                                      </p:cBhvr>
                                      <p:tavLst>
                                        <p:tav tm="0">
                                          <p:val>
                                            <p:strVal val="#ppt_y"/>
                                          </p:val>
                                        </p:tav>
                                        <p:tav tm="100000">
                                          <p:val>
                                            <p:strVal val="#ppt_y"/>
                                          </p:val>
                                        </p:tav>
                                      </p:tavLst>
                                    </p:anim>
                                    <p:anim calcmode="lin" valueType="num">
                                      <p:cBhvr>
                                        <p:cTn id="16" dur="500" fill="hold"/>
                                        <p:tgtEl>
                                          <p:spTgt spid="10035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10035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100355">
                                            <p:txEl>
                                              <p:pRg st="0" end="0"/>
                                            </p:txEl>
                                          </p:spTgt>
                                        </p:tgtEl>
                                      </p:cBhvr>
                                    </p:animEffect>
                                  </p:childTnLst>
                                </p:cTn>
                              </p:par>
                            </p:childTnLst>
                          </p:cTn>
                        </p:par>
                        <p:par>
                          <p:cTn id="19" fill="hold">
                            <p:stCondLst>
                              <p:cond delay="3150"/>
                            </p:stCondLst>
                            <p:childTnLst>
                              <p:par>
                                <p:cTn id="20" presetID="41" presetClass="entr" presetSubtype="0" fill="hold" nodeType="afterEffect">
                                  <p:stCondLst>
                                    <p:cond delay="0"/>
                                  </p:stCondLst>
                                  <p:iterate type="lt">
                                    <p:tmPct val="10000"/>
                                  </p:iterate>
                                  <p:childTnLst>
                                    <p:set>
                                      <p:cBhvr>
                                        <p:cTn id="21" dur="1" fill="hold">
                                          <p:stCondLst>
                                            <p:cond delay="0"/>
                                          </p:stCondLst>
                                        </p:cTn>
                                        <p:tgtEl>
                                          <p:spTgt spid="100355">
                                            <p:txEl>
                                              <p:pRg st="1" end="1"/>
                                            </p:txEl>
                                          </p:spTgt>
                                        </p:tgtEl>
                                        <p:attrNameLst>
                                          <p:attrName>style.visibility</p:attrName>
                                        </p:attrNameLst>
                                      </p:cBhvr>
                                      <p:to>
                                        <p:strVal val="visible"/>
                                      </p:to>
                                    </p:set>
                                    <p:anim calcmode="lin" valueType="num">
                                      <p:cBhvr>
                                        <p:cTn id="22" dur="500" fill="hold"/>
                                        <p:tgtEl>
                                          <p:spTgt spid="100355">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100355">
                                            <p:txEl>
                                              <p:pRg st="1" end="1"/>
                                            </p:txEl>
                                          </p:spTgt>
                                        </p:tgtEl>
                                        <p:attrNameLst>
                                          <p:attrName>ppt_y</p:attrName>
                                        </p:attrNameLst>
                                      </p:cBhvr>
                                      <p:tavLst>
                                        <p:tav tm="0">
                                          <p:val>
                                            <p:strVal val="#ppt_y"/>
                                          </p:val>
                                        </p:tav>
                                        <p:tav tm="100000">
                                          <p:val>
                                            <p:strVal val="#ppt_y"/>
                                          </p:val>
                                        </p:tav>
                                      </p:tavLst>
                                    </p:anim>
                                    <p:anim calcmode="lin" valueType="num">
                                      <p:cBhvr>
                                        <p:cTn id="24" dur="500" fill="hold"/>
                                        <p:tgtEl>
                                          <p:spTgt spid="100355">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100355">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10035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1" presetClass="entr" presetSubtype="0" fill="hold" nodeType="clickEffect">
                                  <p:stCondLst>
                                    <p:cond delay="0"/>
                                  </p:stCondLst>
                                  <p:iterate type="lt">
                                    <p:tmPct val="10000"/>
                                  </p:iterate>
                                  <p:childTnLst>
                                    <p:set>
                                      <p:cBhvr>
                                        <p:cTn id="30" dur="1" fill="hold">
                                          <p:stCondLst>
                                            <p:cond delay="0"/>
                                          </p:stCondLst>
                                        </p:cTn>
                                        <p:tgtEl>
                                          <p:spTgt spid="100355">
                                            <p:txEl>
                                              <p:pRg st="2" end="2"/>
                                            </p:txEl>
                                          </p:spTgt>
                                        </p:tgtEl>
                                        <p:attrNameLst>
                                          <p:attrName>style.visibility</p:attrName>
                                        </p:attrNameLst>
                                      </p:cBhvr>
                                      <p:to>
                                        <p:strVal val="visible"/>
                                      </p:to>
                                    </p:set>
                                    <p:anim calcmode="lin" valueType="num">
                                      <p:cBhvr>
                                        <p:cTn id="31" dur="500" fill="hold"/>
                                        <p:tgtEl>
                                          <p:spTgt spid="100355">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100355">
                                            <p:txEl>
                                              <p:pRg st="2" end="2"/>
                                            </p:txEl>
                                          </p:spTgt>
                                        </p:tgtEl>
                                        <p:attrNameLst>
                                          <p:attrName>ppt_y</p:attrName>
                                        </p:attrNameLst>
                                      </p:cBhvr>
                                      <p:tavLst>
                                        <p:tav tm="0">
                                          <p:val>
                                            <p:strVal val="#ppt_y"/>
                                          </p:val>
                                        </p:tav>
                                        <p:tav tm="100000">
                                          <p:val>
                                            <p:strVal val="#ppt_y"/>
                                          </p:val>
                                        </p:tav>
                                      </p:tavLst>
                                    </p:anim>
                                    <p:anim calcmode="lin" valueType="num">
                                      <p:cBhvr>
                                        <p:cTn id="33" dur="500" fill="hold"/>
                                        <p:tgtEl>
                                          <p:spTgt spid="100355">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100355">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100355">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1" presetClass="entr" presetSubtype="0" fill="hold" nodeType="clickEffect">
                                  <p:stCondLst>
                                    <p:cond delay="0"/>
                                  </p:stCondLst>
                                  <p:iterate type="lt">
                                    <p:tmPct val="10000"/>
                                  </p:iterate>
                                  <p:childTnLst>
                                    <p:set>
                                      <p:cBhvr>
                                        <p:cTn id="39" dur="1" fill="hold">
                                          <p:stCondLst>
                                            <p:cond delay="0"/>
                                          </p:stCondLst>
                                        </p:cTn>
                                        <p:tgtEl>
                                          <p:spTgt spid="100355">
                                            <p:txEl>
                                              <p:pRg st="3" end="3"/>
                                            </p:txEl>
                                          </p:spTgt>
                                        </p:tgtEl>
                                        <p:attrNameLst>
                                          <p:attrName>style.visibility</p:attrName>
                                        </p:attrNameLst>
                                      </p:cBhvr>
                                      <p:to>
                                        <p:strVal val="visible"/>
                                      </p:to>
                                    </p:set>
                                    <p:anim calcmode="lin" valueType="num">
                                      <p:cBhvr>
                                        <p:cTn id="40" dur="500" fill="hold"/>
                                        <p:tgtEl>
                                          <p:spTgt spid="100355">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100355">
                                            <p:txEl>
                                              <p:pRg st="3" end="3"/>
                                            </p:txEl>
                                          </p:spTgt>
                                        </p:tgtEl>
                                        <p:attrNameLst>
                                          <p:attrName>ppt_y</p:attrName>
                                        </p:attrNameLst>
                                      </p:cBhvr>
                                      <p:tavLst>
                                        <p:tav tm="0">
                                          <p:val>
                                            <p:strVal val="#ppt_y"/>
                                          </p:val>
                                        </p:tav>
                                        <p:tav tm="100000">
                                          <p:val>
                                            <p:strVal val="#ppt_y"/>
                                          </p:val>
                                        </p:tav>
                                      </p:tavLst>
                                    </p:anim>
                                    <p:anim calcmode="lin" valueType="num">
                                      <p:cBhvr>
                                        <p:cTn id="42" dur="500" fill="hold"/>
                                        <p:tgtEl>
                                          <p:spTgt spid="100355">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100355">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100355">
                                            <p:txEl>
                                              <p:pRg st="3" end="3"/>
                                            </p:txEl>
                                          </p:spTgt>
                                        </p:tgtEl>
                                      </p:cBhvr>
                                    </p:animEffect>
                                  </p:childTnLst>
                                </p:cTn>
                              </p:par>
                            </p:childTnLst>
                          </p:cTn>
                        </p:par>
                        <p:par>
                          <p:cTn id="45" fill="hold">
                            <p:stCondLst>
                              <p:cond delay="2000"/>
                            </p:stCondLst>
                            <p:childTnLst>
                              <p:par>
                                <p:cTn id="46" presetID="55" presetClass="entr" presetSubtype="0" fill="hold" nodeType="after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p:cTn id="48" dur="1000" fill="hold"/>
                                        <p:tgtEl>
                                          <p:spTgt spid="5"/>
                                        </p:tgtEl>
                                        <p:attrNameLst>
                                          <p:attrName>ppt_w</p:attrName>
                                        </p:attrNameLst>
                                      </p:cBhvr>
                                      <p:tavLst>
                                        <p:tav tm="0">
                                          <p:val>
                                            <p:strVal val="#ppt_w*0.70"/>
                                          </p:val>
                                        </p:tav>
                                        <p:tav tm="100000">
                                          <p:val>
                                            <p:strVal val="#ppt_w"/>
                                          </p:val>
                                        </p:tav>
                                      </p:tavLst>
                                    </p:anim>
                                    <p:anim calcmode="lin" valueType="num">
                                      <p:cBhvr>
                                        <p:cTn id="49" dur="1000" fill="hold"/>
                                        <p:tgtEl>
                                          <p:spTgt spid="5"/>
                                        </p:tgtEl>
                                        <p:attrNameLst>
                                          <p:attrName>ppt_h</p:attrName>
                                        </p:attrNameLst>
                                      </p:cBhvr>
                                      <p:tavLst>
                                        <p:tav tm="0">
                                          <p:val>
                                            <p:strVal val="#ppt_h"/>
                                          </p:val>
                                        </p:tav>
                                        <p:tav tm="100000">
                                          <p:val>
                                            <p:strVal val="#ppt_h"/>
                                          </p:val>
                                        </p:tav>
                                      </p:tavLst>
                                    </p:anim>
                                    <p:animEffect transition="in" filter="fade">
                                      <p:cBhvr>
                                        <p:cTn id="50" dur="10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41" presetClass="entr" presetSubtype="0" fill="hold" nodeType="clickEffect">
                                  <p:stCondLst>
                                    <p:cond delay="0"/>
                                  </p:stCondLst>
                                  <p:iterate type="lt">
                                    <p:tmPct val="10000"/>
                                  </p:iterate>
                                  <p:childTnLst>
                                    <p:set>
                                      <p:cBhvr>
                                        <p:cTn id="54" dur="1" fill="hold">
                                          <p:stCondLst>
                                            <p:cond delay="0"/>
                                          </p:stCondLst>
                                        </p:cTn>
                                        <p:tgtEl>
                                          <p:spTgt spid="100355">
                                            <p:txEl>
                                              <p:pRg st="4" end="4"/>
                                            </p:txEl>
                                          </p:spTgt>
                                        </p:tgtEl>
                                        <p:attrNameLst>
                                          <p:attrName>style.visibility</p:attrName>
                                        </p:attrNameLst>
                                      </p:cBhvr>
                                      <p:to>
                                        <p:strVal val="visible"/>
                                      </p:to>
                                    </p:set>
                                    <p:anim calcmode="lin" valueType="num">
                                      <p:cBhvr>
                                        <p:cTn id="55" dur="500" fill="hold"/>
                                        <p:tgtEl>
                                          <p:spTgt spid="100355">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56" dur="500" fill="hold"/>
                                        <p:tgtEl>
                                          <p:spTgt spid="100355">
                                            <p:txEl>
                                              <p:pRg st="4" end="4"/>
                                            </p:txEl>
                                          </p:spTgt>
                                        </p:tgtEl>
                                        <p:attrNameLst>
                                          <p:attrName>ppt_y</p:attrName>
                                        </p:attrNameLst>
                                      </p:cBhvr>
                                      <p:tavLst>
                                        <p:tav tm="0">
                                          <p:val>
                                            <p:strVal val="#ppt_y"/>
                                          </p:val>
                                        </p:tav>
                                        <p:tav tm="100000">
                                          <p:val>
                                            <p:strVal val="#ppt_y"/>
                                          </p:val>
                                        </p:tav>
                                      </p:tavLst>
                                    </p:anim>
                                    <p:anim calcmode="lin" valueType="num">
                                      <p:cBhvr>
                                        <p:cTn id="57" dur="500" fill="hold"/>
                                        <p:tgtEl>
                                          <p:spTgt spid="100355">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8" dur="500" fill="hold"/>
                                        <p:tgtEl>
                                          <p:spTgt spid="100355">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9" dur="500" tmFilter="0,0; .5, 1; 1, 1"/>
                                        <p:tgtEl>
                                          <p:spTgt spid="100355">
                                            <p:txEl>
                                              <p:pRg st="4" end="4"/>
                                            </p:txEl>
                                          </p:spTgt>
                                        </p:tgtEl>
                                      </p:cBhvr>
                                    </p:animEffect>
                                  </p:childTnLst>
                                </p:cTn>
                              </p:par>
                            </p:childTnLst>
                          </p:cTn>
                        </p:par>
                        <p:par>
                          <p:cTn id="60" fill="hold">
                            <p:stCondLst>
                              <p:cond delay="1250"/>
                            </p:stCondLst>
                            <p:childTnLst>
                              <p:par>
                                <p:cTn id="61" presetID="55" presetClass="entr" presetSubtype="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1000" fill="hold"/>
                                        <p:tgtEl>
                                          <p:spTgt spid="6"/>
                                        </p:tgtEl>
                                        <p:attrNameLst>
                                          <p:attrName>ppt_w</p:attrName>
                                        </p:attrNameLst>
                                      </p:cBhvr>
                                      <p:tavLst>
                                        <p:tav tm="0">
                                          <p:val>
                                            <p:strVal val="#ppt_w*0.70"/>
                                          </p:val>
                                        </p:tav>
                                        <p:tav tm="100000">
                                          <p:val>
                                            <p:strVal val="#ppt_w"/>
                                          </p:val>
                                        </p:tav>
                                      </p:tavLst>
                                    </p:anim>
                                    <p:anim calcmode="lin" valueType="num">
                                      <p:cBhvr>
                                        <p:cTn id="64" dur="1000" fill="hold"/>
                                        <p:tgtEl>
                                          <p:spTgt spid="6"/>
                                        </p:tgtEl>
                                        <p:attrNameLst>
                                          <p:attrName>ppt_h</p:attrName>
                                        </p:attrNameLst>
                                      </p:cBhvr>
                                      <p:tavLst>
                                        <p:tav tm="0">
                                          <p:val>
                                            <p:strVal val="#ppt_h"/>
                                          </p:val>
                                        </p:tav>
                                        <p:tav tm="100000">
                                          <p:val>
                                            <p:strVal val="#ppt_h"/>
                                          </p:val>
                                        </p:tav>
                                      </p:tavLst>
                                    </p:anim>
                                    <p:animEffect transition="in" filter="fade">
                                      <p:cBhvr>
                                        <p:cTn id="6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D7FE94C-0C3E-4AEC-8BBC-7A42234FB02F}"/>
              </a:ext>
            </a:extLst>
          </p:cNvPr>
          <p:cNvSpPr>
            <a:spLocks noGrp="1"/>
          </p:cNvSpPr>
          <p:nvPr>
            <p:ph type="title"/>
          </p:nvPr>
        </p:nvSpPr>
        <p:spPr/>
        <p:txBody>
          <a:bodyPr>
            <a:noAutofit/>
          </a:bodyPr>
          <a:lstStyle/>
          <a:p>
            <a:pPr algn="r"/>
            <a:r>
              <a:rPr lang="ar-SA" sz="3000" dirty="0">
                <a:solidFill>
                  <a:schemeClr val="accent4">
                    <a:lumMod val="75000"/>
                  </a:schemeClr>
                </a:solidFill>
              </a:rPr>
              <a:t>نشاط 1</a:t>
            </a:r>
            <a:br>
              <a:rPr lang="ar-SA" sz="2400" dirty="0">
                <a:solidFill>
                  <a:schemeClr val="accent4">
                    <a:lumMod val="75000"/>
                  </a:schemeClr>
                </a:solidFill>
              </a:rPr>
            </a:br>
            <a:r>
              <a:rPr lang="ar-SA" sz="1800" dirty="0">
                <a:solidFill>
                  <a:schemeClr val="accent4">
                    <a:lumMod val="75000"/>
                  </a:schemeClr>
                </a:solidFill>
              </a:rPr>
              <a:t>الزمن : دقيقه</a:t>
            </a:r>
            <a:endParaRPr lang="ar-SA" sz="2400" dirty="0">
              <a:solidFill>
                <a:schemeClr val="accent4">
                  <a:lumMod val="75000"/>
                </a:schemeClr>
              </a:solidFill>
            </a:endParaRPr>
          </a:p>
        </p:txBody>
      </p:sp>
      <p:sp>
        <p:nvSpPr>
          <p:cNvPr id="3" name="عنصر نائب للمحتوى 2">
            <a:extLst>
              <a:ext uri="{FF2B5EF4-FFF2-40B4-BE49-F238E27FC236}">
                <a16:creationId xmlns:a16="http://schemas.microsoft.com/office/drawing/2014/main" id="{550BB8C2-7068-49B2-80E5-FBEA6B26C284}"/>
              </a:ext>
            </a:extLst>
          </p:cNvPr>
          <p:cNvSpPr>
            <a:spLocks noGrp="1"/>
          </p:cNvSpPr>
          <p:nvPr>
            <p:ph idx="1"/>
          </p:nvPr>
        </p:nvSpPr>
        <p:spPr>
          <a:xfrm>
            <a:off x="899593" y="2838510"/>
            <a:ext cx="5866286" cy="2489202"/>
          </a:xfrm>
        </p:spPr>
        <p:txBody>
          <a:bodyPr>
            <a:normAutofit/>
          </a:bodyPr>
          <a:lstStyle/>
          <a:p>
            <a:pPr marL="0" indent="0" algn="ctr">
              <a:buNone/>
            </a:pPr>
            <a:r>
              <a:rPr lang="ar-SA" altLang="ar-SA" sz="2800" b="1" dirty="0">
                <a:solidFill>
                  <a:srgbClr val="C00000"/>
                </a:solidFill>
              </a:rPr>
              <a:t>جهاز الحاسب </a:t>
            </a:r>
            <a:r>
              <a:rPr lang="ar-SA" altLang="ar-SA" sz="2800" b="1" dirty="0" err="1">
                <a:solidFill>
                  <a:srgbClr val="C00000"/>
                </a:solidFill>
              </a:rPr>
              <a:t>آله</a:t>
            </a:r>
            <a:r>
              <a:rPr lang="ar-SA" altLang="ar-SA" sz="2800" b="1" dirty="0">
                <a:solidFill>
                  <a:srgbClr val="C00000"/>
                </a:solidFill>
              </a:rPr>
              <a:t> اليكترونية تستخدم الطاقة الكهربائية في تشغيلها والتراسل بينها </a:t>
            </a:r>
          </a:p>
          <a:p>
            <a:pPr marL="0" indent="0" algn="ctr">
              <a:buNone/>
            </a:pPr>
            <a:r>
              <a:rPr lang="ar-SA" altLang="ar-SA" dirty="0">
                <a:solidFill>
                  <a:srgbClr val="3B1D15"/>
                </a:solidFill>
              </a:rPr>
              <a:t>كيف يتم تمثيل و نقل البيانات داخل الحاسب ؟ </a:t>
            </a:r>
          </a:p>
          <a:p>
            <a:pPr marL="0" indent="0" algn="ctr">
              <a:buNone/>
            </a:pPr>
            <a:r>
              <a:rPr lang="ar-SA" altLang="ar-SA" sz="2800" dirty="0">
                <a:solidFill>
                  <a:srgbClr val="3B1D15"/>
                </a:solidFill>
                <a:latin typeface="Majalla UI"/>
              </a:rPr>
              <a:t>و </a:t>
            </a:r>
            <a:r>
              <a:rPr lang="ar-SA" altLang="ar-SA" sz="2800" dirty="0">
                <a:solidFill>
                  <a:srgbClr val="3B1D15"/>
                </a:solidFill>
                <a:latin typeface="Majalla UI"/>
                <a:cs typeface="Arial" panose="020B0604020202020204" pitchFamily="34" charset="0"/>
              </a:rPr>
              <a:t>كيف يتم نقل البيانات من جهاز لآخر ؟</a:t>
            </a:r>
            <a:r>
              <a:rPr lang="ar-SA" altLang="ar-SA" sz="2800" b="1" dirty="0">
                <a:solidFill>
                  <a:srgbClr val="3B1D15"/>
                </a:solidFill>
                <a:latin typeface="Majalla UI"/>
                <a:cs typeface="Arial" panose="020B0604020202020204" pitchFamily="34" charset="0"/>
              </a:rPr>
              <a:t> </a:t>
            </a:r>
          </a:p>
        </p:txBody>
      </p:sp>
      <p:sp>
        <p:nvSpPr>
          <p:cNvPr id="5" name="Isosceles Triangle 11">
            <a:extLst>
              <a:ext uri="{FF2B5EF4-FFF2-40B4-BE49-F238E27FC236}">
                <a16:creationId xmlns:a16="http://schemas.microsoft.com/office/drawing/2014/main" id="{8A65AAF0-F57D-4A0F-A394-B90A81316285}"/>
              </a:ext>
            </a:extLst>
          </p:cNvPr>
          <p:cNvSpPr/>
          <p:nvPr/>
        </p:nvSpPr>
        <p:spPr>
          <a:xfrm>
            <a:off x="6821007" y="4053645"/>
            <a:ext cx="1674186" cy="1161129"/>
          </a:xfrm>
          <a:prstGeom prst="triangle">
            <a:avLst>
              <a:gd name="adj" fmla="val 50000"/>
            </a:avLst>
          </a:prstGeom>
          <a:solidFill>
            <a:srgbClr val="993300"/>
          </a:solidFill>
          <a:ln>
            <a:solidFill>
              <a:srgbClr val="99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Isosceles Triangle 10">
            <a:extLst>
              <a:ext uri="{FF2B5EF4-FFF2-40B4-BE49-F238E27FC236}">
                <a16:creationId xmlns:a16="http://schemas.microsoft.com/office/drawing/2014/main" id="{DB8D6E04-274D-4231-89D4-06B39B006225}"/>
              </a:ext>
            </a:extLst>
          </p:cNvPr>
          <p:cNvSpPr/>
          <p:nvPr/>
        </p:nvSpPr>
        <p:spPr>
          <a:xfrm flipV="1">
            <a:off x="6821007" y="2865513"/>
            <a:ext cx="1674186" cy="1161129"/>
          </a:xfrm>
          <a:prstGeom prst="triangle">
            <a:avLst>
              <a:gd name="adj" fmla="val 50000"/>
            </a:avLst>
          </a:prstGeom>
          <a:solidFill>
            <a:srgbClr val="993300"/>
          </a:solidFill>
          <a:ln>
            <a:solidFill>
              <a:srgbClr val="99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8" name="Pentagon 7">
            <a:extLst>
              <a:ext uri="{FF2B5EF4-FFF2-40B4-BE49-F238E27FC236}">
                <a16:creationId xmlns:a16="http://schemas.microsoft.com/office/drawing/2014/main" id="{6C77021C-4552-4982-A1DF-4607501A905F}"/>
              </a:ext>
            </a:extLst>
          </p:cNvPr>
          <p:cNvSpPr/>
          <p:nvPr/>
        </p:nvSpPr>
        <p:spPr>
          <a:xfrm rot="16200000">
            <a:off x="7064034" y="4607207"/>
            <a:ext cx="1188132" cy="81009"/>
          </a:xfrm>
          <a:prstGeom prst="homePlate">
            <a:avLst/>
          </a:prstGeom>
          <a:solidFill>
            <a:srgbClr val="993300"/>
          </a:solidFill>
          <a:ln>
            <a:solidFill>
              <a:srgbClr val="99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Flowchart: Collate 3">
            <a:extLst>
              <a:ext uri="{FF2B5EF4-FFF2-40B4-BE49-F238E27FC236}">
                <a16:creationId xmlns:a16="http://schemas.microsoft.com/office/drawing/2014/main" id="{B8A82EB9-5B1D-4745-8FC4-3C6723149F96}"/>
              </a:ext>
            </a:extLst>
          </p:cNvPr>
          <p:cNvSpPr/>
          <p:nvPr/>
        </p:nvSpPr>
        <p:spPr>
          <a:xfrm>
            <a:off x="6780503" y="2838510"/>
            <a:ext cx="1755195" cy="2403267"/>
          </a:xfrm>
          <a:prstGeom prst="flowChartCollate">
            <a:avLst/>
          </a:prstGeom>
          <a:noFill/>
          <a:ln w="57150"/>
        </p:spPr>
        <p:style>
          <a:lnRef idx="2">
            <a:schemeClr val="dk1"/>
          </a:lnRef>
          <a:fillRef idx="1">
            <a:schemeClr val="lt1"/>
          </a:fillRef>
          <a:effectRef idx="0">
            <a:schemeClr val="dk1"/>
          </a:effectRef>
          <a:fontRef idx="minor">
            <a:schemeClr val="dk1"/>
          </a:fontRef>
        </p:style>
        <p:txBody>
          <a:bodyPr rtlCol="0" anchor="ctr"/>
          <a:lstStyle/>
          <a:p>
            <a:pPr algn="ctr"/>
            <a:endParaRPr lang="en-GB" sz="1350">
              <a:solidFill>
                <a:schemeClr val="tx1"/>
              </a:solidFill>
            </a:endParaRPr>
          </a:p>
        </p:txBody>
      </p:sp>
      <p:sp>
        <p:nvSpPr>
          <p:cNvPr id="10" name="TextBox 12">
            <a:extLst>
              <a:ext uri="{FF2B5EF4-FFF2-40B4-BE49-F238E27FC236}">
                <a16:creationId xmlns:a16="http://schemas.microsoft.com/office/drawing/2014/main" id="{29AECEF3-55EC-4EAC-9CDA-5618C068BE92}"/>
              </a:ext>
            </a:extLst>
          </p:cNvPr>
          <p:cNvSpPr txBox="1"/>
          <p:nvPr/>
        </p:nvSpPr>
        <p:spPr>
          <a:xfrm>
            <a:off x="7270366" y="3000528"/>
            <a:ext cx="775469" cy="300082"/>
          </a:xfrm>
          <a:prstGeom prst="rect">
            <a:avLst/>
          </a:prstGeom>
          <a:noFill/>
        </p:spPr>
        <p:txBody>
          <a:bodyPr wrap="none" rtlCol="0">
            <a:spAutoFit/>
          </a:bodyPr>
          <a:lstStyle/>
          <a:p>
            <a:pPr algn="ctr"/>
            <a:r>
              <a:rPr lang="en-GB" sz="1350" dirty="0"/>
              <a:t>1 minute</a:t>
            </a:r>
          </a:p>
        </p:txBody>
      </p:sp>
      <p:sp>
        <p:nvSpPr>
          <p:cNvPr id="11" name="Text Box 5">
            <a:extLst>
              <a:ext uri="{FF2B5EF4-FFF2-40B4-BE49-F238E27FC236}">
                <a16:creationId xmlns:a16="http://schemas.microsoft.com/office/drawing/2014/main" id="{C8F29F99-3ED8-406F-A5F6-2B69F235A3D1}"/>
              </a:ext>
            </a:extLst>
          </p:cNvPr>
          <p:cNvSpPr txBox="1">
            <a:spLocks noChangeArrowheads="1"/>
          </p:cNvSpPr>
          <p:nvPr/>
        </p:nvSpPr>
        <p:spPr bwMode="auto">
          <a:xfrm>
            <a:off x="7180242" y="4620709"/>
            <a:ext cx="954108" cy="646331"/>
          </a:xfrm>
          <a:prstGeom prst="rect">
            <a:avLst/>
          </a:prstGeom>
          <a:noFill/>
          <a:ln w="9525">
            <a:noFill/>
            <a:miter lim="800000"/>
            <a:headEnd/>
            <a:tailEnd/>
          </a:ln>
          <a:effectLst/>
        </p:spPr>
        <p:txBody>
          <a:bodyPr wrap="none">
            <a:spAutoFit/>
          </a:bodyPr>
          <a:lstStyle/>
          <a:p>
            <a:r>
              <a:rPr lang="en-GB" sz="3600" dirty="0"/>
              <a:t>End</a:t>
            </a:r>
          </a:p>
        </p:txBody>
      </p:sp>
    </p:spTree>
    <p:extLst>
      <p:ext uri="{BB962C8B-B14F-4D97-AF65-F5344CB8AC3E}">
        <p14:creationId xmlns:p14="http://schemas.microsoft.com/office/powerpoint/2010/main" val="2728541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60000"/>
                                        <p:tgtEl>
                                          <p:spTgt spid="6"/>
                                        </p:tgtEl>
                                      </p:cBhvr>
                                    </p:animEffect>
                                    <p:set>
                                      <p:cBhvr>
                                        <p:cTn id="7" dur="1" fill="hold">
                                          <p:stCondLst>
                                            <p:cond delay="59999"/>
                                          </p:stCondLst>
                                        </p:cTn>
                                        <p:tgtEl>
                                          <p:spTgt spid="6"/>
                                        </p:tgtEl>
                                        <p:attrNameLst>
                                          <p:attrName>style.visibility</p:attrName>
                                        </p:attrNameLst>
                                      </p:cBhvr>
                                      <p:to>
                                        <p:strVal val="hidden"/>
                                      </p:to>
                                    </p:se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60000"/>
                                        <p:tgtEl>
                                          <p:spTgt spid="5"/>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par>
                          <p:cTn id="14" fill="hold">
                            <p:stCondLst>
                              <p:cond delay="60000"/>
                            </p:stCondLst>
                            <p:childTnLst>
                              <p:par>
                                <p:cTn id="15" presetID="1"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childTnLst>
                                  <p:subTnLst>
                                    <p:audio>
                                      <p:cMediaNode vol="100000">
                                        <p:cTn display="0" masterRel="sameClick">
                                          <p:stCondLst>
                                            <p:cond evt="begin" delay="0">
                                              <p:tn val="15"/>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11"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80159499-CC41-47D1-A920-3653ED35CB3C}"/>
              </a:ext>
            </a:extLst>
          </p:cNvPr>
          <p:cNvSpPr/>
          <p:nvPr/>
        </p:nvSpPr>
        <p:spPr>
          <a:xfrm>
            <a:off x="1475656" y="692696"/>
            <a:ext cx="5976664" cy="943335"/>
          </a:xfrm>
          <a:prstGeom prst="rect">
            <a:avLst/>
          </a:prstGeom>
        </p:spPr>
        <p:txBody>
          <a:bodyPr wrap="square">
            <a:spAutoFit/>
          </a:bodyPr>
          <a:lstStyle/>
          <a:p>
            <a:pPr algn="ctr">
              <a:lnSpc>
                <a:spcPct val="115000"/>
              </a:lnSpc>
              <a:spcAft>
                <a:spcPts val="1000"/>
              </a:spcAft>
            </a:pPr>
            <a:r>
              <a:rPr lang="ar-SA" sz="2400" b="1" dirty="0">
                <a:solidFill>
                  <a:srgbClr val="C00000"/>
                </a:solidFill>
                <a:latin typeface="Calibri" panose="020F0502020204030204" pitchFamily="34" charset="0"/>
                <a:ea typeface="Calibri" panose="020F0502020204030204" pitchFamily="34" charset="0"/>
                <a:cs typeface="Arial" panose="020B0604020202020204" pitchFamily="34" charset="0"/>
              </a:rPr>
              <a:t>ورقة عمل</a:t>
            </a:r>
            <a:endParaRPr lang="en-US" sz="1400" dirty="0">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1000"/>
              </a:spcAft>
            </a:pPr>
            <a:r>
              <a:rPr lang="ar-SA" b="1" dirty="0">
                <a:latin typeface="Calibri" panose="020F0502020204030204" pitchFamily="34" charset="0"/>
                <a:ea typeface="Calibri" panose="020F0502020204030204" pitchFamily="34" charset="0"/>
                <a:cs typeface="Arial" panose="020B0604020202020204" pitchFamily="34" charset="0"/>
              </a:rPr>
              <a:t>صممي تنظيم للبوابات المنطقية وجدول الحقيقة التي تنفذ الدالة </a:t>
            </a:r>
            <a:r>
              <a:rPr lang="en-US" b="1" dirty="0">
                <a:latin typeface="Calibri" panose="020F0502020204030204" pitchFamily="34" charset="0"/>
                <a:ea typeface="Calibri" panose="020F0502020204030204" pitchFamily="34" charset="0"/>
                <a:cs typeface="Arial" panose="020B0604020202020204" pitchFamily="34" charset="0"/>
              </a:rPr>
              <a:t>F= X + Y' </a:t>
            </a:r>
            <a:r>
              <a:rPr lang="en-US" b="1" dirty="0">
                <a:latin typeface="Arial" panose="020B0604020202020204" pitchFamily="34" charset="0"/>
                <a:ea typeface="Calibri" panose="020F0502020204030204" pitchFamily="34" charset="0"/>
                <a:cs typeface="Arial" panose="020B0604020202020204" pitchFamily="34" charset="0"/>
              </a:rPr>
              <a:t>×</a:t>
            </a:r>
            <a:r>
              <a:rPr lang="en-US" b="1" dirty="0">
                <a:latin typeface="Calibri" panose="020F0502020204030204" pitchFamily="34" charset="0"/>
                <a:ea typeface="Calibri" panose="020F0502020204030204" pitchFamily="34" charset="0"/>
                <a:cs typeface="Arial" panose="020B0604020202020204" pitchFamily="34" charset="0"/>
              </a:rPr>
              <a:t> Z</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49407396"/>
      </p:ext>
    </p:extLst>
  </p:cSld>
  <p:clrMapOvr>
    <a:masterClrMapping/>
  </p:clrMapOvr>
  <p:transition spd="slow">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DFED6C4-7E49-49A8-A802-AA122681E2DC}"/>
              </a:ext>
            </a:extLst>
          </p:cNvPr>
          <p:cNvSpPr>
            <a:spLocks noGrp="1"/>
          </p:cNvSpPr>
          <p:nvPr>
            <p:ph type="ctrTitle"/>
          </p:nvPr>
        </p:nvSpPr>
        <p:spPr/>
        <p:txBody>
          <a:bodyPr/>
          <a:lstStyle/>
          <a:p>
            <a:r>
              <a:rPr lang="ar-SA" dirty="0"/>
              <a:t>تابع البيئة والدوائر الرقمية</a:t>
            </a:r>
          </a:p>
        </p:txBody>
      </p:sp>
      <p:sp>
        <p:nvSpPr>
          <p:cNvPr id="3" name="عنوان فرعي 2">
            <a:extLst>
              <a:ext uri="{FF2B5EF4-FFF2-40B4-BE49-F238E27FC236}">
                <a16:creationId xmlns:a16="http://schemas.microsoft.com/office/drawing/2014/main" id="{A53BA57B-94C3-454A-9967-352FE03C9C74}"/>
              </a:ext>
            </a:extLst>
          </p:cNvPr>
          <p:cNvSpPr>
            <a:spLocks noGrp="1"/>
          </p:cNvSpPr>
          <p:nvPr>
            <p:ph type="subTitle" idx="1"/>
          </p:nvPr>
        </p:nvSpPr>
        <p:spPr/>
        <p:txBody>
          <a:bodyPr>
            <a:normAutofit/>
          </a:bodyPr>
          <a:lstStyle/>
          <a:p>
            <a:pPr lvl="0" rtl="0" eaLnBrk="0" fontAlgn="base" hangingPunct="0">
              <a:spcAft>
                <a:spcPct val="0"/>
              </a:spcAft>
            </a:pPr>
            <a:r>
              <a:rPr lang="ar-SA" sz="3600" b="1" dirty="0">
                <a:ln w="9525">
                  <a:noFill/>
                  <a:prstDash val="solid"/>
                </a:ln>
                <a:solidFill>
                  <a:sysClr val="windowText" lastClr="000000"/>
                </a:solidFill>
                <a:effectLst>
                  <a:outerShdw blurRad="12700" dist="38100" dir="2700000" algn="tl" rotWithShape="0">
                    <a:srgbClr val="4472C4">
                      <a:lumMod val="60000"/>
                      <a:lumOff val="40000"/>
                    </a:srgbClr>
                  </a:outerShdw>
                </a:effectLst>
                <a:latin typeface="ae_AlMothnna" pitchFamily="34" charset="-78"/>
                <a:cs typeface="ae_AlMothnna" pitchFamily="34" charset="-78"/>
              </a:rPr>
              <a:t>الجبـر</a:t>
            </a:r>
            <a:r>
              <a:rPr lang="ar-SA" sz="3600" dirty="0">
                <a:ln w="0">
                  <a:noFill/>
                </a:ln>
                <a:solidFill>
                  <a:sysClr val="windowText" lastClr="000000"/>
                </a:solidFill>
                <a:effectLst>
                  <a:outerShdw blurRad="38100" dist="19050" dir="2700000" algn="tl" rotWithShape="0">
                    <a:prstClr val="black">
                      <a:alpha val="40000"/>
                    </a:prstClr>
                  </a:outerShdw>
                </a:effectLst>
                <a:latin typeface="ae_AlMothnna" pitchFamily="34" charset="-78"/>
                <a:cs typeface="ae_AlMothnna" pitchFamily="34" charset="-78"/>
              </a:rPr>
              <a:t> </a:t>
            </a:r>
            <a:r>
              <a:rPr lang="ar-SA" sz="3600" b="1" dirty="0" err="1">
                <a:ln w="9525">
                  <a:noFill/>
                  <a:prstDash val="solid"/>
                </a:ln>
                <a:solidFill>
                  <a:sysClr val="windowText" lastClr="000000"/>
                </a:solidFill>
                <a:effectLst>
                  <a:outerShdw blurRad="12700" dist="38100" dir="2700000" algn="tl" rotWithShape="0">
                    <a:srgbClr val="4472C4">
                      <a:lumMod val="60000"/>
                      <a:lumOff val="40000"/>
                    </a:srgbClr>
                  </a:outerShdw>
                </a:effectLst>
                <a:latin typeface="ae_AlMothnna" pitchFamily="34" charset="-78"/>
                <a:cs typeface="ae_AlMothnna" pitchFamily="34" charset="-78"/>
              </a:rPr>
              <a:t>البولياني</a:t>
            </a:r>
            <a:endParaRPr lang="en-US" sz="3600" b="1" dirty="0">
              <a:ln w="9525">
                <a:noFill/>
                <a:prstDash val="solid"/>
              </a:ln>
              <a:solidFill>
                <a:sysClr val="windowText" lastClr="000000"/>
              </a:solidFill>
              <a:effectLst>
                <a:outerShdw blurRad="12700" dist="38100" dir="2700000" algn="tl" rotWithShape="0">
                  <a:srgbClr val="4472C4">
                    <a:lumMod val="60000"/>
                    <a:lumOff val="40000"/>
                  </a:srgbClr>
                </a:outerShdw>
              </a:effectLst>
              <a:latin typeface="ae_AlMothnna" pitchFamily="34" charset="-78"/>
              <a:cs typeface="ae_AlMothnna" pitchFamily="34" charset="-78"/>
            </a:endParaRPr>
          </a:p>
          <a:p>
            <a:pPr lvl="0" rtl="0" eaLnBrk="0" fontAlgn="base" hangingPunct="0">
              <a:spcAft>
                <a:spcPct val="0"/>
              </a:spcAft>
            </a:pPr>
            <a:r>
              <a:rPr lang="en-US" sz="3600" b="1" dirty="0">
                <a:ln w="9525">
                  <a:noFill/>
                  <a:prstDash val="solid"/>
                </a:ln>
                <a:solidFill>
                  <a:sysClr val="windowText" lastClr="000000"/>
                </a:solidFill>
                <a:effectLst>
                  <a:outerShdw blurRad="12700" dist="38100" dir="2700000" algn="tl" rotWithShape="0">
                    <a:srgbClr val="4472C4">
                      <a:lumMod val="60000"/>
                      <a:lumOff val="40000"/>
                    </a:srgbClr>
                  </a:outerShdw>
                </a:effectLst>
                <a:latin typeface="ae_AlMothnna" pitchFamily="34" charset="-78"/>
                <a:cs typeface="ae_AlMothnna" pitchFamily="34" charset="-78"/>
              </a:rPr>
              <a:t>(Boolean Algebra)</a:t>
            </a:r>
          </a:p>
        </p:txBody>
      </p:sp>
    </p:spTree>
    <p:extLst>
      <p:ext uri="{BB962C8B-B14F-4D97-AF65-F5344CB8AC3E}">
        <p14:creationId xmlns:p14="http://schemas.microsoft.com/office/powerpoint/2010/main" val="3068114241"/>
      </p:ext>
    </p:extLst>
  </p:cSld>
  <p:clrMapOvr>
    <a:masterClrMapping/>
  </p:clrMapOvr>
  <p:transition spd="slow">
    <p:fade/>
  </p:transition>
</p:sld>
</file>

<file path=ppt/slides/slide92.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print">
            <a:alphaModFix amt="32000"/>
            <a:lum/>
          </a:blip>
          <a:srcRect/>
          <a:stretch>
            <a:fillRect t="-17000" b="-17000"/>
          </a:stretch>
        </a:blipFill>
        <a:effectLst/>
      </p:bgPr>
    </p:bg>
    <p:spTree>
      <p:nvGrpSpPr>
        <p:cNvPr id="1" name=""/>
        <p:cNvGrpSpPr/>
        <p:nvPr/>
      </p:nvGrpSpPr>
      <p:grpSpPr>
        <a:xfrm>
          <a:off x="0" y="0"/>
          <a:ext cx="0" cy="0"/>
          <a:chOff x="0" y="0"/>
          <a:chExt cx="0" cy="0"/>
        </a:xfrm>
      </p:grpSpPr>
      <p:sp>
        <p:nvSpPr>
          <p:cNvPr id="129027" name="Rectangle 3"/>
          <p:cNvSpPr>
            <a:spLocks noGrp="1" noChangeArrowheads="1"/>
          </p:cNvSpPr>
          <p:nvPr>
            <p:ph type="body" idx="1"/>
          </p:nvPr>
        </p:nvSpPr>
        <p:spPr>
          <a:xfrm>
            <a:off x="-72008" y="1628800"/>
            <a:ext cx="8892480" cy="4457328"/>
          </a:xfrm>
          <a:noFill/>
          <a:ln/>
        </p:spPr>
        <p:txBody>
          <a:bodyPr lIns="92075" tIns="46038" rIns="92075" bIns="46038">
            <a:noAutofit/>
          </a:bodyPr>
          <a:lstStyle/>
          <a:p>
            <a:pPr algn="r" rtl="1"/>
            <a:r>
              <a:rPr lang="ar-SA" sz="4200" b="1" dirty="0">
                <a:solidFill>
                  <a:srgbClr val="FFFF00"/>
                </a:solidFill>
                <a:effectLst>
                  <a:glow rad="101600">
                    <a:schemeClr val="tx1">
                      <a:alpha val="60000"/>
                    </a:schemeClr>
                  </a:glow>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الجبر </a:t>
            </a:r>
            <a:r>
              <a:rPr lang="ar-SA" sz="4200" b="1" dirty="0" err="1">
                <a:solidFill>
                  <a:srgbClr val="FFFF00"/>
                </a:solidFill>
                <a:effectLst>
                  <a:glow rad="101600">
                    <a:schemeClr val="tx1">
                      <a:alpha val="60000"/>
                    </a:schemeClr>
                  </a:glow>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البولياني</a:t>
            </a:r>
            <a:r>
              <a:rPr lang="ar-SA" sz="4200" b="1" dirty="0">
                <a:solidFill>
                  <a:srgbClr val="FFFF00"/>
                </a:solidFill>
                <a:effectLst>
                  <a:glow rad="101600">
                    <a:schemeClr val="tx1">
                      <a:alpha val="60000"/>
                    </a:schemeClr>
                  </a:glow>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a:t>
            </a:r>
            <a:r>
              <a:rPr lang="ar-SA" sz="42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احد فروع علم الجبر </a:t>
            </a:r>
            <a:endParaRPr lang="en-US" sz="42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endParaRPr>
          </a:p>
          <a:p>
            <a:pPr algn="r" rtl="1"/>
            <a:r>
              <a:rPr lang="ar-SA" sz="4200" b="1" dirty="0">
                <a:solidFill>
                  <a:srgbClr val="FFFF66"/>
                </a:solidFill>
                <a:effectLst>
                  <a:glow rad="101600">
                    <a:schemeClr val="tx1">
                      <a:alpha val="60000"/>
                    </a:schemeClr>
                  </a:glow>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تعامله مع المتغيرات ؟</a:t>
            </a:r>
          </a:p>
          <a:p>
            <a:pPr marL="0" indent="0" algn="r" rtl="1">
              <a:buNone/>
            </a:pPr>
            <a:r>
              <a:rPr lang="ar-SA" sz="42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التعامل مع قيم المتغيرات ليس باعتبارها </a:t>
            </a:r>
            <a:r>
              <a:rPr lang="ar-SA" sz="4200" b="1" dirty="0">
                <a:solidFill>
                  <a:srgbClr val="66FF33"/>
                </a:solidFill>
                <a:effectLst>
                  <a:glow rad="101600">
                    <a:schemeClr val="tx1">
                      <a:alpha val="60000"/>
                    </a:schemeClr>
                  </a:glow>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أرقاماً عددية </a:t>
            </a:r>
            <a:r>
              <a:rPr lang="ar-SA" sz="42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ولكن باعتبارها </a:t>
            </a:r>
            <a:r>
              <a:rPr lang="ar-SA" sz="4200" b="1" dirty="0">
                <a:solidFill>
                  <a:srgbClr val="66FF33"/>
                </a:solidFill>
                <a:effectLst>
                  <a:glow rad="101600">
                    <a:schemeClr val="tx1">
                      <a:alpha val="60000"/>
                    </a:schemeClr>
                  </a:glow>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قيماً منطقية</a:t>
            </a:r>
            <a:r>
              <a:rPr lang="ar-SA" sz="42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تأخذ احد احتمالين:</a:t>
            </a:r>
          </a:p>
          <a:p>
            <a:pPr lvl="1" algn="r" rtl="1">
              <a:buClr>
                <a:srgbClr val="FFFF00"/>
              </a:buClr>
              <a:buFont typeface="Wingdings" pitchFamily="2" charset="2"/>
              <a:buChar char="ü"/>
            </a:pPr>
            <a:r>
              <a:rPr lang="ar-SA" sz="42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 </a:t>
            </a:r>
            <a:r>
              <a:rPr lang="ar-SA" sz="4200" b="1" dirty="0">
                <a:solidFill>
                  <a:srgbClr val="66FF33"/>
                </a:solidFill>
                <a:effectLst>
                  <a:glow rad="101600">
                    <a:schemeClr val="tx1">
                      <a:alpha val="60000"/>
                    </a:schemeClr>
                  </a:glow>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صواب</a:t>
            </a:r>
            <a:r>
              <a:rPr lang="ar-SA" sz="4200" b="1" dirty="0">
                <a:effectLst>
                  <a:glow rad="101600">
                    <a:schemeClr val="tx1">
                      <a:alpha val="60000"/>
                    </a:schemeClr>
                  </a:glow>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a:t>
            </a:r>
            <a:r>
              <a:rPr lang="ar-SA" sz="42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ويمثله العدد الثنائي (</a:t>
            </a:r>
            <a:r>
              <a:rPr lang="ar-SA" sz="4200" b="1" dirty="0">
                <a:solidFill>
                  <a:srgbClr val="FFFF66"/>
                </a:solidFill>
                <a:effectLst>
                  <a:glow rad="101600">
                    <a:schemeClr val="tx1">
                      <a:alpha val="60000"/>
                    </a:schemeClr>
                  </a:glow>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1</a:t>
            </a:r>
            <a:r>
              <a:rPr lang="ar-SA" sz="42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a:t>
            </a:r>
          </a:p>
          <a:p>
            <a:pPr lvl="1" algn="r" rtl="1">
              <a:buClr>
                <a:srgbClr val="FFFF00"/>
              </a:buClr>
              <a:buFont typeface="Wingdings" pitchFamily="2" charset="2"/>
              <a:buChar char="ü"/>
            </a:pPr>
            <a:r>
              <a:rPr lang="ar-SA" sz="42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a:t>
            </a:r>
            <a:r>
              <a:rPr lang="ar-SA" sz="4200" b="1" dirty="0">
                <a:solidFill>
                  <a:srgbClr val="66FF33"/>
                </a:solidFill>
                <a:effectLst>
                  <a:glow rad="101600">
                    <a:schemeClr val="tx1">
                      <a:alpha val="60000"/>
                    </a:schemeClr>
                  </a:glow>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خطأ</a:t>
            </a:r>
            <a:r>
              <a:rPr lang="ar-SA" sz="4200" b="1" dirty="0">
                <a:effectLst>
                  <a:glow rad="101600">
                    <a:schemeClr val="tx1">
                      <a:alpha val="60000"/>
                    </a:schemeClr>
                  </a:glow>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a:t>
            </a:r>
            <a:r>
              <a:rPr lang="ar-SA" sz="42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ويمثله العدد الثنائي (</a:t>
            </a:r>
            <a:r>
              <a:rPr lang="ar-SA" sz="4200" b="1" dirty="0">
                <a:solidFill>
                  <a:srgbClr val="FFFF66"/>
                </a:solidFill>
                <a:effectLst>
                  <a:glow rad="101600">
                    <a:schemeClr val="tx1">
                      <a:alpha val="60000"/>
                    </a:schemeClr>
                  </a:glow>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صفر0</a:t>
            </a:r>
            <a:r>
              <a:rPr lang="ar-SA" sz="42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a:t>
            </a:r>
            <a:endParaRPr lang="en-US" sz="42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endParaRPr>
          </a:p>
        </p:txBody>
      </p:sp>
      <p:sp>
        <p:nvSpPr>
          <p:cNvPr id="2" name="شبه منحرف 1"/>
          <p:cNvSpPr/>
          <p:nvPr/>
        </p:nvSpPr>
        <p:spPr>
          <a:xfrm>
            <a:off x="755577" y="332656"/>
            <a:ext cx="7704855" cy="864096"/>
          </a:xfrm>
          <a:prstGeom prst="trapezoid">
            <a:avLst/>
          </a:prstGeom>
          <a:gradFill>
            <a:gsLst>
              <a:gs pos="0">
                <a:srgbClr val="66FF33"/>
              </a:gs>
              <a:gs pos="50000">
                <a:srgbClr val="FFFF66"/>
              </a:gs>
            </a:gsLst>
            <a:lin ang="54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72000" rIns="36000" rtlCol="1" anchor="ctr">
            <a:sp3d extrusionH="57150">
              <a:bevelT w="38100" h="38100"/>
            </a:sp3d>
          </a:bodyPr>
          <a:lstStyle/>
          <a:p>
            <a:pPr lvl="0" rtl="0" eaLnBrk="0" fontAlgn="base" hangingPunct="0">
              <a:spcAft>
                <a:spcPct val="0"/>
              </a:spcAft>
            </a:pPr>
            <a:r>
              <a:rPr lang="en-US" sz="3200" b="1" dirty="0">
                <a:ln w="9525">
                  <a:noFill/>
                  <a:prstDash val="solid"/>
                </a:ln>
                <a:solidFill>
                  <a:sysClr val="windowText" lastClr="000000"/>
                </a:solidFill>
                <a:effectLst>
                  <a:outerShdw blurRad="12700" dist="38100" dir="2700000" algn="tl" rotWithShape="0">
                    <a:srgbClr val="4472C4">
                      <a:lumMod val="60000"/>
                      <a:lumOff val="40000"/>
                    </a:srgbClr>
                  </a:outerShdw>
                </a:effectLst>
                <a:latin typeface="ae_AlMothnna" pitchFamily="34" charset="-78"/>
                <a:cs typeface="ae_AlMothnna" pitchFamily="34" charset="-78"/>
              </a:rPr>
              <a:t>(Boolean Algebra) </a:t>
            </a:r>
            <a:r>
              <a:rPr lang="ar-SA" sz="3200" b="1" dirty="0">
                <a:ln w="9525">
                  <a:noFill/>
                  <a:prstDash val="solid"/>
                </a:ln>
                <a:solidFill>
                  <a:sysClr val="windowText" lastClr="000000"/>
                </a:solidFill>
                <a:effectLst>
                  <a:outerShdw blurRad="12700" dist="38100" dir="2700000" algn="tl" rotWithShape="0">
                    <a:srgbClr val="4472C4">
                      <a:lumMod val="60000"/>
                      <a:lumOff val="40000"/>
                    </a:srgbClr>
                  </a:outerShdw>
                </a:effectLst>
                <a:latin typeface="ae_AlMothnna" pitchFamily="34" charset="-78"/>
                <a:cs typeface="ae_AlMothnna" pitchFamily="34" charset="-78"/>
              </a:rPr>
              <a:t> الجبـر</a:t>
            </a:r>
            <a:r>
              <a:rPr lang="ar-SA" sz="3200" dirty="0">
                <a:ln w="0">
                  <a:noFill/>
                </a:ln>
                <a:solidFill>
                  <a:sysClr val="windowText" lastClr="000000"/>
                </a:solidFill>
                <a:effectLst>
                  <a:outerShdw blurRad="38100" dist="19050" dir="2700000" algn="tl" rotWithShape="0">
                    <a:prstClr val="black">
                      <a:alpha val="40000"/>
                    </a:prstClr>
                  </a:outerShdw>
                </a:effectLst>
                <a:latin typeface="ae_AlMothnna" pitchFamily="34" charset="-78"/>
                <a:cs typeface="ae_AlMothnna" pitchFamily="34" charset="-78"/>
              </a:rPr>
              <a:t> </a:t>
            </a:r>
            <a:r>
              <a:rPr lang="ar-SA" sz="3200" b="1" dirty="0" err="1">
                <a:ln w="9525">
                  <a:noFill/>
                  <a:prstDash val="solid"/>
                </a:ln>
                <a:solidFill>
                  <a:sysClr val="windowText" lastClr="000000"/>
                </a:solidFill>
                <a:effectLst>
                  <a:outerShdw blurRad="12700" dist="38100" dir="2700000" algn="tl" rotWithShape="0">
                    <a:srgbClr val="4472C4">
                      <a:lumMod val="60000"/>
                      <a:lumOff val="40000"/>
                    </a:srgbClr>
                  </a:outerShdw>
                </a:effectLst>
                <a:latin typeface="ae_AlMothnna" pitchFamily="34" charset="-78"/>
                <a:cs typeface="ae_AlMothnna" pitchFamily="34" charset="-78"/>
              </a:rPr>
              <a:t>البولياني</a:t>
            </a:r>
            <a:endParaRPr lang="en-US" sz="3200" b="1" dirty="0">
              <a:ln w="9525">
                <a:noFill/>
                <a:prstDash val="solid"/>
              </a:ln>
              <a:solidFill>
                <a:sysClr val="windowText" lastClr="000000"/>
              </a:solidFill>
              <a:effectLst>
                <a:outerShdw blurRad="12700" dist="38100" dir="2700000" algn="tl" rotWithShape="0">
                  <a:srgbClr val="4472C4">
                    <a:lumMod val="60000"/>
                    <a:lumOff val="40000"/>
                  </a:srgbClr>
                </a:outerShdw>
              </a:effectLst>
              <a:latin typeface="ae_AlMothnna" pitchFamily="34" charset="-78"/>
              <a:cs typeface="ae_AlMothnna" pitchFamily="34" charset="-78"/>
            </a:endParaRPr>
          </a:p>
        </p:txBody>
      </p:sp>
      <p:pic>
        <p:nvPicPr>
          <p:cNvPr id="3" name="صورة 2"/>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459" y="4646488"/>
            <a:ext cx="4047486" cy="2211512"/>
          </a:xfrm>
          <a:prstGeom prst="rect">
            <a:avLst/>
          </a:prstGeom>
        </p:spPr>
      </p:pic>
    </p:spTree>
    <p:extLst>
      <p:ext uri="{BB962C8B-B14F-4D97-AF65-F5344CB8AC3E}">
        <p14:creationId xmlns:p14="http://schemas.microsoft.com/office/powerpoint/2010/main" val="18264464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55"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0.70"/>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29027">
                                            <p:bg/>
                                          </p:spTgt>
                                        </p:tgtEl>
                                        <p:attrNameLst>
                                          <p:attrName>style.visibility</p:attrName>
                                        </p:attrNameLst>
                                      </p:cBhvr>
                                      <p:to>
                                        <p:strVal val="visible"/>
                                      </p:to>
                                    </p:set>
                                    <p:anim calcmode="lin" valueType="num">
                                      <p:cBhvr>
                                        <p:cTn id="21" dur="1000" fill="hold"/>
                                        <p:tgtEl>
                                          <p:spTgt spid="129027">
                                            <p:bg/>
                                          </p:spTgt>
                                        </p:tgtEl>
                                        <p:attrNameLst>
                                          <p:attrName>ppt_w</p:attrName>
                                        </p:attrNameLst>
                                      </p:cBhvr>
                                      <p:tavLst>
                                        <p:tav tm="0">
                                          <p:val>
                                            <p:fltVal val="0"/>
                                          </p:val>
                                        </p:tav>
                                        <p:tav tm="100000">
                                          <p:val>
                                            <p:strVal val="#ppt_w"/>
                                          </p:val>
                                        </p:tav>
                                      </p:tavLst>
                                    </p:anim>
                                    <p:anim calcmode="lin" valueType="num">
                                      <p:cBhvr>
                                        <p:cTn id="22" dur="1000" fill="hold"/>
                                        <p:tgtEl>
                                          <p:spTgt spid="129027">
                                            <p:bg/>
                                          </p:spTgt>
                                        </p:tgtEl>
                                        <p:attrNameLst>
                                          <p:attrName>ppt_h</p:attrName>
                                        </p:attrNameLst>
                                      </p:cBhvr>
                                      <p:tavLst>
                                        <p:tav tm="0">
                                          <p:val>
                                            <p:fltVal val="0"/>
                                          </p:val>
                                        </p:tav>
                                        <p:tav tm="100000">
                                          <p:val>
                                            <p:strVal val="#ppt_h"/>
                                          </p:val>
                                        </p:tav>
                                      </p:tavLst>
                                    </p:anim>
                                    <p:anim calcmode="lin" valueType="num">
                                      <p:cBhvr>
                                        <p:cTn id="23" dur="1000" fill="hold"/>
                                        <p:tgtEl>
                                          <p:spTgt spid="129027">
                                            <p:bg/>
                                          </p:spTgt>
                                        </p:tgtEl>
                                        <p:attrNameLst>
                                          <p:attrName>style.rotation</p:attrName>
                                        </p:attrNameLst>
                                      </p:cBhvr>
                                      <p:tavLst>
                                        <p:tav tm="0">
                                          <p:val>
                                            <p:fltVal val="90"/>
                                          </p:val>
                                        </p:tav>
                                        <p:tav tm="100000">
                                          <p:val>
                                            <p:fltVal val="0"/>
                                          </p:val>
                                        </p:tav>
                                      </p:tavLst>
                                    </p:anim>
                                    <p:animEffect transition="in" filter="fade">
                                      <p:cBhvr>
                                        <p:cTn id="24" dur="1000"/>
                                        <p:tgtEl>
                                          <p:spTgt spid="129027">
                                            <p:bg/>
                                          </p:spTgt>
                                        </p:tgtEl>
                                      </p:cBhvr>
                                    </p:animEffect>
                                  </p:childTnLst>
                                </p:cTn>
                              </p:par>
                            </p:childTnLst>
                          </p:cTn>
                        </p:par>
                      </p:childTnLst>
                    </p:cTn>
                  </p:par>
                  <p:par>
                    <p:cTn id="25" fill="hold">
                      <p:stCondLst>
                        <p:cond delay="indefinite"/>
                      </p:stCondLst>
                      <p:childTnLst>
                        <p:par>
                          <p:cTn id="26" fill="hold">
                            <p:stCondLst>
                              <p:cond delay="0"/>
                            </p:stCondLst>
                            <p:childTnLst>
                              <p:par>
                                <p:cTn id="27" presetID="52" presetClass="entr" presetSubtype="0" fill="hold" grpId="0" nodeType="clickEffect">
                                  <p:stCondLst>
                                    <p:cond delay="0"/>
                                  </p:stCondLst>
                                  <p:childTnLst>
                                    <p:set>
                                      <p:cBhvr>
                                        <p:cTn id="28" dur="1" fill="hold">
                                          <p:stCondLst>
                                            <p:cond delay="0"/>
                                          </p:stCondLst>
                                        </p:cTn>
                                        <p:tgtEl>
                                          <p:spTgt spid="129027">
                                            <p:txEl>
                                              <p:pRg st="0" end="0"/>
                                            </p:txEl>
                                          </p:spTgt>
                                        </p:tgtEl>
                                        <p:attrNameLst>
                                          <p:attrName>style.visibility</p:attrName>
                                        </p:attrNameLst>
                                      </p:cBhvr>
                                      <p:to>
                                        <p:strVal val="visible"/>
                                      </p:to>
                                    </p:set>
                                    <p:animScale>
                                      <p:cBhvr>
                                        <p:cTn id="29" dur="1000" decel="50000" fill="hold">
                                          <p:stCondLst>
                                            <p:cond delay="0"/>
                                          </p:stCondLst>
                                        </p:cTn>
                                        <p:tgtEl>
                                          <p:spTgt spid="129027">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1000" decel="50000" fill="hold">
                                          <p:stCondLst>
                                            <p:cond delay="0"/>
                                          </p:stCondLst>
                                        </p:cTn>
                                        <p:tgtEl>
                                          <p:spTgt spid="129027">
                                            <p:txEl>
                                              <p:pRg st="0" end="0"/>
                                            </p:txEl>
                                          </p:spTgt>
                                        </p:tgtEl>
                                        <p:attrNameLst>
                                          <p:attrName>ppt_x</p:attrName>
                                          <p:attrName>ppt_y</p:attrName>
                                        </p:attrNameLst>
                                      </p:cBhvr>
                                    </p:animMotion>
                                    <p:animEffect transition="in" filter="fade">
                                      <p:cBhvr>
                                        <p:cTn id="31" dur="1000"/>
                                        <p:tgtEl>
                                          <p:spTgt spid="129027">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2" presetClass="entr" presetSubtype="0" fill="hold" grpId="0" nodeType="clickEffect">
                                  <p:stCondLst>
                                    <p:cond delay="0"/>
                                  </p:stCondLst>
                                  <p:childTnLst>
                                    <p:set>
                                      <p:cBhvr>
                                        <p:cTn id="35" dur="1" fill="hold">
                                          <p:stCondLst>
                                            <p:cond delay="0"/>
                                          </p:stCondLst>
                                        </p:cTn>
                                        <p:tgtEl>
                                          <p:spTgt spid="129027">
                                            <p:txEl>
                                              <p:pRg st="1" end="1"/>
                                            </p:txEl>
                                          </p:spTgt>
                                        </p:tgtEl>
                                        <p:attrNameLst>
                                          <p:attrName>style.visibility</p:attrName>
                                        </p:attrNameLst>
                                      </p:cBhvr>
                                      <p:to>
                                        <p:strVal val="visible"/>
                                      </p:to>
                                    </p:set>
                                    <p:animScale>
                                      <p:cBhvr>
                                        <p:cTn id="36" dur="1000" decel="50000" fill="hold">
                                          <p:stCondLst>
                                            <p:cond delay="0"/>
                                          </p:stCondLst>
                                        </p:cTn>
                                        <p:tgtEl>
                                          <p:spTgt spid="129027">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129027">
                                            <p:txEl>
                                              <p:pRg st="1" end="1"/>
                                            </p:txEl>
                                          </p:spTgt>
                                        </p:tgtEl>
                                        <p:attrNameLst>
                                          <p:attrName>ppt_x</p:attrName>
                                          <p:attrName>ppt_y</p:attrName>
                                        </p:attrNameLst>
                                      </p:cBhvr>
                                    </p:animMotion>
                                    <p:animEffect transition="in" filter="fade">
                                      <p:cBhvr>
                                        <p:cTn id="38" dur="1000"/>
                                        <p:tgtEl>
                                          <p:spTgt spid="129027">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2" presetClass="entr" presetSubtype="0" fill="hold" grpId="0" nodeType="clickEffect">
                                  <p:stCondLst>
                                    <p:cond delay="0"/>
                                  </p:stCondLst>
                                  <p:childTnLst>
                                    <p:set>
                                      <p:cBhvr>
                                        <p:cTn id="42" dur="1" fill="hold">
                                          <p:stCondLst>
                                            <p:cond delay="0"/>
                                          </p:stCondLst>
                                        </p:cTn>
                                        <p:tgtEl>
                                          <p:spTgt spid="129027">
                                            <p:txEl>
                                              <p:pRg st="2" end="2"/>
                                            </p:txEl>
                                          </p:spTgt>
                                        </p:tgtEl>
                                        <p:attrNameLst>
                                          <p:attrName>style.visibility</p:attrName>
                                        </p:attrNameLst>
                                      </p:cBhvr>
                                      <p:to>
                                        <p:strVal val="visible"/>
                                      </p:to>
                                    </p:set>
                                    <p:animScale>
                                      <p:cBhvr>
                                        <p:cTn id="43" dur="1000" decel="50000" fill="hold">
                                          <p:stCondLst>
                                            <p:cond delay="0"/>
                                          </p:stCondLst>
                                        </p:cTn>
                                        <p:tgtEl>
                                          <p:spTgt spid="129027">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1000" decel="50000" fill="hold">
                                          <p:stCondLst>
                                            <p:cond delay="0"/>
                                          </p:stCondLst>
                                        </p:cTn>
                                        <p:tgtEl>
                                          <p:spTgt spid="129027">
                                            <p:txEl>
                                              <p:pRg st="2" end="2"/>
                                            </p:txEl>
                                          </p:spTgt>
                                        </p:tgtEl>
                                        <p:attrNameLst>
                                          <p:attrName>ppt_x</p:attrName>
                                          <p:attrName>ppt_y</p:attrName>
                                        </p:attrNameLst>
                                      </p:cBhvr>
                                    </p:animMotion>
                                    <p:animEffect transition="in" filter="fade">
                                      <p:cBhvr>
                                        <p:cTn id="45" dur="1000"/>
                                        <p:tgtEl>
                                          <p:spTgt spid="129027">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2" presetClass="entr" presetSubtype="0" fill="hold" grpId="0" nodeType="clickEffect">
                                  <p:stCondLst>
                                    <p:cond delay="0"/>
                                  </p:stCondLst>
                                  <p:childTnLst>
                                    <p:set>
                                      <p:cBhvr>
                                        <p:cTn id="49" dur="1" fill="hold">
                                          <p:stCondLst>
                                            <p:cond delay="0"/>
                                          </p:stCondLst>
                                        </p:cTn>
                                        <p:tgtEl>
                                          <p:spTgt spid="129027">
                                            <p:txEl>
                                              <p:pRg st="3" end="3"/>
                                            </p:txEl>
                                          </p:spTgt>
                                        </p:tgtEl>
                                        <p:attrNameLst>
                                          <p:attrName>style.visibility</p:attrName>
                                        </p:attrNameLst>
                                      </p:cBhvr>
                                      <p:to>
                                        <p:strVal val="visible"/>
                                      </p:to>
                                    </p:set>
                                    <p:animScale>
                                      <p:cBhvr>
                                        <p:cTn id="50" dur="1000" decel="50000" fill="hold">
                                          <p:stCondLst>
                                            <p:cond delay="0"/>
                                          </p:stCondLst>
                                        </p:cTn>
                                        <p:tgtEl>
                                          <p:spTgt spid="129027">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1" dur="1000" decel="50000" fill="hold">
                                          <p:stCondLst>
                                            <p:cond delay="0"/>
                                          </p:stCondLst>
                                        </p:cTn>
                                        <p:tgtEl>
                                          <p:spTgt spid="129027">
                                            <p:txEl>
                                              <p:pRg st="3" end="3"/>
                                            </p:txEl>
                                          </p:spTgt>
                                        </p:tgtEl>
                                        <p:attrNameLst>
                                          <p:attrName>ppt_x</p:attrName>
                                          <p:attrName>ppt_y</p:attrName>
                                        </p:attrNameLst>
                                      </p:cBhvr>
                                    </p:animMotion>
                                    <p:animEffect transition="in" filter="fade">
                                      <p:cBhvr>
                                        <p:cTn id="52" dur="1000"/>
                                        <p:tgtEl>
                                          <p:spTgt spid="129027">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2" presetClass="entr" presetSubtype="0" fill="hold" grpId="0" nodeType="clickEffect">
                                  <p:stCondLst>
                                    <p:cond delay="0"/>
                                  </p:stCondLst>
                                  <p:childTnLst>
                                    <p:set>
                                      <p:cBhvr>
                                        <p:cTn id="56" dur="1" fill="hold">
                                          <p:stCondLst>
                                            <p:cond delay="0"/>
                                          </p:stCondLst>
                                        </p:cTn>
                                        <p:tgtEl>
                                          <p:spTgt spid="129027">
                                            <p:txEl>
                                              <p:pRg st="4" end="4"/>
                                            </p:txEl>
                                          </p:spTgt>
                                        </p:tgtEl>
                                        <p:attrNameLst>
                                          <p:attrName>style.visibility</p:attrName>
                                        </p:attrNameLst>
                                      </p:cBhvr>
                                      <p:to>
                                        <p:strVal val="visible"/>
                                      </p:to>
                                    </p:set>
                                    <p:animScale>
                                      <p:cBhvr>
                                        <p:cTn id="57" dur="1000" decel="50000" fill="hold">
                                          <p:stCondLst>
                                            <p:cond delay="0"/>
                                          </p:stCondLst>
                                        </p:cTn>
                                        <p:tgtEl>
                                          <p:spTgt spid="129027">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8" dur="1000" decel="50000" fill="hold">
                                          <p:stCondLst>
                                            <p:cond delay="0"/>
                                          </p:stCondLst>
                                        </p:cTn>
                                        <p:tgtEl>
                                          <p:spTgt spid="129027">
                                            <p:txEl>
                                              <p:pRg st="4" end="4"/>
                                            </p:txEl>
                                          </p:spTgt>
                                        </p:tgtEl>
                                        <p:attrNameLst>
                                          <p:attrName>ppt_x</p:attrName>
                                          <p:attrName>ppt_y</p:attrName>
                                        </p:attrNameLst>
                                      </p:cBhvr>
                                    </p:animMotion>
                                    <p:animEffect transition="in" filter="fade">
                                      <p:cBhvr>
                                        <p:cTn id="59" dur="1000"/>
                                        <p:tgtEl>
                                          <p:spTgt spid="129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7" grpId="0" uiExpand="1" build="p" animBg="1"/>
      <p:bldP spid="2"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2000"/>
            <a:lum/>
          </a:blip>
          <a:srcRect/>
          <a:stretch>
            <a:fillRect t="-17000" b="-17000"/>
          </a:stretch>
        </a:blipFill>
        <a:effectLst/>
      </p:bgPr>
    </p:bg>
    <p:spTree>
      <p:nvGrpSpPr>
        <p:cNvPr id="1" name=""/>
        <p:cNvGrpSpPr/>
        <p:nvPr/>
      </p:nvGrpSpPr>
      <p:grpSpPr>
        <a:xfrm>
          <a:off x="0" y="0"/>
          <a:ext cx="0" cy="0"/>
          <a:chOff x="0" y="0"/>
          <a:chExt cx="0" cy="0"/>
        </a:xfrm>
      </p:grpSpPr>
      <p:sp>
        <p:nvSpPr>
          <p:cNvPr id="5" name="مستطيل 4"/>
          <p:cNvSpPr/>
          <p:nvPr/>
        </p:nvSpPr>
        <p:spPr>
          <a:xfrm>
            <a:off x="251520" y="1556792"/>
            <a:ext cx="8496944" cy="4861844"/>
          </a:xfrm>
          <a:prstGeom prst="rect">
            <a:avLst/>
          </a:prstGeom>
        </p:spPr>
        <p:txBody>
          <a:bodyPr wrap="square">
            <a:spAutoFit/>
          </a:bodyPr>
          <a:lstStyle/>
          <a:p>
            <a:pPr marL="171450" lvl="0" indent="-171450" defTabSz="685800">
              <a:lnSpc>
                <a:spcPct val="90000"/>
              </a:lnSpc>
              <a:spcBef>
                <a:spcPts val="750"/>
              </a:spcBef>
              <a:buFont typeface="Arial" panose="020B0604020202020204" pitchFamily="34" charset="0"/>
              <a:buChar char="•"/>
            </a:pPr>
            <a:r>
              <a:rPr lang="ar-SA" sz="4200" b="1" dirty="0">
                <a:solidFill>
                  <a:srgbClr val="66FF33"/>
                </a:solidFill>
                <a:effectLst>
                  <a:glow rad="101600">
                    <a:schemeClr val="tx1">
                      <a:alpha val="60000"/>
                    </a:schemeClr>
                  </a:glow>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ما نوع العمليات التي يستخدمها ؟</a:t>
            </a:r>
          </a:p>
          <a:p>
            <a:pPr lvl="0" defTabSz="685800">
              <a:lnSpc>
                <a:spcPct val="90000"/>
              </a:lnSpc>
              <a:spcBef>
                <a:spcPts val="750"/>
              </a:spcBef>
            </a:pPr>
            <a:r>
              <a:rPr lang="ar-SA" sz="40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يقوم الجبر </a:t>
            </a:r>
            <a:r>
              <a:rPr lang="ar-SA" sz="4000" b="1" dirty="0" err="1">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البولياني</a:t>
            </a:r>
            <a:r>
              <a:rPr lang="ar-SA" sz="40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بتبسيط وحل الدوائر المنطقية من خلال اجراء العمليات المنطقية باستخدام بوابة ( </a:t>
            </a:r>
            <a:r>
              <a:rPr lang="ar-SA" sz="4000" b="1" dirty="0">
                <a:solidFill>
                  <a:srgbClr val="FFFF00"/>
                </a:solidFill>
                <a:effectLst>
                  <a:glow rad="101600">
                    <a:schemeClr val="tx1">
                      <a:alpha val="60000"/>
                    </a:schemeClr>
                  </a:glow>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أو</a:t>
            </a:r>
            <a:r>
              <a:rPr lang="ar-SA" sz="4000" b="1" dirty="0">
                <a:solidFill>
                  <a:srgbClr val="FFFF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a:t>
            </a:r>
            <a:r>
              <a:rPr lang="en-US" sz="4000" b="1" dirty="0">
                <a:solidFill>
                  <a:srgbClr val="FFFF00"/>
                </a:solidFill>
                <a:effectLst>
                  <a:glow rad="101600">
                    <a:schemeClr val="tx1">
                      <a:alpha val="60000"/>
                    </a:schemeClr>
                  </a:glow>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OR</a:t>
            </a:r>
            <a:r>
              <a:rPr lang="ar-SA" sz="4000" b="1" dirty="0">
                <a:solidFill>
                  <a:srgbClr val="FFFF00"/>
                </a:solidFill>
                <a:effectLst>
                  <a:glow rad="101600">
                    <a:schemeClr val="tx1">
                      <a:alpha val="60000"/>
                    </a:schemeClr>
                  </a:glow>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a:t>
            </a:r>
            <a:r>
              <a:rPr lang="ar-SA" sz="40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وبوابة  ( </a:t>
            </a:r>
            <a:r>
              <a:rPr lang="ar-SA" sz="4000" b="1" dirty="0">
                <a:solidFill>
                  <a:srgbClr val="FFFF00"/>
                </a:solidFill>
                <a:effectLst>
                  <a:glow rad="101600">
                    <a:schemeClr val="tx1">
                      <a:alpha val="60000"/>
                    </a:schemeClr>
                  </a:glow>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و</a:t>
            </a:r>
            <a:r>
              <a:rPr lang="ar-SA" sz="4000" b="1" dirty="0">
                <a:solidFill>
                  <a:srgbClr val="FFFF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a:t>
            </a:r>
            <a:r>
              <a:rPr lang="en-US" sz="4000" b="1" dirty="0">
                <a:solidFill>
                  <a:srgbClr val="FFFF00"/>
                </a:solidFill>
                <a:effectLst>
                  <a:glow rad="101600">
                    <a:schemeClr val="tx1">
                      <a:alpha val="60000"/>
                    </a:schemeClr>
                  </a:glow>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AND</a:t>
            </a:r>
            <a:r>
              <a:rPr lang="ar-SA" sz="4000" b="1" dirty="0">
                <a:solidFill>
                  <a:srgbClr val="FFFF00"/>
                </a:solidFill>
                <a:effectLst>
                  <a:glow rad="101600">
                    <a:schemeClr val="tx1">
                      <a:alpha val="60000"/>
                    </a:schemeClr>
                  </a:glow>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a:t>
            </a:r>
            <a:r>
              <a:rPr lang="ar-SA" sz="40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وبوابة ( </a:t>
            </a:r>
            <a:r>
              <a:rPr lang="ar-SA" sz="4000" b="1" dirty="0">
                <a:solidFill>
                  <a:srgbClr val="FFFF00"/>
                </a:solidFill>
                <a:effectLst>
                  <a:glow rad="101600">
                    <a:schemeClr val="tx1">
                      <a:alpha val="60000"/>
                    </a:schemeClr>
                  </a:glow>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عكس </a:t>
            </a:r>
            <a:r>
              <a:rPr lang="en-US" sz="4000" b="1" dirty="0">
                <a:solidFill>
                  <a:srgbClr val="FFFF00"/>
                </a:solidFill>
                <a:effectLst>
                  <a:glow rad="101600">
                    <a:schemeClr val="tx1">
                      <a:alpha val="60000"/>
                    </a:schemeClr>
                  </a:glow>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Inverter</a:t>
            </a:r>
            <a:r>
              <a:rPr lang="ar-SA" sz="4000" b="1" dirty="0">
                <a:solidFill>
                  <a:srgbClr val="FFFF00"/>
                </a:solidFill>
                <a:effectLst>
                  <a:glow rad="101600">
                    <a:schemeClr val="tx1">
                      <a:alpha val="60000"/>
                    </a:schemeClr>
                  </a:glow>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a:t>
            </a:r>
            <a:r>
              <a:rPr lang="ar-SA" sz="40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a:t>
            </a:r>
          </a:p>
          <a:p>
            <a:pPr marL="171450" lvl="0" indent="-171450" defTabSz="685800">
              <a:lnSpc>
                <a:spcPct val="90000"/>
              </a:lnSpc>
              <a:spcBef>
                <a:spcPts val="750"/>
              </a:spcBef>
              <a:spcAft>
                <a:spcPts val="600"/>
              </a:spcAft>
              <a:buFont typeface="Arial" panose="020B0604020202020204" pitchFamily="34" charset="0"/>
              <a:buChar char="•"/>
            </a:pPr>
            <a:r>
              <a:rPr lang="ar-SA" sz="4200" b="1" dirty="0">
                <a:solidFill>
                  <a:srgbClr val="66FF33"/>
                </a:solidFill>
                <a:effectLst>
                  <a:glow rad="101600">
                    <a:schemeClr val="tx1">
                      <a:alpha val="60000"/>
                    </a:schemeClr>
                  </a:glow>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أين يستخدم هذا العلم ؟</a:t>
            </a:r>
          </a:p>
          <a:p>
            <a:pPr lvl="0" defTabSz="685800">
              <a:lnSpc>
                <a:spcPct val="90000"/>
              </a:lnSpc>
            </a:pPr>
            <a:r>
              <a:rPr lang="ar-SA" sz="40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من العلوم الأساسية حاليا لتطوير علوم وهندسة</a:t>
            </a:r>
          </a:p>
          <a:p>
            <a:pPr lvl="0" defTabSz="685800">
              <a:lnSpc>
                <a:spcPct val="90000"/>
              </a:lnSpc>
            </a:pPr>
            <a:r>
              <a:rPr lang="ar-SA" sz="40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الحاسب وتصميم الدوائر المنطقية </a:t>
            </a:r>
          </a:p>
          <a:p>
            <a:pPr lvl="0" defTabSz="685800">
              <a:lnSpc>
                <a:spcPct val="90000"/>
              </a:lnSpc>
            </a:pPr>
            <a:r>
              <a:rPr lang="ar-SA" sz="40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للأجهزة الرقمية وأجهزة الحاسب.</a:t>
            </a:r>
            <a:endParaRPr lang="en-US" sz="40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endParaRPr>
          </a:p>
        </p:txBody>
      </p:sp>
      <p:pic>
        <p:nvPicPr>
          <p:cNvPr id="6" name="صورة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459" y="4646488"/>
            <a:ext cx="4047486" cy="2211512"/>
          </a:xfrm>
          <a:prstGeom prst="rect">
            <a:avLst/>
          </a:prstGeom>
        </p:spPr>
      </p:pic>
      <p:sp>
        <p:nvSpPr>
          <p:cNvPr id="8" name="شبه منحرف 7"/>
          <p:cNvSpPr/>
          <p:nvPr/>
        </p:nvSpPr>
        <p:spPr>
          <a:xfrm>
            <a:off x="755577" y="332656"/>
            <a:ext cx="7704855" cy="864096"/>
          </a:xfrm>
          <a:prstGeom prst="trapezoid">
            <a:avLst/>
          </a:prstGeom>
          <a:gradFill>
            <a:gsLst>
              <a:gs pos="0">
                <a:srgbClr val="66FF33"/>
              </a:gs>
              <a:gs pos="50000">
                <a:srgbClr val="FFFF66"/>
              </a:gs>
            </a:gsLst>
            <a:lin ang="54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72000" rIns="36000" rtlCol="1" anchor="ctr">
            <a:sp3d extrusionH="57150">
              <a:bevelT w="38100" h="38100"/>
            </a:sp3d>
          </a:bodyPr>
          <a:lstStyle/>
          <a:p>
            <a:pPr lvl="0" rtl="0" eaLnBrk="0" fontAlgn="base" hangingPunct="0">
              <a:spcAft>
                <a:spcPct val="0"/>
              </a:spcAft>
            </a:pPr>
            <a:r>
              <a:rPr lang="en-US" sz="3200" b="1" dirty="0">
                <a:ln w="9525">
                  <a:noFill/>
                  <a:prstDash val="solid"/>
                </a:ln>
                <a:solidFill>
                  <a:sysClr val="windowText" lastClr="000000"/>
                </a:solidFill>
                <a:effectLst>
                  <a:outerShdw blurRad="12700" dist="38100" dir="2700000" algn="tl" rotWithShape="0">
                    <a:srgbClr val="4472C4">
                      <a:lumMod val="60000"/>
                      <a:lumOff val="40000"/>
                    </a:srgbClr>
                  </a:outerShdw>
                </a:effectLst>
                <a:latin typeface="ae_AlMothnna" pitchFamily="34" charset="-78"/>
                <a:cs typeface="ae_AlMothnna" pitchFamily="34" charset="-78"/>
              </a:rPr>
              <a:t>(Boolean Algebra) </a:t>
            </a:r>
            <a:r>
              <a:rPr lang="ar-SA" sz="3200" b="1" dirty="0">
                <a:ln w="9525">
                  <a:noFill/>
                  <a:prstDash val="solid"/>
                </a:ln>
                <a:solidFill>
                  <a:sysClr val="windowText" lastClr="000000"/>
                </a:solidFill>
                <a:effectLst>
                  <a:outerShdw blurRad="12700" dist="38100" dir="2700000" algn="tl" rotWithShape="0">
                    <a:srgbClr val="4472C4">
                      <a:lumMod val="60000"/>
                      <a:lumOff val="40000"/>
                    </a:srgbClr>
                  </a:outerShdw>
                </a:effectLst>
                <a:latin typeface="ae_AlMothnna" pitchFamily="34" charset="-78"/>
                <a:cs typeface="ae_AlMothnna" pitchFamily="34" charset="-78"/>
              </a:rPr>
              <a:t> الجبـر</a:t>
            </a:r>
            <a:r>
              <a:rPr lang="ar-SA" sz="3200" dirty="0">
                <a:ln w="0">
                  <a:noFill/>
                </a:ln>
                <a:solidFill>
                  <a:sysClr val="windowText" lastClr="000000"/>
                </a:solidFill>
                <a:effectLst>
                  <a:outerShdw blurRad="38100" dist="19050" dir="2700000" algn="tl" rotWithShape="0">
                    <a:prstClr val="black">
                      <a:alpha val="40000"/>
                    </a:prstClr>
                  </a:outerShdw>
                </a:effectLst>
                <a:latin typeface="ae_AlMothnna" pitchFamily="34" charset="-78"/>
                <a:cs typeface="ae_AlMothnna" pitchFamily="34" charset="-78"/>
              </a:rPr>
              <a:t> </a:t>
            </a:r>
            <a:r>
              <a:rPr lang="ar-SA" sz="3200" b="1" dirty="0" err="1">
                <a:ln w="9525">
                  <a:noFill/>
                  <a:prstDash val="solid"/>
                </a:ln>
                <a:solidFill>
                  <a:sysClr val="windowText" lastClr="000000"/>
                </a:solidFill>
                <a:effectLst>
                  <a:outerShdw blurRad="12700" dist="38100" dir="2700000" algn="tl" rotWithShape="0">
                    <a:srgbClr val="4472C4">
                      <a:lumMod val="60000"/>
                      <a:lumOff val="40000"/>
                    </a:srgbClr>
                  </a:outerShdw>
                </a:effectLst>
                <a:latin typeface="ae_AlMothnna" pitchFamily="34" charset="-78"/>
                <a:cs typeface="ae_AlMothnna" pitchFamily="34" charset="-78"/>
              </a:rPr>
              <a:t>البولياني</a:t>
            </a:r>
            <a:endParaRPr lang="en-US" sz="3200" b="1" dirty="0">
              <a:ln w="9525">
                <a:noFill/>
                <a:prstDash val="solid"/>
              </a:ln>
              <a:solidFill>
                <a:sysClr val="windowText" lastClr="000000"/>
              </a:solidFill>
              <a:effectLst>
                <a:outerShdw blurRad="12700" dist="38100" dir="2700000" algn="tl" rotWithShape="0">
                  <a:srgbClr val="4472C4">
                    <a:lumMod val="60000"/>
                    <a:lumOff val="40000"/>
                  </a:srgbClr>
                </a:outerShdw>
              </a:effectLst>
              <a:latin typeface="ae_AlMothnna" pitchFamily="34" charset="-78"/>
              <a:cs typeface="ae_AlMothnna" pitchFamily="34" charset="-78"/>
            </a:endParaRPr>
          </a:p>
        </p:txBody>
      </p:sp>
    </p:spTree>
    <p:extLst>
      <p:ext uri="{BB962C8B-B14F-4D97-AF65-F5344CB8AC3E}">
        <p14:creationId xmlns:p14="http://schemas.microsoft.com/office/powerpoint/2010/main" val="2400896453"/>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Scale>
                                      <p:cBhvr>
                                        <p:cTn id="7" dur="800" decel="50000" fill="hold">
                                          <p:stCondLst>
                                            <p:cond delay="0"/>
                                          </p:stCondLst>
                                        </p:cTn>
                                        <p:tgtEl>
                                          <p:spTgt spid="5">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800" decel="50000" fill="hold">
                                          <p:stCondLst>
                                            <p:cond delay="0"/>
                                          </p:stCondLst>
                                        </p:cTn>
                                        <p:tgtEl>
                                          <p:spTgt spid="5">
                                            <p:txEl>
                                              <p:pRg st="0" end="0"/>
                                            </p:txEl>
                                          </p:spTgt>
                                        </p:tgtEl>
                                        <p:attrNameLst>
                                          <p:attrName>ppt_x</p:attrName>
                                          <p:attrName>ppt_y</p:attrName>
                                        </p:attrNameLst>
                                      </p:cBhvr>
                                    </p:animMotion>
                                    <p:animEffect transition="in" filter="fade">
                                      <p:cBhvr>
                                        <p:cTn id="9" dur="8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Scale>
                                      <p:cBhvr>
                                        <p:cTn id="14" dur="1000" decel="50000" fill="hold">
                                          <p:stCondLst>
                                            <p:cond delay="0"/>
                                          </p:stCondLst>
                                        </p:cTn>
                                        <p:tgtEl>
                                          <p:spTgt spid="5">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5">
                                            <p:txEl>
                                              <p:pRg st="1" end="1"/>
                                            </p:txEl>
                                          </p:spTgt>
                                        </p:tgtEl>
                                        <p:attrNameLst>
                                          <p:attrName>ppt_x</p:attrName>
                                          <p:attrName>ppt_y</p:attrName>
                                        </p:attrNameLst>
                                      </p:cBhvr>
                                    </p:animMotion>
                                    <p:animEffect transition="in" filter="fade">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Scale>
                                      <p:cBhvr>
                                        <p:cTn id="21" dur="1000" decel="50000" fill="hold">
                                          <p:stCondLst>
                                            <p:cond delay="0"/>
                                          </p:stCondLst>
                                        </p:cTn>
                                        <p:tgtEl>
                                          <p:spTgt spid="5">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5">
                                            <p:txEl>
                                              <p:pRg st="2" end="2"/>
                                            </p:txEl>
                                          </p:spTgt>
                                        </p:tgtEl>
                                        <p:attrNameLst>
                                          <p:attrName>ppt_x</p:attrName>
                                          <p:attrName>ppt_y</p:attrName>
                                        </p:attrNameLst>
                                      </p:cBhvr>
                                    </p:animMotion>
                                    <p:animEffect transition="in" filter="fade">
                                      <p:cBhvr>
                                        <p:cTn id="23" dur="1000"/>
                                        <p:tgtEl>
                                          <p:spTgt spid="5">
                                            <p:txEl>
                                              <p:pRg st="2" end="2"/>
                                            </p:txEl>
                                          </p:spTgt>
                                        </p:tgtEl>
                                      </p:cBhvr>
                                    </p:animEffect>
                                  </p:childTnLst>
                                </p:cTn>
                              </p:par>
                            </p:childTnLst>
                          </p:cTn>
                        </p:par>
                        <p:par>
                          <p:cTn id="24" fill="hold">
                            <p:stCondLst>
                              <p:cond delay="1000"/>
                            </p:stCondLst>
                            <p:childTnLst>
                              <p:par>
                                <p:cTn id="25" presetID="52" presetClass="entr" presetSubtype="0" fill="hold" nodeType="after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Scale>
                                      <p:cBhvr>
                                        <p:cTn id="27" dur="1000" decel="50000" fill="hold">
                                          <p:stCondLst>
                                            <p:cond delay="0"/>
                                          </p:stCondLst>
                                        </p:cTn>
                                        <p:tgtEl>
                                          <p:spTgt spid="5">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5">
                                            <p:txEl>
                                              <p:pRg st="3" end="3"/>
                                            </p:txEl>
                                          </p:spTgt>
                                        </p:tgtEl>
                                        <p:attrNameLst>
                                          <p:attrName>ppt_x</p:attrName>
                                          <p:attrName>ppt_y</p:attrName>
                                        </p:attrNameLst>
                                      </p:cBhvr>
                                    </p:animMotion>
                                    <p:animEffect transition="in" filter="fade">
                                      <p:cBhvr>
                                        <p:cTn id="29" dur="1000"/>
                                        <p:tgtEl>
                                          <p:spTgt spid="5">
                                            <p:txEl>
                                              <p:pRg st="3" end="3"/>
                                            </p:txEl>
                                          </p:spTgt>
                                        </p:tgtEl>
                                      </p:cBhvr>
                                    </p:animEffect>
                                  </p:childTnLst>
                                </p:cTn>
                              </p:par>
                              <p:par>
                                <p:cTn id="30" presetID="52" presetClass="entr" presetSubtype="0" fill="hold" nodeType="with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Scale>
                                      <p:cBhvr>
                                        <p:cTn id="32" dur="1000" decel="50000" fill="hold">
                                          <p:stCondLst>
                                            <p:cond delay="0"/>
                                          </p:stCondLst>
                                        </p:cTn>
                                        <p:tgtEl>
                                          <p:spTgt spid="5">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5">
                                            <p:txEl>
                                              <p:pRg st="4" end="4"/>
                                            </p:txEl>
                                          </p:spTgt>
                                        </p:tgtEl>
                                        <p:attrNameLst>
                                          <p:attrName>ppt_x</p:attrName>
                                          <p:attrName>ppt_y</p:attrName>
                                        </p:attrNameLst>
                                      </p:cBhvr>
                                    </p:animMotion>
                                    <p:animEffect transition="in" filter="fade">
                                      <p:cBhvr>
                                        <p:cTn id="34" dur="1000"/>
                                        <p:tgtEl>
                                          <p:spTgt spid="5">
                                            <p:txEl>
                                              <p:pRg st="4" end="4"/>
                                            </p:txEl>
                                          </p:spTgt>
                                        </p:tgtEl>
                                      </p:cBhvr>
                                    </p:animEffect>
                                  </p:childTnLst>
                                </p:cTn>
                              </p:par>
                              <p:par>
                                <p:cTn id="35" presetID="52" presetClass="entr" presetSubtype="0" fill="hold" nodeType="with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Scale>
                                      <p:cBhvr>
                                        <p:cTn id="37" dur="1000" decel="50000" fill="hold">
                                          <p:stCondLst>
                                            <p:cond delay="0"/>
                                          </p:stCondLst>
                                        </p:cTn>
                                        <p:tgtEl>
                                          <p:spTgt spid="5">
                                            <p:txEl>
                                              <p:pRg st="5" end="5"/>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5">
                                            <p:txEl>
                                              <p:pRg st="5" end="5"/>
                                            </p:txEl>
                                          </p:spTgt>
                                        </p:tgtEl>
                                        <p:attrNameLst>
                                          <p:attrName>ppt_x</p:attrName>
                                          <p:attrName>ppt_y</p:attrName>
                                        </p:attrNameLst>
                                      </p:cBhvr>
                                    </p:animMotion>
                                    <p:animEffect transition="in" filter="fade">
                                      <p:cBhvr>
                                        <p:cTn id="39" dur="1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print">
            <a:alphaModFix amt="40000"/>
            <a:lum/>
          </a:blip>
          <a:srcRect/>
          <a:stretch>
            <a:fillRect/>
          </a:stretch>
        </a:blipFill>
        <a:effectLst/>
      </p:bgPr>
    </p:bg>
    <p:spTree>
      <p:nvGrpSpPr>
        <p:cNvPr id="1" name=""/>
        <p:cNvGrpSpPr/>
        <p:nvPr/>
      </p:nvGrpSpPr>
      <p:grpSpPr>
        <a:xfrm>
          <a:off x="0" y="0"/>
          <a:ext cx="0" cy="0"/>
          <a:chOff x="0" y="0"/>
          <a:chExt cx="0" cy="0"/>
        </a:xfrm>
      </p:grpSpPr>
      <p:pic>
        <p:nvPicPr>
          <p:cNvPr id="101380" name="Picture 4"/>
          <p:cNvPicPr>
            <a:picLocks noChangeAspect="1" noChangeArrowheads="1"/>
          </p:cNvPicPr>
          <p:nvPr/>
        </p:nvPicPr>
        <p:blipFill rotWithShape="1">
          <a:blip r:embed="rId4" cstate="print"/>
          <a:srcRect b="14654"/>
          <a:stretch/>
        </p:blipFill>
        <p:spPr bwMode="auto">
          <a:xfrm>
            <a:off x="215960" y="1233641"/>
            <a:ext cx="3996000" cy="16652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noChangeArrowheads="1"/>
          </p:cNvPicPr>
          <p:nvPr/>
        </p:nvPicPr>
        <p:blipFill>
          <a:blip r:embed="rId5" cstate="print"/>
          <a:srcRect/>
          <a:stretch>
            <a:fillRect/>
          </a:stretch>
        </p:blipFill>
        <p:spPr bwMode="auto">
          <a:xfrm>
            <a:off x="2987824" y="3009899"/>
            <a:ext cx="5760171" cy="3708000"/>
          </a:xfrm>
          <a:prstGeom prst="rect">
            <a:avLst/>
          </a:prstGeom>
          <a:noFill/>
          <a:ln w="9525">
            <a:noFill/>
            <a:miter lim="800000"/>
            <a:headEnd/>
            <a:tailEnd/>
          </a:ln>
        </p:spPr>
      </p:pic>
      <p:sp>
        <p:nvSpPr>
          <p:cNvPr id="3" name="مستطيل 2"/>
          <p:cNvSpPr/>
          <p:nvPr/>
        </p:nvSpPr>
        <p:spPr>
          <a:xfrm>
            <a:off x="3059832" y="4509120"/>
            <a:ext cx="2736000" cy="360000"/>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400">
              <a:solidFill>
                <a:prstClr val="white"/>
              </a:solidFill>
            </a:endParaRPr>
          </a:p>
        </p:txBody>
      </p:sp>
      <p:sp>
        <p:nvSpPr>
          <p:cNvPr id="8" name="مستطيل 7"/>
          <p:cNvSpPr/>
          <p:nvPr/>
        </p:nvSpPr>
        <p:spPr>
          <a:xfrm>
            <a:off x="5868144" y="3501008"/>
            <a:ext cx="2736000" cy="324000"/>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400">
              <a:solidFill>
                <a:prstClr val="white"/>
              </a:solidFill>
            </a:endParaRPr>
          </a:p>
        </p:txBody>
      </p:sp>
      <p:sp>
        <p:nvSpPr>
          <p:cNvPr id="4" name="شكل بيضاوي 3"/>
          <p:cNvSpPr/>
          <p:nvPr/>
        </p:nvSpPr>
        <p:spPr>
          <a:xfrm>
            <a:off x="2771800" y="4437112"/>
            <a:ext cx="576000" cy="540000"/>
          </a:xfrm>
          <a:prstGeom prst="ellipse">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tIns="108000" rtlCol="0" anchor="ctr"/>
          <a:lstStyle/>
          <a:p>
            <a:pPr algn="ctr" rtl="0" fontAlgn="base">
              <a:spcBef>
                <a:spcPct val="0"/>
              </a:spcBef>
              <a:spcAft>
                <a:spcPct val="0"/>
              </a:spcAft>
            </a:pPr>
            <a:r>
              <a:rPr lang="ar-SA" sz="2800" dirty="0">
                <a:solidFill>
                  <a:schemeClr val="tx1"/>
                </a:solidFill>
                <a:effectLst>
                  <a:outerShdw blurRad="38100" dist="38100" dir="2700000" algn="tl">
                    <a:srgbClr val="000000">
                      <a:alpha val="43137"/>
                    </a:srgbClr>
                  </a:outerShdw>
                </a:effectLst>
              </a:rPr>
              <a:t>2</a:t>
            </a:r>
            <a:endParaRPr lang="en-US" sz="2800" dirty="0">
              <a:solidFill>
                <a:schemeClr val="tx1"/>
              </a:solidFill>
              <a:effectLst>
                <a:outerShdw blurRad="38100" dist="38100" dir="2700000" algn="tl">
                  <a:srgbClr val="000000">
                    <a:alpha val="43137"/>
                  </a:srgbClr>
                </a:outerShdw>
              </a:effectLst>
            </a:endParaRPr>
          </a:p>
        </p:txBody>
      </p:sp>
      <p:sp>
        <p:nvSpPr>
          <p:cNvPr id="10" name="شكل بيضاوي 9"/>
          <p:cNvSpPr/>
          <p:nvPr/>
        </p:nvSpPr>
        <p:spPr>
          <a:xfrm>
            <a:off x="8388488" y="3356992"/>
            <a:ext cx="576000" cy="540000"/>
          </a:xfrm>
          <a:prstGeom prst="ellipse">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tIns="108000" rtlCol="0" anchor="ctr"/>
          <a:lstStyle/>
          <a:p>
            <a:pPr algn="ctr" rtl="0" fontAlgn="base">
              <a:spcBef>
                <a:spcPct val="0"/>
              </a:spcBef>
              <a:spcAft>
                <a:spcPct val="0"/>
              </a:spcAft>
            </a:pPr>
            <a:r>
              <a:rPr lang="ar-SA" sz="2800" dirty="0">
                <a:solidFill>
                  <a:schemeClr val="tx1"/>
                </a:solidFill>
                <a:effectLst>
                  <a:outerShdw blurRad="38100" dist="38100" dir="2700000" algn="tl">
                    <a:srgbClr val="000000">
                      <a:alpha val="43137"/>
                    </a:srgbClr>
                  </a:outerShdw>
                </a:effectLst>
              </a:rPr>
              <a:t>3</a:t>
            </a:r>
            <a:endParaRPr lang="en-US" sz="2800" dirty="0">
              <a:solidFill>
                <a:schemeClr val="tx1"/>
              </a:solidFill>
              <a:effectLst>
                <a:outerShdw blurRad="38100" dist="38100" dir="2700000" algn="tl">
                  <a:srgbClr val="000000">
                    <a:alpha val="43137"/>
                  </a:srgbClr>
                </a:outerShdw>
              </a:effectLst>
            </a:endParaRPr>
          </a:p>
        </p:txBody>
      </p:sp>
      <p:sp>
        <p:nvSpPr>
          <p:cNvPr id="11" name="مستطيل 10"/>
          <p:cNvSpPr/>
          <p:nvPr/>
        </p:nvSpPr>
        <p:spPr>
          <a:xfrm>
            <a:off x="5865440" y="6237312"/>
            <a:ext cx="2736000" cy="396000"/>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400">
              <a:solidFill>
                <a:prstClr val="white"/>
              </a:solidFill>
            </a:endParaRPr>
          </a:p>
        </p:txBody>
      </p:sp>
      <p:sp>
        <p:nvSpPr>
          <p:cNvPr id="12" name="شكل بيضاوي 11"/>
          <p:cNvSpPr/>
          <p:nvPr/>
        </p:nvSpPr>
        <p:spPr>
          <a:xfrm>
            <a:off x="8420100" y="6165360"/>
            <a:ext cx="576000" cy="540000"/>
          </a:xfrm>
          <a:prstGeom prst="ellipse">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tIns="108000" rtlCol="0" anchor="ctr"/>
          <a:lstStyle/>
          <a:p>
            <a:pPr algn="ctr" rtl="0" fontAlgn="base">
              <a:spcBef>
                <a:spcPct val="0"/>
              </a:spcBef>
              <a:spcAft>
                <a:spcPct val="0"/>
              </a:spcAft>
            </a:pPr>
            <a:r>
              <a:rPr lang="ar-SA" sz="2800" dirty="0">
                <a:solidFill>
                  <a:schemeClr val="tx1"/>
                </a:solidFill>
                <a:effectLst>
                  <a:outerShdw blurRad="38100" dist="38100" dir="2700000" algn="tl">
                    <a:srgbClr val="000000">
                      <a:alpha val="43137"/>
                    </a:srgbClr>
                  </a:outerShdw>
                </a:effectLst>
              </a:rPr>
              <a:t>1</a:t>
            </a:r>
            <a:endParaRPr lang="en-US" sz="2800" dirty="0">
              <a:solidFill>
                <a:schemeClr val="tx1"/>
              </a:solidFill>
              <a:effectLst>
                <a:outerShdw blurRad="38100" dist="38100" dir="2700000" algn="tl">
                  <a:srgbClr val="000000">
                    <a:alpha val="43137"/>
                  </a:srgbClr>
                </a:outerShdw>
              </a:effectLst>
            </a:endParaRPr>
          </a:p>
        </p:txBody>
      </p:sp>
      <p:sp>
        <p:nvSpPr>
          <p:cNvPr id="13" name="خماسي 12"/>
          <p:cNvSpPr/>
          <p:nvPr/>
        </p:nvSpPr>
        <p:spPr>
          <a:xfrm flipH="1">
            <a:off x="3203847" y="188640"/>
            <a:ext cx="5904657" cy="864096"/>
          </a:xfrm>
          <a:prstGeom prst="homePlate">
            <a:avLst/>
          </a:prstGeom>
          <a:gradFill flip="none" rotWithShape="1">
            <a:gsLst>
              <a:gs pos="0">
                <a:srgbClr val="00B0F0"/>
              </a:gs>
              <a:gs pos="50000">
                <a:schemeClr val="bg1"/>
              </a:gs>
              <a:gs pos="100000">
                <a:srgbClr val="00B0F0"/>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ln w="9525">
                  <a:noFill/>
                  <a:prstDash val="solid"/>
                </a:ln>
                <a:solidFill>
                  <a:schemeClr val="bg1"/>
                </a:solidFill>
                <a:effectLst>
                  <a:glow rad="101600">
                    <a:schemeClr val="tx1">
                      <a:alpha val="60000"/>
                    </a:schemeClr>
                  </a:glow>
                </a:effectLst>
                <a:latin typeface="Traditional Arabic" panose="02020603050405020304" pitchFamily="18" charset="-78"/>
                <a:cs typeface="AGA Aladdin Regular" pitchFamily="2" charset="-78"/>
              </a:rPr>
              <a:t>امثلة تبسيط الدوال المنطقية</a:t>
            </a:r>
            <a:r>
              <a:rPr lang="ar-SA" sz="4400" dirty="0">
                <a:ln w="0">
                  <a:noFill/>
                </a:ln>
                <a:solidFill>
                  <a:schemeClr val="bg1"/>
                </a:solidFill>
                <a:effectLst>
                  <a:glow rad="101600">
                    <a:schemeClr val="tx1">
                      <a:alpha val="60000"/>
                    </a:schemeClr>
                  </a:glow>
                </a:effectLst>
                <a:cs typeface="AGA Aladdin Regular" pitchFamily="2" charset="-78"/>
              </a:rPr>
              <a:t> </a:t>
            </a:r>
            <a:endParaRPr lang="en-US" sz="4400" b="1" dirty="0">
              <a:ln w="0">
                <a:noFill/>
              </a:ln>
              <a:solidFill>
                <a:schemeClr val="bg1"/>
              </a:solidFill>
              <a:effectLst>
                <a:glow rad="101600">
                  <a:schemeClr val="tx1">
                    <a:alpha val="60000"/>
                  </a:schemeClr>
                </a:glow>
              </a:effectLst>
              <a:latin typeface="Traditional Arabic" panose="02020603050405020304" pitchFamily="18" charset="-78"/>
              <a:cs typeface="AGA Aladdin Regular" pitchFamily="2" charset="-78"/>
            </a:endParaRPr>
          </a:p>
        </p:txBody>
      </p:sp>
    </p:spTree>
    <p:extLst>
      <p:ext uri="{BB962C8B-B14F-4D97-AF65-F5344CB8AC3E}">
        <p14:creationId xmlns:p14="http://schemas.microsoft.com/office/powerpoint/2010/main" val="3987623197"/>
      </p:ext>
    </p:extLst>
  </p:cSld>
  <p:clrMapOvr>
    <a:masterClrMapping/>
  </p:clrMapOvr>
  <mc:AlternateContent xmlns:mc="http://schemas.openxmlformats.org/markup-compatibility/2006" xmlns:p14="http://schemas.microsoft.com/office/powerpoint/2010/main">
    <mc:Choice Requires="p14">
      <p:transition spd="slow" p14:dur="110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2000" fill="hold"/>
                                        <p:tgtEl>
                                          <p:spTgt spid="13"/>
                                        </p:tgtEl>
                                        <p:attrNameLst>
                                          <p:attrName>ppt_x</p:attrName>
                                        </p:attrNameLst>
                                      </p:cBhvr>
                                      <p:tavLst>
                                        <p:tav tm="0">
                                          <p:val>
                                            <p:strVal val="1+#ppt_w/2"/>
                                          </p:val>
                                        </p:tav>
                                        <p:tav tm="100000">
                                          <p:val>
                                            <p:strVal val="#ppt_x"/>
                                          </p:val>
                                        </p:tav>
                                      </p:tavLst>
                                    </p:anim>
                                    <p:anim calcmode="lin" valueType="num">
                                      <p:cBhvr additive="base">
                                        <p:cTn id="8" dur="20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5" presetClass="entr" presetSubtype="0" fill="hold" nodeType="afterEffect">
                                  <p:stCondLst>
                                    <p:cond delay="0"/>
                                  </p:stCondLst>
                                  <p:childTnLst>
                                    <p:set>
                                      <p:cBhvr>
                                        <p:cTn id="11" dur="1" fill="hold">
                                          <p:stCondLst>
                                            <p:cond delay="0"/>
                                          </p:stCondLst>
                                        </p:cTn>
                                        <p:tgtEl>
                                          <p:spTgt spid="101380"/>
                                        </p:tgtEl>
                                        <p:attrNameLst>
                                          <p:attrName>style.visibility</p:attrName>
                                        </p:attrNameLst>
                                      </p:cBhvr>
                                      <p:to>
                                        <p:strVal val="visible"/>
                                      </p:to>
                                    </p:set>
                                    <p:anim calcmode="lin" valueType="num">
                                      <p:cBhvr>
                                        <p:cTn id="12" dur="500" decel="50000" fill="hold">
                                          <p:stCondLst>
                                            <p:cond delay="0"/>
                                          </p:stCondLst>
                                        </p:cTn>
                                        <p:tgtEl>
                                          <p:spTgt spid="101380"/>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101380"/>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101380"/>
                                        </p:tgtEl>
                                        <p:attrNameLst>
                                          <p:attrName>ppt_w</p:attrName>
                                        </p:attrNameLst>
                                      </p:cBhvr>
                                      <p:tavLst>
                                        <p:tav tm="0">
                                          <p:val>
                                            <p:strVal val="#ppt_w*.05"/>
                                          </p:val>
                                        </p:tav>
                                        <p:tav tm="100000">
                                          <p:val>
                                            <p:strVal val="#ppt_w"/>
                                          </p:val>
                                        </p:tav>
                                      </p:tavLst>
                                    </p:anim>
                                    <p:anim calcmode="lin" valueType="num">
                                      <p:cBhvr>
                                        <p:cTn id="15" dur="1000" fill="hold"/>
                                        <p:tgtEl>
                                          <p:spTgt spid="101380"/>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101380"/>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101380"/>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101380"/>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101380"/>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1000" fill="hold"/>
                                        <p:tgtEl>
                                          <p:spTgt spid="12"/>
                                        </p:tgtEl>
                                        <p:attrNameLst>
                                          <p:attrName>ppt_w</p:attrName>
                                        </p:attrNameLst>
                                      </p:cBhvr>
                                      <p:tavLst>
                                        <p:tav tm="0">
                                          <p:val>
                                            <p:fltVal val="0"/>
                                          </p:val>
                                        </p:tav>
                                        <p:tav tm="100000">
                                          <p:val>
                                            <p:strVal val="#ppt_w"/>
                                          </p:val>
                                        </p:tav>
                                      </p:tavLst>
                                    </p:anim>
                                    <p:anim calcmode="lin" valueType="num">
                                      <p:cBhvr>
                                        <p:cTn id="29" dur="1000" fill="hold"/>
                                        <p:tgtEl>
                                          <p:spTgt spid="12"/>
                                        </p:tgtEl>
                                        <p:attrNameLst>
                                          <p:attrName>ppt_h</p:attrName>
                                        </p:attrNameLst>
                                      </p:cBhvr>
                                      <p:tavLst>
                                        <p:tav tm="0">
                                          <p:val>
                                            <p:fltVal val="0"/>
                                          </p:val>
                                        </p:tav>
                                        <p:tav tm="100000">
                                          <p:val>
                                            <p:strVal val="#ppt_h"/>
                                          </p:val>
                                        </p:tav>
                                      </p:tavLst>
                                    </p:anim>
                                    <p:anim calcmode="lin" valueType="num">
                                      <p:cBhvr>
                                        <p:cTn id="30" dur="1000" fill="hold"/>
                                        <p:tgtEl>
                                          <p:spTgt spid="12"/>
                                        </p:tgtEl>
                                        <p:attrNameLst>
                                          <p:attrName>style.rotation</p:attrName>
                                        </p:attrNameLst>
                                      </p:cBhvr>
                                      <p:tavLst>
                                        <p:tav tm="0">
                                          <p:val>
                                            <p:fltVal val="90"/>
                                          </p:val>
                                        </p:tav>
                                        <p:tav tm="100000">
                                          <p:val>
                                            <p:fltVal val="0"/>
                                          </p:val>
                                        </p:tav>
                                      </p:tavLst>
                                    </p:anim>
                                    <p:animEffect transition="in" filter="fade">
                                      <p:cBhvr>
                                        <p:cTn id="31" dur="1000"/>
                                        <p:tgtEl>
                                          <p:spTgt spid="12"/>
                                        </p:tgtEl>
                                      </p:cBhvr>
                                    </p:animEffect>
                                  </p:childTnLst>
                                </p:cTn>
                              </p:par>
                              <p:par>
                                <p:cTn id="32" presetID="31"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1000" fill="hold"/>
                                        <p:tgtEl>
                                          <p:spTgt spid="11"/>
                                        </p:tgtEl>
                                        <p:attrNameLst>
                                          <p:attrName>ppt_w</p:attrName>
                                        </p:attrNameLst>
                                      </p:cBhvr>
                                      <p:tavLst>
                                        <p:tav tm="0">
                                          <p:val>
                                            <p:fltVal val="0"/>
                                          </p:val>
                                        </p:tav>
                                        <p:tav tm="100000">
                                          <p:val>
                                            <p:strVal val="#ppt_w"/>
                                          </p:val>
                                        </p:tav>
                                      </p:tavLst>
                                    </p:anim>
                                    <p:anim calcmode="lin" valueType="num">
                                      <p:cBhvr>
                                        <p:cTn id="35" dur="1000" fill="hold"/>
                                        <p:tgtEl>
                                          <p:spTgt spid="11"/>
                                        </p:tgtEl>
                                        <p:attrNameLst>
                                          <p:attrName>ppt_h</p:attrName>
                                        </p:attrNameLst>
                                      </p:cBhvr>
                                      <p:tavLst>
                                        <p:tav tm="0">
                                          <p:val>
                                            <p:fltVal val="0"/>
                                          </p:val>
                                        </p:tav>
                                        <p:tav tm="100000">
                                          <p:val>
                                            <p:strVal val="#ppt_h"/>
                                          </p:val>
                                        </p:tav>
                                      </p:tavLst>
                                    </p:anim>
                                    <p:anim calcmode="lin" valueType="num">
                                      <p:cBhvr>
                                        <p:cTn id="36" dur="1000" fill="hold"/>
                                        <p:tgtEl>
                                          <p:spTgt spid="11"/>
                                        </p:tgtEl>
                                        <p:attrNameLst>
                                          <p:attrName>style.rotation</p:attrName>
                                        </p:attrNameLst>
                                      </p:cBhvr>
                                      <p:tavLst>
                                        <p:tav tm="0">
                                          <p:val>
                                            <p:fltVal val="90"/>
                                          </p:val>
                                        </p:tav>
                                        <p:tav tm="100000">
                                          <p:val>
                                            <p:fltVal val="0"/>
                                          </p:val>
                                        </p:tav>
                                      </p:tavLst>
                                    </p:anim>
                                    <p:animEffect transition="in" filter="fade">
                                      <p:cBhvr>
                                        <p:cTn id="37" dur="10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1000" fill="hold"/>
                                        <p:tgtEl>
                                          <p:spTgt spid="4"/>
                                        </p:tgtEl>
                                        <p:attrNameLst>
                                          <p:attrName>ppt_w</p:attrName>
                                        </p:attrNameLst>
                                      </p:cBhvr>
                                      <p:tavLst>
                                        <p:tav tm="0">
                                          <p:val>
                                            <p:fltVal val="0"/>
                                          </p:val>
                                        </p:tav>
                                        <p:tav tm="100000">
                                          <p:val>
                                            <p:strVal val="#ppt_w"/>
                                          </p:val>
                                        </p:tav>
                                      </p:tavLst>
                                    </p:anim>
                                    <p:anim calcmode="lin" valueType="num">
                                      <p:cBhvr>
                                        <p:cTn id="43" dur="1000" fill="hold"/>
                                        <p:tgtEl>
                                          <p:spTgt spid="4"/>
                                        </p:tgtEl>
                                        <p:attrNameLst>
                                          <p:attrName>ppt_h</p:attrName>
                                        </p:attrNameLst>
                                      </p:cBhvr>
                                      <p:tavLst>
                                        <p:tav tm="0">
                                          <p:val>
                                            <p:fltVal val="0"/>
                                          </p:val>
                                        </p:tav>
                                        <p:tav tm="100000">
                                          <p:val>
                                            <p:strVal val="#ppt_h"/>
                                          </p:val>
                                        </p:tav>
                                      </p:tavLst>
                                    </p:anim>
                                    <p:anim calcmode="lin" valueType="num">
                                      <p:cBhvr>
                                        <p:cTn id="44" dur="1000" fill="hold"/>
                                        <p:tgtEl>
                                          <p:spTgt spid="4"/>
                                        </p:tgtEl>
                                        <p:attrNameLst>
                                          <p:attrName>style.rotation</p:attrName>
                                        </p:attrNameLst>
                                      </p:cBhvr>
                                      <p:tavLst>
                                        <p:tav tm="0">
                                          <p:val>
                                            <p:fltVal val="90"/>
                                          </p:val>
                                        </p:tav>
                                        <p:tav tm="100000">
                                          <p:val>
                                            <p:fltVal val="0"/>
                                          </p:val>
                                        </p:tav>
                                      </p:tavLst>
                                    </p:anim>
                                    <p:animEffect transition="in" filter="fade">
                                      <p:cBhvr>
                                        <p:cTn id="45" dur="1000"/>
                                        <p:tgtEl>
                                          <p:spTgt spid="4"/>
                                        </p:tgtEl>
                                      </p:cBhvr>
                                    </p:animEffect>
                                  </p:childTnLst>
                                </p:cTn>
                              </p:par>
                              <p:par>
                                <p:cTn id="46" presetID="31" presetClass="entr" presetSubtype="0" fill="hold" grpId="0" nodeType="withEffect">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cBhvr>
                                        <p:cTn id="48" dur="1000" fill="hold"/>
                                        <p:tgtEl>
                                          <p:spTgt spid="3"/>
                                        </p:tgtEl>
                                        <p:attrNameLst>
                                          <p:attrName>ppt_w</p:attrName>
                                        </p:attrNameLst>
                                      </p:cBhvr>
                                      <p:tavLst>
                                        <p:tav tm="0">
                                          <p:val>
                                            <p:fltVal val="0"/>
                                          </p:val>
                                        </p:tav>
                                        <p:tav tm="100000">
                                          <p:val>
                                            <p:strVal val="#ppt_w"/>
                                          </p:val>
                                        </p:tav>
                                      </p:tavLst>
                                    </p:anim>
                                    <p:anim calcmode="lin" valueType="num">
                                      <p:cBhvr>
                                        <p:cTn id="49" dur="1000" fill="hold"/>
                                        <p:tgtEl>
                                          <p:spTgt spid="3"/>
                                        </p:tgtEl>
                                        <p:attrNameLst>
                                          <p:attrName>ppt_h</p:attrName>
                                        </p:attrNameLst>
                                      </p:cBhvr>
                                      <p:tavLst>
                                        <p:tav tm="0">
                                          <p:val>
                                            <p:fltVal val="0"/>
                                          </p:val>
                                        </p:tav>
                                        <p:tav tm="100000">
                                          <p:val>
                                            <p:strVal val="#ppt_h"/>
                                          </p:val>
                                        </p:tav>
                                      </p:tavLst>
                                    </p:anim>
                                    <p:anim calcmode="lin" valueType="num">
                                      <p:cBhvr>
                                        <p:cTn id="50" dur="1000" fill="hold"/>
                                        <p:tgtEl>
                                          <p:spTgt spid="3"/>
                                        </p:tgtEl>
                                        <p:attrNameLst>
                                          <p:attrName>style.rotation</p:attrName>
                                        </p:attrNameLst>
                                      </p:cBhvr>
                                      <p:tavLst>
                                        <p:tav tm="0">
                                          <p:val>
                                            <p:fltVal val="90"/>
                                          </p:val>
                                        </p:tav>
                                        <p:tav tm="100000">
                                          <p:val>
                                            <p:fltVal val="0"/>
                                          </p:val>
                                        </p:tav>
                                      </p:tavLst>
                                    </p:anim>
                                    <p:animEffect transition="in" filter="fade">
                                      <p:cBhvr>
                                        <p:cTn id="51" dur="1000"/>
                                        <p:tgtEl>
                                          <p:spTgt spid="3"/>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1000" fill="hold"/>
                                        <p:tgtEl>
                                          <p:spTgt spid="8"/>
                                        </p:tgtEl>
                                        <p:attrNameLst>
                                          <p:attrName>ppt_w</p:attrName>
                                        </p:attrNameLst>
                                      </p:cBhvr>
                                      <p:tavLst>
                                        <p:tav tm="0">
                                          <p:val>
                                            <p:fltVal val="0"/>
                                          </p:val>
                                        </p:tav>
                                        <p:tav tm="100000">
                                          <p:val>
                                            <p:strVal val="#ppt_w"/>
                                          </p:val>
                                        </p:tav>
                                      </p:tavLst>
                                    </p:anim>
                                    <p:anim calcmode="lin" valueType="num">
                                      <p:cBhvr>
                                        <p:cTn id="57" dur="1000" fill="hold"/>
                                        <p:tgtEl>
                                          <p:spTgt spid="8"/>
                                        </p:tgtEl>
                                        <p:attrNameLst>
                                          <p:attrName>ppt_h</p:attrName>
                                        </p:attrNameLst>
                                      </p:cBhvr>
                                      <p:tavLst>
                                        <p:tav tm="0">
                                          <p:val>
                                            <p:fltVal val="0"/>
                                          </p:val>
                                        </p:tav>
                                        <p:tav tm="100000">
                                          <p:val>
                                            <p:strVal val="#ppt_h"/>
                                          </p:val>
                                        </p:tav>
                                      </p:tavLst>
                                    </p:anim>
                                    <p:anim calcmode="lin" valueType="num">
                                      <p:cBhvr>
                                        <p:cTn id="58" dur="1000" fill="hold"/>
                                        <p:tgtEl>
                                          <p:spTgt spid="8"/>
                                        </p:tgtEl>
                                        <p:attrNameLst>
                                          <p:attrName>style.rotation</p:attrName>
                                        </p:attrNameLst>
                                      </p:cBhvr>
                                      <p:tavLst>
                                        <p:tav tm="0">
                                          <p:val>
                                            <p:fltVal val="90"/>
                                          </p:val>
                                        </p:tav>
                                        <p:tav tm="100000">
                                          <p:val>
                                            <p:fltVal val="0"/>
                                          </p:val>
                                        </p:tav>
                                      </p:tavLst>
                                    </p:anim>
                                    <p:animEffect transition="in" filter="fade">
                                      <p:cBhvr>
                                        <p:cTn id="59" dur="1000"/>
                                        <p:tgtEl>
                                          <p:spTgt spid="8"/>
                                        </p:tgtEl>
                                      </p:cBhvr>
                                    </p:animEffect>
                                  </p:childTnLst>
                                </p:cTn>
                              </p:par>
                              <p:par>
                                <p:cTn id="60" presetID="31" presetClass="entr" presetSubtype="0" fill="hold" grpId="0" nodeType="with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1000" fill="hold"/>
                                        <p:tgtEl>
                                          <p:spTgt spid="10"/>
                                        </p:tgtEl>
                                        <p:attrNameLst>
                                          <p:attrName>ppt_w</p:attrName>
                                        </p:attrNameLst>
                                      </p:cBhvr>
                                      <p:tavLst>
                                        <p:tav tm="0">
                                          <p:val>
                                            <p:fltVal val="0"/>
                                          </p:val>
                                        </p:tav>
                                        <p:tav tm="100000">
                                          <p:val>
                                            <p:strVal val="#ppt_w"/>
                                          </p:val>
                                        </p:tav>
                                      </p:tavLst>
                                    </p:anim>
                                    <p:anim calcmode="lin" valueType="num">
                                      <p:cBhvr>
                                        <p:cTn id="63" dur="1000" fill="hold"/>
                                        <p:tgtEl>
                                          <p:spTgt spid="10"/>
                                        </p:tgtEl>
                                        <p:attrNameLst>
                                          <p:attrName>ppt_h</p:attrName>
                                        </p:attrNameLst>
                                      </p:cBhvr>
                                      <p:tavLst>
                                        <p:tav tm="0">
                                          <p:val>
                                            <p:fltVal val="0"/>
                                          </p:val>
                                        </p:tav>
                                        <p:tav tm="100000">
                                          <p:val>
                                            <p:strVal val="#ppt_h"/>
                                          </p:val>
                                        </p:tav>
                                      </p:tavLst>
                                    </p:anim>
                                    <p:anim calcmode="lin" valueType="num">
                                      <p:cBhvr>
                                        <p:cTn id="64" dur="1000" fill="hold"/>
                                        <p:tgtEl>
                                          <p:spTgt spid="10"/>
                                        </p:tgtEl>
                                        <p:attrNameLst>
                                          <p:attrName>style.rotation</p:attrName>
                                        </p:attrNameLst>
                                      </p:cBhvr>
                                      <p:tavLst>
                                        <p:tav tm="0">
                                          <p:val>
                                            <p:fltVal val="90"/>
                                          </p:val>
                                        </p:tav>
                                        <p:tav tm="100000">
                                          <p:val>
                                            <p:fltVal val="0"/>
                                          </p:val>
                                        </p:tav>
                                      </p:tavLst>
                                    </p:anim>
                                    <p:animEffect transition="in" filter="fade">
                                      <p:cBhvr>
                                        <p:cTn id="6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4" grpId="0" animBg="1"/>
      <p:bldP spid="10" grpId="0" animBg="1"/>
      <p:bldP spid="11" grpId="0" animBg="1"/>
      <p:bldP spid="12" grpId="0" animBg="1"/>
      <p:bldP spid="13" grpId="0" animBg="1"/>
    </p:bld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print">
            <a:alphaModFix amt="40000"/>
            <a:lum/>
          </a:blip>
          <a:srcRect/>
          <a:stretch>
            <a:fillRect/>
          </a:stretch>
        </a:blipFill>
        <a:effectLst/>
      </p:bgPr>
    </p:bg>
    <p:spTree>
      <p:nvGrpSpPr>
        <p:cNvPr id="1" name=""/>
        <p:cNvGrpSpPr/>
        <p:nvPr/>
      </p:nvGrpSpPr>
      <p:grpSpPr>
        <a:xfrm>
          <a:off x="0" y="0"/>
          <a:ext cx="0" cy="0"/>
          <a:chOff x="0" y="0"/>
          <a:chExt cx="0" cy="0"/>
        </a:xfrm>
      </p:grpSpPr>
      <p:pic>
        <p:nvPicPr>
          <p:cNvPr id="2" name="صورة 1"/>
          <p:cNvPicPr>
            <a:picLocks noChangeAspect="1"/>
          </p:cNvPicPr>
          <p:nvPr/>
        </p:nvPicPr>
        <p:blipFill rotWithShape="1">
          <a:blip r:embed="rId4" cstate="print">
            <a:extLst>
              <a:ext uri="{28A0092B-C50C-407E-A947-70E740481C1C}">
                <a14:useLocalDpi xmlns:a14="http://schemas.microsoft.com/office/drawing/2010/main" val="0"/>
              </a:ext>
            </a:extLst>
          </a:blip>
          <a:srcRect l="229" r="1005" b="12751"/>
          <a:stretch/>
        </p:blipFill>
        <p:spPr>
          <a:xfrm>
            <a:off x="179511" y="1240428"/>
            <a:ext cx="4436319" cy="21165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noChangeArrowheads="1"/>
          </p:cNvPicPr>
          <p:nvPr/>
        </p:nvPicPr>
        <p:blipFill rotWithShape="1">
          <a:blip r:embed="rId5" cstate="print"/>
          <a:srcRect t="1481"/>
          <a:stretch/>
        </p:blipFill>
        <p:spPr bwMode="auto">
          <a:xfrm>
            <a:off x="3619500" y="3414696"/>
            <a:ext cx="5359025" cy="3398680"/>
          </a:xfrm>
          <a:prstGeom prst="rect">
            <a:avLst/>
          </a:prstGeom>
          <a:noFill/>
          <a:ln w="9525">
            <a:noFill/>
            <a:miter lim="800000"/>
            <a:headEnd/>
            <a:tailEnd/>
          </a:ln>
        </p:spPr>
      </p:pic>
      <p:sp>
        <p:nvSpPr>
          <p:cNvPr id="8" name="مستطيل 7"/>
          <p:cNvSpPr/>
          <p:nvPr/>
        </p:nvSpPr>
        <p:spPr>
          <a:xfrm>
            <a:off x="3707904" y="4788842"/>
            <a:ext cx="2522653" cy="324000"/>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400">
              <a:solidFill>
                <a:prstClr val="white"/>
              </a:solidFill>
            </a:endParaRPr>
          </a:p>
        </p:txBody>
      </p:sp>
      <p:sp>
        <p:nvSpPr>
          <p:cNvPr id="9" name="شكل بيضاوي 8"/>
          <p:cNvSpPr/>
          <p:nvPr/>
        </p:nvSpPr>
        <p:spPr>
          <a:xfrm>
            <a:off x="3275856" y="4653136"/>
            <a:ext cx="576000" cy="540000"/>
          </a:xfrm>
          <a:prstGeom prst="ellipse">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tIns="144000" rtlCol="0" anchor="ctr"/>
          <a:lstStyle/>
          <a:p>
            <a:pPr algn="ctr" rtl="0" fontAlgn="base">
              <a:spcBef>
                <a:spcPct val="0"/>
              </a:spcBef>
              <a:spcAft>
                <a:spcPct val="0"/>
              </a:spcAft>
            </a:pPr>
            <a:r>
              <a:rPr lang="ar-SA" sz="2800" dirty="0">
                <a:solidFill>
                  <a:schemeClr val="tx1"/>
                </a:solidFill>
                <a:effectLst>
                  <a:outerShdw blurRad="38100" dist="38100" dir="2700000" algn="tl">
                    <a:srgbClr val="000000">
                      <a:alpha val="43137"/>
                    </a:srgbClr>
                  </a:outerShdw>
                </a:effectLst>
              </a:rPr>
              <a:t>1</a:t>
            </a:r>
            <a:endParaRPr lang="en-US" sz="2800" dirty="0">
              <a:solidFill>
                <a:schemeClr val="tx1"/>
              </a:solidFill>
              <a:effectLst>
                <a:outerShdw blurRad="38100" dist="38100" dir="2700000" algn="tl">
                  <a:srgbClr val="000000">
                    <a:alpha val="43137"/>
                  </a:srgbClr>
                </a:outerShdw>
              </a:effectLst>
            </a:endParaRPr>
          </a:p>
        </p:txBody>
      </p:sp>
      <p:sp>
        <p:nvSpPr>
          <p:cNvPr id="10" name="مستطيل 9"/>
          <p:cNvSpPr/>
          <p:nvPr/>
        </p:nvSpPr>
        <p:spPr>
          <a:xfrm>
            <a:off x="3713426" y="6397592"/>
            <a:ext cx="2522653" cy="324000"/>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400">
              <a:solidFill>
                <a:prstClr val="white"/>
              </a:solidFill>
            </a:endParaRPr>
          </a:p>
        </p:txBody>
      </p:sp>
      <p:sp>
        <p:nvSpPr>
          <p:cNvPr id="11" name="شكل بيضاوي 10"/>
          <p:cNvSpPr/>
          <p:nvPr/>
        </p:nvSpPr>
        <p:spPr>
          <a:xfrm>
            <a:off x="3275856" y="6237312"/>
            <a:ext cx="576000" cy="540000"/>
          </a:xfrm>
          <a:prstGeom prst="ellipse">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tIns="144000" rtlCol="0" anchor="ctr"/>
          <a:lstStyle/>
          <a:p>
            <a:pPr algn="ctr" rtl="0" fontAlgn="base">
              <a:spcBef>
                <a:spcPct val="0"/>
              </a:spcBef>
              <a:spcAft>
                <a:spcPct val="0"/>
              </a:spcAft>
            </a:pPr>
            <a:r>
              <a:rPr lang="ar-SA" sz="2800" dirty="0">
                <a:solidFill>
                  <a:schemeClr val="tx1"/>
                </a:solidFill>
                <a:effectLst>
                  <a:outerShdw blurRad="38100" dist="38100" dir="2700000" algn="tl">
                    <a:srgbClr val="000000">
                      <a:alpha val="43137"/>
                    </a:srgbClr>
                  </a:outerShdw>
                </a:effectLst>
              </a:rPr>
              <a:t>2</a:t>
            </a:r>
            <a:endParaRPr lang="en-US" sz="2800" dirty="0">
              <a:solidFill>
                <a:schemeClr val="tx1"/>
              </a:solidFill>
              <a:effectLst>
                <a:outerShdw blurRad="38100" dist="38100" dir="2700000" algn="tl">
                  <a:srgbClr val="000000">
                    <a:alpha val="43137"/>
                  </a:srgbClr>
                </a:outerShdw>
              </a:effectLst>
            </a:endParaRPr>
          </a:p>
        </p:txBody>
      </p:sp>
      <p:sp>
        <p:nvSpPr>
          <p:cNvPr id="12" name="مستطيل 11"/>
          <p:cNvSpPr/>
          <p:nvPr/>
        </p:nvSpPr>
        <p:spPr>
          <a:xfrm>
            <a:off x="3753992" y="3816698"/>
            <a:ext cx="2522653" cy="324000"/>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400">
              <a:solidFill>
                <a:prstClr val="white"/>
              </a:solidFill>
            </a:endParaRPr>
          </a:p>
        </p:txBody>
      </p:sp>
      <p:sp>
        <p:nvSpPr>
          <p:cNvPr id="13" name="شكل بيضاوي 12"/>
          <p:cNvSpPr/>
          <p:nvPr/>
        </p:nvSpPr>
        <p:spPr>
          <a:xfrm>
            <a:off x="3275856" y="3717032"/>
            <a:ext cx="576000" cy="540000"/>
          </a:xfrm>
          <a:prstGeom prst="ellipse">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tIns="144000" rtlCol="0" anchor="ctr"/>
          <a:lstStyle/>
          <a:p>
            <a:pPr algn="ctr" rtl="0" fontAlgn="base">
              <a:spcBef>
                <a:spcPct val="0"/>
              </a:spcBef>
              <a:spcAft>
                <a:spcPct val="0"/>
              </a:spcAft>
            </a:pPr>
            <a:r>
              <a:rPr lang="ar-SA" sz="2800" dirty="0">
                <a:solidFill>
                  <a:schemeClr val="tx1"/>
                </a:solidFill>
                <a:effectLst>
                  <a:outerShdw blurRad="38100" dist="38100" dir="2700000" algn="tl">
                    <a:srgbClr val="000000">
                      <a:alpha val="43137"/>
                    </a:srgbClr>
                  </a:outerShdw>
                </a:effectLst>
              </a:rPr>
              <a:t>3</a:t>
            </a:r>
            <a:endParaRPr lang="en-US" sz="2800" dirty="0">
              <a:solidFill>
                <a:schemeClr val="tx1"/>
              </a:solidFill>
              <a:effectLst>
                <a:outerShdw blurRad="38100" dist="38100" dir="2700000" algn="tl">
                  <a:srgbClr val="000000">
                    <a:alpha val="43137"/>
                  </a:srgbClr>
                </a:outerShdw>
              </a:effectLst>
            </a:endParaRPr>
          </a:p>
        </p:txBody>
      </p:sp>
      <p:sp>
        <p:nvSpPr>
          <p:cNvPr id="3" name="قوس كبير أيمن 2"/>
          <p:cNvSpPr/>
          <p:nvPr/>
        </p:nvSpPr>
        <p:spPr>
          <a:xfrm rot="16200000">
            <a:off x="2735880" y="1119616"/>
            <a:ext cx="252000" cy="1260000"/>
          </a:xfrm>
          <a:prstGeom prst="rightBrace">
            <a:avLst/>
          </a:prstGeom>
          <a:ln w="28575">
            <a:headEnd type="diamond" w="med" len="med"/>
            <a:tailEnd type="diamond" w="med" len="med"/>
          </a:ln>
        </p:spPr>
        <p:style>
          <a:lnRef idx="2">
            <a:schemeClr val="accent1"/>
          </a:lnRef>
          <a:fillRef idx="0">
            <a:schemeClr val="accent1"/>
          </a:fillRef>
          <a:effectRef idx="1">
            <a:schemeClr val="accent1"/>
          </a:effectRef>
          <a:fontRef idx="minor">
            <a:schemeClr val="tx1"/>
          </a:fontRef>
        </p:style>
        <p:txBody>
          <a:bodyPr rtlCol="1" anchor="ctr"/>
          <a:lstStyle/>
          <a:p>
            <a:pPr algn="ctr" rtl="0" fontAlgn="base">
              <a:spcBef>
                <a:spcPct val="0"/>
              </a:spcBef>
              <a:spcAft>
                <a:spcPct val="0"/>
              </a:spcAft>
            </a:pPr>
            <a:endParaRPr lang="ar-SA" sz="2400">
              <a:solidFill>
                <a:prstClr val="black"/>
              </a:solidFill>
            </a:endParaRPr>
          </a:p>
        </p:txBody>
      </p:sp>
      <p:sp>
        <p:nvSpPr>
          <p:cNvPr id="14" name="قوس كبير أيمن 13"/>
          <p:cNvSpPr/>
          <p:nvPr/>
        </p:nvSpPr>
        <p:spPr>
          <a:xfrm rot="5400000" flipV="1">
            <a:off x="3459235" y="1562206"/>
            <a:ext cx="230932" cy="1404000"/>
          </a:xfrm>
          <a:prstGeom prst="rightBrace">
            <a:avLst/>
          </a:prstGeom>
          <a:ln w="28575">
            <a:solidFill>
              <a:schemeClr val="accent1">
                <a:lumMod val="75000"/>
              </a:schemeClr>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txBody>
          <a:bodyPr rtlCol="1" anchor="ctr"/>
          <a:lstStyle/>
          <a:p>
            <a:pPr algn="ctr" rtl="0" fontAlgn="base">
              <a:spcBef>
                <a:spcPct val="0"/>
              </a:spcBef>
              <a:spcAft>
                <a:spcPct val="0"/>
              </a:spcAft>
            </a:pPr>
            <a:endParaRPr lang="ar-SA" sz="2400">
              <a:solidFill>
                <a:prstClr val="black"/>
              </a:solidFill>
            </a:endParaRPr>
          </a:p>
        </p:txBody>
      </p:sp>
      <p:sp>
        <p:nvSpPr>
          <p:cNvPr id="4" name="خماسي 3"/>
          <p:cNvSpPr/>
          <p:nvPr/>
        </p:nvSpPr>
        <p:spPr>
          <a:xfrm flipH="1">
            <a:off x="3203847" y="188640"/>
            <a:ext cx="5904657" cy="864096"/>
          </a:xfrm>
          <a:prstGeom prst="homePlate">
            <a:avLst/>
          </a:prstGeom>
          <a:gradFill flip="none" rotWithShape="1">
            <a:gsLst>
              <a:gs pos="0">
                <a:srgbClr val="00B0F0"/>
              </a:gs>
              <a:gs pos="50000">
                <a:schemeClr val="bg1"/>
              </a:gs>
              <a:gs pos="100000">
                <a:srgbClr val="00B0F0"/>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ln w="9525">
                  <a:noFill/>
                  <a:prstDash val="solid"/>
                </a:ln>
                <a:solidFill>
                  <a:schemeClr val="bg1"/>
                </a:solidFill>
                <a:effectLst>
                  <a:glow rad="101600">
                    <a:schemeClr val="tx1">
                      <a:alpha val="60000"/>
                    </a:schemeClr>
                  </a:glow>
                </a:effectLst>
                <a:latin typeface="Traditional Arabic" panose="02020603050405020304" pitchFamily="18" charset="-78"/>
                <a:cs typeface="AGA Aladdin Regular" pitchFamily="2" charset="-78"/>
              </a:rPr>
              <a:t>امثلة تبسيط الدوال المنطقية</a:t>
            </a:r>
            <a:r>
              <a:rPr lang="ar-SA" sz="4400" dirty="0">
                <a:ln w="0">
                  <a:noFill/>
                </a:ln>
                <a:solidFill>
                  <a:schemeClr val="bg1"/>
                </a:solidFill>
                <a:effectLst>
                  <a:glow rad="101600">
                    <a:schemeClr val="tx1">
                      <a:alpha val="60000"/>
                    </a:schemeClr>
                  </a:glow>
                </a:effectLst>
                <a:cs typeface="AGA Aladdin Regular" pitchFamily="2" charset="-78"/>
              </a:rPr>
              <a:t> </a:t>
            </a:r>
            <a:endParaRPr lang="en-US" sz="4400" b="1" dirty="0">
              <a:ln w="0">
                <a:noFill/>
              </a:ln>
              <a:solidFill>
                <a:schemeClr val="bg1"/>
              </a:solidFill>
              <a:effectLst>
                <a:glow rad="101600">
                  <a:schemeClr val="tx1">
                    <a:alpha val="60000"/>
                  </a:schemeClr>
                </a:glow>
              </a:effectLst>
              <a:latin typeface="Traditional Arabic" panose="02020603050405020304" pitchFamily="18" charset="-78"/>
              <a:cs typeface="AGA Aladdin Regular" pitchFamily="2" charset="-78"/>
            </a:endParaRPr>
          </a:p>
        </p:txBody>
      </p:sp>
    </p:spTree>
    <p:extLst>
      <p:ext uri="{BB962C8B-B14F-4D97-AF65-F5344CB8AC3E}">
        <p14:creationId xmlns:p14="http://schemas.microsoft.com/office/powerpoint/2010/main" val="3488256850"/>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outVertic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outVertic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1000" fill="hold"/>
                                        <p:tgtEl>
                                          <p:spTgt spid="9"/>
                                        </p:tgtEl>
                                        <p:attrNameLst>
                                          <p:attrName>ppt_w</p:attrName>
                                        </p:attrNameLst>
                                      </p:cBhvr>
                                      <p:tavLst>
                                        <p:tav tm="0">
                                          <p:val>
                                            <p:fltVal val="0"/>
                                          </p:val>
                                        </p:tav>
                                        <p:tav tm="100000">
                                          <p:val>
                                            <p:strVal val="#ppt_w"/>
                                          </p:val>
                                        </p:tav>
                                      </p:tavLst>
                                    </p:anim>
                                    <p:anim calcmode="lin" valueType="num">
                                      <p:cBhvr>
                                        <p:cTn id="35" dur="1000" fill="hold"/>
                                        <p:tgtEl>
                                          <p:spTgt spid="9"/>
                                        </p:tgtEl>
                                        <p:attrNameLst>
                                          <p:attrName>ppt_h</p:attrName>
                                        </p:attrNameLst>
                                      </p:cBhvr>
                                      <p:tavLst>
                                        <p:tav tm="0">
                                          <p:val>
                                            <p:fltVal val="0"/>
                                          </p:val>
                                        </p:tav>
                                        <p:tav tm="100000">
                                          <p:val>
                                            <p:strVal val="#ppt_h"/>
                                          </p:val>
                                        </p:tav>
                                      </p:tavLst>
                                    </p:anim>
                                    <p:anim calcmode="lin" valueType="num">
                                      <p:cBhvr>
                                        <p:cTn id="36" dur="1000" fill="hold"/>
                                        <p:tgtEl>
                                          <p:spTgt spid="9"/>
                                        </p:tgtEl>
                                        <p:attrNameLst>
                                          <p:attrName>style.rotation</p:attrName>
                                        </p:attrNameLst>
                                      </p:cBhvr>
                                      <p:tavLst>
                                        <p:tav tm="0">
                                          <p:val>
                                            <p:fltVal val="90"/>
                                          </p:val>
                                        </p:tav>
                                        <p:tav tm="100000">
                                          <p:val>
                                            <p:fltVal val="0"/>
                                          </p:val>
                                        </p:tav>
                                      </p:tavLst>
                                    </p:anim>
                                    <p:animEffect transition="in" filter="fade">
                                      <p:cBhvr>
                                        <p:cTn id="37" dur="1000"/>
                                        <p:tgtEl>
                                          <p:spTgt spid="9"/>
                                        </p:tgtEl>
                                      </p:cBhvr>
                                    </p:animEffect>
                                  </p:childTnLst>
                                </p:cTn>
                              </p:par>
                              <p:par>
                                <p:cTn id="38" presetID="31"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1000" fill="hold"/>
                                        <p:tgtEl>
                                          <p:spTgt spid="8"/>
                                        </p:tgtEl>
                                        <p:attrNameLst>
                                          <p:attrName>ppt_w</p:attrName>
                                        </p:attrNameLst>
                                      </p:cBhvr>
                                      <p:tavLst>
                                        <p:tav tm="0">
                                          <p:val>
                                            <p:fltVal val="0"/>
                                          </p:val>
                                        </p:tav>
                                        <p:tav tm="100000">
                                          <p:val>
                                            <p:strVal val="#ppt_w"/>
                                          </p:val>
                                        </p:tav>
                                      </p:tavLst>
                                    </p:anim>
                                    <p:anim calcmode="lin" valueType="num">
                                      <p:cBhvr>
                                        <p:cTn id="41" dur="1000" fill="hold"/>
                                        <p:tgtEl>
                                          <p:spTgt spid="8"/>
                                        </p:tgtEl>
                                        <p:attrNameLst>
                                          <p:attrName>ppt_h</p:attrName>
                                        </p:attrNameLst>
                                      </p:cBhvr>
                                      <p:tavLst>
                                        <p:tav tm="0">
                                          <p:val>
                                            <p:fltVal val="0"/>
                                          </p:val>
                                        </p:tav>
                                        <p:tav tm="100000">
                                          <p:val>
                                            <p:strVal val="#ppt_h"/>
                                          </p:val>
                                        </p:tav>
                                      </p:tavLst>
                                    </p:anim>
                                    <p:anim calcmode="lin" valueType="num">
                                      <p:cBhvr>
                                        <p:cTn id="42" dur="1000" fill="hold"/>
                                        <p:tgtEl>
                                          <p:spTgt spid="8"/>
                                        </p:tgtEl>
                                        <p:attrNameLst>
                                          <p:attrName>style.rotation</p:attrName>
                                        </p:attrNameLst>
                                      </p:cBhvr>
                                      <p:tavLst>
                                        <p:tav tm="0">
                                          <p:val>
                                            <p:fltVal val="90"/>
                                          </p:val>
                                        </p:tav>
                                        <p:tav tm="100000">
                                          <p:val>
                                            <p:fltVal val="0"/>
                                          </p:val>
                                        </p:tav>
                                      </p:tavLst>
                                    </p:anim>
                                    <p:animEffect transition="in" filter="fade">
                                      <p:cBhvr>
                                        <p:cTn id="43" dur="10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p:cTn id="48" dur="1000" fill="hold"/>
                                        <p:tgtEl>
                                          <p:spTgt spid="11"/>
                                        </p:tgtEl>
                                        <p:attrNameLst>
                                          <p:attrName>ppt_w</p:attrName>
                                        </p:attrNameLst>
                                      </p:cBhvr>
                                      <p:tavLst>
                                        <p:tav tm="0">
                                          <p:val>
                                            <p:fltVal val="0"/>
                                          </p:val>
                                        </p:tav>
                                        <p:tav tm="100000">
                                          <p:val>
                                            <p:strVal val="#ppt_w"/>
                                          </p:val>
                                        </p:tav>
                                      </p:tavLst>
                                    </p:anim>
                                    <p:anim calcmode="lin" valueType="num">
                                      <p:cBhvr>
                                        <p:cTn id="49" dur="1000" fill="hold"/>
                                        <p:tgtEl>
                                          <p:spTgt spid="11"/>
                                        </p:tgtEl>
                                        <p:attrNameLst>
                                          <p:attrName>ppt_h</p:attrName>
                                        </p:attrNameLst>
                                      </p:cBhvr>
                                      <p:tavLst>
                                        <p:tav tm="0">
                                          <p:val>
                                            <p:fltVal val="0"/>
                                          </p:val>
                                        </p:tav>
                                        <p:tav tm="100000">
                                          <p:val>
                                            <p:strVal val="#ppt_h"/>
                                          </p:val>
                                        </p:tav>
                                      </p:tavLst>
                                    </p:anim>
                                    <p:anim calcmode="lin" valueType="num">
                                      <p:cBhvr>
                                        <p:cTn id="50" dur="1000" fill="hold"/>
                                        <p:tgtEl>
                                          <p:spTgt spid="11"/>
                                        </p:tgtEl>
                                        <p:attrNameLst>
                                          <p:attrName>style.rotation</p:attrName>
                                        </p:attrNameLst>
                                      </p:cBhvr>
                                      <p:tavLst>
                                        <p:tav tm="0">
                                          <p:val>
                                            <p:fltVal val="90"/>
                                          </p:val>
                                        </p:tav>
                                        <p:tav tm="100000">
                                          <p:val>
                                            <p:fltVal val="0"/>
                                          </p:val>
                                        </p:tav>
                                      </p:tavLst>
                                    </p:anim>
                                    <p:animEffect transition="in" filter="fade">
                                      <p:cBhvr>
                                        <p:cTn id="51" dur="1000"/>
                                        <p:tgtEl>
                                          <p:spTgt spid="11"/>
                                        </p:tgtEl>
                                      </p:cBhvr>
                                    </p:animEffect>
                                  </p:childTnLst>
                                </p:cTn>
                              </p:par>
                              <p:par>
                                <p:cTn id="52" presetID="31" presetClass="entr" presetSubtype="0" fill="hold" grpId="0" nodeType="with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p:cTn id="54" dur="1000" fill="hold"/>
                                        <p:tgtEl>
                                          <p:spTgt spid="10"/>
                                        </p:tgtEl>
                                        <p:attrNameLst>
                                          <p:attrName>ppt_w</p:attrName>
                                        </p:attrNameLst>
                                      </p:cBhvr>
                                      <p:tavLst>
                                        <p:tav tm="0">
                                          <p:val>
                                            <p:fltVal val="0"/>
                                          </p:val>
                                        </p:tav>
                                        <p:tav tm="100000">
                                          <p:val>
                                            <p:strVal val="#ppt_w"/>
                                          </p:val>
                                        </p:tav>
                                      </p:tavLst>
                                    </p:anim>
                                    <p:anim calcmode="lin" valueType="num">
                                      <p:cBhvr>
                                        <p:cTn id="55" dur="1000" fill="hold"/>
                                        <p:tgtEl>
                                          <p:spTgt spid="10"/>
                                        </p:tgtEl>
                                        <p:attrNameLst>
                                          <p:attrName>ppt_h</p:attrName>
                                        </p:attrNameLst>
                                      </p:cBhvr>
                                      <p:tavLst>
                                        <p:tav tm="0">
                                          <p:val>
                                            <p:fltVal val="0"/>
                                          </p:val>
                                        </p:tav>
                                        <p:tav tm="100000">
                                          <p:val>
                                            <p:strVal val="#ppt_h"/>
                                          </p:val>
                                        </p:tav>
                                      </p:tavLst>
                                    </p:anim>
                                    <p:anim calcmode="lin" valueType="num">
                                      <p:cBhvr>
                                        <p:cTn id="56" dur="1000" fill="hold"/>
                                        <p:tgtEl>
                                          <p:spTgt spid="10"/>
                                        </p:tgtEl>
                                        <p:attrNameLst>
                                          <p:attrName>style.rotation</p:attrName>
                                        </p:attrNameLst>
                                      </p:cBhvr>
                                      <p:tavLst>
                                        <p:tav tm="0">
                                          <p:val>
                                            <p:fltVal val="90"/>
                                          </p:val>
                                        </p:tav>
                                        <p:tav tm="100000">
                                          <p:val>
                                            <p:fltVal val="0"/>
                                          </p:val>
                                        </p:tav>
                                      </p:tavLst>
                                    </p:anim>
                                    <p:animEffect transition="in" filter="fade">
                                      <p:cBhvr>
                                        <p:cTn id="57" dur="10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1000" fill="hold"/>
                                        <p:tgtEl>
                                          <p:spTgt spid="13"/>
                                        </p:tgtEl>
                                        <p:attrNameLst>
                                          <p:attrName>ppt_w</p:attrName>
                                        </p:attrNameLst>
                                      </p:cBhvr>
                                      <p:tavLst>
                                        <p:tav tm="0">
                                          <p:val>
                                            <p:fltVal val="0"/>
                                          </p:val>
                                        </p:tav>
                                        <p:tav tm="100000">
                                          <p:val>
                                            <p:strVal val="#ppt_w"/>
                                          </p:val>
                                        </p:tav>
                                      </p:tavLst>
                                    </p:anim>
                                    <p:anim calcmode="lin" valueType="num">
                                      <p:cBhvr>
                                        <p:cTn id="63" dur="1000" fill="hold"/>
                                        <p:tgtEl>
                                          <p:spTgt spid="13"/>
                                        </p:tgtEl>
                                        <p:attrNameLst>
                                          <p:attrName>ppt_h</p:attrName>
                                        </p:attrNameLst>
                                      </p:cBhvr>
                                      <p:tavLst>
                                        <p:tav tm="0">
                                          <p:val>
                                            <p:fltVal val="0"/>
                                          </p:val>
                                        </p:tav>
                                        <p:tav tm="100000">
                                          <p:val>
                                            <p:strVal val="#ppt_h"/>
                                          </p:val>
                                        </p:tav>
                                      </p:tavLst>
                                    </p:anim>
                                    <p:anim calcmode="lin" valueType="num">
                                      <p:cBhvr>
                                        <p:cTn id="64" dur="1000" fill="hold"/>
                                        <p:tgtEl>
                                          <p:spTgt spid="13"/>
                                        </p:tgtEl>
                                        <p:attrNameLst>
                                          <p:attrName>style.rotation</p:attrName>
                                        </p:attrNameLst>
                                      </p:cBhvr>
                                      <p:tavLst>
                                        <p:tav tm="0">
                                          <p:val>
                                            <p:fltVal val="90"/>
                                          </p:val>
                                        </p:tav>
                                        <p:tav tm="100000">
                                          <p:val>
                                            <p:fltVal val="0"/>
                                          </p:val>
                                        </p:tav>
                                      </p:tavLst>
                                    </p:anim>
                                    <p:animEffect transition="in" filter="fade">
                                      <p:cBhvr>
                                        <p:cTn id="65" dur="1000"/>
                                        <p:tgtEl>
                                          <p:spTgt spid="13"/>
                                        </p:tgtEl>
                                      </p:cBhvr>
                                    </p:animEffect>
                                  </p:childTnLst>
                                </p:cTn>
                              </p:par>
                              <p:par>
                                <p:cTn id="66" presetID="31" presetClass="entr" presetSubtype="0" fill="hold" grpId="0" nodeType="withEffect">
                                  <p:stCondLst>
                                    <p:cond delay="0"/>
                                  </p:stCondLst>
                                  <p:childTnLst>
                                    <p:set>
                                      <p:cBhvr>
                                        <p:cTn id="67" dur="1" fill="hold">
                                          <p:stCondLst>
                                            <p:cond delay="0"/>
                                          </p:stCondLst>
                                        </p:cTn>
                                        <p:tgtEl>
                                          <p:spTgt spid="12"/>
                                        </p:tgtEl>
                                        <p:attrNameLst>
                                          <p:attrName>style.visibility</p:attrName>
                                        </p:attrNameLst>
                                      </p:cBhvr>
                                      <p:to>
                                        <p:strVal val="visible"/>
                                      </p:to>
                                    </p:set>
                                    <p:anim calcmode="lin" valueType="num">
                                      <p:cBhvr>
                                        <p:cTn id="68" dur="1000" fill="hold"/>
                                        <p:tgtEl>
                                          <p:spTgt spid="12"/>
                                        </p:tgtEl>
                                        <p:attrNameLst>
                                          <p:attrName>ppt_w</p:attrName>
                                        </p:attrNameLst>
                                      </p:cBhvr>
                                      <p:tavLst>
                                        <p:tav tm="0">
                                          <p:val>
                                            <p:fltVal val="0"/>
                                          </p:val>
                                        </p:tav>
                                        <p:tav tm="100000">
                                          <p:val>
                                            <p:strVal val="#ppt_w"/>
                                          </p:val>
                                        </p:tav>
                                      </p:tavLst>
                                    </p:anim>
                                    <p:anim calcmode="lin" valueType="num">
                                      <p:cBhvr>
                                        <p:cTn id="69" dur="1000" fill="hold"/>
                                        <p:tgtEl>
                                          <p:spTgt spid="12"/>
                                        </p:tgtEl>
                                        <p:attrNameLst>
                                          <p:attrName>ppt_h</p:attrName>
                                        </p:attrNameLst>
                                      </p:cBhvr>
                                      <p:tavLst>
                                        <p:tav tm="0">
                                          <p:val>
                                            <p:fltVal val="0"/>
                                          </p:val>
                                        </p:tav>
                                        <p:tav tm="100000">
                                          <p:val>
                                            <p:strVal val="#ppt_h"/>
                                          </p:val>
                                        </p:tav>
                                      </p:tavLst>
                                    </p:anim>
                                    <p:anim calcmode="lin" valueType="num">
                                      <p:cBhvr>
                                        <p:cTn id="70" dur="1000" fill="hold"/>
                                        <p:tgtEl>
                                          <p:spTgt spid="12"/>
                                        </p:tgtEl>
                                        <p:attrNameLst>
                                          <p:attrName>style.rotation</p:attrName>
                                        </p:attrNameLst>
                                      </p:cBhvr>
                                      <p:tavLst>
                                        <p:tav tm="0">
                                          <p:val>
                                            <p:fltVal val="90"/>
                                          </p:val>
                                        </p:tav>
                                        <p:tav tm="100000">
                                          <p:val>
                                            <p:fltVal val="0"/>
                                          </p:val>
                                        </p:tav>
                                      </p:tavLst>
                                    </p:anim>
                                    <p:animEffect transition="in" filter="fade">
                                      <p:cBhvr>
                                        <p:cTn id="7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3" grpId="0" animBg="1"/>
      <p:bldP spid="14" grpId="0" animBg="1"/>
    </p:bld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print">
            <a:alphaModFix amt="40000"/>
            <a:lum/>
          </a:blip>
          <a:srcRect/>
          <a:stretch>
            <a:fillRect/>
          </a:stretch>
        </a:blipFill>
        <a:effectLst/>
      </p:bgPr>
    </p:bg>
    <p:spTree>
      <p:nvGrpSpPr>
        <p:cNvPr id="1" name=""/>
        <p:cNvGrpSpPr/>
        <p:nvPr/>
      </p:nvGrpSpPr>
      <p:grpSpPr>
        <a:xfrm>
          <a:off x="0" y="0"/>
          <a:ext cx="0" cy="0"/>
          <a:chOff x="0" y="0"/>
          <a:chExt cx="0" cy="0"/>
        </a:xfrm>
      </p:grpSpPr>
      <p:pic>
        <p:nvPicPr>
          <p:cNvPr id="101380" name="Picture 4"/>
          <p:cNvPicPr>
            <a:picLocks noChangeAspect="1" noChangeArrowheads="1"/>
          </p:cNvPicPr>
          <p:nvPr/>
        </p:nvPicPr>
        <p:blipFill rotWithShape="1">
          <a:blip r:embed="rId4" cstate="print"/>
          <a:srcRect r="4117" b="16536"/>
          <a:stretch/>
        </p:blipFill>
        <p:spPr bwMode="auto">
          <a:xfrm>
            <a:off x="467544" y="1268760"/>
            <a:ext cx="3459305" cy="16561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noChangeArrowheads="1"/>
          </p:cNvPicPr>
          <p:nvPr/>
        </p:nvPicPr>
        <p:blipFill>
          <a:blip r:embed="rId5" cstate="print"/>
          <a:srcRect/>
          <a:stretch>
            <a:fillRect/>
          </a:stretch>
        </p:blipFill>
        <p:spPr bwMode="auto">
          <a:xfrm>
            <a:off x="3086100" y="3037337"/>
            <a:ext cx="5754005" cy="3704031"/>
          </a:xfrm>
          <a:prstGeom prst="rect">
            <a:avLst/>
          </a:prstGeom>
          <a:noFill/>
          <a:ln w="9525">
            <a:noFill/>
            <a:miter lim="800000"/>
            <a:headEnd/>
            <a:tailEnd/>
          </a:ln>
        </p:spPr>
      </p:pic>
      <p:sp>
        <p:nvSpPr>
          <p:cNvPr id="3" name="مستطيل 2"/>
          <p:cNvSpPr/>
          <p:nvPr/>
        </p:nvSpPr>
        <p:spPr>
          <a:xfrm>
            <a:off x="3131840" y="4551212"/>
            <a:ext cx="2758321" cy="324000"/>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400">
              <a:solidFill>
                <a:prstClr val="white"/>
              </a:solidFill>
            </a:endParaRPr>
          </a:p>
        </p:txBody>
      </p:sp>
      <p:sp>
        <p:nvSpPr>
          <p:cNvPr id="8" name="مستطيل 7"/>
          <p:cNvSpPr/>
          <p:nvPr/>
        </p:nvSpPr>
        <p:spPr>
          <a:xfrm>
            <a:off x="5967031" y="3507060"/>
            <a:ext cx="2758321" cy="360000"/>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400">
              <a:solidFill>
                <a:prstClr val="white"/>
              </a:solidFill>
            </a:endParaRPr>
          </a:p>
        </p:txBody>
      </p:sp>
      <p:sp>
        <p:nvSpPr>
          <p:cNvPr id="4" name="شكل بيضاوي 3"/>
          <p:cNvSpPr/>
          <p:nvPr/>
        </p:nvSpPr>
        <p:spPr>
          <a:xfrm>
            <a:off x="3067836" y="4493468"/>
            <a:ext cx="551664" cy="504000"/>
          </a:xfrm>
          <a:prstGeom prst="ellipse">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tIns="108000" rtlCol="0" anchor="ctr"/>
          <a:lstStyle/>
          <a:p>
            <a:pPr algn="ctr" rtl="0" fontAlgn="base">
              <a:spcBef>
                <a:spcPct val="0"/>
              </a:spcBef>
              <a:spcAft>
                <a:spcPct val="0"/>
              </a:spcAft>
            </a:pPr>
            <a:r>
              <a:rPr lang="ar-SA" sz="2800" dirty="0">
                <a:solidFill>
                  <a:schemeClr val="tx1"/>
                </a:solidFill>
                <a:effectLst>
                  <a:outerShdw blurRad="38100" dist="38100" dir="2700000" algn="tl">
                    <a:srgbClr val="000000">
                      <a:alpha val="43137"/>
                    </a:srgbClr>
                  </a:outerShdw>
                </a:effectLst>
              </a:rPr>
              <a:t>2</a:t>
            </a:r>
            <a:endParaRPr lang="en-US" sz="2800" dirty="0">
              <a:solidFill>
                <a:schemeClr val="tx1"/>
              </a:solidFill>
              <a:effectLst>
                <a:outerShdw blurRad="38100" dist="38100" dir="2700000" algn="tl">
                  <a:srgbClr val="000000">
                    <a:alpha val="43137"/>
                  </a:srgbClr>
                </a:outerShdw>
              </a:effectLst>
            </a:endParaRPr>
          </a:p>
        </p:txBody>
      </p:sp>
      <p:sp>
        <p:nvSpPr>
          <p:cNvPr id="10" name="شكل بيضاوي 9"/>
          <p:cNvSpPr/>
          <p:nvPr/>
        </p:nvSpPr>
        <p:spPr>
          <a:xfrm>
            <a:off x="8288441" y="3435052"/>
            <a:ext cx="551664" cy="504000"/>
          </a:xfrm>
          <a:prstGeom prst="ellipse">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tIns="108000" rIns="72000" rtlCol="0" anchor="ctr"/>
          <a:lstStyle/>
          <a:p>
            <a:pPr algn="ctr" rtl="0" fontAlgn="base">
              <a:spcBef>
                <a:spcPct val="0"/>
              </a:spcBef>
              <a:spcAft>
                <a:spcPct val="0"/>
              </a:spcAft>
            </a:pPr>
            <a:r>
              <a:rPr lang="ar-SA" sz="2800" dirty="0">
                <a:solidFill>
                  <a:schemeClr val="tx1"/>
                </a:solidFill>
                <a:effectLst>
                  <a:outerShdw blurRad="38100" dist="38100" dir="2700000" algn="tl">
                    <a:srgbClr val="000000">
                      <a:alpha val="43137"/>
                    </a:srgbClr>
                  </a:outerShdw>
                </a:effectLst>
              </a:rPr>
              <a:t>3</a:t>
            </a:r>
            <a:endParaRPr lang="en-US" sz="2800" dirty="0">
              <a:solidFill>
                <a:schemeClr val="tx1"/>
              </a:solidFill>
              <a:effectLst>
                <a:outerShdw blurRad="38100" dist="38100" dir="2700000" algn="tl">
                  <a:srgbClr val="000000">
                    <a:alpha val="43137"/>
                  </a:srgbClr>
                </a:outerShdw>
              </a:effectLst>
            </a:endParaRPr>
          </a:p>
        </p:txBody>
      </p:sp>
      <p:sp>
        <p:nvSpPr>
          <p:cNvPr id="11" name="مستطيل 10"/>
          <p:cNvSpPr/>
          <p:nvPr/>
        </p:nvSpPr>
        <p:spPr>
          <a:xfrm>
            <a:off x="5940152" y="6298604"/>
            <a:ext cx="2758321" cy="324000"/>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400">
              <a:solidFill>
                <a:prstClr val="white"/>
              </a:solidFill>
            </a:endParaRPr>
          </a:p>
        </p:txBody>
      </p:sp>
      <p:sp>
        <p:nvSpPr>
          <p:cNvPr id="12" name="شكل بيضاوي 11"/>
          <p:cNvSpPr/>
          <p:nvPr/>
        </p:nvSpPr>
        <p:spPr>
          <a:xfrm>
            <a:off x="8401836" y="6169868"/>
            <a:ext cx="551664" cy="504000"/>
          </a:xfrm>
          <a:prstGeom prst="ellipse">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tIns="108000" rIns="72000" rtlCol="0" anchor="ctr"/>
          <a:lstStyle/>
          <a:p>
            <a:pPr algn="ctr" rtl="0" fontAlgn="base">
              <a:spcBef>
                <a:spcPct val="0"/>
              </a:spcBef>
              <a:spcAft>
                <a:spcPct val="0"/>
              </a:spcAft>
            </a:pPr>
            <a:r>
              <a:rPr lang="ar-SA" sz="2800" dirty="0">
                <a:solidFill>
                  <a:schemeClr val="tx1"/>
                </a:solidFill>
                <a:effectLst>
                  <a:outerShdw blurRad="38100" dist="38100" dir="2700000" algn="tl">
                    <a:srgbClr val="000000">
                      <a:alpha val="43137"/>
                    </a:srgbClr>
                  </a:outerShdw>
                </a:effectLst>
              </a:rPr>
              <a:t>1</a:t>
            </a:r>
            <a:endParaRPr lang="en-US" sz="2800" dirty="0">
              <a:solidFill>
                <a:schemeClr val="tx1"/>
              </a:solidFill>
              <a:effectLst>
                <a:outerShdw blurRad="38100" dist="38100" dir="2700000" algn="tl">
                  <a:srgbClr val="000000">
                    <a:alpha val="43137"/>
                  </a:srgbClr>
                </a:outerShdw>
              </a:effectLst>
            </a:endParaRPr>
          </a:p>
        </p:txBody>
      </p:sp>
      <p:sp>
        <p:nvSpPr>
          <p:cNvPr id="13" name="خماسي 12"/>
          <p:cNvSpPr/>
          <p:nvPr/>
        </p:nvSpPr>
        <p:spPr>
          <a:xfrm flipH="1">
            <a:off x="3203847" y="188640"/>
            <a:ext cx="5904657" cy="864096"/>
          </a:xfrm>
          <a:prstGeom prst="homePlate">
            <a:avLst/>
          </a:prstGeom>
          <a:gradFill flip="none" rotWithShape="1">
            <a:gsLst>
              <a:gs pos="0">
                <a:srgbClr val="00B0F0"/>
              </a:gs>
              <a:gs pos="50000">
                <a:schemeClr val="bg1"/>
              </a:gs>
              <a:gs pos="100000">
                <a:srgbClr val="00B0F0"/>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ln w="9525">
                  <a:noFill/>
                  <a:prstDash val="solid"/>
                </a:ln>
                <a:solidFill>
                  <a:schemeClr val="bg1"/>
                </a:solidFill>
                <a:effectLst>
                  <a:glow rad="101600">
                    <a:schemeClr val="tx1">
                      <a:alpha val="60000"/>
                    </a:schemeClr>
                  </a:glow>
                </a:effectLst>
                <a:latin typeface="Traditional Arabic" panose="02020603050405020304" pitchFamily="18" charset="-78"/>
                <a:cs typeface="AGA Aladdin Regular" pitchFamily="2" charset="-78"/>
              </a:rPr>
              <a:t>امثلة تبسيط الدوال المنطقية</a:t>
            </a:r>
            <a:r>
              <a:rPr lang="ar-SA" sz="4400" dirty="0">
                <a:ln w="0">
                  <a:noFill/>
                </a:ln>
                <a:solidFill>
                  <a:schemeClr val="bg1"/>
                </a:solidFill>
                <a:effectLst>
                  <a:glow rad="101600">
                    <a:schemeClr val="tx1">
                      <a:alpha val="60000"/>
                    </a:schemeClr>
                  </a:glow>
                </a:effectLst>
                <a:cs typeface="AGA Aladdin Regular" pitchFamily="2" charset="-78"/>
              </a:rPr>
              <a:t> </a:t>
            </a:r>
            <a:endParaRPr lang="en-US" sz="4400" b="1" dirty="0">
              <a:ln w="0">
                <a:noFill/>
              </a:ln>
              <a:solidFill>
                <a:schemeClr val="bg1"/>
              </a:solidFill>
              <a:effectLst>
                <a:glow rad="101600">
                  <a:schemeClr val="tx1">
                    <a:alpha val="60000"/>
                  </a:schemeClr>
                </a:glow>
              </a:effectLst>
              <a:latin typeface="Traditional Arabic" panose="02020603050405020304" pitchFamily="18" charset="-78"/>
              <a:cs typeface="AGA Aladdin Regular" pitchFamily="2" charset="-78"/>
            </a:endParaRPr>
          </a:p>
        </p:txBody>
      </p:sp>
    </p:spTree>
    <p:extLst>
      <p:ext uri="{BB962C8B-B14F-4D97-AF65-F5344CB8AC3E}">
        <p14:creationId xmlns:p14="http://schemas.microsoft.com/office/powerpoint/2010/main" val="4116787970"/>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01380"/>
                                        </p:tgtEl>
                                        <p:attrNameLst>
                                          <p:attrName>style.visibility</p:attrName>
                                        </p:attrNameLst>
                                      </p:cBhvr>
                                      <p:to>
                                        <p:strVal val="visible"/>
                                      </p:to>
                                    </p:set>
                                    <p:anim calcmode="lin" valueType="num">
                                      <p:cBhvr>
                                        <p:cTn id="7" dur="500" decel="50000" fill="hold">
                                          <p:stCondLst>
                                            <p:cond delay="0"/>
                                          </p:stCondLst>
                                        </p:cTn>
                                        <p:tgtEl>
                                          <p:spTgt spid="10138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0138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1380"/>
                                        </p:tgtEl>
                                        <p:attrNameLst>
                                          <p:attrName>ppt_w</p:attrName>
                                        </p:attrNameLst>
                                      </p:cBhvr>
                                      <p:tavLst>
                                        <p:tav tm="0">
                                          <p:val>
                                            <p:strVal val="#ppt_w*.05"/>
                                          </p:val>
                                        </p:tav>
                                        <p:tav tm="100000">
                                          <p:val>
                                            <p:strVal val="#ppt_w"/>
                                          </p:val>
                                        </p:tav>
                                      </p:tavLst>
                                    </p:anim>
                                    <p:anim calcmode="lin" valueType="num">
                                      <p:cBhvr>
                                        <p:cTn id="10" dur="1000" fill="hold"/>
                                        <p:tgtEl>
                                          <p:spTgt spid="10138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138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138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138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138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fltVal val="0"/>
                                          </p:val>
                                        </p:tav>
                                        <p:tav tm="100000">
                                          <p:val>
                                            <p:strVal val="#ppt_w"/>
                                          </p:val>
                                        </p:tav>
                                      </p:tavLst>
                                    </p:anim>
                                    <p:anim calcmode="lin" valueType="num">
                                      <p:cBhvr>
                                        <p:cTn id="25" dur="1000" fill="hold"/>
                                        <p:tgtEl>
                                          <p:spTgt spid="12"/>
                                        </p:tgtEl>
                                        <p:attrNameLst>
                                          <p:attrName>ppt_h</p:attrName>
                                        </p:attrNameLst>
                                      </p:cBhvr>
                                      <p:tavLst>
                                        <p:tav tm="0">
                                          <p:val>
                                            <p:fltVal val="0"/>
                                          </p:val>
                                        </p:tav>
                                        <p:tav tm="100000">
                                          <p:val>
                                            <p:strVal val="#ppt_h"/>
                                          </p:val>
                                        </p:tav>
                                      </p:tavLst>
                                    </p:anim>
                                    <p:anim calcmode="lin" valueType="num">
                                      <p:cBhvr>
                                        <p:cTn id="26" dur="1000" fill="hold"/>
                                        <p:tgtEl>
                                          <p:spTgt spid="12"/>
                                        </p:tgtEl>
                                        <p:attrNameLst>
                                          <p:attrName>style.rotation</p:attrName>
                                        </p:attrNameLst>
                                      </p:cBhvr>
                                      <p:tavLst>
                                        <p:tav tm="0">
                                          <p:val>
                                            <p:fltVal val="90"/>
                                          </p:val>
                                        </p:tav>
                                        <p:tav tm="100000">
                                          <p:val>
                                            <p:fltVal val="0"/>
                                          </p:val>
                                        </p:tav>
                                      </p:tavLst>
                                    </p:anim>
                                    <p:animEffect transition="in" filter="fade">
                                      <p:cBhvr>
                                        <p:cTn id="27" dur="1000"/>
                                        <p:tgtEl>
                                          <p:spTgt spid="12"/>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1000" fill="hold"/>
                                        <p:tgtEl>
                                          <p:spTgt spid="11"/>
                                        </p:tgtEl>
                                        <p:attrNameLst>
                                          <p:attrName>ppt_w</p:attrName>
                                        </p:attrNameLst>
                                      </p:cBhvr>
                                      <p:tavLst>
                                        <p:tav tm="0">
                                          <p:val>
                                            <p:fltVal val="0"/>
                                          </p:val>
                                        </p:tav>
                                        <p:tav tm="100000">
                                          <p:val>
                                            <p:strVal val="#ppt_w"/>
                                          </p:val>
                                        </p:tav>
                                      </p:tavLst>
                                    </p:anim>
                                    <p:anim calcmode="lin" valueType="num">
                                      <p:cBhvr>
                                        <p:cTn id="31" dur="1000" fill="hold"/>
                                        <p:tgtEl>
                                          <p:spTgt spid="11"/>
                                        </p:tgtEl>
                                        <p:attrNameLst>
                                          <p:attrName>ppt_h</p:attrName>
                                        </p:attrNameLst>
                                      </p:cBhvr>
                                      <p:tavLst>
                                        <p:tav tm="0">
                                          <p:val>
                                            <p:fltVal val="0"/>
                                          </p:val>
                                        </p:tav>
                                        <p:tav tm="100000">
                                          <p:val>
                                            <p:strVal val="#ppt_h"/>
                                          </p:val>
                                        </p:tav>
                                      </p:tavLst>
                                    </p:anim>
                                    <p:anim calcmode="lin" valueType="num">
                                      <p:cBhvr>
                                        <p:cTn id="32" dur="1000" fill="hold"/>
                                        <p:tgtEl>
                                          <p:spTgt spid="11"/>
                                        </p:tgtEl>
                                        <p:attrNameLst>
                                          <p:attrName>style.rotation</p:attrName>
                                        </p:attrNameLst>
                                      </p:cBhvr>
                                      <p:tavLst>
                                        <p:tav tm="0">
                                          <p:val>
                                            <p:fltVal val="90"/>
                                          </p:val>
                                        </p:tav>
                                        <p:tav tm="100000">
                                          <p:val>
                                            <p:fltVal val="0"/>
                                          </p:val>
                                        </p:tav>
                                      </p:tavLst>
                                    </p:anim>
                                    <p:animEffect transition="in" filter="fade">
                                      <p:cBhvr>
                                        <p:cTn id="33" dur="10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1000" fill="hold"/>
                                        <p:tgtEl>
                                          <p:spTgt spid="4"/>
                                        </p:tgtEl>
                                        <p:attrNameLst>
                                          <p:attrName>ppt_w</p:attrName>
                                        </p:attrNameLst>
                                      </p:cBhvr>
                                      <p:tavLst>
                                        <p:tav tm="0">
                                          <p:val>
                                            <p:fltVal val="0"/>
                                          </p:val>
                                        </p:tav>
                                        <p:tav tm="100000">
                                          <p:val>
                                            <p:strVal val="#ppt_w"/>
                                          </p:val>
                                        </p:tav>
                                      </p:tavLst>
                                    </p:anim>
                                    <p:anim calcmode="lin" valueType="num">
                                      <p:cBhvr>
                                        <p:cTn id="39" dur="1000" fill="hold"/>
                                        <p:tgtEl>
                                          <p:spTgt spid="4"/>
                                        </p:tgtEl>
                                        <p:attrNameLst>
                                          <p:attrName>ppt_h</p:attrName>
                                        </p:attrNameLst>
                                      </p:cBhvr>
                                      <p:tavLst>
                                        <p:tav tm="0">
                                          <p:val>
                                            <p:fltVal val="0"/>
                                          </p:val>
                                        </p:tav>
                                        <p:tav tm="100000">
                                          <p:val>
                                            <p:strVal val="#ppt_h"/>
                                          </p:val>
                                        </p:tav>
                                      </p:tavLst>
                                    </p:anim>
                                    <p:anim calcmode="lin" valueType="num">
                                      <p:cBhvr>
                                        <p:cTn id="40" dur="1000" fill="hold"/>
                                        <p:tgtEl>
                                          <p:spTgt spid="4"/>
                                        </p:tgtEl>
                                        <p:attrNameLst>
                                          <p:attrName>style.rotation</p:attrName>
                                        </p:attrNameLst>
                                      </p:cBhvr>
                                      <p:tavLst>
                                        <p:tav tm="0">
                                          <p:val>
                                            <p:fltVal val="90"/>
                                          </p:val>
                                        </p:tav>
                                        <p:tav tm="100000">
                                          <p:val>
                                            <p:fltVal val="0"/>
                                          </p:val>
                                        </p:tav>
                                      </p:tavLst>
                                    </p:anim>
                                    <p:animEffect transition="in" filter="fade">
                                      <p:cBhvr>
                                        <p:cTn id="41" dur="1000"/>
                                        <p:tgtEl>
                                          <p:spTgt spid="4"/>
                                        </p:tgtEl>
                                      </p:cBhvr>
                                    </p:animEffect>
                                  </p:childTnLst>
                                </p:cTn>
                              </p:par>
                              <p:par>
                                <p:cTn id="42" presetID="31" presetClass="entr" presetSubtype="0" fill="hold" grpId="0" nodeType="with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p:cTn id="44" dur="1000" fill="hold"/>
                                        <p:tgtEl>
                                          <p:spTgt spid="3"/>
                                        </p:tgtEl>
                                        <p:attrNameLst>
                                          <p:attrName>ppt_w</p:attrName>
                                        </p:attrNameLst>
                                      </p:cBhvr>
                                      <p:tavLst>
                                        <p:tav tm="0">
                                          <p:val>
                                            <p:fltVal val="0"/>
                                          </p:val>
                                        </p:tav>
                                        <p:tav tm="100000">
                                          <p:val>
                                            <p:strVal val="#ppt_w"/>
                                          </p:val>
                                        </p:tav>
                                      </p:tavLst>
                                    </p:anim>
                                    <p:anim calcmode="lin" valueType="num">
                                      <p:cBhvr>
                                        <p:cTn id="45" dur="1000" fill="hold"/>
                                        <p:tgtEl>
                                          <p:spTgt spid="3"/>
                                        </p:tgtEl>
                                        <p:attrNameLst>
                                          <p:attrName>ppt_h</p:attrName>
                                        </p:attrNameLst>
                                      </p:cBhvr>
                                      <p:tavLst>
                                        <p:tav tm="0">
                                          <p:val>
                                            <p:fltVal val="0"/>
                                          </p:val>
                                        </p:tav>
                                        <p:tav tm="100000">
                                          <p:val>
                                            <p:strVal val="#ppt_h"/>
                                          </p:val>
                                        </p:tav>
                                      </p:tavLst>
                                    </p:anim>
                                    <p:anim calcmode="lin" valueType="num">
                                      <p:cBhvr>
                                        <p:cTn id="46" dur="1000" fill="hold"/>
                                        <p:tgtEl>
                                          <p:spTgt spid="3"/>
                                        </p:tgtEl>
                                        <p:attrNameLst>
                                          <p:attrName>style.rotation</p:attrName>
                                        </p:attrNameLst>
                                      </p:cBhvr>
                                      <p:tavLst>
                                        <p:tav tm="0">
                                          <p:val>
                                            <p:fltVal val="90"/>
                                          </p:val>
                                        </p:tav>
                                        <p:tav tm="100000">
                                          <p:val>
                                            <p:fltVal val="0"/>
                                          </p:val>
                                        </p:tav>
                                      </p:tavLst>
                                    </p:anim>
                                    <p:animEffect transition="in" filter="fade">
                                      <p:cBhvr>
                                        <p:cTn id="47" dur="10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1000" fill="hold"/>
                                        <p:tgtEl>
                                          <p:spTgt spid="8"/>
                                        </p:tgtEl>
                                        <p:attrNameLst>
                                          <p:attrName>ppt_w</p:attrName>
                                        </p:attrNameLst>
                                      </p:cBhvr>
                                      <p:tavLst>
                                        <p:tav tm="0">
                                          <p:val>
                                            <p:fltVal val="0"/>
                                          </p:val>
                                        </p:tav>
                                        <p:tav tm="100000">
                                          <p:val>
                                            <p:strVal val="#ppt_w"/>
                                          </p:val>
                                        </p:tav>
                                      </p:tavLst>
                                    </p:anim>
                                    <p:anim calcmode="lin" valueType="num">
                                      <p:cBhvr>
                                        <p:cTn id="53" dur="1000" fill="hold"/>
                                        <p:tgtEl>
                                          <p:spTgt spid="8"/>
                                        </p:tgtEl>
                                        <p:attrNameLst>
                                          <p:attrName>ppt_h</p:attrName>
                                        </p:attrNameLst>
                                      </p:cBhvr>
                                      <p:tavLst>
                                        <p:tav tm="0">
                                          <p:val>
                                            <p:fltVal val="0"/>
                                          </p:val>
                                        </p:tav>
                                        <p:tav tm="100000">
                                          <p:val>
                                            <p:strVal val="#ppt_h"/>
                                          </p:val>
                                        </p:tav>
                                      </p:tavLst>
                                    </p:anim>
                                    <p:anim calcmode="lin" valueType="num">
                                      <p:cBhvr>
                                        <p:cTn id="54" dur="1000" fill="hold"/>
                                        <p:tgtEl>
                                          <p:spTgt spid="8"/>
                                        </p:tgtEl>
                                        <p:attrNameLst>
                                          <p:attrName>style.rotation</p:attrName>
                                        </p:attrNameLst>
                                      </p:cBhvr>
                                      <p:tavLst>
                                        <p:tav tm="0">
                                          <p:val>
                                            <p:fltVal val="90"/>
                                          </p:val>
                                        </p:tav>
                                        <p:tav tm="100000">
                                          <p:val>
                                            <p:fltVal val="0"/>
                                          </p:val>
                                        </p:tav>
                                      </p:tavLst>
                                    </p:anim>
                                    <p:animEffect transition="in" filter="fade">
                                      <p:cBhvr>
                                        <p:cTn id="55" dur="1000"/>
                                        <p:tgtEl>
                                          <p:spTgt spid="8"/>
                                        </p:tgtEl>
                                      </p:cBhvr>
                                    </p:animEffect>
                                  </p:childTnLst>
                                </p:cTn>
                              </p:par>
                              <p:par>
                                <p:cTn id="56" presetID="31" presetClass="entr" presetSubtype="0"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p:cTn id="58" dur="1000" fill="hold"/>
                                        <p:tgtEl>
                                          <p:spTgt spid="10"/>
                                        </p:tgtEl>
                                        <p:attrNameLst>
                                          <p:attrName>ppt_w</p:attrName>
                                        </p:attrNameLst>
                                      </p:cBhvr>
                                      <p:tavLst>
                                        <p:tav tm="0">
                                          <p:val>
                                            <p:fltVal val="0"/>
                                          </p:val>
                                        </p:tav>
                                        <p:tav tm="100000">
                                          <p:val>
                                            <p:strVal val="#ppt_w"/>
                                          </p:val>
                                        </p:tav>
                                      </p:tavLst>
                                    </p:anim>
                                    <p:anim calcmode="lin" valueType="num">
                                      <p:cBhvr>
                                        <p:cTn id="59" dur="1000" fill="hold"/>
                                        <p:tgtEl>
                                          <p:spTgt spid="10"/>
                                        </p:tgtEl>
                                        <p:attrNameLst>
                                          <p:attrName>ppt_h</p:attrName>
                                        </p:attrNameLst>
                                      </p:cBhvr>
                                      <p:tavLst>
                                        <p:tav tm="0">
                                          <p:val>
                                            <p:fltVal val="0"/>
                                          </p:val>
                                        </p:tav>
                                        <p:tav tm="100000">
                                          <p:val>
                                            <p:strVal val="#ppt_h"/>
                                          </p:val>
                                        </p:tav>
                                      </p:tavLst>
                                    </p:anim>
                                    <p:anim calcmode="lin" valueType="num">
                                      <p:cBhvr>
                                        <p:cTn id="60" dur="1000" fill="hold"/>
                                        <p:tgtEl>
                                          <p:spTgt spid="10"/>
                                        </p:tgtEl>
                                        <p:attrNameLst>
                                          <p:attrName>style.rotation</p:attrName>
                                        </p:attrNameLst>
                                      </p:cBhvr>
                                      <p:tavLst>
                                        <p:tav tm="0">
                                          <p:val>
                                            <p:fltVal val="90"/>
                                          </p:val>
                                        </p:tav>
                                        <p:tav tm="100000">
                                          <p:val>
                                            <p:fltVal val="0"/>
                                          </p:val>
                                        </p:tav>
                                      </p:tavLst>
                                    </p:anim>
                                    <p:animEffect transition="in" filter="fade">
                                      <p:cBhvr>
                                        <p:cTn id="6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4" grpId="0" animBg="1"/>
      <p:bldP spid="10" grpId="0" animBg="1"/>
      <p:bldP spid="11" grpId="0" animBg="1"/>
      <p:bldP spid="12"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0000" r="-10000"/>
          </a:stretch>
        </a:blipFill>
        <a:effectLst/>
      </p:bgPr>
    </p:bg>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rotWithShape="1">
          <a:blip r:embed="rId3" cstate="print">
            <a:clrChange>
              <a:clrFrom>
                <a:srgbClr val="FFFFFF"/>
              </a:clrFrom>
              <a:clrTo>
                <a:srgbClr val="FFFFFF">
                  <a:alpha val="0"/>
                </a:srgbClr>
              </a:clrTo>
            </a:clrChange>
          </a:blip>
          <a:srcRect l="32622" t="87728" r="37869" b="2480"/>
          <a:stretch/>
        </p:blipFill>
        <p:spPr bwMode="auto">
          <a:xfrm>
            <a:off x="2627784" y="5733256"/>
            <a:ext cx="3555865" cy="780780"/>
          </a:xfrm>
          <a:prstGeom prst="rect">
            <a:avLst/>
          </a:prstGeom>
          <a:noFill/>
          <a:ln w="9525">
            <a:noFill/>
            <a:miter lim="800000"/>
            <a:headEnd/>
            <a:tailEnd/>
          </a:ln>
        </p:spPr>
      </p:pic>
      <p:sp>
        <p:nvSpPr>
          <p:cNvPr id="8" name="مربع نص 7"/>
          <p:cNvSpPr txBox="1"/>
          <p:nvPr/>
        </p:nvSpPr>
        <p:spPr>
          <a:xfrm>
            <a:off x="1259632" y="1484784"/>
            <a:ext cx="7658635" cy="523220"/>
          </a:xfrm>
          <a:prstGeom prst="rect">
            <a:avLst/>
          </a:prstGeom>
          <a:noFill/>
        </p:spPr>
        <p:txBody>
          <a:bodyPr wrap="none" rtlCol="1">
            <a:spAutoFit/>
          </a:bodyPr>
          <a:lstStyle/>
          <a:p>
            <a:r>
              <a:rPr lang="ar-SA" sz="2800" b="1" dirty="0">
                <a:solidFill>
                  <a:srgbClr val="FF4382"/>
                </a:solidFill>
                <a:effectLst>
                  <a:glow rad="101600">
                    <a:schemeClr val="bg1">
                      <a:alpha val="60000"/>
                    </a:schemeClr>
                  </a:glow>
                  <a:outerShdw blurRad="38100" dist="38100" dir="2700000" algn="tl">
                    <a:srgbClr val="000000">
                      <a:alpha val="43137"/>
                    </a:srgbClr>
                  </a:outerShdw>
                </a:effectLst>
                <a:cs typeface="AGA Aladdin Regular" pitchFamily="2" charset="-78"/>
              </a:rPr>
              <a:t>مثال1 : صمم دائرة تنظيم البوابات المنطقية للدالة : </a:t>
            </a:r>
            <a:r>
              <a:rPr lang="en-US" sz="2800" b="1" dirty="0">
                <a:solidFill>
                  <a:srgbClr val="FF4382"/>
                </a:solidFill>
                <a:effectLst>
                  <a:glow rad="101600">
                    <a:schemeClr val="bg1">
                      <a:alpha val="60000"/>
                    </a:schemeClr>
                  </a:glow>
                  <a:outerShdw blurRad="38100" dist="38100" dir="2700000" algn="tl">
                    <a:srgbClr val="000000">
                      <a:alpha val="43137"/>
                    </a:srgbClr>
                  </a:outerShdw>
                </a:effectLst>
                <a:cs typeface="AGA Aladdin Regular" pitchFamily="2" charset="-78"/>
              </a:rPr>
              <a:t>F=</a:t>
            </a:r>
            <a:r>
              <a:rPr lang="en-US" sz="2800" b="1" dirty="0" err="1">
                <a:solidFill>
                  <a:srgbClr val="FF4382"/>
                </a:solidFill>
                <a:effectLst>
                  <a:glow rad="101600">
                    <a:schemeClr val="bg1">
                      <a:alpha val="60000"/>
                    </a:schemeClr>
                  </a:glow>
                  <a:outerShdw blurRad="38100" dist="38100" dir="2700000" algn="tl">
                    <a:srgbClr val="000000">
                      <a:alpha val="43137"/>
                    </a:srgbClr>
                  </a:outerShdw>
                </a:effectLst>
                <a:cs typeface="AGA Aladdin Regular" pitchFamily="2" charset="-78"/>
              </a:rPr>
              <a:t>x’y</a:t>
            </a:r>
            <a:r>
              <a:rPr lang="en-US" sz="2800" b="1" dirty="0">
                <a:solidFill>
                  <a:srgbClr val="FF4382"/>
                </a:solidFill>
                <a:effectLst>
                  <a:glow rad="101600">
                    <a:schemeClr val="bg1">
                      <a:alpha val="60000"/>
                    </a:schemeClr>
                  </a:glow>
                  <a:outerShdw blurRad="38100" dist="38100" dir="2700000" algn="tl">
                    <a:srgbClr val="000000">
                      <a:alpha val="43137"/>
                    </a:srgbClr>
                  </a:outerShdw>
                </a:effectLst>
                <a:cs typeface="AGA Aladdin Regular" pitchFamily="2" charset="-78"/>
              </a:rPr>
              <a:t> + </a:t>
            </a:r>
            <a:r>
              <a:rPr lang="en-US" sz="2800" b="1" dirty="0" err="1">
                <a:solidFill>
                  <a:srgbClr val="FF4382"/>
                </a:solidFill>
                <a:effectLst>
                  <a:glow rad="101600">
                    <a:schemeClr val="bg1">
                      <a:alpha val="60000"/>
                    </a:schemeClr>
                  </a:glow>
                  <a:outerShdw blurRad="38100" dist="38100" dir="2700000" algn="tl">
                    <a:srgbClr val="000000">
                      <a:alpha val="43137"/>
                    </a:srgbClr>
                  </a:outerShdw>
                </a:effectLst>
                <a:cs typeface="AGA Aladdin Regular" pitchFamily="2" charset="-78"/>
              </a:rPr>
              <a:t>x’y</a:t>
            </a:r>
            <a:r>
              <a:rPr lang="en-US" sz="2800" b="1" dirty="0">
                <a:solidFill>
                  <a:srgbClr val="FF4382"/>
                </a:solidFill>
                <a:effectLst>
                  <a:glow rad="101600">
                    <a:schemeClr val="bg1">
                      <a:alpha val="60000"/>
                    </a:schemeClr>
                  </a:glow>
                  <a:outerShdw blurRad="38100" dist="38100" dir="2700000" algn="tl">
                    <a:srgbClr val="000000">
                      <a:alpha val="43137"/>
                    </a:srgbClr>
                  </a:outerShdw>
                </a:effectLst>
                <a:cs typeface="AGA Aladdin Regular" pitchFamily="2" charset="-78"/>
              </a:rPr>
              <a:t>’</a:t>
            </a:r>
            <a:r>
              <a:rPr lang="ar-SA" sz="2800" b="1" dirty="0">
                <a:solidFill>
                  <a:srgbClr val="FF4382"/>
                </a:solidFill>
                <a:effectLst>
                  <a:glow rad="101600">
                    <a:schemeClr val="bg1">
                      <a:alpha val="60000"/>
                    </a:schemeClr>
                  </a:glow>
                  <a:outerShdw blurRad="38100" dist="38100" dir="2700000" algn="tl">
                    <a:srgbClr val="000000">
                      <a:alpha val="43137"/>
                    </a:srgbClr>
                  </a:outerShdw>
                </a:effectLst>
                <a:cs typeface="AGA Aladdin Regular" pitchFamily="2" charset="-78"/>
              </a:rPr>
              <a:t> </a:t>
            </a:r>
          </a:p>
        </p:txBody>
      </p:sp>
      <p:sp>
        <p:nvSpPr>
          <p:cNvPr id="11" name="مربع نص 10"/>
          <p:cNvSpPr txBox="1"/>
          <p:nvPr/>
        </p:nvSpPr>
        <p:spPr>
          <a:xfrm>
            <a:off x="3639119" y="3861048"/>
            <a:ext cx="5253361" cy="523220"/>
          </a:xfrm>
          <a:prstGeom prst="rect">
            <a:avLst/>
          </a:prstGeom>
          <a:noFill/>
        </p:spPr>
        <p:txBody>
          <a:bodyPr wrap="none" rtlCol="1">
            <a:spAutoFit/>
          </a:bodyPr>
          <a:lstStyle/>
          <a:p>
            <a:r>
              <a:rPr lang="ar-SA" sz="2800" b="1" dirty="0">
                <a:solidFill>
                  <a:srgbClr val="FF4382"/>
                </a:solidFill>
                <a:effectLst>
                  <a:glow rad="101600">
                    <a:schemeClr val="bg1">
                      <a:alpha val="60000"/>
                    </a:schemeClr>
                  </a:glow>
                  <a:outerShdw blurRad="38100" dist="38100" dir="2700000" algn="tl">
                    <a:srgbClr val="000000">
                      <a:alpha val="43137"/>
                    </a:srgbClr>
                  </a:outerShdw>
                </a:effectLst>
                <a:cs typeface="AGA Aladdin Regular" pitchFamily="2" charset="-78"/>
              </a:rPr>
              <a:t>ولكن يمكن تبسيط الدالة بقواعد الجبر </a:t>
            </a:r>
            <a:r>
              <a:rPr lang="ar-SA" sz="2800" b="1" dirty="0" err="1">
                <a:solidFill>
                  <a:srgbClr val="FF4382"/>
                </a:solidFill>
                <a:effectLst>
                  <a:glow rad="101600">
                    <a:schemeClr val="bg1">
                      <a:alpha val="60000"/>
                    </a:schemeClr>
                  </a:glow>
                  <a:outerShdw blurRad="38100" dist="38100" dir="2700000" algn="tl">
                    <a:srgbClr val="000000">
                      <a:alpha val="43137"/>
                    </a:srgbClr>
                  </a:outerShdw>
                </a:effectLst>
                <a:cs typeface="AGA Aladdin Regular" pitchFamily="2" charset="-78"/>
              </a:rPr>
              <a:t>البولياني</a:t>
            </a:r>
            <a:r>
              <a:rPr lang="ar-SA" sz="2800" b="1" dirty="0">
                <a:solidFill>
                  <a:srgbClr val="FF4382"/>
                </a:solidFill>
                <a:effectLst>
                  <a:glow rad="101600">
                    <a:schemeClr val="bg1">
                      <a:alpha val="60000"/>
                    </a:schemeClr>
                  </a:glow>
                  <a:outerShdw blurRad="38100" dist="38100" dir="2700000" algn="tl">
                    <a:srgbClr val="000000">
                      <a:alpha val="43137"/>
                    </a:srgbClr>
                  </a:outerShdw>
                </a:effectLst>
                <a:cs typeface="AGA Aladdin Regular" pitchFamily="2" charset="-78"/>
              </a:rPr>
              <a:t>.</a:t>
            </a:r>
          </a:p>
        </p:txBody>
      </p:sp>
      <p:sp>
        <p:nvSpPr>
          <p:cNvPr id="12" name="مربع نص 11"/>
          <p:cNvSpPr txBox="1"/>
          <p:nvPr/>
        </p:nvSpPr>
        <p:spPr>
          <a:xfrm>
            <a:off x="60906" y="5229200"/>
            <a:ext cx="8831574" cy="954107"/>
          </a:xfrm>
          <a:prstGeom prst="rect">
            <a:avLst/>
          </a:prstGeom>
          <a:noFill/>
        </p:spPr>
        <p:txBody>
          <a:bodyPr wrap="square" rtlCol="1">
            <a:spAutoFit/>
          </a:bodyPr>
          <a:lstStyle/>
          <a:p>
            <a:r>
              <a:rPr lang="ar-SA" sz="2800" b="1" dirty="0">
                <a:solidFill>
                  <a:srgbClr val="FF4382"/>
                </a:solidFill>
                <a:effectLst>
                  <a:glow rad="101600">
                    <a:schemeClr val="bg1">
                      <a:alpha val="60000"/>
                    </a:schemeClr>
                  </a:glow>
                  <a:outerShdw blurRad="38100" dist="38100" dir="2700000" algn="tl">
                    <a:srgbClr val="000000">
                      <a:alpha val="43137"/>
                    </a:srgbClr>
                  </a:outerShdw>
                </a:effectLst>
                <a:cs typeface="AGA Aladdin Regular" pitchFamily="2" charset="-78"/>
              </a:rPr>
              <a:t>وبالتالي دائرة لبناء الدالة باستخدام بوابة عاكس بدلاً من خمس بوابات منطقية كما في الشكل أدناه</a:t>
            </a:r>
          </a:p>
        </p:txBody>
      </p:sp>
      <p:pic>
        <p:nvPicPr>
          <p:cNvPr id="13" name="Picture 2"/>
          <p:cNvPicPr>
            <a:picLocks noChangeAspect="1" noChangeArrowheads="1"/>
          </p:cNvPicPr>
          <p:nvPr/>
        </p:nvPicPr>
        <p:blipFill rotWithShape="1">
          <a:blip r:embed="rId3" cstate="print">
            <a:clrChange>
              <a:clrFrom>
                <a:srgbClr val="FFFFFF"/>
              </a:clrFrom>
              <a:clrTo>
                <a:srgbClr val="FFFFFF">
                  <a:alpha val="0"/>
                </a:srgbClr>
              </a:clrTo>
            </a:clrChange>
          </a:blip>
          <a:srcRect l="12473" t="19300" r="18153" b="48969"/>
          <a:stretch/>
        </p:blipFill>
        <p:spPr bwMode="auto">
          <a:xfrm>
            <a:off x="1546781" y="1988840"/>
            <a:ext cx="5590958" cy="1800200"/>
          </a:xfrm>
          <a:prstGeom prst="rect">
            <a:avLst/>
          </a:prstGeom>
          <a:noFill/>
          <a:ln w="9525">
            <a:noFill/>
            <a:miter lim="800000"/>
            <a:headEnd/>
            <a:tailEnd/>
          </a:ln>
        </p:spPr>
      </p:pic>
      <p:pic>
        <p:nvPicPr>
          <p:cNvPr id="14" name="Picture 2"/>
          <p:cNvPicPr>
            <a:picLocks noChangeAspect="1" noChangeArrowheads="1"/>
          </p:cNvPicPr>
          <p:nvPr/>
        </p:nvPicPr>
        <p:blipFill rotWithShape="1">
          <a:blip r:embed="rId4" cstate="print">
            <a:clrChange>
              <a:clrFrom>
                <a:srgbClr val="E6E6E6"/>
              </a:clrFrom>
              <a:clrTo>
                <a:srgbClr val="E6E6E6">
                  <a:alpha val="0"/>
                </a:srgbClr>
              </a:clrTo>
            </a:clrChange>
            <a:extLst>
              <a:ext uri="{BEBA8EAE-BF5A-486C-A8C5-ECC9F3942E4B}">
                <a14:imgProps xmlns:a14="http://schemas.microsoft.com/office/drawing/2010/main">
                  <a14:imgLayer r:embed="rId5">
                    <a14:imgEffect>
                      <a14:brightnessContrast bright="-20000" contrast="40000"/>
                    </a14:imgEffect>
                  </a14:imgLayer>
                </a14:imgProps>
              </a:ext>
            </a:extLst>
          </a:blip>
          <a:srcRect l="24188" t="71726" r="5220" b="21006"/>
          <a:stretch/>
        </p:blipFill>
        <p:spPr bwMode="auto">
          <a:xfrm>
            <a:off x="251520" y="4433683"/>
            <a:ext cx="8506164" cy="579493"/>
          </a:xfrm>
          <a:prstGeom prst="rect">
            <a:avLst/>
          </a:prstGeom>
          <a:noFill/>
          <a:ln w="9525">
            <a:noFill/>
            <a:miter lim="800000"/>
            <a:headEnd/>
            <a:tailEnd/>
          </a:ln>
        </p:spPr>
      </p:pic>
      <p:sp>
        <p:nvSpPr>
          <p:cNvPr id="15" name="زاوية مطوية 14"/>
          <p:cNvSpPr/>
          <p:nvPr/>
        </p:nvSpPr>
        <p:spPr>
          <a:xfrm>
            <a:off x="827584" y="404664"/>
            <a:ext cx="5688632" cy="756000"/>
          </a:xfrm>
          <a:prstGeom prst="foldedCorner">
            <a:avLst>
              <a:gd name="adj" fmla="val 50000"/>
            </a:avLst>
          </a:prstGeom>
          <a:solidFill>
            <a:schemeClr val="bg1">
              <a:lumMod val="75000"/>
            </a:schemeClr>
          </a:solidFill>
          <a:ln>
            <a:noFill/>
          </a:ln>
          <a:effectLst>
            <a:glow rad="101600">
              <a:schemeClr val="bg1">
                <a:lumMod val="6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tIns="468000" rIns="324000" rtlCol="1" anchor="ctr"/>
          <a:lstStyle/>
          <a:p>
            <a:pPr algn="ctr"/>
            <a:r>
              <a:rPr lang="ar-SA" sz="4400" b="1" dirty="0">
                <a:ln w="9525">
                  <a:noFill/>
                  <a:prstDash val="solid"/>
                </a:ln>
                <a:solidFill>
                  <a:schemeClr val="bg1"/>
                </a:solidFill>
                <a:effectLst>
                  <a:glow rad="101600">
                    <a:schemeClr val="tx1">
                      <a:alpha val="60000"/>
                    </a:schemeClr>
                  </a:glow>
                </a:effectLst>
                <a:latin typeface="Traditional Arabic" panose="02020603050405020304" pitchFamily="18" charset="-78"/>
                <a:cs typeface="AGA Aladdin Regular" pitchFamily="2" charset="-78"/>
              </a:rPr>
              <a:t>امثلة تبسيط الدوال المنطقية</a:t>
            </a:r>
            <a:r>
              <a:rPr lang="ar-SA" sz="4400" dirty="0">
                <a:ln w="0">
                  <a:noFill/>
                </a:ln>
                <a:solidFill>
                  <a:schemeClr val="bg1"/>
                </a:solidFill>
                <a:effectLst>
                  <a:glow rad="101600">
                    <a:schemeClr val="tx1">
                      <a:alpha val="60000"/>
                    </a:schemeClr>
                  </a:glow>
                </a:effectLst>
                <a:cs typeface="AGA Aladdin Regular" pitchFamily="2" charset="-78"/>
              </a:rPr>
              <a:t> </a:t>
            </a:r>
            <a:endParaRPr lang="en-US" sz="4400" b="1" dirty="0">
              <a:ln w="0">
                <a:noFill/>
              </a:ln>
              <a:solidFill>
                <a:schemeClr val="bg1"/>
              </a:solidFill>
              <a:effectLst>
                <a:glow rad="101600">
                  <a:schemeClr val="tx1">
                    <a:alpha val="60000"/>
                  </a:schemeClr>
                </a:glow>
              </a:effectLst>
              <a:latin typeface="Traditional Arabic" panose="02020603050405020304" pitchFamily="18" charset="-78"/>
              <a:cs typeface="AGA Aladdin Regular" pitchFamily="2" charset="-78"/>
            </a:endParaRPr>
          </a:p>
        </p:txBody>
      </p:sp>
    </p:spTree>
    <p:extLst>
      <p:ext uri="{BB962C8B-B14F-4D97-AF65-F5344CB8AC3E}">
        <p14:creationId xmlns:p14="http://schemas.microsoft.com/office/powerpoint/2010/main" val="8266719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19" fill="hold">
                            <p:stCondLst>
                              <p:cond delay="1000"/>
                            </p:stCondLst>
                            <p:childTnLst>
                              <p:par>
                                <p:cTn id="20" presetID="53" presetClass="entr" presetSubtype="16"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5"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1000" fill="hold"/>
                                        <p:tgtEl>
                                          <p:spTgt spid="11"/>
                                        </p:tgtEl>
                                        <p:attrNameLst>
                                          <p:attrName>ppt_w</p:attrName>
                                        </p:attrNameLst>
                                      </p:cBhvr>
                                      <p:tavLst>
                                        <p:tav tm="0">
                                          <p:val>
                                            <p:fltVal val="0"/>
                                          </p:val>
                                        </p:tav>
                                        <p:tav tm="100000">
                                          <p:val>
                                            <p:strVal val="#ppt_w"/>
                                          </p:val>
                                        </p:tav>
                                      </p:tavLst>
                                    </p:anim>
                                    <p:anim calcmode="lin" valueType="num">
                                      <p:cBhvr>
                                        <p:cTn id="30" dur="1000" fill="hold"/>
                                        <p:tgtEl>
                                          <p:spTgt spid="11"/>
                                        </p:tgtEl>
                                        <p:attrNameLst>
                                          <p:attrName>ppt_h</p:attrName>
                                        </p:attrNameLst>
                                      </p:cBhvr>
                                      <p:tavLst>
                                        <p:tav tm="0">
                                          <p:val>
                                            <p:fltVal val="0"/>
                                          </p:val>
                                        </p:tav>
                                        <p:tav tm="100000">
                                          <p:val>
                                            <p:strVal val="#ppt_h"/>
                                          </p:val>
                                        </p:tav>
                                      </p:tavLst>
                                    </p:anim>
                                    <p:anim calcmode="lin" valueType="num">
                                      <p:cBhvr>
                                        <p:cTn id="31"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33" fill="hold">
                            <p:stCondLst>
                              <p:cond delay="1000"/>
                            </p:stCondLst>
                            <p:childTnLst>
                              <p:par>
                                <p:cTn id="34" presetID="53" presetClass="entr" presetSubtype="16"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ppt_w</p:attrName>
                                        </p:attrNameLst>
                                      </p:cBhvr>
                                      <p:tavLst>
                                        <p:tav tm="0">
                                          <p:val>
                                            <p:fltVal val="0"/>
                                          </p:val>
                                        </p:tav>
                                        <p:tav tm="100000">
                                          <p:val>
                                            <p:strVal val="#ppt_w"/>
                                          </p:val>
                                        </p:tav>
                                      </p:tavLst>
                                    </p:anim>
                                    <p:anim calcmode="lin" valueType="num">
                                      <p:cBhvr>
                                        <p:cTn id="37" dur="500" fill="hold"/>
                                        <p:tgtEl>
                                          <p:spTgt spid="14"/>
                                        </p:tgtEl>
                                        <p:attrNameLst>
                                          <p:attrName>ppt_h</p:attrName>
                                        </p:attrNameLst>
                                      </p:cBhvr>
                                      <p:tavLst>
                                        <p:tav tm="0">
                                          <p:val>
                                            <p:fltVal val="0"/>
                                          </p:val>
                                        </p:tav>
                                        <p:tav tm="100000">
                                          <p:val>
                                            <p:strVal val="#ppt_h"/>
                                          </p:val>
                                        </p:tav>
                                      </p:tavLst>
                                    </p:anim>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5"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1000" fill="hold"/>
                                        <p:tgtEl>
                                          <p:spTgt spid="12"/>
                                        </p:tgtEl>
                                        <p:attrNameLst>
                                          <p:attrName>ppt_w</p:attrName>
                                        </p:attrNameLst>
                                      </p:cBhvr>
                                      <p:tavLst>
                                        <p:tav tm="0">
                                          <p:val>
                                            <p:fltVal val="0"/>
                                          </p:val>
                                        </p:tav>
                                        <p:tav tm="100000">
                                          <p:val>
                                            <p:strVal val="#ppt_w"/>
                                          </p:val>
                                        </p:tav>
                                      </p:tavLst>
                                    </p:anim>
                                    <p:anim calcmode="lin" valueType="num">
                                      <p:cBhvr>
                                        <p:cTn id="44" dur="1000" fill="hold"/>
                                        <p:tgtEl>
                                          <p:spTgt spid="12"/>
                                        </p:tgtEl>
                                        <p:attrNameLst>
                                          <p:attrName>ppt_h</p:attrName>
                                        </p:attrNameLst>
                                      </p:cBhvr>
                                      <p:tavLst>
                                        <p:tav tm="0">
                                          <p:val>
                                            <p:fltVal val="0"/>
                                          </p:val>
                                        </p:tav>
                                        <p:tav tm="100000">
                                          <p:val>
                                            <p:strVal val="#ppt_h"/>
                                          </p:val>
                                        </p:tav>
                                      </p:tavLst>
                                    </p:anim>
                                    <p:anim calcmode="lin" valueType="num">
                                      <p:cBhvr>
                                        <p:cTn id="45"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par>
                          <p:cTn id="47" fill="hold">
                            <p:stCondLst>
                              <p:cond delay="1000"/>
                            </p:stCondLst>
                            <p:childTnLst>
                              <p:par>
                                <p:cTn id="48" presetID="53" presetClass="entr" presetSubtype="16" fill="hold" nodeType="afterEffect">
                                  <p:stCondLst>
                                    <p:cond delay="0"/>
                                  </p:stCondLst>
                                  <p:childTnLst>
                                    <p:set>
                                      <p:cBhvr>
                                        <p:cTn id="49" dur="1" fill="hold">
                                          <p:stCondLst>
                                            <p:cond delay="0"/>
                                          </p:stCondLst>
                                        </p:cTn>
                                        <p:tgtEl>
                                          <p:spTgt spid="125954"/>
                                        </p:tgtEl>
                                        <p:attrNameLst>
                                          <p:attrName>style.visibility</p:attrName>
                                        </p:attrNameLst>
                                      </p:cBhvr>
                                      <p:to>
                                        <p:strVal val="visible"/>
                                      </p:to>
                                    </p:set>
                                    <p:anim calcmode="lin" valueType="num">
                                      <p:cBhvr>
                                        <p:cTn id="50" dur="500" fill="hold"/>
                                        <p:tgtEl>
                                          <p:spTgt spid="125954"/>
                                        </p:tgtEl>
                                        <p:attrNameLst>
                                          <p:attrName>ppt_w</p:attrName>
                                        </p:attrNameLst>
                                      </p:cBhvr>
                                      <p:tavLst>
                                        <p:tav tm="0">
                                          <p:val>
                                            <p:fltVal val="0"/>
                                          </p:val>
                                        </p:tav>
                                        <p:tav tm="100000">
                                          <p:val>
                                            <p:strVal val="#ppt_w"/>
                                          </p:val>
                                        </p:tav>
                                      </p:tavLst>
                                    </p:anim>
                                    <p:anim calcmode="lin" valueType="num">
                                      <p:cBhvr>
                                        <p:cTn id="51" dur="500" fill="hold"/>
                                        <p:tgtEl>
                                          <p:spTgt spid="125954"/>
                                        </p:tgtEl>
                                        <p:attrNameLst>
                                          <p:attrName>ppt_h</p:attrName>
                                        </p:attrNameLst>
                                      </p:cBhvr>
                                      <p:tavLst>
                                        <p:tav tm="0">
                                          <p:val>
                                            <p:fltVal val="0"/>
                                          </p:val>
                                        </p:tav>
                                        <p:tav tm="100000">
                                          <p:val>
                                            <p:strVal val="#ppt_h"/>
                                          </p:val>
                                        </p:tav>
                                      </p:tavLst>
                                    </p:anim>
                                    <p:animEffect transition="in" filter="fade">
                                      <p:cBhvr>
                                        <p:cTn id="52" dur="500"/>
                                        <p:tgtEl>
                                          <p:spTgt spid="1259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5"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0000" r="-10000"/>
          </a:stretch>
        </a:blipFill>
        <a:effectLst/>
      </p:bgPr>
    </p:bg>
    <p:spTree>
      <p:nvGrpSpPr>
        <p:cNvPr id="1" name=""/>
        <p:cNvGrpSpPr/>
        <p:nvPr/>
      </p:nvGrpSpPr>
      <p:grpSpPr>
        <a:xfrm>
          <a:off x="0" y="0"/>
          <a:ext cx="0" cy="0"/>
          <a:chOff x="0" y="0"/>
          <a:chExt cx="0" cy="0"/>
        </a:xfrm>
      </p:grpSpPr>
      <p:sp>
        <p:nvSpPr>
          <p:cNvPr id="8" name="مربع نص 7"/>
          <p:cNvSpPr txBox="1"/>
          <p:nvPr/>
        </p:nvSpPr>
        <p:spPr>
          <a:xfrm>
            <a:off x="222039" y="1412776"/>
            <a:ext cx="8696228" cy="492443"/>
          </a:xfrm>
          <a:prstGeom prst="rect">
            <a:avLst/>
          </a:prstGeom>
          <a:noFill/>
        </p:spPr>
        <p:txBody>
          <a:bodyPr wrap="none" rtlCol="1">
            <a:spAutoFit/>
          </a:bodyPr>
          <a:lstStyle/>
          <a:p>
            <a:r>
              <a:rPr lang="ar-SA" sz="2600" b="1" dirty="0">
                <a:solidFill>
                  <a:srgbClr val="FF4382"/>
                </a:solidFill>
                <a:effectLst>
                  <a:glow rad="101600">
                    <a:prstClr val="white">
                      <a:alpha val="60000"/>
                    </a:prstClr>
                  </a:glow>
                  <a:outerShdw blurRad="38100" dist="38100" dir="2700000" algn="tl">
                    <a:srgbClr val="000000">
                      <a:alpha val="43137"/>
                    </a:srgbClr>
                  </a:outerShdw>
                </a:effectLst>
                <a:cs typeface="AGA Aladdin Regular" pitchFamily="2" charset="-78"/>
              </a:rPr>
              <a:t>مثال1 : صمم دائرة تنظيم البوابات المنطقية للدالة : </a:t>
            </a:r>
            <a:r>
              <a:rPr lang="en-US" sz="2600" b="1" dirty="0">
                <a:solidFill>
                  <a:srgbClr val="FF4382"/>
                </a:solidFill>
                <a:effectLst>
                  <a:glow rad="101600">
                    <a:prstClr val="white">
                      <a:alpha val="60000"/>
                    </a:prstClr>
                  </a:glow>
                  <a:outerShdw blurRad="38100" dist="38100" dir="2700000" algn="tl">
                    <a:srgbClr val="000000">
                      <a:alpha val="43137"/>
                    </a:srgbClr>
                  </a:outerShdw>
                </a:effectLst>
                <a:cs typeface="AGA Aladdin Regular" pitchFamily="2" charset="-78"/>
              </a:rPr>
              <a:t>x * y </a:t>
            </a:r>
            <a:r>
              <a:rPr lang="ar-SA" sz="2600" b="1" dirty="0">
                <a:solidFill>
                  <a:srgbClr val="FF4382"/>
                </a:solidFill>
                <a:effectLst>
                  <a:glow rad="101600">
                    <a:prstClr val="white">
                      <a:alpha val="60000"/>
                    </a:prstClr>
                  </a:glow>
                  <a:outerShdw blurRad="38100" dist="38100" dir="2700000" algn="tl">
                    <a:srgbClr val="000000">
                      <a:alpha val="43137"/>
                    </a:srgbClr>
                  </a:outerShdw>
                </a:effectLst>
                <a:cs typeface="AGA Aladdin Regular" pitchFamily="2" charset="-78"/>
              </a:rPr>
              <a:t>+</a:t>
            </a:r>
            <a:r>
              <a:rPr lang="en-US" sz="2600" b="1" dirty="0">
                <a:solidFill>
                  <a:srgbClr val="FF4382"/>
                </a:solidFill>
                <a:effectLst>
                  <a:glow rad="101600">
                    <a:prstClr val="white">
                      <a:alpha val="60000"/>
                    </a:prstClr>
                  </a:glow>
                  <a:outerShdw blurRad="38100" dist="38100" dir="2700000" algn="tl">
                    <a:srgbClr val="000000">
                      <a:alpha val="43137"/>
                    </a:srgbClr>
                  </a:outerShdw>
                </a:effectLst>
                <a:cs typeface="AGA Aladdin Regular" pitchFamily="2" charset="-78"/>
              </a:rPr>
              <a:t>F=x’*  y’ + x * y’</a:t>
            </a:r>
            <a:r>
              <a:rPr lang="ar-SA" sz="2600" b="1" dirty="0">
                <a:solidFill>
                  <a:srgbClr val="FF4382"/>
                </a:solidFill>
                <a:effectLst>
                  <a:glow rad="101600">
                    <a:prstClr val="white">
                      <a:alpha val="60000"/>
                    </a:prstClr>
                  </a:glow>
                  <a:outerShdw blurRad="38100" dist="38100" dir="2700000" algn="tl">
                    <a:srgbClr val="000000">
                      <a:alpha val="43137"/>
                    </a:srgbClr>
                  </a:outerShdw>
                </a:effectLst>
                <a:cs typeface="AGA Aladdin Regular" pitchFamily="2" charset="-78"/>
              </a:rPr>
              <a:t> </a:t>
            </a:r>
          </a:p>
        </p:txBody>
      </p:sp>
      <p:sp>
        <p:nvSpPr>
          <p:cNvPr id="11" name="مربع نص 10"/>
          <p:cNvSpPr txBox="1"/>
          <p:nvPr/>
        </p:nvSpPr>
        <p:spPr>
          <a:xfrm>
            <a:off x="3639119" y="3429000"/>
            <a:ext cx="5253361" cy="523220"/>
          </a:xfrm>
          <a:prstGeom prst="rect">
            <a:avLst/>
          </a:prstGeom>
          <a:noFill/>
        </p:spPr>
        <p:txBody>
          <a:bodyPr wrap="none" rtlCol="1">
            <a:spAutoFit/>
          </a:bodyPr>
          <a:lstStyle/>
          <a:p>
            <a:r>
              <a:rPr lang="ar-SA" sz="2800" b="1" dirty="0">
                <a:solidFill>
                  <a:srgbClr val="FF4382"/>
                </a:solidFill>
                <a:effectLst>
                  <a:glow rad="101600">
                    <a:prstClr val="white">
                      <a:alpha val="60000"/>
                    </a:prstClr>
                  </a:glow>
                  <a:outerShdw blurRad="38100" dist="38100" dir="2700000" algn="tl">
                    <a:srgbClr val="000000">
                      <a:alpha val="43137"/>
                    </a:srgbClr>
                  </a:outerShdw>
                </a:effectLst>
                <a:cs typeface="AGA Aladdin Regular" pitchFamily="2" charset="-78"/>
              </a:rPr>
              <a:t>ولكن يمكن تبسيط الدالة بقواعد الجبر </a:t>
            </a:r>
            <a:r>
              <a:rPr lang="ar-SA" sz="2800" b="1" dirty="0" err="1">
                <a:solidFill>
                  <a:srgbClr val="FF4382"/>
                </a:solidFill>
                <a:effectLst>
                  <a:glow rad="101600">
                    <a:prstClr val="white">
                      <a:alpha val="60000"/>
                    </a:prstClr>
                  </a:glow>
                  <a:outerShdw blurRad="38100" dist="38100" dir="2700000" algn="tl">
                    <a:srgbClr val="000000">
                      <a:alpha val="43137"/>
                    </a:srgbClr>
                  </a:outerShdw>
                </a:effectLst>
                <a:cs typeface="AGA Aladdin Regular" pitchFamily="2" charset="-78"/>
              </a:rPr>
              <a:t>البولياني</a:t>
            </a:r>
            <a:r>
              <a:rPr lang="ar-SA" sz="2800" b="1" dirty="0">
                <a:solidFill>
                  <a:srgbClr val="FF4382"/>
                </a:solidFill>
                <a:effectLst>
                  <a:glow rad="101600">
                    <a:prstClr val="white">
                      <a:alpha val="60000"/>
                    </a:prstClr>
                  </a:glow>
                  <a:outerShdw blurRad="38100" dist="38100" dir="2700000" algn="tl">
                    <a:srgbClr val="000000">
                      <a:alpha val="43137"/>
                    </a:srgbClr>
                  </a:outerShdw>
                </a:effectLst>
                <a:cs typeface="AGA Aladdin Regular" pitchFamily="2" charset="-78"/>
              </a:rPr>
              <a:t>.</a:t>
            </a:r>
          </a:p>
        </p:txBody>
      </p:sp>
      <p:sp>
        <p:nvSpPr>
          <p:cNvPr id="12" name="مربع نص 11"/>
          <p:cNvSpPr txBox="1"/>
          <p:nvPr/>
        </p:nvSpPr>
        <p:spPr>
          <a:xfrm>
            <a:off x="132914" y="5271591"/>
            <a:ext cx="8831574" cy="461665"/>
          </a:xfrm>
          <a:prstGeom prst="rect">
            <a:avLst/>
          </a:prstGeom>
          <a:noFill/>
        </p:spPr>
        <p:txBody>
          <a:bodyPr wrap="square" rtlCol="1">
            <a:spAutoFit/>
          </a:bodyPr>
          <a:lstStyle/>
          <a:p>
            <a:r>
              <a:rPr lang="ar-SA" sz="2400" b="1" dirty="0">
                <a:solidFill>
                  <a:srgbClr val="FF4382"/>
                </a:solidFill>
                <a:effectLst>
                  <a:glow rad="101600">
                    <a:prstClr val="white">
                      <a:alpha val="60000"/>
                    </a:prstClr>
                  </a:glow>
                  <a:outerShdw blurRad="38100" dist="38100" dir="2700000" algn="tl">
                    <a:srgbClr val="000000">
                      <a:alpha val="43137"/>
                    </a:srgbClr>
                  </a:outerShdw>
                </a:effectLst>
                <a:cs typeface="AGA Aladdin Regular" pitchFamily="2" charset="-78"/>
              </a:rPr>
              <a:t>وبالتالي دائرة لبناء الدالة باستخدام بوابة عاكس بدلاً من خمس بوابات منطقية كما في الشكل</a:t>
            </a:r>
          </a:p>
        </p:txBody>
      </p:sp>
      <p:sp>
        <p:nvSpPr>
          <p:cNvPr id="15" name="زاوية مطوية 14"/>
          <p:cNvSpPr/>
          <p:nvPr/>
        </p:nvSpPr>
        <p:spPr>
          <a:xfrm>
            <a:off x="827584" y="404664"/>
            <a:ext cx="5688632" cy="756000"/>
          </a:xfrm>
          <a:prstGeom prst="foldedCorner">
            <a:avLst>
              <a:gd name="adj" fmla="val 50000"/>
            </a:avLst>
          </a:prstGeom>
          <a:solidFill>
            <a:schemeClr val="bg1">
              <a:lumMod val="75000"/>
            </a:schemeClr>
          </a:solidFill>
          <a:ln>
            <a:noFill/>
          </a:ln>
          <a:effectLst>
            <a:glow rad="101600">
              <a:schemeClr val="bg1">
                <a:lumMod val="6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tIns="468000" rIns="324000" rtlCol="1" anchor="ctr"/>
          <a:lstStyle/>
          <a:p>
            <a:pPr algn="ctr"/>
            <a:r>
              <a:rPr lang="ar-SA" sz="4400" b="1" dirty="0">
                <a:ln w="9525">
                  <a:noFill/>
                  <a:prstDash val="solid"/>
                </a:ln>
                <a:solidFill>
                  <a:prstClr val="white"/>
                </a:solidFill>
                <a:effectLst>
                  <a:glow rad="101600">
                    <a:prstClr val="black">
                      <a:alpha val="60000"/>
                    </a:prstClr>
                  </a:glow>
                </a:effectLst>
                <a:latin typeface="Traditional Arabic" panose="02020603050405020304" pitchFamily="18" charset="-78"/>
                <a:cs typeface="AGA Aladdin Regular" pitchFamily="2" charset="-78"/>
              </a:rPr>
              <a:t>امثلة تبسيط الدوال المنطقية</a:t>
            </a:r>
            <a:r>
              <a:rPr lang="ar-SA" sz="4400" dirty="0">
                <a:ln w="0">
                  <a:noFill/>
                </a:ln>
                <a:solidFill>
                  <a:prstClr val="white"/>
                </a:solidFill>
                <a:effectLst>
                  <a:glow rad="101600">
                    <a:prstClr val="black">
                      <a:alpha val="60000"/>
                    </a:prstClr>
                  </a:glow>
                </a:effectLst>
                <a:cs typeface="AGA Aladdin Regular" pitchFamily="2" charset="-78"/>
              </a:rPr>
              <a:t> </a:t>
            </a:r>
            <a:endParaRPr lang="en-US" sz="4400" b="1" dirty="0">
              <a:ln w="0">
                <a:noFill/>
              </a:ln>
              <a:solidFill>
                <a:prstClr val="white"/>
              </a:solidFill>
              <a:effectLst>
                <a:glow rad="101600">
                  <a:prstClr val="black">
                    <a:alpha val="60000"/>
                  </a:prstClr>
                </a:glow>
              </a:effectLst>
              <a:latin typeface="Traditional Arabic" panose="02020603050405020304" pitchFamily="18" charset="-78"/>
              <a:cs typeface="AGA Aladdin Regular" pitchFamily="2" charset="-78"/>
            </a:endParaRPr>
          </a:p>
        </p:txBody>
      </p:sp>
      <p:pic>
        <p:nvPicPr>
          <p:cNvPr id="9" name="Picture 4"/>
          <p:cNvPicPr>
            <a:picLocks noChangeAspect="1" noChangeArrowheads="1"/>
          </p:cNvPicPr>
          <p:nvPr/>
        </p:nvPicPr>
        <p:blipFill rotWithShape="1">
          <a:blip r:embed="rId3" cstate="print">
            <a:clrChange>
              <a:clrFrom>
                <a:srgbClr val="FFFFFF"/>
              </a:clrFrom>
              <a:clrTo>
                <a:srgbClr val="FFFFFF">
                  <a:alpha val="0"/>
                </a:srgbClr>
              </a:clrTo>
            </a:clrChange>
          </a:blip>
          <a:srcRect l="7944" t="15984" r="6485" b="55168"/>
          <a:stretch/>
        </p:blipFill>
        <p:spPr bwMode="auto">
          <a:xfrm>
            <a:off x="1691680" y="1772816"/>
            <a:ext cx="5616624" cy="1917794"/>
          </a:xfrm>
          <a:prstGeom prst="rect">
            <a:avLst/>
          </a:prstGeom>
          <a:noFill/>
          <a:ln w="9525">
            <a:noFill/>
            <a:miter lim="800000"/>
            <a:headEnd/>
            <a:tailEnd/>
          </a:ln>
        </p:spPr>
      </p:pic>
      <p:pic>
        <p:nvPicPr>
          <p:cNvPr id="10" name="Picture 4"/>
          <p:cNvPicPr>
            <a:picLocks noChangeAspect="1" noChangeArrowheads="1"/>
          </p:cNvPicPr>
          <p:nvPr/>
        </p:nvPicPr>
        <p:blipFill rotWithShape="1">
          <a:blip r:embed="rId4" cstate="print">
            <a:clrChange>
              <a:clrFrom>
                <a:srgbClr val="BFBFBF"/>
              </a:clrFrom>
              <a:clrTo>
                <a:srgbClr val="BFBFBF">
                  <a:alpha val="0"/>
                </a:srgbClr>
              </a:clrTo>
            </a:clrChange>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rcRect l="24121" t="67323" r="6485" b="19841"/>
          <a:stretch/>
        </p:blipFill>
        <p:spPr bwMode="auto">
          <a:xfrm>
            <a:off x="467544" y="4005064"/>
            <a:ext cx="7502229" cy="1203521"/>
          </a:xfrm>
          <a:prstGeom prst="rect">
            <a:avLst/>
          </a:prstGeom>
          <a:noFill/>
          <a:ln w="9525">
            <a:noFill/>
            <a:miter lim="800000"/>
            <a:headEnd/>
            <a:tailEnd/>
          </a:ln>
        </p:spPr>
      </p:pic>
      <p:pic>
        <p:nvPicPr>
          <p:cNvPr id="16" name="Picture 4"/>
          <p:cNvPicPr>
            <a:picLocks noChangeAspect="1" noChangeArrowheads="1"/>
          </p:cNvPicPr>
          <p:nvPr/>
        </p:nvPicPr>
        <p:blipFill rotWithShape="1">
          <a:blip r:embed="rId3" cstate="print">
            <a:clrChange>
              <a:clrFrom>
                <a:srgbClr val="FFFFFF"/>
              </a:clrFrom>
              <a:clrTo>
                <a:srgbClr val="FFFFFF">
                  <a:alpha val="0"/>
                </a:srgbClr>
              </a:clrTo>
            </a:clrChange>
          </a:blip>
          <a:srcRect l="35523" t="88366" r="31984" b="139"/>
          <a:stretch/>
        </p:blipFill>
        <p:spPr bwMode="auto">
          <a:xfrm>
            <a:off x="2961806" y="5502423"/>
            <a:ext cx="3626418" cy="1238945"/>
          </a:xfrm>
          <a:prstGeom prst="rect">
            <a:avLst/>
          </a:prstGeom>
          <a:noFill/>
          <a:ln w="9525">
            <a:noFill/>
            <a:miter lim="800000"/>
            <a:headEnd/>
            <a:tailEnd/>
          </a:ln>
        </p:spPr>
      </p:pic>
    </p:spTree>
    <p:extLst>
      <p:ext uri="{BB962C8B-B14F-4D97-AF65-F5344CB8AC3E}">
        <p14:creationId xmlns:p14="http://schemas.microsoft.com/office/powerpoint/2010/main" val="5172687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80">
                                          <p:stCondLst>
                                            <p:cond delay="0"/>
                                          </p:stCondLst>
                                        </p:cTn>
                                        <p:tgtEl>
                                          <p:spTgt spid="11"/>
                                        </p:tgtEl>
                                      </p:cBhvr>
                                    </p:animEffect>
                                    <p:anim calcmode="lin" valueType="num">
                                      <p:cBhvr>
                                        <p:cTn id="3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7" dur="26">
                                          <p:stCondLst>
                                            <p:cond delay="650"/>
                                          </p:stCondLst>
                                        </p:cTn>
                                        <p:tgtEl>
                                          <p:spTgt spid="11"/>
                                        </p:tgtEl>
                                      </p:cBhvr>
                                      <p:to x="100000" y="60000"/>
                                    </p:animScale>
                                    <p:animScale>
                                      <p:cBhvr>
                                        <p:cTn id="38" dur="166" decel="50000">
                                          <p:stCondLst>
                                            <p:cond delay="676"/>
                                          </p:stCondLst>
                                        </p:cTn>
                                        <p:tgtEl>
                                          <p:spTgt spid="11"/>
                                        </p:tgtEl>
                                      </p:cBhvr>
                                      <p:to x="100000" y="100000"/>
                                    </p:animScale>
                                    <p:animScale>
                                      <p:cBhvr>
                                        <p:cTn id="39" dur="26">
                                          <p:stCondLst>
                                            <p:cond delay="1312"/>
                                          </p:stCondLst>
                                        </p:cTn>
                                        <p:tgtEl>
                                          <p:spTgt spid="11"/>
                                        </p:tgtEl>
                                      </p:cBhvr>
                                      <p:to x="100000" y="80000"/>
                                    </p:animScale>
                                    <p:animScale>
                                      <p:cBhvr>
                                        <p:cTn id="40" dur="166" decel="50000">
                                          <p:stCondLst>
                                            <p:cond delay="1338"/>
                                          </p:stCondLst>
                                        </p:cTn>
                                        <p:tgtEl>
                                          <p:spTgt spid="11"/>
                                        </p:tgtEl>
                                      </p:cBhvr>
                                      <p:to x="100000" y="100000"/>
                                    </p:animScale>
                                    <p:animScale>
                                      <p:cBhvr>
                                        <p:cTn id="41" dur="26">
                                          <p:stCondLst>
                                            <p:cond delay="1642"/>
                                          </p:stCondLst>
                                        </p:cTn>
                                        <p:tgtEl>
                                          <p:spTgt spid="11"/>
                                        </p:tgtEl>
                                      </p:cBhvr>
                                      <p:to x="100000" y="90000"/>
                                    </p:animScale>
                                    <p:animScale>
                                      <p:cBhvr>
                                        <p:cTn id="42" dur="166" decel="50000">
                                          <p:stCondLst>
                                            <p:cond delay="1668"/>
                                          </p:stCondLst>
                                        </p:cTn>
                                        <p:tgtEl>
                                          <p:spTgt spid="11"/>
                                        </p:tgtEl>
                                      </p:cBhvr>
                                      <p:to x="100000" y="100000"/>
                                    </p:animScale>
                                    <p:animScale>
                                      <p:cBhvr>
                                        <p:cTn id="43" dur="26">
                                          <p:stCondLst>
                                            <p:cond delay="1808"/>
                                          </p:stCondLst>
                                        </p:cTn>
                                        <p:tgtEl>
                                          <p:spTgt spid="11"/>
                                        </p:tgtEl>
                                      </p:cBhvr>
                                      <p:to x="100000" y="95000"/>
                                    </p:animScale>
                                    <p:animScale>
                                      <p:cBhvr>
                                        <p:cTn id="44" dur="166" decel="50000">
                                          <p:stCondLst>
                                            <p:cond delay="1834"/>
                                          </p:stCondLst>
                                        </p:cTn>
                                        <p:tgtEl>
                                          <p:spTgt spid="11"/>
                                        </p:tgtEl>
                                      </p:cBhvr>
                                      <p:to x="100000" y="100000"/>
                                    </p:animScale>
                                  </p:childTnLst>
                                </p:cTn>
                              </p:par>
                            </p:childTnLst>
                          </p:cTn>
                        </p:par>
                        <p:par>
                          <p:cTn id="45" fill="hold">
                            <p:stCondLst>
                              <p:cond delay="2000"/>
                            </p:stCondLst>
                            <p:childTnLst>
                              <p:par>
                                <p:cTn id="46" presetID="53" presetClass="entr" presetSubtype="16" fill="hold" nodeType="after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Effect transition="in" filter="fade">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26"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down)">
                                      <p:cBhvr>
                                        <p:cTn id="55" dur="580">
                                          <p:stCondLst>
                                            <p:cond delay="0"/>
                                          </p:stCondLst>
                                        </p:cTn>
                                        <p:tgtEl>
                                          <p:spTgt spid="12"/>
                                        </p:tgtEl>
                                      </p:cBhvr>
                                    </p:animEffect>
                                    <p:anim calcmode="lin" valueType="num">
                                      <p:cBhvr>
                                        <p:cTn id="5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61" dur="26">
                                          <p:stCondLst>
                                            <p:cond delay="650"/>
                                          </p:stCondLst>
                                        </p:cTn>
                                        <p:tgtEl>
                                          <p:spTgt spid="12"/>
                                        </p:tgtEl>
                                      </p:cBhvr>
                                      <p:to x="100000" y="60000"/>
                                    </p:animScale>
                                    <p:animScale>
                                      <p:cBhvr>
                                        <p:cTn id="62" dur="166" decel="50000">
                                          <p:stCondLst>
                                            <p:cond delay="676"/>
                                          </p:stCondLst>
                                        </p:cTn>
                                        <p:tgtEl>
                                          <p:spTgt spid="12"/>
                                        </p:tgtEl>
                                      </p:cBhvr>
                                      <p:to x="100000" y="100000"/>
                                    </p:animScale>
                                    <p:animScale>
                                      <p:cBhvr>
                                        <p:cTn id="63" dur="26">
                                          <p:stCondLst>
                                            <p:cond delay="1312"/>
                                          </p:stCondLst>
                                        </p:cTn>
                                        <p:tgtEl>
                                          <p:spTgt spid="12"/>
                                        </p:tgtEl>
                                      </p:cBhvr>
                                      <p:to x="100000" y="80000"/>
                                    </p:animScale>
                                    <p:animScale>
                                      <p:cBhvr>
                                        <p:cTn id="64" dur="166" decel="50000">
                                          <p:stCondLst>
                                            <p:cond delay="1338"/>
                                          </p:stCondLst>
                                        </p:cTn>
                                        <p:tgtEl>
                                          <p:spTgt spid="12"/>
                                        </p:tgtEl>
                                      </p:cBhvr>
                                      <p:to x="100000" y="100000"/>
                                    </p:animScale>
                                    <p:animScale>
                                      <p:cBhvr>
                                        <p:cTn id="65" dur="26">
                                          <p:stCondLst>
                                            <p:cond delay="1642"/>
                                          </p:stCondLst>
                                        </p:cTn>
                                        <p:tgtEl>
                                          <p:spTgt spid="12"/>
                                        </p:tgtEl>
                                      </p:cBhvr>
                                      <p:to x="100000" y="90000"/>
                                    </p:animScale>
                                    <p:animScale>
                                      <p:cBhvr>
                                        <p:cTn id="66" dur="166" decel="50000">
                                          <p:stCondLst>
                                            <p:cond delay="1668"/>
                                          </p:stCondLst>
                                        </p:cTn>
                                        <p:tgtEl>
                                          <p:spTgt spid="12"/>
                                        </p:tgtEl>
                                      </p:cBhvr>
                                      <p:to x="100000" y="100000"/>
                                    </p:animScale>
                                    <p:animScale>
                                      <p:cBhvr>
                                        <p:cTn id="67" dur="26">
                                          <p:stCondLst>
                                            <p:cond delay="1808"/>
                                          </p:stCondLst>
                                        </p:cTn>
                                        <p:tgtEl>
                                          <p:spTgt spid="12"/>
                                        </p:tgtEl>
                                      </p:cBhvr>
                                      <p:to x="100000" y="95000"/>
                                    </p:animScale>
                                    <p:animScale>
                                      <p:cBhvr>
                                        <p:cTn id="68" dur="166" decel="50000">
                                          <p:stCondLst>
                                            <p:cond delay="1834"/>
                                          </p:stCondLst>
                                        </p:cTn>
                                        <p:tgtEl>
                                          <p:spTgt spid="12"/>
                                        </p:tgtEl>
                                      </p:cBhvr>
                                      <p:to x="100000" y="100000"/>
                                    </p:animScale>
                                  </p:childTnLst>
                                </p:cTn>
                              </p:par>
                            </p:childTnLst>
                          </p:cTn>
                        </p:par>
                        <p:par>
                          <p:cTn id="69" fill="hold">
                            <p:stCondLst>
                              <p:cond delay="2000"/>
                            </p:stCondLst>
                            <p:childTnLst>
                              <p:par>
                                <p:cTn id="70" presetID="53" presetClass="entr" presetSubtype="16" fill="hold" nodeType="afterEffect">
                                  <p:stCondLst>
                                    <p:cond delay="0"/>
                                  </p:stCondLst>
                                  <p:childTnLst>
                                    <p:set>
                                      <p:cBhvr>
                                        <p:cTn id="71" dur="1" fill="hold">
                                          <p:stCondLst>
                                            <p:cond delay="0"/>
                                          </p:stCondLst>
                                        </p:cTn>
                                        <p:tgtEl>
                                          <p:spTgt spid="16"/>
                                        </p:tgtEl>
                                        <p:attrNameLst>
                                          <p:attrName>style.visibility</p:attrName>
                                        </p:attrNameLst>
                                      </p:cBhvr>
                                      <p:to>
                                        <p:strVal val="visible"/>
                                      </p:to>
                                    </p:set>
                                    <p:anim calcmode="lin" valueType="num">
                                      <p:cBhvr>
                                        <p:cTn id="72" dur="500" fill="hold"/>
                                        <p:tgtEl>
                                          <p:spTgt spid="16"/>
                                        </p:tgtEl>
                                        <p:attrNameLst>
                                          <p:attrName>ppt_w</p:attrName>
                                        </p:attrNameLst>
                                      </p:cBhvr>
                                      <p:tavLst>
                                        <p:tav tm="0">
                                          <p:val>
                                            <p:fltVal val="0"/>
                                          </p:val>
                                        </p:tav>
                                        <p:tav tm="100000">
                                          <p:val>
                                            <p:strVal val="#ppt_w"/>
                                          </p:val>
                                        </p:tav>
                                      </p:tavLst>
                                    </p:anim>
                                    <p:anim calcmode="lin" valueType="num">
                                      <p:cBhvr>
                                        <p:cTn id="73" dur="500" fill="hold"/>
                                        <p:tgtEl>
                                          <p:spTgt spid="16"/>
                                        </p:tgtEl>
                                        <p:attrNameLst>
                                          <p:attrName>ppt_h</p:attrName>
                                        </p:attrNameLst>
                                      </p:cBhvr>
                                      <p:tavLst>
                                        <p:tav tm="0">
                                          <p:val>
                                            <p:fltVal val="0"/>
                                          </p:val>
                                        </p:tav>
                                        <p:tav tm="100000">
                                          <p:val>
                                            <p:strVal val="#ppt_h"/>
                                          </p:val>
                                        </p:tav>
                                      </p:tavLst>
                                    </p:anim>
                                    <p:animEffect transition="in" filter="fade">
                                      <p:cBhvr>
                                        <p:cTn id="7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29027" name="Rectangle 3"/>
          <p:cNvSpPr>
            <a:spLocks noGrp="1" noChangeArrowheads="1"/>
          </p:cNvSpPr>
          <p:nvPr>
            <p:ph type="body" idx="1"/>
          </p:nvPr>
        </p:nvSpPr>
        <p:spPr>
          <a:xfrm>
            <a:off x="381000" y="1071562"/>
            <a:ext cx="8305800" cy="5597798"/>
          </a:xfrm>
          <a:solidFill>
            <a:schemeClr val="bg1">
              <a:lumMod val="95000"/>
              <a:alpha val="73000"/>
            </a:schemeClr>
          </a:solidFill>
          <a:ln>
            <a:noFill/>
          </a:ln>
          <a:effectLst>
            <a:glow rad="228600">
              <a:schemeClr val="accent4">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2075" tIns="180000" rIns="92075" bIns="144000">
            <a:noAutofit/>
          </a:bodyPr>
          <a:lstStyle/>
          <a:p>
            <a:pPr algn="r" rtl="1"/>
            <a:r>
              <a:rPr lang="ar-SA" sz="2500" dirty="0">
                <a:latin typeface="Traditional Arabic" panose="02020603050405020304" pitchFamily="18" charset="-78"/>
                <a:cs typeface="Sultan  koufi circular" pitchFamily="2" charset="-78"/>
              </a:rPr>
              <a:t>آلة الحاسب تتكون من جزأين رئيسيين : </a:t>
            </a:r>
          </a:p>
          <a:p>
            <a:pPr lvl="1" algn="r" rtl="1">
              <a:buFont typeface="Wingdings" pitchFamily="2" charset="2"/>
              <a:buChar char="ü"/>
            </a:pPr>
            <a:r>
              <a:rPr lang="ar-SA" sz="2500" dirty="0">
                <a:solidFill>
                  <a:srgbClr val="FFC000"/>
                </a:solidFill>
                <a:effectLst>
                  <a:glow rad="101600">
                    <a:schemeClr val="tx1">
                      <a:alpha val="60000"/>
                    </a:schemeClr>
                  </a:glow>
                </a:effectLst>
                <a:latin typeface="Traditional Arabic" panose="02020603050405020304" pitchFamily="18" charset="-78"/>
                <a:cs typeface="Sultan  koufi circular" pitchFamily="2" charset="-78"/>
              </a:rPr>
              <a:t> لوحة نظام الحاسب (اللوحة الحاضنة ).  </a:t>
            </a:r>
          </a:p>
          <a:p>
            <a:pPr lvl="1" algn="r" rtl="1">
              <a:buFont typeface="Wingdings" pitchFamily="2" charset="2"/>
              <a:buChar char="ü"/>
            </a:pPr>
            <a:r>
              <a:rPr lang="ar-SA" sz="2500" dirty="0">
                <a:solidFill>
                  <a:srgbClr val="FFC000"/>
                </a:solidFill>
                <a:effectLst>
                  <a:glow rad="101600">
                    <a:schemeClr val="tx1">
                      <a:alpha val="60000"/>
                    </a:schemeClr>
                  </a:glow>
                </a:effectLst>
                <a:latin typeface="Traditional Arabic" panose="02020603050405020304" pitchFamily="18" charset="-78"/>
                <a:cs typeface="Sultan  koufi circular" pitchFamily="2" charset="-78"/>
              </a:rPr>
              <a:t> ملاحق نظام الحاسب</a:t>
            </a:r>
            <a:r>
              <a:rPr lang="ar-SA" sz="2500" dirty="0">
                <a:latin typeface="Traditional Arabic" panose="02020603050405020304" pitchFamily="18" charset="-78"/>
                <a:cs typeface="Sultan  koufi circular" pitchFamily="2" charset="-78"/>
              </a:rPr>
              <a:t>.</a:t>
            </a:r>
            <a:endParaRPr lang="en-US" sz="2500" dirty="0">
              <a:latin typeface="Traditional Arabic" panose="02020603050405020304" pitchFamily="18" charset="-78"/>
              <a:cs typeface="Sultan  koufi circular" pitchFamily="2" charset="-78"/>
            </a:endParaRPr>
          </a:p>
          <a:p>
            <a:pPr algn="r" rtl="1"/>
            <a:r>
              <a:rPr lang="ar-SA" sz="2500" dirty="0">
                <a:latin typeface="Traditional Arabic" panose="02020603050405020304" pitchFamily="18" charset="-78"/>
                <a:cs typeface="Sultan  koufi circular" pitchFamily="2" charset="-78"/>
              </a:rPr>
              <a:t>تتكون لوحة نظام الحاسب </a:t>
            </a:r>
            <a:r>
              <a:rPr lang="en-US" sz="2800" dirty="0">
                <a:ln w="18415" cmpd="sng">
                  <a:solidFill>
                    <a:srgbClr val="FFFFFF"/>
                  </a:solidFill>
                  <a:prstDash val="solid"/>
                </a:ln>
                <a:solidFill>
                  <a:srgbClr val="FFFFFF"/>
                </a:solidFill>
                <a:effectLst>
                  <a:outerShdw blurRad="38100" dist="38100" dir="2700000" algn="tl">
                    <a:srgbClr val="000000">
                      <a:alpha val="43137"/>
                    </a:srgbClr>
                  </a:outerShdw>
                </a:effectLst>
                <a:latin typeface="Berlin Sans FB Demi" pitchFamily="34" charset="0"/>
                <a:ea typeface="+mj-ea"/>
                <a:cs typeface="Hacen Egypt" pitchFamily="2" charset="-78"/>
              </a:rPr>
              <a:t>( System Board )</a:t>
            </a:r>
            <a:r>
              <a:rPr lang="ar-SA" sz="2800" dirty="0">
                <a:ln w="18415" cmpd="sng">
                  <a:solidFill>
                    <a:srgbClr val="FFFFFF"/>
                  </a:solidFill>
                  <a:prstDash val="solid"/>
                </a:ln>
                <a:solidFill>
                  <a:srgbClr val="FFFFFF"/>
                </a:solidFill>
                <a:effectLst>
                  <a:outerShdw blurRad="38100" dist="38100" dir="2700000" algn="tl">
                    <a:srgbClr val="000000">
                      <a:alpha val="43137"/>
                    </a:srgbClr>
                  </a:outerShdw>
                </a:effectLst>
                <a:latin typeface="Berlin Sans FB Demi" pitchFamily="34" charset="0"/>
                <a:ea typeface="+mj-ea"/>
                <a:cs typeface="Hacen Egypt" pitchFamily="2" charset="-78"/>
              </a:rPr>
              <a:t> </a:t>
            </a:r>
            <a:r>
              <a:rPr lang="ar-SA" sz="2500" dirty="0">
                <a:latin typeface="Traditional Arabic" panose="02020603050405020304" pitchFamily="18" charset="-78"/>
                <a:cs typeface="Sultan  koufi circular" pitchFamily="2" charset="-78"/>
              </a:rPr>
              <a:t>من:</a:t>
            </a:r>
          </a:p>
          <a:p>
            <a:pPr marL="0" indent="0" algn="r" rtl="1">
              <a:lnSpc>
                <a:spcPct val="110000"/>
              </a:lnSpc>
              <a:buNone/>
            </a:pPr>
            <a:r>
              <a:rPr lang="ar-SA" sz="2500" dirty="0">
                <a:latin typeface="Traditional Arabic" panose="02020603050405020304" pitchFamily="18" charset="-78"/>
                <a:cs typeface="Sultan  koufi circular" pitchFamily="2" charset="-78"/>
              </a:rPr>
              <a:t> مجموعة كبيرة من </a:t>
            </a:r>
            <a:r>
              <a:rPr lang="ar-SA" sz="2500" b="1" dirty="0">
                <a:solidFill>
                  <a:schemeClr val="accent2">
                    <a:lumMod val="60000"/>
                    <a:lumOff val="40000"/>
                  </a:schemeClr>
                </a:solidFill>
                <a:effectLst>
                  <a:glow rad="101600">
                    <a:schemeClr val="tx1">
                      <a:alpha val="60000"/>
                    </a:schemeClr>
                  </a:glow>
                </a:effectLst>
                <a:latin typeface="Traditional Arabic" panose="02020603050405020304" pitchFamily="18" charset="-78"/>
                <a:cs typeface="Sultan  koufi circular" pitchFamily="2" charset="-78"/>
              </a:rPr>
              <a:t>الدوائر الالكترونية </a:t>
            </a:r>
            <a:r>
              <a:rPr lang="ar-SA" sz="2500" dirty="0">
                <a:latin typeface="Traditional Arabic" panose="02020603050405020304" pitchFamily="18" charset="-78"/>
                <a:cs typeface="Sultan  koufi circular" pitchFamily="2" charset="-78"/>
              </a:rPr>
              <a:t>المثبتة داخل الجهاز والتي تحوي تنظيم لعدد كبير من </a:t>
            </a:r>
            <a:r>
              <a:rPr lang="ar-SA" sz="2500" b="1" dirty="0">
                <a:solidFill>
                  <a:schemeClr val="accent2">
                    <a:lumMod val="60000"/>
                    <a:lumOff val="40000"/>
                  </a:schemeClr>
                </a:solidFill>
                <a:effectLst>
                  <a:glow rad="101600">
                    <a:schemeClr val="tx1">
                      <a:alpha val="60000"/>
                    </a:schemeClr>
                  </a:glow>
                </a:effectLst>
                <a:latin typeface="Traditional Arabic" panose="02020603050405020304" pitchFamily="18" charset="-78"/>
                <a:cs typeface="Sultan  koufi circular" pitchFamily="2" charset="-78"/>
              </a:rPr>
              <a:t>البوابات المنطقية </a:t>
            </a:r>
            <a:r>
              <a:rPr lang="ar-SA" sz="2500" dirty="0">
                <a:latin typeface="Traditional Arabic" panose="02020603050405020304" pitchFamily="18" charset="-78"/>
                <a:cs typeface="Sultan  koufi circular" pitchFamily="2" charset="-78"/>
              </a:rPr>
              <a:t>ويطلق عليها مسمى اللوحة الحاضنة</a:t>
            </a:r>
            <a:r>
              <a:rPr lang="ar-SA" sz="2500" dirty="0">
                <a:solidFill>
                  <a:srgbClr val="FFC000"/>
                </a:solidFill>
                <a:effectLst>
                  <a:glow rad="101600">
                    <a:schemeClr val="tx1">
                      <a:alpha val="60000"/>
                    </a:schemeClr>
                  </a:glow>
                </a:effectLst>
                <a:latin typeface="Traditional Arabic" panose="02020603050405020304" pitchFamily="18" charset="-78"/>
                <a:cs typeface="Sultan  koufi circular" pitchFamily="2" charset="-78"/>
              </a:rPr>
              <a:t> </a:t>
            </a:r>
            <a:r>
              <a:rPr lang="en-US" sz="2500" dirty="0">
                <a:solidFill>
                  <a:srgbClr val="FFC000"/>
                </a:solidFill>
                <a:effectLst>
                  <a:glow rad="101600">
                    <a:schemeClr val="tx1">
                      <a:alpha val="60000"/>
                    </a:schemeClr>
                  </a:glow>
                </a:effectLst>
                <a:latin typeface="Berlin Sans FB Demi" pitchFamily="34" charset="0"/>
                <a:cs typeface="Sultan  koufi circular" pitchFamily="2" charset="-78"/>
              </a:rPr>
              <a:t>(Mother Board)</a:t>
            </a:r>
            <a:r>
              <a:rPr lang="ar-SA" sz="2500" dirty="0">
                <a:solidFill>
                  <a:srgbClr val="FFC000"/>
                </a:solidFill>
                <a:effectLst>
                  <a:glow rad="101600">
                    <a:schemeClr val="tx1">
                      <a:alpha val="60000"/>
                    </a:schemeClr>
                  </a:glow>
                </a:effectLst>
                <a:latin typeface="Berlin Sans FB Demi" pitchFamily="34" charset="0"/>
                <a:cs typeface="Sultan  koufi circular" pitchFamily="2" charset="-78"/>
              </a:rPr>
              <a:t> </a:t>
            </a:r>
            <a:r>
              <a:rPr lang="ar-SA" sz="2500" dirty="0">
                <a:latin typeface="Traditional Arabic" panose="02020603050405020304" pitchFamily="18" charset="-78"/>
                <a:cs typeface="Sultan  koufi circular" pitchFamily="2" charset="-78"/>
              </a:rPr>
              <a:t>لشمولها أهم وحدات الجهاز.</a:t>
            </a:r>
          </a:p>
          <a:p>
            <a:pPr algn="r" rtl="1"/>
            <a:r>
              <a:rPr lang="ar-SA" sz="2500" dirty="0">
                <a:latin typeface="Traditional Arabic" panose="02020603050405020304" pitchFamily="18" charset="-78"/>
                <a:cs typeface="Sultan  koufi circular" pitchFamily="2" charset="-78"/>
              </a:rPr>
              <a:t>يعد المعالج او الميكروبرسسر قلب جهاز الحاسب وبمثابة العقل للإنسان ويعرف بانه :</a:t>
            </a:r>
          </a:p>
          <a:p>
            <a:pPr marL="0" indent="0" algn="r" rtl="1">
              <a:lnSpc>
                <a:spcPct val="100000"/>
              </a:lnSpc>
              <a:buNone/>
            </a:pPr>
            <a:r>
              <a:rPr lang="ar-SA" sz="2500" b="1" dirty="0">
                <a:solidFill>
                  <a:srgbClr val="FF6600"/>
                </a:solidFill>
                <a:effectLst>
                  <a:glow rad="101600">
                    <a:schemeClr val="tx1">
                      <a:alpha val="60000"/>
                    </a:schemeClr>
                  </a:glow>
                </a:effectLst>
                <a:latin typeface="Traditional Arabic" panose="02020603050405020304" pitchFamily="18" charset="-78"/>
                <a:cs typeface="Sultan  koufi circular" pitchFamily="2" charset="-78"/>
              </a:rPr>
              <a:t>دائرة</a:t>
            </a:r>
            <a:r>
              <a:rPr lang="ar-SA" sz="2500" dirty="0">
                <a:solidFill>
                  <a:srgbClr val="FF6600"/>
                </a:solidFill>
                <a:effectLst>
                  <a:glow rad="101600">
                    <a:schemeClr val="tx1">
                      <a:alpha val="60000"/>
                    </a:schemeClr>
                  </a:glow>
                </a:effectLst>
                <a:latin typeface="Traditional Arabic" panose="02020603050405020304" pitchFamily="18" charset="-78"/>
                <a:cs typeface="Sultan  koufi circular" pitchFamily="2" charset="-78"/>
              </a:rPr>
              <a:t> </a:t>
            </a:r>
            <a:r>
              <a:rPr lang="ar-SA" sz="2500" dirty="0">
                <a:latin typeface="Traditional Arabic" panose="02020603050405020304" pitchFamily="18" charset="-78"/>
                <a:cs typeface="Sultan  koufi circular" pitchFamily="2" charset="-78"/>
              </a:rPr>
              <a:t>متكاملة تجمع في داخلها </a:t>
            </a:r>
            <a:r>
              <a:rPr lang="ar-SA" sz="2500" b="1" dirty="0">
                <a:solidFill>
                  <a:srgbClr val="FF6600"/>
                </a:solidFill>
                <a:effectLst>
                  <a:glow rad="101600">
                    <a:schemeClr val="tx1">
                      <a:alpha val="60000"/>
                    </a:schemeClr>
                  </a:glow>
                </a:effectLst>
                <a:latin typeface="Traditional Arabic" panose="02020603050405020304" pitchFamily="18" charset="-78"/>
                <a:cs typeface="Sultan  koufi circular" pitchFamily="2" charset="-78"/>
              </a:rPr>
              <a:t>ملايين الدوائر الالكترونية والمنطقية </a:t>
            </a:r>
            <a:r>
              <a:rPr lang="ar-SA" sz="2500" dirty="0">
                <a:latin typeface="Traditional Arabic" panose="02020603050405020304" pitchFamily="18" charset="-78"/>
                <a:cs typeface="Sultan  koufi circular" pitchFamily="2" charset="-78"/>
              </a:rPr>
              <a:t>وتقوم بإجراء عمليات التحكم والعمليات الحسابية والمنطقية للبيانات في جهاز الحاسب ويتم بناء هذه الدوائر في نفس الوقت وعلى شريحة واحدة من عنصر السليكون.</a:t>
            </a:r>
          </a:p>
          <a:p>
            <a:pPr algn="r" rtl="1">
              <a:buNone/>
            </a:pPr>
            <a:endParaRPr lang="en-US" sz="2500" dirty="0">
              <a:latin typeface="Traditional Arabic" panose="02020603050405020304" pitchFamily="18" charset="-78"/>
              <a:cs typeface="Sultan  koufi circular" pitchFamily="2" charset="-78"/>
            </a:endParaRPr>
          </a:p>
        </p:txBody>
      </p:sp>
      <p:sp>
        <p:nvSpPr>
          <p:cNvPr id="5" name="Rectangle 2"/>
          <p:cNvSpPr txBox="1">
            <a:spLocks noChangeArrowheads="1"/>
          </p:cNvSpPr>
          <p:nvPr/>
        </p:nvSpPr>
        <p:spPr>
          <a:xfrm>
            <a:off x="0" y="179352"/>
            <a:ext cx="9159766" cy="654140"/>
          </a:xfrm>
          <a:prstGeom prst="rect">
            <a:avLst/>
          </a:prstGeom>
          <a:solidFill>
            <a:srgbClr val="F09456"/>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2075" tIns="108000" rIns="92075" bIns="36000" rtlCol="1" anchor="ctr">
            <a:spAutoFit/>
          </a:bodyPr>
          <a:lstStyle>
            <a:lvl1pPr algn="r" defTabSz="685800" rtl="1" eaLnBrk="1" latinLnBrk="0" hangingPunct="1">
              <a:lnSpc>
                <a:spcPct val="90000"/>
              </a:lnSpc>
              <a:spcBef>
                <a:spcPct val="0"/>
              </a:spcBef>
              <a:buNone/>
              <a:defRPr sz="3300" kern="1200">
                <a:solidFill>
                  <a:schemeClr val="tx1"/>
                </a:solidFill>
                <a:latin typeface="+mj-lt"/>
                <a:ea typeface="+mj-ea"/>
                <a:cs typeface="+mj-cs"/>
              </a:defRPr>
            </a:lvl1pPr>
          </a:lstStyle>
          <a:p>
            <a:pPr algn="ctr" eaLnBrk="0" fontAlgn="base" hangingPunct="0">
              <a:spcAft>
                <a:spcPct val="0"/>
              </a:spcAft>
            </a:pPr>
            <a:r>
              <a:rPr lang="ar-SA" sz="3600" dirty="0">
                <a:ln w="18415" cmpd="sng">
                  <a:solidFill>
                    <a:srgbClr val="FFFFFF"/>
                  </a:solidFill>
                  <a:prstDash val="solid"/>
                </a:ln>
                <a:solidFill>
                  <a:srgbClr val="FFFFFF"/>
                </a:solidFill>
                <a:effectLst>
                  <a:outerShdw blurRad="38100" dist="38100" dir="2700000" algn="tl">
                    <a:srgbClr val="000000">
                      <a:alpha val="43137"/>
                    </a:srgbClr>
                  </a:outerShdw>
                </a:effectLst>
                <a:latin typeface="Hacen Egypt" pitchFamily="2" charset="-78"/>
                <a:cs typeface="Hacen Egypt" pitchFamily="2" charset="-78"/>
              </a:rPr>
              <a:t>المعالج</a:t>
            </a:r>
            <a:r>
              <a:rPr lang="ar-SA" sz="2800" dirty="0">
                <a:ln w="18415" cmpd="sng">
                  <a:solidFill>
                    <a:srgbClr val="FFFFFF"/>
                  </a:solidFill>
                  <a:prstDash val="solid"/>
                </a:ln>
                <a:solidFill>
                  <a:srgbClr val="FFFFFF"/>
                </a:solidFill>
                <a:effectLst>
                  <a:outerShdw blurRad="38100" dist="38100" dir="2700000" algn="tl">
                    <a:srgbClr val="000000">
                      <a:alpha val="43137"/>
                    </a:srgbClr>
                  </a:outerShdw>
                </a:effectLst>
                <a:latin typeface="Hacen Egypt" pitchFamily="2" charset="-78"/>
                <a:cs typeface="Hacen Egypt" pitchFamily="2" charset="-78"/>
              </a:rPr>
              <a:t> </a:t>
            </a:r>
            <a:r>
              <a:rPr lang="ar-SA" sz="3600" dirty="0">
                <a:ln w="18415" cmpd="sng">
                  <a:solidFill>
                    <a:srgbClr val="FFFFFF"/>
                  </a:solidFill>
                  <a:prstDash val="solid"/>
                </a:ln>
                <a:solidFill>
                  <a:srgbClr val="FFFFFF"/>
                </a:solidFill>
                <a:effectLst>
                  <a:outerShdw blurRad="38100" dist="38100" dir="2700000" algn="tl">
                    <a:srgbClr val="000000">
                      <a:alpha val="43137"/>
                    </a:srgbClr>
                  </a:outerShdw>
                </a:effectLst>
                <a:latin typeface="Hacen Egypt" pitchFamily="2" charset="-78"/>
                <a:cs typeface="Hacen Egypt" pitchFamily="2" charset="-78"/>
              </a:rPr>
              <a:t>الدقيق</a:t>
            </a:r>
            <a:r>
              <a:rPr lang="ar-SA" sz="2800" dirty="0">
                <a:ln w="18415" cmpd="sng">
                  <a:solidFill>
                    <a:srgbClr val="FFFFFF"/>
                  </a:solidFill>
                  <a:prstDash val="solid"/>
                </a:ln>
                <a:solidFill>
                  <a:srgbClr val="FFFFFF"/>
                </a:solidFill>
                <a:effectLst>
                  <a:outerShdw blurRad="38100" dist="38100" dir="2700000" algn="tl">
                    <a:srgbClr val="000000">
                      <a:alpha val="43137"/>
                    </a:srgbClr>
                  </a:outerShdw>
                </a:effectLst>
                <a:latin typeface="Hacen Egypt" pitchFamily="2" charset="-78"/>
                <a:cs typeface="Hacen Egypt" pitchFamily="2" charset="-78"/>
              </a:rPr>
              <a:t>  ( </a:t>
            </a:r>
            <a:r>
              <a:rPr lang="ar-SA" sz="3600" dirty="0" err="1">
                <a:ln w="18415" cmpd="sng">
                  <a:solidFill>
                    <a:srgbClr val="FFFFFF"/>
                  </a:solidFill>
                  <a:prstDash val="solid"/>
                </a:ln>
                <a:solidFill>
                  <a:srgbClr val="FFFFFF"/>
                </a:solidFill>
                <a:effectLst>
                  <a:outerShdw blurRad="38100" dist="38100" dir="2700000" algn="tl">
                    <a:srgbClr val="000000">
                      <a:alpha val="43137"/>
                    </a:srgbClr>
                  </a:outerShdw>
                </a:effectLst>
                <a:latin typeface="Hacen Egypt" pitchFamily="2" charset="-78"/>
                <a:cs typeface="Hacen Egypt" pitchFamily="2" charset="-78"/>
              </a:rPr>
              <a:t>الميكروبرسسر</a:t>
            </a:r>
            <a:r>
              <a:rPr lang="ar-SA" sz="2800" dirty="0">
                <a:ln w="18415" cmpd="sng">
                  <a:solidFill>
                    <a:srgbClr val="FFFFFF"/>
                  </a:solidFill>
                  <a:prstDash val="solid"/>
                </a:ln>
                <a:solidFill>
                  <a:srgbClr val="FFFFFF"/>
                </a:solidFill>
                <a:effectLst>
                  <a:outerShdw blurRad="38100" dist="38100" dir="2700000" algn="tl">
                    <a:srgbClr val="000000">
                      <a:alpha val="43137"/>
                    </a:srgbClr>
                  </a:outerShdw>
                </a:effectLst>
                <a:latin typeface="Hacen Egypt" pitchFamily="2" charset="-78"/>
                <a:cs typeface="Hacen Egypt" pitchFamily="2" charset="-78"/>
              </a:rPr>
              <a:t>   </a:t>
            </a:r>
            <a:r>
              <a:rPr lang="en-US" sz="2800" dirty="0">
                <a:ln w="18415" cmpd="sng">
                  <a:solidFill>
                    <a:srgbClr val="FFFFFF"/>
                  </a:solidFill>
                  <a:prstDash val="solid"/>
                </a:ln>
                <a:solidFill>
                  <a:srgbClr val="FFFFFF"/>
                </a:solidFill>
                <a:effectLst>
                  <a:outerShdw blurRad="38100" dist="38100" dir="2700000" algn="tl">
                    <a:srgbClr val="000000">
                      <a:alpha val="43137"/>
                    </a:srgbClr>
                  </a:outerShdw>
                </a:effectLst>
                <a:latin typeface="Hacen Egypt" pitchFamily="2" charset="-78"/>
                <a:cs typeface="Hacen Egypt" pitchFamily="2" charset="-78"/>
              </a:rPr>
              <a:t>( </a:t>
            </a:r>
            <a:r>
              <a:rPr lang="en-US" sz="3200" dirty="0">
                <a:ln w="18415" cmpd="sng">
                  <a:solidFill>
                    <a:srgbClr val="FFFFFF"/>
                  </a:solidFill>
                  <a:prstDash val="solid"/>
                </a:ln>
                <a:solidFill>
                  <a:srgbClr val="FFFFFF"/>
                </a:solidFill>
                <a:effectLst>
                  <a:outerShdw blurRad="38100" dist="38100" dir="2700000" algn="tl">
                    <a:srgbClr val="000000">
                      <a:alpha val="43137"/>
                    </a:srgbClr>
                  </a:outerShdw>
                </a:effectLst>
                <a:latin typeface="Berlin Sans FB Demi" pitchFamily="34" charset="0"/>
                <a:cs typeface="Hacen Egypt" pitchFamily="2" charset="-78"/>
              </a:rPr>
              <a:t>MICROPROCESSOR</a:t>
            </a:r>
          </a:p>
        </p:txBody>
      </p:sp>
      <p:pic>
        <p:nvPicPr>
          <p:cNvPr id="4" name="صورة 3"/>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7504" y="722223"/>
            <a:ext cx="2937484" cy="2203113"/>
          </a:xfrm>
          <a:prstGeom prst="rect">
            <a:avLst/>
          </a:prstGeom>
          <a:effectLst>
            <a:glow rad="101600">
              <a:schemeClr val="bg1">
                <a:alpha val="40000"/>
              </a:schemeClr>
            </a:glow>
          </a:effectLst>
        </p:spPr>
      </p:pic>
    </p:spTree>
    <p:extLst>
      <p:ext uri="{BB962C8B-B14F-4D97-AF65-F5344CB8AC3E}">
        <p14:creationId xmlns:p14="http://schemas.microsoft.com/office/powerpoint/2010/main" val="37553612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9027">
                                            <p:bg/>
                                          </p:spTgt>
                                        </p:tgtEl>
                                        <p:attrNameLst>
                                          <p:attrName>style.visibility</p:attrName>
                                        </p:attrNameLst>
                                      </p:cBhvr>
                                      <p:to>
                                        <p:strVal val="visible"/>
                                      </p:to>
                                    </p:set>
                                    <p:anim calcmode="lin" valueType="num">
                                      <p:cBhvr>
                                        <p:cTn id="7" dur="1000" fill="hold"/>
                                        <p:tgtEl>
                                          <p:spTgt spid="129027">
                                            <p:bg/>
                                          </p:spTgt>
                                        </p:tgtEl>
                                        <p:attrNameLst>
                                          <p:attrName>ppt_w</p:attrName>
                                        </p:attrNameLst>
                                      </p:cBhvr>
                                      <p:tavLst>
                                        <p:tav tm="0">
                                          <p:val>
                                            <p:fltVal val="0"/>
                                          </p:val>
                                        </p:tav>
                                        <p:tav tm="100000">
                                          <p:val>
                                            <p:strVal val="#ppt_w"/>
                                          </p:val>
                                        </p:tav>
                                      </p:tavLst>
                                    </p:anim>
                                    <p:anim calcmode="lin" valueType="num">
                                      <p:cBhvr>
                                        <p:cTn id="8" dur="1000" fill="hold"/>
                                        <p:tgtEl>
                                          <p:spTgt spid="129027">
                                            <p:bg/>
                                          </p:spTgt>
                                        </p:tgtEl>
                                        <p:attrNameLst>
                                          <p:attrName>ppt_h</p:attrName>
                                        </p:attrNameLst>
                                      </p:cBhvr>
                                      <p:tavLst>
                                        <p:tav tm="0">
                                          <p:val>
                                            <p:fltVal val="0"/>
                                          </p:val>
                                        </p:tav>
                                        <p:tav tm="100000">
                                          <p:val>
                                            <p:strVal val="#ppt_h"/>
                                          </p:val>
                                        </p:tav>
                                      </p:tavLst>
                                    </p:anim>
                                    <p:anim calcmode="lin" valueType="num">
                                      <p:cBhvr>
                                        <p:cTn id="9" dur="1000" fill="hold"/>
                                        <p:tgtEl>
                                          <p:spTgt spid="129027">
                                            <p:bg/>
                                          </p:spTgt>
                                        </p:tgtEl>
                                        <p:attrNameLst>
                                          <p:attrName>style.rotation</p:attrName>
                                        </p:attrNameLst>
                                      </p:cBhvr>
                                      <p:tavLst>
                                        <p:tav tm="0">
                                          <p:val>
                                            <p:fltVal val="90"/>
                                          </p:val>
                                        </p:tav>
                                        <p:tav tm="100000">
                                          <p:val>
                                            <p:fltVal val="0"/>
                                          </p:val>
                                        </p:tav>
                                      </p:tavLst>
                                    </p:anim>
                                    <p:animEffect transition="in" filter="fade">
                                      <p:cBhvr>
                                        <p:cTn id="10" dur="1000"/>
                                        <p:tgtEl>
                                          <p:spTgt spid="129027">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29027">
                                            <p:txEl>
                                              <p:pRg st="0" end="0"/>
                                            </p:txEl>
                                          </p:spTgt>
                                        </p:tgtEl>
                                        <p:attrNameLst>
                                          <p:attrName>style.visibility</p:attrName>
                                        </p:attrNameLst>
                                      </p:cBhvr>
                                      <p:to>
                                        <p:strVal val="visible"/>
                                      </p:to>
                                    </p:set>
                                    <p:anim calcmode="lin" valueType="num">
                                      <p:cBhvr>
                                        <p:cTn id="15" dur="1000" fill="hold"/>
                                        <p:tgtEl>
                                          <p:spTgt spid="129027">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129027">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129027">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129027">
                                            <p:txEl>
                                              <p:pRg st="0" end="0"/>
                                            </p:txEl>
                                          </p:spTgt>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129027">
                                            <p:txEl>
                                              <p:pRg st="1" end="1"/>
                                            </p:txEl>
                                          </p:spTgt>
                                        </p:tgtEl>
                                        <p:attrNameLst>
                                          <p:attrName>style.visibility</p:attrName>
                                        </p:attrNameLst>
                                      </p:cBhvr>
                                      <p:to>
                                        <p:strVal val="visible"/>
                                      </p:to>
                                    </p:set>
                                    <p:anim calcmode="lin" valueType="num">
                                      <p:cBhvr>
                                        <p:cTn id="21" dur="1000" fill="hold"/>
                                        <p:tgtEl>
                                          <p:spTgt spid="129027">
                                            <p:txEl>
                                              <p:pRg st="1" end="1"/>
                                            </p:txEl>
                                          </p:spTgt>
                                        </p:tgtEl>
                                        <p:attrNameLst>
                                          <p:attrName>ppt_w</p:attrName>
                                        </p:attrNameLst>
                                      </p:cBhvr>
                                      <p:tavLst>
                                        <p:tav tm="0">
                                          <p:val>
                                            <p:fltVal val="0"/>
                                          </p:val>
                                        </p:tav>
                                        <p:tav tm="100000">
                                          <p:val>
                                            <p:strVal val="#ppt_w"/>
                                          </p:val>
                                        </p:tav>
                                      </p:tavLst>
                                    </p:anim>
                                    <p:anim calcmode="lin" valueType="num">
                                      <p:cBhvr>
                                        <p:cTn id="22" dur="1000" fill="hold"/>
                                        <p:tgtEl>
                                          <p:spTgt spid="129027">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129027">
                                            <p:txEl>
                                              <p:pRg st="1" end="1"/>
                                            </p:txEl>
                                          </p:spTgt>
                                        </p:tgtEl>
                                        <p:attrNameLst>
                                          <p:attrName>style.rotation</p:attrName>
                                        </p:attrNameLst>
                                      </p:cBhvr>
                                      <p:tavLst>
                                        <p:tav tm="0">
                                          <p:val>
                                            <p:fltVal val="90"/>
                                          </p:val>
                                        </p:tav>
                                        <p:tav tm="100000">
                                          <p:val>
                                            <p:fltVal val="0"/>
                                          </p:val>
                                        </p:tav>
                                      </p:tavLst>
                                    </p:anim>
                                    <p:animEffect transition="in" filter="fade">
                                      <p:cBhvr>
                                        <p:cTn id="24" dur="1000"/>
                                        <p:tgtEl>
                                          <p:spTgt spid="129027">
                                            <p:txEl>
                                              <p:pRg st="1" end="1"/>
                                            </p:txEl>
                                          </p:spTgt>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29027">
                                            <p:txEl>
                                              <p:pRg st="2" end="2"/>
                                            </p:txEl>
                                          </p:spTgt>
                                        </p:tgtEl>
                                        <p:attrNameLst>
                                          <p:attrName>style.visibility</p:attrName>
                                        </p:attrNameLst>
                                      </p:cBhvr>
                                      <p:to>
                                        <p:strVal val="visible"/>
                                      </p:to>
                                    </p:set>
                                    <p:anim calcmode="lin" valueType="num">
                                      <p:cBhvr>
                                        <p:cTn id="27" dur="1000" fill="hold"/>
                                        <p:tgtEl>
                                          <p:spTgt spid="129027">
                                            <p:txEl>
                                              <p:pRg st="2" end="2"/>
                                            </p:txEl>
                                          </p:spTgt>
                                        </p:tgtEl>
                                        <p:attrNameLst>
                                          <p:attrName>ppt_w</p:attrName>
                                        </p:attrNameLst>
                                      </p:cBhvr>
                                      <p:tavLst>
                                        <p:tav tm="0">
                                          <p:val>
                                            <p:fltVal val="0"/>
                                          </p:val>
                                        </p:tav>
                                        <p:tav tm="100000">
                                          <p:val>
                                            <p:strVal val="#ppt_w"/>
                                          </p:val>
                                        </p:tav>
                                      </p:tavLst>
                                    </p:anim>
                                    <p:anim calcmode="lin" valueType="num">
                                      <p:cBhvr>
                                        <p:cTn id="28" dur="1000" fill="hold"/>
                                        <p:tgtEl>
                                          <p:spTgt spid="129027">
                                            <p:txEl>
                                              <p:pRg st="2" end="2"/>
                                            </p:txEl>
                                          </p:spTgt>
                                        </p:tgtEl>
                                        <p:attrNameLst>
                                          <p:attrName>ppt_h</p:attrName>
                                        </p:attrNameLst>
                                      </p:cBhvr>
                                      <p:tavLst>
                                        <p:tav tm="0">
                                          <p:val>
                                            <p:fltVal val="0"/>
                                          </p:val>
                                        </p:tav>
                                        <p:tav tm="100000">
                                          <p:val>
                                            <p:strVal val="#ppt_h"/>
                                          </p:val>
                                        </p:tav>
                                      </p:tavLst>
                                    </p:anim>
                                    <p:anim calcmode="lin" valueType="num">
                                      <p:cBhvr>
                                        <p:cTn id="29" dur="1000" fill="hold"/>
                                        <p:tgtEl>
                                          <p:spTgt spid="129027">
                                            <p:txEl>
                                              <p:pRg st="2" end="2"/>
                                            </p:txEl>
                                          </p:spTgt>
                                        </p:tgtEl>
                                        <p:attrNameLst>
                                          <p:attrName>style.rotation</p:attrName>
                                        </p:attrNameLst>
                                      </p:cBhvr>
                                      <p:tavLst>
                                        <p:tav tm="0">
                                          <p:val>
                                            <p:fltVal val="90"/>
                                          </p:val>
                                        </p:tav>
                                        <p:tav tm="100000">
                                          <p:val>
                                            <p:fltVal val="0"/>
                                          </p:val>
                                        </p:tav>
                                      </p:tavLst>
                                    </p:anim>
                                    <p:animEffect transition="in" filter="fade">
                                      <p:cBhvr>
                                        <p:cTn id="30" dur="1000"/>
                                        <p:tgtEl>
                                          <p:spTgt spid="12902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129027">
                                            <p:txEl>
                                              <p:pRg st="3" end="3"/>
                                            </p:txEl>
                                          </p:spTgt>
                                        </p:tgtEl>
                                        <p:attrNameLst>
                                          <p:attrName>style.visibility</p:attrName>
                                        </p:attrNameLst>
                                      </p:cBhvr>
                                      <p:to>
                                        <p:strVal val="visible"/>
                                      </p:to>
                                    </p:set>
                                    <p:anim calcmode="lin" valueType="num">
                                      <p:cBhvr>
                                        <p:cTn id="35" dur="1000" fill="hold"/>
                                        <p:tgtEl>
                                          <p:spTgt spid="129027">
                                            <p:txEl>
                                              <p:pRg st="3" end="3"/>
                                            </p:txEl>
                                          </p:spTgt>
                                        </p:tgtEl>
                                        <p:attrNameLst>
                                          <p:attrName>ppt_w</p:attrName>
                                        </p:attrNameLst>
                                      </p:cBhvr>
                                      <p:tavLst>
                                        <p:tav tm="0">
                                          <p:val>
                                            <p:fltVal val="0"/>
                                          </p:val>
                                        </p:tav>
                                        <p:tav tm="100000">
                                          <p:val>
                                            <p:strVal val="#ppt_w"/>
                                          </p:val>
                                        </p:tav>
                                      </p:tavLst>
                                    </p:anim>
                                    <p:anim calcmode="lin" valueType="num">
                                      <p:cBhvr>
                                        <p:cTn id="36" dur="1000" fill="hold"/>
                                        <p:tgtEl>
                                          <p:spTgt spid="129027">
                                            <p:txEl>
                                              <p:pRg st="3" end="3"/>
                                            </p:txEl>
                                          </p:spTgt>
                                        </p:tgtEl>
                                        <p:attrNameLst>
                                          <p:attrName>ppt_h</p:attrName>
                                        </p:attrNameLst>
                                      </p:cBhvr>
                                      <p:tavLst>
                                        <p:tav tm="0">
                                          <p:val>
                                            <p:fltVal val="0"/>
                                          </p:val>
                                        </p:tav>
                                        <p:tav tm="100000">
                                          <p:val>
                                            <p:strVal val="#ppt_h"/>
                                          </p:val>
                                        </p:tav>
                                      </p:tavLst>
                                    </p:anim>
                                    <p:anim calcmode="lin" valueType="num">
                                      <p:cBhvr>
                                        <p:cTn id="37" dur="1000" fill="hold"/>
                                        <p:tgtEl>
                                          <p:spTgt spid="129027">
                                            <p:txEl>
                                              <p:pRg st="3" end="3"/>
                                            </p:txEl>
                                          </p:spTgt>
                                        </p:tgtEl>
                                        <p:attrNameLst>
                                          <p:attrName>style.rotation</p:attrName>
                                        </p:attrNameLst>
                                      </p:cBhvr>
                                      <p:tavLst>
                                        <p:tav tm="0">
                                          <p:val>
                                            <p:fltVal val="90"/>
                                          </p:val>
                                        </p:tav>
                                        <p:tav tm="100000">
                                          <p:val>
                                            <p:fltVal val="0"/>
                                          </p:val>
                                        </p:tav>
                                      </p:tavLst>
                                    </p:anim>
                                    <p:animEffect transition="in" filter="fade">
                                      <p:cBhvr>
                                        <p:cTn id="38" dur="1000"/>
                                        <p:tgtEl>
                                          <p:spTgt spid="129027">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129027">
                                            <p:txEl>
                                              <p:pRg st="4" end="4"/>
                                            </p:txEl>
                                          </p:spTgt>
                                        </p:tgtEl>
                                        <p:attrNameLst>
                                          <p:attrName>style.visibility</p:attrName>
                                        </p:attrNameLst>
                                      </p:cBhvr>
                                      <p:to>
                                        <p:strVal val="visible"/>
                                      </p:to>
                                    </p:set>
                                    <p:anim calcmode="lin" valueType="num">
                                      <p:cBhvr>
                                        <p:cTn id="43" dur="1000" fill="hold"/>
                                        <p:tgtEl>
                                          <p:spTgt spid="129027">
                                            <p:txEl>
                                              <p:pRg st="4" end="4"/>
                                            </p:txEl>
                                          </p:spTgt>
                                        </p:tgtEl>
                                        <p:attrNameLst>
                                          <p:attrName>ppt_w</p:attrName>
                                        </p:attrNameLst>
                                      </p:cBhvr>
                                      <p:tavLst>
                                        <p:tav tm="0">
                                          <p:val>
                                            <p:fltVal val="0"/>
                                          </p:val>
                                        </p:tav>
                                        <p:tav tm="100000">
                                          <p:val>
                                            <p:strVal val="#ppt_w"/>
                                          </p:val>
                                        </p:tav>
                                      </p:tavLst>
                                    </p:anim>
                                    <p:anim calcmode="lin" valueType="num">
                                      <p:cBhvr>
                                        <p:cTn id="44" dur="1000" fill="hold"/>
                                        <p:tgtEl>
                                          <p:spTgt spid="129027">
                                            <p:txEl>
                                              <p:pRg st="4" end="4"/>
                                            </p:txEl>
                                          </p:spTgt>
                                        </p:tgtEl>
                                        <p:attrNameLst>
                                          <p:attrName>ppt_h</p:attrName>
                                        </p:attrNameLst>
                                      </p:cBhvr>
                                      <p:tavLst>
                                        <p:tav tm="0">
                                          <p:val>
                                            <p:fltVal val="0"/>
                                          </p:val>
                                        </p:tav>
                                        <p:tav tm="100000">
                                          <p:val>
                                            <p:strVal val="#ppt_h"/>
                                          </p:val>
                                        </p:tav>
                                      </p:tavLst>
                                    </p:anim>
                                    <p:anim calcmode="lin" valueType="num">
                                      <p:cBhvr>
                                        <p:cTn id="45" dur="1000" fill="hold"/>
                                        <p:tgtEl>
                                          <p:spTgt spid="129027">
                                            <p:txEl>
                                              <p:pRg st="4" end="4"/>
                                            </p:txEl>
                                          </p:spTgt>
                                        </p:tgtEl>
                                        <p:attrNameLst>
                                          <p:attrName>style.rotation</p:attrName>
                                        </p:attrNameLst>
                                      </p:cBhvr>
                                      <p:tavLst>
                                        <p:tav tm="0">
                                          <p:val>
                                            <p:fltVal val="90"/>
                                          </p:val>
                                        </p:tav>
                                        <p:tav tm="100000">
                                          <p:val>
                                            <p:fltVal val="0"/>
                                          </p:val>
                                        </p:tav>
                                      </p:tavLst>
                                    </p:anim>
                                    <p:animEffect transition="in" filter="fade">
                                      <p:cBhvr>
                                        <p:cTn id="46" dur="1000"/>
                                        <p:tgtEl>
                                          <p:spTgt spid="129027">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129027">
                                            <p:txEl>
                                              <p:pRg st="5" end="5"/>
                                            </p:txEl>
                                          </p:spTgt>
                                        </p:tgtEl>
                                        <p:attrNameLst>
                                          <p:attrName>style.visibility</p:attrName>
                                        </p:attrNameLst>
                                      </p:cBhvr>
                                      <p:to>
                                        <p:strVal val="visible"/>
                                      </p:to>
                                    </p:set>
                                    <p:anim calcmode="lin" valueType="num">
                                      <p:cBhvr>
                                        <p:cTn id="51" dur="1000" fill="hold"/>
                                        <p:tgtEl>
                                          <p:spTgt spid="129027">
                                            <p:txEl>
                                              <p:pRg st="5" end="5"/>
                                            </p:txEl>
                                          </p:spTgt>
                                        </p:tgtEl>
                                        <p:attrNameLst>
                                          <p:attrName>ppt_w</p:attrName>
                                        </p:attrNameLst>
                                      </p:cBhvr>
                                      <p:tavLst>
                                        <p:tav tm="0">
                                          <p:val>
                                            <p:fltVal val="0"/>
                                          </p:val>
                                        </p:tav>
                                        <p:tav tm="100000">
                                          <p:val>
                                            <p:strVal val="#ppt_w"/>
                                          </p:val>
                                        </p:tav>
                                      </p:tavLst>
                                    </p:anim>
                                    <p:anim calcmode="lin" valueType="num">
                                      <p:cBhvr>
                                        <p:cTn id="52" dur="1000" fill="hold"/>
                                        <p:tgtEl>
                                          <p:spTgt spid="129027">
                                            <p:txEl>
                                              <p:pRg st="5" end="5"/>
                                            </p:txEl>
                                          </p:spTgt>
                                        </p:tgtEl>
                                        <p:attrNameLst>
                                          <p:attrName>ppt_h</p:attrName>
                                        </p:attrNameLst>
                                      </p:cBhvr>
                                      <p:tavLst>
                                        <p:tav tm="0">
                                          <p:val>
                                            <p:fltVal val="0"/>
                                          </p:val>
                                        </p:tav>
                                        <p:tav tm="100000">
                                          <p:val>
                                            <p:strVal val="#ppt_h"/>
                                          </p:val>
                                        </p:tav>
                                      </p:tavLst>
                                    </p:anim>
                                    <p:anim calcmode="lin" valueType="num">
                                      <p:cBhvr>
                                        <p:cTn id="53" dur="1000" fill="hold"/>
                                        <p:tgtEl>
                                          <p:spTgt spid="129027">
                                            <p:txEl>
                                              <p:pRg st="5" end="5"/>
                                            </p:txEl>
                                          </p:spTgt>
                                        </p:tgtEl>
                                        <p:attrNameLst>
                                          <p:attrName>style.rotation</p:attrName>
                                        </p:attrNameLst>
                                      </p:cBhvr>
                                      <p:tavLst>
                                        <p:tav tm="0">
                                          <p:val>
                                            <p:fltVal val="90"/>
                                          </p:val>
                                        </p:tav>
                                        <p:tav tm="100000">
                                          <p:val>
                                            <p:fltVal val="0"/>
                                          </p:val>
                                        </p:tav>
                                      </p:tavLst>
                                    </p:anim>
                                    <p:animEffect transition="in" filter="fade">
                                      <p:cBhvr>
                                        <p:cTn id="54" dur="1000"/>
                                        <p:tgtEl>
                                          <p:spTgt spid="129027">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grpId="0" nodeType="clickEffect">
                                  <p:stCondLst>
                                    <p:cond delay="0"/>
                                  </p:stCondLst>
                                  <p:childTnLst>
                                    <p:set>
                                      <p:cBhvr>
                                        <p:cTn id="58" dur="1" fill="hold">
                                          <p:stCondLst>
                                            <p:cond delay="0"/>
                                          </p:stCondLst>
                                        </p:cTn>
                                        <p:tgtEl>
                                          <p:spTgt spid="129027">
                                            <p:txEl>
                                              <p:pRg st="6" end="6"/>
                                            </p:txEl>
                                          </p:spTgt>
                                        </p:tgtEl>
                                        <p:attrNameLst>
                                          <p:attrName>style.visibility</p:attrName>
                                        </p:attrNameLst>
                                      </p:cBhvr>
                                      <p:to>
                                        <p:strVal val="visible"/>
                                      </p:to>
                                    </p:set>
                                    <p:anim calcmode="lin" valueType="num">
                                      <p:cBhvr>
                                        <p:cTn id="59" dur="1000" fill="hold"/>
                                        <p:tgtEl>
                                          <p:spTgt spid="129027">
                                            <p:txEl>
                                              <p:pRg st="6" end="6"/>
                                            </p:txEl>
                                          </p:spTgt>
                                        </p:tgtEl>
                                        <p:attrNameLst>
                                          <p:attrName>ppt_w</p:attrName>
                                        </p:attrNameLst>
                                      </p:cBhvr>
                                      <p:tavLst>
                                        <p:tav tm="0">
                                          <p:val>
                                            <p:fltVal val="0"/>
                                          </p:val>
                                        </p:tav>
                                        <p:tav tm="100000">
                                          <p:val>
                                            <p:strVal val="#ppt_w"/>
                                          </p:val>
                                        </p:tav>
                                      </p:tavLst>
                                    </p:anim>
                                    <p:anim calcmode="lin" valueType="num">
                                      <p:cBhvr>
                                        <p:cTn id="60" dur="1000" fill="hold"/>
                                        <p:tgtEl>
                                          <p:spTgt spid="129027">
                                            <p:txEl>
                                              <p:pRg st="6" end="6"/>
                                            </p:txEl>
                                          </p:spTgt>
                                        </p:tgtEl>
                                        <p:attrNameLst>
                                          <p:attrName>ppt_h</p:attrName>
                                        </p:attrNameLst>
                                      </p:cBhvr>
                                      <p:tavLst>
                                        <p:tav tm="0">
                                          <p:val>
                                            <p:fltVal val="0"/>
                                          </p:val>
                                        </p:tav>
                                        <p:tav tm="100000">
                                          <p:val>
                                            <p:strVal val="#ppt_h"/>
                                          </p:val>
                                        </p:tav>
                                      </p:tavLst>
                                    </p:anim>
                                    <p:anim calcmode="lin" valueType="num">
                                      <p:cBhvr>
                                        <p:cTn id="61" dur="1000" fill="hold"/>
                                        <p:tgtEl>
                                          <p:spTgt spid="129027">
                                            <p:txEl>
                                              <p:pRg st="6" end="6"/>
                                            </p:txEl>
                                          </p:spTgt>
                                        </p:tgtEl>
                                        <p:attrNameLst>
                                          <p:attrName>style.rotation</p:attrName>
                                        </p:attrNameLst>
                                      </p:cBhvr>
                                      <p:tavLst>
                                        <p:tav tm="0">
                                          <p:val>
                                            <p:fltVal val="90"/>
                                          </p:val>
                                        </p:tav>
                                        <p:tav tm="100000">
                                          <p:val>
                                            <p:fltVal val="0"/>
                                          </p:val>
                                        </p:tav>
                                      </p:tavLst>
                                    </p:anim>
                                    <p:animEffect transition="in" filter="fade">
                                      <p:cBhvr>
                                        <p:cTn id="62" dur="1000"/>
                                        <p:tgtEl>
                                          <p:spTgt spid="1290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7" grpId="0" build="p" animBg="1"/>
    </p:bldLst>
  </p:timing>
</p:sld>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عضوي">
  <a:themeElements>
    <a:clrScheme name="عضوي">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4"/>
      </a:accent6>
      <a:hlink>
        <a:srgbClr val="BB7826"/>
      </a:hlink>
      <a:folHlink>
        <a:srgbClr val="CF9C5F"/>
      </a:folHlink>
    </a:clrScheme>
    <a:fontScheme name="عضوي">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عضوي">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5.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4755</TotalTime>
  <Words>3756</Words>
  <Application>Microsoft Office PowerPoint</Application>
  <PresentationFormat>عرض على الشاشة (4:3)</PresentationFormat>
  <Paragraphs>625</Paragraphs>
  <Slides>102</Slides>
  <Notes>36</Notes>
  <HiddenSlides>1</HiddenSlides>
  <MMClips>2</MMClips>
  <ScaleCrop>false</ScaleCrop>
  <HeadingPairs>
    <vt:vector size="6" baseType="variant">
      <vt:variant>
        <vt:lpstr>الخطوط المستخدمة</vt:lpstr>
      </vt:variant>
      <vt:variant>
        <vt:i4>27</vt:i4>
      </vt:variant>
      <vt:variant>
        <vt:lpstr>نسق</vt:lpstr>
      </vt:variant>
      <vt:variant>
        <vt:i4>4</vt:i4>
      </vt:variant>
      <vt:variant>
        <vt:lpstr>عناوين الشرائح</vt:lpstr>
      </vt:variant>
      <vt:variant>
        <vt:i4>102</vt:i4>
      </vt:variant>
    </vt:vector>
  </HeadingPairs>
  <TitlesOfParts>
    <vt:vector size="133" baseType="lpstr">
      <vt:lpstr>Arial Unicode MS</vt:lpstr>
      <vt:lpstr>ae_AlMohanad</vt:lpstr>
      <vt:lpstr>ae_AlMothnna</vt:lpstr>
      <vt:lpstr>ae_Dimnah</vt:lpstr>
      <vt:lpstr>AGA Arabesque</vt:lpstr>
      <vt:lpstr>Aharoni</vt:lpstr>
      <vt:lpstr>Akhbar MT</vt:lpstr>
      <vt:lpstr>AL-Mohanad Bold</vt:lpstr>
      <vt:lpstr>Arial</vt:lpstr>
      <vt:lpstr>Bauhaus 93</vt:lpstr>
      <vt:lpstr>Berlin Sans FB Demi</vt:lpstr>
      <vt:lpstr>Calibri</vt:lpstr>
      <vt:lpstr>Calibri Light</vt:lpstr>
      <vt:lpstr>Cambria Math</vt:lpstr>
      <vt:lpstr>Candara</vt:lpstr>
      <vt:lpstr>Garamond</vt:lpstr>
      <vt:lpstr>Gill Sans MT</vt:lpstr>
      <vt:lpstr>Hacen Casablanca Heavy</vt:lpstr>
      <vt:lpstr>Hacen Egypt</vt:lpstr>
      <vt:lpstr>Hacen Liner Print-out Light</vt:lpstr>
      <vt:lpstr>Majalla UI</vt:lpstr>
      <vt:lpstr>Sakkal Majalla</vt:lpstr>
      <vt:lpstr>Tahoma</vt:lpstr>
      <vt:lpstr>Times New Roman</vt:lpstr>
      <vt:lpstr>Traditional Arabic</vt:lpstr>
      <vt:lpstr>Wingdings</vt:lpstr>
      <vt:lpstr>Wingdings 2</vt:lpstr>
      <vt:lpstr>1_نسق Office</vt:lpstr>
      <vt:lpstr>3_نسق Office</vt:lpstr>
      <vt:lpstr>سمة Office</vt:lpstr>
      <vt:lpstr>عضوي</vt:lpstr>
      <vt:lpstr>عرض تقديمي في PowerPoint</vt:lpstr>
      <vt:lpstr>تمهيد : مالفرق بين المجموعتين؟ </vt:lpstr>
      <vt:lpstr>تمهيد : مالفرق بين المجموعتين؟ </vt:lpstr>
      <vt:lpstr>عرض تقديمي في PowerPoint</vt:lpstr>
      <vt:lpstr>عرض تقديمي في PowerPoint</vt:lpstr>
      <vt:lpstr>عرض تقديمي في PowerPoint</vt:lpstr>
      <vt:lpstr>عرض تقديمي في PowerPoint</vt:lpstr>
      <vt:lpstr> البيانات والمعلومات</vt:lpstr>
      <vt:lpstr>نشاط 1 الزمن : دقيقه</vt:lpstr>
      <vt:lpstr>عرض تقديمي في PowerPoint</vt:lpstr>
      <vt:lpstr>علاقات البيانات والمعلومات والاشارات</vt:lpstr>
      <vt:lpstr>عرض تقديمي في PowerPoint</vt:lpstr>
      <vt:lpstr>عرض تقديمي في PowerPoint</vt:lpstr>
      <vt:lpstr>عرض تقديمي في PowerPoint</vt:lpstr>
      <vt:lpstr>عرض تقديمي في PowerPoint</vt:lpstr>
      <vt:lpstr>عرض تقديمي في PowerPoint</vt:lpstr>
      <vt:lpstr>صنفي البيانات إلى تماثلية و رقمية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تابع البيئة والدوائر الرقمية</vt:lpstr>
      <vt:lpstr>عرض تقديمي في PowerPoint</vt:lpstr>
      <vt:lpstr>بعض انواع أنظمة الترميز </vt:lpstr>
      <vt:lpstr>عرض تقديمي في PowerPoint</vt:lpstr>
      <vt:lpstr>عرض تقديمي في PowerPoint</vt:lpstr>
      <vt:lpstr>عرض تقديمي في PowerPoint</vt:lpstr>
      <vt:lpstr>تابع البيئة والدوائر الرقمية</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 جـداول الحقيقـة </vt:lpstr>
      <vt:lpstr>عرض تقديمي في PowerPoint</vt:lpstr>
      <vt:lpstr>عرض تقديمي في PowerPoint</vt:lpstr>
      <vt:lpstr>تابع البيئة والدوائر الرقمية</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الخلاصة</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User</dc:creator>
  <cp:lastModifiedBy>ندى عبد الله مبارك الزهراني</cp:lastModifiedBy>
  <cp:revision>232</cp:revision>
  <dcterms:created xsi:type="dcterms:W3CDTF">2015-09-25T07:42:40Z</dcterms:created>
  <dcterms:modified xsi:type="dcterms:W3CDTF">2019-11-03T19:28:28Z</dcterms:modified>
</cp:coreProperties>
</file>