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90" r:id="rId2"/>
    <p:sldId id="452" r:id="rId3"/>
    <p:sldId id="446" r:id="rId4"/>
    <p:sldId id="413" r:id="rId5"/>
    <p:sldId id="489" r:id="rId6"/>
    <p:sldId id="460" r:id="rId7"/>
    <p:sldId id="491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F6"/>
    <a:srgbClr val="F12BD5"/>
    <a:srgbClr val="D3B5E9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-708" y="-66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5.gif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4" Type="http://schemas.openxmlformats.org/officeDocument/2006/relationships/image" Target="../media/image8.sv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12" Type="http://schemas.openxmlformats.org/officeDocument/2006/relationships/image" Target="../media/image2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المكان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0" y="3518579"/>
            <a:ext cx="727838" cy="727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534" y="407901"/>
            <a:ext cx="1001546" cy="2365989"/>
            <a:chOff x="1127125" y="335569"/>
            <a:chExt cx="100154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27125" y="6136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المكان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9921299" y="1144157"/>
            <a:ext cx="1524646" cy="5351608"/>
            <a:chOff x="4220999" y="2129421"/>
            <a:chExt cx="1524646" cy="5351608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5351608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3101975" y="1228624"/>
            <a:ext cx="6339151" cy="2169787"/>
            <a:chOff x="-2060682" y="2549689"/>
            <a:chExt cx="6339151" cy="2169787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-2060682" y="2549689"/>
              <a:ext cx="6245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12BD5"/>
                  </a:solidFill>
                  <a:latin typeface="Helvetica" panose="020B0604020202020204" pitchFamily="34" charset="0"/>
                </a:rPr>
                <a:t>المكان: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جزء محدَّد على الأرض صغيراً كان أو كبيراً</a:t>
              </a: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-1570409" y="3703813"/>
              <a:ext cx="5848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هل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نحن في مدينة ذات شوارع واسعة ؟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r>
                <a:rPr lang="ar-SY" sz="2000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هل </a:t>
              </a:r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نحن في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منطقة صحراوية ؟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r>
                <a:rPr lang="ar-SY" sz="2000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هل</a:t>
              </a:r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نحن في منطقة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جبلية ؟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259" r="100000">
                        <a14:foregroundMark x1="86558" y1="15896" x2="75560" y2="52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0"/>
          <a:stretch/>
        </p:blipFill>
        <p:spPr bwMode="auto">
          <a:xfrm>
            <a:off x="5537200" y="3443101"/>
            <a:ext cx="3518636" cy="260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194300" y="240004"/>
            <a:ext cx="29842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المكان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28" name="Oval 48">
            <a:extLst>
              <a:ext uri="{FF2B5EF4-FFF2-40B4-BE49-F238E27FC236}">
                <a16:creationId xmlns:a16="http://schemas.microsoft.com/office/drawing/2014/main" xmlns="" id="{D2C142ED-132F-4D69-871D-D501C711ED71}"/>
              </a:ext>
            </a:extLst>
          </p:cNvPr>
          <p:cNvSpPr/>
          <p:nvPr/>
        </p:nvSpPr>
        <p:spPr>
          <a:xfrm>
            <a:off x="8928613" y="1930492"/>
            <a:ext cx="418586" cy="4185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1486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9" y="3518907"/>
            <a:ext cx="686771" cy="686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المكان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245099" y="1844232"/>
            <a:ext cx="5358599" cy="457200"/>
            <a:chOff x="6808680" y="2432391"/>
            <a:chExt cx="5358596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499622" y="221938"/>
              <a:ext cx="457200" cy="48781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42" y="2479999"/>
              <a:ext cx="478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يصفُ الطلبة المكان الذي يعيشون فيه و يبينون خصائصه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803352" y="2862788"/>
            <a:ext cx="540840" cy="35553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7545694" y="2820638"/>
            <a:ext cx="21188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متروك للطلبة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781">
            <a:off x="772228" y="3629167"/>
            <a:ext cx="669864" cy="669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المكان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016217" y="227304"/>
            <a:ext cx="2778786" cy="519065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294039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العنوان الوطني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978" y1="7921" x2="11896" y2="39274"/>
                        <a14:foregroundMark x1="21561" y1="5941" x2="47955" y2="50825"/>
                        <a14:foregroundMark x1="23978" y1="2310" x2="11338" y2="33993"/>
                        <a14:foregroundMark x1="22305" y1="1650" x2="15428" y2="43564"/>
                        <a14:foregroundMark x1="16171" y1="36304" x2="35316" y2="36304"/>
                        <a14:foregroundMark x1="37732" y1="26073" x2="372" y2="32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256" y="3188029"/>
            <a:ext cx="5602752" cy="315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3719884" y="1395951"/>
            <a:ext cx="8472115" cy="1407425"/>
            <a:chOff x="4204609" y="1292209"/>
            <a:chExt cx="7214149" cy="1552012"/>
          </a:xfrm>
        </p:grpSpPr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757262" y="1776265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204609" y="1292209"/>
              <a:ext cx="7214149" cy="1552012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3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6211" y="1489741"/>
              <a:ext cx="5730666" cy="1129541"/>
              <a:chOff x="2316040" y="630975"/>
              <a:chExt cx="6257862" cy="1549574"/>
            </a:xfrm>
          </p:grpSpPr>
          <p:sp>
            <p:nvSpPr>
              <p:cNvPr id="40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6997467" y="630975"/>
                <a:ext cx="1340104" cy="55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العنوان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الوطني:</a:t>
                </a:r>
                <a:endParaRPr lang="ar-SY" b="1" dirty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41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16040" y="1202783"/>
                <a:ext cx="6257862" cy="9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رموز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أسماء لمكان محدّد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تُسهل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الوصول إليه , مثل عنوان المدرسة , أو عنوان المنزل , أو عنوان  المحل التجاري , أو غيره .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4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9" y="1423396"/>
              <a:ext cx="1170480" cy="821359"/>
              <a:chOff x="8485392" y="539962"/>
              <a:chExt cx="1278159" cy="1126793"/>
            </a:xfrm>
          </p:grpSpPr>
          <p:sp>
            <p:nvSpPr>
              <p:cNvPr id="36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3993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2" y="635761"/>
                <a:ext cx="987477" cy="1030994"/>
                <a:chOff x="8485392" y="635761"/>
                <a:chExt cx="987477" cy="1030994"/>
              </a:xfrm>
            </p:grpSpPr>
            <p:sp>
              <p:nvSpPr>
                <p:cNvPr id="38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2" y="635761"/>
                  <a:ext cx="987477" cy="1030994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532" y="895818"/>
                  <a:ext cx="548640" cy="548638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458472" y="1344292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2" name="Graphic 124" descr="Marker">
            <a:extLst>
              <a:ext uri="{FF2B5EF4-FFF2-40B4-BE49-F238E27FC236}">
                <a16:creationId xmlns:a16="http://schemas.microsoft.com/office/drawing/2014/main" xmlns="" id="{0896F55C-35EB-4517-8CD9-F9DBB17388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42223" y="3026732"/>
            <a:ext cx="1019723" cy="1019723"/>
          </a:xfrm>
          <a:prstGeom prst="rect">
            <a:avLst/>
          </a:prstGeom>
          <a:effectLst>
            <a:outerShdw blurRad="50800" dist="3175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6" y="3517287"/>
            <a:ext cx="688391" cy="68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المكان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400798" y="1844230"/>
            <a:ext cx="4202899" cy="457200"/>
            <a:chOff x="6808680" y="2432389"/>
            <a:chExt cx="4202896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921773" y="799786"/>
              <a:ext cx="457200" cy="372240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3501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يُحدّد الطلبة الوصف الصحيح للمكان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3" b="100000" l="50574" r="100000">
                        <a14:foregroundMark x1="87285" y1="16587" x2="64532" y2="45192"/>
                        <a14:foregroundMark x1="84226" y1="22837" x2="82314" y2="41106"/>
                        <a14:foregroundMark x1="89866" y1="33413" x2="71989" y2="53606"/>
                        <a14:foregroundMark x1="68164" y1="51442" x2="57839" y2="55048"/>
                        <a14:foregroundMark x1="65105" y1="26923" x2="60325" y2="26923"/>
                        <a14:foregroundMark x1="59273" y1="40385" x2="61185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44" r="5608"/>
          <a:stretch/>
        </p:blipFill>
        <p:spPr bwMode="auto">
          <a:xfrm>
            <a:off x="8053538" y="2919167"/>
            <a:ext cx="3222107" cy="287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5673" l="96" r="53824">
                        <a14:foregroundMark x1="14914" y1="31010" x2="17113" y2="51923"/>
                        <a14:foregroundMark x1="18164" y1="32452" x2="18738" y2="56250"/>
                        <a14:foregroundMark x1="13193" y1="34615" x2="9560" y2="55529"/>
                        <a14:foregroundMark x1="26577" y1="32452" x2="44073" y2="32452"/>
                        <a14:foregroundMark x1="31836" y1="15625" x2="28776" y2="50481"/>
                        <a14:foregroundMark x1="30975" y1="17788" x2="41874" y2="21875"/>
                        <a14:foregroundMark x1="46272" y1="33894" x2="31549" y2="50481"/>
                        <a14:foregroundMark x1="23518" y1="82692" x2="8222" y2="81971"/>
                        <a14:foregroundMark x1="17686" y1="80529" x2="19312" y2="80529"/>
                        <a14:foregroundMark x1="20172" y1="80529" x2="20172" y2="85577"/>
                        <a14:foregroundMark x1="22371" y1="82692" x2="20746" y2="86298"/>
                        <a14:foregroundMark x1="19885" y1="84135" x2="16826" y2="84135"/>
                        <a14:foregroundMark x1="14054" y1="84135" x2="8795" y2="84135"/>
                        <a14:foregroundMark x1="9560" y1="79808" x2="9560" y2="79808"/>
                        <a14:foregroundMark x1="13480" y1="86779" x2="10134" y2="86298"/>
                        <a14:foregroundMark x1="7935" y1="85577" x2="7935" y2="85577"/>
                        <a14:backgroundMark x1="14914" y1="88221" x2="14914" y2="88221"/>
                        <a14:backgroundMark x1="13193" y1="88221" x2="13193" y2="88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" t="-1" r="50817" b="8212"/>
          <a:stretch/>
        </p:blipFill>
        <p:spPr bwMode="auto">
          <a:xfrm>
            <a:off x="3889893" y="2928155"/>
            <a:ext cx="3933307" cy="255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9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4" y="3511422"/>
            <a:ext cx="690426" cy="69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254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المكان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477794" y="525961"/>
            <a:ext cx="5260631" cy="757555"/>
            <a:chOff x="9054531" y="3189296"/>
            <a:chExt cx="2594957" cy="282935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28293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55759" y="3263873"/>
              <a:ext cx="2392500" cy="1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في وطني أماكن كثيرة جميلة تستحقّ الزيارة , مثل :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81" y1="91515" x2="62670" y2="92323"/>
                        <a14:foregroundMark x1="77376" y1="3030" x2="73756" y2="34545"/>
                        <a14:foregroundMark x1="92534" y1="40606" x2="61991" y2="40606"/>
                        <a14:foregroundMark x1="93439" y1="89697" x2="62896" y2="87677"/>
                        <a14:foregroundMark x1="16063" y1="6667" x2="16968" y2="24646"/>
                        <a14:foregroundMark x1="41176" y1="39798" x2="11991" y2="38990"/>
                        <a14:foregroundMark x1="28281" y1="42424" x2="5882" y2="42020"/>
                        <a14:foregroundMark x1="22624" y1="52121" x2="22851" y2="82626"/>
                        <a14:foregroundMark x1="23303" y1="86869" x2="23303" y2="91313"/>
                        <a14:foregroundMark x1="22851" y1="74141" x2="23756" y2="88283"/>
                        <a14:foregroundMark x1="20362" y1="84444" x2="19910" y2="91515"/>
                        <a14:foregroundMark x1="39593" y1="92323" x2="7692" y2="9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3"/>
          <a:stretch/>
        </p:blipFill>
        <p:spPr bwMode="auto">
          <a:xfrm>
            <a:off x="5039464" y="1451469"/>
            <a:ext cx="4827649" cy="519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4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124</Words>
  <Application>Microsoft Office PowerPoint</Application>
  <PresentationFormat>مخصص</PresentationFormat>
  <Paragraphs>39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1963</cp:revision>
  <dcterms:created xsi:type="dcterms:W3CDTF">2020-10-10T04:32:51Z</dcterms:created>
  <dcterms:modified xsi:type="dcterms:W3CDTF">2021-09-01T07:59:27Z</dcterms:modified>
</cp:coreProperties>
</file>