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63" r:id="rId2"/>
    <p:sldId id="258" r:id="rId3"/>
    <p:sldId id="264" r:id="rId4"/>
    <p:sldId id="260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352" r:id="rId16"/>
    <p:sldId id="274" r:id="rId17"/>
    <p:sldId id="275" r:id="rId18"/>
    <p:sldId id="276" r:id="rId19"/>
    <p:sldId id="277" r:id="rId20"/>
    <p:sldId id="288" r:id="rId21"/>
    <p:sldId id="347" r:id="rId22"/>
    <p:sldId id="353" r:id="rId23"/>
    <p:sldId id="354" r:id="rId24"/>
    <p:sldId id="278" r:id="rId25"/>
    <p:sldId id="355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348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76" r:id="rId47"/>
    <p:sldId id="374" r:id="rId48"/>
    <p:sldId id="375" r:id="rId49"/>
    <p:sldId id="351" r:id="rId50"/>
    <p:sldId id="368" r:id="rId51"/>
    <p:sldId id="370" r:id="rId52"/>
    <p:sldId id="371" r:id="rId53"/>
    <p:sldId id="372" r:id="rId54"/>
    <p:sldId id="373" r:id="rId55"/>
    <p:sldId id="377" r:id="rId56"/>
    <p:sldId id="378" r:id="rId57"/>
    <p:sldId id="379" r:id="rId58"/>
    <p:sldId id="380" r:id="rId59"/>
    <p:sldId id="381" r:id="rId60"/>
    <p:sldId id="382" r:id="rId6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845"/>
    <a:srgbClr val="373946"/>
    <a:srgbClr val="4F5464"/>
    <a:srgbClr val="1A2E35"/>
    <a:srgbClr val="FFFFFF"/>
    <a:srgbClr val="FF4F5A"/>
    <a:srgbClr val="AD92ED"/>
    <a:srgbClr val="232323"/>
    <a:srgbClr val="385A64"/>
    <a:srgbClr val="E06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259" autoAdjust="0"/>
  </p:normalViewPr>
  <p:slideViewPr>
    <p:cSldViewPr>
      <p:cViewPr varScale="1">
        <p:scale>
          <a:sx n="95" d="100"/>
          <a:sy n="95" d="100"/>
        </p:scale>
        <p:origin x="67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41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6.xml"/><Relationship Id="rId2" Type="http://schemas.openxmlformats.org/officeDocument/2006/relationships/slide" Target="slides/slide23.xml"/><Relationship Id="rId1" Type="http://schemas.openxmlformats.org/officeDocument/2006/relationships/slide" Target="slides/slide2.xml"/><Relationship Id="rId4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32044D-5ACD-4373-A2F3-B0D175F02BE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1C942C-179A-442B-9542-A001AEA166F6}">
      <dgm:prSet phldrT="[نص]"/>
      <dgm:spPr>
        <a:solidFill>
          <a:schemeClr val="tx1">
            <a:lumMod val="50000"/>
          </a:schemeClr>
        </a:solidFill>
        <a:ln>
          <a:noFill/>
        </a:ln>
      </dgm:spPr>
      <dgm:t>
        <a:bodyPr/>
        <a:lstStyle/>
        <a:p>
          <a:pPr rtl="1"/>
          <a:r>
            <a:rPr lang="ar-SA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rPr>
            <a:t>الأجهزة كبيرة  الحجم(بورد)</a:t>
          </a:r>
          <a:endParaRPr lang="en-US" dirty="0">
            <a:solidFill>
              <a:schemeClr val="bg1"/>
            </a:solidFill>
          </a:endParaRPr>
        </a:p>
      </dgm:t>
    </dgm:pt>
    <dgm:pt modelId="{313B3861-524F-4276-A8E2-A34DBF5799CE}" type="parTrans" cxnId="{6547653C-830E-434B-8471-1078D098D2EE}">
      <dgm:prSet/>
      <dgm:spPr/>
      <dgm:t>
        <a:bodyPr/>
        <a:lstStyle/>
        <a:p>
          <a:pPr rtl="1"/>
          <a:endParaRPr lang="en-US"/>
        </a:p>
      </dgm:t>
    </dgm:pt>
    <dgm:pt modelId="{047832E8-BDEF-4163-AB06-9DF3464BD097}" type="sibTrans" cxnId="{6547653C-830E-434B-8471-1078D098D2EE}">
      <dgm:prSet/>
      <dgm:spPr/>
      <dgm:t>
        <a:bodyPr/>
        <a:lstStyle/>
        <a:p>
          <a:pPr rtl="1"/>
          <a:endParaRPr lang="en-US"/>
        </a:p>
      </dgm:t>
    </dgm:pt>
    <dgm:pt modelId="{BD6FDCA3-6DD2-450D-9EB3-019697E6AEE3}">
      <dgm:prSet phldrT="[نص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algn="ctr" rtl="1"/>
          <a:r>
            <a:rPr lang="ar-SA" b="1" dirty="0"/>
            <a:t>السبورة الذكية </a:t>
          </a:r>
          <a:endParaRPr lang="en-US" b="1" dirty="0"/>
        </a:p>
      </dgm:t>
    </dgm:pt>
    <dgm:pt modelId="{BF51F2B7-C402-4473-9E5B-90CE7D71250C}" type="parTrans" cxnId="{EC80DBAB-32A8-4D22-8DC9-B498A8A6ACC8}">
      <dgm:prSet/>
      <dgm:spPr/>
      <dgm:t>
        <a:bodyPr/>
        <a:lstStyle/>
        <a:p>
          <a:pPr rtl="1"/>
          <a:endParaRPr lang="en-US"/>
        </a:p>
      </dgm:t>
    </dgm:pt>
    <dgm:pt modelId="{CF408964-9D4A-4CE8-9A39-D065EC302306}" type="sibTrans" cxnId="{EC80DBAB-32A8-4D22-8DC9-B498A8A6ACC8}">
      <dgm:prSet/>
      <dgm:spPr/>
      <dgm:t>
        <a:bodyPr/>
        <a:lstStyle/>
        <a:p>
          <a:pPr rtl="1"/>
          <a:endParaRPr lang="en-US"/>
        </a:p>
      </dgm:t>
    </dgm:pt>
    <dgm:pt modelId="{F8236703-413E-488E-96D6-1A66F922558B}">
      <dgm:prSet phldrT="[نص]"/>
      <dgm:spPr>
        <a:solidFill>
          <a:schemeClr val="tx1">
            <a:lumMod val="50000"/>
          </a:schemeClr>
        </a:solidFill>
        <a:ln>
          <a:noFill/>
        </a:ln>
      </dgm:spPr>
      <dgm:t>
        <a:bodyPr/>
        <a:lstStyle/>
        <a:p>
          <a:pPr rtl="1"/>
          <a:r>
            <a:rPr lang="ar-SA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rPr>
            <a:t>الأجهزة متوسطة الحجم(باد)</a:t>
          </a:r>
          <a:endParaRPr lang="en-US" dirty="0">
            <a:solidFill>
              <a:schemeClr val="bg1"/>
            </a:solidFill>
          </a:endParaRPr>
        </a:p>
      </dgm:t>
    </dgm:pt>
    <dgm:pt modelId="{9CB32713-4C2D-4F1F-BC00-FCFF7CFD4133}" type="parTrans" cxnId="{4A5E4820-CDF1-49B3-BA04-97B09EE3656B}">
      <dgm:prSet/>
      <dgm:spPr/>
      <dgm:t>
        <a:bodyPr/>
        <a:lstStyle/>
        <a:p>
          <a:pPr rtl="1"/>
          <a:endParaRPr lang="en-US"/>
        </a:p>
      </dgm:t>
    </dgm:pt>
    <dgm:pt modelId="{50E4187C-6E07-4D21-95F4-E80516E1BF3D}" type="sibTrans" cxnId="{4A5E4820-CDF1-49B3-BA04-97B09EE3656B}">
      <dgm:prSet/>
      <dgm:spPr/>
      <dgm:t>
        <a:bodyPr/>
        <a:lstStyle/>
        <a:p>
          <a:pPr rtl="1"/>
          <a:endParaRPr lang="en-US"/>
        </a:p>
      </dgm:t>
    </dgm:pt>
    <dgm:pt modelId="{B99BC983-34DC-4C0E-A9AB-192994BDC138}">
      <dgm:prSet phldrT="[نص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algn="ctr" rtl="1"/>
          <a:r>
            <a:rPr lang="ar-SA" sz="1800" b="1" dirty="0"/>
            <a:t>الحاسب المحمول</a:t>
          </a:r>
          <a:endParaRPr lang="en-US" sz="1800" b="1" dirty="0"/>
        </a:p>
      </dgm:t>
    </dgm:pt>
    <dgm:pt modelId="{81612AE8-1F5C-497C-85EE-12CEBDC1EBA7}" type="parTrans" cxnId="{F5A2AAC4-B0BF-45CE-A09E-DEFF8C8F4A35}">
      <dgm:prSet/>
      <dgm:spPr/>
      <dgm:t>
        <a:bodyPr/>
        <a:lstStyle/>
        <a:p>
          <a:pPr rtl="1"/>
          <a:endParaRPr lang="en-US"/>
        </a:p>
      </dgm:t>
    </dgm:pt>
    <dgm:pt modelId="{2FC95373-6648-4ABF-AFD7-B591EEFCCFC2}" type="sibTrans" cxnId="{F5A2AAC4-B0BF-45CE-A09E-DEFF8C8F4A35}">
      <dgm:prSet/>
      <dgm:spPr/>
      <dgm:t>
        <a:bodyPr/>
        <a:lstStyle/>
        <a:p>
          <a:pPr rtl="1"/>
          <a:endParaRPr lang="en-US"/>
        </a:p>
      </dgm:t>
    </dgm:pt>
    <dgm:pt modelId="{1D3A73B8-5395-4489-8294-6D7B0937A507}">
      <dgm:prSet phldrT="[نص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algn="ctr" rtl="1"/>
          <a:r>
            <a:rPr lang="ar-SA" sz="1800" b="1" dirty="0"/>
            <a:t>الحاسب المتحول</a:t>
          </a:r>
          <a:endParaRPr lang="en-US" sz="1800" b="1" dirty="0"/>
        </a:p>
      </dgm:t>
    </dgm:pt>
    <dgm:pt modelId="{025C9689-748E-4D2D-AC7D-3B026F19D436}" type="parTrans" cxnId="{FAF7AE52-1FB9-425D-9B73-0CB12B9788FB}">
      <dgm:prSet/>
      <dgm:spPr/>
      <dgm:t>
        <a:bodyPr/>
        <a:lstStyle/>
        <a:p>
          <a:pPr rtl="1"/>
          <a:endParaRPr lang="en-US"/>
        </a:p>
      </dgm:t>
    </dgm:pt>
    <dgm:pt modelId="{3E9DE846-AF9C-40A8-82C5-76DA1BE53BD3}" type="sibTrans" cxnId="{FAF7AE52-1FB9-425D-9B73-0CB12B9788FB}">
      <dgm:prSet/>
      <dgm:spPr/>
      <dgm:t>
        <a:bodyPr/>
        <a:lstStyle/>
        <a:p>
          <a:pPr rtl="1"/>
          <a:endParaRPr lang="en-US"/>
        </a:p>
      </dgm:t>
    </dgm:pt>
    <dgm:pt modelId="{F503C395-988D-4D39-8AD7-C0AAD77062AC}">
      <dgm:prSet phldrT="[نص]"/>
      <dgm:spPr>
        <a:solidFill>
          <a:schemeClr val="tx1">
            <a:lumMod val="50000"/>
          </a:schemeClr>
        </a:solidFill>
        <a:ln>
          <a:noFill/>
        </a:ln>
      </dgm:spPr>
      <dgm:t>
        <a:bodyPr/>
        <a:lstStyle/>
        <a:p>
          <a:pPr rtl="1"/>
          <a:r>
            <a:rPr lang="ar-SA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rPr>
            <a:t>الأجهزة صغيرة الحجم(تاب)</a:t>
          </a:r>
          <a:endParaRPr lang="en-US" dirty="0">
            <a:solidFill>
              <a:schemeClr val="bg1"/>
            </a:solidFill>
          </a:endParaRPr>
        </a:p>
      </dgm:t>
    </dgm:pt>
    <dgm:pt modelId="{B7E4371C-658B-47C7-8203-271AD215D12D}" type="parTrans" cxnId="{63BA547C-36C4-416F-B11B-3E0E3BE76645}">
      <dgm:prSet/>
      <dgm:spPr/>
      <dgm:t>
        <a:bodyPr/>
        <a:lstStyle/>
        <a:p>
          <a:pPr rtl="1"/>
          <a:endParaRPr lang="en-US"/>
        </a:p>
      </dgm:t>
    </dgm:pt>
    <dgm:pt modelId="{B06EC55C-353F-47F2-A992-E39FD7DF8460}" type="sibTrans" cxnId="{63BA547C-36C4-416F-B11B-3E0E3BE76645}">
      <dgm:prSet/>
      <dgm:spPr/>
      <dgm:t>
        <a:bodyPr/>
        <a:lstStyle/>
        <a:p>
          <a:pPr rtl="1"/>
          <a:endParaRPr lang="en-US"/>
        </a:p>
      </dgm:t>
    </dgm:pt>
    <dgm:pt modelId="{6834CCE7-CE6B-4F64-AFAD-E6D63EB9118F}">
      <dgm:prSet phldrT="[نص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algn="ctr" rtl="1"/>
          <a:r>
            <a:rPr lang="ar-SA" b="1" dirty="0"/>
            <a:t>بطاقات الذكية</a:t>
          </a:r>
          <a:endParaRPr lang="en-US" b="1" dirty="0"/>
        </a:p>
      </dgm:t>
    </dgm:pt>
    <dgm:pt modelId="{CFBEE586-8C1D-44B1-9933-945022680B90}" type="parTrans" cxnId="{A15A3D8F-E5AC-4F06-843A-AFB79D886B74}">
      <dgm:prSet/>
      <dgm:spPr/>
      <dgm:t>
        <a:bodyPr/>
        <a:lstStyle/>
        <a:p>
          <a:pPr rtl="1"/>
          <a:endParaRPr lang="en-US"/>
        </a:p>
      </dgm:t>
    </dgm:pt>
    <dgm:pt modelId="{0786015D-F2E8-434E-B508-F056A5916910}" type="sibTrans" cxnId="{A15A3D8F-E5AC-4F06-843A-AFB79D886B74}">
      <dgm:prSet/>
      <dgm:spPr/>
      <dgm:t>
        <a:bodyPr/>
        <a:lstStyle/>
        <a:p>
          <a:pPr rtl="1"/>
          <a:endParaRPr lang="en-US"/>
        </a:p>
      </dgm:t>
    </dgm:pt>
    <dgm:pt modelId="{45D2E098-321F-4AC6-985F-85C04A14F821}">
      <dgm:prSet phldrT="[نص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algn="ctr" rtl="1"/>
          <a:r>
            <a:rPr lang="ar-SA" b="1" dirty="0"/>
            <a:t>الهواتف الذكية</a:t>
          </a:r>
          <a:endParaRPr lang="en-US" b="1" dirty="0"/>
        </a:p>
      </dgm:t>
    </dgm:pt>
    <dgm:pt modelId="{13189847-1E2F-44D2-BC2A-5A7D017DF052}" type="parTrans" cxnId="{86DADFDE-C1AC-4BAC-BEF9-FB9C27DCB443}">
      <dgm:prSet/>
      <dgm:spPr/>
      <dgm:t>
        <a:bodyPr/>
        <a:lstStyle/>
        <a:p>
          <a:pPr rtl="1"/>
          <a:endParaRPr lang="en-US"/>
        </a:p>
      </dgm:t>
    </dgm:pt>
    <dgm:pt modelId="{8005FF05-8F15-4016-AC99-D7F44446583E}" type="sibTrans" cxnId="{86DADFDE-C1AC-4BAC-BEF9-FB9C27DCB443}">
      <dgm:prSet/>
      <dgm:spPr/>
      <dgm:t>
        <a:bodyPr/>
        <a:lstStyle/>
        <a:p>
          <a:pPr rtl="1"/>
          <a:endParaRPr lang="en-US"/>
        </a:p>
      </dgm:t>
    </dgm:pt>
    <dgm:pt modelId="{41F3D0E4-072E-42CF-A255-E9802064833E}" type="pres">
      <dgm:prSet presAssocID="{8132044D-5ACD-4373-A2F3-B0D175F02BEE}" presName="Name0" presStyleCnt="0">
        <dgm:presLayoutVars>
          <dgm:dir/>
          <dgm:animLvl val="lvl"/>
          <dgm:resizeHandles val="exact"/>
        </dgm:presLayoutVars>
      </dgm:prSet>
      <dgm:spPr/>
    </dgm:pt>
    <dgm:pt modelId="{4B5C9D1F-20BE-4303-9D22-DE021C211762}" type="pres">
      <dgm:prSet presAssocID="{761C942C-179A-442B-9542-A001AEA166F6}" presName="composite" presStyleCnt="0"/>
      <dgm:spPr/>
    </dgm:pt>
    <dgm:pt modelId="{2FD60B84-64AA-42A1-93BC-B94BF1726243}" type="pres">
      <dgm:prSet presAssocID="{761C942C-179A-442B-9542-A001AEA166F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F83D839-7735-4288-816C-4F35EAA541A1}" type="pres">
      <dgm:prSet presAssocID="{761C942C-179A-442B-9542-A001AEA166F6}" presName="desTx" presStyleLbl="alignAccFollowNode1" presStyleIdx="0" presStyleCnt="3">
        <dgm:presLayoutVars>
          <dgm:bulletEnabled val="1"/>
        </dgm:presLayoutVars>
      </dgm:prSet>
      <dgm:spPr/>
    </dgm:pt>
    <dgm:pt modelId="{2DA4EBEC-D6BA-4D35-8EB7-50F1CD22A774}" type="pres">
      <dgm:prSet presAssocID="{047832E8-BDEF-4163-AB06-9DF3464BD097}" presName="space" presStyleCnt="0"/>
      <dgm:spPr/>
    </dgm:pt>
    <dgm:pt modelId="{B362A14C-2A00-4B11-BF23-520BFA098DCD}" type="pres">
      <dgm:prSet presAssocID="{F8236703-413E-488E-96D6-1A66F922558B}" presName="composite" presStyleCnt="0"/>
      <dgm:spPr/>
    </dgm:pt>
    <dgm:pt modelId="{8B33ED81-528D-427C-8DFC-BE8E57733F3F}" type="pres">
      <dgm:prSet presAssocID="{F8236703-413E-488E-96D6-1A66F922558B}" presName="parTx" presStyleLbl="alignNode1" presStyleIdx="1" presStyleCnt="3" custLinFactNeighborX="-1673" custLinFactNeighborY="717">
        <dgm:presLayoutVars>
          <dgm:chMax val="0"/>
          <dgm:chPref val="0"/>
          <dgm:bulletEnabled val="1"/>
        </dgm:presLayoutVars>
      </dgm:prSet>
      <dgm:spPr/>
    </dgm:pt>
    <dgm:pt modelId="{3E8F7548-B871-42B4-B81E-775B804634F0}" type="pres">
      <dgm:prSet presAssocID="{F8236703-413E-488E-96D6-1A66F922558B}" presName="desTx" presStyleLbl="alignAccFollowNode1" presStyleIdx="1" presStyleCnt="3">
        <dgm:presLayoutVars>
          <dgm:bulletEnabled val="1"/>
        </dgm:presLayoutVars>
      </dgm:prSet>
      <dgm:spPr/>
    </dgm:pt>
    <dgm:pt modelId="{12668A5D-7967-48F0-ABC6-58CEB1A47168}" type="pres">
      <dgm:prSet presAssocID="{50E4187C-6E07-4D21-95F4-E80516E1BF3D}" presName="space" presStyleCnt="0"/>
      <dgm:spPr/>
    </dgm:pt>
    <dgm:pt modelId="{6FFC80B2-165A-4785-963F-28B36E8D1EC1}" type="pres">
      <dgm:prSet presAssocID="{F503C395-988D-4D39-8AD7-C0AAD77062AC}" presName="composite" presStyleCnt="0"/>
      <dgm:spPr/>
    </dgm:pt>
    <dgm:pt modelId="{3454515A-2C07-42E0-85FB-D4BD7028E6A4}" type="pres">
      <dgm:prSet presAssocID="{F503C395-988D-4D39-8AD7-C0AAD77062AC}" presName="parTx" presStyleLbl="alignNode1" presStyleIdx="2" presStyleCnt="3" custLinFactNeighborX="-1673" custLinFactNeighborY="717">
        <dgm:presLayoutVars>
          <dgm:chMax val="0"/>
          <dgm:chPref val="0"/>
          <dgm:bulletEnabled val="1"/>
        </dgm:presLayoutVars>
      </dgm:prSet>
      <dgm:spPr/>
    </dgm:pt>
    <dgm:pt modelId="{657D3060-4CA6-4D63-876A-1FC7852F54A7}" type="pres">
      <dgm:prSet presAssocID="{F503C395-988D-4D39-8AD7-C0AAD77062AC}" presName="desTx" presStyleLbl="alignAccFollowNode1" presStyleIdx="2" presStyleCnt="3" custLinFactNeighborX="-1812" custLinFactNeighborY="2165">
        <dgm:presLayoutVars>
          <dgm:bulletEnabled val="1"/>
        </dgm:presLayoutVars>
      </dgm:prSet>
      <dgm:spPr/>
    </dgm:pt>
  </dgm:ptLst>
  <dgm:cxnLst>
    <dgm:cxn modelId="{4A5E4820-CDF1-49B3-BA04-97B09EE3656B}" srcId="{8132044D-5ACD-4373-A2F3-B0D175F02BEE}" destId="{F8236703-413E-488E-96D6-1A66F922558B}" srcOrd="1" destOrd="0" parTransId="{9CB32713-4C2D-4F1F-BC00-FCFF7CFD4133}" sibTransId="{50E4187C-6E07-4D21-95F4-E80516E1BF3D}"/>
    <dgm:cxn modelId="{6547653C-830E-434B-8471-1078D098D2EE}" srcId="{8132044D-5ACD-4373-A2F3-B0D175F02BEE}" destId="{761C942C-179A-442B-9542-A001AEA166F6}" srcOrd="0" destOrd="0" parTransId="{313B3861-524F-4276-A8E2-A34DBF5799CE}" sibTransId="{047832E8-BDEF-4163-AB06-9DF3464BD097}"/>
    <dgm:cxn modelId="{1DDB373D-CD10-4B58-A99F-3F3E0B672038}" type="presOf" srcId="{F8236703-413E-488E-96D6-1A66F922558B}" destId="{8B33ED81-528D-427C-8DFC-BE8E57733F3F}" srcOrd="0" destOrd="0" presId="urn:microsoft.com/office/officeart/2005/8/layout/hList1"/>
    <dgm:cxn modelId="{3FAEA66C-0CF6-4374-96A0-1367635E35F1}" type="presOf" srcId="{B99BC983-34DC-4C0E-A9AB-192994BDC138}" destId="{3E8F7548-B871-42B4-B81E-775B804634F0}" srcOrd="0" destOrd="0" presId="urn:microsoft.com/office/officeart/2005/8/layout/hList1"/>
    <dgm:cxn modelId="{FAF7AE52-1FB9-425D-9B73-0CB12B9788FB}" srcId="{F8236703-413E-488E-96D6-1A66F922558B}" destId="{1D3A73B8-5395-4489-8294-6D7B0937A507}" srcOrd="1" destOrd="0" parTransId="{025C9689-748E-4D2D-AC7D-3B026F19D436}" sibTransId="{3E9DE846-AF9C-40A8-82C5-76DA1BE53BD3}"/>
    <dgm:cxn modelId="{876BEB72-EB4B-46A2-A912-7D5B59ACF91F}" type="presOf" srcId="{761C942C-179A-442B-9542-A001AEA166F6}" destId="{2FD60B84-64AA-42A1-93BC-B94BF1726243}" srcOrd="0" destOrd="0" presId="urn:microsoft.com/office/officeart/2005/8/layout/hList1"/>
    <dgm:cxn modelId="{63BA547C-36C4-416F-B11B-3E0E3BE76645}" srcId="{8132044D-5ACD-4373-A2F3-B0D175F02BEE}" destId="{F503C395-988D-4D39-8AD7-C0AAD77062AC}" srcOrd="2" destOrd="0" parTransId="{B7E4371C-658B-47C7-8203-271AD215D12D}" sibTransId="{B06EC55C-353F-47F2-A992-E39FD7DF8460}"/>
    <dgm:cxn modelId="{A15A3D8F-E5AC-4F06-843A-AFB79D886B74}" srcId="{F503C395-988D-4D39-8AD7-C0AAD77062AC}" destId="{6834CCE7-CE6B-4F64-AFAD-E6D63EB9118F}" srcOrd="0" destOrd="0" parTransId="{CFBEE586-8C1D-44B1-9933-945022680B90}" sibTransId="{0786015D-F2E8-434E-B508-F056A5916910}"/>
    <dgm:cxn modelId="{EC80DBAB-32A8-4D22-8DC9-B498A8A6ACC8}" srcId="{761C942C-179A-442B-9542-A001AEA166F6}" destId="{BD6FDCA3-6DD2-450D-9EB3-019697E6AEE3}" srcOrd="0" destOrd="0" parTransId="{BF51F2B7-C402-4473-9E5B-90CE7D71250C}" sibTransId="{CF408964-9D4A-4CE8-9A39-D065EC302306}"/>
    <dgm:cxn modelId="{C72DF7AE-0FE8-4639-B9B2-A4BCCAD9EAA6}" type="presOf" srcId="{8132044D-5ACD-4373-A2F3-B0D175F02BEE}" destId="{41F3D0E4-072E-42CF-A255-E9802064833E}" srcOrd="0" destOrd="0" presId="urn:microsoft.com/office/officeart/2005/8/layout/hList1"/>
    <dgm:cxn modelId="{F5A2AAC4-B0BF-45CE-A09E-DEFF8C8F4A35}" srcId="{F8236703-413E-488E-96D6-1A66F922558B}" destId="{B99BC983-34DC-4C0E-A9AB-192994BDC138}" srcOrd="0" destOrd="0" parTransId="{81612AE8-1F5C-497C-85EE-12CEBDC1EBA7}" sibTransId="{2FC95373-6648-4ABF-AFD7-B591EEFCCFC2}"/>
    <dgm:cxn modelId="{5C8C30C6-775C-4839-9C33-B1BD259B2A94}" type="presOf" srcId="{45D2E098-321F-4AC6-985F-85C04A14F821}" destId="{657D3060-4CA6-4D63-876A-1FC7852F54A7}" srcOrd="0" destOrd="1" presId="urn:microsoft.com/office/officeart/2005/8/layout/hList1"/>
    <dgm:cxn modelId="{D78B94C8-A00C-4649-8879-F00FC82976B3}" type="presOf" srcId="{F503C395-988D-4D39-8AD7-C0AAD77062AC}" destId="{3454515A-2C07-42E0-85FB-D4BD7028E6A4}" srcOrd="0" destOrd="0" presId="urn:microsoft.com/office/officeart/2005/8/layout/hList1"/>
    <dgm:cxn modelId="{FFE45AD2-D33A-4243-992B-A8A36FE9444A}" type="presOf" srcId="{6834CCE7-CE6B-4F64-AFAD-E6D63EB9118F}" destId="{657D3060-4CA6-4D63-876A-1FC7852F54A7}" srcOrd="0" destOrd="0" presId="urn:microsoft.com/office/officeart/2005/8/layout/hList1"/>
    <dgm:cxn modelId="{254FB0D9-5269-452C-82C3-57A9D76B97A3}" type="presOf" srcId="{BD6FDCA3-6DD2-450D-9EB3-019697E6AEE3}" destId="{2F83D839-7735-4288-816C-4F35EAA541A1}" srcOrd="0" destOrd="0" presId="urn:microsoft.com/office/officeart/2005/8/layout/hList1"/>
    <dgm:cxn modelId="{86DADFDE-C1AC-4BAC-BEF9-FB9C27DCB443}" srcId="{F503C395-988D-4D39-8AD7-C0AAD77062AC}" destId="{45D2E098-321F-4AC6-985F-85C04A14F821}" srcOrd="1" destOrd="0" parTransId="{13189847-1E2F-44D2-BC2A-5A7D017DF052}" sibTransId="{8005FF05-8F15-4016-AC99-D7F44446583E}"/>
    <dgm:cxn modelId="{3905BAED-E5E0-4BC5-9D1C-A6B2B2BB05C7}" type="presOf" srcId="{1D3A73B8-5395-4489-8294-6D7B0937A507}" destId="{3E8F7548-B871-42B4-B81E-775B804634F0}" srcOrd="0" destOrd="1" presId="urn:microsoft.com/office/officeart/2005/8/layout/hList1"/>
    <dgm:cxn modelId="{A2A7A27F-909C-4F31-96E8-1B66012863E0}" type="presParOf" srcId="{41F3D0E4-072E-42CF-A255-E9802064833E}" destId="{4B5C9D1F-20BE-4303-9D22-DE021C211762}" srcOrd="0" destOrd="0" presId="urn:microsoft.com/office/officeart/2005/8/layout/hList1"/>
    <dgm:cxn modelId="{25D92AC4-832E-46AE-9588-6D53AA7DA159}" type="presParOf" srcId="{4B5C9D1F-20BE-4303-9D22-DE021C211762}" destId="{2FD60B84-64AA-42A1-93BC-B94BF1726243}" srcOrd="0" destOrd="0" presId="urn:microsoft.com/office/officeart/2005/8/layout/hList1"/>
    <dgm:cxn modelId="{FF116427-917C-4FA2-9E58-8909BDCA3238}" type="presParOf" srcId="{4B5C9D1F-20BE-4303-9D22-DE021C211762}" destId="{2F83D839-7735-4288-816C-4F35EAA541A1}" srcOrd="1" destOrd="0" presId="urn:microsoft.com/office/officeart/2005/8/layout/hList1"/>
    <dgm:cxn modelId="{BE53FF27-2A98-4D52-A317-9BB9122ED7B9}" type="presParOf" srcId="{41F3D0E4-072E-42CF-A255-E9802064833E}" destId="{2DA4EBEC-D6BA-4D35-8EB7-50F1CD22A774}" srcOrd="1" destOrd="0" presId="urn:microsoft.com/office/officeart/2005/8/layout/hList1"/>
    <dgm:cxn modelId="{78D2E6B9-348C-4215-8FF6-B70051129E8D}" type="presParOf" srcId="{41F3D0E4-072E-42CF-A255-E9802064833E}" destId="{B362A14C-2A00-4B11-BF23-520BFA098DCD}" srcOrd="2" destOrd="0" presId="urn:microsoft.com/office/officeart/2005/8/layout/hList1"/>
    <dgm:cxn modelId="{A42AD3A6-70BA-47AD-B464-7CAC57379ADC}" type="presParOf" srcId="{B362A14C-2A00-4B11-BF23-520BFA098DCD}" destId="{8B33ED81-528D-427C-8DFC-BE8E57733F3F}" srcOrd="0" destOrd="0" presId="urn:microsoft.com/office/officeart/2005/8/layout/hList1"/>
    <dgm:cxn modelId="{307AC741-2AB8-43CF-9A2A-72BD30396D1A}" type="presParOf" srcId="{B362A14C-2A00-4B11-BF23-520BFA098DCD}" destId="{3E8F7548-B871-42B4-B81E-775B804634F0}" srcOrd="1" destOrd="0" presId="urn:microsoft.com/office/officeart/2005/8/layout/hList1"/>
    <dgm:cxn modelId="{4CFD4493-8F7D-4D87-8583-F046D4621EEA}" type="presParOf" srcId="{41F3D0E4-072E-42CF-A255-E9802064833E}" destId="{12668A5D-7967-48F0-ABC6-58CEB1A47168}" srcOrd="3" destOrd="0" presId="urn:microsoft.com/office/officeart/2005/8/layout/hList1"/>
    <dgm:cxn modelId="{26EEE62B-9776-4DE6-A533-F55D07C6D54D}" type="presParOf" srcId="{41F3D0E4-072E-42CF-A255-E9802064833E}" destId="{6FFC80B2-165A-4785-963F-28B36E8D1EC1}" srcOrd="4" destOrd="0" presId="urn:microsoft.com/office/officeart/2005/8/layout/hList1"/>
    <dgm:cxn modelId="{BF25C08E-BE2C-4819-8A2F-AFC1BA80DFAF}" type="presParOf" srcId="{6FFC80B2-165A-4785-963F-28B36E8D1EC1}" destId="{3454515A-2C07-42E0-85FB-D4BD7028E6A4}" srcOrd="0" destOrd="0" presId="urn:microsoft.com/office/officeart/2005/8/layout/hList1"/>
    <dgm:cxn modelId="{F97F8CCF-3DB6-4864-B959-6697B535416F}" type="presParOf" srcId="{6FFC80B2-165A-4785-963F-28B36E8D1EC1}" destId="{657D3060-4CA6-4D63-876A-1FC7852F54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0CF900-AE50-4A35-B8D6-7952A61B3B8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19E02C7-4DC7-4420-8D1E-3BF072232619}">
      <dgm:prSet phldrT="[نص]"/>
      <dgm:spPr>
        <a:solidFill>
          <a:schemeClr val="bg2">
            <a:lumMod val="25000"/>
          </a:schemeClr>
        </a:solidFill>
      </dgm:spPr>
      <dgm:t>
        <a:bodyPr/>
        <a:lstStyle/>
        <a:p>
          <a:pPr rtl="1"/>
          <a:r>
            <a:rPr lang="ar-SA" dirty="0"/>
            <a:t>أدوات إخراج</a:t>
          </a:r>
        </a:p>
      </dgm:t>
    </dgm:pt>
    <dgm:pt modelId="{92CA8860-78B4-4552-8F32-8D1F5EF93BD9}" type="parTrans" cxnId="{63CED850-DA8A-4E73-8C38-7255F711D610}">
      <dgm:prSet/>
      <dgm:spPr/>
      <dgm:t>
        <a:bodyPr/>
        <a:lstStyle/>
        <a:p>
          <a:pPr rtl="1"/>
          <a:endParaRPr lang="ar-SA"/>
        </a:p>
      </dgm:t>
    </dgm:pt>
    <dgm:pt modelId="{0930A54A-4FDC-4083-BD01-81B12DCEAB78}" type="sibTrans" cxnId="{63CED850-DA8A-4E73-8C38-7255F711D610}">
      <dgm:prSet/>
      <dgm:spPr/>
      <dgm:t>
        <a:bodyPr/>
        <a:lstStyle/>
        <a:p>
          <a:pPr rtl="1"/>
          <a:endParaRPr lang="ar-SA"/>
        </a:p>
      </dgm:t>
    </dgm:pt>
    <dgm:pt modelId="{343B70CE-002A-41E3-AE00-2FF8E0FFC1EF}">
      <dgm:prSet phldrT="[نص]"/>
      <dgm:spPr>
        <a:solidFill>
          <a:schemeClr val="bg2">
            <a:lumMod val="25000"/>
          </a:schemeClr>
        </a:solidFill>
      </dgm:spPr>
      <dgm:t>
        <a:bodyPr/>
        <a:lstStyle/>
        <a:p>
          <a:pPr rtl="1"/>
          <a:r>
            <a:rPr lang="ar-SA" dirty="0"/>
            <a:t>أدوات إدخال</a:t>
          </a:r>
        </a:p>
      </dgm:t>
    </dgm:pt>
    <dgm:pt modelId="{C455437F-C7AF-4962-B02F-E6C9DAB5F7F5}" type="parTrans" cxnId="{0AD6B250-8764-4F37-88C4-8422D6BE646C}">
      <dgm:prSet/>
      <dgm:spPr/>
      <dgm:t>
        <a:bodyPr/>
        <a:lstStyle/>
        <a:p>
          <a:pPr rtl="1"/>
          <a:endParaRPr lang="ar-SA"/>
        </a:p>
      </dgm:t>
    </dgm:pt>
    <dgm:pt modelId="{E69427C8-F4F7-4111-ABD1-DD78F0B95513}" type="sibTrans" cxnId="{0AD6B250-8764-4F37-88C4-8422D6BE646C}">
      <dgm:prSet/>
      <dgm:spPr/>
      <dgm:t>
        <a:bodyPr/>
        <a:lstStyle/>
        <a:p>
          <a:pPr rtl="1"/>
          <a:endParaRPr lang="ar-SA"/>
        </a:p>
      </dgm:t>
    </dgm:pt>
    <dgm:pt modelId="{A6607C7E-9192-48A3-B617-6B01C1C59B88}">
      <dgm:prSet phldrT="[نص]"/>
      <dgm:spPr>
        <a:solidFill>
          <a:srgbClr val="FF4F5A"/>
        </a:solidFill>
      </dgm:spPr>
      <dgm:t>
        <a:bodyPr/>
        <a:lstStyle/>
        <a:p>
          <a:pPr rtl="1"/>
          <a:r>
            <a:rPr lang="ar-SA" dirty="0">
              <a:solidFill>
                <a:srgbClr val="1A2E35"/>
              </a:solidFill>
            </a:rPr>
            <a:t>أدوات البرمجة في </a:t>
          </a:r>
          <a:r>
            <a:rPr lang="en-US" dirty="0">
              <a:solidFill>
                <a:srgbClr val="1A2E35"/>
              </a:solidFill>
            </a:rPr>
            <a:t>NSB</a:t>
          </a:r>
          <a:endParaRPr lang="ar-SA" dirty="0">
            <a:solidFill>
              <a:srgbClr val="1A2E35"/>
            </a:solidFill>
          </a:endParaRPr>
        </a:p>
      </dgm:t>
    </dgm:pt>
    <dgm:pt modelId="{53F2457B-29E8-4AD9-AF9C-4BA024207C77}" type="sibTrans" cxnId="{79040000-5528-41E1-A50F-E742A5B9F1C6}">
      <dgm:prSet/>
      <dgm:spPr/>
      <dgm:t>
        <a:bodyPr/>
        <a:lstStyle/>
        <a:p>
          <a:pPr rtl="1"/>
          <a:endParaRPr lang="ar-SA"/>
        </a:p>
      </dgm:t>
    </dgm:pt>
    <dgm:pt modelId="{F84421FB-CA5A-4F17-8DE8-68C4E82364B5}" type="parTrans" cxnId="{79040000-5528-41E1-A50F-E742A5B9F1C6}">
      <dgm:prSet/>
      <dgm:spPr/>
      <dgm:t>
        <a:bodyPr/>
        <a:lstStyle/>
        <a:p>
          <a:pPr rtl="1"/>
          <a:endParaRPr lang="ar-SA"/>
        </a:p>
      </dgm:t>
    </dgm:pt>
    <dgm:pt modelId="{CC4370B0-1222-463A-82C6-30492C414AC0}" type="pres">
      <dgm:prSet presAssocID="{830CF900-AE50-4A35-B8D6-7952A61B3B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0B585AE-FB6A-448E-88E9-552C820B09AE}" type="pres">
      <dgm:prSet presAssocID="{A6607C7E-9192-48A3-B617-6B01C1C59B88}" presName="hierRoot1" presStyleCnt="0">
        <dgm:presLayoutVars>
          <dgm:hierBranch val="init"/>
        </dgm:presLayoutVars>
      </dgm:prSet>
      <dgm:spPr/>
    </dgm:pt>
    <dgm:pt modelId="{C195E04D-51D2-49F4-8F2F-FA150ADC87E3}" type="pres">
      <dgm:prSet presAssocID="{A6607C7E-9192-48A3-B617-6B01C1C59B88}" presName="rootComposite1" presStyleCnt="0"/>
      <dgm:spPr/>
    </dgm:pt>
    <dgm:pt modelId="{7E59C7DC-5A0B-4B6B-B4A0-50079B848338}" type="pres">
      <dgm:prSet presAssocID="{A6607C7E-9192-48A3-B617-6B01C1C59B88}" presName="rootText1" presStyleLbl="node0" presStyleIdx="0" presStyleCnt="1" custScaleX="582025" custLinFactNeighborY="-4068">
        <dgm:presLayoutVars>
          <dgm:chPref val="3"/>
        </dgm:presLayoutVars>
      </dgm:prSet>
      <dgm:spPr/>
    </dgm:pt>
    <dgm:pt modelId="{D6566286-9775-4562-8361-7C16845F4D35}" type="pres">
      <dgm:prSet presAssocID="{A6607C7E-9192-48A3-B617-6B01C1C59B88}" presName="rootConnector1" presStyleLbl="node1" presStyleIdx="0" presStyleCnt="0"/>
      <dgm:spPr/>
    </dgm:pt>
    <dgm:pt modelId="{1B66F2F2-E167-4E12-B4DA-9339A2FE5C65}" type="pres">
      <dgm:prSet presAssocID="{A6607C7E-9192-48A3-B617-6B01C1C59B88}" presName="hierChild2" presStyleCnt="0"/>
      <dgm:spPr/>
    </dgm:pt>
    <dgm:pt modelId="{0F2E559E-25EA-4B91-976B-913EBCC08D39}" type="pres">
      <dgm:prSet presAssocID="{92CA8860-78B4-4552-8F32-8D1F5EF93BD9}" presName="Name37" presStyleLbl="parChTrans1D2" presStyleIdx="0" presStyleCnt="2"/>
      <dgm:spPr/>
    </dgm:pt>
    <dgm:pt modelId="{0ECF1984-11CC-46F3-9373-C4E32889FDC8}" type="pres">
      <dgm:prSet presAssocID="{719E02C7-4DC7-4420-8D1E-3BF072232619}" presName="hierRoot2" presStyleCnt="0">
        <dgm:presLayoutVars>
          <dgm:hierBranch val="init"/>
        </dgm:presLayoutVars>
      </dgm:prSet>
      <dgm:spPr/>
    </dgm:pt>
    <dgm:pt modelId="{07DB9594-9137-457A-8BEF-9A40DC5FA46D}" type="pres">
      <dgm:prSet presAssocID="{719E02C7-4DC7-4420-8D1E-3BF072232619}" presName="rootComposite" presStyleCnt="0"/>
      <dgm:spPr/>
    </dgm:pt>
    <dgm:pt modelId="{9C1D615E-8D16-4505-89E2-2B64A062D85D}" type="pres">
      <dgm:prSet presAssocID="{719E02C7-4DC7-4420-8D1E-3BF072232619}" presName="rootText" presStyleLbl="node2" presStyleIdx="0" presStyleCnt="2" custLinFactX="-61112" custLinFactNeighborX="-100000" custLinFactNeighborY="3460">
        <dgm:presLayoutVars>
          <dgm:chPref val="3"/>
        </dgm:presLayoutVars>
      </dgm:prSet>
      <dgm:spPr/>
    </dgm:pt>
    <dgm:pt modelId="{2DB9CF75-F68B-4047-8D18-84843605560A}" type="pres">
      <dgm:prSet presAssocID="{719E02C7-4DC7-4420-8D1E-3BF072232619}" presName="rootConnector" presStyleLbl="node2" presStyleIdx="0" presStyleCnt="2"/>
      <dgm:spPr/>
    </dgm:pt>
    <dgm:pt modelId="{BB2C0E68-E448-41A5-8087-EB2E7549CD9C}" type="pres">
      <dgm:prSet presAssocID="{719E02C7-4DC7-4420-8D1E-3BF072232619}" presName="hierChild4" presStyleCnt="0"/>
      <dgm:spPr/>
    </dgm:pt>
    <dgm:pt modelId="{93D4D2C2-77E9-4C91-AB83-5C39EE3FB5D0}" type="pres">
      <dgm:prSet presAssocID="{719E02C7-4DC7-4420-8D1E-3BF072232619}" presName="hierChild5" presStyleCnt="0"/>
      <dgm:spPr/>
    </dgm:pt>
    <dgm:pt modelId="{9A796FC6-1787-42F1-A106-01D58258C2DF}" type="pres">
      <dgm:prSet presAssocID="{C455437F-C7AF-4962-B02F-E6C9DAB5F7F5}" presName="Name37" presStyleLbl="parChTrans1D2" presStyleIdx="1" presStyleCnt="2"/>
      <dgm:spPr/>
    </dgm:pt>
    <dgm:pt modelId="{B8AA8D96-72B8-43CE-ABAB-E57AED33443C}" type="pres">
      <dgm:prSet presAssocID="{343B70CE-002A-41E3-AE00-2FF8E0FFC1EF}" presName="hierRoot2" presStyleCnt="0">
        <dgm:presLayoutVars>
          <dgm:hierBranch val="init"/>
        </dgm:presLayoutVars>
      </dgm:prSet>
      <dgm:spPr/>
    </dgm:pt>
    <dgm:pt modelId="{51B040F7-304B-432A-BB9E-823EF50916CB}" type="pres">
      <dgm:prSet presAssocID="{343B70CE-002A-41E3-AE00-2FF8E0FFC1EF}" presName="rootComposite" presStyleCnt="0"/>
      <dgm:spPr/>
    </dgm:pt>
    <dgm:pt modelId="{3886C9C9-7E26-4516-ACE6-871551586260}" type="pres">
      <dgm:prSet presAssocID="{343B70CE-002A-41E3-AE00-2FF8E0FFC1EF}" presName="rootText" presStyleLbl="node2" presStyleIdx="1" presStyleCnt="2" custLinFactX="54407" custLinFactNeighborX="100000" custLinFactNeighborY="6357">
        <dgm:presLayoutVars>
          <dgm:chPref val="3"/>
        </dgm:presLayoutVars>
      </dgm:prSet>
      <dgm:spPr/>
    </dgm:pt>
    <dgm:pt modelId="{A6ABB822-0A96-40FA-B89D-79B90F7DF6F9}" type="pres">
      <dgm:prSet presAssocID="{343B70CE-002A-41E3-AE00-2FF8E0FFC1EF}" presName="rootConnector" presStyleLbl="node2" presStyleIdx="1" presStyleCnt="2"/>
      <dgm:spPr/>
    </dgm:pt>
    <dgm:pt modelId="{D19B4527-DDAF-457A-BE82-A935670707DE}" type="pres">
      <dgm:prSet presAssocID="{343B70CE-002A-41E3-AE00-2FF8E0FFC1EF}" presName="hierChild4" presStyleCnt="0"/>
      <dgm:spPr/>
    </dgm:pt>
    <dgm:pt modelId="{8A39A730-2B8E-4C5F-B4EE-DD63C2437859}" type="pres">
      <dgm:prSet presAssocID="{343B70CE-002A-41E3-AE00-2FF8E0FFC1EF}" presName="hierChild5" presStyleCnt="0"/>
      <dgm:spPr/>
    </dgm:pt>
    <dgm:pt modelId="{8028D53A-5B1A-4C52-87C6-63A9080AC8D4}" type="pres">
      <dgm:prSet presAssocID="{A6607C7E-9192-48A3-B617-6B01C1C59B88}" presName="hierChild3" presStyleCnt="0"/>
      <dgm:spPr/>
    </dgm:pt>
  </dgm:ptLst>
  <dgm:cxnLst>
    <dgm:cxn modelId="{79040000-5528-41E1-A50F-E742A5B9F1C6}" srcId="{830CF900-AE50-4A35-B8D6-7952A61B3B8D}" destId="{A6607C7E-9192-48A3-B617-6B01C1C59B88}" srcOrd="0" destOrd="0" parTransId="{F84421FB-CA5A-4F17-8DE8-68C4E82364B5}" sibTransId="{53F2457B-29E8-4AD9-AF9C-4BA024207C77}"/>
    <dgm:cxn modelId="{E1F91A18-8EEF-4AE9-8171-1D3CA1BFDBC3}" type="presOf" srcId="{343B70CE-002A-41E3-AE00-2FF8E0FFC1EF}" destId="{A6ABB822-0A96-40FA-B89D-79B90F7DF6F9}" srcOrd="1" destOrd="0" presId="urn:microsoft.com/office/officeart/2005/8/layout/orgChart1"/>
    <dgm:cxn modelId="{921C6E25-C6EB-421A-BC66-3D4E01F96D06}" type="presOf" srcId="{A6607C7E-9192-48A3-B617-6B01C1C59B88}" destId="{7E59C7DC-5A0B-4B6B-B4A0-50079B848338}" srcOrd="0" destOrd="0" presId="urn:microsoft.com/office/officeart/2005/8/layout/orgChart1"/>
    <dgm:cxn modelId="{51C7C229-7F38-4454-9F09-9AFDD4AAEE1A}" type="presOf" srcId="{92CA8860-78B4-4552-8F32-8D1F5EF93BD9}" destId="{0F2E559E-25EA-4B91-976B-913EBCC08D39}" srcOrd="0" destOrd="0" presId="urn:microsoft.com/office/officeart/2005/8/layout/orgChart1"/>
    <dgm:cxn modelId="{82A05E3B-199A-4E36-9F71-DD715856CC49}" type="presOf" srcId="{719E02C7-4DC7-4420-8D1E-3BF072232619}" destId="{2DB9CF75-F68B-4047-8D18-84843605560A}" srcOrd="1" destOrd="0" presId="urn:microsoft.com/office/officeart/2005/8/layout/orgChart1"/>
    <dgm:cxn modelId="{0AD6B250-8764-4F37-88C4-8422D6BE646C}" srcId="{A6607C7E-9192-48A3-B617-6B01C1C59B88}" destId="{343B70CE-002A-41E3-AE00-2FF8E0FFC1EF}" srcOrd="1" destOrd="0" parTransId="{C455437F-C7AF-4962-B02F-E6C9DAB5F7F5}" sibTransId="{E69427C8-F4F7-4111-ABD1-DD78F0B95513}"/>
    <dgm:cxn modelId="{63CED850-DA8A-4E73-8C38-7255F711D610}" srcId="{A6607C7E-9192-48A3-B617-6B01C1C59B88}" destId="{719E02C7-4DC7-4420-8D1E-3BF072232619}" srcOrd="0" destOrd="0" parTransId="{92CA8860-78B4-4552-8F32-8D1F5EF93BD9}" sibTransId="{0930A54A-4FDC-4083-BD01-81B12DCEAB78}"/>
    <dgm:cxn modelId="{7240B553-185C-4886-91C2-E45D4390AC42}" type="presOf" srcId="{830CF900-AE50-4A35-B8D6-7952A61B3B8D}" destId="{CC4370B0-1222-463A-82C6-30492C414AC0}" srcOrd="0" destOrd="0" presId="urn:microsoft.com/office/officeart/2005/8/layout/orgChart1"/>
    <dgm:cxn modelId="{7CEE11BD-FEDB-47A3-BF6B-FB1FBF61827E}" type="presOf" srcId="{719E02C7-4DC7-4420-8D1E-3BF072232619}" destId="{9C1D615E-8D16-4505-89E2-2B64A062D85D}" srcOrd="0" destOrd="0" presId="urn:microsoft.com/office/officeart/2005/8/layout/orgChart1"/>
    <dgm:cxn modelId="{33478DE4-582A-4777-8581-B2C3038D025F}" type="presOf" srcId="{343B70CE-002A-41E3-AE00-2FF8E0FFC1EF}" destId="{3886C9C9-7E26-4516-ACE6-871551586260}" srcOrd="0" destOrd="0" presId="urn:microsoft.com/office/officeart/2005/8/layout/orgChart1"/>
    <dgm:cxn modelId="{E03019E5-7B99-412A-BD04-6979B91514E3}" type="presOf" srcId="{A6607C7E-9192-48A3-B617-6B01C1C59B88}" destId="{D6566286-9775-4562-8361-7C16845F4D35}" srcOrd="1" destOrd="0" presId="urn:microsoft.com/office/officeart/2005/8/layout/orgChart1"/>
    <dgm:cxn modelId="{D98F6EFA-71DD-47AF-A840-23213E9CD997}" type="presOf" srcId="{C455437F-C7AF-4962-B02F-E6C9DAB5F7F5}" destId="{9A796FC6-1787-42F1-A106-01D58258C2DF}" srcOrd="0" destOrd="0" presId="urn:microsoft.com/office/officeart/2005/8/layout/orgChart1"/>
    <dgm:cxn modelId="{80B1B41F-F3F0-4CD7-83D7-0CC91C54A5FF}" type="presParOf" srcId="{CC4370B0-1222-463A-82C6-30492C414AC0}" destId="{90B585AE-FB6A-448E-88E9-552C820B09AE}" srcOrd="0" destOrd="0" presId="urn:microsoft.com/office/officeart/2005/8/layout/orgChart1"/>
    <dgm:cxn modelId="{938D3B04-B79B-42B8-973D-95CEC8B9359A}" type="presParOf" srcId="{90B585AE-FB6A-448E-88E9-552C820B09AE}" destId="{C195E04D-51D2-49F4-8F2F-FA150ADC87E3}" srcOrd="0" destOrd="0" presId="urn:microsoft.com/office/officeart/2005/8/layout/orgChart1"/>
    <dgm:cxn modelId="{265FC710-A8F7-4D11-BCE6-91877E0F8888}" type="presParOf" srcId="{C195E04D-51D2-49F4-8F2F-FA150ADC87E3}" destId="{7E59C7DC-5A0B-4B6B-B4A0-50079B848338}" srcOrd="0" destOrd="0" presId="urn:microsoft.com/office/officeart/2005/8/layout/orgChart1"/>
    <dgm:cxn modelId="{9070E3CB-2928-4A6C-846D-6A11025B6B92}" type="presParOf" srcId="{C195E04D-51D2-49F4-8F2F-FA150ADC87E3}" destId="{D6566286-9775-4562-8361-7C16845F4D35}" srcOrd="1" destOrd="0" presId="urn:microsoft.com/office/officeart/2005/8/layout/orgChart1"/>
    <dgm:cxn modelId="{26A1E151-0B48-41C3-8BCF-10B34194A60A}" type="presParOf" srcId="{90B585AE-FB6A-448E-88E9-552C820B09AE}" destId="{1B66F2F2-E167-4E12-B4DA-9339A2FE5C65}" srcOrd="1" destOrd="0" presId="urn:microsoft.com/office/officeart/2005/8/layout/orgChart1"/>
    <dgm:cxn modelId="{0DEC150D-D2E4-4CBA-8ACC-22D0E5EAFE43}" type="presParOf" srcId="{1B66F2F2-E167-4E12-B4DA-9339A2FE5C65}" destId="{0F2E559E-25EA-4B91-976B-913EBCC08D39}" srcOrd="0" destOrd="0" presId="urn:microsoft.com/office/officeart/2005/8/layout/orgChart1"/>
    <dgm:cxn modelId="{6959FEED-AFB0-47B7-9E22-F166B6E6C261}" type="presParOf" srcId="{1B66F2F2-E167-4E12-B4DA-9339A2FE5C65}" destId="{0ECF1984-11CC-46F3-9373-C4E32889FDC8}" srcOrd="1" destOrd="0" presId="urn:microsoft.com/office/officeart/2005/8/layout/orgChart1"/>
    <dgm:cxn modelId="{770EE5C1-13A1-4AA9-AAED-4D4B8AB0D516}" type="presParOf" srcId="{0ECF1984-11CC-46F3-9373-C4E32889FDC8}" destId="{07DB9594-9137-457A-8BEF-9A40DC5FA46D}" srcOrd="0" destOrd="0" presId="urn:microsoft.com/office/officeart/2005/8/layout/orgChart1"/>
    <dgm:cxn modelId="{A6D59C38-09DD-453F-9132-1AFB597A06DC}" type="presParOf" srcId="{07DB9594-9137-457A-8BEF-9A40DC5FA46D}" destId="{9C1D615E-8D16-4505-89E2-2B64A062D85D}" srcOrd="0" destOrd="0" presId="urn:microsoft.com/office/officeart/2005/8/layout/orgChart1"/>
    <dgm:cxn modelId="{1A1657AC-B480-4DA8-A712-0C36D41BF2B0}" type="presParOf" srcId="{07DB9594-9137-457A-8BEF-9A40DC5FA46D}" destId="{2DB9CF75-F68B-4047-8D18-84843605560A}" srcOrd="1" destOrd="0" presId="urn:microsoft.com/office/officeart/2005/8/layout/orgChart1"/>
    <dgm:cxn modelId="{E4D05DFC-EB3A-4C65-B9E1-9B26009EB8FB}" type="presParOf" srcId="{0ECF1984-11CC-46F3-9373-C4E32889FDC8}" destId="{BB2C0E68-E448-41A5-8087-EB2E7549CD9C}" srcOrd="1" destOrd="0" presId="urn:microsoft.com/office/officeart/2005/8/layout/orgChart1"/>
    <dgm:cxn modelId="{A7E1F68F-26EE-43FA-87C2-66C37F0A6921}" type="presParOf" srcId="{0ECF1984-11CC-46F3-9373-C4E32889FDC8}" destId="{93D4D2C2-77E9-4C91-AB83-5C39EE3FB5D0}" srcOrd="2" destOrd="0" presId="urn:microsoft.com/office/officeart/2005/8/layout/orgChart1"/>
    <dgm:cxn modelId="{96D81718-F3D3-4676-A786-94C25C8570C0}" type="presParOf" srcId="{1B66F2F2-E167-4E12-B4DA-9339A2FE5C65}" destId="{9A796FC6-1787-42F1-A106-01D58258C2DF}" srcOrd="2" destOrd="0" presId="urn:microsoft.com/office/officeart/2005/8/layout/orgChart1"/>
    <dgm:cxn modelId="{57F59BC3-897F-42AB-96FF-1EA93453C857}" type="presParOf" srcId="{1B66F2F2-E167-4E12-B4DA-9339A2FE5C65}" destId="{B8AA8D96-72B8-43CE-ABAB-E57AED33443C}" srcOrd="3" destOrd="0" presId="urn:microsoft.com/office/officeart/2005/8/layout/orgChart1"/>
    <dgm:cxn modelId="{E34E9932-99A0-4501-873E-BAAE60782CEE}" type="presParOf" srcId="{B8AA8D96-72B8-43CE-ABAB-E57AED33443C}" destId="{51B040F7-304B-432A-BB9E-823EF50916CB}" srcOrd="0" destOrd="0" presId="urn:microsoft.com/office/officeart/2005/8/layout/orgChart1"/>
    <dgm:cxn modelId="{027750F4-D1A5-4BAF-9C45-07136D806741}" type="presParOf" srcId="{51B040F7-304B-432A-BB9E-823EF50916CB}" destId="{3886C9C9-7E26-4516-ACE6-871551586260}" srcOrd="0" destOrd="0" presId="urn:microsoft.com/office/officeart/2005/8/layout/orgChart1"/>
    <dgm:cxn modelId="{8388A9E9-D484-4ACE-9E4C-ED189A3ACB20}" type="presParOf" srcId="{51B040F7-304B-432A-BB9E-823EF50916CB}" destId="{A6ABB822-0A96-40FA-B89D-79B90F7DF6F9}" srcOrd="1" destOrd="0" presId="urn:microsoft.com/office/officeart/2005/8/layout/orgChart1"/>
    <dgm:cxn modelId="{0677E9F1-7BCF-45CC-936F-E0E176F678D7}" type="presParOf" srcId="{B8AA8D96-72B8-43CE-ABAB-E57AED33443C}" destId="{D19B4527-DDAF-457A-BE82-A935670707DE}" srcOrd="1" destOrd="0" presId="urn:microsoft.com/office/officeart/2005/8/layout/orgChart1"/>
    <dgm:cxn modelId="{E23CB59D-3A17-4E78-9DDC-FCBAADFC87AA}" type="presParOf" srcId="{B8AA8D96-72B8-43CE-ABAB-E57AED33443C}" destId="{8A39A730-2B8E-4C5F-B4EE-DD63C2437859}" srcOrd="2" destOrd="0" presId="urn:microsoft.com/office/officeart/2005/8/layout/orgChart1"/>
    <dgm:cxn modelId="{A0ECADE9-DDBF-4929-B4D8-B4BA4117FCAC}" type="presParOf" srcId="{90B585AE-FB6A-448E-88E9-552C820B09AE}" destId="{8028D53A-5B1A-4C52-87C6-63A9080AC8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60B84-64AA-42A1-93BC-B94BF1726243}">
      <dsp:nvSpPr>
        <dsp:cNvPr id="0" name=""/>
        <dsp:cNvSpPr/>
      </dsp:nvSpPr>
      <dsp:spPr>
        <a:xfrm>
          <a:off x="2313" y="570686"/>
          <a:ext cx="2255445" cy="885099"/>
        </a:xfrm>
        <a:prstGeom prst="rect">
          <a:avLst/>
        </a:prstGeom>
        <a:solidFill>
          <a:schemeClr val="tx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b="1" i="0" u="none" strike="noStrike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الأجهزة كبيرة  الحجم(بورد)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2313" y="570686"/>
        <a:ext cx="2255445" cy="885099"/>
      </dsp:txXfrm>
    </dsp:sp>
    <dsp:sp modelId="{2F83D839-7735-4288-816C-4F35EAA541A1}">
      <dsp:nvSpPr>
        <dsp:cNvPr id="0" name=""/>
        <dsp:cNvSpPr/>
      </dsp:nvSpPr>
      <dsp:spPr>
        <a:xfrm>
          <a:off x="2313" y="1455786"/>
          <a:ext cx="2255445" cy="1098000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ct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500" b="1" kern="1200" dirty="0"/>
            <a:t>السبورة الذكية </a:t>
          </a:r>
          <a:endParaRPr lang="en-US" sz="2500" b="1" kern="1200" dirty="0"/>
        </a:p>
      </dsp:txBody>
      <dsp:txXfrm>
        <a:off x="2313" y="1455786"/>
        <a:ext cx="2255445" cy="1098000"/>
      </dsp:txXfrm>
    </dsp:sp>
    <dsp:sp modelId="{8B33ED81-528D-427C-8DFC-BE8E57733F3F}">
      <dsp:nvSpPr>
        <dsp:cNvPr id="0" name=""/>
        <dsp:cNvSpPr/>
      </dsp:nvSpPr>
      <dsp:spPr>
        <a:xfrm>
          <a:off x="2535787" y="577033"/>
          <a:ext cx="2255445" cy="885099"/>
        </a:xfrm>
        <a:prstGeom prst="rect">
          <a:avLst/>
        </a:prstGeom>
        <a:solidFill>
          <a:schemeClr val="tx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b="1" i="0" u="none" strike="noStrike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الأجهزة متوسطة الحجم(باد)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2535787" y="577033"/>
        <a:ext cx="2255445" cy="885099"/>
      </dsp:txXfrm>
    </dsp:sp>
    <dsp:sp modelId="{3E8F7548-B871-42B4-B81E-775B804634F0}">
      <dsp:nvSpPr>
        <dsp:cNvPr id="0" name=""/>
        <dsp:cNvSpPr/>
      </dsp:nvSpPr>
      <dsp:spPr>
        <a:xfrm>
          <a:off x="2573521" y="1455786"/>
          <a:ext cx="2255445" cy="1098000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b="1" kern="1200" dirty="0"/>
            <a:t>الحاسب المحمول</a:t>
          </a:r>
          <a:endParaRPr lang="en-US" sz="1800" b="1" kern="1200" dirty="0"/>
        </a:p>
        <a:p>
          <a:pPr marL="171450" lvl="1" indent="-171450" algn="ct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b="1" kern="1200" dirty="0"/>
            <a:t>الحاسب المتحول</a:t>
          </a:r>
          <a:endParaRPr lang="en-US" sz="1800" b="1" kern="1200" dirty="0"/>
        </a:p>
      </dsp:txBody>
      <dsp:txXfrm>
        <a:off x="2573521" y="1455786"/>
        <a:ext cx="2255445" cy="1098000"/>
      </dsp:txXfrm>
    </dsp:sp>
    <dsp:sp modelId="{3454515A-2C07-42E0-85FB-D4BD7028E6A4}">
      <dsp:nvSpPr>
        <dsp:cNvPr id="0" name=""/>
        <dsp:cNvSpPr/>
      </dsp:nvSpPr>
      <dsp:spPr>
        <a:xfrm>
          <a:off x="5106995" y="577033"/>
          <a:ext cx="2255445" cy="885099"/>
        </a:xfrm>
        <a:prstGeom prst="rect">
          <a:avLst/>
        </a:prstGeom>
        <a:solidFill>
          <a:schemeClr val="tx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b="1" i="0" u="none" strike="noStrike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الأجهزة صغيرة الحجم(تاب)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5106995" y="577033"/>
        <a:ext cx="2255445" cy="885099"/>
      </dsp:txXfrm>
    </dsp:sp>
    <dsp:sp modelId="{657D3060-4CA6-4D63-876A-1FC7852F54A7}">
      <dsp:nvSpPr>
        <dsp:cNvPr id="0" name=""/>
        <dsp:cNvSpPr/>
      </dsp:nvSpPr>
      <dsp:spPr>
        <a:xfrm>
          <a:off x="5103860" y="1479557"/>
          <a:ext cx="2255445" cy="1098000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ct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500" b="1" kern="1200" dirty="0"/>
            <a:t>بطاقات الذكية</a:t>
          </a:r>
          <a:endParaRPr lang="en-US" sz="2500" b="1" kern="1200" dirty="0"/>
        </a:p>
        <a:p>
          <a:pPr marL="228600" lvl="1" indent="-228600" algn="ct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500" b="1" kern="1200" dirty="0"/>
            <a:t>الهواتف الذكية</a:t>
          </a:r>
          <a:endParaRPr lang="en-US" sz="2500" b="1" kern="1200" dirty="0"/>
        </a:p>
      </dsp:txBody>
      <dsp:txXfrm>
        <a:off x="5103860" y="1479557"/>
        <a:ext cx="2255445" cy="109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96FC6-1787-42F1-A106-01D58258C2DF}">
      <dsp:nvSpPr>
        <dsp:cNvPr id="0" name=""/>
        <dsp:cNvSpPr/>
      </dsp:nvSpPr>
      <dsp:spPr>
        <a:xfrm>
          <a:off x="4320480" y="741000"/>
          <a:ext cx="3184922" cy="315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488"/>
              </a:lnTo>
              <a:lnTo>
                <a:pt x="3184922" y="159488"/>
              </a:lnTo>
              <a:lnTo>
                <a:pt x="3184922" y="3150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E559E-25EA-4B91-976B-913EBCC08D39}">
      <dsp:nvSpPr>
        <dsp:cNvPr id="0" name=""/>
        <dsp:cNvSpPr/>
      </dsp:nvSpPr>
      <dsp:spPr>
        <a:xfrm>
          <a:off x="1036188" y="741000"/>
          <a:ext cx="3284291" cy="315098"/>
        </a:xfrm>
        <a:custGeom>
          <a:avLst/>
          <a:gdLst/>
          <a:ahLst/>
          <a:cxnLst/>
          <a:rect l="0" t="0" r="0" b="0"/>
          <a:pathLst>
            <a:path>
              <a:moveTo>
                <a:pt x="3284291" y="0"/>
              </a:moveTo>
              <a:lnTo>
                <a:pt x="3284291" y="159488"/>
              </a:lnTo>
              <a:lnTo>
                <a:pt x="0" y="159488"/>
              </a:lnTo>
              <a:lnTo>
                <a:pt x="0" y="3150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9C7DC-5A0B-4B6B-B4A0-50079B848338}">
      <dsp:nvSpPr>
        <dsp:cNvPr id="0" name=""/>
        <dsp:cNvSpPr/>
      </dsp:nvSpPr>
      <dsp:spPr>
        <a:xfrm>
          <a:off x="7673" y="0"/>
          <a:ext cx="8625613" cy="741000"/>
        </a:xfrm>
        <a:prstGeom prst="rect">
          <a:avLst/>
        </a:prstGeom>
        <a:solidFill>
          <a:srgbClr val="FF4F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solidFill>
                <a:srgbClr val="1A2E35"/>
              </a:solidFill>
            </a:rPr>
            <a:t>أدوات البرمجة في </a:t>
          </a:r>
          <a:r>
            <a:rPr lang="en-US" sz="2700" kern="1200" dirty="0">
              <a:solidFill>
                <a:srgbClr val="1A2E35"/>
              </a:solidFill>
            </a:rPr>
            <a:t>NSB</a:t>
          </a:r>
          <a:endParaRPr lang="ar-SA" sz="2700" kern="1200" dirty="0">
            <a:solidFill>
              <a:srgbClr val="1A2E35"/>
            </a:solidFill>
          </a:endParaRPr>
        </a:p>
      </dsp:txBody>
      <dsp:txXfrm>
        <a:off x="7673" y="0"/>
        <a:ext cx="8625613" cy="741000"/>
      </dsp:txXfrm>
    </dsp:sp>
    <dsp:sp modelId="{9C1D615E-8D16-4505-89E2-2B64A062D85D}">
      <dsp:nvSpPr>
        <dsp:cNvPr id="0" name=""/>
        <dsp:cNvSpPr/>
      </dsp:nvSpPr>
      <dsp:spPr>
        <a:xfrm>
          <a:off x="295188" y="1056098"/>
          <a:ext cx="1482000" cy="741000"/>
        </a:xfrm>
        <a:prstGeom prst="rect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أدوات إخراج</a:t>
          </a:r>
        </a:p>
      </dsp:txBody>
      <dsp:txXfrm>
        <a:off x="295188" y="1056098"/>
        <a:ext cx="1482000" cy="741000"/>
      </dsp:txXfrm>
    </dsp:sp>
    <dsp:sp modelId="{3886C9C9-7E26-4516-ACE6-871551586260}">
      <dsp:nvSpPr>
        <dsp:cNvPr id="0" name=""/>
        <dsp:cNvSpPr/>
      </dsp:nvSpPr>
      <dsp:spPr>
        <a:xfrm>
          <a:off x="6764402" y="1056098"/>
          <a:ext cx="1482000" cy="741000"/>
        </a:xfrm>
        <a:prstGeom prst="rect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أدوات إدخال</a:t>
          </a:r>
        </a:p>
      </dsp:txBody>
      <dsp:txXfrm>
        <a:off x="6764402" y="1056098"/>
        <a:ext cx="1482000" cy="741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CD13F-9E93-4C57-A5BD-336347054114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B5BEB-1ADB-49FA-9859-ABF84DA6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8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D9606-6FF7-49AF-A412-4D6AB767DFC4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AE7AE-FCBF-419F-971E-04B351FA8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4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173D3BC8-38D3-4470-BA2B-0DFC33619565}"/>
              </a:ext>
            </a:extLst>
          </p:cNvPr>
          <p:cNvSpPr>
            <a:spLocks/>
          </p:cNvSpPr>
          <p:nvPr userDrawn="1"/>
        </p:nvSpPr>
        <p:spPr bwMode="auto">
          <a:xfrm>
            <a:off x="0" y="4402169"/>
            <a:ext cx="9140827" cy="741368"/>
          </a:xfrm>
          <a:custGeom>
            <a:avLst/>
            <a:gdLst>
              <a:gd name="T0" fmla="*/ 11516 w 11516"/>
              <a:gd name="T1" fmla="*/ 0 h 933"/>
              <a:gd name="T2" fmla="*/ 0 w 11516"/>
              <a:gd name="T3" fmla="*/ 507 h 933"/>
              <a:gd name="T4" fmla="*/ 0 w 11516"/>
              <a:gd name="T5" fmla="*/ 933 h 933"/>
              <a:gd name="T6" fmla="*/ 11516 w 11516"/>
              <a:gd name="T7" fmla="*/ 933 h 933"/>
              <a:gd name="T8" fmla="*/ 11516 w 11516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16" h="933">
                <a:moveTo>
                  <a:pt x="11516" y="0"/>
                </a:moveTo>
                <a:lnTo>
                  <a:pt x="0" y="507"/>
                </a:lnTo>
                <a:lnTo>
                  <a:pt x="0" y="933"/>
                </a:lnTo>
                <a:lnTo>
                  <a:pt x="11516" y="933"/>
                </a:lnTo>
                <a:lnTo>
                  <a:pt x="11516" y="0"/>
                </a:lnTo>
                <a:close/>
              </a:path>
            </a:pathLst>
          </a:custGeom>
          <a:solidFill>
            <a:srgbClr val="FB6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DB021-D228-42DD-B557-5B235C992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"/>
            <a:ext cx="9144000" cy="5142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Table of Contents</a:t>
            </a:r>
            <a:endParaRPr lang="en-US" noProof="0" dirty="0"/>
          </a:p>
        </p:txBody>
      </p:sp>
      <p:sp>
        <p:nvSpPr>
          <p:cNvPr id="45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F30096-E2FA-4C53-8FFA-C198FACBBC31}" type="datetimeFigureOut">
              <a:rPr lang="en-US" noProof="0" smtClean="0"/>
              <a:pPr/>
              <a:t>2/13/2021</a:t>
            </a:fld>
            <a:endParaRPr lang="en-US" noProof="0" dirty="0"/>
          </a:p>
        </p:txBody>
      </p:sp>
      <p:sp>
        <p:nvSpPr>
          <p:cNvPr id="46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47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EDE4C8D4-E0A9-41C9-B620-5D8250E279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1592477"/>
            <a:ext cx="417510" cy="4175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8">
            <a:extLst>
              <a:ext uri="{FF2B5EF4-FFF2-40B4-BE49-F238E27FC236}">
                <a16:creationId xmlns:a16="http://schemas.microsoft.com/office/drawing/2014/main" id="{CCF0A1CC-A35D-4382-95CB-B555EE2BF0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2111819"/>
            <a:ext cx="417510" cy="4175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1">
            <a:extLst>
              <a:ext uri="{FF2B5EF4-FFF2-40B4-BE49-F238E27FC236}">
                <a16:creationId xmlns:a16="http://schemas.microsoft.com/office/drawing/2014/main" id="{D40649B1-C625-45E0-A98C-E7C43CFAC7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2631161"/>
            <a:ext cx="417510" cy="4175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4">
            <a:extLst>
              <a:ext uri="{FF2B5EF4-FFF2-40B4-BE49-F238E27FC236}">
                <a16:creationId xmlns:a16="http://schemas.microsoft.com/office/drawing/2014/main" id="{74384EA3-D836-41BA-90B6-2B453658F9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3150503"/>
            <a:ext cx="417510" cy="4175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7">
            <a:extLst>
              <a:ext uri="{FF2B5EF4-FFF2-40B4-BE49-F238E27FC236}">
                <a16:creationId xmlns:a16="http://schemas.microsoft.com/office/drawing/2014/main" id="{BE379F5C-3A47-4771-BAFB-B5B4CC33BD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76056" y="3669844"/>
            <a:ext cx="417510" cy="4175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028AA69B-A581-4035-9B97-07B35F4C3AB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76056" y="1592476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E9202631-7A14-47C2-9F40-27B92DE44C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76056" y="2109210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 </a:t>
            </a:r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218C7374-8553-47FC-9371-80C12BDCB51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76056" y="2628552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3 </a:t>
            </a:r>
          </a:p>
        </p:txBody>
      </p:sp>
      <p:sp>
        <p:nvSpPr>
          <p:cNvPr id="88" name="Text Placeholder 4">
            <a:extLst>
              <a:ext uri="{FF2B5EF4-FFF2-40B4-BE49-F238E27FC236}">
                <a16:creationId xmlns:a16="http://schemas.microsoft.com/office/drawing/2014/main" id="{36FCD136-C870-499E-B16B-CBD057A4717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76056" y="3150504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4 </a:t>
            </a:r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632E309C-647C-4251-800B-7E4245B52F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76056" y="3669843"/>
            <a:ext cx="417510" cy="41750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5 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538E100F-93AC-4E8A-8B69-D760CF204C1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616594" y="1592476"/>
            <a:ext cx="3070206" cy="417509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91" name="Text Placeholder 4">
            <a:extLst>
              <a:ext uri="{FF2B5EF4-FFF2-40B4-BE49-F238E27FC236}">
                <a16:creationId xmlns:a16="http://schemas.microsoft.com/office/drawing/2014/main" id="{CC205383-96D8-44FA-9CEE-5B834461428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616594" y="2109210"/>
            <a:ext cx="3070206" cy="417509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desired text here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A94082EF-B88E-4B61-83EE-AC555C7AE1D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616594" y="2628552"/>
            <a:ext cx="3070206" cy="417509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93" name="Text Placeholder 4">
            <a:extLst>
              <a:ext uri="{FF2B5EF4-FFF2-40B4-BE49-F238E27FC236}">
                <a16:creationId xmlns:a16="http://schemas.microsoft.com/office/drawing/2014/main" id="{0C08BA12-D121-4F1E-9EB1-1B3902F5BD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616594" y="3150504"/>
            <a:ext cx="3070206" cy="417509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your desired text here</a:t>
            </a:r>
          </a:p>
        </p:txBody>
      </p:sp>
      <p:sp>
        <p:nvSpPr>
          <p:cNvPr id="94" name="Text Placeholder 4">
            <a:extLst>
              <a:ext uri="{FF2B5EF4-FFF2-40B4-BE49-F238E27FC236}">
                <a16:creationId xmlns:a16="http://schemas.microsoft.com/office/drawing/2014/main" id="{DA90FA8A-9DCC-4866-AE7C-DAFDCA51CAF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16594" y="3669843"/>
            <a:ext cx="3070206" cy="417509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</p:spTree>
    <p:extLst>
      <p:ext uri="{BB962C8B-B14F-4D97-AF65-F5344CB8AC3E}">
        <p14:creationId xmlns:p14="http://schemas.microsoft.com/office/powerpoint/2010/main" val="148096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Table of Contents</a:t>
            </a:r>
            <a:endParaRPr lang="en-US" noProof="0" dirty="0"/>
          </a:p>
        </p:txBody>
      </p:sp>
      <p:sp>
        <p:nvSpPr>
          <p:cNvPr id="4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FFF30096-E2FA-4C53-8FFA-C198FACBBC31}" type="datetimeFigureOut">
              <a:rPr lang="en-US" smtClean="0"/>
              <a:pPr/>
              <a:t>2/13/2021</a:t>
            </a:fld>
            <a:endParaRPr lang="en-US" dirty="0"/>
          </a:p>
        </p:txBody>
      </p:sp>
      <p:sp>
        <p:nvSpPr>
          <p:cNvPr id="4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9CAA9BEC-1CD0-422D-B01D-B9BDDF13DF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24128" y="3055247"/>
            <a:ext cx="1084247" cy="10842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36" name="Freeform 40">
            <a:extLst>
              <a:ext uri="{FF2B5EF4-FFF2-40B4-BE49-F238E27FC236}">
                <a16:creationId xmlns:a16="http://schemas.microsoft.com/office/drawing/2014/main" id="{5BADFB08-2572-4A77-823A-9A5346CA0C4E}"/>
              </a:ext>
            </a:extLst>
          </p:cNvPr>
          <p:cNvSpPr>
            <a:spLocks/>
          </p:cNvSpPr>
          <p:nvPr userDrawn="1"/>
        </p:nvSpPr>
        <p:spPr bwMode="auto">
          <a:xfrm>
            <a:off x="4932040" y="3031146"/>
            <a:ext cx="1102121" cy="1102121"/>
          </a:xfrm>
          <a:custGeom>
            <a:avLst/>
            <a:gdLst>
              <a:gd name="T0" fmla="*/ 1600 w 1600"/>
              <a:gd name="T1" fmla="*/ 800 h 1600"/>
              <a:gd name="T2" fmla="*/ 800 w 1600"/>
              <a:gd name="T3" fmla="*/ 1600 h 1600"/>
              <a:gd name="T4" fmla="*/ 800 w 1600"/>
              <a:gd name="T5" fmla="*/ 1600 h 1600"/>
              <a:gd name="T6" fmla="*/ 0 w 1600"/>
              <a:gd name="T7" fmla="*/ 800 h 1600"/>
              <a:gd name="T8" fmla="*/ 800 w 1600"/>
              <a:gd name="T9" fmla="*/ 0 h 1600"/>
              <a:gd name="T10" fmla="*/ 800 w 1600"/>
              <a:gd name="T11" fmla="*/ 0 h 1600"/>
              <a:gd name="T12" fmla="*/ 1600 w 1600"/>
              <a:gd name="T13" fmla="*/ 80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0" h="1600">
                <a:moveTo>
                  <a:pt x="1600" y="800"/>
                </a:moveTo>
                <a:cubicBezTo>
                  <a:pt x="1600" y="1240"/>
                  <a:pt x="1240" y="1600"/>
                  <a:pt x="800" y="1600"/>
                </a:cubicBezTo>
                <a:cubicBezTo>
                  <a:pt x="800" y="1600"/>
                  <a:pt x="800" y="1600"/>
                  <a:pt x="800" y="1600"/>
                </a:cubicBezTo>
                <a:cubicBezTo>
                  <a:pt x="360" y="1600"/>
                  <a:pt x="0" y="1240"/>
                  <a:pt x="0" y="800"/>
                </a:cubicBezTo>
                <a:cubicBezTo>
                  <a:pt x="0" y="360"/>
                  <a:pt x="360" y="0"/>
                  <a:pt x="800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1240" y="0"/>
                  <a:pt x="1600" y="360"/>
                  <a:pt x="1600" y="8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43" name="Freeform 65">
            <a:extLst>
              <a:ext uri="{FF2B5EF4-FFF2-40B4-BE49-F238E27FC236}">
                <a16:creationId xmlns:a16="http://schemas.microsoft.com/office/drawing/2014/main" id="{D16ECB45-5C04-4C49-A265-881FCD29C3B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437021" y="3244322"/>
            <a:ext cx="282774" cy="699407"/>
          </a:xfrm>
          <a:custGeom>
            <a:avLst/>
            <a:gdLst>
              <a:gd name="T0" fmla="*/ 227 w 417"/>
              <a:gd name="T1" fmla="*/ 1033 h 1033"/>
              <a:gd name="T2" fmla="*/ 190 w 417"/>
              <a:gd name="T3" fmla="*/ 1033 h 1033"/>
              <a:gd name="T4" fmla="*/ 123 w 417"/>
              <a:gd name="T5" fmla="*/ 966 h 1033"/>
              <a:gd name="T6" fmla="*/ 138 w 417"/>
              <a:gd name="T7" fmla="*/ 332 h 1033"/>
              <a:gd name="T8" fmla="*/ 0 w 417"/>
              <a:gd name="T9" fmla="*/ 154 h 1033"/>
              <a:gd name="T10" fmla="*/ 102 w 417"/>
              <a:gd name="T11" fmla="*/ 3 h 1033"/>
              <a:gd name="T12" fmla="*/ 105 w 417"/>
              <a:gd name="T13" fmla="*/ 0 h 1033"/>
              <a:gd name="T14" fmla="*/ 130 w 417"/>
              <a:gd name="T15" fmla="*/ 0 h 1033"/>
              <a:gd name="T16" fmla="*/ 130 w 417"/>
              <a:gd name="T17" fmla="*/ 123 h 1033"/>
              <a:gd name="T18" fmla="*/ 169 w 417"/>
              <a:gd name="T19" fmla="*/ 183 h 1033"/>
              <a:gd name="T20" fmla="*/ 248 w 417"/>
              <a:gd name="T21" fmla="*/ 183 h 1033"/>
              <a:gd name="T22" fmla="*/ 288 w 417"/>
              <a:gd name="T23" fmla="*/ 123 h 1033"/>
              <a:gd name="T24" fmla="*/ 288 w 417"/>
              <a:gd name="T25" fmla="*/ 0 h 1033"/>
              <a:gd name="T26" fmla="*/ 312 w 417"/>
              <a:gd name="T27" fmla="*/ 0 h 1033"/>
              <a:gd name="T28" fmla="*/ 315 w 417"/>
              <a:gd name="T29" fmla="*/ 3 h 1033"/>
              <a:gd name="T30" fmla="*/ 417 w 417"/>
              <a:gd name="T31" fmla="*/ 154 h 1033"/>
              <a:gd name="T32" fmla="*/ 279 w 417"/>
              <a:gd name="T33" fmla="*/ 332 h 1033"/>
              <a:gd name="T34" fmla="*/ 294 w 417"/>
              <a:gd name="T35" fmla="*/ 966 h 1033"/>
              <a:gd name="T36" fmla="*/ 227 w 417"/>
              <a:gd name="T37" fmla="*/ 1033 h 1033"/>
              <a:gd name="T38" fmla="*/ 149 w 417"/>
              <a:gd name="T39" fmla="*/ 320 h 1033"/>
              <a:gd name="T40" fmla="*/ 149 w 417"/>
              <a:gd name="T41" fmla="*/ 320 h 1033"/>
              <a:gd name="T42" fmla="*/ 152 w 417"/>
              <a:gd name="T43" fmla="*/ 322 h 1033"/>
              <a:gd name="T44" fmla="*/ 153 w 417"/>
              <a:gd name="T45" fmla="*/ 429 h 1033"/>
              <a:gd name="T46" fmla="*/ 148 w 417"/>
              <a:gd name="T47" fmla="*/ 648 h 1033"/>
              <a:gd name="T48" fmla="*/ 139 w 417"/>
              <a:gd name="T49" fmla="*/ 966 h 1033"/>
              <a:gd name="T50" fmla="*/ 190 w 417"/>
              <a:gd name="T51" fmla="*/ 1017 h 1033"/>
              <a:gd name="T52" fmla="*/ 227 w 417"/>
              <a:gd name="T53" fmla="*/ 1017 h 1033"/>
              <a:gd name="T54" fmla="*/ 278 w 417"/>
              <a:gd name="T55" fmla="*/ 966 h 1033"/>
              <a:gd name="T56" fmla="*/ 270 w 417"/>
              <a:gd name="T57" fmla="*/ 648 h 1033"/>
              <a:gd name="T58" fmla="*/ 264 w 417"/>
              <a:gd name="T59" fmla="*/ 429 h 1033"/>
              <a:gd name="T60" fmla="*/ 266 w 417"/>
              <a:gd name="T61" fmla="*/ 322 h 1033"/>
              <a:gd name="T62" fmla="*/ 268 w 417"/>
              <a:gd name="T63" fmla="*/ 320 h 1033"/>
              <a:gd name="T64" fmla="*/ 401 w 417"/>
              <a:gd name="T65" fmla="*/ 154 h 1033"/>
              <a:gd name="T66" fmla="*/ 305 w 417"/>
              <a:gd name="T67" fmla="*/ 16 h 1033"/>
              <a:gd name="T68" fmla="*/ 304 w 417"/>
              <a:gd name="T69" fmla="*/ 16 h 1033"/>
              <a:gd name="T70" fmla="*/ 304 w 417"/>
              <a:gd name="T71" fmla="*/ 128 h 1033"/>
              <a:gd name="T72" fmla="*/ 256 w 417"/>
              <a:gd name="T73" fmla="*/ 199 h 1033"/>
              <a:gd name="T74" fmla="*/ 161 w 417"/>
              <a:gd name="T75" fmla="*/ 199 h 1033"/>
              <a:gd name="T76" fmla="*/ 114 w 417"/>
              <a:gd name="T77" fmla="*/ 128 h 1033"/>
              <a:gd name="T78" fmla="*/ 114 w 417"/>
              <a:gd name="T79" fmla="*/ 16 h 1033"/>
              <a:gd name="T80" fmla="*/ 112 w 417"/>
              <a:gd name="T81" fmla="*/ 16 h 1033"/>
              <a:gd name="T82" fmla="*/ 16 w 417"/>
              <a:gd name="T83" fmla="*/ 154 h 1033"/>
              <a:gd name="T84" fmla="*/ 149 w 417"/>
              <a:gd name="T85" fmla="*/ 320 h 1033"/>
              <a:gd name="T86" fmla="*/ 209 w 417"/>
              <a:gd name="T87" fmla="*/ 995 h 1033"/>
              <a:gd name="T88" fmla="*/ 179 w 417"/>
              <a:gd name="T89" fmla="*/ 966 h 1033"/>
              <a:gd name="T90" fmla="*/ 209 w 417"/>
              <a:gd name="T91" fmla="*/ 937 h 1033"/>
              <a:gd name="T92" fmla="*/ 238 w 417"/>
              <a:gd name="T93" fmla="*/ 966 h 1033"/>
              <a:gd name="T94" fmla="*/ 209 w 417"/>
              <a:gd name="T95" fmla="*/ 995 h 1033"/>
              <a:gd name="T96" fmla="*/ 209 w 417"/>
              <a:gd name="T97" fmla="*/ 953 h 1033"/>
              <a:gd name="T98" fmla="*/ 195 w 417"/>
              <a:gd name="T99" fmla="*/ 966 h 1033"/>
              <a:gd name="T100" fmla="*/ 209 w 417"/>
              <a:gd name="T101" fmla="*/ 979 h 1033"/>
              <a:gd name="T102" fmla="*/ 222 w 417"/>
              <a:gd name="T103" fmla="*/ 966 h 1033"/>
              <a:gd name="T104" fmla="*/ 209 w 417"/>
              <a:gd name="T105" fmla="*/ 953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17" h="1033">
                <a:moveTo>
                  <a:pt x="227" y="1033"/>
                </a:moveTo>
                <a:cubicBezTo>
                  <a:pt x="190" y="1033"/>
                  <a:pt x="190" y="1033"/>
                  <a:pt x="190" y="1033"/>
                </a:cubicBezTo>
                <a:cubicBezTo>
                  <a:pt x="153" y="1033"/>
                  <a:pt x="123" y="1003"/>
                  <a:pt x="123" y="966"/>
                </a:cubicBezTo>
                <a:cubicBezTo>
                  <a:pt x="128" y="799"/>
                  <a:pt x="139" y="369"/>
                  <a:pt x="138" y="332"/>
                </a:cubicBezTo>
                <a:cubicBezTo>
                  <a:pt x="111" y="304"/>
                  <a:pt x="0" y="191"/>
                  <a:pt x="0" y="154"/>
                </a:cubicBezTo>
                <a:cubicBezTo>
                  <a:pt x="0" y="115"/>
                  <a:pt x="92" y="14"/>
                  <a:pt x="102" y="3"/>
                </a:cubicBezTo>
                <a:cubicBezTo>
                  <a:pt x="105" y="0"/>
                  <a:pt x="105" y="0"/>
                  <a:pt x="105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123"/>
                  <a:pt x="130" y="123"/>
                  <a:pt x="130" y="123"/>
                </a:cubicBezTo>
                <a:cubicBezTo>
                  <a:pt x="169" y="183"/>
                  <a:pt x="169" y="183"/>
                  <a:pt x="169" y="183"/>
                </a:cubicBezTo>
                <a:cubicBezTo>
                  <a:pt x="248" y="183"/>
                  <a:pt x="248" y="183"/>
                  <a:pt x="248" y="183"/>
                </a:cubicBezTo>
                <a:cubicBezTo>
                  <a:pt x="288" y="123"/>
                  <a:pt x="288" y="123"/>
                  <a:pt x="288" y="123"/>
                </a:cubicBezTo>
                <a:cubicBezTo>
                  <a:pt x="288" y="0"/>
                  <a:pt x="288" y="0"/>
                  <a:pt x="288" y="0"/>
                </a:cubicBezTo>
                <a:cubicBezTo>
                  <a:pt x="312" y="0"/>
                  <a:pt x="312" y="0"/>
                  <a:pt x="312" y="0"/>
                </a:cubicBezTo>
                <a:cubicBezTo>
                  <a:pt x="315" y="3"/>
                  <a:pt x="315" y="3"/>
                  <a:pt x="315" y="3"/>
                </a:cubicBezTo>
                <a:cubicBezTo>
                  <a:pt x="325" y="14"/>
                  <a:pt x="417" y="115"/>
                  <a:pt x="417" y="154"/>
                </a:cubicBezTo>
                <a:cubicBezTo>
                  <a:pt x="417" y="191"/>
                  <a:pt x="307" y="304"/>
                  <a:pt x="279" y="332"/>
                </a:cubicBezTo>
                <a:cubicBezTo>
                  <a:pt x="278" y="369"/>
                  <a:pt x="289" y="799"/>
                  <a:pt x="294" y="966"/>
                </a:cubicBezTo>
                <a:cubicBezTo>
                  <a:pt x="294" y="1003"/>
                  <a:pt x="264" y="1033"/>
                  <a:pt x="227" y="1033"/>
                </a:cubicBezTo>
                <a:close/>
                <a:moveTo>
                  <a:pt x="149" y="320"/>
                </a:moveTo>
                <a:cubicBezTo>
                  <a:pt x="149" y="320"/>
                  <a:pt x="149" y="320"/>
                  <a:pt x="149" y="320"/>
                </a:cubicBezTo>
                <a:cubicBezTo>
                  <a:pt x="152" y="322"/>
                  <a:pt x="152" y="322"/>
                  <a:pt x="152" y="322"/>
                </a:cubicBezTo>
                <a:cubicBezTo>
                  <a:pt x="155" y="326"/>
                  <a:pt x="155" y="326"/>
                  <a:pt x="153" y="429"/>
                </a:cubicBezTo>
                <a:cubicBezTo>
                  <a:pt x="152" y="482"/>
                  <a:pt x="150" y="556"/>
                  <a:pt x="148" y="648"/>
                </a:cubicBezTo>
                <a:cubicBezTo>
                  <a:pt x="144" y="806"/>
                  <a:pt x="139" y="965"/>
                  <a:pt x="139" y="966"/>
                </a:cubicBezTo>
                <a:cubicBezTo>
                  <a:pt x="139" y="994"/>
                  <a:pt x="162" y="1017"/>
                  <a:pt x="190" y="1017"/>
                </a:cubicBezTo>
                <a:cubicBezTo>
                  <a:pt x="227" y="1017"/>
                  <a:pt x="227" y="1017"/>
                  <a:pt x="227" y="1017"/>
                </a:cubicBezTo>
                <a:cubicBezTo>
                  <a:pt x="255" y="1017"/>
                  <a:pt x="278" y="994"/>
                  <a:pt x="278" y="966"/>
                </a:cubicBezTo>
                <a:cubicBezTo>
                  <a:pt x="278" y="965"/>
                  <a:pt x="273" y="806"/>
                  <a:pt x="270" y="648"/>
                </a:cubicBezTo>
                <a:cubicBezTo>
                  <a:pt x="267" y="556"/>
                  <a:pt x="265" y="482"/>
                  <a:pt x="264" y="429"/>
                </a:cubicBezTo>
                <a:cubicBezTo>
                  <a:pt x="262" y="326"/>
                  <a:pt x="262" y="326"/>
                  <a:pt x="266" y="322"/>
                </a:cubicBezTo>
                <a:cubicBezTo>
                  <a:pt x="268" y="320"/>
                  <a:pt x="268" y="320"/>
                  <a:pt x="268" y="320"/>
                </a:cubicBezTo>
                <a:cubicBezTo>
                  <a:pt x="321" y="267"/>
                  <a:pt x="401" y="178"/>
                  <a:pt x="401" y="154"/>
                </a:cubicBezTo>
                <a:cubicBezTo>
                  <a:pt x="401" y="130"/>
                  <a:pt x="344" y="58"/>
                  <a:pt x="305" y="16"/>
                </a:cubicBezTo>
                <a:cubicBezTo>
                  <a:pt x="304" y="16"/>
                  <a:pt x="304" y="16"/>
                  <a:pt x="304" y="16"/>
                </a:cubicBezTo>
                <a:cubicBezTo>
                  <a:pt x="304" y="128"/>
                  <a:pt x="304" y="128"/>
                  <a:pt x="304" y="128"/>
                </a:cubicBezTo>
                <a:cubicBezTo>
                  <a:pt x="256" y="199"/>
                  <a:pt x="256" y="199"/>
                  <a:pt x="256" y="199"/>
                </a:cubicBezTo>
                <a:cubicBezTo>
                  <a:pt x="161" y="199"/>
                  <a:pt x="161" y="199"/>
                  <a:pt x="161" y="199"/>
                </a:cubicBezTo>
                <a:cubicBezTo>
                  <a:pt x="114" y="128"/>
                  <a:pt x="114" y="128"/>
                  <a:pt x="114" y="128"/>
                </a:cubicBezTo>
                <a:cubicBezTo>
                  <a:pt x="114" y="16"/>
                  <a:pt x="114" y="16"/>
                  <a:pt x="114" y="16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74" y="58"/>
                  <a:pt x="16" y="130"/>
                  <a:pt x="16" y="154"/>
                </a:cubicBezTo>
                <a:cubicBezTo>
                  <a:pt x="16" y="178"/>
                  <a:pt x="97" y="267"/>
                  <a:pt x="149" y="320"/>
                </a:cubicBezTo>
                <a:close/>
                <a:moveTo>
                  <a:pt x="209" y="995"/>
                </a:moveTo>
                <a:cubicBezTo>
                  <a:pt x="193" y="995"/>
                  <a:pt x="179" y="982"/>
                  <a:pt x="179" y="966"/>
                </a:cubicBezTo>
                <a:cubicBezTo>
                  <a:pt x="179" y="950"/>
                  <a:pt x="193" y="937"/>
                  <a:pt x="209" y="937"/>
                </a:cubicBezTo>
                <a:cubicBezTo>
                  <a:pt x="225" y="937"/>
                  <a:pt x="238" y="950"/>
                  <a:pt x="238" y="966"/>
                </a:cubicBezTo>
                <a:cubicBezTo>
                  <a:pt x="238" y="982"/>
                  <a:pt x="225" y="995"/>
                  <a:pt x="209" y="995"/>
                </a:cubicBezTo>
                <a:close/>
                <a:moveTo>
                  <a:pt x="209" y="953"/>
                </a:moveTo>
                <a:cubicBezTo>
                  <a:pt x="201" y="953"/>
                  <a:pt x="195" y="959"/>
                  <a:pt x="195" y="966"/>
                </a:cubicBezTo>
                <a:cubicBezTo>
                  <a:pt x="195" y="973"/>
                  <a:pt x="201" y="979"/>
                  <a:pt x="209" y="979"/>
                </a:cubicBezTo>
                <a:cubicBezTo>
                  <a:pt x="216" y="979"/>
                  <a:pt x="222" y="973"/>
                  <a:pt x="222" y="966"/>
                </a:cubicBezTo>
                <a:cubicBezTo>
                  <a:pt x="222" y="959"/>
                  <a:pt x="216" y="953"/>
                  <a:pt x="209" y="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44" name="Freeform 66">
            <a:extLst>
              <a:ext uri="{FF2B5EF4-FFF2-40B4-BE49-F238E27FC236}">
                <a16:creationId xmlns:a16="http://schemas.microsoft.com/office/drawing/2014/main" id="{92086F1E-8E91-4439-8339-97CEE72F8B0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754934" y="3276113"/>
            <a:ext cx="127165" cy="667615"/>
          </a:xfrm>
          <a:custGeom>
            <a:avLst/>
            <a:gdLst>
              <a:gd name="T0" fmla="*/ 120 w 187"/>
              <a:gd name="T1" fmla="*/ 987 h 987"/>
              <a:gd name="T2" fmla="*/ 66 w 187"/>
              <a:gd name="T3" fmla="*/ 987 h 987"/>
              <a:gd name="T4" fmla="*/ 0 w 187"/>
              <a:gd name="T5" fmla="*/ 920 h 987"/>
              <a:gd name="T6" fmla="*/ 0 w 187"/>
              <a:gd name="T7" fmla="*/ 920 h 987"/>
              <a:gd name="T8" fmla="*/ 15 w 187"/>
              <a:gd name="T9" fmla="*/ 630 h 987"/>
              <a:gd name="T10" fmla="*/ 53 w 187"/>
              <a:gd name="T11" fmla="*/ 570 h 987"/>
              <a:gd name="T12" fmla="*/ 64 w 187"/>
              <a:gd name="T13" fmla="*/ 172 h 987"/>
              <a:gd name="T14" fmla="*/ 47 w 187"/>
              <a:gd name="T15" fmla="*/ 172 h 987"/>
              <a:gd name="T16" fmla="*/ 71 w 187"/>
              <a:gd name="T17" fmla="*/ 0 h 987"/>
              <a:gd name="T18" fmla="*/ 116 w 187"/>
              <a:gd name="T19" fmla="*/ 0 h 987"/>
              <a:gd name="T20" fmla="*/ 140 w 187"/>
              <a:gd name="T21" fmla="*/ 172 h 987"/>
              <a:gd name="T22" fmla="*/ 122 w 187"/>
              <a:gd name="T23" fmla="*/ 172 h 987"/>
              <a:gd name="T24" fmla="*/ 134 w 187"/>
              <a:gd name="T25" fmla="*/ 570 h 987"/>
              <a:gd name="T26" fmla="*/ 171 w 187"/>
              <a:gd name="T27" fmla="*/ 630 h 987"/>
              <a:gd name="T28" fmla="*/ 187 w 187"/>
              <a:gd name="T29" fmla="*/ 920 h 987"/>
              <a:gd name="T30" fmla="*/ 120 w 187"/>
              <a:gd name="T31" fmla="*/ 987 h 987"/>
              <a:gd name="T32" fmla="*/ 16 w 187"/>
              <a:gd name="T33" fmla="*/ 920 h 987"/>
              <a:gd name="T34" fmla="*/ 66 w 187"/>
              <a:gd name="T35" fmla="*/ 971 h 987"/>
              <a:gd name="T36" fmla="*/ 120 w 187"/>
              <a:gd name="T37" fmla="*/ 971 h 987"/>
              <a:gd name="T38" fmla="*/ 171 w 187"/>
              <a:gd name="T39" fmla="*/ 920 h 987"/>
              <a:gd name="T40" fmla="*/ 155 w 187"/>
              <a:gd name="T41" fmla="*/ 630 h 987"/>
              <a:gd name="T42" fmla="*/ 123 w 187"/>
              <a:gd name="T43" fmla="*/ 583 h 987"/>
              <a:gd name="T44" fmla="*/ 118 w 187"/>
              <a:gd name="T45" fmla="*/ 581 h 987"/>
              <a:gd name="T46" fmla="*/ 105 w 187"/>
              <a:gd name="T47" fmla="*/ 156 h 987"/>
              <a:gd name="T48" fmla="*/ 121 w 187"/>
              <a:gd name="T49" fmla="*/ 156 h 987"/>
              <a:gd name="T50" fmla="*/ 102 w 187"/>
              <a:gd name="T51" fmla="*/ 16 h 987"/>
              <a:gd name="T52" fmla="*/ 85 w 187"/>
              <a:gd name="T53" fmla="*/ 16 h 987"/>
              <a:gd name="T54" fmla="*/ 65 w 187"/>
              <a:gd name="T55" fmla="*/ 156 h 987"/>
              <a:gd name="T56" fmla="*/ 81 w 187"/>
              <a:gd name="T57" fmla="*/ 156 h 987"/>
              <a:gd name="T58" fmla="*/ 68 w 187"/>
              <a:gd name="T59" fmla="*/ 581 h 987"/>
              <a:gd name="T60" fmla="*/ 63 w 187"/>
              <a:gd name="T61" fmla="*/ 583 h 987"/>
              <a:gd name="T62" fmla="*/ 31 w 187"/>
              <a:gd name="T63" fmla="*/ 630 h 987"/>
              <a:gd name="T64" fmla="*/ 31 w 187"/>
              <a:gd name="T65" fmla="*/ 630 h 987"/>
              <a:gd name="T66" fmla="*/ 16 w 187"/>
              <a:gd name="T67" fmla="*/ 920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7" h="987">
                <a:moveTo>
                  <a:pt x="120" y="987"/>
                </a:moveTo>
                <a:cubicBezTo>
                  <a:pt x="66" y="987"/>
                  <a:pt x="66" y="987"/>
                  <a:pt x="66" y="987"/>
                </a:cubicBezTo>
                <a:cubicBezTo>
                  <a:pt x="30" y="987"/>
                  <a:pt x="0" y="957"/>
                  <a:pt x="0" y="920"/>
                </a:cubicBezTo>
                <a:cubicBezTo>
                  <a:pt x="0" y="920"/>
                  <a:pt x="0" y="920"/>
                  <a:pt x="0" y="920"/>
                </a:cubicBezTo>
                <a:cubicBezTo>
                  <a:pt x="15" y="630"/>
                  <a:pt x="15" y="630"/>
                  <a:pt x="15" y="630"/>
                </a:cubicBezTo>
                <a:cubicBezTo>
                  <a:pt x="15" y="604"/>
                  <a:pt x="30" y="581"/>
                  <a:pt x="53" y="5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47" y="172"/>
                  <a:pt x="47" y="172"/>
                  <a:pt x="47" y="172"/>
                </a:cubicBezTo>
                <a:cubicBezTo>
                  <a:pt x="71" y="0"/>
                  <a:pt x="71" y="0"/>
                  <a:pt x="71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40" y="172"/>
                  <a:pt x="140" y="172"/>
                  <a:pt x="140" y="172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34" y="570"/>
                  <a:pt x="134" y="570"/>
                  <a:pt x="134" y="570"/>
                </a:cubicBezTo>
                <a:cubicBezTo>
                  <a:pt x="157" y="581"/>
                  <a:pt x="171" y="604"/>
                  <a:pt x="171" y="630"/>
                </a:cubicBezTo>
                <a:cubicBezTo>
                  <a:pt x="187" y="920"/>
                  <a:pt x="187" y="920"/>
                  <a:pt x="187" y="920"/>
                </a:cubicBezTo>
                <a:cubicBezTo>
                  <a:pt x="187" y="957"/>
                  <a:pt x="157" y="987"/>
                  <a:pt x="120" y="987"/>
                </a:cubicBezTo>
                <a:close/>
                <a:moveTo>
                  <a:pt x="16" y="920"/>
                </a:moveTo>
                <a:cubicBezTo>
                  <a:pt x="16" y="948"/>
                  <a:pt x="38" y="971"/>
                  <a:pt x="66" y="971"/>
                </a:cubicBezTo>
                <a:cubicBezTo>
                  <a:pt x="120" y="971"/>
                  <a:pt x="120" y="971"/>
                  <a:pt x="120" y="971"/>
                </a:cubicBezTo>
                <a:cubicBezTo>
                  <a:pt x="148" y="971"/>
                  <a:pt x="171" y="948"/>
                  <a:pt x="171" y="920"/>
                </a:cubicBezTo>
                <a:cubicBezTo>
                  <a:pt x="155" y="630"/>
                  <a:pt x="155" y="630"/>
                  <a:pt x="155" y="630"/>
                </a:cubicBezTo>
                <a:cubicBezTo>
                  <a:pt x="155" y="609"/>
                  <a:pt x="143" y="590"/>
                  <a:pt x="123" y="583"/>
                </a:cubicBezTo>
                <a:cubicBezTo>
                  <a:pt x="118" y="581"/>
                  <a:pt x="118" y="581"/>
                  <a:pt x="118" y="581"/>
                </a:cubicBezTo>
                <a:cubicBezTo>
                  <a:pt x="105" y="156"/>
                  <a:pt x="105" y="156"/>
                  <a:pt x="105" y="156"/>
                </a:cubicBezTo>
                <a:cubicBezTo>
                  <a:pt x="121" y="156"/>
                  <a:pt x="121" y="156"/>
                  <a:pt x="121" y="156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65" y="156"/>
                  <a:pt x="65" y="156"/>
                  <a:pt x="65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68" y="581"/>
                  <a:pt x="68" y="581"/>
                  <a:pt x="68" y="581"/>
                </a:cubicBezTo>
                <a:cubicBezTo>
                  <a:pt x="63" y="583"/>
                  <a:pt x="63" y="583"/>
                  <a:pt x="63" y="583"/>
                </a:cubicBezTo>
                <a:cubicBezTo>
                  <a:pt x="44" y="590"/>
                  <a:pt x="31" y="609"/>
                  <a:pt x="31" y="630"/>
                </a:cubicBezTo>
                <a:cubicBezTo>
                  <a:pt x="31" y="630"/>
                  <a:pt x="31" y="630"/>
                  <a:pt x="31" y="630"/>
                </a:cubicBezTo>
                <a:lnTo>
                  <a:pt x="16" y="9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48" name="Freeform 67">
            <a:extLst>
              <a:ext uri="{FF2B5EF4-FFF2-40B4-BE49-F238E27FC236}">
                <a16:creationId xmlns:a16="http://schemas.microsoft.com/office/drawing/2014/main" id="{13E73394-39B8-48E0-8526-AD9BB2C2954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798437" y="3878472"/>
            <a:ext cx="40157" cy="40157"/>
          </a:xfrm>
          <a:custGeom>
            <a:avLst/>
            <a:gdLst>
              <a:gd name="T0" fmla="*/ 29 w 58"/>
              <a:gd name="T1" fmla="*/ 58 h 58"/>
              <a:gd name="T2" fmla="*/ 0 w 58"/>
              <a:gd name="T3" fmla="*/ 29 h 58"/>
              <a:gd name="T4" fmla="*/ 29 w 58"/>
              <a:gd name="T5" fmla="*/ 0 h 58"/>
              <a:gd name="T6" fmla="*/ 58 w 58"/>
              <a:gd name="T7" fmla="*/ 29 h 58"/>
              <a:gd name="T8" fmla="*/ 29 w 58"/>
              <a:gd name="T9" fmla="*/ 58 h 58"/>
              <a:gd name="T10" fmla="*/ 29 w 58"/>
              <a:gd name="T11" fmla="*/ 16 h 58"/>
              <a:gd name="T12" fmla="*/ 16 w 58"/>
              <a:gd name="T13" fmla="*/ 29 h 58"/>
              <a:gd name="T14" fmla="*/ 29 w 58"/>
              <a:gd name="T15" fmla="*/ 42 h 58"/>
              <a:gd name="T16" fmla="*/ 42 w 58"/>
              <a:gd name="T17" fmla="*/ 29 h 58"/>
              <a:gd name="T18" fmla="*/ 29 w 58"/>
              <a:gd name="T19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" h="58">
                <a:moveTo>
                  <a:pt x="29" y="58"/>
                </a:moveTo>
                <a:cubicBezTo>
                  <a:pt x="13" y="58"/>
                  <a:pt x="0" y="45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29" y="16"/>
                </a:moveTo>
                <a:cubicBezTo>
                  <a:pt x="22" y="16"/>
                  <a:pt x="16" y="22"/>
                  <a:pt x="16" y="29"/>
                </a:cubicBezTo>
                <a:cubicBezTo>
                  <a:pt x="16" y="36"/>
                  <a:pt x="22" y="42"/>
                  <a:pt x="29" y="42"/>
                </a:cubicBezTo>
                <a:cubicBezTo>
                  <a:pt x="36" y="42"/>
                  <a:pt x="42" y="36"/>
                  <a:pt x="42" y="29"/>
                </a:cubicBezTo>
                <a:cubicBezTo>
                  <a:pt x="42" y="22"/>
                  <a:pt x="36" y="16"/>
                  <a:pt x="29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49" name="Freeform 159">
            <a:extLst>
              <a:ext uri="{FF2B5EF4-FFF2-40B4-BE49-F238E27FC236}">
                <a16:creationId xmlns:a16="http://schemas.microsoft.com/office/drawing/2014/main" id="{F5EDB1F6-094A-4F81-911B-3141C603FB1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57241" y="3295073"/>
            <a:ext cx="253421" cy="122458"/>
          </a:xfrm>
          <a:custGeom>
            <a:avLst/>
            <a:gdLst>
              <a:gd name="T0" fmla="*/ 366 w 366"/>
              <a:gd name="T1" fmla="*/ 176 h 176"/>
              <a:gd name="T2" fmla="*/ 293 w 366"/>
              <a:gd name="T3" fmla="*/ 176 h 176"/>
              <a:gd name="T4" fmla="*/ 292 w 366"/>
              <a:gd name="T5" fmla="*/ 169 h 176"/>
              <a:gd name="T6" fmla="*/ 183 w 366"/>
              <a:gd name="T7" fmla="*/ 73 h 176"/>
              <a:gd name="T8" fmla="*/ 73 w 366"/>
              <a:gd name="T9" fmla="*/ 169 h 176"/>
              <a:gd name="T10" fmla="*/ 73 w 366"/>
              <a:gd name="T11" fmla="*/ 176 h 176"/>
              <a:gd name="T12" fmla="*/ 0 w 366"/>
              <a:gd name="T13" fmla="*/ 176 h 176"/>
              <a:gd name="T14" fmla="*/ 1 w 366"/>
              <a:gd name="T15" fmla="*/ 167 h 176"/>
              <a:gd name="T16" fmla="*/ 183 w 366"/>
              <a:gd name="T17" fmla="*/ 0 h 176"/>
              <a:gd name="T18" fmla="*/ 365 w 366"/>
              <a:gd name="T19" fmla="*/ 167 h 176"/>
              <a:gd name="T20" fmla="*/ 366 w 366"/>
              <a:gd name="T21" fmla="*/ 176 h 176"/>
              <a:gd name="T22" fmla="*/ 307 w 366"/>
              <a:gd name="T23" fmla="*/ 160 h 176"/>
              <a:gd name="T24" fmla="*/ 348 w 366"/>
              <a:gd name="T25" fmla="*/ 160 h 176"/>
              <a:gd name="T26" fmla="*/ 183 w 366"/>
              <a:gd name="T27" fmla="*/ 16 h 176"/>
              <a:gd name="T28" fmla="*/ 18 w 366"/>
              <a:gd name="T29" fmla="*/ 160 h 176"/>
              <a:gd name="T30" fmla="*/ 59 w 366"/>
              <a:gd name="T31" fmla="*/ 160 h 176"/>
              <a:gd name="T32" fmla="*/ 183 w 366"/>
              <a:gd name="T33" fmla="*/ 57 h 176"/>
              <a:gd name="T34" fmla="*/ 307 w 366"/>
              <a:gd name="T35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76">
                <a:moveTo>
                  <a:pt x="366" y="176"/>
                </a:moveTo>
                <a:cubicBezTo>
                  <a:pt x="293" y="176"/>
                  <a:pt x="293" y="176"/>
                  <a:pt x="293" y="176"/>
                </a:cubicBezTo>
                <a:cubicBezTo>
                  <a:pt x="292" y="169"/>
                  <a:pt x="292" y="169"/>
                  <a:pt x="292" y="169"/>
                </a:cubicBezTo>
                <a:cubicBezTo>
                  <a:pt x="285" y="114"/>
                  <a:pt x="238" y="73"/>
                  <a:pt x="183" y="73"/>
                </a:cubicBezTo>
                <a:cubicBezTo>
                  <a:pt x="127" y="73"/>
                  <a:pt x="80" y="114"/>
                  <a:pt x="73" y="169"/>
                </a:cubicBezTo>
                <a:cubicBezTo>
                  <a:pt x="73" y="176"/>
                  <a:pt x="73" y="176"/>
                  <a:pt x="73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1" y="167"/>
                  <a:pt x="1" y="167"/>
                  <a:pt x="1" y="167"/>
                </a:cubicBezTo>
                <a:cubicBezTo>
                  <a:pt x="9" y="74"/>
                  <a:pt x="89" y="0"/>
                  <a:pt x="183" y="0"/>
                </a:cubicBezTo>
                <a:cubicBezTo>
                  <a:pt x="277" y="0"/>
                  <a:pt x="357" y="74"/>
                  <a:pt x="365" y="167"/>
                </a:cubicBezTo>
                <a:lnTo>
                  <a:pt x="366" y="176"/>
                </a:lnTo>
                <a:close/>
                <a:moveTo>
                  <a:pt x="307" y="160"/>
                </a:moveTo>
                <a:cubicBezTo>
                  <a:pt x="348" y="160"/>
                  <a:pt x="348" y="160"/>
                  <a:pt x="348" y="160"/>
                </a:cubicBezTo>
                <a:cubicBezTo>
                  <a:pt x="337" y="79"/>
                  <a:pt x="266" y="16"/>
                  <a:pt x="183" y="16"/>
                </a:cubicBezTo>
                <a:cubicBezTo>
                  <a:pt x="100" y="16"/>
                  <a:pt x="29" y="79"/>
                  <a:pt x="18" y="160"/>
                </a:cubicBezTo>
                <a:cubicBezTo>
                  <a:pt x="59" y="160"/>
                  <a:pt x="59" y="160"/>
                  <a:pt x="59" y="160"/>
                </a:cubicBezTo>
                <a:cubicBezTo>
                  <a:pt x="70" y="101"/>
                  <a:pt x="122" y="57"/>
                  <a:pt x="183" y="57"/>
                </a:cubicBezTo>
                <a:cubicBezTo>
                  <a:pt x="244" y="57"/>
                  <a:pt x="296" y="101"/>
                  <a:pt x="307" y="1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50" name="Freeform 160">
            <a:extLst>
              <a:ext uri="{FF2B5EF4-FFF2-40B4-BE49-F238E27FC236}">
                <a16:creationId xmlns:a16="http://schemas.microsoft.com/office/drawing/2014/main" id="{B92BB5A6-BD80-4397-9905-6A8246AB3E7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158247" y="3408725"/>
            <a:ext cx="651408" cy="122458"/>
          </a:xfrm>
          <a:custGeom>
            <a:avLst/>
            <a:gdLst>
              <a:gd name="T0" fmla="*/ 946 w 946"/>
              <a:gd name="T1" fmla="*/ 177 h 177"/>
              <a:gd name="T2" fmla="*/ 713 w 946"/>
              <a:gd name="T3" fmla="*/ 177 h 177"/>
              <a:gd name="T4" fmla="*/ 713 w 946"/>
              <a:gd name="T5" fmla="*/ 153 h 177"/>
              <a:gd name="T6" fmla="*/ 702 w 946"/>
              <a:gd name="T7" fmla="*/ 143 h 177"/>
              <a:gd name="T8" fmla="*/ 666 w 946"/>
              <a:gd name="T9" fmla="*/ 143 h 177"/>
              <a:gd name="T10" fmla="*/ 655 w 946"/>
              <a:gd name="T11" fmla="*/ 153 h 177"/>
              <a:gd name="T12" fmla="*/ 655 w 946"/>
              <a:gd name="T13" fmla="*/ 177 h 177"/>
              <a:gd name="T14" fmla="*/ 291 w 946"/>
              <a:gd name="T15" fmla="*/ 177 h 177"/>
              <a:gd name="T16" fmla="*/ 291 w 946"/>
              <a:gd name="T17" fmla="*/ 153 h 177"/>
              <a:gd name="T18" fmla="*/ 280 w 946"/>
              <a:gd name="T19" fmla="*/ 143 h 177"/>
              <a:gd name="T20" fmla="*/ 244 w 946"/>
              <a:gd name="T21" fmla="*/ 143 h 177"/>
              <a:gd name="T22" fmla="*/ 233 w 946"/>
              <a:gd name="T23" fmla="*/ 153 h 177"/>
              <a:gd name="T24" fmla="*/ 233 w 946"/>
              <a:gd name="T25" fmla="*/ 177 h 177"/>
              <a:gd name="T26" fmla="*/ 0 w 946"/>
              <a:gd name="T27" fmla="*/ 177 h 177"/>
              <a:gd name="T28" fmla="*/ 0 w 946"/>
              <a:gd name="T29" fmla="*/ 131 h 177"/>
              <a:gd name="T30" fmla="*/ 131 w 946"/>
              <a:gd name="T31" fmla="*/ 0 h 177"/>
              <a:gd name="T32" fmla="*/ 815 w 946"/>
              <a:gd name="T33" fmla="*/ 0 h 177"/>
              <a:gd name="T34" fmla="*/ 946 w 946"/>
              <a:gd name="T35" fmla="*/ 131 h 177"/>
              <a:gd name="T36" fmla="*/ 946 w 946"/>
              <a:gd name="T37" fmla="*/ 177 h 177"/>
              <a:gd name="T38" fmla="*/ 729 w 946"/>
              <a:gd name="T39" fmla="*/ 161 h 177"/>
              <a:gd name="T40" fmla="*/ 930 w 946"/>
              <a:gd name="T41" fmla="*/ 161 h 177"/>
              <a:gd name="T42" fmla="*/ 930 w 946"/>
              <a:gd name="T43" fmla="*/ 131 h 177"/>
              <a:gd name="T44" fmla="*/ 815 w 946"/>
              <a:gd name="T45" fmla="*/ 16 h 177"/>
              <a:gd name="T46" fmla="*/ 131 w 946"/>
              <a:gd name="T47" fmla="*/ 16 h 177"/>
              <a:gd name="T48" fmla="*/ 16 w 946"/>
              <a:gd name="T49" fmla="*/ 131 h 177"/>
              <a:gd name="T50" fmla="*/ 16 w 946"/>
              <a:gd name="T51" fmla="*/ 161 h 177"/>
              <a:gd name="T52" fmla="*/ 217 w 946"/>
              <a:gd name="T53" fmla="*/ 161 h 177"/>
              <a:gd name="T54" fmla="*/ 217 w 946"/>
              <a:gd name="T55" fmla="*/ 153 h 177"/>
              <a:gd name="T56" fmla="*/ 244 w 946"/>
              <a:gd name="T57" fmla="*/ 127 h 177"/>
              <a:gd name="T58" fmla="*/ 280 w 946"/>
              <a:gd name="T59" fmla="*/ 127 h 177"/>
              <a:gd name="T60" fmla="*/ 307 w 946"/>
              <a:gd name="T61" fmla="*/ 153 h 177"/>
              <a:gd name="T62" fmla="*/ 307 w 946"/>
              <a:gd name="T63" fmla="*/ 161 h 177"/>
              <a:gd name="T64" fmla="*/ 639 w 946"/>
              <a:gd name="T65" fmla="*/ 161 h 177"/>
              <a:gd name="T66" fmla="*/ 639 w 946"/>
              <a:gd name="T67" fmla="*/ 153 h 177"/>
              <a:gd name="T68" fmla="*/ 666 w 946"/>
              <a:gd name="T69" fmla="*/ 127 h 177"/>
              <a:gd name="T70" fmla="*/ 702 w 946"/>
              <a:gd name="T71" fmla="*/ 127 h 177"/>
              <a:gd name="T72" fmla="*/ 729 w 946"/>
              <a:gd name="T73" fmla="*/ 153 h 177"/>
              <a:gd name="T74" fmla="*/ 729 w 946"/>
              <a:gd name="T75" fmla="*/ 161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46" h="177">
                <a:moveTo>
                  <a:pt x="946" y="177"/>
                </a:moveTo>
                <a:cubicBezTo>
                  <a:pt x="713" y="177"/>
                  <a:pt x="713" y="177"/>
                  <a:pt x="713" y="177"/>
                </a:cubicBezTo>
                <a:cubicBezTo>
                  <a:pt x="713" y="153"/>
                  <a:pt x="713" y="153"/>
                  <a:pt x="713" y="153"/>
                </a:cubicBezTo>
                <a:cubicBezTo>
                  <a:pt x="713" y="147"/>
                  <a:pt x="708" y="143"/>
                  <a:pt x="702" y="143"/>
                </a:cubicBezTo>
                <a:cubicBezTo>
                  <a:pt x="666" y="143"/>
                  <a:pt x="666" y="143"/>
                  <a:pt x="666" y="143"/>
                </a:cubicBezTo>
                <a:cubicBezTo>
                  <a:pt x="660" y="143"/>
                  <a:pt x="655" y="147"/>
                  <a:pt x="655" y="153"/>
                </a:cubicBezTo>
                <a:cubicBezTo>
                  <a:pt x="655" y="177"/>
                  <a:pt x="655" y="177"/>
                  <a:pt x="655" y="177"/>
                </a:cubicBezTo>
                <a:cubicBezTo>
                  <a:pt x="291" y="177"/>
                  <a:pt x="291" y="177"/>
                  <a:pt x="291" y="177"/>
                </a:cubicBezTo>
                <a:cubicBezTo>
                  <a:pt x="291" y="153"/>
                  <a:pt x="291" y="153"/>
                  <a:pt x="291" y="153"/>
                </a:cubicBezTo>
                <a:cubicBezTo>
                  <a:pt x="291" y="147"/>
                  <a:pt x="286" y="143"/>
                  <a:pt x="280" y="143"/>
                </a:cubicBezTo>
                <a:cubicBezTo>
                  <a:pt x="244" y="143"/>
                  <a:pt x="244" y="143"/>
                  <a:pt x="244" y="143"/>
                </a:cubicBezTo>
                <a:cubicBezTo>
                  <a:pt x="238" y="143"/>
                  <a:pt x="233" y="147"/>
                  <a:pt x="233" y="153"/>
                </a:cubicBezTo>
                <a:cubicBezTo>
                  <a:pt x="233" y="177"/>
                  <a:pt x="233" y="177"/>
                  <a:pt x="233" y="177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59"/>
                  <a:pt x="58" y="0"/>
                  <a:pt x="131" y="0"/>
                </a:cubicBezTo>
                <a:cubicBezTo>
                  <a:pt x="815" y="0"/>
                  <a:pt x="815" y="0"/>
                  <a:pt x="815" y="0"/>
                </a:cubicBezTo>
                <a:cubicBezTo>
                  <a:pt x="887" y="0"/>
                  <a:pt x="946" y="59"/>
                  <a:pt x="946" y="131"/>
                </a:cubicBezTo>
                <a:lnTo>
                  <a:pt x="946" y="177"/>
                </a:lnTo>
                <a:close/>
                <a:moveTo>
                  <a:pt x="729" y="161"/>
                </a:moveTo>
                <a:cubicBezTo>
                  <a:pt x="930" y="161"/>
                  <a:pt x="930" y="161"/>
                  <a:pt x="930" y="161"/>
                </a:cubicBezTo>
                <a:cubicBezTo>
                  <a:pt x="930" y="131"/>
                  <a:pt x="930" y="131"/>
                  <a:pt x="930" y="131"/>
                </a:cubicBezTo>
                <a:cubicBezTo>
                  <a:pt x="930" y="68"/>
                  <a:pt x="878" y="16"/>
                  <a:pt x="815" y="16"/>
                </a:cubicBezTo>
                <a:cubicBezTo>
                  <a:pt x="131" y="16"/>
                  <a:pt x="131" y="16"/>
                  <a:pt x="131" y="16"/>
                </a:cubicBezTo>
                <a:cubicBezTo>
                  <a:pt x="67" y="16"/>
                  <a:pt x="16" y="68"/>
                  <a:pt x="16" y="131"/>
                </a:cubicBezTo>
                <a:cubicBezTo>
                  <a:pt x="16" y="161"/>
                  <a:pt x="16" y="161"/>
                  <a:pt x="16" y="161"/>
                </a:cubicBezTo>
                <a:cubicBezTo>
                  <a:pt x="217" y="161"/>
                  <a:pt x="217" y="161"/>
                  <a:pt x="217" y="161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17" y="139"/>
                  <a:pt x="229" y="127"/>
                  <a:pt x="244" y="127"/>
                </a:cubicBezTo>
                <a:cubicBezTo>
                  <a:pt x="280" y="127"/>
                  <a:pt x="280" y="127"/>
                  <a:pt x="280" y="127"/>
                </a:cubicBezTo>
                <a:cubicBezTo>
                  <a:pt x="295" y="127"/>
                  <a:pt x="307" y="139"/>
                  <a:pt x="307" y="153"/>
                </a:cubicBezTo>
                <a:cubicBezTo>
                  <a:pt x="307" y="161"/>
                  <a:pt x="307" y="161"/>
                  <a:pt x="307" y="161"/>
                </a:cubicBezTo>
                <a:cubicBezTo>
                  <a:pt x="639" y="161"/>
                  <a:pt x="639" y="161"/>
                  <a:pt x="639" y="161"/>
                </a:cubicBezTo>
                <a:cubicBezTo>
                  <a:pt x="639" y="153"/>
                  <a:pt x="639" y="153"/>
                  <a:pt x="639" y="153"/>
                </a:cubicBezTo>
                <a:cubicBezTo>
                  <a:pt x="639" y="139"/>
                  <a:pt x="651" y="127"/>
                  <a:pt x="666" y="127"/>
                </a:cubicBezTo>
                <a:cubicBezTo>
                  <a:pt x="702" y="127"/>
                  <a:pt x="702" y="127"/>
                  <a:pt x="702" y="127"/>
                </a:cubicBezTo>
                <a:cubicBezTo>
                  <a:pt x="717" y="127"/>
                  <a:pt x="729" y="139"/>
                  <a:pt x="729" y="153"/>
                </a:cubicBezTo>
                <a:lnTo>
                  <a:pt x="729" y="1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51" name="Freeform 161">
            <a:extLst>
              <a:ext uri="{FF2B5EF4-FFF2-40B4-BE49-F238E27FC236}">
                <a16:creationId xmlns:a16="http://schemas.microsoft.com/office/drawing/2014/main" id="{74E2A80F-34A2-446B-8C27-B5582DDC7AB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158247" y="3556695"/>
            <a:ext cx="651408" cy="295940"/>
          </a:xfrm>
          <a:custGeom>
            <a:avLst/>
            <a:gdLst>
              <a:gd name="T0" fmla="*/ 815 w 946"/>
              <a:gd name="T1" fmla="*/ 430 h 430"/>
              <a:gd name="T2" fmla="*/ 131 w 946"/>
              <a:gd name="T3" fmla="*/ 430 h 430"/>
              <a:gd name="T4" fmla="*/ 0 w 946"/>
              <a:gd name="T5" fmla="*/ 298 h 430"/>
              <a:gd name="T6" fmla="*/ 0 w 946"/>
              <a:gd name="T7" fmla="*/ 0 h 430"/>
              <a:gd name="T8" fmla="*/ 233 w 946"/>
              <a:gd name="T9" fmla="*/ 0 h 430"/>
              <a:gd name="T10" fmla="*/ 233 w 946"/>
              <a:gd name="T11" fmla="*/ 34 h 430"/>
              <a:gd name="T12" fmla="*/ 244 w 946"/>
              <a:gd name="T13" fmla="*/ 45 h 430"/>
              <a:gd name="T14" fmla="*/ 280 w 946"/>
              <a:gd name="T15" fmla="*/ 45 h 430"/>
              <a:gd name="T16" fmla="*/ 291 w 946"/>
              <a:gd name="T17" fmla="*/ 34 h 430"/>
              <a:gd name="T18" fmla="*/ 291 w 946"/>
              <a:gd name="T19" fmla="*/ 0 h 430"/>
              <a:gd name="T20" fmla="*/ 655 w 946"/>
              <a:gd name="T21" fmla="*/ 0 h 430"/>
              <a:gd name="T22" fmla="*/ 655 w 946"/>
              <a:gd name="T23" fmla="*/ 34 h 430"/>
              <a:gd name="T24" fmla="*/ 666 w 946"/>
              <a:gd name="T25" fmla="*/ 45 h 430"/>
              <a:gd name="T26" fmla="*/ 702 w 946"/>
              <a:gd name="T27" fmla="*/ 45 h 430"/>
              <a:gd name="T28" fmla="*/ 713 w 946"/>
              <a:gd name="T29" fmla="*/ 34 h 430"/>
              <a:gd name="T30" fmla="*/ 713 w 946"/>
              <a:gd name="T31" fmla="*/ 0 h 430"/>
              <a:gd name="T32" fmla="*/ 946 w 946"/>
              <a:gd name="T33" fmla="*/ 0 h 430"/>
              <a:gd name="T34" fmla="*/ 946 w 946"/>
              <a:gd name="T35" fmla="*/ 298 h 430"/>
              <a:gd name="T36" fmla="*/ 815 w 946"/>
              <a:gd name="T37" fmla="*/ 430 h 430"/>
              <a:gd name="T38" fmla="*/ 16 w 946"/>
              <a:gd name="T39" fmla="*/ 16 h 430"/>
              <a:gd name="T40" fmla="*/ 16 w 946"/>
              <a:gd name="T41" fmla="*/ 298 h 430"/>
              <a:gd name="T42" fmla="*/ 131 w 946"/>
              <a:gd name="T43" fmla="*/ 414 h 430"/>
              <a:gd name="T44" fmla="*/ 815 w 946"/>
              <a:gd name="T45" fmla="*/ 414 h 430"/>
              <a:gd name="T46" fmla="*/ 930 w 946"/>
              <a:gd name="T47" fmla="*/ 298 h 430"/>
              <a:gd name="T48" fmla="*/ 930 w 946"/>
              <a:gd name="T49" fmla="*/ 16 h 430"/>
              <a:gd name="T50" fmla="*/ 729 w 946"/>
              <a:gd name="T51" fmla="*/ 16 h 430"/>
              <a:gd name="T52" fmla="*/ 729 w 946"/>
              <a:gd name="T53" fmla="*/ 34 h 430"/>
              <a:gd name="T54" fmla="*/ 702 w 946"/>
              <a:gd name="T55" fmla="*/ 61 h 430"/>
              <a:gd name="T56" fmla="*/ 666 w 946"/>
              <a:gd name="T57" fmla="*/ 61 h 430"/>
              <a:gd name="T58" fmla="*/ 639 w 946"/>
              <a:gd name="T59" fmla="*/ 34 h 430"/>
              <a:gd name="T60" fmla="*/ 639 w 946"/>
              <a:gd name="T61" fmla="*/ 16 h 430"/>
              <a:gd name="T62" fmla="*/ 307 w 946"/>
              <a:gd name="T63" fmla="*/ 16 h 430"/>
              <a:gd name="T64" fmla="*/ 307 w 946"/>
              <a:gd name="T65" fmla="*/ 34 h 430"/>
              <a:gd name="T66" fmla="*/ 280 w 946"/>
              <a:gd name="T67" fmla="*/ 61 h 430"/>
              <a:gd name="T68" fmla="*/ 244 w 946"/>
              <a:gd name="T69" fmla="*/ 61 h 430"/>
              <a:gd name="T70" fmla="*/ 217 w 946"/>
              <a:gd name="T71" fmla="*/ 34 h 430"/>
              <a:gd name="T72" fmla="*/ 217 w 946"/>
              <a:gd name="T73" fmla="*/ 16 h 430"/>
              <a:gd name="T74" fmla="*/ 16 w 946"/>
              <a:gd name="T75" fmla="*/ 16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46" h="430">
                <a:moveTo>
                  <a:pt x="815" y="430"/>
                </a:moveTo>
                <a:cubicBezTo>
                  <a:pt x="131" y="430"/>
                  <a:pt x="131" y="430"/>
                  <a:pt x="131" y="430"/>
                </a:cubicBezTo>
                <a:cubicBezTo>
                  <a:pt x="58" y="430"/>
                  <a:pt x="0" y="371"/>
                  <a:pt x="0" y="298"/>
                </a:cubicBezTo>
                <a:cubicBezTo>
                  <a:pt x="0" y="0"/>
                  <a:pt x="0" y="0"/>
                  <a:pt x="0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3" y="34"/>
                  <a:pt x="233" y="34"/>
                  <a:pt x="233" y="34"/>
                </a:cubicBezTo>
                <a:cubicBezTo>
                  <a:pt x="233" y="40"/>
                  <a:pt x="238" y="45"/>
                  <a:pt x="244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6" y="45"/>
                  <a:pt x="291" y="40"/>
                  <a:pt x="291" y="34"/>
                </a:cubicBezTo>
                <a:cubicBezTo>
                  <a:pt x="291" y="0"/>
                  <a:pt x="291" y="0"/>
                  <a:pt x="291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655" y="34"/>
                  <a:pt x="655" y="34"/>
                  <a:pt x="655" y="34"/>
                </a:cubicBezTo>
                <a:cubicBezTo>
                  <a:pt x="655" y="40"/>
                  <a:pt x="660" y="45"/>
                  <a:pt x="666" y="45"/>
                </a:cubicBezTo>
                <a:cubicBezTo>
                  <a:pt x="702" y="45"/>
                  <a:pt x="702" y="45"/>
                  <a:pt x="702" y="45"/>
                </a:cubicBezTo>
                <a:cubicBezTo>
                  <a:pt x="708" y="45"/>
                  <a:pt x="713" y="40"/>
                  <a:pt x="713" y="34"/>
                </a:cubicBezTo>
                <a:cubicBezTo>
                  <a:pt x="713" y="0"/>
                  <a:pt x="713" y="0"/>
                  <a:pt x="713" y="0"/>
                </a:cubicBezTo>
                <a:cubicBezTo>
                  <a:pt x="946" y="0"/>
                  <a:pt x="946" y="0"/>
                  <a:pt x="946" y="0"/>
                </a:cubicBezTo>
                <a:cubicBezTo>
                  <a:pt x="946" y="298"/>
                  <a:pt x="946" y="298"/>
                  <a:pt x="946" y="298"/>
                </a:cubicBezTo>
                <a:cubicBezTo>
                  <a:pt x="946" y="371"/>
                  <a:pt x="887" y="430"/>
                  <a:pt x="815" y="430"/>
                </a:cubicBezTo>
                <a:close/>
                <a:moveTo>
                  <a:pt x="16" y="16"/>
                </a:moveTo>
                <a:cubicBezTo>
                  <a:pt x="16" y="298"/>
                  <a:pt x="16" y="298"/>
                  <a:pt x="16" y="298"/>
                </a:cubicBezTo>
                <a:cubicBezTo>
                  <a:pt x="16" y="362"/>
                  <a:pt x="67" y="414"/>
                  <a:pt x="131" y="414"/>
                </a:cubicBezTo>
                <a:cubicBezTo>
                  <a:pt x="815" y="414"/>
                  <a:pt x="815" y="414"/>
                  <a:pt x="815" y="414"/>
                </a:cubicBezTo>
                <a:cubicBezTo>
                  <a:pt x="878" y="414"/>
                  <a:pt x="930" y="362"/>
                  <a:pt x="930" y="298"/>
                </a:cubicBezTo>
                <a:cubicBezTo>
                  <a:pt x="930" y="16"/>
                  <a:pt x="930" y="16"/>
                  <a:pt x="930" y="16"/>
                </a:cubicBezTo>
                <a:cubicBezTo>
                  <a:pt x="729" y="16"/>
                  <a:pt x="729" y="16"/>
                  <a:pt x="729" y="16"/>
                </a:cubicBezTo>
                <a:cubicBezTo>
                  <a:pt x="729" y="34"/>
                  <a:pt x="729" y="34"/>
                  <a:pt x="729" y="34"/>
                </a:cubicBezTo>
                <a:cubicBezTo>
                  <a:pt x="729" y="49"/>
                  <a:pt x="717" y="61"/>
                  <a:pt x="702" y="61"/>
                </a:cubicBezTo>
                <a:cubicBezTo>
                  <a:pt x="666" y="61"/>
                  <a:pt x="666" y="61"/>
                  <a:pt x="666" y="61"/>
                </a:cubicBezTo>
                <a:cubicBezTo>
                  <a:pt x="651" y="61"/>
                  <a:pt x="639" y="49"/>
                  <a:pt x="639" y="34"/>
                </a:cubicBezTo>
                <a:cubicBezTo>
                  <a:pt x="639" y="16"/>
                  <a:pt x="639" y="16"/>
                  <a:pt x="639" y="16"/>
                </a:cubicBezTo>
                <a:cubicBezTo>
                  <a:pt x="307" y="16"/>
                  <a:pt x="307" y="16"/>
                  <a:pt x="307" y="16"/>
                </a:cubicBezTo>
                <a:cubicBezTo>
                  <a:pt x="307" y="34"/>
                  <a:pt x="307" y="34"/>
                  <a:pt x="307" y="34"/>
                </a:cubicBezTo>
                <a:cubicBezTo>
                  <a:pt x="307" y="49"/>
                  <a:pt x="295" y="61"/>
                  <a:pt x="280" y="61"/>
                </a:cubicBezTo>
                <a:cubicBezTo>
                  <a:pt x="244" y="61"/>
                  <a:pt x="244" y="61"/>
                  <a:pt x="244" y="61"/>
                </a:cubicBezTo>
                <a:cubicBezTo>
                  <a:pt x="229" y="61"/>
                  <a:pt x="217" y="49"/>
                  <a:pt x="217" y="34"/>
                </a:cubicBezTo>
                <a:cubicBezTo>
                  <a:pt x="217" y="16"/>
                  <a:pt x="217" y="16"/>
                  <a:pt x="217" y="16"/>
                </a:cubicBezTo>
                <a:lnTo>
                  <a:pt x="16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54" name="Text Placeholder 68">
            <a:extLst>
              <a:ext uri="{FF2B5EF4-FFF2-40B4-BE49-F238E27FC236}">
                <a16:creationId xmlns:a16="http://schemas.microsoft.com/office/drawing/2014/main" id="{2335BE2C-5D04-4A03-BFC0-C2C06526B4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5576" y="3041759"/>
            <a:ext cx="2232248" cy="1132712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3. Insert your desired text here.</a:t>
            </a:r>
          </a:p>
        </p:txBody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5DE443AA-8D5B-40DF-AE86-DC5D7A5CE396}"/>
              </a:ext>
            </a:extLst>
          </p:cNvPr>
          <p:cNvSpPr>
            <a:spLocks/>
          </p:cNvSpPr>
          <p:nvPr userDrawn="1"/>
        </p:nvSpPr>
        <p:spPr bwMode="auto">
          <a:xfrm>
            <a:off x="3120544" y="1480334"/>
            <a:ext cx="1091416" cy="1091416"/>
          </a:xfrm>
          <a:custGeom>
            <a:avLst/>
            <a:gdLst>
              <a:gd name="T0" fmla="*/ 1600 w 1600"/>
              <a:gd name="T1" fmla="*/ 800 h 1600"/>
              <a:gd name="T2" fmla="*/ 800 w 1600"/>
              <a:gd name="T3" fmla="*/ 1600 h 1600"/>
              <a:gd name="T4" fmla="*/ 0 w 1600"/>
              <a:gd name="T5" fmla="*/ 800 h 1600"/>
              <a:gd name="T6" fmla="*/ 0 w 1600"/>
              <a:gd name="T7" fmla="*/ 800 h 1600"/>
              <a:gd name="T8" fmla="*/ 800 w 1600"/>
              <a:gd name="T9" fmla="*/ 0 h 1600"/>
              <a:gd name="T10" fmla="*/ 1600 w 1600"/>
              <a:gd name="T11" fmla="*/ 80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0" h="1600">
                <a:moveTo>
                  <a:pt x="1600" y="800"/>
                </a:moveTo>
                <a:cubicBezTo>
                  <a:pt x="1600" y="1240"/>
                  <a:pt x="1240" y="1600"/>
                  <a:pt x="800" y="1600"/>
                </a:cubicBezTo>
                <a:cubicBezTo>
                  <a:pt x="360" y="1600"/>
                  <a:pt x="0" y="1240"/>
                  <a:pt x="0" y="800"/>
                </a:cubicBezTo>
                <a:cubicBezTo>
                  <a:pt x="0" y="800"/>
                  <a:pt x="0" y="800"/>
                  <a:pt x="0" y="800"/>
                </a:cubicBezTo>
                <a:cubicBezTo>
                  <a:pt x="0" y="360"/>
                  <a:pt x="360" y="0"/>
                  <a:pt x="800" y="0"/>
                </a:cubicBezTo>
                <a:cubicBezTo>
                  <a:pt x="1240" y="0"/>
                  <a:pt x="1600" y="360"/>
                  <a:pt x="1600" y="8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59" name="Freeform 37">
            <a:extLst>
              <a:ext uri="{FF2B5EF4-FFF2-40B4-BE49-F238E27FC236}">
                <a16:creationId xmlns:a16="http://schemas.microsoft.com/office/drawing/2014/main" id="{14B9EB79-3690-4DB5-AFE5-137892799F5C}"/>
              </a:ext>
            </a:extLst>
          </p:cNvPr>
          <p:cNvSpPr>
            <a:spLocks/>
          </p:cNvSpPr>
          <p:nvPr userDrawn="1"/>
        </p:nvSpPr>
        <p:spPr bwMode="auto">
          <a:xfrm>
            <a:off x="4937393" y="1480334"/>
            <a:ext cx="1091416" cy="1091416"/>
          </a:xfrm>
          <a:custGeom>
            <a:avLst/>
            <a:gdLst>
              <a:gd name="T0" fmla="*/ 1600 w 1600"/>
              <a:gd name="T1" fmla="*/ 800 h 1600"/>
              <a:gd name="T2" fmla="*/ 800 w 1600"/>
              <a:gd name="T3" fmla="*/ 1600 h 1600"/>
              <a:gd name="T4" fmla="*/ 800 w 1600"/>
              <a:gd name="T5" fmla="*/ 1600 h 1600"/>
              <a:gd name="T6" fmla="*/ 0 w 1600"/>
              <a:gd name="T7" fmla="*/ 800 h 1600"/>
              <a:gd name="T8" fmla="*/ 0 w 1600"/>
              <a:gd name="T9" fmla="*/ 800 h 1600"/>
              <a:gd name="T10" fmla="*/ 800 w 1600"/>
              <a:gd name="T11" fmla="*/ 0 h 1600"/>
              <a:gd name="T12" fmla="*/ 800 w 1600"/>
              <a:gd name="T13" fmla="*/ 0 h 1600"/>
              <a:gd name="T14" fmla="*/ 1600 w 1600"/>
              <a:gd name="T15" fmla="*/ 80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00" h="1600">
                <a:moveTo>
                  <a:pt x="1600" y="800"/>
                </a:moveTo>
                <a:cubicBezTo>
                  <a:pt x="1600" y="1240"/>
                  <a:pt x="1240" y="1600"/>
                  <a:pt x="800" y="1600"/>
                </a:cubicBezTo>
                <a:cubicBezTo>
                  <a:pt x="800" y="1600"/>
                  <a:pt x="800" y="1600"/>
                  <a:pt x="800" y="1600"/>
                </a:cubicBezTo>
                <a:cubicBezTo>
                  <a:pt x="360" y="1600"/>
                  <a:pt x="0" y="1240"/>
                  <a:pt x="0" y="800"/>
                </a:cubicBezTo>
                <a:cubicBezTo>
                  <a:pt x="0" y="800"/>
                  <a:pt x="0" y="800"/>
                  <a:pt x="0" y="800"/>
                </a:cubicBezTo>
                <a:cubicBezTo>
                  <a:pt x="0" y="360"/>
                  <a:pt x="360" y="0"/>
                  <a:pt x="800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1240" y="0"/>
                  <a:pt x="1600" y="360"/>
                  <a:pt x="1600" y="8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60" name="Freeform 367">
            <a:extLst>
              <a:ext uri="{FF2B5EF4-FFF2-40B4-BE49-F238E27FC236}">
                <a16:creationId xmlns:a16="http://schemas.microsoft.com/office/drawing/2014/main" id="{B73E09C2-B8E8-4FBB-B0AB-4B4EB4189A4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475928" y="1699291"/>
            <a:ext cx="392438" cy="517075"/>
          </a:xfrm>
          <a:custGeom>
            <a:avLst/>
            <a:gdLst>
              <a:gd name="T0" fmla="*/ 383 w 574"/>
              <a:gd name="T1" fmla="*/ 757 h 757"/>
              <a:gd name="T2" fmla="*/ 191 w 574"/>
              <a:gd name="T3" fmla="*/ 757 h 757"/>
              <a:gd name="T4" fmla="*/ 167 w 574"/>
              <a:gd name="T5" fmla="*/ 734 h 757"/>
              <a:gd name="T6" fmla="*/ 167 w 574"/>
              <a:gd name="T7" fmla="*/ 678 h 757"/>
              <a:gd name="T8" fmla="*/ 84 w 574"/>
              <a:gd name="T9" fmla="*/ 499 h 757"/>
              <a:gd name="T10" fmla="*/ 55 w 574"/>
              <a:gd name="T11" fmla="*/ 456 h 757"/>
              <a:gd name="T12" fmla="*/ 29 w 574"/>
              <a:gd name="T13" fmla="*/ 412 h 757"/>
              <a:gd name="T14" fmla="*/ 27 w 574"/>
              <a:gd name="T15" fmla="*/ 408 h 757"/>
              <a:gd name="T16" fmla="*/ 0 w 574"/>
              <a:gd name="T17" fmla="*/ 287 h 757"/>
              <a:gd name="T18" fmla="*/ 287 w 574"/>
              <a:gd name="T19" fmla="*/ 0 h 757"/>
              <a:gd name="T20" fmla="*/ 574 w 574"/>
              <a:gd name="T21" fmla="*/ 287 h 757"/>
              <a:gd name="T22" fmla="*/ 547 w 574"/>
              <a:gd name="T23" fmla="*/ 408 h 757"/>
              <a:gd name="T24" fmla="*/ 545 w 574"/>
              <a:gd name="T25" fmla="*/ 412 h 757"/>
              <a:gd name="T26" fmla="*/ 519 w 574"/>
              <a:gd name="T27" fmla="*/ 456 h 757"/>
              <a:gd name="T28" fmla="*/ 490 w 574"/>
              <a:gd name="T29" fmla="*/ 499 h 757"/>
              <a:gd name="T30" fmla="*/ 407 w 574"/>
              <a:gd name="T31" fmla="*/ 678 h 757"/>
              <a:gd name="T32" fmla="*/ 407 w 574"/>
              <a:gd name="T33" fmla="*/ 734 h 757"/>
              <a:gd name="T34" fmla="*/ 383 w 574"/>
              <a:gd name="T35" fmla="*/ 757 h 757"/>
              <a:gd name="T36" fmla="*/ 287 w 574"/>
              <a:gd name="T37" fmla="*/ 16 h 757"/>
              <a:gd name="T38" fmla="*/ 16 w 574"/>
              <a:gd name="T39" fmla="*/ 287 h 757"/>
              <a:gd name="T40" fmla="*/ 41 w 574"/>
              <a:gd name="T41" fmla="*/ 401 h 757"/>
              <a:gd name="T42" fmla="*/ 43 w 574"/>
              <a:gd name="T43" fmla="*/ 404 h 757"/>
              <a:gd name="T44" fmla="*/ 43 w 574"/>
              <a:gd name="T45" fmla="*/ 405 h 757"/>
              <a:gd name="T46" fmla="*/ 68 w 574"/>
              <a:gd name="T47" fmla="*/ 447 h 757"/>
              <a:gd name="T48" fmla="*/ 69 w 574"/>
              <a:gd name="T49" fmla="*/ 447 h 757"/>
              <a:gd name="T50" fmla="*/ 97 w 574"/>
              <a:gd name="T51" fmla="*/ 490 h 757"/>
              <a:gd name="T52" fmla="*/ 183 w 574"/>
              <a:gd name="T53" fmla="*/ 678 h 757"/>
              <a:gd name="T54" fmla="*/ 183 w 574"/>
              <a:gd name="T55" fmla="*/ 734 h 757"/>
              <a:gd name="T56" fmla="*/ 191 w 574"/>
              <a:gd name="T57" fmla="*/ 741 h 757"/>
              <a:gd name="T58" fmla="*/ 383 w 574"/>
              <a:gd name="T59" fmla="*/ 741 h 757"/>
              <a:gd name="T60" fmla="*/ 391 w 574"/>
              <a:gd name="T61" fmla="*/ 734 h 757"/>
              <a:gd name="T62" fmla="*/ 391 w 574"/>
              <a:gd name="T63" fmla="*/ 678 h 757"/>
              <a:gd name="T64" fmla="*/ 477 w 574"/>
              <a:gd name="T65" fmla="*/ 490 h 757"/>
              <a:gd name="T66" fmla="*/ 505 w 574"/>
              <a:gd name="T67" fmla="*/ 447 h 757"/>
              <a:gd name="T68" fmla="*/ 506 w 574"/>
              <a:gd name="T69" fmla="*/ 447 h 757"/>
              <a:gd name="T70" fmla="*/ 531 w 574"/>
              <a:gd name="T71" fmla="*/ 405 h 757"/>
              <a:gd name="T72" fmla="*/ 531 w 574"/>
              <a:gd name="T73" fmla="*/ 404 h 757"/>
              <a:gd name="T74" fmla="*/ 532 w 574"/>
              <a:gd name="T75" fmla="*/ 402 h 757"/>
              <a:gd name="T76" fmla="*/ 558 w 574"/>
              <a:gd name="T77" fmla="*/ 287 h 757"/>
              <a:gd name="T78" fmla="*/ 287 w 574"/>
              <a:gd name="T79" fmla="*/ 16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74" h="757">
                <a:moveTo>
                  <a:pt x="383" y="757"/>
                </a:moveTo>
                <a:cubicBezTo>
                  <a:pt x="191" y="757"/>
                  <a:pt x="191" y="757"/>
                  <a:pt x="191" y="757"/>
                </a:cubicBezTo>
                <a:cubicBezTo>
                  <a:pt x="178" y="757"/>
                  <a:pt x="167" y="746"/>
                  <a:pt x="167" y="734"/>
                </a:cubicBezTo>
                <a:cubicBezTo>
                  <a:pt x="167" y="678"/>
                  <a:pt x="167" y="678"/>
                  <a:pt x="167" y="678"/>
                </a:cubicBezTo>
                <a:cubicBezTo>
                  <a:pt x="167" y="625"/>
                  <a:pt x="125" y="561"/>
                  <a:pt x="84" y="499"/>
                </a:cubicBezTo>
                <a:cubicBezTo>
                  <a:pt x="74" y="485"/>
                  <a:pt x="64" y="470"/>
                  <a:pt x="55" y="456"/>
                </a:cubicBezTo>
                <a:cubicBezTo>
                  <a:pt x="45" y="442"/>
                  <a:pt x="36" y="428"/>
                  <a:pt x="29" y="412"/>
                </a:cubicBezTo>
                <a:cubicBezTo>
                  <a:pt x="28" y="410"/>
                  <a:pt x="27" y="408"/>
                  <a:pt x="27" y="408"/>
                </a:cubicBezTo>
                <a:cubicBezTo>
                  <a:pt x="9" y="370"/>
                  <a:pt x="0" y="329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5" y="0"/>
                  <a:pt x="574" y="129"/>
                  <a:pt x="574" y="287"/>
                </a:cubicBezTo>
                <a:cubicBezTo>
                  <a:pt x="574" y="329"/>
                  <a:pt x="565" y="370"/>
                  <a:pt x="547" y="408"/>
                </a:cubicBezTo>
                <a:cubicBezTo>
                  <a:pt x="547" y="408"/>
                  <a:pt x="546" y="411"/>
                  <a:pt x="545" y="412"/>
                </a:cubicBezTo>
                <a:cubicBezTo>
                  <a:pt x="538" y="428"/>
                  <a:pt x="529" y="442"/>
                  <a:pt x="519" y="456"/>
                </a:cubicBezTo>
                <a:cubicBezTo>
                  <a:pt x="510" y="470"/>
                  <a:pt x="500" y="485"/>
                  <a:pt x="490" y="499"/>
                </a:cubicBezTo>
                <a:cubicBezTo>
                  <a:pt x="449" y="561"/>
                  <a:pt x="407" y="625"/>
                  <a:pt x="407" y="678"/>
                </a:cubicBezTo>
                <a:cubicBezTo>
                  <a:pt x="407" y="734"/>
                  <a:pt x="407" y="734"/>
                  <a:pt x="407" y="734"/>
                </a:cubicBezTo>
                <a:cubicBezTo>
                  <a:pt x="407" y="746"/>
                  <a:pt x="396" y="757"/>
                  <a:pt x="383" y="757"/>
                </a:cubicBezTo>
                <a:close/>
                <a:moveTo>
                  <a:pt x="287" y="16"/>
                </a:moveTo>
                <a:cubicBezTo>
                  <a:pt x="138" y="16"/>
                  <a:pt x="16" y="138"/>
                  <a:pt x="16" y="287"/>
                </a:cubicBezTo>
                <a:cubicBezTo>
                  <a:pt x="16" y="327"/>
                  <a:pt x="25" y="365"/>
                  <a:pt x="41" y="401"/>
                </a:cubicBezTo>
                <a:cubicBezTo>
                  <a:pt x="42" y="402"/>
                  <a:pt x="42" y="403"/>
                  <a:pt x="43" y="404"/>
                </a:cubicBezTo>
                <a:cubicBezTo>
                  <a:pt x="43" y="405"/>
                  <a:pt x="43" y="405"/>
                  <a:pt x="43" y="405"/>
                </a:cubicBezTo>
                <a:cubicBezTo>
                  <a:pt x="50" y="420"/>
                  <a:pt x="59" y="434"/>
                  <a:pt x="68" y="447"/>
                </a:cubicBezTo>
                <a:cubicBezTo>
                  <a:pt x="69" y="447"/>
                  <a:pt x="69" y="447"/>
                  <a:pt x="69" y="447"/>
                </a:cubicBezTo>
                <a:cubicBezTo>
                  <a:pt x="78" y="462"/>
                  <a:pt x="87" y="476"/>
                  <a:pt x="97" y="490"/>
                </a:cubicBezTo>
                <a:cubicBezTo>
                  <a:pt x="141" y="557"/>
                  <a:pt x="183" y="621"/>
                  <a:pt x="183" y="678"/>
                </a:cubicBezTo>
                <a:cubicBezTo>
                  <a:pt x="183" y="734"/>
                  <a:pt x="183" y="734"/>
                  <a:pt x="183" y="734"/>
                </a:cubicBezTo>
                <a:cubicBezTo>
                  <a:pt x="183" y="738"/>
                  <a:pt x="187" y="741"/>
                  <a:pt x="191" y="741"/>
                </a:cubicBezTo>
                <a:cubicBezTo>
                  <a:pt x="383" y="741"/>
                  <a:pt x="383" y="741"/>
                  <a:pt x="383" y="741"/>
                </a:cubicBezTo>
                <a:cubicBezTo>
                  <a:pt x="387" y="741"/>
                  <a:pt x="391" y="738"/>
                  <a:pt x="391" y="734"/>
                </a:cubicBezTo>
                <a:cubicBezTo>
                  <a:pt x="391" y="678"/>
                  <a:pt x="391" y="678"/>
                  <a:pt x="391" y="678"/>
                </a:cubicBezTo>
                <a:cubicBezTo>
                  <a:pt x="391" y="621"/>
                  <a:pt x="433" y="557"/>
                  <a:pt x="477" y="490"/>
                </a:cubicBezTo>
                <a:cubicBezTo>
                  <a:pt x="486" y="476"/>
                  <a:pt x="496" y="462"/>
                  <a:pt x="505" y="447"/>
                </a:cubicBezTo>
                <a:cubicBezTo>
                  <a:pt x="506" y="447"/>
                  <a:pt x="506" y="447"/>
                  <a:pt x="506" y="447"/>
                </a:cubicBezTo>
                <a:cubicBezTo>
                  <a:pt x="515" y="434"/>
                  <a:pt x="524" y="420"/>
                  <a:pt x="531" y="405"/>
                </a:cubicBezTo>
                <a:cubicBezTo>
                  <a:pt x="531" y="404"/>
                  <a:pt x="531" y="404"/>
                  <a:pt x="531" y="404"/>
                </a:cubicBezTo>
                <a:cubicBezTo>
                  <a:pt x="532" y="403"/>
                  <a:pt x="532" y="402"/>
                  <a:pt x="532" y="402"/>
                </a:cubicBezTo>
                <a:cubicBezTo>
                  <a:pt x="549" y="365"/>
                  <a:pt x="558" y="327"/>
                  <a:pt x="558" y="287"/>
                </a:cubicBezTo>
                <a:cubicBezTo>
                  <a:pt x="558" y="138"/>
                  <a:pt x="436" y="16"/>
                  <a:pt x="287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61" name="Freeform 368">
            <a:extLst>
              <a:ext uri="{FF2B5EF4-FFF2-40B4-BE49-F238E27FC236}">
                <a16:creationId xmlns:a16="http://schemas.microsoft.com/office/drawing/2014/main" id="{55A5E89A-303B-4FB8-B3B8-5DDE024370A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590459" y="2234893"/>
            <a:ext cx="163376" cy="33686"/>
          </a:xfrm>
          <a:custGeom>
            <a:avLst/>
            <a:gdLst>
              <a:gd name="T0" fmla="*/ 221 w 240"/>
              <a:gd name="T1" fmla="*/ 50 h 50"/>
              <a:gd name="T2" fmla="*/ 19 w 240"/>
              <a:gd name="T3" fmla="*/ 50 h 50"/>
              <a:gd name="T4" fmla="*/ 0 w 240"/>
              <a:gd name="T5" fmla="*/ 31 h 50"/>
              <a:gd name="T6" fmla="*/ 0 w 240"/>
              <a:gd name="T7" fmla="*/ 19 h 50"/>
              <a:gd name="T8" fmla="*/ 19 w 240"/>
              <a:gd name="T9" fmla="*/ 0 h 50"/>
              <a:gd name="T10" fmla="*/ 221 w 240"/>
              <a:gd name="T11" fmla="*/ 0 h 50"/>
              <a:gd name="T12" fmla="*/ 240 w 240"/>
              <a:gd name="T13" fmla="*/ 19 h 50"/>
              <a:gd name="T14" fmla="*/ 240 w 240"/>
              <a:gd name="T15" fmla="*/ 31 h 50"/>
              <a:gd name="T16" fmla="*/ 221 w 240"/>
              <a:gd name="T17" fmla="*/ 50 h 50"/>
              <a:gd name="T18" fmla="*/ 19 w 240"/>
              <a:gd name="T19" fmla="*/ 16 h 50"/>
              <a:gd name="T20" fmla="*/ 16 w 240"/>
              <a:gd name="T21" fmla="*/ 19 h 50"/>
              <a:gd name="T22" fmla="*/ 16 w 240"/>
              <a:gd name="T23" fmla="*/ 31 h 50"/>
              <a:gd name="T24" fmla="*/ 19 w 240"/>
              <a:gd name="T25" fmla="*/ 34 h 50"/>
              <a:gd name="T26" fmla="*/ 221 w 240"/>
              <a:gd name="T27" fmla="*/ 34 h 50"/>
              <a:gd name="T28" fmla="*/ 224 w 240"/>
              <a:gd name="T29" fmla="*/ 31 h 50"/>
              <a:gd name="T30" fmla="*/ 224 w 240"/>
              <a:gd name="T31" fmla="*/ 19 h 50"/>
              <a:gd name="T32" fmla="*/ 221 w 240"/>
              <a:gd name="T33" fmla="*/ 16 h 50"/>
              <a:gd name="T34" fmla="*/ 19 w 240"/>
              <a:gd name="T35" fmla="*/ 1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50">
                <a:moveTo>
                  <a:pt x="221" y="50"/>
                </a:moveTo>
                <a:cubicBezTo>
                  <a:pt x="19" y="50"/>
                  <a:pt x="19" y="50"/>
                  <a:pt x="19" y="50"/>
                </a:cubicBezTo>
                <a:cubicBezTo>
                  <a:pt x="9" y="50"/>
                  <a:pt x="0" y="42"/>
                  <a:pt x="0" y="31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9" y="0"/>
                  <a:pt x="19" y="0"/>
                </a:cubicBezTo>
                <a:cubicBezTo>
                  <a:pt x="221" y="0"/>
                  <a:pt x="221" y="0"/>
                  <a:pt x="221" y="0"/>
                </a:cubicBezTo>
                <a:cubicBezTo>
                  <a:pt x="231" y="0"/>
                  <a:pt x="240" y="8"/>
                  <a:pt x="240" y="19"/>
                </a:cubicBezTo>
                <a:cubicBezTo>
                  <a:pt x="240" y="31"/>
                  <a:pt x="240" y="31"/>
                  <a:pt x="240" y="31"/>
                </a:cubicBezTo>
                <a:cubicBezTo>
                  <a:pt x="240" y="42"/>
                  <a:pt x="231" y="50"/>
                  <a:pt x="221" y="50"/>
                </a:cubicBezTo>
                <a:close/>
                <a:moveTo>
                  <a:pt x="19" y="16"/>
                </a:moveTo>
                <a:cubicBezTo>
                  <a:pt x="18" y="16"/>
                  <a:pt x="16" y="17"/>
                  <a:pt x="16" y="19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3"/>
                  <a:pt x="18" y="34"/>
                  <a:pt x="19" y="34"/>
                </a:cubicBezTo>
                <a:cubicBezTo>
                  <a:pt x="221" y="34"/>
                  <a:pt x="221" y="34"/>
                  <a:pt x="221" y="34"/>
                </a:cubicBezTo>
                <a:cubicBezTo>
                  <a:pt x="222" y="34"/>
                  <a:pt x="224" y="33"/>
                  <a:pt x="224" y="31"/>
                </a:cubicBezTo>
                <a:cubicBezTo>
                  <a:pt x="224" y="19"/>
                  <a:pt x="224" y="19"/>
                  <a:pt x="224" y="19"/>
                </a:cubicBezTo>
                <a:cubicBezTo>
                  <a:pt x="224" y="17"/>
                  <a:pt x="222" y="16"/>
                  <a:pt x="221" y="16"/>
                </a:cubicBez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62" name="Freeform 369">
            <a:extLst>
              <a:ext uri="{FF2B5EF4-FFF2-40B4-BE49-F238E27FC236}">
                <a16:creationId xmlns:a16="http://schemas.microsoft.com/office/drawing/2014/main" id="{3E1B3F80-6A95-48A8-9715-495FCB75BBD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07302" y="2280369"/>
            <a:ext cx="129690" cy="33686"/>
          </a:xfrm>
          <a:custGeom>
            <a:avLst/>
            <a:gdLst>
              <a:gd name="T0" fmla="*/ 173 w 192"/>
              <a:gd name="T1" fmla="*/ 50 h 50"/>
              <a:gd name="T2" fmla="*/ 19 w 192"/>
              <a:gd name="T3" fmla="*/ 50 h 50"/>
              <a:gd name="T4" fmla="*/ 0 w 192"/>
              <a:gd name="T5" fmla="*/ 31 h 50"/>
              <a:gd name="T6" fmla="*/ 0 w 192"/>
              <a:gd name="T7" fmla="*/ 18 h 50"/>
              <a:gd name="T8" fmla="*/ 19 w 192"/>
              <a:gd name="T9" fmla="*/ 0 h 50"/>
              <a:gd name="T10" fmla="*/ 173 w 192"/>
              <a:gd name="T11" fmla="*/ 0 h 50"/>
              <a:gd name="T12" fmla="*/ 192 w 192"/>
              <a:gd name="T13" fmla="*/ 18 h 50"/>
              <a:gd name="T14" fmla="*/ 192 w 192"/>
              <a:gd name="T15" fmla="*/ 31 h 50"/>
              <a:gd name="T16" fmla="*/ 173 w 192"/>
              <a:gd name="T17" fmla="*/ 50 h 50"/>
              <a:gd name="T18" fmla="*/ 19 w 192"/>
              <a:gd name="T19" fmla="*/ 16 h 50"/>
              <a:gd name="T20" fmla="*/ 16 w 192"/>
              <a:gd name="T21" fmla="*/ 18 h 50"/>
              <a:gd name="T22" fmla="*/ 16 w 192"/>
              <a:gd name="T23" fmla="*/ 31 h 50"/>
              <a:gd name="T24" fmla="*/ 19 w 192"/>
              <a:gd name="T25" fmla="*/ 34 h 50"/>
              <a:gd name="T26" fmla="*/ 173 w 192"/>
              <a:gd name="T27" fmla="*/ 34 h 50"/>
              <a:gd name="T28" fmla="*/ 176 w 192"/>
              <a:gd name="T29" fmla="*/ 31 h 50"/>
              <a:gd name="T30" fmla="*/ 176 w 192"/>
              <a:gd name="T31" fmla="*/ 18 h 50"/>
              <a:gd name="T32" fmla="*/ 173 w 192"/>
              <a:gd name="T33" fmla="*/ 16 h 50"/>
              <a:gd name="T34" fmla="*/ 19 w 192"/>
              <a:gd name="T35" fmla="*/ 1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2" h="50">
                <a:moveTo>
                  <a:pt x="173" y="50"/>
                </a:moveTo>
                <a:cubicBezTo>
                  <a:pt x="19" y="50"/>
                  <a:pt x="19" y="50"/>
                  <a:pt x="19" y="50"/>
                </a:cubicBezTo>
                <a:cubicBezTo>
                  <a:pt x="9" y="50"/>
                  <a:pt x="0" y="42"/>
                  <a:pt x="0" y="31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9" y="0"/>
                  <a:pt x="19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83" y="0"/>
                  <a:pt x="192" y="8"/>
                  <a:pt x="192" y="18"/>
                </a:cubicBezTo>
                <a:cubicBezTo>
                  <a:pt x="192" y="31"/>
                  <a:pt x="192" y="31"/>
                  <a:pt x="192" y="31"/>
                </a:cubicBezTo>
                <a:cubicBezTo>
                  <a:pt x="192" y="42"/>
                  <a:pt x="183" y="50"/>
                  <a:pt x="173" y="50"/>
                </a:cubicBezTo>
                <a:close/>
                <a:moveTo>
                  <a:pt x="19" y="16"/>
                </a:moveTo>
                <a:cubicBezTo>
                  <a:pt x="18" y="16"/>
                  <a:pt x="16" y="17"/>
                  <a:pt x="16" y="18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3"/>
                  <a:pt x="18" y="34"/>
                  <a:pt x="19" y="34"/>
                </a:cubicBezTo>
                <a:cubicBezTo>
                  <a:pt x="173" y="34"/>
                  <a:pt x="173" y="34"/>
                  <a:pt x="173" y="34"/>
                </a:cubicBezTo>
                <a:cubicBezTo>
                  <a:pt x="174" y="34"/>
                  <a:pt x="176" y="33"/>
                  <a:pt x="176" y="31"/>
                </a:cubicBezTo>
                <a:cubicBezTo>
                  <a:pt x="176" y="18"/>
                  <a:pt x="176" y="18"/>
                  <a:pt x="176" y="18"/>
                </a:cubicBezTo>
                <a:cubicBezTo>
                  <a:pt x="176" y="17"/>
                  <a:pt x="174" y="16"/>
                  <a:pt x="173" y="16"/>
                </a:cubicBez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63" name="Freeform 370">
            <a:extLst>
              <a:ext uri="{FF2B5EF4-FFF2-40B4-BE49-F238E27FC236}">
                <a16:creationId xmlns:a16="http://schemas.microsoft.com/office/drawing/2014/main" id="{8DAB0A0B-D233-4E38-8DED-569138BDDF5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22460" y="2325845"/>
            <a:ext cx="99373" cy="35371"/>
          </a:xfrm>
          <a:custGeom>
            <a:avLst/>
            <a:gdLst>
              <a:gd name="T0" fmla="*/ 125 w 144"/>
              <a:gd name="T1" fmla="*/ 51 h 51"/>
              <a:gd name="T2" fmla="*/ 19 w 144"/>
              <a:gd name="T3" fmla="*/ 51 h 51"/>
              <a:gd name="T4" fmla="*/ 0 w 144"/>
              <a:gd name="T5" fmla="*/ 32 h 51"/>
              <a:gd name="T6" fmla="*/ 0 w 144"/>
              <a:gd name="T7" fmla="*/ 19 h 51"/>
              <a:gd name="T8" fmla="*/ 19 w 144"/>
              <a:gd name="T9" fmla="*/ 0 h 51"/>
              <a:gd name="T10" fmla="*/ 125 w 144"/>
              <a:gd name="T11" fmla="*/ 0 h 51"/>
              <a:gd name="T12" fmla="*/ 144 w 144"/>
              <a:gd name="T13" fmla="*/ 19 h 51"/>
              <a:gd name="T14" fmla="*/ 144 w 144"/>
              <a:gd name="T15" fmla="*/ 32 h 51"/>
              <a:gd name="T16" fmla="*/ 125 w 144"/>
              <a:gd name="T17" fmla="*/ 51 h 51"/>
              <a:gd name="T18" fmla="*/ 19 w 144"/>
              <a:gd name="T19" fmla="*/ 16 h 51"/>
              <a:gd name="T20" fmla="*/ 16 w 144"/>
              <a:gd name="T21" fmla="*/ 19 h 51"/>
              <a:gd name="T22" fmla="*/ 16 w 144"/>
              <a:gd name="T23" fmla="*/ 32 h 51"/>
              <a:gd name="T24" fmla="*/ 19 w 144"/>
              <a:gd name="T25" fmla="*/ 35 h 51"/>
              <a:gd name="T26" fmla="*/ 125 w 144"/>
              <a:gd name="T27" fmla="*/ 35 h 51"/>
              <a:gd name="T28" fmla="*/ 128 w 144"/>
              <a:gd name="T29" fmla="*/ 32 h 51"/>
              <a:gd name="T30" fmla="*/ 128 w 144"/>
              <a:gd name="T31" fmla="*/ 19 h 51"/>
              <a:gd name="T32" fmla="*/ 125 w 144"/>
              <a:gd name="T33" fmla="*/ 16 h 51"/>
              <a:gd name="T34" fmla="*/ 19 w 144"/>
              <a:gd name="T35" fmla="*/ 1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4" h="51">
                <a:moveTo>
                  <a:pt x="125" y="51"/>
                </a:moveTo>
                <a:cubicBezTo>
                  <a:pt x="19" y="51"/>
                  <a:pt x="19" y="51"/>
                  <a:pt x="19" y="51"/>
                </a:cubicBezTo>
                <a:cubicBezTo>
                  <a:pt x="9" y="51"/>
                  <a:pt x="0" y="42"/>
                  <a:pt x="0" y="32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9" y="0"/>
                  <a:pt x="1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35" y="0"/>
                  <a:pt x="144" y="9"/>
                  <a:pt x="144" y="19"/>
                </a:cubicBezTo>
                <a:cubicBezTo>
                  <a:pt x="144" y="32"/>
                  <a:pt x="144" y="32"/>
                  <a:pt x="144" y="32"/>
                </a:cubicBezTo>
                <a:cubicBezTo>
                  <a:pt x="144" y="42"/>
                  <a:pt x="135" y="51"/>
                  <a:pt x="125" y="51"/>
                </a:cubicBezTo>
                <a:close/>
                <a:moveTo>
                  <a:pt x="19" y="16"/>
                </a:moveTo>
                <a:cubicBezTo>
                  <a:pt x="18" y="16"/>
                  <a:pt x="16" y="18"/>
                  <a:pt x="16" y="19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4"/>
                  <a:pt x="18" y="35"/>
                  <a:pt x="19" y="35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6" y="35"/>
                  <a:pt x="128" y="34"/>
                  <a:pt x="128" y="32"/>
                </a:cubicBezTo>
                <a:cubicBezTo>
                  <a:pt x="128" y="19"/>
                  <a:pt x="128" y="19"/>
                  <a:pt x="128" y="19"/>
                </a:cubicBezTo>
                <a:cubicBezTo>
                  <a:pt x="128" y="18"/>
                  <a:pt x="126" y="16"/>
                  <a:pt x="125" y="16"/>
                </a:cubicBez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64" name="Freeform 371">
            <a:extLst>
              <a:ext uri="{FF2B5EF4-FFF2-40B4-BE49-F238E27FC236}">
                <a16:creationId xmlns:a16="http://schemas.microsoft.com/office/drawing/2014/main" id="{3A82EE87-94BD-4031-AD58-9C6DAA19EA9B}"/>
              </a:ext>
            </a:extLst>
          </p:cNvPr>
          <p:cNvSpPr>
            <a:spLocks/>
          </p:cNvSpPr>
          <p:nvPr userDrawn="1"/>
        </p:nvSpPr>
        <p:spPr bwMode="auto">
          <a:xfrm>
            <a:off x="3524773" y="1754874"/>
            <a:ext cx="119584" cy="160007"/>
          </a:xfrm>
          <a:custGeom>
            <a:avLst/>
            <a:gdLst>
              <a:gd name="T0" fmla="*/ 8 w 177"/>
              <a:gd name="T1" fmla="*/ 234 h 234"/>
              <a:gd name="T2" fmla="*/ 0 w 177"/>
              <a:gd name="T3" fmla="*/ 226 h 234"/>
              <a:gd name="T4" fmla="*/ 169 w 177"/>
              <a:gd name="T5" fmla="*/ 0 h 234"/>
              <a:gd name="T6" fmla="*/ 177 w 177"/>
              <a:gd name="T7" fmla="*/ 8 h 234"/>
              <a:gd name="T8" fmla="*/ 169 w 177"/>
              <a:gd name="T9" fmla="*/ 16 h 234"/>
              <a:gd name="T10" fmla="*/ 16 w 177"/>
              <a:gd name="T11" fmla="*/ 226 h 234"/>
              <a:gd name="T12" fmla="*/ 8 w 177"/>
              <a:gd name="T13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234">
                <a:moveTo>
                  <a:pt x="8" y="234"/>
                </a:moveTo>
                <a:cubicBezTo>
                  <a:pt x="4" y="234"/>
                  <a:pt x="0" y="230"/>
                  <a:pt x="0" y="226"/>
                </a:cubicBezTo>
                <a:cubicBezTo>
                  <a:pt x="0" y="79"/>
                  <a:pt x="120" y="0"/>
                  <a:pt x="169" y="0"/>
                </a:cubicBezTo>
                <a:cubicBezTo>
                  <a:pt x="173" y="0"/>
                  <a:pt x="177" y="3"/>
                  <a:pt x="177" y="8"/>
                </a:cubicBezTo>
                <a:cubicBezTo>
                  <a:pt x="177" y="12"/>
                  <a:pt x="173" y="16"/>
                  <a:pt x="169" y="16"/>
                </a:cubicBezTo>
                <a:cubicBezTo>
                  <a:pt x="130" y="16"/>
                  <a:pt x="16" y="88"/>
                  <a:pt x="16" y="226"/>
                </a:cubicBezTo>
                <a:cubicBezTo>
                  <a:pt x="16" y="230"/>
                  <a:pt x="12" y="234"/>
                  <a:pt x="8" y="2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65" name="Freeform 102">
            <a:extLst>
              <a:ext uri="{FF2B5EF4-FFF2-40B4-BE49-F238E27FC236}">
                <a16:creationId xmlns:a16="http://schemas.microsoft.com/office/drawing/2014/main" id="{736211EB-FF17-4061-BE37-F9703EFA79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117612" y="1736345"/>
            <a:ext cx="533918" cy="510338"/>
          </a:xfrm>
          <a:custGeom>
            <a:avLst/>
            <a:gdLst>
              <a:gd name="T0" fmla="*/ 255 w 781"/>
              <a:gd name="T1" fmla="*/ 746 h 748"/>
              <a:gd name="T2" fmla="*/ 132 w 781"/>
              <a:gd name="T3" fmla="*/ 670 h 748"/>
              <a:gd name="T4" fmla="*/ 101 w 781"/>
              <a:gd name="T5" fmla="*/ 493 h 748"/>
              <a:gd name="T6" fmla="*/ 0 w 781"/>
              <a:gd name="T7" fmla="*/ 443 h 748"/>
              <a:gd name="T8" fmla="*/ 5 w 781"/>
              <a:gd name="T9" fmla="*/ 298 h 748"/>
              <a:gd name="T10" fmla="*/ 143 w 781"/>
              <a:gd name="T11" fmla="*/ 183 h 748"/>
              <a:gd name="T12" fmla="*/ 136 w 781"/>
              <a:gd name="T13" fmla="*/ 70 h 748"/>
              <a:gd name="T14" fmla="*/ 264 w 781"/>
              <a:gd name="T15" fmla="*/ 2 h 748"/>
              <a:gd name="T16" fmla="*/ 432 w 781"/>
              <a:gd name="T17" fmla="*/ 64 h 748"/>
              <a:gd name="T18" fmla="*/ 526 w 781"/>
              <a:gd name="T19" fmla="*/ 1 h 748"/>
              <a:gd name="T20" fmla="*/ 649 w 781"/>
              <a:gd name="T21" fmla="*/ 78 h 748"/>
              <a:gd name="T22" fmla="*/ 680 w 781"/>
              <a:gd name="T23" fmla="*/ 255 h 748"/>
              <a:gd name="T24" fmla="*/ 781 w 781"/>
              <a:gd name="T25" fmla="*/ 305 h 748"/>
              <a:gd name="T26" fmla="*/ 776 w 781"/>
              <a:gd name="T27" fmla="*/ 450 h 748"/>
              <a:gd name="T28" fmla="*/ 638 w 781"/>
              <a:gd name="T29" fmla="*/ 565 h 748"/>
              <a:gd name="T30" fmla="*/ 646 w 781"/>
              <a:gd name="T31" fmla="*/ 677 h 748"/>
              <a:gd name="T32" fmla="*/ 518 w 781"/>
              <a:gd name="T33" fmla="*/ 746 h 748"/>
              <a:gd name="T34" fmla="*/ 349 w 781"/>
              <a:gd name="T35" fmla="*/ 684 h 748"/>
              <a:gd name="T36" fmla="*/ 259 w 781"/>
              <a:gd name="T37" fmla="*/ 748 h 748"/>
              <a:gd name="T38" fmla="*/ 259 w 781"/>
              <a:gd name="T39" fmla="*/ 730 h 748"/>
              <a:gd name="T40" fmla="*/ 346 w 781"/>
              <a:gd name="T41" fmla="*/ 668 h 748"/>
              <a:gd name="T42" fmla="*/ 435 w 781"/>
              <a:gd name="T43" fmla="*/ 668 h 748"/>
              <a:gd name="T44" fmla="*/ 523 w 781"/>
              <a:gd name="T45" fmla="*/ 730 h 748"/>
              <a:gd name="T46" fmla="*/ 622 w 781"/>
              <a:gd name="T47" fmla="*/ 564 h 748"/>
              <a:gd name="T48" fmla="*/ 668 w 781"/>
              <a:gd name="T49" fmla="*/ 482 h 748"/>
              <a:gd name="T50" fmla="*/ 765 w 781"/>
              <a:gd name="T51" fmla="*/ 437 h 748"/>
              <a:gd name="T52" fmla="*/ 671 w 781"/>
              <a:gd name="T53" fmla="*/ 268 h 748"/>
              <a:gd name="T54" fmla="*/ 623 w 781"/>
              <a:gd name="T55" fmla="*/ 188 h 748"/>
              <a:gd name="T56" fmla="*/ 633 w 781"/>
              <a:gd name="T57" fmla="*/ 81 h 748"/>
              <a:gd name="T58" fmla="*/ 440 w 781"/>
              <a:gd name="T59" fmla="*/ 78 h 748"/>
              <a:gd name="T60" fmla="*/ 346 w 781"/>
              <a:gd name="T61" fmla="*/ 80 h 748"/>
              <a:gd name="T62" fmla="*/ 341 w 781"/>
              <a:gd name="T63" fmla="*/ 78 h 748"/>
              <a:gd name="T64" fmla="*/ 148 w 781"/>
              <a:gd name="T65" fmla="*/ 82 h 748"/>
              <a:gd name="T66" fmla="*/ 158 w 781"/>
              <a:gd name="T67" fmla="*/ 189 h 748"/>
              <a:gd name="T68" fmla="*/ 110 w 781"/>
              <a:gd name="T69" fmla="*/ 269 h 748"/>
              <a:gd name="T70" fmla="*/ 16 w 781"/>
              <a:gd name="T71" fmla="*/ 438 h 748"/>
              <a:gd name="T72" fmla="*/ 114 w 781"/>
              <a:gd name="T73" fmla="*/ 482 h 748"/>
              <a:gd name="T74" fmla="*/ 160 w 781"/>
              <a:gd name="T75" fmla="*/ 564 h 748"/>
              <a:gd name="T76" fmla="*/ 391 w 781"/>
              <a:gd name="T77" fmla="*/ 547 h 748"/>
              <a:gd name="T78" fmla="*/ 217 w 781"/>
              <a:gd name="T79" fmla="*/ 374 h 748"/>
              <a:gd name="T80" fmla="*/ 391 w 781"/>
              <a:gd name="T81" fmla="*/ 201 h 748"/>
              <a:gd name="T82" fmla="*/ 391 w 781"/>
              <a:gd name="T83" fmla="*/ 547 h 748"/>
              <a:gd name="T84" fmla="*/ 279 w 781"/>
              <a:gd name="T85" fmla="*/ 263 h 748"/>
              <a:gd name="T86" fmla="*/ 279 w 781"/>
              <a:gd name="T87" fmla="*/ 485 h 748"/>
              <a:gd name="T88" fmla="*/ 548 w 781"/>
              <a:gd name="T89" fmla="*/ 374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81" h="748">
                <a:moveTo>
                  <a:pt x="259" y="748"/>
                </a:moveTo>
                <a:cubicBezTo>
                  <a:pt x="258" y="748"/>
                  <a:pt x="257" y="747"/>
                  <a:pt x="255" y="746"/>
                </a:cubicBezTo>
                <a:cubicBezTo>
                  <a:pt x="136" y="678"/>
                  <a:pt x="136" y="678"/>
                  <a:pt x="136" y="678"/>
                </a:cubicBezTo>
                <a:cubicBezTo>
                  <a:pt x="133" y="676"/>
                  <a:pt x="132" y="673"/>
                  <a:pt x="132" y="670"/>
                </a:cubicBezTo>
                <a:cubicBezTo>
                  <a:pt x="143" y="565"/>
                  <a:pt x="143" y="565"/>
                  <a:pt x="143" y="565"/>
                </a:cubicBezTo>
                <a:cubicBezTo>
                  <a:pt x="101" y="493"/>
                  <a:pt x="101" y="493"/>
                  <a:pt x="101" y="493"/>
                </a:cubicBezTo>
                <a:cubicBezTo>
                  <a:pt x="5" y="450"/>
                  <a:pt x="5" y="450"/>
                  <a:pt x="5" y="450"/>
                </a:cubicBezTo>
                <a:cubicBezTo>
                  <a:pt x="2" y="449"/>
                  <a:pt x="0" y="446"/>
                  <a:pt x="0" y="443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302"/>
                  <a:pt x="2" y="299"/>
                  <a:pt x="5" y="298"/>
                </a:cubicBezTo>
                <a:cubicBezTo>
                  <a:pt x="101" y="255"/>
                  <a:pt x="101" y="255"/>
                  <a:pt x="101" y="255"/>
                </a:cubicBezTo>
                <a:cubicBezTo>
                  <a:pt x="143" y="183"/>
                  <a:pt x="143" y="183"/>
                  <a:pt x="143" y="183"/>
                </a:cubicBezTo>
                <a:cubicBezTo>
                  <a:pt x="132" y="78"/>
                  <a:pt x="132" y="78"/>
                  <a:pt x="132" y="78"/>
                </a:cubicBezTo>
                <a:cubicBezTo>
                  <a:pt x="131" y="75"/>
                  <a:pt x="133" y="72"/>
                  <a:pt x="136" y="70"/>
                </a:cubicBezTo>
                <a:cubicBezTo>
                  <a:pt x="255" y="1"/>
                  <a:pt x="255" y="1"/>
                  <a:pt x="255" y="1"/>
                </a:cubicBezTo>
                <a:cubicBezTo>
                  <a:pt x="258" y="0"/>
                  <a:pt x="261" y="0"/>
                  <a:pt x="264" y="2"/>
                </a:cubicBezTo>
                <a:cubicBezTo>
                  <a:pt x="349" y="64"/>
                  <a:pt x="349" y="64"/>
                  <a:pt x="349" y="64"/>
                </a:cubicBezTo>
                <a:cubicBezTo>
                  <a:pt x="432" y="64"/>
                  <a:pt x="432" y="64"/>
                  <a:pt x="432" y="64"/>
                </a:cubicBezTo>
                <a:cubicBezTo>
                  <a:pt x="517" y="2"/>
                  <a:pt x="517" y="2"/>
                  <a:pt x="517" y="2"/>
                </a:cubicBezTo>
                <a:cubicBezTo>
                  <a:pt x="520" y="0"/>
                  <a:pt x="523" y="0"/>
                  <a:pt x="526" y="1"/>
                </a:cubicBezTo>
                <a:cubicBezTo>
                  <a:pt x="645" y="70"/>
                  <a:pt x="645" y="70"/>
                  <a:pt x="645" y="70"/>
                </a:cubicBezTo>
                <a:cubicBezTo>
                  <a:pt x="648" y="72"/>
                  <a:pt x="650" y="75"/>
                  <a:pt x="649" y="78"/>
                </a:cubicBezTo>
                <a:cubicBezTo>
                  <a:pt x="638" y="182"/>
                  <a:pt x="638" y="182"/>
                  <a:pt x="638" y="182"/>
                </a:cubicBezTo>
                <a:cubicBezTo>
                  <a:pt x="680" y="255"/>
                  <a:pt x="680" y="255"/>
                  <a:pt x="680" y="255"/>
                </a:cubicBezTo>
                <a:cubicBezTo>
                  <a:pt x="776" y="297"/>
                  <a:pt x="776" y="297"/>
                  <a:pt x="776" y="297"/>
                </a:cubicBezTo>
                <a:cubicBezTo>
                  <a:pt x="779" y="299"/>
                  <a:pt x="781" y="301"/>
                  <a:pt x="781" y="305"/>
                </a:cubicBezTo>
                <a:cubicBezTo>
                  <a:pt x="781" y="442"/>
                  <a:pt x="781" y="442"/>
                  <a:pt x="781" y="442"/>
                </a:cubicBezTo>
                <a:cubicBezTo>
                  <a:pt x="781" y="446"/>
                  <a:pt x="779" y="448"/>
                  <a:pt x="776" y="450"/>
                </a:cubicBezTo>
                <a:cubicBezTo>
                  <a:pt x="680" y="492"/>
                  <a:pt x="680" y="492"/>
                  <a:pt x="680" y="492"/>
                </a:cubicBezTo>
                <a:cubicBezTo>
                  <a:pt x="638" y="565"/>
                  <a:pt x="638" y="565"/>
                  <a:pt x="638" y="565"/>
                </a:cubicBezTo>
                <a:cubicBezTo>
                  <a:pt x="650" y="669"/>
                  <a:pt x="650" y="669"/>
                  <a:pt x="650" y="669"/>
                </a:cubicBezTo>
                <a:cubicBezTo>
                  <a:pt x="650" y="673"/>
                  <a:pt x="649" y="676"/>
                  <a:pt x="646" y="677"/>
                </a:cubicBezTo>
                <a:cubicBezTo>
                  <a:pt x="526" y="746"/>
                  <a:pt x="526" y="746"/>
                  <a:pt x="526" y="746"/>
                </a:cubicBezTo>
                <a:cubicBezTo>
                  <a:pt x="524" y="748"/>
                  <a:pt x="520" y="748"/>
                  <a:pt x="518" y="746"/>
                </a:cubicBezTo>
                <a:cubicBezTo>
                  <a:pt x="433" y="684"/>
                  <a:pt x="433" y="684"/>
                  <a:pt x="433" y="684"/>
                </a:cubicBezTo>
                <a:cubicBezTo>
                  <a:pt x="349" y="684"/>
                  <a:pt x="349" y="684"/>
                  <a:pt x="349" y="684"/>
                </a:cubicBezTo>
                <a:cubicBezTo>
                  <a:pt x="264" y="746"/>
                  <a:pt x="264" y="746"/>
                  <a:pt x="264" y="746"/>
                </a:cubicBezTo>
                <a:cubicBezTo>
                  <a:pt x="263" y="747"/>
                  <a:pt x="261" y="748"/>
                  <a:pt x="259" y="748"/>
                </a:cubicBezTo>
                <a:close/>
                <a:moveTo>
                  <a:pt x="149" y="666"/>
                </a:moveTo>
                <a:cubicBezTo>
                  <a:pt x="259" y="730"/>
                  <a:pt x="259" y="730"/>
                  <a:pt x="259" y="730"/>
                </a:cubicBezTo>
                <a:cubicBezTo>
                  <a:pt x="342" y="669"/>
                  <a:pt x="342" y="669"/>
                  <a:pt x="342" y="669"/>
                </a:cubicBezTo>
                <a:cubicBezTo>
                  <a:pt x="343" y="668"/>
                  <a:pt x="345" y="668"/>
                  <a:pt x="346" y="668"/>
                </a:cubicBezTo>
                <a:cubicBezTo>
                  <a:pt x="435" y="668"/>
                  <a:pt x="435" y="668"/>
                  <a:pt x="435" y="668"/>
                </a:cubicBezTo>
                <a:cubicBezTo>
                  <a:pt x="435" y="668"/>
                  <a:pt x="435" y="668"/>
                  <a:pt x="435" y="668"/>
                </a:cubicBezTo>
                <a:cubicBezTo>
                  <a:pt x="437" y="668"/>
                  <a:pt x="439" y="668"/>
                  <a:pt x="440" y="669"/>
                </a:cubicBezTo>
                <a:cubicBezTo>
                  <a:pt x="523" y="730"/>
                  <a:pt x="523" y="730"/>
                  <a:pt x="523" y="730"/>
                </a:cubicBezTo>
                <a:cubicBezTo>
                  <a:pt x="633" y="666"/>
                  <a:pt x="633" y="666"/>
                  <a:pt x="633" y="666"/>
                </a:cubicBezTo>
                <a:cubicBezTo>
                  <a:pt x="622" y="564"/>
                  <a:pt x="622" y="564"/>
                  <a:pt x="622" y="564"/>
                </a:cubicBezTo>
                <a:cubicBezTo>
                  <a:pt x="622" y="562"/>
                  <a:pt x="622" y="561"/>
                  <a:pt x="623" y="559"/>
                </a:cubicBezTo>
                <a:cubicBezTo>
                  <a:pt x="668" y="482"/>
                  <a:pt x="668" y="482"/>
                  <a:pt x="668" y="482"/>
                </a:cubicBezTo>
                <a:cubicBezTo>
                  <a:pt x="668" y="481"/>
                  <a:pt x="670" y="479"/>
                  <a:pt x="671" y="479"/>
                </a:cubicBezTo>
                <a:cubicBezTo>
                  <a:pt x="765" y="437"/>
                  <a:pt x="765" y="437"/>
                  <a:pt x="765" y="437"/>
                </a:cubicBezTo>
                <a:cubicBezTo>
                  <a:pt x="765" y="310"/>
                  <a:pt x="765" y="310"/>
                  <a:pt x="765" y="310"/>
                </a:cubicBezTo>
                <a:cubicBezTo>
                  <a:pt x="671" y="268"/>
                  <a:pt x="671" y="268"/>
                  <a:pt x="671" y="268"/>
                </a:cubicBezTo>
                <a:cubicBezTo>
                  <a:pt x="669" y="268"/>
                  <a:pt x="668" y="267"/>
                  <a:pt x="667" y="265"/>
                </a:cubicBezTo>
                <a:cubicBezTo>
                  <a:pt x="623" y="188"/>
                  <a:pt x="623" y="188"/>
                  <a:pt x="623" y="188"/>
                </a:cubicBezTo>
                <a:cubicBezTo>
                  <a:pt x="622" y="187"/>
                  <a:pt x="622" y="185"/>
                  <a:pt x="622" y="183"/>
                </a:cubicBezTo>
                <a:cubicBezTo>
                  <a:pt x="633" y="81"/>
                  <a:pt x="633" y="81"/>
                  <a:pt x="633" y="81"/>
                </a:cubicBezTo>
                <a:cubicBezTo>
                  <a:pt x="522" y="18"/>
                  <a:pt x="522" y="18"/>
                  <a:pt x="522" y="18"/>
                </a:cubicBezTo>
                <a:cubicBezTo>
                  <a:pt x="440" y="78"/>
                  <a:pt x="440" y="78"/>
                  <a:pt x="440" y="78"/>
                </a:cubicBezTo>
                <a:cubicBezTo>
                  <a:pt x="438" y="79"/>
                  <a:pt x="437" y="80"/>
                  <a:pt x="435" y="80"/>
                </a:cubicBezTo>
                <a:cubicBezTo>
                  <a:pt x="346" y="80"/>
                  <a:pt x="346" y="80"/>
                  <a:pt x="346" y="80"/>
                </a:cubicBezTo>
                <a:cubicBezTo>
                  <a:pt x="346" y="80"/>
                  <a:pt x="346" y="80"/>
                  <a:pt x="346" y="80"/>
                </a:cubicBezTo>
                <a:cubicBezTo>
                  <a:pt x="344" y="80"/>
                  <a:pt x="343" y="79"/>
                  <a:pt x="341" y="7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148" y="82"/>
                  <a:pt x="148" y="82"/>
                  <a:pt x="148" y="82"/>
                </a:cubicBezTo>
                <a:cubicBezTo>
                  <a:pt x="159" y="184"/>
                  <a:pt x="159" y="184"/>
                  <a:pt x="159" y="184"/>
                </a:cubicBezTo>
                <a:cubicBezTo>
                  <a:pt x="159" y="185"/>
                  <a:pt x="159" y="187"/>
                  <a:pt x="158" y="189"/>
                </a:cubicBezTo>
                <a:cubicBezTo>
                  <a:pt x="114" y="266"/>
                  <a:pt x="114" y="266"/>
                  <a:pt x="114" y="266"/>
                </a:cubicBezTo>
                <a:cubicBezTo>
                  <a:pt x="113" y="267"/>
                  <a:pt x="112" y="268"/>
                  <a:pt x="110" y="269"/>
                </a:cubicBezTo>
                <a:cubicBezTo>
                  <a:pt x="16" y="310"/>
                  <a:pt x="16" y="310"/>
                  <a:pt x="16" y="310"/>
                </a:cubicBezTo>
                <a:cubicBezTo>
                  <a:pt x="16" y="438"/>
                  <a:pt x="16" y="438"/>
                  <a:pt x="16" y="438"/>
                </a:cubicBezTo>
                <a:cubicBezTo>
                  <a:pt x="110" y="479"/>
                  <a:pt x="110" y="479"/>
                  <a:pt x="110" y="479"/>
                </a:cubicBezTo>
                <a:cubicBezTo>
                  <a:pt x="112" y="480"/>
                  <a:pt x="113" y="481"/>
                  <a:pt x="114" y="482"/>
                </a:cubicBezTo>
                <a:cubicBezTo>
                  <a:pt x="158" y="559"/>
                  <a:pt x="158" y="559"/>
                  <a:pt x="158" y="559"/>
                </a:cubicBezTo>
                <a:cubicBezTo>
                  <a:pt x="159" y="561"/>
                  <a:pt x="160" y="563"/>
                  <a:pt x="160" y="564"/>
                </a:cubicBezTo>
                <a:lnTo>
                  <a:pt x="149" y="666"/>
                </a:lnTo>
                <a:close/>
                <a:moveTo>
                  <a:pt x="391" y="547"/>
                </a:moveTo>
                <a:cubicBezTo>
                  <a:pt x="344" y="547"/>
                  <a:pt x="301" y="529"/>
                  <a:pt x="268" y="496"/>
                </a:cubicBezTo>
                <a:cubicBezTo>
                  <a:pt x="235" y="464"/>
                  <a:pt x="217" y="420"/>
                  <a:pt x="217" y="374"/>
                </a:cubicBezTo>
                <a:cubicBezTo>
                  <a:pt x="217" y="328"/>
                  <a:pt x="235" y="284"/>
                  <a:pt x="268" y="251"/>
                </a:cubicBezTo>
                <a:cubicBezTo>
                  <a:pt x="301" y="219"/>
                  <a:pt x="344" y="201"/>
                  <a:pt x="391" y="201"/>
                </a:cubicBezTo>
                <a:cubicBezTo>
                  <a:pt x="486" y="201"/>
                  <a:pt x="564" y="278"/>
                  <a:pt x="564" y="374"/>
                </a:cubicBezTo>
                <a:cubicBezTo>
                  <a:pt x="564" y="469"/>
                  <a:pt x="486" y="547"/>
                  <a:pt x="391" y="547"/>
                </a:cubicBezTo>
                <a:close/>
                <a:moveTo>
                  <a:pt x="391" y="217"/>
                </a:moveTo>
                <a:cubicBezTo>
                  <a:pt x="349" y="217"/>
                  <a:pt x="309" y="233"/>
                  <a:pt x="279" y="263"/>
                </a:cubicBezTo>
                <a:cubicBezTo>
                  <a:pt x="250" y="292"/>
                  <a:pt x="233" y="332"/>
                  <a:pt x="233" y="374"/>
                </a:cubicBezTo>
                <a:cubicBezTo>
                  <a:pt x="233" y="416"/>
                  <a:pt x="250" y="455"/>
                  <a:pt x="279" y="485"/>
                </a:cubicBezTo>
                <a:cubicBezTo>
                  <a:pt x="309" y="515"/>
                  <a:pt x="349" y="531"/>
                  <a:pt x="391" y="531"/>
                </a:cubicBezTo>
                <a:cubicBezTo>
                  <a:pt x="477" y="531"/>
                  <a:pt x="548" y="461"/>
                  <a:pt x="548" y="374"/>
                </a:cubicBezTo>
                <a:cubicBezTo>
                  <a:pt x="548" y="287"/>
                  <a:pt x="477" y="217"/>
                  <a:pt x="391" y="2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80" name="Freeform 103">
            <a:extLst>
              <a:ext uri="{FF2B5EF4-FFF2-40B4-BE49-F238E27FC236}">
                <a16:creationId xmlns:a16="http://schemas.microsoft.com/office/drawing/2014/main" id="{B55A1FB8-A718-4CEE-B7C0-F9ECDAACE50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572369" y="2044569"/>
            <a:ext cx="254328" cy="264434"/>
          </a:xfrm>
          <a:custGeom>
            <a:avLst/>
            <a:gdLst>
              <a:gd name="T0" fmla="*/ 149 w 373"/>
              <a:gd name="T1" fmla="*/ 382 h 387"/>
              <a:gd name="T2" fmla="*/ 95 w 373"/>
              <a:gd name="T3" fmla="*/ 319 h 387"/>
              <a:gd name="T4" fmla="*/ 38 w 373"/>
              <a:gd name="T5" fmla="*/ 321 h 387"/>
              <a:gd name="T6" fmla="*/ 4 w 373"/>
              <a:gd name="T7" fmla="*/ 255 h 387"/>
              <a:gd name="T8" fmla="*/ 32 w 373"/>
              <a:gd name="T9" fmla="*/ 177 h 387"/>
              <a:gd name="T10" fmla="*/ 2 w 373"/>
              <a:gd name="T11" fmla="*/ 128 h 387"/>
              <a:gd name="T12" fmla="*/ 42 w 373"/>
              <a:gd name="T13" fmla="*/ 66 h 387"/>
              <a:gd name="T14" fmla="*/ 124 w 373"/>
              <a:gd name="T15" fmla="*/ 51 h 387"/>
              <a:gd name="T16" fmla="*/ 150 w 373"/>
              <a:gd name="T17" fmla="*/ 1 h 387"/>
              <a:gd name="T18" fmla="*/ 224 w 373"/>
              <a:gd name="T19" fmla="*/ 4 h 387"/>
              <a:gd name="T20" fmla="*/ 278 w 373"/>
              <a:gd name="T21" fmla="*/ 68 h 387"/>
              <a:gd name="T22" fmla="*/ 335 w 373"/>
              <a:gd name="T23" fmla="*/ 65 h 387"/>
              <a:gd name="T24" fmla="*/ 369 w 373"/>
              <a:gd name="T25" fmla="*/ 131 h 387"/>
              <a:gd name="T26" fmla="*/ 341 w 373"/>
              <a:gd name="T27" fmla="*/ 210 h 387"/>
              <a:gd name="T28" fmla="*/ 371 w 373"/>
              <a:gd name="T29" fmla="*/ 258 h 387"/>
              <a:gd name="T30" fmla="*/ 331 w 373"/>
              <a:gd name="T31" fmla="*/ 320 h 387"/>
              <a:gd name="T32" fmla="*/ 249 w 373"/>
              <a:gd name="T33" fmla="*/ 335 h 387"/>
              <a:gd name="T34" fmla="*/ 223 w 373"/>
              <a:gd name="T35" fmla="*/ 386 h 387"/>
              <a:gd name="T36" fmla="*/ 156 w 373"/>
              <a:gd name="T37" fmla="*/ 387 h 387"/>
              <a:gd name="T38" fmla="*/ 101 w 373"/>
              <a:gd name="T39" fmla="*/ 303 h 387"/>
              <a:gd name="T40" fmla="*/ 142 w 373"/>
              <a:gd name="T41" fmla="*/ 328 h 387"/>
              <a:gd name="T42" fmla="*/ 217 w 373"/>
              <a:gd name="T43" fmla="*/ 370 h 387"/>
              <a:gd name="T44" fmla="*/ 239 w 373"/>
              <a:gd name="T45" fmla="*/ 323 h 387"/>
              <a:gd name="T46" fmla="*/ 281 w 373"/>
              <a:gd name="T47" fmla="*/ 299 h 387"/>
              <a:gd name="T48" fmla="*/ 355 w 373"/>
              <a:gd name="T49" fmla="*/ 255 h 387"/>
              <a:gd name="T50" fmla="*/ 325 w 373"/>
              <a:gd name="T51" fmla="*/ 213 h 387"/>
              <a:gd name="T52" fmla="*/ 326 w 373"/>
              <a:gd name="T53" fmla="*/ 165 h 387"/>
              <a:gd name="T54" fmla="*/ 324 w 373"/>
              <a:gd name="T55" fmla="*/ 78 h 387"/>
              <a:gd name="T56" fmla="*/ 272 w 373"/>
              <a:gd name="T57" fmla="*/ 83 h 387"/>
              <a:gd name="T58" fmla="*/ 231 w 373"/>
              <a:gd name="T59" fmla="*/ 58 h 387"/>
              <a:gd name="T60" fmla="*/ 156 w 373"/>
              <a:gd name="T61" fmla="*/ 17 h 387"/>
              <a:gd name="T62" fmla="*/ 134 w 373"/>
              <a:gd name="T63" fmla="*/ 64 h 387"/>
              <a:gd name="T64" fmla="*/ 92 w 373"/>
              <a:gd name="T65" fmla="*/ 87 h 387"/>
              <a:gd name="T66" fmla="*/ 18 w 373"/>
              <a:gd name="T67" fmla="*/ 132 h 387"/>
              <a:gd name="T68" fmla="*/ 48 w 373"/>
              <a:gd name="T69" fmla="*/ 174 h 387"/>
              <a:gd name="T70" fmla="*/ 47 w 373"/>
              <a:gd name="T71" fmla="*/ 222 h 387"/>
              <a:gd name="T72" fmla="*/ 49 w 373"/>
              <a:gd name="T73" fmla="*/ 308 h 387"/>
              <a:gd name="T74" fmla="*/ 97 w 373"/>
              <a:gd name="T75" fmla="*/ 302 h 387"/>
              <a:gd name="T76" fmla="*/ 144 w 373"/>
              <a:gd name="T77" fmla="*/ 270 h 387"/>
              <a:gd name="T78" fmla="*/ 187 w 373"/>
              <a:gd name="T79" fmla="*/ 105 h 387"/>
              <a:gd name="T80" fmla="*/ 271 w 373"/>
              <a:gd name="T81" fmla="*/ 169 h 387"/>
              <a:gd name="T82" fmla="*/ 186 w 373"/>
              <a:gd name="T83" fmla="*/ 281 h 387"/>
              <a:gd name="T84" fmla="*/ 124 w 373"/>
              <a:gd name="T85" fmla="*/ 158 h 387"/>
              <a:gd name="T86" fmla="*/ 186 w 373"/>
              <a:gd name="T87" fmla="*/ 265 h 387"/>
              <a:gd name="T88" fmla="*/ 256 w 373"/>
              <a:gd name="T89" fmla="*/ 174 h 387"/>
              <a:gd name="T90" fmla="*/ 187 w 373"/>
              <a:gd name="T91" fmla="*/ 121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73" h="387">
                <a:moveTo>
                  <a:pt x="156" y="387"/>
                </a:moveTo>
                <a:cubicBezTo>
                  <a:pt x="153" y="387"/>
                  <a:pt x="150" y="385"/>
                  <a:pt x="149" y="382"/>
                </a:cubicBezTo>
                <a:cubicBezTo>
                  <a:pt x="128" y="337"/>
                  <a:pt x="128" y="337"/>
                  <a:pt x="128" y="337"/>
                </a:cubicBezTo>
                <a:cubicBezTo>
                  <a:pt x="95" y="319"/>
                  <a:pt x="95" y="319"/>
                  <a:pt x="95" y="319"/>
                </a:cubicBezTo>
                <a:cubicBezTo>
                  <a:pt x="46" y="325"/>
                  <a:pt x="46" y="325"/>
                  <a:pt x="46" y="325"/>
                </a:cubicBezTo>
                <a:cubicBezTo>
                  <a:pt x="43" y="325"/>
                  <a:pt x="40" y="324"/>
                  <a:pt x="38" y="321"/>
                </a:cubicBezTo>
                <a:cubicBezTo>
                  <a:pt x="4" y="264"/>
                  <a:pt x="4" y="264"/>
                  <a:pt x="4" y="264"/>
                </a:cubicBezTo>
                <a:cubicBezTo>
                  <a:pt x="2" y="261"/>
                  <a:pt x="2" y="258"/>
                  <a:pt x="4" y="255"/>
                </a:cubicBezTo>
                <a:cubicBezTo>
                  <a:pt x="33" y="215"/>
                  <a:pt x="33" y="215"/>
                  <a:pt x="33" y="215"/>
                </a:cubicBezTo>
                <a:cubicBezTo>
                  <a:pt x="32" y="177"/>
                  <a:pt x="32" y="177"/>
                  <a:pt x="32" y="177"/>
                </a:cubicBezTo>
                <a:cubicBezTo>
                  <a:pt x="2" y="137"/>
                  <a:pt x="2" y="137"/>
                  <a:pt x="2" y="137"/>
                </a:cubicBezTo>
                <a:cubicBezTo>
                  <a:pt x="0" y="135"/>
                  <a:pt x="0" y="131"/>
                  <a:pt x="2" y="128"/>
                </a:cubicBezTo>
                <a:cubicBezTo>
                  <a:pt x="34" y="70"/>
                  <a:pt x="34" y="70"/>
                  <a:pt x="34" y="70"/>
                </a:cubicBezTo>
                <a:cubicBezTo>
                  <a:pt x="36" y="67"/>
                  <a:pt x="39" y="66"/>
                  <a:pt x="42" y="66"/>
                </a:cubicBezTo>
                <a:cubicBezTo>
                  <a:pt x="91" y="71"/>
                  <a:pt x="91" y="71"/>
                  <a:pt x="91" y="71"/>
                </a:cubicBezTo>
                <a:cubicBezTo>
                  <a:pt x="124" y="51"/>
                  <a:pt x="124" y="51"/>
                  <a:pt x="124" y="51"/>
                </a:cubicBezTo>
                <a:cubicBezTo>
                  <a:pt x="143" y="6"/>
                  <a:pt x="143" y="6"/>
                  <a:pt x="143" y="6"/>
                </a:cubicBezTo>
                <a:cubicBezTo>
                  <a:pt x="144" y="3"/>
                  <a:pt x="147" y="1"/>
                  <a:pt x="150" y="1"/>
                </a:cubicBezTo>
                <a:cubicBezTo>
                  <a:pt x="217" y="0"/>
                  <a:pt x="217" y="0"/>
                  <a:pt x="217" y="0"/>
                </a:cubicBezTo>
                <a:cubicBezTo>
                  <a:pt x="220" y="0"/>
                  <a:pt x="223" y="1"/>
                  <a:pt x="224" y="4"/>
                </a:cubicBezTo>
                <a:cubicBezTo>
                  <a:pt x="245" y="49"/>
                  <a:pt x="245" y="49"/>
                  <a:pt x="245" y="49"/>
                </a:cubicBezTo>
                <a:cubicBezTo>
                  <a:pt x="278" y="68"/>
                  <a:pt x="278" y="68"/>
                  <a:pt x="278" y="68"/>
                </a:cubicBezTo>
                <a:cubicBezTo>
                  <a:pt x="327" y="62"/>
                  <a:pt x="327" y="62"/>
                  <a:pt x="327" y="62"/>
                </a:cubicBezTo>
                <a:cubicBezTo>
                  <a:pt x="330" y="61"/>
                  <a:pt x="333" y="63"/>
                  <a:pt x="335" y="65"/>
                </a:cubicBezTo>
                <a:cubicBezTo>
                  <a:pt x="369" y="123"/>
                  <a:pt x="369" y="123"/>
                  <a:pt x="369" y="123"/>
                </a:cubicBezTo>
                <a:cubicBezTo>
                  <a:pt x="371" y="125"/>
                  <a:pt x="371" y="129"/>
                  <a:pt x="369" y="131"/>
                </a:cubicBezTo>
                <a:cubicBezTo>
                  <a:pt x="340" y="172"/>
                  <a:pt x="340" y="172"/>
                  <a:pt x="340" y="172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71" y="249"/>
                  <a:pt x="371" y="249"/>
                  <a:pt x="371" y="249"/>
                </a:cubicBezTo>
                <a:cubicBezTo>
                  <a:pt x="373" y="252"/>
                  <a:pt x="373" y="255"/>
                  <a:pt x="371" y="258"/>
                </a:cubicBezTo>
                <a:cubicBezTo>
                  <a:pt x="339" y="316"/>
                  <a:pt x="339" y="316"/>
                  <a:pt x="339" y="316"/>
                </a:cubicBezTo>
                <a:cubicBezTo>
                  <a:pt x="337" y="319"/>
                  <a:pt x="334" y="321"/>
                  <a:pt x="331" y="320"/>
                </a:cubicBezTo>
                <a:cubicBezTo>
                  <a:pt x="282" y="316"/>
                  <a:pt x="282" y="316"/>
                  <a:pt x="282" y="316"/>
                </a:cubicBezTo>
                <a:cubicBezTo>
                  <a:pt x="249" y="335"/>
                  <a:pt x="249" y="335"/>
                  <a:pt x="249" y="335"/>
                </a:cubicBezTo>
                <a:cubicBezTo>
                  <a:pt x="230" y="381"/>
                  <a:pt x="230" y="381"/>
                  <a:pt x="230" y="381"/>
                </a:cubicBezTo>
                <a:cubicBezTo>
                  <a:pt x="229" y="384"/>
                  <a:pt x="226" y="386"/>
                  <a:pt x="223" y="386"/>
                </a:cubicBezTo>
                <a:cubicBezTo>
                  <a:pt x="156" y="387"/>
                  <a:pt x="156" y="387"/>
                  <a:pt x="156" y="387"/>
                </a:cubicBezTo>
                <a:cubicBezTo>
                  <a:pt x="156" y="387"/>
                  <a:pt x="156" y="387"/>
                  <a:pt x="156" y="387"/>
                </a:cubicBezTo>
                <a:close/>
                <a:moveTo>
                  <a:pt x="97" y="302"/>
                </a:moveTo>
                <a:cubicBezTo>
                  <a:pt x="98" y="302"/>
                  <a:pt x="99" y="303"/>
                  <a:pt x="101" y="303"/>
                </a:cubicBezTo>
                <a:cubicBezTo>
                  <a:pt x="138" y="324"/>
                  <a:pt x="138" y="324"/>
                  <a:pt x="138" y="324"/>
                </a:cubicBezTo>
                <a:cubicBezTo>
                  <a:pt x="140" y="325"/>
                  <a:pt x="141" y="326"/>
                  <a:pt x="142" y="328"/>
                </a:cubicBezTo>
                <a:cubicBezTo>
                  <a:pt x="161" y="371"/>
                  <a:pt x="161" y="371"/>
                  <a:pt x="161" y="371"/>
                </a:cubicBezTo>
                <a:cubicBezTo>
                  <a:pt x="217" y="370"/>
                  <a:pt x="217" y="370"/>
                  <a:pt x="217" y="370"/>
                </a:cubicBezTo>
                <a:cubicBezTo>
                  <a:pt x="236" y="326"/>
                  <a:pt x="236" y="326"/>
                  <a:pt x="236" y="326"/>
                </a:cubicBezTo>
                <a:cubicBezTo>
                  <a:pt x="236" y="325"/>
                  <a:pt x="237" y="324"/>
                  <a:pt x="239" y="323"/>
                </a:cubicBezTo>
                <a:cubicBezTo>
                  <a:pt x="276" y="301"/>
                  <a:pt x="276" y="301"/>
                  <a:pt x="276" y="301"/>
                </a:cubicBezTo>
                <a:cubicBezTo>
                  <a:pt x="277" y="300"/>
                  <a:pt x="279" y="299"/>
                  <a:pt x="281" y="299"/>
                </a:cubicBezTo>
                <a:cubicBezTo>
                  <a:pt x="327" y="304"/>
                  <a:pt x="327" y="304"/>
                  <a:pt x="327" y="304"/>
                </a:cubicBezTo>
                <a:cubicBezTo>
                  <a:pt x="355" y="255"/>
                  <a:pt x="355" y="255"/>
                  <a:pt x="355" y="255"/>
                </a:cubicBezTo>
                <a:cubicBezTo>
                  <a:pt x="326" y="217"/>
                  <a:pt x="326" y="217"/>
                  <a:pt x="326" y="217"/>
                </a:cubicBezTo>
                <a:cubicBezTo>
                  <a:pt x="325" y="216"/>
                  <a:pt x="325" y="214"/>
                  <a:pt x="325" y="213"/>
                </a:cubicBezTo>
                <a:cubicBezTo>
                  <a:pt x="324" y="169"/>
                  <a:pt x="324" y="169"/>
                  <a:pt x="324" y="169"/>
                </a:cubicBezTo>
                <a:cubicBezTo>
                  <a:pt x="324" y="168"/>
                  <a:pt x="325" y="166"/>
                  <a:pt x="326" y="165"/>
                </a:cubicBezTo>
                <a:cubicBezTo>
                  <a:pt x="353" y="126"/>
                  <a:pt x="353" y="126"/>
                  <a:pt x="353" y="126"/>
                </a:cubicBezTo>
                <a:cubicBezTo>
                  <a:pt x="324" y="78"/>
                  <a:pt x="324" y="78"/>
                  <a:pt x="324" y="78"/>
                </a:cubicBezTo>
                <a:cubicBezTo>
                  <a:pt x="277" y="84"/>
                  <a:pt x="277" y="84"/>
                  <a:pt x="277" y="84"/>
                </a:cubicBezTo>
                <a:cubicBezTo>
                  <a:pt x="276" y="84"/>
                  <a:pt x="274" y="84"/>
                  <a:pt x="272" y="83"/>
                </a:cubicBezTo>
                <a:cubicBezTo>
                  <a:pt x="235" y="62"/>
                  <a:pt x="235" y="62"/>
                  <a:pt x="235" y="62"/>
                </a:cubicBezTo>
                <a:cubicBezTo>
                  <a:pt x="233" y="61"/>
                  <a:pt x="232" y="60"/>
                  <a:pt x="231" y="58"/>
                </a:cubicBezTo>
                <a:cubicBezTo>
                  <a:pt x="212" y="16"/>
                  <a:pt x="212" y="16"/>
                  <a:pt x="212" y="16"/>
                </a:cubicBezTo>
                <a:cubicBezTo>
                  <a:pt x="156" y="17"/>
                  <a:pt x="156" y="17"/>
                  <a:pt x="156" y="17"/>
                </a:cubicBezTo>
                <a:cubicBezTo>
                  <a:pt x="137" y="60"/>
                  <a:pt x="137" y="60"/>
                  <a:pt x="137" y="60"/>
                </a:cubicBezTo>
                <a:cubicBezTo>
                  <a:pt x="137" y="61"/>
                  <a:pt x="136" y="63"/>
                  <a:pt x="134" y="64"/>
                </a:cubicBezTo>
                <a:cubicBezTo>
                  <a:pt x="97" y="86"/>
                  <a:pt x="97" y="86"/>
                  <a:pt x="97" y="86"/>
                </a:cubicBezTo>
                <a:cubicBezTo>
                  <a:pt x="96" y="87"/>
                  <a:pt x="94" y="87"/>
                  <a:pt x="92" y="87"/>
                </a:cubicBezTo>
                <a:cubicBezTo>
                  <a:pt x="46" y="83"/>
                  <a:pt x="46" y="83"/>
                  <a:pt x="46" y="83"/>
                </a:cubicBezTo>
                <a:cubicBezTo>
                  <a:pt x="18" y="132"/>
                  <a:pt x="18" y="132"/>
                  <a:pt x="18" y="132"/>
                </a:cubicBezTo>
                <a:cubicBezTo>
                  <a:pt x="47" y="169"/>
                  <a:pt x="47" y="169"/>
                  <a:pt x="47" y="169"/>
                </a:cubicBezTo>
                <a:cubicBezTo>
                  <a:pt x="48" y="171"/>
                  <a:pt x="48" y="172"/>
                  <a:pt x="48" y="174"/>
                </a:cubicBezTo>
                <a:cubicBezTo>
                  <a:pt x="49" y="217"/>
                  <a:pt x="49" y="217"/>
                  <a:pt x="49" y="217"/>
                </a:cubicBezTo>
                <a:cubicBezTo>
                  <a:pt x="49" y="219"/>
                  <a:pt x="48" y="220"/>
                  <a:pt x="47" y="222"/>
                </a:cubicBezTo>
                <a:cubicBezTo>
                  <a:pt x="20" y="260"/>
                  <a:pt x="20" y="260"/>
                  <a:pt x="20" y="260"/>
                </a:cubicBezTo>
                <a:cubicBezTo>
                  <a:pt x="49" y="308"/>
                  <a:pt x="49" y="308"/>
                  <a:pt x="49" y="308"/>
                </a:cubicBezTo>
                <a:cubicBezTo>
                  <a:pt x="96" y="302"/>
                  <a:pt x="96" y="302"/>
                  <a:pt x="96" y="302"/>
                </a:cubicBezTo>
                <a:cubicBezTo>
                  <a:pt x="96" y="302"/>
                  <a:pt x="96" y="302"/>
                  <a:pt x="97" y="302"/>
                </a:cubicBezTo>
                <a:close/>
                <a:moveTo>
                  <a:pt x="186" y="281"/>
                </a:moveTo>
                <a:cubicBezTo>
                  <a:pt x="172" y="281"/>
                  <a:pt x="157" y="277"/>
                  <a:pt x="144" y="270"/>
                </a:cubicBezTo>
                <a:cubicBezTo>
                  <a:pt x="101" y="246"/>
                  <a:pt x="86" y="193"/>
                  <a:pt x="110" y="150"/>
                </a:cubicBezTo>
                <a:cubicBezTo>
                  <a:pt x="125" y="123"/>
                  <a:pt x="155" y="105"/>
                  <a:pt x="187" y="105"/>
                </a:cubicBezTo>
                <a:cubicBezTo>
                  <a:pt x="201" y="105"/>
                  <a:pt x="216" y="109"/>
                  <a:pt x="229" y="116"/>
                </a:cubicBezTo>
                <a:cubicBezTo>
                  <a:pt x="250" y="128"/>
                  <a:pt x="265" y="147"/>
                  <a:pt x="271" y="169"/>
                </a:cubicBezTo>
                <a:cubicBezTo>
                  <a:pt x="278" y="192"/>
                  <a:pt x="275" y="215"/>
                  <a:pt x="263" y="236"/>
                </a:cubicBezTo>
                <a:cubicBezTo>
                  <a:pt x="248" y="264"/>
                  <a:pt x="218" y="281"/>
                  <a:pt x="186" y="281"/>
                </a:cubicBezTo>
                <a:close/>
                <a:moveTo>
                  <a:pt x="187" y="121"/>
                </a:moveTo>
                <a:cubicBezTo>
                  <a:pt x="160" y="121"/>
                  <a:pt x="136" y="135"/>
                  <a:pt x="124" y="158"/>
                </a:cubicBezTo>
                <a:cubicBezTo>
                  <a:pt x="104" y="193"/>
                  <a:pt x="117" y="237"/>
                  <a:pt x="151" y="256"/>
                </a:cubicBezTo>
                <a:cubicBezTo>
                  <a:pt x="162" y="262"/>
                  <a:pt x="174" y="265"/>
                  <a:pt x="186" y="265"/>
                </a:cubicBezTo>
                <a:cubicBezTo>
                  <a:pt x="213" y="265"/>
                  <a:pt x="237" y="251"/>
                  <a:pt x="249" y="228"/>
                </a:cubicBezTo>
                <a:cubicBezTo>
                  <a:pt x="259" y="211"/>
                  <a:pt x="261" y="192"/>
                  <a:pt x="256" y="174"/>
                </a:cubicBezTo>
                <a:cubicBezTo>
                  <a:pt x="250" y="155"/>
                  <a:pt x="238" y="140"/>
                  <a:pt x="222" y="130"/>
                </a:cubicBezTo>
                <a:cubicBezTo>
                  <a:pt x="211" y="124"/>
                  <a:pt x="199" y="121"/>
                  <a:pt x="187" y="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+mn-lt"/>
              <a:ea typeface="Roboto Light" panose="02000000000000000000" pitchFamily="2" charset="0"/>
            </a:endParaRPr>
          </a:p>
        </p:txBody>
      </p:sp>
      <p:sp>
        <p:nvSpPr>
          <p:cNvPr id="81" name="Text Placeholder 68">
            <a:extLst>
              <a:ext uri="{FF2B5EF4-FFF2-40B4-BE49-F238E27FC236}">
                <a16:creationId xmlns:a16="http://schemas.microsoft.com/office/drawing/2014/main" id="{532E5549-FFAC-4F46-82E9-DF03069779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5576" y="1479043"/>
            <a:ext cx="2232248" cy="1132712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1. Insert your desired text here.</a:t>
            </a:r>
          </a:p>
        </p:txBody>
      </p:sp>
      <p:sp>
        <p:nvSpPr>
          <p:cNvPr id="84" name="Text Placeholder 68">
            <a:extLst>
              <a:ext uri="{FF2B5EF4-FFF2-40B4-BE49-F238E27FC236}">
                <a16:creationId xmlns:a16="http://schemas.microsoft.com/office/drawing/2014/main" id="{BF2418CE-A1C3-4097-9B16-BD84D4DC38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6176" y="3041759"/>
            <a:ext cx="2232248" cy="113271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4. Insert your desired text here.</a:t>
            </a:r>
          </a:p>
        </p:txBody>
      </p:sp>
      <p:sp>
        <p:nvSpPr>
          <p:cNvPr id="85" name="Text Placeholder 68">
            <a:extLst>
              <a:ext uri="{FF2B5EF4-FFF2-40B4-BE49-F238E27FC236}">
                <a16:creationId xmlns:a16="http://schemas.microsoft.com/office/drawing/2014/main" id="{2DDC5260-7B42-4479-A8A1-22AC09F5CF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56176" y="1479043"/>
            <a:ext cx="2232248" cy="1132712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2. Insert your desired text here.</a:t>
            </a:r>
          </a:p>
        </p:txBody>
      </p:sp>
    </p:spTree>
    <p:extLst>
      <p:ext uri="{BB962C8B-B14F-4D97-AF65-F5344CB8AC3E}">
        <p14:creationId xmlns:p14="http://schemas.microsoft.com/office/powerpoint/2010/main" val="381801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Table of Contents</a:t>
            </a:r>
            <a:endParaRPr lang="en-US" noProof="0" dirty="0"/>
          </a:p>
        </p:txBody>
      </p:sp>
      <p:sp>
        <p:nvSpPr>
          <p:cNvPr id="4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FF30096-E2FA-4C53-8FFA-C198FACBBC31}" type="datetimeFigureOut">
              <a:rPr lang="en-US" smtClean="0"/>
              <a:pPr/>
              <a:t>2/13/2021</a:t>
            </a:fld>
            <a:endParaRPr lang="en-US" dirty="0"/>
          </a:p>
        </p:txBody>
      </p:sp>
      <p:sp>
        <p:nvSpPr>
          <p:cNvPr id="4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5729AECF-D185-41AF-B2E6-60317E4288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94445" y="1420813"/>
            <a:ext cx="558800" cy="5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7">
            <a:extLst>
              <a:ext uri="{FF2B5EF4-FFF2-40B4-BE49-F238E27FC236}">
                <a16:creationId xmlns:a16="http://schemas.microsoft.com/office/drawing/2014/main" id="{B554641C-B9C0-460A-8B64-DA89BC8192BB}"/>
              </a:ext>
            </a:extLst>
          </p:cNvPr>
          <p:cNvSpPr>
            <a:spLocks/>
          </p:cNvSpPr>
          <p:nvPr userDrawn="1"/>
        </p:nvSpPr>
        <p:spPr bwMode="auto">
          <a:xfrm>
            <a:off x="2108795" y="1473200"/>
            <a:ext cx="5343525" cy="452438"/>
          </a:xfrm>
          <a:custGeom>
            <a:avLst/>
            <a:gdLst>
              <a:gd name="T0" fmla="*/ 6490 w 6490"/>
              <a:gd name="T1" fmla="*/ 274 h 548"/>
              <a:gd name="T2" fmla="*/ 6216 w 6490"/>
              <a:gd name="T3" fmla="*/ 548 h 548"/>
              <a:gd name="T4" fmla="*/ 0 w 6490"/>
              <a:gd name="T5" fmla="*/ 548 h 548"/>
              <a:gd name="T6" fmla="*/ 111 w 6490"/>
              <a:gd name="T7" fmla="*/ 274 h 548"/>
              <a:gd name="T8" fmla="*/ 0 w 6490"/>
              <a:gd name="T9" fmla="*/ 0 h 548"/>
              <a:gd name="T10" fmla="*/ 6216 w 6490"/>
              <a:gd name="T11" fmla="*/ 0 h 548"/>
              <a:gd name="T12" fmla="*/ 6490 w 6490"/>
              <a:gd name="T13" fmla="*/ 274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90" h="548">
                <a:moveTo>
                  <a:pt x="6490" y="274"/>
                </a:moveTo>
                <a:cubicBezTo>
                  <a:pt x="6490" y="426"/>
                  <a:pt x="6367" y="548"/>
                  <a:pt x="6216" y="548"/>
                </a:cubicBezTo>
                <a:cubicBezTo>
                  <a:pt x="0" y="548"/>
                  <a:pt x="0" y="548"/>
                  <a:pt x="0" y="548"/>
                </a:cubicBezTo>
                <a:cubicBezTo>
                  <a:pt x="68" y="477"/>
                  <a:pt x="111" y="381"/>
                  <a:pt x="111" y="274"/>
                </a:cubicBezTo>
                <a:cubicBezTo>
                  <a:pt x="111" y="168"/>
                  <a:pt x="68" y="71"/>
                  <a:pt x="0" y="0"/>
                </a:cubicBezTo>
                <a:cubicBezTo>
                  <a:pt x="6216" y="0"/>
                  <a:pt x="6216" y="0"/>
                  <a:pt x="6216" y="0"/>
                </a:cubicBezTo>
                <a:cubicBezTo>
                  <a:pt x="6367" y="0"/>
                  <a:pt x="6490" y="123"/>
                  <a:pt x="6490" y="27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8">
            <a:extLst>
              <a:ext uri="{FF2B5EF4-FFF2-40B4-BE49-F238E27FC236}">
                <a16:creationId xmlns:a16="http://schemas.microsoft.com/office/drawing/2014/main" id="{1ED90B41-D558-4F14-95B5-2A78F9DCC7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94445" y="2043113"/>
            <a:ext cx="558800" cy="55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0">
            <a:extLst>
              <a:ext uri="{FF2B5EF4-FFF2-40B4-BE49-F238E27FC236}">
                <a16:creationId xmlns:a16="http://schemas.microsoft.com/office/drawing/2014/main" id="{214C0B87-A229-4ED4-9B47-6BD3CA8AED75}"/>
              </a:ext>
            </a:extLst>
          </p:cNvPr>
          <p:cNvSpPr>
            <a:spLocks/>
          </p:cNvSpPr>
          <p:nvPr userDrawn="1"/>
        </p:nvSpPr>
        <p:spPr bwMode="auto">
          <a:xfrm>
            <a:off x="2108795" y="2097088"/>
            <a:ext cx="5343525" cy="450850"/>
          </a:xfrm>
          <a:custGeom>
            <a:avLst/>
            <a:gdLst>
              <a:gd name="T0" fmla="*/ 6490 w 6490"/>
              <a:gd name="T1" fmla="*/ 274 h 548"/>
              <a:gd name="T2" fmla="*/ 6216 w 6490"/>
              <a:gd name="T3" fmla="*/ 548 h 548"/>
              <a:gd name="T4" fmla="*/ 0 w 6490"/>
              <a:gd name="T5" fmla="*/ 548 h 548"/>
              <a:gd name="T6" fmla="*/ 111 w 6490"/>
              <a:gd name="T7" fmla="*/ 274 h 548"/>
              <a:gd name="T8" fmla="*/ 0 w 6490"/>
              <a:gd name="T9" fmla="*/ 0 h 548"/>
              <a:gd name="T10" fmla="*/ 6216 w 6490"/>
              <a:gd name="T11" fmla="*/ 0 h 548"/>
              <a:gd name="T12" fmla="*/ 6490 w 6490"/>
              <a:gd name="T13" fmla="*/ 274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90" h="548">
                <a:moveTo>
                  <a:pt x="6490" y="274"/>
                </a:moveTo>
                <a:cubicBezTo>
                  <a:pt x="6490" y="426"/>
                  <a:pt x="6367" y="548"/>
                  <a:pt x="6216" y="548"/>
                </a:cubicBezTo>
                <a:cubicBezTo>
                  <a:pt x="0" y="548"/>
                  <a:pt x="0" y="548"/>
                  <a:pt x="0" y="548"/>
                </a:cubicBezTo>
                <a:cubicBezTo>
                  <a:pt x="68" y="477"/>
                  <a:pt x="111" y="381"/>
                  <a:pt x="111" y="274"/>
                </a:cubicBezTo>
                <a:cubicBezTo>
                  <a:pt x="111" y="167"/>
                  <a:pt x="68" y="71"/>
                  <a:pt x="0" y="0"/>
                </a:cubicBezTo>
                <a:cubicBezTo>
                  <a:pt x="6216" y="0"/>
                  <a:pt x="6216" y="0"/>
                  <a:pt x="6216" y="0"/>
                </a:cubicBezTo>
                <a:cubicBezTo>
                  <a:pt x="6367" y="0"/>
                  <a:pt x="6490" y="123"/>
                  <a:pt x="6490" y="27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1">
            <a:extLst>
              <a:ext uri="{FF2B5EF4-FFF2-40B4-BE49-F238E27FC236}">
                <a16:creationId xmlns:a16="http://schemas.microsoft.com/office/drawing/2014/main" id="{AE9AA965-FECA-44F5-A5A1-F205ACECF2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94445" y="2667000"/>
            <a:ext cx="558800" cy="55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3">
            <a:extLst>
              <a:ext uri="{FF2B5EF4-FFF2-40B4-BE49-F238E27FC236}">
                <a16:creationId xmlns:a16="http://schemas.microsoft.com/office/drawing/2014/main" id="{771DADDC-195B-4951-A736-18E6508772D8}"/>
              </a:ext>
            </a:extLst>
          </p:cNvPr>
          <p:cNvSpPr>
            <a:spLocks/>
          </p:cNvSpPr>
          <p:nvPr userDrawn="1"/>
        </p:nvSpPr>
        <p:spPr bwMode="auto">
          <a:xfrm>
            <a:off x="2108795" y="2719388"/>
            <a:ext cx="5343525" cy="452438"/>
          </a:xfrm>
          <a:custGeom>
            <a:avLst/>
            <a:gdLst>
              <a:gd name="T0" fmla="*/ 6490 w 6490"/>
              <a:gd name="T1" fmla="*/ 274 h 548"/>
              <a:gd name="T2" fmla="*/ 6216 w 6490"/>
              <a:gd name="T3" fmla="*/ 548 h 548"/>
              <a:gd name="T4" fmla="*/ 0 w 6490"/>
              <a:gd name="T5" fmla="*/ 548 h 548"/>
              <a:gd name="T6" fmla="*/ 111 w 6490"/>
              <a:gd name="T7" fmla="*/ 274 h 548"/>
              <a:gd name="T8" fmla="*/ 0 w 6490"/>
              <a:gd name="T9" fmla="*/ 0 h 548"/>
              <a:gd name="T10" fmla="*/ 6216 w 6490"/>
              <a:gd name="T11" fmla="*/ 0 h 548"/>
              <a:gd name="T12" fmla="*/ 6490 w 6490"/>
              <a:gd name="T13" fmla="*/ 274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90" h="548">
                <a:moveTo>
                  <a:pt x="6490" y="274"/>
                </a:moveTo>
                <a:cubicBezTo>
                  <a:pt x="6490" y="426"/>
                  <a:pt x="6367" y="548"/>
                  <a:pt x="6216" y="548"/>
                </a:cubicBezTo>
                <a:cubicBezTo>
                  <a:pt x="0" y="548"/>
                  <a:pt x="0" y="548"/>
                  <a:pt x="0" y="548"/>
                </a:cubicBezTo>
                <a:cubicBezTo>
                  <a:pt x="68" y="477"/>
                  <a:pt x="111" y="381"/>
                  <a:pt x="111" y="274"/>
                </a:cubicBezTo>
                <a:cubicBezTo>
                  <a:pt x="111" y="167"/>
                  <a:pt x="68" y="71"/>
                  <a:pt x="0" y="0"/>
                </a:cubicBezTo>
                <a:cubicBezTo>
                  <a:pt x="6216" y="0"/>
                  <a:pt x="6216" y="0"/>
                  <a:pt x="6216" y="0"/>
                </a:cubicBezTo>
                <a:cubicBezTo>
                  <a:pt x="6367" y="0"/>
                  <a:pt x="6490" y="122"/>
                  <a:pt x="6490" y="27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4">
            <a:extLst>
              <a:ext uri="{FF2B5EF4-FFF2-40B4-BE49-F238E27FC236}">
                <a16:creationId xmlns:a16="http://schemas.microsoft.com/office/drawing/2014/main" id="{E78CB204-81EC-46D0-BC36-5724336C9D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94445" y="3289300"/>
            <a:ext cx="558800" cy="55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87A8D5B5-FFA9-476E-B90A-6A7486F29B95}"/>
              </a:ext>
            </a:extLst>
          </p:cNvPr>
          <p:cNvSpPr>
            <a:spLocks/>
          </p:cNvSpPr>
          <p:nvPr userDrawn="1"/>
        </p:nvSpPr>
        <p:spPr bwMode="auto">
          <a:xfrm>
            <a:off x="2108795" y="3343275"/>
            <a:ext cx="5343525" cy="450850"/>
          </a:xfrm>
          <a:custGeom>
            <a:avLst/>
            <a:gdLst>
              <a:gd name="T0" fmla="*/ 6490 w 6490"/>
              <a:gd name="T1" fmla="*/ 274 h 548"/>
              <a:gd name="T2" fmla="*/ 6216 w 6490"/>
              <a:gd name="T3" fmla="*/ 548 h 548"/>
              <a:gd name="T4" fmla="*/ 0 w 6490"/>
              <a:gd name="T5" fmla="*/ 548 h 548"/>
              <a:gd name="T6" fmla="*/ 111 w 6490"/>
              <a:gd name="T7" fmla="*/ 274 h 548"/>
              <a:gd name="T8" fmla="*/ 0 w 6490"/>
              <a:gd name="T9" fmla="*/ 0 h 548"/>
              <a:gd name="T10" fmla="*/ 6216 w 6490"/>
              <a:gd name="T11" fmla="*/ 0 h 548"/>
              <a:gd name="T12" fmla="*/ 6490 w 6490"/>
              <a:gd name="T13" fmla="*/ 274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90" h="548">
                <a:moveTo>
                  <a:pt x="6490" y="274"/>
                </a:moveTo>
                <a:cubicBezTo>
                  <a:pt x="6490" y="426"/>
                  <a:pt x="6367" y="548"/>
                  <a:pt x="6216" y="548"/>
                </a:cubicBezTo>
                <a:cubicBezTo>
                  <a:pt x="0" y="548"/>
                  <a:pt x="0" y="548"/>
                  <a:pt x="0" y="548"/>
                </a:cubicBezTo>
                <a:cubicBezTo>
                  <a:pt x="68" y="477"/>
                  <a:pt x="111" y="381"/>
                  <a:pt x="111" y="274"/>
                </a:cubicBezTo>
                <a:cubicBezTo>
                  <a:pt x="111" y="167"/>
                  <a:pt x="68" y="71"/>
                  <a:pt x="0" y="0"/>
                </a:cubicBezTo>
                <a:cubicBezTo>
                  <a:pt x="6216" y="0"/>
                  <a:pt x="6216" y="0"/>
                  <a:pt x="6216" y="0"/>
                </a:cubicBezTo>
                <a:cubicBezTo>
                  <a:pt x="6367" y="0"/>
                  <a:pt x="6490" y="122"/>
                  <a:pt x="6490" y="27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17">
            <a:extLst>
              <a:ext uri="{FF2B5EF4-FFF2-40B4-BE49-F238E27FC236}">
                <a16:creationId xmlns:a16="http://schemas.microsoft.com/office/drawing/2014/main" id="{DEE5A8D9-544E-42C0-A524-D2D41841D8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94445" y="3913188"/>
            <a:ext cx="558800" cy="55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9">
            <a:extLst>
              <a:ext uri="{FF2B5EF4-FFF2-40B4-BE49-F238E27FC236}">
                <a16:creationId xmlns:a16="http://schemas.microsoft.com/office/drawing/2014/main" id="{570EF523-0957-46A8-87FA-D1ABC155FFBD}"/>
              </a:ext>
            </a:extLst>
          </p:cNvPr>
          <p:cNvSpPr>
            <a:spLocks/>
          </p:cNvSpPr>
          <p:nvPr userDrawn="1"/>
        </p:nvSpPr>
        <p:spPr bwMode="auto">
          <a:xfrm>
            <a:off x="2108795" y="3965575"/>
            <a:ext cx="5343525" cy="452438"/>
          </a:xfrm>
          <a:custGeom>
            <a:avLst/>
            <a:gdLst>
              <a:gd name="T0" fmla="*/ 6490 w 6490"/>
              <a:gd name="T1" fmla="*/ 274 h 548"/>
              <a:gd name="T2" fmla="*/ 6216 w 6490"/>
              <a:gd name="T3" fmla="*/ 548 h 548"/>
              <a:gd name="T4" fmla="*/ 0 w 6490"/>
              <a:gd name="T5" fmla="*/ 548 h 548"/>
              <a:gd name="T6" fmla="*/ 111 w 6490"/>
              <a:gd name="T7" fmla="*/ 274 h 548"/>
              <a:gd name="T8" fmla="*/ 0 w 6490"/>
              <a:gd name="T9" fmla="*/ 0 h 548"/>
              <a:gd name="T10" fmla="*/ 6216 w 6490"/>
              <a:gd name="T11" fmla="*/ 0 h 548"/>
              <a:gd name="T12" fmla="*/ 6490 w 6490"/>
              <a:gd name="T13" fmla="*/ 274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90" h="548">
                <a:moveTo>
                  <a:pt x="6490" y="274"/>
                </a:moveTo>
                <a:cubicBezTo>
                  <a:pt x="6490" y="425"/>
                  <a:pt x="6367" y="548"/>
                  <a:pt x="6216" y="548"/>
                </a:cubicBezTo>
                <a:cubicBezTo>
                  <a:pt x="0" y="548"/>
                  <a:pt x="0" y="548"/>
                  <a:pt x="0" y="548"/>
                </a:cubicBezTo>
                <a:cubicBezTo>
                  <a:pt x="68" y="477"/>
                  <a:pt x="111" y="381"/>
                  <a:pt x="111" y="274"/>
                </a:cubicBezTo>
                <a:cubicBezTo>
                  <a:pt x="111" y="167"/>
                  <a:pt x="68" y="71"/>
                  <a:pt x="0" y="0"/>
                </a:cubicBezTo>
                <a:cubicBezTo>
                  <a:pt x="6216" y="0"/>
                  <a:pt x="6216" y="0"/>
                  <a:pt x="6216" y="0"/>
                </a:cubicBezTo>
                <a:cubicBezTo>
                  <a:pt x="6367" y="0"/>
                  <a:pt x="6490" y="122"/>
                  <a:pt x="6490" y="27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B132F386-4C43-47D4-871B-A9AC31EAF4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291134" y="1473200"/>
            <a:ext cx="4824536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text.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39FA8B33-FCDF-4256-BAEC-F068AA5D18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94445" y="1473200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045386C4-0451-4108-8E34-CEA924EF3E3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91134" y="2095501"/>
            <a:ext cx="4824536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text.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C8F6D95E-50EF-40C7-B9B9-E293578EBCC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594445" y="2095501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2</a:t>
            </a:r>
            <a:endParaRPr lang="en-US" dirty="0"/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153FD410-2B0F-4476-A5F0-24E7414876A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91134" y="2719388"/>
            <a:ext cx="4824536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text.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149DC86F-D0DE-4179-81A7-BD0DCFE173C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94445" y="2719388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3</a:t>
            </a:r>
            <a:endParaRPr lang="en-US" dirty="0"/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3728F98D-8B83-4E10-BA9A-45E6BD638B7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291134" y="3338993"/>
            <a:ext cx="4824536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text.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2752379B-7D2D-4C1F-851D-A0432E87F2F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94445" y="3338993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4</a:t>
            </a:r>
            <a:endParaRPr lang="en-US" dirty="0"/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2D7F8802-2500-44FE-B21C-15AD06CA244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291134" y="3969829"/>
            <a:ext cx="4824536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text.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BD124F40-5850-4375-A909-9E9062D7D56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4445" y="3969829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Table of Contents</a:t>
            </a:r>
            <a:endParaRPr lang="en-US" noProof="0" dirty="0"/>
          </a:p>
        </p:txBody>
      </p:sp>
      <p:sp>
        <p:nvSpPr>
          <p:cNvPr id="4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FF30096-E2FA-4C53-8FFA-C198FACBBC31}" type="datetimeFigureOut">
              <a:rPr lang="en-US" smtClean="0"/>
              <a:pPr/>
              <a:t>2/13/2021</a:t>
            </a:fld>
            <a:endParaRPr lang="en-US" dirty="0"/>
          </a:p>
        </p:txBody>
      </p:sp>
      <p:sp>
        <p:nvSpPr>
          <p:cNvPr id="4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Oval 5">
            <a:extLst>
              <a:ext uri="{FF2B5EF4-FFF2-40B4-BE49-F238E27FC236}">
                <a16:creationId xmlns:a16="http://schemas.microsoft.com/office/drawing/2014/main" id="{50F57D01-6F1E-4337-8E18-A678967E3D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5616" y="1401832"/>
            <a:ext cx="558800" cy="5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>
            <a:extLst>
              <a:ext uri="{FF2B5EF4-FFF2-40B4-BE49-F238E27FC236}">
                <a16:creationId xmlns:a16="http://schemas.microsoft.com/office/drawing/2014/main" id="{E7A09E45-B9F4-42F9-BB52-193F769994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5616" y="2024132"/>
            <a:ext cx="558800" cy="55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1">
            <a:extLst>
              <a:ext uri="{FF2B5EF4-FFF2-40B4-BE49-F238E27FC236}">
                <a16:creationId xmlns:a16="http://schemas.microsoft.com/office/drawing/2014/main" id="{2A33C7C2-D586-405E-8D72-B84970EE69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5616" y="2648019"/>
            <a:ext cx="558800" cy="55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4">
            <a:extLst>
              <a:ext uri="{FF2B5EF4-FFF2-40B4-BE49-F238E27FC236}">
                <a16:creationId xmlns:a16="http://schemas.microsoft.com/office/drawing/2014/main" id="{38C1B5E4-0A64-432E-831E-48C53E1A2C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5616" y="3270319"/>
            <a:ext cx="558800" cy="55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17">
            <a:extLst>
              <a:ext uri="{FF2B5EF4-FFF2-40B4-BE49-F238E27FC236}">
                <a16:creationId xmlns:a16="http://schemas.microsoft.com/office/drawing/2014/main" id="{A4DC8783-909B-46FA-B57C-AA459A5658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5616" y="3894207"/>
            <a:ext cx="558800" cy="55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E9A44098-EA92-4346-8226-51A4FD3B3D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812305" y="1454219"/>
            <a:ext cx="249689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2B6E8644-B82F-48E1-B59F-9CA2355F982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5614" y="1454219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BB098301-3F54-46D2-86AB-B662F6784F6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12305" y="2076520"/>
            <a:ext cx="249689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1AEF1125-B6B1-4A4C-BD72-D031A7FE90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15616" y="2076520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3</a:t>
            </a:r>
            <a:endParaRPr lang="en-US" dirty="0"/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C98862F7-0CA9-43DB-BB23-BC0E7B2F3E5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812305" y="2700407"/>
            <a:ext cx="249689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0C036BF2-C3DF-446B-BF0E-419A8977275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15616" y="2700407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5</a:t>
            </a:r>
            <a:endParaRPr lang="en-US" dirty="0"/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CFB77097-6A40-477C-8358-2E18DB4FCF3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12305" y="3320012"/>
            <a:ext cx="249689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2F689D26-F670-4596-96F0-EE297CD7519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15616" y="3320012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7</a:t>
            </a:r>
            <a:endParaRPr lang="en-US" dirty="0"/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4F3C601C-293D-4731-A63B-87A372C6392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812305" y="3950848"/>
            <a:ext cx="249689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BF3CB9F2-C1AA-458F-AD5E-9842160F35F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15616" y="3950848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9</a:t>
            </a:r>
            <a:endParaRPr lang="en-US" dirty="0"/>
          </a:p>
        </p:txBody>
      </p:sp>
      <p:sp>
        <p:nvSpPr>
          <p:cNvPr id="78" name="Oval 5">
            <a:extLst>
              <a:ext uri="{FF2B5EF4-FFF2-40B4-BE49-F238E27FC236}">
                <a16:creationId xmlns:a16="http://schemas.microsoft.com/office/drawing/2014/main" id="{77FDF8DA-3DDB-4FE0-BE96-3AAAF7FD76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34807" y="1401832"/>
            <a:ext cx="558800" cy="5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8">
            <a:extLst>
              <a:ext uri="{FF2B5EF4-FFF2-40B4-BE49-F238E27FC236}">
                <a16:creationId xmlns:a16="http://schemas.microsoft.com/office/drawing/2014/main" id="{05BF636B-96E7-4064-86A5-DEE0A830C4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34807" y="2024132"/>
            <a:ext cx="558800" cy="55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1">
            <a:extLst>
              <a:ext uri="{FF2B5EF4-FFF2-40B4-BE49-F238E27FC236}">
                <a16:creationId xmlns:a16="http://schemas.microsoft.com/office/drawing/2014/main" id="{1F0EE11A-FE7A-4A80-A00F-46E1F85C7A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34807" y="2648019"/>
            <a:ext cx="558800" cy="55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14">
            <a:extLst>
              <a:ext uri="{FF2B5EF4-FFF2-40B4-BE49-F238E27FC236}">
                <a16:creationId xmlns:a16="http://schemas.microsoft.com/office/drawing/2014/main" id="{1657ECE0-365A-4F7B-B744-28E38888F5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34807" y="3270319"/>
            <a:ext cx="558800" cy="55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17">
            <a:extLst>
              <a:ext uri="{FF2B5EF4-FFF2-40B4-BE49-F238E27FC236}">
                <a16:creationId xmlns:a16="http://schemas.microsoft.com/office/drawing/2014/main" id="{D10F2072-F0DB-489B-9893-7C2059B25A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34807" y="3894207"/>
            <a:ext cx="558800" cy="55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E24F4A67-E2C6-451A-B02B-00E878CFE8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31496" y="1454219"/>
            <a:ext cx="249689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31B184A9-FCFB-4C10-A63F-7B2E00D41A5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834807" y="1454219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B973526C-81FB-4641-8FA3-9E52B29A536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31496" y="2076520"/>
            <a:ext cx="249689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97A1B330-90CD-4895-9FE9-777A88D0FA1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34807" y="2076520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4</a:t>
            </a:r>
            <a:endParaRPr lang="en-US" dirty="0"/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CE6C6DFA-6A54-44F2-A2FD-B8F582A3FB1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531496" y="2700407"/>
            <a:ext cx="249689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88" name="Text Placeholder 4">
            <a:extLst>
              <a:ext uri="{FF2B5EF4-FFF2-40B4-BE49-F238E27FC236}">
                <a16:creationId xmlns:a16="http://schemas.microsoft.com/office/drawing/2014/main" id="{AFD5F2E4-0DFD-4647-B503-524C1D19BF9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834807" y="2700407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6</a:t>
            </a:r>
            <a:endParaRPr lang="en-US" dirty="0"/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3D55AFD1-1EA9-4E74-B145-E48FBDE9282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531496" y="3320012"/>
            <a:ext cx="249689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99AA5C1A-02B7-4DE0-AEF9-1FF05DBABF4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834807" y="3320012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8</a:t>
            </a:r>
            <a:endParaRPr lang="en-US" dirty="0"/>
          </a:p>
        </p:txBody>
      </p:sp>
      <p:sp>
        <p:nvSpPr>
          <p:cNvPr id="91" name="Text Placeholder 4">
            <a:extLst>
              <a:ext uri="{FF2B5EF4-FFF2-40B4-BE49-F238E27FC236}">
                <a16:creationId xmlns:a16="http://schemas.microsoft.com/office/drawing/2014/main" id="{2F10B7B1-0AB1-4AA8-8E00-4886F1931D1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531496" y="3950848"/>
            <a:ext cx="249689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sample text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F353ABD2-C433-4D59-A829-CB202FB8BE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834807" y="3950848"/>
            <a:ext cx="558800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053378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94C8-EB45-4FA8-98A3-DF23E46E1742}" type="datetimeFigureOut">
              <a:rPr lang="ar-SA" smtClean="0"/>
              <a:pPr/>
              <a:t>02/07/42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710C-2124-44A0-B5D2-8C23ED26254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989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FF30096-E2FA-4C53-8FFA-C198FACBBC31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1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8" r:id="rId3"/>
    <p:sldLayoutId id="2147483674" r:id="rId4"/>
    <p:sldLayoutId id="2147483679" r:id="rId5"/>
    <p:sldLayoutId id="214748368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image" Target="../media/image1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ordwall.net/play/4710/925/993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liveworksheets.com/bq1242265rn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forms.office.com/Pages/ResponsePage.aspx?id=u1uHtnHzDUiroSlyzgQsK_445e4OChFHq5rFzLX5tfJURFIwN0dYUTg3VlgyQUlSRldRUTA1Vkw1WC4u" TargetMode="Externa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4DB16D-7BFC-4F96-915C-1A43ED0EA98B}"/>
              </a:ext>
            </a:extLst>
          </p:cNvPr>
          <p:cNvSpPr txBox="1">
            <a:spLocks/>
          </p:cNvSpPr>
          <p:nvPr/>
        </p:nvSpPr>
        <p:spPr>
          <a:xfrm>
            <a:off x="755576" y="3263423"/>
            <a:ext cx="7981057" cy="1024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اهلا بالمبدعات أساس نهضة الوطن </a:t>
            </a:r>
            <a:endParaRPr lang="en-US" b="1" dirty="0"/>
          </a:p>
        </p:txBody>
      </p:sp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712D348-A708-46E8-A982-0C649163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7214"/>
            <a:ext cx="2831579" cy="283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94;p24">
            <a:extLst>
              <a:ext uri="{FF2B5EF4-FFF2-40B4-BE49-F238E27FC236}">
                <a16:creationId xmlns:a16="http://schemas.microsoft.com/office/drawing/2014/main" id="{08B77ED5-F601-45FF-A1BB-ECEC7C9199F5}"/>
              </a:ext>
            </a:extLst>
          </p:cNvPr>
          <p:cNvSpPr txBox="1">
            <a:spLocks/>
          </p:cNvSpPr>
          <p:nvPr/>
        </p:nvSpPr>
        <p:spPr>
          <a:xfrm>
            <a:off x="2815804" y="702209"/>
            <a:ext cx="5992837" cy="307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7000"/>
            </a:pPr>
            <a:r>
              <a:rPr lang="ar-SA" sz="4800" b="1" dirty="0">
                <a:solidFill>
                  <a:srgbClr val="FFCC00"/>
                </a:solidFill>
              </a:rPr>
              <a:t>اهلا وسهلا بكن في</a:t>
            </a:r>
            <a:br>
              <a:rPr lang="ar-SA" sz="4800" dirty="0"/>
            </a:br>
            <a:r>
              <a:rPr lang="ar-SA" sz="4800" dirty="0"/>
              <a:t> (</a:t>
            </a:r>
            <a:r>
              <a:rPr lang="ar-SA" sz="4800" dirty="0">
                <a:solidFill>
                  <a:srgbClr val="0070C0"/>
                </a:solidFill>
              </a:rPr>
              <a:t>الحصة الافتراضية لمادة الحاسب وتقنية المعلومات 2</a:t>
            </a:r>
            <a:r>
              <a:rPr lang="ar-SA" sz="4800" dirty="0"/>
              <a:t>)</a:t>
            </a:r>
          </a:p>
        </p:txBody>
      </p:sp>
      <p:sp>
        <p:nvSpPr>
          <p:cNvPr id="5" name="Google Shape;295;p24">
            <a:extLst>
              <a:ext uri="{FF2B5EF4-FFF2-40B4-BE49-F238E27FC236}">
                <a16:creationId xmlns:a16="http://schemas.microsoft.com/office/drawing/2014/main" id="{56BCD682-A74D-4766-A7A2-E9A5667A2EEB}"/>
              </a:ext>
            </a:extLst>
          </p:cNvPr>
          <p:cNvSpPr txBox="1">
            <a:spLocks/>
          </p:cNvSpPr>
          <p:nvPr/>
        </p:nvSpPr>
        <p:spPr>
          <a:xfrm>
            <a:off x="150392" y="3929024"/>
            <a:ext cx="2664296" cy="1024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المعلمة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مشاعل </a:t>
            </a:r>
            <a:r>
              <a:rPr lang="ar-SA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النجراني</a:t>
            </a:r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167797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5D5A6-F16D-4D50-870A-DB75B88FABE3}"/>
              </a:ext>
            </a:extLst>
          </p:cNvPr>
          <p:cNvSpPr txBox="1">
            <a:spLocks/>
          </p:cNvSpPr>
          <p:nvPr/>
        </p:nvSpPr>
        <p:spPr>
          <a:xfrm>
            <a:off x="457200" y="195486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/>
              <a:t>أنواع الأجهزة الذكية</a:t>
            </a:r>
            <a:endParaRPr lang="fr-CA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4BF1CE6-7EBF-4E42-AE64-8E771A452811}"/>
              </a:ext>
            </a:extLst>
          </p:cNvPr>
          <p:cNvSpPr txBox="1"/>
          <p:nvPr/>
        </p:nvSpPr>
        <p:spPr>
          <a:xfrm>
            <a:off x="2286000" y="211120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1800" b="0" i="0" u="none" strike="noStrike" dirty="0">
                <a:solidFill>
                  <a:srgbClr val="FFFFFF"/>
                </a:solidFill>
                <a:effectLst/>
                <a:latin typeface="Candara" panose="020E0502030303020204" pitchFamily="34" charset="0"/>
              </a:rPr>
              <a:t>الأجهزة صغيرة الحجم</a:t>
            </a:r>
            <a:endParaRPr lang="ar-SA" b="0" dirty="0">
              <a:effectLst/>
            </a:endParaRPr>
          </a:p>
          <a:p>
            <a:br>
              <a:rPr lang="ar-SA" dirty="0"/>
            </a:br>
            <a:endParaRPr lang="en-US" dirty="0"/>
          </a:p>
        </p:txBody>
      </p:sp>
      <p:graphicFrame>
        <p:nvGraphicFramePr>
          <p:cNvPr id="8" name="رسم تخطيطي 7">
            <a:extLst>
              <a:ext uri="{FF2B5EF4-FFF2-40B4-BE49-F238E27FC236}">
                <a16:creationId xmlns:a16="http://schemas.microsoft.com/office/drawing/2014/main" id="{1C74BBAC-3F2A-4BEB-A503-A43EA126EA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545110"/>
              </p:ext>
            </p:extLst>
          </p:nvPr>
        </p:nvGraphicFramePr>
        <p:xfrm>
          <a:off x="919593" y="2150770"/>
          <a:ext cx="7402488" cy="3124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4DF46E4F-7C4A-4296-94D4-D4426FDF6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47" y="1707654"/>
            <a:ext cx="929320" cy="59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8D0EA41-86A6-4C55-9AF1-A4018A109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37" y="1707654"/>
            <a:ext cx="117870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91E02CD9-B158-47DF-A5A6-E2D77C4C4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913" y="1757944"/>
            <a:ext cx="1028087" cy="64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E2B55DD5-BA16-4330-ABCF-528AA1F0B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074" y="1446180"/>
            <a:ext cx="1431638" cy="112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2B659EEA-ADEC-4B37-84D5-ACA659345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095" y="1446180"/>
            <a:ext cx="1005074" cy="112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570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591763B-B32C-44F8-AF50-7A2A5E0AFF90}"/>
              </a:ext>
            </a:extLst>
          </p:cNvPr>
          <p:cNvSpPr txBox="1">
            <a:spLocks/>
          </p:cNvSpPr>
          <p:nvPr/>
        </p:nvSpPr>
        <p:spPr>
          <a:xfrm>
            <a:off x="457200" y="135196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/>
              <a:t>مميزات الهواتف الذكية</a:t>
            </a:r>
            <a:endParaRPr lang="fr-CA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9E8E75A-B339-4475-85D7-11339B7DA7D4}"/>
              </a:ext>
            </a:extLst>
          </p:cNvPr>
          <p:cNvSpPr txBox="1"/>
          <p:nvPr/>
        </p:nvSpPr>
        <p:spPr>
          <a:xfrm>
            <a:off x="4114800" y="1384274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/>
              </a:rPr>
              <a:t> </a:t>
            </a:r>
            <a:r>
              <a:rPr lang="ar-SA" sz="3600" b="1" dirty="0">
                <a:solidFill>
                  <a:srgbClr val="0070C0"/>
                </a:solidFill>
                <a:effectLst/>
              </a:rPr>
              <a:t>اذكري اكبر عدد من مميزات الهواتف الذكية ؟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16EB857-C008-4477-9820-B3A0ABC03548}"/>
              </a:ext>
            </a:extLst>
          </p:cNvPr>
          <p:cNvSpPr txBox="1"/>
          <p:nvPr/>
        </p:nvSpPr>
        <p:spPr>
          <a:xfrm>
            <a:off x="-30879" y="1657032"/>
            <a:ext cx="36853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400" b="1" i="0" u="none" strike="noStrike" dirty="0" err="1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الإتصال</a:t>
            </a:r>
            <a:r>
              <a:rPr lang="ar-SA" sz="24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 بالإنترنت .</a:t>
            </a:r>
            <a:endParaRPr lang="ar-SA" sz="2400" b="1" dirty="0">
              <a:solidFill>
                <a:srgbClr val="232323"/>
              </a:solidFill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4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 مساحة التخزين عالية.</a:t>
            </a:r>
            <a:endParaRPr lang="ar-SA" sz="2400" b="1" dirty="0">
              <a:solidFill>
                <a:srgbClr val="232323"/>
              </a:solidFill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4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 الكاميرا عالية الدقة .</a:t>
            </a:r>
            <a:endParaRPr lang="ar-SA" sz="2400" b="1" dirty="0">
              <a:solidFill>
                <a:srgbClr val="232323"/>
              </a:solidFill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4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 متعددة التطبيقات.</a:t>
            </a:r>
            <a:endParaRPr lang="ar-SA" sz="2400" b="1" dirty="0">
              <a:solidFill>
                <a:srgbClr val="232323"/>
              </a:solidFill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4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منظم للأعمال و المهام.</a:t>
            </a:r>
            <a:endParaRPr lang="ar-SA" sz="2400" b="1" dirty="0">
              <a:solidFill>
                <a:srgbClr val="232323"/>
              </a:solidFill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4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 التزامن مع جهاز الحاسب.</a:t>
            </a:r>
            <a:endParaRPr lang="ar-SA" sz="2400" b="1" dirty="0">
              <a:solidFill>
                <a:srgbClr val="232323"/>
              </a:solidFill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4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 وجود الدعم الفني للتطبيقات ونظام التشغيل.</a:t>
            </a:r>
            <a:endParaRPr lang="ar-SA" sz="2400" b="1" dirty="0">
              <a:solidFill>
                <a:srgbClr val="232323"/>
              </a:solidFill>
              <a:effectLst/>
            </a:endParaRPr>
          </a:p>
          <a:p>
            <a:pPr algn="ctr"/>
            <a:br>
              <a:rPr lang="ar-SA" sz="2400" b="1" dirty="0">
                <a:solidFill>
                  <a:srgbClr val="232323"/>
                </a:solidFill>
              </a:rPr>
            </a:br>
            <a:endParaRPr lang="en-US" sz="2400" b="1" dirty="0">
              <a:solidFill>
                <a:srgbClr val="232323"/>
              </a:solidFill>
            </a:endParaRPr>
          </a:p>
        </p:txBody>
      </p:sp>
      <p:pic>
        <p:nvPicPr>
          <p:cNvPr id="1026" name="Picture 2" descr="نتيجة بحث الصور عن انترنت icon">
            <a:extLst>
              <a:ext uri="{FF2B5EF4-FFF2-40B4-BE49-F238E27FC236}">
                <a16:creationId xmlns:a16="http://schemas.microsoft.com/office/drawing/2014/main" id="{26B2E1AF-17B7-4C59-9A05-F25756DC6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478" y="3002516"/>
            <a:ext cx="1584176" cy="95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;كاميرا icon">
            <a:extLst>
              <a:ext uri="{FF2B5EF4-FFF2-40B4-BE49-F238E27FC236}">
                <a16:creationId xmlns:a16="http://schemas.microsoft.com/office/drawing/2014/main" id="{C890F5E3-C7B6-43A8-906A-5AFE0B390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10205"/>
            <a:ext cx="950506" cy="95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نتيجة بحث الصور عن ;تخزين icon">
            <a:extLst>
              <a:ext uri="{FF2B5EF4-FFF2-40B4-BE49-F238E27FC236}">
                <a16:creationId xmlns:a16="http://schemas.microsoft.com/office/drawing/2014/main" id="{B1CDC2CC-E994-413B-930B-47524D778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72" y="3010205"/>
            <a:ext cx="950506" cy="95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9036716B-5AAB-4C56-A18B-7F8113AD5DE8}"/>
              </a:ext>
            </a:extLst>
          </p:cNvPr>
          <p:cNvSpPr/>
          <p:nvPr/>
        </p:nvSpPr>
        <p:spPr>
          <a:xfrm>
            <a:off x="3496826" y="3010205"/>
            <a:ext cx="1010922" cy="9505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نتيجة بحث الصور عن التطبيقات ICON">
            <a:extLst>
              <a:ext uri="{FF2B5EF4-FFF2-40B4-BE49-F238E27FC236}">
                <a16:creationId xmlns:a16="http://schemas.microsoft.com/office/drawing/2014/main" id="{3FC1E3A3-333F-47D1-AB9B-1B01EE4F3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004" y="3139006"/>
            <a:ext cx="1183357" cy="82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نتيجة بحث الصور عن التقويم  ICON">
            <a:extLst>
              <a:ext uri="{FF2B5EF4-FFF2-40B4-BE49-F238E27FC236}">
                <a16:creationId xmlns:a16="http://schemas.microsoft.com/office/drawing/2014/main" id="{931063E3-0722-4ADD-9A95-F43E7D3E9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38" y="3997382"/>
            <a:ext cx="1010922" cy="101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560183D8-9D52-49C6-AD87-FDFED960E732}"/>
              </a:ext>
            </a:extLst>
          </p:cNvPr>
          <p:cNvSpPr/>
          <p:nvPr/>
        </p:nvSpPr>
        <p:spPr>
          <a:xfrm>
            <a:off x="5633345" y="4055345"/>
            <a:ext cx="1010922" cy="950506"/>
          </a:xfrm>
          <a:prstGeom prst="ellipse">
            <a:avLst/>
          </a:prstGeom>
          <a:solidFill>
            <a:srgbClr val="23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0" name="Picture 16" descr="نتيجة بحث الصور عن التزامن   ICON">
            <a:extLst>
              <a:ext uri="{FF2B5EF4-FFF2-40B4-BE49-F238E27FC236}">
                <a16:creationId xmlns:a16="http://schemas.microsoft.com/office/drawing/2014/main" id="{412075B5-E95A-48CB-909B-F4FED8490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9" t="17872" r="15159" b="15683"/>
          <a:stretch/>
        </p:blipFill>
        <p:spPr bwMode="auto">
          <a:xfrm>
            <a:off x="5714158" y="4178932"/>
            <a:ext cx="849296" cy="82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D8C99A93-5604-4BC1-965B-942CD5713513}"/>
              </a:ext>
            </a:extLst>
          </p:cNvPr>
          <p:cNvSpPr/>
          <p:nvPr/>
        </p:nvSpPr>
        <p:spPr>
          <a:xfrm>
            <a:off x="4416468" y="4089512"/>
            <a:ext cx="1010922" cy="9505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2" name="Picture 18" descr="نتيجة بحث الصور عن الدعم الفني   ICON">
            <a:extLst>
              <a:ext uri="{FF2B5EF4-FFF2-40B4-BE49-F238E27FC236}">
                <a16:creationId xmlns:a16="http://schemas.microsoft.com/office/drawing/2014/main" id="{B123288B-4F25-4614-BF59-EA2B64B6D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737" y="4055345"/>
            <a:ext cx="950507" cy="9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825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BB99B90D-04B5-45C5-A474-361D39BF5773}"/>
              </a:ext>
            </a:extLst>
          </p:cNvPr>
          <p:cNvSpPr txBox="1"/>
          <p:nvPr/>
        </p:nvSpPr>
        <p:spPr>
          <a:xfrm>
            <a:off x="2555776" y="1247964"/>
            <a:ext cx="5472608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ar-SA" sz="40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كيف تعمل الأجهزة الذّكية ؟</a:t>
            </a:r>
            <a:endParaRPr lang="ar-SA" sz="4000" b="1" dirty="0">
              <a:solidFill>
                <a:srgbClr val="232323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ar-SA" sz="40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ماذا يسمى البرنامج الأساسي لعملها ؟</a:t>
            </a:r>
            <a:endParaRPr lang="ar-SA" sz="4000" b="1" dirty="0">
              <a:solidFill>
                <a:srgbClr val="232323"/>
              </a:solidFill>
              <a:effectLst/>
            </a:endParaRPr>
          </a:p>
        </p:txBody>
      </p:sp>
      <p:pic>
        <p:nvPicPr>
          <p:cNvPr id="4" name="Picture 2" descr="Bitmoji Image">
            <a:extLst>
              <a:ext uri="{FF2B5EF4-FFF2-40B4-BE49-F238E27FC236}">
                <a16:creationId xmlns:a16="http://schemas.microsoft.com/office/drawing/2014/main" id="{73742066-3388-422D-A171-A224BB882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7534"/>
            <a:ext cx="1378312" cy="13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 descr="صورة تحتوي على نص, لعبة, رسوم المتجهات&#10;&#10;تم إنشاء الوصف تلقائياً">
            <a:extLst>
              <a:ext uri="{FF2B5EF4-FFF2-40B4-BE49-F238E27FC236}">
                <a16:creationId xmlns:a16="http://schemas.microsoft.com/office/drawing/2014/main" id="{7822888A-4687-451B-91CB-E95930B0B2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3" y="3003798"/>
            <a:ext cx="1800200" cy="19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83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4FF07-8D67-4DC9-9E07-01D8EB1FB00C}"/>
              </a:ext>
            </a:extLst>
          </p:cNvPr>
          <p:cNvSpPr txBox="1">
            <a:spLocks/>
          </p:cNvSpPr>
          <p:nvPr/>
        </p:nvSpPr>
        <p:spPr>
          <a:xfrm>
            <a:off x="276672" y="258674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/>
              <a:t>أنظمة تشغيل الأجهزة الذكية </a:t>
            </a:r>
            <a:endParaRPr lang="fr-CA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7D75F02-445F-4C3A-BFC8-3B4129849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1345396"/>
            <a:ext cx="561662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         </a:t>
            </a:r>
            <a:b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32323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232323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800" b="1" i="0" u="sng" strike="noStrike" cap="none" normalizeH="0" baseline="0" dirty="0">
                <a:ln>
                  <a:noFill/>
                </a:ln>
                <a:solidFill>
                  <a:srgbClr val="23232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انظمة التشغيل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rgbClr val="23232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: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232323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3232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  <a:r>
              <a:rPr kumimoji="0" lang="ar-SA" altLang="en-US" sz="2800" b="1" i="0" u="none" strike="noStrike" cap="none" normalizeH="0" baseline="0" dirty="0">
                <a:ln>
                  <a:noFill/>
                </a:ln>
                <a:solidFill>
                  <a:srgbClr val="23232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عبارة عن برامج لإدارة اجهزة الحاسب والاجهزة الذكية فتوفر بيئة تمكن التطبيقات من العمل بكفاءة عالية كما تسمح بالاتصال بمزود خدمة الانترنت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3232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232323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32323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23232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1A8246D-E0E0-4D63-883C-8EDF50366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2" y="221171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25606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4FF07-8D67-4DC9-9E07-01D8EB1FB00C}"/>
              </a:ext>
            </a:extLst>
          </p:cNvPr>
          <p:cNvSpPr txBox="1">
            <a:spLocks/>
          </p:cNvSpPr>
          <p:nvPr/>
        </p:nvSpPr>
        <p:spPr>
          <a:xfrm>
            <a:off x="323528" y="157603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/>
              <a:t>أنظمة تشغيل الأجهزة الذكية </a:t>
            </a:r>
            <a:endParaRPr lang="fr-C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1A8246D-E0E0-4D63-883C-8EDF50366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7" t="37180" r="1"/>
          <a:stretch/>
        </p:blipFill>
        <p:spPr bwMode="auto">
          <a:xfrm>
            <a:off x="5448331" y="3435846"/>
            <a:ext cx="538174" cy="59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CF5B1D6-CB75-4641-8B6E-9B3256B4A9C0}"/>
              </a:ext>
            </a:extLst>
          </p:cNvPr>
          <p:cNvSpPr txBox="1"/>
          <p:nvPr/>
        </p:nvSpPr>
        <p:spPr>
          <a:xfrm>
            <a:off x="1847984" y="2030953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ar-SA" b="0" dirty="0">
                <a:effectLst/>
              </a:rPr>
            </a:br>
            <a:r>
              <a:rPr lang="ar-SA" sz="18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نظام التشغيل ويندوز فون </a:t>
            </a:r>
            <a:r>
              <a:rPr lang="en-US" sz="18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Windows Phone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ar-SA" sz="18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نظام التشغيل أبل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Apple</a:t>
            </a:r>
            <a:endParaRPr lang="en-US" b="0" dirty="0"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ar-SA" sz="1800" b="1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نظام التشغيل أندرويد </a:t>
            </a:r>
            <a:r>
              <a:rPr lang="en-US" sz="1800" b="1" i="0" u="none" strike="noStrike" dirty="0" err="1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Andriod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B2C81E6-4A92-40E1-93A9-A6E1F826F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6" r="62793"/>
          <a:stretch/>
        </p:blipFill>
        <p:spPr bwMode="auto">
          <a:xfrm>
            <a:off x="5120012" y="2694634"/>
            <a:ext cx="538174" cy="6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18194DE-26B6-429E-897B-F03CE30B5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30445" b="51389"/>
          <a:stretch/>
        </p:blipFill>
        <p:spPr bwMode="auto">
          <a:xfrm>
            <a:off x="5967669" y="2170068"/>
            <a:ext cx="574335" cy="52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4AE9D7C1-0469-43E6-AB0A-409C6A3DB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193" y="122604"/>
            <a:ext cx="427959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        </a:t>
            </a:r>
            <a:br>
              <a:rPr kumimoji="0" lang="en-US" altLang="en-US" sz="4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kumimoji="0" lang="en-US" altLang="en-US" sz="40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000" b="1" i="0" u="sng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اشهر أنظمة التشغيل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4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kumimoji="0" lang="en-US" altLang="en-US" sz="40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85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D36E56D-7E62-43F6-A9BF-AFE04C2D5F19}"/>
              </a:ext>
            </a:extLst>
          </p:cNvPr>
          <p:cNvSpPr txBox="1"/>
          <p:nvPr/>
        </p:nvSpPr>
        <p:spPr>
          <a:xfrm>
            <a:off x="3784898" y="279284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https://wordwall.net/play/4710/925/993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7338CE-3FFA-4915-94E2-522503A845D8}"/>
              </a:ext>
            </a:extLst>
          </p:cNvPr>
          <p:cNvSpPr txBox="1">
            <a:spLocks/>
          </p:cNvSpPr>
          <p:nvPr/>
        </p:nvSpPr>
        <p:spPr>
          <a:xfrm>
            <a:off x="323528" y="127458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/>
              <a:t>أنظمة تشغيل الأجهزة الذكية </a:t>
            </a:r>
            <a:endParaRPr lang="fr-C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0AE36D3-819C-4A08-9980-1CC6F68B2356}"/>
              </a:ext>
            </a:extLst>
          </p:cNvPr>
          <p:cNvSpPr/>
          <p:nvPr/>
        </p:nvSpPr>
        <p:spPr>
          <a:xfrm>
            <a:off x="2468960" y="1119549"/>
            <a:ext cx="6084168" cy="584775"/>
          </a:xfrm>
          <a:prstGeom prst="rect">
            <a:avLst/>
          </a:prstGeom>
          <a:solidFill>
            <a:srgbClr val="232323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8" lvl="0" indent="12700" algn="ctr">
              <a:buSzPct val="120000"/>
            </a:pPr>
            <a:r>
              <a:rPr lang="ar-SA" sz="3200" b="1" dirty="0">
                <a:solidFill>
                  <a:schemeClr val="bg1"/>
                </a:solidFill>
                <a:cs typeface="Akhbar MT" pitchFamily="2" charset="-78"/>
              </a:rPr>
              <a:t>نشاط</a:t>
            </a:r>
          </a:p>
        </p:txBody>
      </p:sp>
      <p:pic>
        <p:nvPicPr>
          <p:cNvPr id="6" name="Picture 4" descr="Bitmoji Image">
            <a:extLst>
              <a:ext uri="{FF2B5EF4-FFF2-40B4-BE49-F238E27FC236}">
                <a16:creationId xmlns:a16="http://schemas.microsoft.com/office/drawing/2014/main" id="{94BBE4AB-0340-418B-8735-771A5EAF3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4324"/>
            <a:ext cx="1967483" cy="196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02794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2EFEC881-227B-45D5-BAC6-EAF1AA823D3D}"/>
              </a:ext>
            </a:extLst>
          </p:cNvPr>
          <p:cNvSpPr txBox="1"/>
          <p:nvPr/>
        </p:nvSpPr>
        <p:spPr>
          <a:xfrm>
            <a:off x="6660232" y="171093"/>
            <a:ext cx="2286000" cy="4801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18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استراتيجية </a:t>
            </a:r>
            <a:r>
              <a:rPr lang="ar-SA" sz="1800" b="1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جيكسو</a:t>
            </a:r>
            <a:endParaRPr lang="ar-SA" b="0" dirty="0"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ar-SA" b="0" dirty="0">
                <a:effectLst/>
              </a:rPr>
            </a:br>
            <a:r>
              <a:rPr lang="ar-SA" sz="18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يتم تقسم الطالبات إلى ثلاثة أقسام حسب أنظمة التشغيل الثلاثة</a:t>
            </a:r>
            <a:endParaRPr lang="ar-SA" b="0" dirty="0"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ar-SA" b="0" dirty="0">
                <a:effectLst/>
              </a:rPr>
            </a:br>
            <a:r>
              <a:rPr lang="ar-SA" sz="18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تقوم كل مجموعة بالتعرف على نظام تشغيلها المخصص لها ثم تعود الطالبات إلى مجاميعهم الأساسية وتبدأ كل طالبة بنقل خبرتها عن النظام التي تعرفت عليه</a:t>
            </a:r>
            <a:endParaRPr lang="ar-SA" b="0" dirty="0"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ar-SA" b="0" dirty="0">
                <a:effectLst/>
              </a:rPr>
            </a:br>
            <a:r>
              <a:rPr lang="ar-SA" sz="18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ثم يتم تقييم المجموعات كما في الشريحة التالية</a:t>
            </a:r>
            <a:endParaRPr lang="ar-SA" b="0" dirty="0">
              <a:effectLst/>
            </a:endParaRPr>
          </a:p>
          <a:p>
            <a:br>
              <a:rPr lang="ar-SA" dirty="0"/>
            </a:br>
            <a:endParaRPr lang="en-US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9382645-153C-403B-99D1-BFA978E42E35}"/>
              </a:ext>
            </a:extLst>
          </p:cNvPr>
          <p:cNvSpPr txBox="1"/>
          <p:nvPr/>
        </p:nvSpPr>
        <p:spPr>
          <a:xfrm>
            <a:off x="1015607" y="2879759"/>
            <a:ext cx="45962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ar-SA" b="1" dirty="0">
                <a:effectLst/>
              </a:rPr>
            </a:br>
            <a:br>
              <a:rPr lang="en-US" b="1" dirty="0">
                <a:effectLst/>
              </a:rPr>
            </a:br>
            <a:r>
              <a:rPr lang="ar-SA" sz="1800" b="1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نظام التشغيل أندرويد </a:t>
            </a:r>
            <a:r>
              <a:rPr lang="en-US" sz="1800" b="1" i="0" u="none" strike="noStrike" dirty="0" err="1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Andriod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br>
              <a:rPr lang="en-US" b="1" dirty="0"/>
            </a:br>
            <a:endParaRPr lang="en-US" b="1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56B3A5D-F355-45E0-89EB-6B1D65119BE3}"/>
              </a:ext>
            </a:extLst>
          </p:cNvPr>
          <p:cNvSpPr txBox="1"/>
          <p:nvPr/>
        </p:nvSpPr>
        <p:spPr>
          <a:xfrm>
            <a:off x="1015607" y="1317522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ar-SA" b="1" dirty="0">
                <a:effectLst/>
              </a:rPr>
            </a:br>
            <a:br>
              <a:rPr lang="en-US" b="1" dirty="0">
                <a:effectLst/>
              </a:rPr>
            </a:br>
            <a:r>
              <a:rPr lang="ar-SA" sz="18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نظام التشغيل أبل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Apple</a:t>
            </a:r>
            <a:endParaRPr lang="en-US" b="1" dirty="0"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en-US" b="1" dirty="0">
                <a:effectLst/>
              </a:rPr>
            </a:br>
            <a:endParaRPr lang="en-US" b="1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D757BBC-71C4-4284-A736-BAA9E3E62302}"/>
              </a:ext>
            </a:extLst>
          </p:cNvPr>
          <p:cNvSpPr txBox="1"/>
          <p:nvPr/>
        </p:nvSpPr>
        <p:spPr>
          <a:xfrm>
            <a:off x="956458" y="0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ar-SA" b="0" dirty="0">
                <a:effectLst/>
              </a:rPr>
            </a:br>
            <a:r>
              <a:rPr lang="ar-SA" sz="18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نظام التشغيل ويندوز فون </a:t>
            </a:r>
            <a:r>
              <a:rPr lang="en-US" sz="18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Windows Phone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5FD0C975-D1A9-408E-96E0-1A3EEEB4C884}"/>
              </a:ext>
            </a:extLst>
          </p:cNvPr>
          <p:cNvSpPr/>
          <p:nvPr/>
        </p:nvSpPr>
        <p:spPr>
          <a:xfrm>
            <a:off x="5219008" y="632644"/>
            <a:ext cx="1134128" cy="49346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A2531520-98BE-4E86-9EAC-C773D5FDCC8B}"/>
              </a:ext>
            </a:extLst>
          </p:cNvPr>
          <p:cNvSpPr/>
          <p:nvPr/>
        </p:nvSpPr>
        <p:spPr>
          <a:xfrm>
            <a:off x="1494399" y="664828"/>
            <a:ext cx="1134128" cy="49346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29CED56-DBE9-4F9B-B337-E5873C54E8E2}"/>
              </a:ext>
            </a:extLst>
          </p:cNvPr>
          <p:cNvSpPr/>
          <p:nvPr/>
        </p:nvSpPr>
        <p:spPr>
          <a:xfrm>
            <a:off x="2734543" y="656288"/>
            <a:ext cx="1134128" cy="49346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52B193B-AA27-4D62-8359-C0878F220970}"/>
              </a:ext>
            </a:extLst>
          </p:cNvPr>
          <p:cNvSpPr/>
          <p:nvPr/>
        </p:nvSpPr>
        <p:spPr>
          <a:xfrm>
            <a:off x="3978864" y="646500"/>
            <a:ext cx="1134128" cy="49346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9CD3C75-513D-46B3-987E-86E1E67DE9E1}"/>
              </a:ext>
            </a:extLst>
          </p:cNvPr>
          <p:cNvSpPr/>
          <p:nvPr/>
        </p:nvSpPr>
        <p:spPr>
          <a:xfrm>
            <a:off x="250078" y="666065"/>
            <a:ext cx="1134128" cy="49346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482EA0B-EB99-49E7-90F0-2F5106213C6A}"/>
              </a:ext>
            </a:extLst>
          </p:cNvPr>
          <p:cNvSpPr/>
          <p:nvPr/>
        </p:nvSpPr>
        <p:spPr>
          <a:xfrm>
            <a:off x="2148449" y="1232613"/>
            <a:ext cx="1134128" cy="49346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3C9B96F-FCDF-40B9-8F65-BA906E4A59A8}"/>
              </a:ext>
            </a:extLst>
          </p:cNvPr>
          <p:cNvSpPr/>
          <p:nvPr/>
        </p:nvSpPr>
        <p:spPr>
          <a:xfrm>
            <a:off x="3430373" y="1250843"/>
            <a:ext cx="1134128" cy="49346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CE85D2E2-AF8C-4F7C-ACF8-1A2A72AF43F5}"/>
              </a:ext>
            </a:extLst>
          </p:cNvPr>
          <p:cNvSpPr/>
          <p:nvPr/>
        </p:nvSpPr>
        <p:spPr>
          <a:xfrm>
            <a:off x="5219008" y="631407"/>
            <a:ext cx="1134128" cy="49346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مستطيل: زوايا مستديرة 39">
            <a:extLst>
              <a:ext uri="{FF2B5EF4-FFF2-40B4-BE49-F238E27FC236}">
                <a16:creationId xmlns:a16="http://schemas.microsoft.com/office/drawing/2014/main" id="{832BDADE-49FC-4B2B-8CB7-FE0A6E5FC28D}"/>
              </a:ext>
            </a:extLst>
          </p:cNvPr>
          <p:cNvSpPr/>
          <p:nvPr/>
        </p:nvSpPr>
        <p:spPr>
          <a:xfrm>
            <a:off x="1494399" y="663591"/>
            <a:ext cx="1134128" cy="49346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6871F55D-43BF-4A05-99B9-51D8B3BA3905}"/>
              </a:ext>
            </a:extLst>
          </p:cNvPr>
          <p:cNvSpPr/>
          <p:nvPr/>
        </p:nvSpPr>
        <p:spPr>
          <a:xfrm>
            <a:off x="2734543" y="655051"/>
            <a:ext cx="1134128" cy="49346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مستطيل: زوايا مستديرة 41">
            <a:extLst>
              <a:ext uri="{FF2B5EF4-FFF2-40B4-BE49-F238E27FC236}">
                <a16:creationId xmlns:a16="http://schemas.microsoft.com/office/drawing/2014/main" id="{933B0CFE-4F14-4396-8A4E-B3D2432EA28E}"/>
              </a:ext>
            </a:extLst>
          </p:cNvPr>
          <p:cNvSpPr/>
          <p:nvPr/>
        </p:nvSpPr>
        <p:spPr>
          <a:xfrm>
            <a:off x="3978864" y="645263"/>
            <a:ext cx="1134128" cy="49346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مستطيل: زوايا مستديرة 42">
            <a:extLst>
              <a:ext uri="{FF2B5EF4-FFF2-40B4-BE49-F238E27FC236}">
                <a16:creationId xmlns:a16="http://schemas.microsoft.com/office/drawing/2014/main" id="{DECC1C9C-4E46-400A-86C9-994824DC7D6B}"/>
              </a:ext>
            </a:extLst>
          </p:cNvPr>
          <p:cNvSpPr/>
          <p:nvPr/>
        </p:nvSpPr>
        <p:spPr>
          <a:xfrm>
            <a:off x="250078" y="664828"/>
            <a:ext cx="1134128" cy="49346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مستطيل: زوايا مستديرة 43">
            <a:extLst>
              <a:ext uri="{FF2B5EF4-FFF2-40B4-BE49-F238E27FC236}">
                <a16:creationId xmlns:a16="http://schemas.microsoft.com/office/drawing/2014/main" id="{EBCF2642-0EA1-4A17-9919-F327CB18400F}"/>
              </a:ext>
            </a:extLst>
          </p:cNvPr>
          <p:cNvSpPr/>
          <p:nvPr/>
        </p:nvSpPr>
        <p:spPr>
          <a:xfrm>
            <a:off x="2258642" y="2841303"/>
            <a:ext cx="1134128" cy="493465"/>
          </a:xfrm>
          <a:prstGeom prst="roundRect">
            <a:avLst/>
          </a:prstGeom>
          <a:solidFill>
            <a:srgbClr val="232323"/>
          </a:solidFill>
          <a:ln>
            <a:solidFill>
              <a:srgbClr val="232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3BE63D9C-9D51-47ED-B9D0-F33548235627}"/>
              </a:ext>
            </a:extLst>
          </p:cNvPr>
          <p:cNvSpPr/>
          <p:nvPr/>
        </p:nvSpPr>
        <p:spPr>
          <a:xfrm>
            <a:off x="3540566" y="2859533"/>
            <a:ext cx="1134128" cy="493465"/>
          </a:xfrm>
          <a:prstGeom prst="roundRect">
            <a:avLst/>
          </a:prstGeom>
          <a:solidFill>
            <a:srgbClr val="232323"/>
          </a:solidFill>
          <a:ln>
            <a:solidFill>
              <a:srgbClr val="232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054B8BF9-1BFC-499B-AA1C-7F917B3BAC79}"/>
              </a:ext>
            </a:extLst>
          </p:cNvPr>
          <p:cNvSpPr/>
          <p:nvPr/>
        </p:nvSpPr>
        <p:spPr>
          <a:xfrm>
            <a:off x="5329201" y="2240097"/>
            <a:ext cx="1134128" cy="493465"/>
          </a:xfrm>
          <a:prstGeom prst="roundRect">
            <a:avLst/>
          </a:prstGeom>
          <a:solidFill>
            <a:srgbClr val="232323"/>
          </a:solidFill>
          <a:ln>
            <a:solidFill>
              <a:srgbClr val="232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مستطيل: زوايا مستديرة 46">
            <a:extLst>
              <a:ext uri="{FF2B5EF4-FFF2-40B4-BE49-F238E27FC236}">
                <a16:creationId xmlns:a16="http://schemas.microsoft.com/office/drawing/2014/main" id="{CEFA7BB9-9947-438D-936C-56D3CB4422D8}"/>
              </a:ext>
            </a:extLst>
          </p:cNvPr>
          <p:cNvSpPr/>
          <p:nvPr/>
        </p:nvSpPr>
        <p:spPr>
          <a:xfrm>
            <a:off x="1604592" y="2272281"/>
            <a:ext cx="1134128" cy="493465"/>
          </a:xfrm>
          <a:prstGeom prst="roundRect">
            <a:avLst/>
          </a:prstGeom>
          <a:solidFill>
            <a:srgbClr val="232323"/>
          </a:solidFill>
          <a:ln>
            <a:solidFill>
              <a:srgbClr val="232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EF2752B6-109D-492D-A8B0-1538D380E98F}"/>
              </a:ext>
            </a:extLst>
          </p:cNvPr>
          <p:cNvSpPr/>
          <p:nvPr/>
        </p:nvSpPr>
        <p:spPr>
          <a:xfrm>
            <a:off x="2844736" y="2263741"/>
            <a:ext cx="1134128" cy="493465"/>
          </a:xfrm>
          <a:prstGeom prst="roundRect">
            <a:avLst/>
          </a:prstGeom>
          <a:solidFill>
            <a:srgbClr val="232323"/>
          </a:solidFill>
          <a:ln>
            <a:solidFill>
              <a:srgbClr val="232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CE7BB840-920B-4B5E-BF21-B11754BE0796}"/>
              </a:ext>
            </a:extLst>
          </p:cNvPr>
          <p:cNvSpPr/>
          <p:nvPr/>
        </p:nvSpPr>
        <p:spPr>
          <a:xfrm>
            <a:off x="4089057" y="2253953"/>
            <a:ext cx="1134128" cy="493465"/>
          </a:xfrm>
          <a:prstGeom prst="roundRect">
            <a:avLst/>
          </a:prstGeom>
          <a:solidFill>
            <a:srgbClr val="232323"/>
          </a:solidFill>
          <a:ln>
            <a:solidFill>
              <a:srgbClr val="232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0CD24729-24A9-43F8-A5D0-F071E4CA1515}"/>
              </a:ext>
            </a:extLst>
          </p:cNvPr>
          <p:cNvSpPr/>
          <p:nvPr/>
        </p:nvSpPr>
        <p:spPr>
          <a:xfrm>
            <a:off x="360271" y="2273518"/>
            <a:ext cx="1134128" cy="493465"/>
          </a:xfrm>
          <a:prstGeom prst="roundRect">
            <a:avLst/>
          </a:prstGeom>
          <a:solidFill>
            <a:srgbClr val="232323"/>
          </a:solidFill>
          <a:ln>
            <a:solidFill>
              <a:srgbClr val="232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80EFEAB8-69F3-480E-AD18-3AC4948A4A02}"/>
              </a:ext>
            </a:extLst>
          </p:cNvPr>
          <p:cNvSpPr/>
          <p:nvPr/>
        </p:nvSpPr>
        <p:spPr>
          <a:xfrm>
            <a:off x="2258642" y="4446923"/>
            <a:ext cx="1134128" cy="4934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73F35157-4432-4277-B23A-8AEBC864DB14}"/>
              </a:ext>
            </a:extLst>
          </p:cNvPr>
          <p:cNvSpPr/>
          <p:nvPr/>
        </p:nvSpPr>
        <p:spPr>
          <a:xfrm>
            <a:off x="3540566" y="4465153"/>
            <a:ext cx="1134128" cy="4934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مستطيل: زوايا مستديرة 52">
            <a:extLst>
              <a:ext uri="{FF2B5EF4-FFF2-40B4-BE49-F238E27FC236}">
                <a16:creationId xmlns:a16="http://schemas.microsoft.com/office/drawing/2014/main" id="{9BD6A01D-2F45-4C6C-8828-A39C2D825FAD}"/>
              </a:ext>
            </a:extLst>
          </p:cNvPr>
          <p:cNvSpPr/>
          <p:nvPr/>
        </p:nvSpPr>
        <p:spPr>
          <a:xfrm>
            <a:off x="5329201" y="3845717"/>
            <a:ext cx="1134128" cy="4934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F2253F9D-335A-4973-8308-27AE74941079}"/>
              </a:ext>
            </a:extLst>
          </p:cNvPr>
          <p:cNvSpPr/>
          <p:nvPr/>
        </p:nvSpPr>
        <p:spPr>
          <a:xfrm>
            <a:off x="1604592" y="3877901"/>
            <a:ext cx="1134128" cy="4934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ED93A19-6794-4662-8016-A4F8E78A0728}"/>
              </a:ext>
            </a:extLst>
          </p:cNvPr>
          <p:cNvSpPr/>
          <p:nvPr/>
        </p:nvSpPr>
        <p:spPr>
          <a:xfrm>
            <a:off x="2844736" y="3869361"/>
            <a:ext cx="1134128" cy="4934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843E6EFA-70DB-4CC6-A26B-36364DA93CAD}"/>
              </a:ext>
            </a:extLst>
          </p:cNvPr>
          <p:cNvSpPr/>
          <p:nvPr/>
        </p:nvSpPr>
        <p:spPr>
          <a:xfrm>
            <a:off x="4089057" y="3859573"/>
            <a:ext cx="1134128" cy="4934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8150950-8B15-4D95-8FA8-CEBE695F377F}"/>
              </a:ext>
            </a:extLst>
          </p:cNvPr>
          <p:cNvSpPr/>
          <p:nvPr/>
        </p:nvSpPr>
        <p:spPr>
          <a:xfrm>
            <a:off x="360271" y="3879138"/>
            <a:ext cx="1134128" cy="4934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1295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69D5A46-FF70-413C-BAB0-2D3281E5CEA2}"/>
              </a:ext>
            </a:extLst>
          </p:cNvPr>
          <p:cNvSpPr txBox="1"/>
          <p:nvPr/>
        </p:nvSpPr>
        <p:spPr>
          <a:xfrm>
            <a:off x="3347864" y="1995686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 fontAlgn="base">
              <a:spcBef>
                <a:spcPts val="0"/>
              </a:spcBef>
              <a:spcAft>
                <a:spcPts val="0"/>
              </a:spcAft>
            </a:pPr>
            <a:r>
              <a:rPr lang="ar-SA" sz="18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من صنع شركة مايكروسوفت.</a:t>
            </a:r>
            <a:endParaRPr lang="ar-SA" sz="1800" b="1" i="0" u="none" strike="noStrike" dirty="0">
              <a:solidFill>
                <a:schemeClr val="tx1">
                  <a:lumMod val="50000"/>
                </a:schemeClr>
              </a:solidFill>
              <a:effectLst/>
              <a:latin typeface="Noto Sans Symbols"/>
            </a:endParaRPr>
          </a:p>
          <a:p>
            <a:pPr algn="just" rtl="1" fontAlgn="base">
              <a:spcBef>
                <a:spcPts val="0"/>
              </a:spcBef>
              <a:spcAft>
                <a:spcPts val="0"/>
              </a:spcAft>
            </a:pPr>
            <a:br>
              <a:rPr lang="ar-SA" b="1" dirty="0">
                <a:solidFill>
                  <a:schemeClr val="tx1">
                    <a:lumMod val="50000"/>
                  </a:schemeClr>
                </a:solidFill>
                <a:effectLst/>
              </a:rPr>
            </a:br>
            <a:r>
              <a:rPr lang="ar-SA" sz="18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كانت السباقة في بناء نظام التشغيل قبل ظهور الشركات المنافسة الأخرى.</a:t>
            </a:r>
            <a:endParaRPr lang="ar-SA" sz="1800" b="1" i="0" u="none" strike="noStrike" dirty="0">
              <a:solidFill>
                <a:schemeClr val="tx1">
                  <a:lumMod val="50000"/>
                </a:schemeClr>
              </a:solidFill>
              <a:effectLst/>
              <a:latin typeface="Noto Sans Symbols"/>
            </a:endParaRPr>
          </a:p>
          <a:p>
            <a:pPr algn="just" rtl="1" fontAlgn="base">
              <a:spcBef>
                <a:spcPts val="0"/>
              </a:spcBef>
              <a:spcAft>
                <a:spcPts val="0"/>
              </a:spcAft>
            </a:pPr>
            <a:br>
              <a:rPr lang="ar-SA" b="1" dirty="0">
                <a:solidFill>
                  <a:schemeClr val="tx1">
                    <a:lumMod val="50000"/>
                  </a:schemeClr>
                </a:solidFill>
                <a:effectLst/>
              </a:rPr>
            </a:br>
            <a:r>
              <a:rPr lang="ar-SA" sz="18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اطلقت هذا الاصدار بعد ما قامت بتطويره بشكل جذري وراعت ان يكون شبيهاً بنظام التشغيل ويندوز للأجهزة المكتبية والمحمولة.</a:t>
            </a:r>
            <a:endParaRPr lang="ar-SA" sz="1800" b="1" i="0" u="none" strike="noStrike" dirty="0">
              <a:solidFill>
                <a:schemeClr val="tx1">
                  <a:lumMod val="50000"/>
                </a:schemeClr>
              </a:solidFill>
              <a:effectLst/>
              <a:latin typeface="Noto Sans Symbol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16466D-3499-488B-B4A0-FBCB9C094D8B}"/>
              </a:ext>
            </a:extLst>
          </p:cNvPr>
          <p:cNvSpPr txBox="1">
            <a:spLocks/>
          </p:cNvSpPr>
          <p:nvPr/>
        </p:nvSpPr>
        <p:spPr>
          <a:xfrm>
            <a:off x="276672" y="198384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/>
              <a:t>أنظمة تشغيل الأجهزة الذكية </a:t>
            </a:r>
            <a:endParaRPr lang="fr-C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7AA1893-F14B-4EBB-8288-70FDE694BDB0}"/>
              </a:ext>
            </a:extLst>
          </p:cNvPr>
          <p:cNvSpPr txBox="1"/>
          <p:nvPr/>
        </p:nvSpPr>
        <p:spPr>
          <a:xfrm>
            <a:off x="1547664" y="987574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ar-SA" b="1" dirty="0">
                <a:effectLst/>
              </a:rPr>
            </a:br>
            <a:r>
              <a:rPr lang="ar-SA" sz="18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نظام التشغيل ويندوز فون </a:t>
            </a:r>
            <a:r>
              <a:rPr lang="en-US" sz="18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Windows Phone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7B642EA-6852-4648-8E6C-CD1498418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72" y="1844824"/>
            <a:ext cx="22193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82214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9B76C-DE2D-487C-9222-4B926B07E785}"/>
              </a:ext>
            </a:extLst>
          </p:cNvPr>
          <p:cNvSpPr txBox="1">
            <a:spLocks/>
          </p:cNvSpPr>
          <p:nvPr/>
        </p:nvSpPr>
        <p:spPr>
          <a:xfrm>
            <a:off x="276672" y="198384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/>
              <a:t>أنظمة تشغيل الأجهزة الذكية </a:t>
            </a:r>
            <a:endParaRPr lang="fr-C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2A268A1-8E8D-480B-B00E-F7FACE11B5A8}"/>
              </a:ext>
            </a:extLst>
          </p:cNvPr>
          <p:cNvSpPr txBox="1"/>
          <p:nvPr/>
        </p:nvSpPr>
        <p:spPr>
          <a:xfrm>
            <a:off x="4605546" y="1203598"/>
            <a:ext cx="45962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ar-SA" b="1" dirty="0">
                <a:effectLst/>
              </a:rPr>
            </a:br>
            <a:br>
              <a:rPr lang="en-US" b="1" dirty="0">
                <a:effectLst/>
              </a:rPr>
            </a:br>
            <a:r>
              <a:rPr lang="ar-SA" sz="1800" b="1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نظام التشغيل أندرويد </a:t>
            </a:r>
            <a:r>
              <a:rPr lang="en-US" sz="1800" b="1" i="0" u="none" strike="noStrike" dirty="0" err="1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Andriod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br>
              <a:rPr lang="en-US" b="1" dirty="0"/>
            </a:br>
            <a:endParaRPr lang="en-US" b="1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30ABD63-3738-48B5-880A-AFA2F265C3B9}"/>
              </a:ext>
            </a:extLst>
          </p:cNvPr>
          <p:cNvSpPr txBox="1"/>
          <p:nvPr/>
        </p:nvSpPr>
        <p:spPr>
          <a:xfrm>
            <a:off x="3713824" y="2355726"/>
            <a:ext cx="45962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8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 يعتمد في تكوينه على نواة نظام لينكس .</a:t>
            </a:r>
            <a:endParaRPr lang="ar-SA" sz="1800" b="1" i="0" u="none" strike="noStrike" dirty="0">
              <a:solidFill>
                <a:schemeClr val="tx1">
                  <a:lumMod val="50000"/>
                </a:schemeClr>
              </a:solidFill>
              <a:effectLst/>
              <a:latin typeface="Noto Sans Symbols"/>
            </a:endParaRPr>
          </a:p>
          <a:p>
            <a:pPr algn="just" rt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8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 قامت شركة جوجل بشرائه وتطويره وذلك بالمشاركة مع 45 </a:t>
            </a:r>
            <a:endParaRPr lang="ar-SA" sz="1800" b="1" i="0" u="none" strike="noStrike" dirty="0">
              <a:solidFill>
                <a:schemeClr val="tx1">
                  <a:lumMod val="50000"/>
                </a:schemeClr>
              </a:solidFill>
              <a:effectLst/>
              <a:latin typeface="Noto Sans Symbols"/>
            </a:endParaRPr>
          </a:p>
          <a:p>
            <a:pPr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( شركة مصنعة للأجهزة الذكية )</a:t>
            </a:r>
            <a:endParaRPr lang="ar-SA" b="0" dirty="0">
              <a:solidFill>
                <a:schemeClr val="tx1">
                  <a:lumMod val="50000"/>
                </a:schemeClr>
              </a:solidFill>
              <a:effectLst/>
            </a:endParaRPr>
          </a:p>
          <a:p>
            <a:pPr algn="just" rt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8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 نظام مفتوح المصدر.</a:t>
            </a:r>
            <a:endParaRPr lang="ar-SA" sz="1800" b="1" i="0" u="none" strike="noStrike" dirty="0">
              <a:solidFill>
                <a:schemeClr val="tx1">
                  <a:lumMod val="50000"/>
                </a:schemeClr>
              </a:solidFill>
              <a:effectLst/>
              <a:latin typeface="Noto Sans Symbols"/>
            </a:endParaRPr>
          </a:p>
          <a:p>
            <a:pPr algn="just" rt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8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توفر جوجل النظام الاصلي الخام في اجهزتها الرسمية .</a:t>
            </a:r>
            <a:endParaRPr lang="ar-SA" sz="1800" b="1" i="0" u="none" strike="noStrike" dirty="0">
              <a:solidFill>
                <a:schemeClr val="tx1">
                  <a:lumMod val="50000"/>
                </a:schemeClr>
              </a:solidFill>
              <a:effectLst/>
              <a:latin typeface="Noto Sans Symbols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0856741-315D-4622-A7F9-F545E7BA0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77" y="185167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21476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F746-EB9E-4FF0-BF63-997841F361F0}"/>
              </a:ext>
            </a:extLst>
          </p:cNvPr>
          <p:cNvSpPr txBox="1">
            <a:spLocks/>
          </p:cNvSpPr>
          <p:nvPr/>
        </p:nvSpPr>
        <p:spPr>
          <a:xfrm>
            <a:off x="276672" y="228529"/>
            <a:ext cx="8229600" cy="857250"/>
          </a:xfrm>
          <a:prstGeom prst="rect">
            <a:avLst/>
          </a:prstGeom>
          <a:solidFill>
            <a:srgbClr val="FB6E52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/>
              <a:t>أنظمة تشغيل الأجهزة الذكية </a:t>
            </a:r>
            <a:endParaRPr lang="fr-C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0CE7F5B-0327-43A2-8FE9-6FD48B783C21}"/>
              </a:ext>
            </a:extLst>
          </p:cNvPr>
          <p:cNvSpPr txBox="1"/>
          <p:nvPr/>
        </p:nvSpPr>
        <p:spPr>
          <a:xfrm>
            <a:off x="5004048" y="1085779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ar-SA" b="1" dirty="0">
                <a:effectLst/>
              </a:rPr>
            </a:br>
            <a:br>
              <a:rPr lang="en-US" b="1" dirty="0">
                <a:effectLst/>
              </a:rPr>
            </a:br>
            <a:r>
              <a:rPr lang="ar-SA" sz="18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نظام التشغيل أبل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Apple</a:t>
            </a:r>
            <a:endParaRPr lang="en-US" b="1" dirty="0"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en-US" b="1" dirty="0">
                <a:effectLst/>
              </a:rPr>
            </a:br>
            <a:endParaRPr lang="en-US" b="1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C2CA0B2-5BA0-47D9-AED7-850CE64A9D1A}"/>
              </a:ext>
            </a:extLst>
          </p:cNvPr>
          <p:cNvSpPr txBox="1"/>
          <p:nvPr/>
        </p:nvSpPr>
        <p:spPr>
          <a:xfrm>
            <a:off x="3563888" y="2257228"/>
            <a:ext cx="47880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8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نظام من تطوير شركة ابل و لا يتوفر الا على اجهزتها الذكية .</a:t>
            </a:r>
            <a:endParaRPr lang="ar-SA" sz="1800" b="1" i="0" u="none" strike="noStrike" dirty="0">
              <a:solidFill>
                <a:schemeClr val="tx1">
                  <a:lumMod val="50000"/>
                </a:schemeClr>
              </a:solidFill>
              <a:effectLst/>
              <a:latin typeface="Noto Sans Symbols"/>
            </a:endParaRPr>
          </a:p>
          <a:p>
            <a:pPr algn="just" rt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8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نظام مغلق.</a:t>
            </a:r>
            <a:endParaRPr lang="ar-SA" sz="1800" b="1" i="0" u="none" strike="noStrike" dirty="0">
              <a:solidFill>
                <a:schemeClr val="tx1">
                  <a:lumMod val="50000"/>
                </a:schemeClr>
              </a:solidFill>
              <a:effectLst/>
              <a:latin typeface="Noto Sans Symbols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9A9FCD8-4639-4C87-99AB-D093F9ABF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203" y="163564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1BCD62F-3EE6-4EF8-854A-E97D90D2AF60}"/>
              </a:ext>
            </a:extLst>
          </p:cNvPr>
          <p:cNvSpPr txBox="1"/>
          <p:nvPr/>
        </p:nvSpPr>
        <p:spPr>
          <a:xfrm>
            <a:off x="3995936" y="3228622"/>
            <a:ext cx="478803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3200" b="1" i="0" u="none" strike="noStrike" dirty="0">
                <a:solidFill>
                  <a:srgbClr val="00B0F0"/>
                </a:solidFill>
                <a:effectLst/>
                <a:latin typeface="Candara" panose="020E0502030303020204" pitchFamily="34" charset="0"/>
              </a:rPr>
              <a:t>برأيك !! </a:t>
            </a:r>
            <a:endParaRPr lang="ar-SA" b="0" dirty="0"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ar-SA" b="0" dirty="0">
                <a:effectLst/>
              </a:rPr>
            </a:br>
            <a:r>
              <a:rPr lang="ar-SA" sz="18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ما هدف الشركة في جعل النظام مغلق ؟ </a:t>
            </a:r>
            <a:endParaRPr lang="ar-SA" b="0" dirty="0">
              <a:effectLst/>
            </a:endParaRPr>
          </a:p>
          <a:p>
            <a:br>
              <a:rPr lang="ar-SA" dirty="0"/>
            </a:b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AC6180-332A-422E-B0B4-B149C262AE60}"/>
              </a:ext>
            </a:extLst>
          </p:cNvPr>
          <p:cNvSpPr txBox="1">
            <a:spLocks/>
          </p:cNvSpPr>
          <p:nvPr/>
        </p:nvSpPr>
        <p:spPr>
          <a:xfrm>
            <a:off x="251520" y="228529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/>
              <a:t>أنظمة تشغيل الأجهزة الذكية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24825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11669-790A-4B02-8427-DC852C6CC61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076056" y="1587258"/>
            <a:ext cx="417510" cy="417509"/>
          </a:xfrm>
        </p:spPr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1D908-653B-4567-89BF-48863CFBFCB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964D9-4F32-4619-9018-9A9949B09ED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24F069-2E1F-49AD-BE3C-02275A13B40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fr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9836A5-DE97-4C17-B6A4-C253BA8E1EC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fr-CA" dirty="0"/>
          </a:p>
        </p:txBody>
      </p:sp>
      <p:sp>
        <p:nvSpPr>
          <p:cNvPr id="13" name="عنوان 3">
            <a:extLst>
              <a:ext uri="{FF2B5EF4-FFF2-40B4-BE49-F238E27FC236}">
                <a16:creationId xmlns:a16="http://schemas.microsoft.com/office/drawing/2014/main" id="{B5BEDD57-926F-4C23-B5DC-8C1200C53E77}"/>
              </a:ext>
            </a:extLst>
          </p:cNvPr>
          <p:cNvSpPr txBox="1">
            <a:spLocks/>
          </p:cNvSpPr>
          <p:nvPr/>
        </p:nvSpPr>
        <p:spPr>
          <a:xfrm>
            <a:off x="302840" y="2110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القوانين الصفية الالكترونية  </a:t>
            </a:r>
            <a:endParaRPr lang="en-US" b="1" dirty="0"/>
          </a:p>
        </p:txBody>
      </p:sp>
      <p:pic>
        <p:nvPicPr>
          <p:cNvPr id="27" name="Picture 2" descr="learning from home">
            <a:extLst>
              <a:ext uri="{FF2B5EF4-FFF2-40B4-BE49-F238E27FC236}">
                <a16:creationId xmlns:a16="http://schemas.microsoft.com/office/drawing/2014/main" id="{CA5D1066-0B27-46A1-9B2C-45FC1DDC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4546"/>
            <a:ext cx="2543547" cy="16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F7CC14-6CDD-45EA-B1E0-5A08E514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17785"/>
          <a:stretch/>
        </p:blipFill>
        <p:spPr>
          <a:xfrm>
            <a:off x="8244408" y="1469153"/>
            <a:ext cx="576064" cy="2736304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FC13ED-116B-41FE-9659-E287B497BAEF}"/>
              </a:ext>
            </a:extLst>
          </p:cNvPr>
          <p:cNvSpPr/>
          <p:nvPr/>
        </p:nvSpPr>
        <p:spPr>
          <a:xfrm>
            <a:off x="5004048" y="1203598"/>
            <a:ext cx="576064" cy="30018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8F6F0F8-0220-4DFD-B862-22DC41B9CCA1}"/>
              </a:ext>
            </a:extLst>
          </p:cNvPr>
          <p:cNvSpPr txBox="1"/>
          <p:nvPr/>
        </p:nvSpPr>
        <p:spPr>
          <a:xfrm>
            <a:off x="3505111" y="1621587"/>
            <a:ext cx="476427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التأكد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من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اغلاق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الكاميرا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والمايك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احضار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كتاب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الطالب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القلم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رفع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اليد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أثناء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والتفاعل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الانتباه</a:t>
            </a:r>
            <a:r>
              <a:rPr lang="en-US" sz="2400" b="1" dirty="0">
                <a:solidFill>
                  <a:srgbClr val="232323"/>
                </a:solidFill>
              </a:rPr>
              <a:t> –</a:t>
            </a:r>
            <a:r>
              <a:rPr lang="en-US" sz="2400" b="1" dirty="0" err="1">
                <a:solidFill>
                  <a:srgbClr val="232323"/>
                </a:solidFill>
              </a:rPr>
              <a:t>الالتزام</a:t>
            </a:r>
            <a:r>
              <a:rPr lang="en-US" sz="2400" b="1" dirty="0">
                <a:solidFill>
                  <a:srgbClr val="232323"/>
                </a:solidFill>
              </a:rPr>
              <a:t> – </a:t>
            </a:r>
            <a:r>
              <a:rPr lang="en-US" sz="2400" b="1" dirty="0" err="1">
                <a:solidFill>
                  <a:srgbClr val="232323"/>
                </a:solidFill>
              </a:rPr>
              <a:t>التعاون</a:t>
            </a:r>
            <a:endParaRPr lang="en-US" sz="24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31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40282A0B-EC68-42D8-A458-ABFA4BB8F857}"/>
              </a:ext>
            </a:extLst>
          </p:cNvPr>
          <p:cNvSpPr txBox="1"/>
          <p:nvPr/>
        </p:nvSpPr>
        <p:spPr>
          <a:xfrm>
            <a:off x="1115616" y="4029468"/>
            <a:ext cx="5310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https://www.liveworksheets.com/bq1242265rn</a:t>
            </a:r>
            <a:endParaRPr lang="ar-SA" dirty="0"/>
          </a:p>
          <a:p>
            <a:endParaRPr lang="en-US" dirty="0"/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A9C59ECF-86FE-4310-9AD5-116231683629}"/>
              </a:ext>
            </a:extLst>
          </p:cNvPr>
          <p:cNvSpPr txBox="1">
            <a:spLocks/>
          </p:cNvSpPr>
          <p:nvPr/>
        </p:nvSpPr>
        <p:spPr>
          <a:xfrm>
            <a:off x="5893296" y="3600843"/>
            <a:ext cx="3250704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تقويم ختامي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2" descr="any questions">
            <a:extLst>
              <a:ext uri="{FF2B5EF4-FFF2-40B4-BE49-F238E27FC236}">
                <a16:creationId xmlns:a16="http://schemas.microsoft.com/office/drawing/2014/main" id="{163708D1-72ED-4607-BCC4-BAF69F04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47" y="1243317"/>
            <a:ext cx="2359949" cy="235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عنصر نائب للنص 2">
            <a:extLst>
              <a:ext uri="{FF2B5EF4-FFF2-40B4-BE49-F238E27FC236}">
                <a16:creationId xmlns:a16="http://schemas.microsoft.com/office/drawing/2014/main" id="{A98A5523-C297-42F9-A805-3BE29F3BAAB4}"/>
              </a:ext>
            </a:extLst>
          </p:cNvPr>
          <p:cNvSpPr txBox="1">
            <a:spLocks/>
          </p:cNvSpPr>
          <p:nvPr/>
        </p:nvSpPr>
        <p:spPr>
          <a:xfrm>
            <a:off x="586710" y="249067"/>
            <a:ext cx="8089746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solidFill>
                <a:srgbClr val="232323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EE27BA2-CBDA-4B75-9796-E90FE539524A}"/>
              </a:ext>
            </a:extLst>
          </p:cNvPr>
          <p:cNvSpPr txBox="1">
            <a:spLocks/>
          </p:cNvSpPr>
          <p:nvPr/>
        </p:nvSpPr>
        <p:spPr>
          <a:xfrm>
            <a:off x="446856" y="386067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rgbClr val="232323"/>
                </a:solidFill>
              </a:rPr>
              <a:t>تقنيات وبرمجة الأجهزة الذكية</a:t>
            </a:r>
            <a:endParaRPr lang="fr-CA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713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F35D48BC-7B70-43C5-92BF-662F6610BE3A}"/>
              </a:ext>
            </a:extLst>
          </p:cNvPr>
          <p:cNvSpPr txBox="1"/>
          <p:nvPr/>
        </p:nvSpPr>
        <p:spPr>
          <a:xfrm>
            <a:off x="2422980" y="1563638"/>
            <a:ext cx="65162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3600" b="1" dirty="0" err="1">
                <a:solidFill>
                  <a:srgbClr val="B32200"/>
                </a:solidFill>
              </a:rPr>
              <a:t>من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خلال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منصة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مدرستي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:  </a:t>
            </a:r>
            <a:endParaRPr lang="ar-SA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احرصي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مشاهدة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الاثراءات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تم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ارسال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الواجب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منصة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مدرستي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A017508-249B-4CEC-812C-1D2E6E49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491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4DB16D-7BFC-4F96-915C-1A43ED0EA98B}"/>
              </a:ext>
            </a:extLst>
          </p:cNvPr>
          <p:cNvSpPr txBox="1">
            <a:spLocks/>
          </p:cNvSpPr>
          <p:nvPr/>
        </p:nvSpPr>
        <p:spPr>
          <a:xfrm>
            <a:off x="755576" y="3263423"/>
            <a:ext cx="7981057" cy="1024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اهلا بالمبدعات أساس نهضة الوطن </a:t>
            </a:r>
            <a:endParaRPr lang="en-US" b="1" dirty="0"/>
          </a:p>
        </p:txBody>
      </p:sp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712D348-A708-46E8-A982-0C649163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7214"/>
            <a:ext cx="2831579" cy="283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94;p24">
            <a:extLst>
              <a:ext uri="{FF2B5EF4-FFF2-40B4-BE49-F238E27FC236}">
                <a16:creationId xmlns:a16="http://schemas.microsoft.com/office/drawing/2014/main" id="{08B77ED5-F601-45FF-A1BB-ECEC7C9199F5}"/>
              </a:ext>
            </a:extLst>
          </p:cNvPr>
          <p:cNvSpPr txBox="1">
            <a:spLocks/>
          </p:cNvSpPr>
          <p:nvPr/>
        </p:nvSpPr>
        <p:spPr>
          <a:xfrm>
            <a:off x="2815804" y="702209"/>
            <a:ext cx="5992837" cy="307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7000"/>
            </a:pPr>
            <a:r>
              <a:rPr lang="ar-SA" sz="4800" b="1" dirty="0">
                <a:solidFill>
                  <a:srgbClr val="FFCC00"/>
                </a:solidFill>
              </a:rPr>
              <a:t>اهلا وسهلا بكن في</a:t>
            </a:r>
            <a:br>
              <a:rPr lang="ar-SA" sz="4800" dirty="0"/>
            </a:br>
            <a:r>
              <a:rPr lang="ar-SA" sz="4800" dirty="0"/>
              <a:t> (</a:t>
            </a:r>
            <a:r>
              <a:rPr lang="ar-SA" sz="4800" dirty="0">
                <a:solidFill>
                  <a:srgbClr val="0070C0"/>
                </a:solidFill>
              </a:rPr>
              <a:t>الحصة الافتراضية لمادة الحاسب وتقنية المعلومات 2</a:t>
            </a:r>
            <a:r>
              <a:rPr lang="ar-SA" sz="4800" dirty="0"/>
              <a:t>)</a:t>
            </a:r>
          </a:p>
        </p:txBody>
      </p:sp>
      <p:sp>
        <p:nvSpPr>
          <p:cNvPr id="5" name="Google Shape;295;p24">
            <a:extLst>
              <a:ext uri="{FF2B5EF4-FFF2-40B4-BE49-F238E27FC236}">
                <a16:creationId xmlns:a16="http://schemas.microsoft.com/office/drawing/2014/main" id="{56BCD682-A74D-4766-A7A2-E9A5667A2EEB}"/>
              </a:ext>
            </a:extLst>
          </p:cNvPr>
          <p:cNvSpPr txBox="1">
            <a:spLocks/>
          </p:cNvSpPr>
          <p:nvPr/>
        </p:nvSpPr>
        <p:spPr>
          <a:xfrm>
            <a:off x="150392" y="3929024"/>
            <a:ext cx="2664296" cy="1024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المعلمة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مشاعل </a:t>
            </a:r>
            <a:r>
              <a:rPr lang="ar-SA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النجراني</a:t>
            </a:r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68018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11669-790A-4B02-8427-DC852C6CC61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076056" y="1587258"/>
            <a:ext cx="417510" cy="417509"/>
          </a:xfrm>
        </p:spPr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1D908-653B-4567-89BF-48863CFBFCB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964D9-4F32-4619-9018-9A9949B09ED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24F069-2E1F-49AD-BE3C-02275A13B40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fr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9836A5-DE97-4C17-B6A4-C253BA8E1EC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fr-CA" dirty="0"/>
          </a:p>
        </p:txBody>
      </p:sp>
      <p:sp>
        <p:nvSpPr>
          <p:cNvPr id="13" name="عنوان 3">
            <a:extLst>
              <a:ext uri="{FF2B5EF4-FFF2-40B4-BE49-F238E27FC236}">
                <a16:creationId xmlns:a16="http://schemas.microsoft.com/office/drawing/2014/main" id="{B5BEDD57-926F-4C23-B5DC-8C1200C53E77}"/>
              </a:ext>
            </a:extLst>
          </p:cNvPr>
          <p:cNvSpPr txBox="1">
            <a:spLocks/>
          </p:cNvSpPr>
          <p:nvPr/>
        </p:nvSpPr>
        <p:spPr>
          <a:xfrm>
            <a:off x="302840" y="2110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القوانين الصفية الالكترونية  </a:t>
            </a:r>
            <a:endParaRPr lang="en-US" b="1" dirty="0"/>
          </a:p>
        </p:txBody>
      </p:sp>
      <p:pic>
        <p:nvPicPr>
          <p:cNvPr id="27" name="Picture 2" descr="learning from home">
            <a:extLst>
              <a:ext uri="{FF2B5EF4-FFF2-40B4-BE49-F238E27FC236}">
                <a16:creationId xmlns:a16="http://schemas.microsoft.com/office/drawing/2014/main" id="{CA5D1066-0B27-46A1-9B2C-45FC1DDC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4546"/>
            <a:ext cx="2543547" cy="16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F7CC14-6CDD-45EA-B1E0-5A08E514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17785"/>
          <a:stretch/>
        </p:blipFill>
        <p:spPr>
          <a:xfrm>
            <a:off x="8244408" y="1469153"/>
            <a:ext cx="576064" cy="2736304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FC13ED-116B-41FE-9659-E287B497BAEF}"/>
              </a:ext>
            </a:extLst>
          </p:cNvPr>
          <p:cNvSpPr/>
          <p:nvPr/>
        </p:nvSpPr>
        <p:spPr>
          <a:xfrm>
            <a:off x="5004048" y="1203598"/>
            <a:ext cx="576064" cy="30018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8F6F0F8-0220-4DFD-B862-22DC41B9CCA1}"/>
              </a:ext>
            </a:extLst>
          </p:cNvPr>
          <p:cNvSpPr txBox="1"/>
          <p:nvPr/>
        </p:nvSpPr>
        <p:spPr>
          <a:xfrm>
            <a:off x="3505111" y="1621587"/>
            <a:ext cx="476427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التأكد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من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اغلاق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الكاميرا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والمايك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احضار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كتاب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الطالب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القلم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رفع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اليد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أثناء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والتفاعل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الانتباه</a:t>
            </a:r>
            <a:r>
              <a:rPr lang="en-US" sz="2400" b="1" dirty="0">
                <a:solidFill>
                  <a:srgbClr val="232323"/>
                </a:solidFill>
              </a:rPr>
              <a:t> –</a:t>
            </a:r>
            <a:r>
              <a:rPr lang="en-US" sz="2400" b="1" dirty="0" err="1">
                <a:solidFill>
                  <a:srgbClr val="232323"/>
                </a:solidFill>
              </a:rPr>
              <a:t>الالتزام</a:t>
            </a:r>
            <a:r>
              <a:rPr lang="en-US" sz="2400" b="1" dirty="0">
                <a:solidFill>
                  <a:srgbClr val="232323"/>
                </a:solidFill>
              </a:rPr>
              <a:t> – </a:t>
            </a:r>
            <a:r>
              <a:rPr lang="en-US" sz="2400" b="1" dirty="0" err="1">
                <a:solidFill>
                  <a:srgbClr val="232323"/>
                </a:solidFill>
              </a:rPr>
              <a:t>التعاون</a:t>
            </a:r>
            <a:endParaRPr lang="en-US" sz="24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19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D9FC4-A768-4E2F-90B2-075CC1FEC1CE}"/>
              </a:ext>
            </a:extLst>
          </p:cNvPr>
          <p:cNvSpPr txBox="1">
            <a:spLocks/>
          </p:cNvSpPr>
          <p:nvPr/>
        </p:nvSpPr>
        <p:spPr>
          <a:xfrm>
            <a:off x="251520" y="107947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/>
              <a:t>تطبيقات الأجهزة الذكية </a:t>
            </a:r>
            <a:endParaRPr lang="fr-C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90FB59D-C95A-4EBE-948C-27C9012AB001}"/>
              </a:ext>
            </a:extLst>
          </p:cNvPr>
          <p:cNvSpPr txBox="1"/>
          <p:nvPr/>
        </p:nvSpPr>
        <p:spPr>
          <a:xfrm>
            <a:off x="1763688" y="1491630"/>
            <a:ext cx="509431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ar-SA" sz="4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من اين تحصلي على تطبيقات الأجهزة الذّكية ؟</a:t>
            </a:r>
            <a:endParaRPr lang="ar-SA" sz="4400" b="1" dirty="0">
              <a:solidFill>
                <a:srgbClr val="7030A0"/>
              </a:solidFill>
              <a:effectLst/>
            </a:endParaRPr>
          </a:p>
          <a:p>
            <a:br>
              <a:rPr lang="ar-SA" sz="4400" b="1" dirty="0">
                <a:solidFill>
                  <a:srgbClr val="7030A0"/>
                </a:solidFill>
              </a:rPr>
            </a:b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F1D58E-6158-4FFE-9A0A-67A34DEDA2E8}"/>
              </a:ext>
            </a:extLst>
          </p:cNvPr>
          <p:cNvSpPr txBox="1"/>
          <p:nvPr/>
        </p:nvSpPr>
        <p:spPr>
          <a:xfrm>
            <a:off x="539552" y="3291830"/>
            <a:ext cx="77768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ar-SA" sz="28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من خلال المتاجر الخاصة بالشركات المنتجة لهذه الأجهزة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ar-SA" sz="28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endParaRPr lang="ar-SA" sz="2800" b="1" dirty="0">
              <a:solidFill>
                <a:schemeClr val="tx1">
                  <a:lumMod val="50000"/>
                </a:schemeClr>
              </a:solidFill>
              <a:effectLst/>
            </a:endParaRPr>
          </a:p>
          <a:p>
            <a:r>
              <a:rPr lang="ar-SA" sz="28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#</a:t>
            </a:r>
            <a:r>
              <a:rPr lang="ar-SA" sz="28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عددي بعض أسماء المتاجر وتتبع أي شركة </a:t>
            </a:r>
            <a:r>
              <a:rPr lang="ar-SA" sz="28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؟ #نشاط فردي</a:t>
            </a:r>
            <a:endParaRPr 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 descr="Bitmoji Image">
            <a:extLst>
              <a:ext uri="{FF2B5EF4-FFF2-40B4-BE49-F238E27FC236}">
                <a16:creationId xmlns:a16="http://schemas.microsoft.com/office/drawing/2014/main" id="{FBABEE76-EA15-4F8C-9ABC-6A2588E82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15" y="1689705"/>
            <a:ext cx="1384995" cy="13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897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DE97-BD58-4BC2-9F27-D8D75D57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981"/>
            <a:ext cx="8229600" cy="857250"/>
          </a:xfrm>
        </p:spPr>
        <p:txBody>
          <a:bodyPr/>
          <a:lstStyle/>
          <a:p>
            <a:r>
              <a:rPr lang="ar-SA" b="1" dirty="0">
                <a:solidFill>
                  <a:srgbClr val="232323"/>
                </a:solidFill>
              </a:rPr>
              <a:t>ماذا سنتعلم اليوم 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DE2B4-2D42-4EAB-9DF5-56A040C127D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ar-SA" dirty="0"/>
              <a:t>تطبيقات الأجهزة الذكية 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54D9C-6B39-4478-B55E-60ECBB610A7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E100E-8286-42C8-8AC4-098652527BD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ar-SA" dirty="0"/>
              <a:t>متاجر الأجهزة الذكية 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9AE0F8-1592-4480-A0A4-72BA2D54B55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C261F5-A0C3-4CA3-A822-948C3FD3FC9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ar-SA" dirty="0"/>
              <a:t>لغات برمجة تطبيقات الأجهزة الذكية </a:t>
            </a:r>
            <a:endParaRPr lang="fr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BD4738-0BC8-4ACE-8DBD-A5CA3508A41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402DC4-5009-4B6A-89E2-4C077E5C2CA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18" name="عنصر نائب للنص 17">
            <a:extLst>
              <a:ext uri="{FF2B5EF4-FFF2-40B4-BE49-F238E27FC236}">
                <a16:creationId xmlns:a16="http://schemas.microsoft.com/office/drawing/2014/main" id="{78E34222-A930-459A-9A69-890AFC8AE1A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A528F29B-E122-43E2-86E9-2A39DEC19757}"/>
              </a:ext>
            </a:extLst>
          </p:cNvPr>
          <p:cNvSpPr/>
          <p:nvPr/>
        </p:nvSpPr>
        <p:spPr>
          <a:xfrm>
            <a:off x="1115616" y="3867894"/>
            <a:ext cx="6624736" cy="114777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AADCFCD1-6133-4A7C-B43D-691F651C8EDA}"/>
              </a:ext>
            </a:extLst>
          </p:cNvPr>
          <p:cNvCxnSpPr/>
          <p:nvPr/>
        </p:nvCxnSpPr>
        <p:spPr>
          <a:xfrm flipH="1">
            <a:off x="2771800" y="995785"/>
            <a:ext cx="3744416" cy="13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982F1B1-EC4F-45D3-BC1F-6DC4446F8CBD}"/>
              </a:ext>
            </a:extLst>
          </p:cNvPr>
          <p:cNvSpPr txBox="1">
            <a:spLocks/>
          </p:cNvSpPr>
          <p:nvPr/>
        </p:nvSpPr>
        <p:spPr>
          <a:xfrm>
            <a:off x="2291134" y="3311697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/>
              <a:t>برامج تطوير تطبيقات الأجهزة الذكية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3508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92EB0-7B5C-463F-B2CA-A0704CF19B70}"/>
              </a:ext>
            </a:extLst>
          </p:cNvPr>
          <p:cNvSpPr txBox="1">
            <a:spLocks/>
          </p:cNvSpPr>
          <p:nvPr/>
        </p:nvSpPr>
        <p:spPr>
          <a:xfrm>
            <a:off x="251520" y="138093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/>
              <a:t>متاجر تطبيقات الأجهزة الذكية </a:t>
            </a:r>
            <a:endParaRPr lang="fr-CA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BA510F7-9E46-4C99-B85D-68183B0A0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85875"/>
            <a:ext cx="59055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40E2F6FE-59A4-4D68-BD79-DB1351681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3638"/>
            <a:ext cx="2592288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34130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880F74E-B029-4B8C-AB15-34539225D237}"/>
              </a:ext>
            </a:extLst>
          </p:cNvPr>
          <p:cNvSpPr txBox="1"/>
          <p:nvPr/>
        </p:nvSpPr>
        <p:spPr>
          <a:xfrm>
            <a:off x="1259632" y="1833714"/>
            <a:ext cx="67687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32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ماهي اهمّ تطبيقات الأجهزة الذّكية ؟ ماهي التصنيفات الرئيسية الموجودة في كل متجر عددي 3 ع الأقل ؟ </a:t>
            </a:r>
            <a:endParaRPr lang="ar-SA" sz="3200" b="0" dirty="0"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3200" b="1" i="0" u="none" strike="noStrike" dirty="0">
                <a:solidFill>
                  <a:srgbClr val="922122"/>
                </a:solidFill>
                <a:effectLst/>
                <a:latin typeface="Arial" panose="020B0604020202020204" pitchFamily="34" charset="0"/>
              </a:rPr>
              <a:t>#نشاط تعاوني</a:t>
            </a:r>
            <a:endParaRPr lang="ar-SA" sz="3200" b="0" dirty="0">
              <a:effectLst/>
            </a:endParaRPr>
          </a:p>
          <a:p>
            <a:br>
              <a:rPr lang="ar-SA" sz="3200" dirty="0"/>
            </a:br>
            <a:endParaRPr lang="en-US" sz="3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B8EB18-2479-473B-8AB4-CA6AE140AEF7}"/>
              </a:ext>
            </a:extLst>
          </p:cNvPr>
          <p:cNvSpPr txBox="1">
            <a:spLocks/>
          </p:cNvSpPr>
          <p:nvPr/>
        </p:nvSpPr>
        <p:spPr>
          <a:xfrm>
            <a:off x="251520" y="138093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/>
              <a:t>تطبيقات الأجهزة الذكية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743848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41055E2-16D3-4755-8C8B-ACB06D211A04}"/>
              </a:ext>
            </a:extLst>
          </p:cNvPr>
          <p:cNvSpPr txBox="1"/>
          <p:nvPr/>
        </p:nvSpPr>
        <p:spPr>
          <a:xfrm>
            <a:off x="3707904" y="3945602"/>
            <a:ext cx="43204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endParaRPr lang="en-US" sz="2400" b="1" i="0" u="none" strike="noStrike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ar-SA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 تطبيقات الترفيه</a:t>
            </a:r>
            <a:endParaRPr lang="ar-SA" sz="2400" b="0" dirty="0">
              <a:effectLst/>
            </a:endParaRPr>
          </a:p>
        </p:txBody>
      </p:sp>
      <p:pic>
        <p:nvPicPr>
          <p:cNvPr id="12290" name="Picture 2" descr="Stem education model. learning program, basic fields of study, school subjects. light bulb with science, technology, engineering and mathematics icons. Free Vector">
            <a:extLst>
              <a:ext uri="{FF2B5EF4-FFF2-40B4-BE49-F238E27FC236}">
                <a16:creationId xmlns:a16="http://schemas.microsoft.com/office/drawing/2014/main" id="{C8F8FFB3-5347-4550-B00F-0E0A4F662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244" y="1196337"/>
            <a:ext cx="921555" cy="92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346A273-EAB0-4E4B-949B-1B5C6AB66200}"/>
              </a:ext>
            </a:extLst>
          </p:cNvPr>
          <p:cNvSpPr txBox="1">
            <a:spLocks/>
          </p:cNvSpPr>
          <p:nvPr/>
        </p:nvSpPr>
        <p:spPr>
          <a:xfrm>
            <a:off x="457200" y="123478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/>
              <a:t>تطبيقات الأجهزة الذكية </a:t>
            </a:r>
            <a:endParaRPr lang="fr-C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73B6DB0-39BD-440A-8593-44BF8EC81B6C}"/>
              </a:ext>
            </a:extLst>
          </p:cNvPr>
          <p:cNvSpPr txBox="1"/>
          <p:nvPr/>
        </p:nvSpPr>
        <p:spPr>
          <a:xfrm>
            <a:off x="671151" y="1393779"/>
            <a:ext cx="289273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تطبيقات الكتب</a:t>
            </a: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endParaRPr lang="ar-SA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endParaRPr lang="en-US" sz="2400" b="1" i="0" u="none" strike="noStrike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تطبيقات المطاعم</a:t>
            </a: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endParaRPr lang="ar-SA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endParaRPr lang="ar-SA" sz="2400" b="1" dirty="0"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تطبيقات المال</a:t>
            </a: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endParaRPr lang="en-US" sz="2400" b="1" i="0" u="none" strike="noStrike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تطبيقات خدمات</a:t>
            </a:r>
            <a:endParaRPr lang="ar-SA" sz="2400" b="1" dirty="0">
              <a:effectLst/>
            </a:endParaRPr>
          </a:p>
        </p:txBody>
      </p:sp>
      <p:pic>
        <p:nvPicPr>
          <p:cNvPr id="12292" name="Picture 4" descr="Vacation and holidays background with realistic globe suitcase and photo camera Free Vector">
            <a:extLst>
              <a:ext uri="{FF2B5EF4-FFF2-40B4-BE49-F238E27FC236}">
                <a16:creationId xmlns:a16="http://schemas.microsoft.com/office/drawing/2014/main" id="{9882A8F5-BB3C-486E-B818-3EDACF337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366" y="2259447"/>
            <a:ext cx="838434" cy="83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News concept for landing page Free Vector">
            <a:extLst>
              <a:ext uri="{FF2B5EF4-FFF2-40B4-BE49-F238E27FC236}">
                <a16:creationId xmlns:a16="http://schemas.microsoft.com/office/drawing/2014/main" id="{A0E80A15-D4B0-4C23-828D-E24205BC5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16" y="3180557"/>
            <a:ext cx="1188564" cy="79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B1BE89E-4BCB-4161-8223-506B13470306}"/>
              </a:ext>
            </a:extLst>
          </p:cNvPr>
          <p:cNvSpPr txBox="1"/>
          <p:nvPr/>
        </p:nvSpPr>
        <p:spPr>
          <a:xfrm>
            <a:off x="5257339" y="1339905"/>
            <a:ext cx="25079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تطبيقات علمية</a:t>
            </a:r>
            <a:endParaRPr lang="en-US" sz="2400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8ADA06E-5FD1-44EE-AF61-E1A2294A702F}"/>
              </a:ext>
            </a:extLst>
          </p:cNvPr>
          <p:cNvSpPr txBox="1"/>
          <p:nvPr/>
        </p:nvSpPr>
        <p:spPr>
          <a:xfrm>
            <a:off x="4860032" y="2404525"/>
            <a:ext cx="29883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تطبيقات السفر والسياحة</a:t>
            </a:r>
            <a:endParaRPr lang="en-US" sz="2400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1C0317B-0FD2-439C-8335-737778615D0F}"/>
              </a:ext>
            </a:extLst>
          </p:cNvPr>
          <p:cNvSpPr txBox="1"/>
          <p:nvPr/>
        </p:nvSpPr>
        <p:spPr>
          <a:xfrm>
            <a:off x="3132351" y="3405015"/>
            <a:ext cx="47679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ar-SA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تطبيقات الصحف والإعلام</a:t>
            </a:r>
            <a:endParaRPr lang="en-US" sz="2400" b="1" i="0" u="none" strike="noStrike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296" name="Picture 8" descr="Console gamepad. hitech technology. live gaming service, video gaming controller, joystick with buttons. joypad for gamers. peripheral input device. vector isolated concept metaphor illustration. Free Vector">
            <a:extLst>
              <a:ext uri="{FF2B5EF4-FFF2-40B4-BE49-F238E27FC236}">
                <a16:creationId xmlns:a16="http://schemas.microsoft.com/office/drawing/2014/main" id="{FB86FB9D-F5C3-48B3-8B90-C3D9DBF15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21" y="3941242"/>
            <a:ext cx="987574" cy="9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International literacy day with lots of books Free Vector">
            <a:extLst>
              <a:ext uri="{FF2B5EF4-FFF2-40B4-BE49-F238E27FC236}">
                <a16:creationId xmlns:a16="http://schemas.microsoft.com/office/drawing/2014/main" id="{501895DE-1FAE-4A29-B0F4-902F597F0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66" y="1082333"/>
            <a:ext cx="997843" cy="9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People buy street food, takeaway junk meals from wheeled cafe or food truck Premium Vector">
            <a:extLst>
              <a:ext uri="{FF2B5EF4-FFF2-40B4-BE49-F238E27FC236}">
                <a16:creationId xmlns:a16="http://schemas.microsoft.com/office/drawing/2014/main" id="{CC0F0DE6-E8FC-448E-9978-BEECEA01F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155" y="2159098"/>
            <a:ext cx="1295954" cy="9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appy rich banker celebrating income growth Free Vector">
            <a:extLst>
              <a:ext uri="{FF2B5EF4-FFF2-40B4-BE49-F238E27FC236}">
                <a16:creationId xmlns:a16="http://schemas.microsoft.com/office/drawing/2014/main" id="{51B679DB-99B3-4B0B-9556-FCB1C07F6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929" y="3235863"/>
            <a:ext cx="1037378" cy="69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Delivery Premium Vector">
            <a:extLst>
              <a:ext uri="{FF2B5EF4-FFF2-40B4-BE49-F238E27FC236}">
                <a16:creationId xmlns:a16="http://schemas.microsoft.com/office/drawing/2014/main" id="{295A9237-A0D9-45E9-AFB6-C32927745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30" y="4204838"/>
            <a:ext cx="1046657" cy="70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34297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AD511754-B8FB-47C0-83B4-48E44D2C0EBC}"/>
              </a:ext>
            </a:extLst>
          </p:cNvPr>
          <p:cNvSpPr txBox="1"/>
          <p:nvPr/>
        </p:nvSpPr>
        <p:spPr>
          <a:xfrm>
            <a:off x="3563888" y="1275606"/>
            <a:ext cx="4572000" cy="3046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ar-SA" sz="32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الأجهزة الذكية !</a:t>
            </a:r>
            <a:endParaRPr lang="ar-SA" sz="3200" b="0" dirty="0"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تعمل الأجهزة بوجود نظام التشغيل فيها ، والتطبيقات الموجودة بها ،</a:t>
            </a:r>
            <a:endParaRPr lang="ar-SA" sz="3200" b="0" dirty="0"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32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فكيف كُتبت هذه التطبيقات والأنظمة ؟</a:t>
            </a:r>
            <a:endParaRPr lang="ar-SA" sz="3200" b="0" dirty="0">
              <a:effectLst/>
            </a:endParaRPr>
          </a:p>
        </p:txBody>
      </p:sp>
      <p:pic>
        <p:nvPicPr>
          <p:cNvPr id="4" name="Picture 4" descr="Bitmoji Image">
            <a:extLst>
              <a:ext uri="{FF2B5EF4-FFF2-40B4-BE49-F238E27FC236}">
                <a16:creationId xmlns:a16="http://schemas.microsoft.com/office/drawing/2014/main" id="{E59CCADF-C9BD-49E2-854A-3DD1E3B8A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12379"/>
            <a:ext cx="1967483" cy="196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001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3">
            <a:extLst>
              <a:ext uri="{FF2B5EF4-FFF2-40B4-BE49-F238E27FC236}">
                <a16:creationId xmlns:a16="http://schemas.microsoft.com/office/drawing/2014/main" id="{18C265A2-C237-472E-9390-346FFD8E8141}"/>
              </a:ext>
            </a:extLst>
          </p:cNvPr>
          <p:cNvSpPr txBox="1">
            <a:spLocks/>
          </p:cNvSpPr>
          <p:nvPr/>
        </p:nvSpPr>
        <p:spPr>
          <a:xfrm>
            <a:off x="971600" y="490364"/>
            <a:ext cx="68294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3200" b="1" dirty="0"/>
              <a:t>تابعي مقطع الفيديو القادم وتوقعي </a:t>
            </a:r>
            <a:r>
              <a:rPr lang="ar-SA" sz="3200" b="1" dirty="0">
                <a:solidFill>
                  <a:srgbClr val="FA8150"/>
                </a:solidFill>
              </a:rPr>
              <a:t>موضوع الوحدة </a:t>
            </a:r>
            <a:br>
              <a:rPr lang="ar-SA" sz="3200" b="1" dirty="0"/>
            </a:b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7481689318948274324">
            <a:hlinkClick r:id="" action="ppaction://media"/>
            <a:extLst>
              <a:ext uri="{FF2B5EF4-FFF2-40B4-BE49-F238E27FC236}">
                <a16:creationId xmlns:a16="http://schemas.microsoft.com/office/drawing/2014/main" id="{2DB6A1A6-7E47-4C6A-ACA4-7B3BD3BA45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7704" y="1347614"/>
            <a:ext cx="4968552" cy="350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80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34A5-0099-4CD5-A889-D71A516B3834}"/>
              </a:ext>
            </a:extLst>
          </p:cNvPr>
          <p:cNvSpPr txBox="1">
            <a:spLocks/>
          </p:cNvSpPr>
          <p:nvPr/>
        </p:nvSpPr>
        <p:spPr>
          <a:xfrm>
            <a:off x="251520" y="107948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/>
              <a:t>لغات البرمجة  لتصميم تطبيقات الأجهزة الذكية </a:t>
            </a:r>
            <a:endParaRPr lang="fr-C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DB81D8-3822-4A9B-BAC7-07C5FB442EE7}"/>
              </a:ext>
            </a:extLst>
          </p:cNvPr>
          <p:cNvSpPr txBox="1"/>
          <p:nvPr/>
        </p:nvSpPr>
        <p:spPr>
          <a:xfrm>
            <a:off x="467544" y="1131168"/>
            <a:ext cx="8229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من اللغات المستخدمة :</a:t>
            </a:r>
            <a:endParaRPr lang="ar-SA" sz="2400" b="0" dirty="0"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1- </a:t>
            </a:r>
            <a:r>
              <a:rPr lang="ar-SA" sz="2400" b="1" i="0" u="none" strike="noStrike" dirty="0">
                <a:solidFill>
                  <a:srgbClr val="922122"/>
                </a:solidFill>
                <a:effectLst/>
                <a:latin typeface="Arial" panose="020B0604020202020204" pitchFamily="34" charset="0"/>
              </a:rPr>
              <a:t>لغة </a:t>
            </a:r>
            <a:r>
              <a:rPr lang="en-US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C#</a:t>
            </a:r>
            <a:endParaRPr lang="en-US" sz="2400" b="0" dirty="0"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2-</a:t>
            </a:r>
            <a:r>
              <a:rPr lang="en-US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ar-SA" sz="2400" b="1" i="0" u="none" strike="noStrike" dirty="0">
                <a:solidFill>
                  <a:srgbClr val="922122"/>
                </a:solidFill>
                <a:effectLst/>
                <a:latin typeface="Arial" panose="020B0604020202020204" pitchFamily="34" charset="0"/>
              </a:rPr>
              <a:t>لغة </a:t>
            </a:r>
            <a:r>
              <a:rPr lang="en-US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C++</a:t>
            </a:r>
            <a:endParaRPr lang="en-US" sz="2400" b="0" dirty="0"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3-</a:t>
            </a:r>
            <a:r>
              <a:rPr lang="en-US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ar-SA" sz="2400" b="1" i="0" u="none" strike="noStrike" dirty="0">
                <a:solidFill>
                  <a:srgbClr val="922122"/>
                </a:solidFill>
                <a:effectLst/>
                <a:latin typeface="Arial" panose="020B0604020202020204" pitchFamily="34" charset="0"/>
              </a:rPr>
              <a:t>لغة</a:t>
            </a:r>
            <a:r>
              <a:rPr lang="ar-SA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u="none" strike="noStrike" dirty="0">
                <a:solidFill>
                  <a:srgbClr val="922122"/>
                </a:solidFill>
                <a:effectLst/>
                <a:latin typeface="Arial" panose="020B0604020202020204" pitchFamily="34" charset="0"/>
              </a:rPr>
              <a:t>JAVA</a:t>
            </a:r>
            <a:r>
              <a:rPr lang="en-US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ar-SA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وتستخدم في تصميم تطبيقات الـ (أندرويد)</a:t>
            </a:r>
            <a:endParaRPr lang="ar-SA" sz="2400" b="0" dirty="0"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4- </a:t>
            </a:r>
            <a:r>
              <a:rPr lang="ar-SA" sz="2400" b="1" i="0" u="none" strike="noStrike" dirty="0">
                <a:solidFill>
                  <a:srgbClr val="922122"/>
                </a:solidFill>
                <a:effectLst/>
                <a:latin typeface="Arial" panose="020B0604020202020204" pitchFamily="34" charset="0"/>
              </a:rPr>
              <a:t>لغة </a:t>
            </a:r>
            <a:r>
              <a:rPr lang="en-US" sz="2400" b="1" i="0" u="none" strike="noStrike" dirty="0">
                <a:solidFill>
                  <a:srgbClr val="922122"/>
                </a:solidFill>
                <a:effectLst/>
                <a:latin typeface="Arial" panose="020B0604020202020204" pitchFamily="34" charset="0"/>
              </a:rPr>
              <a:t>C-Objective</a:t>
            </a:r>
            <a:r>
              <a:rPr lang="en-US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 </a:t>
            </a:r>
            <a:r>
              <a:rPr lang="ar-SA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المشتقة من </a:t>
            </a:r>
            <a:r>
              <a:rPr lang="ar-SA" sz="2400" b="1" i="0" u="none" strike="noStrike" dirty="0">
                <a:solidFill>
                  <a:srgbClr val="922122"/>
                </a:solidFill>
                <a:effectLst/>
                <a:latin typeface="Arial" panose="020B0604020202020204" pitchFamily="34" charset="0"/>
              </a:rPr>
              <a:t>لغة الـ </a:t>
            </a:r>
            <a:r>
              <a:rPr lang="en-US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 </a:t>
            </a:r>
            <a:r>
              <a:rPr lang="ar-SA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والتي تتميز ببساطتها وسهولة استخدامها وتستخدم في بناء تطبيقات نظام آبل </a:t>
            </a:r>
            <a:r>
              <a:rPr lang="en-US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IOS)</a:t>
            </a:r>
            <a:r>
              <a:rPr lang="ar-SA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)</a:t>
            </a:r>
            <a:endParaRPr lang="en-US" sz="2400" b="0" dirty="0"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400" b="1" dirty="0">
                <a:solidFill>
                  <a:srgbClr val="002060"/>
                </a:solidFill>
                <a:latin typeface="Arial" panose="020B0604020202020204" pitchFamily="34" charset="0"/>
              </a:rPr>
              <a:t>4-</a:t>
            </a:r>
            <a:r>
              <a:rPr lang="ar-SA" sz="2400" b="1" i="0" u="none" strike="noStrike" dirty="0">
                <a:solidFill>
                  <a:srgbClr val="922122"/>
                </a:solidFill>
                <a:effectLst/>
                <a:latin typeface="Arial" panose="020B0604020202020204" pitchFamily="34" charset="0"/>
              </a:rPr>
              <a:t>لغة</a:t>
            </a:r>
            <a:r>
              <a:rPr lang="en-US" sz="2400" b="1" i="0" u="none" strike="noStrike" dirty="0">
                <a:solidFill>
                  <a:srgbClr val="922122"/>
                </a:solidFill>
                <a:effectLst/>
                <a:latin typeface="Arial" panose="020B0604020202020204" pitchFamily="34" charset="0"/>
              </a:rPr>
              <a:t>Python</a:t>
            </a:r>
            <a:r>
              <a:rPr lang="en-US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ar-SA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(مفتوحة المصدر)</a:t>
            </a:r>
            <a:endParaRPr lang="ar-SA" sz="2400" b="0" dirty="0">
              <a:effectLst/>
            </a:endParaRPr>
          </a:p>
          <a:p>
            <a:pPr algn="ctr" rtl="1"/>
            <a:br>
              <a:rPr lang="ar-SA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488996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380D7C0-3E94-4CEF-993A-CABF7F7FEF25}"/>
              </a:ext>
            </a:extLst>
          </p:cNvPr>
          <p:cNvSpPr txBox="1"/>
          <p:nvPr/>
        </p:nvSpPr>
        <p:spPr>
          <a:xfrm>
            <a:off x="576064" y="1094422"/>
            <a:ext cx="799187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000" b="1" i="0" u="none" strike="noStrike" dirty="0">
                <a:effectLst/>
                <a:latin typeface="Arial" panose="020B0604020202020204" pitchFamily="34" charset="0"/>
              </a:rPr>
              <a:t>هل يمكن للمستخدم العادي الغير مختص بلغات البرمجة ان يطوّر تطبيقات الجوّال ويصمم برامج على حسب متطلباته ؟ </a:t>
            </a:r>
            <a:endParaRPr lang="ar-SA" sz="2000" b="0" dirty="0">
              <a:effectLst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9AC4D92-FA18-4017-98AC-6B16F721BE32}"/>
              </a:ext>
            </a:extLst>
          </p:cNvPr>
          <p:cNvSpPr txBox="1"/>
          <p:nvPr/>
        </p:nvSpPr>
        <p:spPr>
          <a:xfrm>
            <a:off x="683568" y="1931532"/>
            <a:ext cx="759684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800" b="1" i="0" u="none" strike="noStrike" dirty="0">
                <a:effectLst/>
                <a:latin typeface="Arial" panose="020B0604020202020204" pitchFamily="34" charset="0"/>
              </a:rPr>
              <a:t>نعم يمكنه بطريقتين:</a:t>
            </a:r>
            <a:br>
              <a:rPr lang="ar-SA" sz="2800" b="0" dirty="0">
                <a:effectLst/>
              </a:rPr>
            </a:br>
            <a:r>
              <a:rPr lang="ar-SA" sz="2800" b="1" i="0" u="none" strike="noStrike" dirty="0">
                <a:effectLst/>
                <a:latin typeface="Arial" panose="020B0604020202020204" pitchFamily="34" charset="0"/>
              </a:rPr>
              <a:t>1- </a:t>
            </a:r>
            <a:r>
              <a:rPr lang="ar-SA" sz="2800" b="1" i="0" u="none" strike="noStrike" dirty="0" err="1">
                <a:effectLst/>
                <a:latin typeface="Arial" panose="020B0604020202020204" pitchFamily="34" charset="0"/>
              </a:rPr>
              <a:t>بإستخدام</a:t>
            </a:r>
            <a:r>
              <a:rPr lang="ar-SA" sz="2800" b="1" i="0" u="none" strike="noStrike" dirty="0">
                <a:effectLst/>
                <a:latin typeface="Arial" panose="020B0604020202020204" pitchFamily="34" charset="0"/>
              </a:rPr>
              <a:t> برامج تطوير تطبيقات الأجهزة الذّكية</a:t>
            </a:r>
            <a:endParaRPr lang="ar-SA" sz="2800" b="0" dirty="0"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800" b="1" i="0" u="none" strike="noStrike" dirty="0">
                <a:effectLst/>
                <a:latin typeface="Arial" panose="020B0604020202020204" pitchFamily="34" charset="0"/>
              </a:rPr>
              <a:t>(سيتم شرحها بالتفصيل)</a:t>
            </a:r>
            <a:endParaRPr lang="ar-SA" sz="2800" b="0" dirty="0"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ar-SA" sz="2800" b="0" dirty="0">
                <a:effectLst/>
              </a:rPr>
            </a:br>
            <a:r>
              <a:rPr lang="ar-SA" sz="2800" b="1" i="0" u="none" strike="noStrike" dirty="0">
                <a:effectLst/>
                <a:latin typeface="Arial" panose="020B0604020202020204" pitchFamily="34" charset="0"/>
              </a:rPr>
              <a:t>2- </a:t>
            </a:r>
            <a:r>
              <a:rPr lang="ar-SA" sz="2800" b="1" i="0" u="none" strike="noStrike" dirty="0" err="1">
                <a:effectLst/>
                <a:latin typeface="Arial" panose="020B0604020202020204" pitchFamily="34" charset="0"/>
              </a:rPr>
              <a:t>بإستخدام</a:t>
            </a:r>
            <a:r>
              <a:rPr lang="ar-SA" sz="2800" b="1" i="0" u="none" strike="noStrike" dirty="0">
                <a:effectLst/>
                <a:latin typeface="Arial" panose="020B0604020202020204" pitchFamily="34" charset="0"/>
              </a:rPr>
              <a:t> المواقع بناء التطبيقات مثل موقع :</a:t>
            </a:r>
            <a:endParaRPr lang="ar-SA" sz="2800" b="0" dirty="0"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 err="1">
                <a:effectLst/>
                <a:latin typeface="Arial" panose="020B0604020202020204" pitchFamily="34" charset="0"/>
              </a:rPr>
              <a:t>Ibuildapp</a:t>
            </a:r>
            <a:r>
              <a:rPr lang="en-US" sz="2800" b="1" i="0" u="none" strike="noStrike" dirty="0">
                <a:effectLst/>
                <a:latin typeface="Arial" panose="020B0604020202020204" pitchFamily="34" charset="0"/>
              </a:rPr>
              <a:t>/ </a:t>
            </a:r>
            <a:r>
              <a:rPr lang="en-US" sz="2800" b="1" i="0" u="none" strike="noStrike" dirty="0" err="1">
                <a:effectLst/>
                <a:latin typeface="Arial" panose="020B0604020202020204" pitchFamily="34" charset="0"/>
              </a:rPr>
              <a:t>buzztouch</a:t>
            </a:r>
            <a:r>
              <a:rPr lang="en-US" sz="2800" b="1" i="0" u="none" strike="noStrike" dirty="0">
                <a:effectLst/>
                <a:latin typeface="Arial" panose="020B0604020202020204" pitchFamily="34" charset="0"/>
              </a:rPr>
              <a:t>/ </a:t>
            </a:r>
            <a:r>
              <a:rPr lang="en-US" sz="2800" b="1" i="0" u="none" strike="noStrike" dirty="0" err="1">
                <a:effectLst/>
                <a:latin typeface="Arial" panose="020B0604020202020204" pitchFamily="34" charset="0"/>
              </a:rPr>
              <a:t>appmaker</a:t>
            </a:r>
            <a:endParaRPr lang="en-US" sz="2800" b="0" dirty="0">
              <a:effectLst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3A8157-7C59-4D47-84FF-9B17CCB5B649}"/>
              </a:ext>
            </a:extLst>
          </p:cNvPr>
          <p:cNvSpPr txBox="1">
            <a:spLocks/>
          </p:cNvSpPr>
          <p:nvPr/>
        </p:nvSpPr>
        <p:spPr>
          <a:xfrm>
            <a:off x="251520" y="107948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/>
              <a:t>برامج تطوير تطبيقات الأجهزة الذكية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14037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9A22C76-3A93-47CA-9665-A75A03C43BB6}"/>
              </a:ext>
            </a:extLst>
          </p:cNvPr>
          <p:cNvSpPr/>
          <p:nvPr/>
        </p:nvSpPr>
        <p:spPr>
          <a:xfrm>
            <a:off x="5076056" y="1311583"/>
            <a:ext cx="3024336" cy="79208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CBF86696-7398-4AF5-8C4A-D26920C070F2}"/>
              </a:ext>
            </a:extLst>
          </p:cNvPr>
          <p:cNvSpPr/>
          <p:nvPr/>
        </p:nvSpPr>
        <p:spPr>
          <a:xfrm>
            <a:off x="767216" y="1311583"/>
            <a:ext cx="3024336" cy="79208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D04CAD7-976A-4966-A83B-8C9F5FAC22E2}"/>
              </a:ext>
            </a:extLst>
          </p:cNvPr>
          <p:cNvSpPr txBox="1"/>
          <p:nvPr/>
        </p:nvSpPr>
        <p:spPr>
          <a:xfrm>
            <a:off x="-16695" y="1311583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ar-SA" b="0" dirty="0">
                <a:solidFill>
                  <a:schemeClr val="bg1"/>
                </a:solidFill>
                <a:effectLst/>
              </a:rPr>
            </a:br>
            <a:r>
              <a:rPr lang="ar-SA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برامج تطوير تجارية مغلقة المصدر</a:t>
            </a:r>
            <a:endParaRPr lang="ar-SA" b="0" dirty="0">
              <a:solidFill>
                <a:schemeClr val="bg1"/>
              </a:solidFill>
              <a:effectLst/>
            </a:endParaRPr>
          </a:p>
          <a:p>
            <a:br>
              <a:rPr lang="ar-SA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2B442A-ABA7-4A66-AD16-113DB204BBC5}"/>
              </a:ext>
            </a:extLst>
          </p:cNvPr>
          <p:cNvSpPr txBox="1">
            <a:spLocks/>
          </p:cNvSpPr>
          <p:nvPr/>
        </p:nvSpPr>
        <p:spPr>
          <a:xfrm>
            <a:off x="251520" y="67754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/>
              <a:t>برامج تطوير تطبيقات الأجهزة الذكية </a:t>
            </a:r>
            <a:endParaRPr lang="fr-C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99B6ED7-5A92-4AE7-8F85-5201CEA733FD}"/>
              </a:ext>
            </a:extLst>
          </p:cNvPr>
          <p:cNvSpPr txBox="1"/>
          <p:nvPr/>
        </p:nvSpPr>
        <p:spPr>
          <a:xfrm>
            <a:off x="4302224" y="1226508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br>
              <a:rPr lang="ar-SA" b="0" dirty="0">
                <a:solidFill>
                  <a:schemeClr val="bg1"/>
                </a:solidFill>
                <a:effectLst/>
              </a:rPr>
            </a:br>
            <a:r>
              <a:rPr lang="ar-SA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برامج تطوير مفتوحة المصدر</a:t>
            </a:r>
            <a:endParaRPr lang="ar-SA" b="0" dirty="0">
              <a:solidFill>
                <a:schemeClr val="bg1"/>
              </a:solidFill>
              <a:effectLst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br>
              <a:rPr lang="ar-SA" b="0" dirty="0">
                <a:solidFill>
                  <a:schemeClr val="bg1"/>
                </a:solidFill>
                <a:effectLst/>
              </a:rPr>
            </a:br>
            <a:endParaRPr lang="ar-SA" b="0" dirty="0">
              <a:solidFill>
                <a:schemeClr val="bg1"/>
              </a:solidFill>
              <a:effectLst/>
            </a:endParaRPr>
          </a:p>
          <a:p>
            <a:br>
              <a:rPr lang="ar-SA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8EB0C90-D66E-456B-97CF-BD0A448D2764}"/>
              </a:ext>
            </a:extLst>
          </p:cNvPr>
          <p:cNvSpPr txBox="1"/>
          <p:nvPr/>
        </p:nvSpPr>
        <p:spPr>
          <a:xfrm>
            <a:off x="467544" y="2631589"/>
            <a:ext cx="76328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1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صنّفي البرامج الـ 5التالية الى (مفتوحة المصدر / تجارية المصدر):</a:t>
            </a: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endParaRPr lang="ar-SA" b="0" dirty="0">
              <a:solidFill>
                <a:srgbClr val="FF0000"/>
              </a:solidFill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3600" b="1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(أب </a:t>
            </a:r>
            <a:r>
              <a:rPr lang="ar-SA" sz="3600" b="1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إنفنتور</a:t>
            </a:r>
            <a:r>
              <a:rPr lang="ar-SA" sz="3600" b="1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en-US" sz="3600" b="1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NSB- </a:t>
            </a:r>
            <a:r>
              <a:rPr lang="ar-SA" sz="3600" b="1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إكليبس</a:t>
            </a:r>
            <a:r>
              <a:rPr lang="ar-SA" sz="3600" b="1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- بيسك فور اندرويد - إكس كود)</a:t>
            </a:r>
            <a:endParaRPr lang="ar-SA" sz="3600" b="1" dirty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br>
              <a:rPr lang="ar-SA" dirty="0">
                <a:solidFill>
                  <a:schemeClr val="tx1">
                    <a:lumMod val="50000"/>
                  </a:schemeClr>
                </a:solidFill>
              </a:rPr>
            </a:b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7656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3BE91-D131-4B74-922A-90B7289B41D6}"/>
              </a:ext>
            </a:extLst>
          </p:cNvPr>
          <p:cNvSpPr txBox="1">
            <a:spLocks/>
          </p:cNvSpPr>
          <p:nvPr/>
        </p:nvSpPr>
        <p:spPr>
          <a:xfrm>
            <a:off x="457200" y="128601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/>
              <a:t>برامج تطوير تطبيقات الأجهزة الذكية </a:t>
            </a:r>
            <a:endParaRPr lang="fr-CA" dirty="0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53F1BD9E-D060-4B20-999B-D2C9DCBB08D2}"/>
              </a:ext>
            </a:extLst>
          </p:cNvPr>
          <p:cNvSpPr/>
          <p:nvPr/>
        </p:nvSpPr>
        <p:spPr>
          <a:xfrm>
            <a:off x="5076056" y="1311583"/>
            <a:ext cx="3024336" cy="79208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FDB04D7-56C3-441D-A623-9A97EA6520F2}"/>
              </a:ext>
            </a:extLst>
          </p:cNvPr>
          <p:cNvSpPr/>
          <p:nvPr/>
        </p:nvSpPr>
        <p:spPr>
          <a:xfrm>
            <a:off x="1106927" y="1323065"/>
            <a:ext cx="3024336" cy="79208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6DD6DC7-8A48-48C2-A8F2-EA40910E53AF}"/>
              </a:ext>
            </a:extLst>
          </p:cNvPr>
          <p:cNvSpPr txBox="1"/>
          <p:nvPr/>
        </p:nvSpPr>
        <p:spPr>
          <a:xfrm>
            <a:off x="4382611" y="1237990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br>
              <a:rPr lang="ar-SA" b="0" dirty="0">
                <a:solidFill>
                  <a:schemeClr val="bg1"/>
                </a:solidFill>
                <a:effectLst/>
              </a:rPr>
            </a:br>
            <a:r>
              <a:rPr lang="ar-SA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برامج تطوير مفتوحة المصدر</a:t>
            </a:r>
            <a:endParaRPr lang="ar-SA" b="0" dirty="0">
              <a:solidFill>
                <a:schemeClr val="bg1"/>
              </a:solidFill>
              <a:effectLst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br>
              <a:rPr lang="ar-SA" b="0" dirty="0">
                <a:solidFill>
                  <a:schemeClr val="bg1"/>
                </a:solidFill>
                <a:effectLst/>
              </a:rPr>
            </a:br>
            <a:endParaRPr lang="ar-SA" b="0" dirty="0">
              <a:solidFill>
                <a:schemeClr val="bg1"/>
              </a:solidFill>
              <a:effectLst/>
            </a:endParaRPr>
          </a:p>
          <a:p>
            <a:br>
              <a:rPr lang="ar-SA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E3A3B9C-8653-464D-B8DF-24B7FFE103ED}"/>
              </a:ext>
            </a:extLst>
          </p:cNvPr>
          <p:cNvSpPr txBox="1"/>
          <p:nvPr/>
        </p:nvSpPr>
        <p:spPr>
          <a:xfrm>
            <a:off x="210077" y="123799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ar-SA" b="0" dirty="0">
                <a:solidFill>
                  <a:schemeClr val="bg1"/>
                </a:solidFill>
                <a:effectLst/>
              </a:rPr>
            </a:br>
            <a:r>
              <a:rPr lang="ar-SA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برامج تطوير تجارية مغلقة المصدر</a:t>
            </a:r>
            <a:endParaRPr lang="ar-SA" b="0" dirty="0">
              <a:solidFill>
                <a:schemeClr val="bg1"/>
              </a:solidFill>
              <a:effectLst/>
            </a:endParaRPr>
          </a:p>
          <a:p>
            <a:br>
              <a:rPr lang="ar-SA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B7FA9EE-D283-4449-AC0D-F908AC6CDE77}"/>
              </a:ext>
            </a:extLst>
          </p:cNvPr>
          <p:cNvSpPr/>
          <p:nvPr/>
        </p:nvSpPr>
        <p:spPr>
          <a:xfrm>
            <a:off x="6012160" y="2238082"/>
            <a:ext cx="1008112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1C936017-5B0B-4B3B-B8BE-3124A96C4E36}"/>
              </a:ext>
            </a:extLst>
          </p:cNvPr>
          <p:cNvSpPr/>
          <p:nvPr/>
        </p:nvSpPr>
        <p:spPr>
          <a:xfrm>
            <a:off x="6012160" y="2948558"/>
            <a:ext cx="1008112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E571EEC9-0A98-4A5E-B0F1-D89AEB5490B1}"/>
              </a:ext>
            </a:extLst>
          </p:cNvPr>
          <p:cNvSpPr/>
          <p:nvPr/>
        </p:nvSpPr>
        <p:spPr>
          <a:xfrm>
            <a:off x="6012160" y="3596842"/>
            <a:ext cx="1008112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68A25E8-C457-4319-B80D-BE4A4B58CED9}"/>
              </a:ext>
            </a:extLst>
          </p:cNvPr>
          <p:cNvSpPr txBox="1"/>
          <p:nvPr/>
        </p:nvSpPr>
        <p:spPr>
          <a:xfrm>
            <a:off x="3418656" y="1988728"/>
            <a:ext cx="61951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ar-SA" b="0" dirty="0">
                <a:solidFill>
                  <a:schemeClr val="tx1">
                    <a:lumMod val="50000"/>
                  </a:schemeClr>
                </a:solidFill>
                <a:effectLst/>
              </a:rPr>
            </a:br>
            <a:r>
              <a:rPr lang="ar-SA" sz="1800" b="1" i="0" u="none" strike="noStrike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إكليبس</a:t>
            </a:r>
            <a:endParaRPr lang="ar-SA" sz="1800" b="1" i="0" u="none" strike="noStrike" dirty="0"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endParaRPr lang="ar-SA" b="0" dirty="0">
              <a:solidFill>
                <a:schemeClr val="tx1">
                  <a:lumMod val="50000"/>
                </a:schemeClr>
              </a:solidFill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en-US" sz="1400" b="0" dirty="0">
                <a:solidFill>
                  <a:schemeClr val="tx1">
                    <a:lumMod val="50000"/>
                  </a:schemeClr>
                </a:solidFill>
                <a:effectLst/>
              </a:rPr>
            </a:br>
            <a:r>
              <a:rPr lang="ar-SA" sz="18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إكس كود</a:t>
            </a:r>
            <a:endParaRPr lang="ar-SA" b="0" dirty="0">
              <a:solidFill>
                <a:schemeClr val="tx1">
                  <a:lumMod val="50000"/>
                </a:schemeClr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ar-SA" b="0" dirty="0">
                <a:solidFill>
                  <a:schemeClr val="tx1">
                    <a:lumMod val="50000"/>
                  </a:schemeClr>
                </a:solidFill>
                <a:effectLst/>
              </a:rPr>
            </a:br>
            <a:r>
              <a:rPr lang="ar-SA" sz="18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أب </a:t>
            </a:r>
            <a:r>
              <a:rPr lang="ar-SA" sz="1800" b="1" i="0" u="none" strike="noStrike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إنفنتور</a:t>
            </a:r>
            <a:endParaRPr lang="ar-SA" b="0" dirty="0">
              <a:solidFill>
                <a:schemeClr val="tx1">
                  <a:lumMod val="50000"/>
                </a:schemeClr>
              </a:solidFill>
              <a:effectLst/>
            </a:endParaRPr>
          </a:p>
          <a:p>
            <a:br>
              <a:rPr lang="ar-SA" dirty="0">
                <a:solidFill>
                  <a:schemeClr val="tx1">
                    <a:lumMod val="50000"/>
                  </a:schemeClr>
                </a:solidFill>
              </a:rPr>
            </a:b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8CD49262-B90C-4B5E-B011-81B6F70BDBCE}"/>
              </a:ext>
            </a:extLst>
          </p:cNvPr>
          <p:cNvSpPr/>
          <p:nvPr/>
        </p:nvSpPr>
        <p:spPr>
          <a:xfrm>
            <a:off x="1748773" y="2238082"/>
            <a:ext cx="1974673" cy="55399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5028777-19FD-4AC9-B6D3-0B352D0207D4}"/>
              </a:ext>
            </a:extLst>
          </p:cNvPr>
          <p:cNvSpPr/>
          <p:nvPr/>
        </p:nvSpPr>
        <p:spPr>
          <a:xfrm>
            <a:off x="1748773" y="3051615"/>
            <a:ext cx="1974673" cy="55399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EB0884D-96C9-4A25-A048-77836DCA8321}"/>
              </a:ext>
            </a:extLst>
          </p:cNvPr>
          <p:cNvSpPr txBox="1"/>
          <p:nvPr/>
        </p:nvSpPr>
        <p:spPr>
          <a:xfrm>
            <a:off x="1652534" y="1794396"/>
            <a:ext cx="21701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ar-SA" b="0" dirty="0">
                <a:solidFill>
                  <a:schemeClr val="tx1">
                    <a:lumMod val="50000"/>
                  </a:schemeClr>
                </a:solidFill>
                <a:effectLst/>
              </a:rPr>
            </a:br>
            <a:br>
              <a:rPr lang="ar-SA" b="0" dirty="0">
                <a:solidFill>
                  <a:schemeClr val="tx1">
                    <a:lumMod val="50000"/>
                  </a:schemeClr>
                </a:solidFill>
                <a:effectLst/>
              </a:rPr>
            </a:br>
            <a:r>
              <a:rPr lang="ar-SA" sz="18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برنامج </a:t>
            </a:r>
            <a:r>
              <a:rPr lang="en-US" sz="18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NSB </a:t>
            </a:r>
            <a:endParaRPr lang="en-US" b="0" dirty="0">
              <a:solidFill>
                <a:schemeClr val="tx1">
                  <a:lumMod val="50000"/>
                </a:schemeClr>
              </a:solidFill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endParaRPr lang="ar-SA" b="0" dirty="0">
              <a:solidFill>
                <a:schemeClr val="tx1">
                  <a:lumMod val="50000"/>
                </a:schemeClr>
              </a:solidFill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ar-SA" b="0" dirty="0">
                <a:solidFill>
                  <a:schemeClr val="tx1">
                    <a:lumMod val="50000"/>
                  </a:schemeClr>
                </a:solidFill>
                <a:effectLst/>
              </a:rPr>
            </a:br>
            <a:r>
              <a:rPr lang="ar-SA" sz="18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برنامج بيسك فور أندرويد</a:t>
            </a:r>
            <a:endParaRPr lang="ar-SA" b="0" dirty="0">
              <a:solidFill>
                <a:schemeClr val="tx1">
                  <a:lumMod val="50000"/>
                </a:schemeClr>
              </a:solidFill>
              <a:effectLst/>
            </a:endParaRPr>
          </a:p>
          <a:p>
            <a:br>
              <a:rPr lang="ar-SA" dirty="0">
                <a:solidFill>
                  <a:schemeClr val="tx1">
                    <a:lumMod val="50000"/>
                  </a:schemeClr>
                </a:solidFill>
              </a:rPr>
            </a:b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580D126-C474-423E-A857-F5C54FAE4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22" y="224956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0282D36-CD03-4B76-8317-E0F544046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22" y="3569565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2B539FC2-D1E6-411A-B0CB-7C5FB69E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801" y="2918463"/>
            <a:ext cx="567493" cy="56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87218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F35D48BC-7B70-43C5-92BF-662F6610BE3A}"/>
              </a:ext>
            </a:extLst>
          </p:cNvPr>
          <p:cNvSpPr txBox="1"/>
          <p:nvPr/>
        </p:nvSpPr>
        <p:spPr>
          <a:xfrm>
            <a:off x="2422980" y="1563638"/>
            <a:ext cx="65162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3600" b="1" dirty="0" err="1">
                <a:solidFill>
                  <a:srgbClr val="B32200"/>
                </a:solidFill>
              </a:rPr>
              <a:t>من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خلال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منصة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مدرستي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:  </a:t>
            </a:r>
            <a:endParaRPr lang="ar-SA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احرصي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مشاهدة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الاثراءات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تم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ارسال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الواجب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منصة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مدرستي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A017508-249B-4CEC-812C-1D2E6E49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002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4DB16D-7BFC-4F96-915C-1A43ED0EA98B}"/>
              </a:ext>
            </a:extLst>
          </p:cNvPr>
          <p:cNvSpPr txBox="1">
            <a:spLocks/>
          </p:cNvSpPr>
          <p:nvPr/>
        </p:nvSpPr>
        <p:spPr>
          <a:xfrm>
            <a:off x="755576" y="3263423"/>
            <a:ext cx="7981057" cy="1024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اهلا بالمبدعات أساس نهضة الوطن </a:t>
            </a:r>
            <a:endParaRPr lang="en-US" b="1" dirty="0"/>
          </a:p>
        </p:txBody>
      </p:sp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712D348-A708-46E8-A982-0C649163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7214"/>
            <a:ext cx="2831579" cy="283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94;p24">
            <a:extLst>
              <a:ext uri="{FF2B5EF4-FFF2-40B4-BE49-F238E27FC236}">
                <a16:creationId xmlns:a16="http://schemas.microsoft.com/office/drawing/2014/main" id="{08B77ED5-F601-45FF-A1BB-ECEC7C9199F5}"/>
              </a:ext>
            </a:extLst>
          </p:cNvPr>
          <p:cNvSpPr txBox="1">
            <a:spLocks/>
          </p:cNvSpPr>
          <p:nvPr/>
        </p:nvSpPr>
        <p:spPr>
          <a:xfrm>
            <a:off x="2815804" y="702209"/>
            <a:ext cx="5992837" cy="307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7000"/>
            </a:pPr>
            <a:r>
              <a:rPr lang="ar-SA" sz="4800" b="1" dirty="0">
                <a:solidFill>
                  <a:srgbClr val="FFCC00"/>
                </a:solidFill>
              </a:rPr>
              <a:t>اهلا وسهلا بكن في</a:t>
            </a:r>
            <a:br>
              <a:rPr lang="ar-SA" sz="4800" dirty="0"/>
            </a:br>
            <a:r>
              <a:rPr lang="ar-SA" sz="4800" dirty="0"/>
              <a:t> (</a:t>
            </a:r>
            <a:r>
              <a:rPr lang="ar-SA" sz="4800" dirty="0">
                <a:solidFill>
                  <a:srgbClr val="0070C0"/>
                </a:solidFill>
              </a:rPr>
              <a:t>الحصة الافتراضية لمادة الحاسب وتقنية المعلومات 2</a:t>
            </a:r>
            <a:r>
              <a:rPr lang="ar-SA" sz="4800" dirty="0"/>
              <a:t>)</a:t>
            </a:r>
          </a:p>
        </p:txBody>
      </p:sp>
      <p:sp>
        <p:nvSpPr>
          <p:cNvPr id="5" name="Google Shape;295;p24">
            <a:extLst>
              <a:ext uri="{FF2B5EF4-FFF2-40B4-BE49-F238E27FC236}">
                <a16:creationId xmlns:a16="http://schemas.microsoft.com/office/drawing/2014/main" id="{56BCD682-A74D-4766-A7A2-E9A5667A2EEB}"/>
              </a:ext>
            </a:extLst>
          </p:cNvPr>
          <p:cNvSpPr txBox="1">
            <a:spLocks/>
          </p:cNvSpPr>
          <p:nvPr/>
        </p:nvSpPr>
        <p:spPr>
          <a:xfrm>
            <a:off x="150392" y="3929024"/>
            <a:ext cx="2664296" cy="1024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المعلمة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مشاعل </a:t>
            </a:r>
            <a:r>
              <a:rPr lang="ar-SA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النجراني</a:t>
            </a:r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14977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11669-790A-4B02-8427-DC852C6CC61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076056" y="1587258"/>
            <a:ext cx="417510" cy="417509"/>
          </a:xfrm>
        </p:spPr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1D908-653B-4567-89BF-48863CFBFCB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964D9-4F32-4619-9018-9A9949B09ED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24F069-2E1F-49AD-BE3C-02275A13B40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fr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9836A5-DE97-4C17-B6A4-C253BA8E1EC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fr-CA" dirty="0"/>
          </a:p>
        </p:txBody>
      </p:sp>
      <p:sp>
        <p:nvSpPr>
          <p:cNvPr id="13" name="عنوان 3">
            <a:extLst>
              <a:ext uri="{FF2B5EF4-FFF2-40B4-BE49-F238E27FC236}">
                <a16:creationId xmlns:a16="http://schemas.microsoft.com/office/drawing/2014/main" id="{B5BEDD57-926F-4C23-B5DC-8C1200C53E77}"/>
              </a:ext>
            </a:extLst>
          </p:cNvPr>
          <p:cNvSpPr txBox="1">
            <a:spLocks/>
          </p:cNvSpPr>
          <p:nvPr/>
        </p:nvSpPr>
        <p:spPr>
          <a:xfrm>
            <a:off x="302840" y="2110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القوانين الصفية الالكترونية  </a:t>
            </a:r>
            <a:endParaRPr lang="en-US" b="1" dirty="0"/>
          </a:p>
        </p:txBody>
      </p:sp>
      <p:pic>
        <p:nvPicPr>
          <p:cNvPr id="27" name="Picture 2" descr="learning from home">
            <a:extLst>
              <a:ext uri="{FF2B5EF4-FFF2-40B4-BE49-F238E27FC236}">
                <a16:creationId xmlns:a16="http://schemas.microsoft.com/office/drawing/2014/main" id="{CA5D1066-0B27-46A1-9B2C-45FC1DDC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4546"/>
            <a:ext cx="2543547" cy="16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F7CC14-6CDD-45EA-B1E0-5A08E514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17785"/>
          <a:stretch/>
        </p:blipFill>
        <p:spPr>
          <a:xfrm>
            <a:off x="8244408" y="1469153"/>
            <a:ext cx="576064" cy="2736304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FC13ED-116B-41FE-9659-E287B497BAEF}"/>
              </a:ext>
            </a:extLst>
          </p:cNvPr>
          <p:cNvSpPr/>
          <p:nvPr/>
        </p:nvSpPr>
        <p:spPr>
          <a:xfrm>
            <a:off x="5004048" y="1203598"/>
            <a:ext cx="576064" cy="30018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8F6F0F8-0220-4DFD-B862-22DC41B9CCA1}"/>
              </a:ext>
            </a:extLst>
          </p:cNvPr>
          <p:cNvSpPr txBox="1"/>
          <p:nvPr/>
        </p:nvSpPr>
        <p:spPr>
          <a:xfrm>
            <a:off x="3505111" y="1621587"/>
            <a:ext cx="476427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التأكد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من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اغلاق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الكاميرا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والمايك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احضار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كتاب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الطالب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القلم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رفع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اليد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أثناء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والتفاعل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الانتباه</a:t>
            </a:r>
            <a:r>
              <a:rPr lang="en-US" sz="2400" b="1" dirty="0">
                <a:solidFill>
                  <a:srgbClr val="232323"/>
                </a:solidFill>
              </a:rPr>
              <a:t> –</a:t>
            </a:r>
            <a:r>
              <a:rPr lang="en-US" sz="2400" b="1" dirty="0" err="1">
                <a:solidFill>
                  <a:srgbClr val="232323"/>
                </a:solidFill>
              </a:rPr>
              <a:t>الالتزام</a:t>
            </a:r>
            <a:r>
              <a:rPr lang="en-US" sz="2400" b="1" dirty="0">
                <a:solidFill>
                  <a:srgbClr val="232323"/>
                </a:solidFill>
              </a:rPr>
              <a:t> – </a:t>
            </a:r>
            <a:r>
              <a:rPr lang="en-US" sz="2400" b="1" dirty="0" err="1">
                <a:solidFill>
                  <a:srgbClr val="232323"/>
                </a:solidFill>
              </a:rPr>
              <a:t>التعاون</a:t>
            </a:r>
            <a:endParaRPr lang="en-US" sz="24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763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DE97-BD58-4BC2-9F27-D8D75D57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981"/>
            <a:ext cx="8229600" cy="857250"/>
          </a:xfrm>
        </p:spPr>
        <p:txBody>
          <a:bodyPr/>
          <a:lstStyle/>
          <a:p>
            <a:r>
              <a:rPr lang="ar-SA" b="1" dirty="0">
                <a:solidFill>
                  <a:srgbClr val="232323"/>
                </a:solidFill>
              </a:rPr>
              <a:t>ماذا سنتعلم اليوم 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DE2B4-2D42-4EAB-9DF5-56A040C127D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ar-SA" dirty="0"/>
              <a:t>مراحل كتابة البرنامج 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54D9C-6B39-4478-B55E-60ECBB610A7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E100E-8286-42C8-8AC4-098652527BD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ar-SA" dirty="0"/>
              <a:t>التعامل مع البيانات 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9AE0F8-1592-4480-A0A4-72BA2D54B55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C261F5-A0C3-4CA3-A822-948C3FD3FC9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ar-SA" dirty="0"/>
              <a:t>العمليات الحسابية والمنطقية </a:t>
            </a:r>
            <a:endParaRPr lang="fr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BD4738-0BC8-4ACE-8DBD-A5CA3508A41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402DC4-5009-4B6A-89E2-4C077E5C2CA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18" name="عنصر نائب للنص 17">
            <a:extLst>
              <a:ext uri="{FF2B5EF4-FFF2-40B4-BE49-F238E27FC236}">
                <a16:creationId xmlns:a16="http://schemas.microsoft.com/office/drawing/2014/main" id="{78E34222-A930-459A-9A69-890AFC8AE1A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A528F29B-E122-43E2-86E9-2A39DEC19757}"/>
              </a:ext>
            </a:extLst>
          </p:cNvPr>
          <p:cNvSpPr/>
          <p:nvPr/>
        </p:nvSpPr>
        <p:spPr>
          <a:xfrm>
            <a:off x="1115616" y="3867894"/>
            <a:ext cx="6624736" cy="114777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AADCFCD1-6133-4A7C-B43D-691F651C8EDA}"/>
              </a:ext>
            </a:extLst>
          </p:cNvPr>
          <p:cNvCxnSpPr/>
          <p:nvPr/>
        </p:nvCxnSpPr>
        <p:spPr>
          <a:xfrm flipH="1">
            <a:off x="2771800" y="995785"/>
            <a:ext cx="3744416" cy="13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982F1B1-EC4F-45D3-BC1F-6DC4446F8CBD}"/>
              </a:ext>
            </a:extLst>
          </p:cNvPr>
          <p:cNvSpPr txBox="1">
            <a:spLocks/>
          </p:cNvSpPr>
          <p:nvPr/>
        </p:nvSpPr>
        <p:spPr>
          <a:xfrm>
            <a:off x="2291134" y="3311697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dirty="0"/>
              <a:t>أدوات البرمجة في </a:t>
            </a:r>
            <a:r>
              <a:rPr lang="en-US" dirty="0"/>
              <a:t>NSB APP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65780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47E45-1073-4185-B0D0-5598637F0F62}"/>
              </a:ext>
            </a:extLst>
          </p:cNvPr>
          <p:cNvSpPr txBox="1">
            <a:spLocks/>
          </p:cNvSpPr>
          <p:nvPr/>
        </p:nvSpPr>
        <p:spPr>
          <a:xfrm>
            <a:off x="457200" y="128601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/>
              <a:t>برمجة تطبيقات الأجهزة الذكية </a:t>
            </a:r>
            <a:endParaRPr lang="fr-C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459F648-2C85-43C9-8152-B1772B55C39A}"/>
              </a:ext>
            </a:extLst>
          </p:cNvPr>
          <p:cNvSpPr txBox="1"/>
          <p:nvPr/>
        </p:nvSpPr>
        <p:spPr>
          <a:xfrm>
            <a:off x="2444881" y="1082527"/>
            <a:ext cx="57298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18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سنتعرف في هذه الوحدة على برنامج </a:t>
            </a:r>
            <a:r>
              <a:rPr lang="en-US" sz="1800" b="1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NSB</a:t>
            </a:r>
            <a:r>
              <a:rPr lang="en-US" sz="18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 </a:t>
            </a:r>
            <a:endParaRPr lang="en-US" b="0" dirty="0">
              <a:solidFill>
                <a:srgbClr val="232323"/>
              </a:solidFill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18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لتصميم تطبيقات الجوال وهو برنامج شبيه جداً ببرنامج </a:t>
            </a:r>
            <a:r>
              <a:rPr lang="ar-SA" sz="1800" b="1" i="0" u="none" strike="noStrike" dirty="0" err="1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الفيجول</a:t>
            </a:r>
            <a:r>
              <a:rPr lang="ar-SA" sz="18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 بيسك</a:t>
            </a:r>
            <a:endParaRPr lang="ar-SA" b="0" dirty="0">
              <a:solidFill>
                <a:srgbClr val="232323"/>
              </a:solidFill>
              <a:effectLst/>
            </a:endParaRPr>
          </a:p>
          <a:p>
            <a:br>
              <a:rPr lang="ar-SA" dirty="0">
                <a:solidFill>
                  <a:srgbClr val="232323"/>
                </a:solidFill>
              </a:rPr>
            </a:br>
            <a:endParaRPr lang="en-US" dirty="0">
              <a:solidFill>
                <a:srgbClr val="232323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C29FEAF-F168-4F0B-BFD8-BA050266C830}"/>
              </a:ext>
            </a:extLst>
          </p:cNvPr>
          <p:cNvSpPr txBox="1"/>
          <p:nvPr/>
        </p:nvSpPr>
        <p:spPr>
          <a:xfrm>
            <a:off x="899592" y="3579862"/>
            <a:ext cx="73083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0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هو عبارة عن بيئة تطوير قوية وكاملة لإنشاء تطبيقات الويب و الهواتف الذكية التي تعمل على كثير من أنظمة التشغيل مثل : </a:t>
            </a:r>
            <a:endParaRPr lang="ar-SA" sz="2000" b="1" dirty="0">
              <a:solidFill>
                <a:srgbClr val="232323"/>
              </a:solidFill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IOS - ANDROID –Windows Phone </a:t>
            </a:r>
            <a:endParaRPr lang="en-US" sz="2000" b="1" dirty="0">
              <a:solidFill>
                <a:srgbClr val="232323"/>
              </a:solidFill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0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وغيرها بطريقة تصميم سهلة تعتمد على السحب والافلات </a:t>
            </a:r>
            <a:endParaRPr lang="ar-SA" sz="2000" b="1" dirty="0">
              <a:solidFill>
                <a:srgbClr val="232323"/>
              </a:solidFill>
              <a:effectLst/>
            </a:endParaRPr>
          </a:p>
          <a:p>
            <a:pPr algn="ctr"/>
            <a:br>
              <a:rPr lang="ar-SA" sz="2000" b="1" dirty="0">
                <a:solidFill>
                  <a:srgbClr val="232323"/>
                </a:solidFill>
              </a:rPr>
            </a:br>
            <a:endParaRPr lang="en-US" sz="2000" b="1" dirty="0">
              <a:solidFill>
                <a:srgbClr val="232323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A78E0BE-D7A5-49CD-926F-84A496BBD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50" y="1432140"/>
            <a:ext cx="1563638" cy="15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E2D7B5CF-675F-4659-8A0F-6D05186EE2CB}"/>
              </a:ext>
            </a:extLst>
          </p:cNvPr>
          <p:cNvSpPr txBox="1"/>
          <p:nvPr/>
        </p:nvSpPr>
        <p:spPr>
          <a:xfrm>
            <a:off x="4283968" y="1874641"/>
            <a:ext cx="1656184" cy="14773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en-US" sz="18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 NICE</a:t>
            </a:r>
            <a:endParaRPr lang="en-US" b="0" dirty="0"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</a:t>
            </a:r>
            <a:r>
              <a:rPr lang="en-US" sz="18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 SMART</a:t>
            </a:r>
            <a:endParaRPr lang="en-US" b="0" dirty="0"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en-US" sz="18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 BASIC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5480988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47E45-1073-4185-B0D0-5598637F0F62}"/>
              </a:ext>
            </a:extLst>
          </p:cNvPr>
          <p:cNvSpPr txBox="1">
            <a:spLocks/>
          </p:cNvSpPr>
          <p:nvPr/>
        </p:nvSpPr>
        <p:spPr>
          <a:xfrm>
            <a:off x="457200" y="128601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32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ماهي مراحل كتابة البرنامج باستخدام برنامج </a:t>
            </a:r>
            <a:r>
              <a:rPr lang="en-US" sz="32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NSB</a:t>
            </a:r>
            <a:endParaRPr lang="ar-SA" sz="3200" b="0" dirty="0">
              <a:solidFill>
                <a:srgbClr val="232323"/>
              </a:solidFill>
              <a:effectLst/>
            </a:endParaRPr>
          </a:p>
          <a:p>
            <a:br>
              <a:rPr lang="ar-SA" sz="3200" dirty="0">
                <a:solidFill>
                  <a:srgbClr val="232323"/>
                </a:solidFill>
              </a:rPr>
            </a:br>
            <a:endParaRPr lang="fr-CA" sz="3200" dirty="0">
              <a:solidFill>
                <a:srgbClr val="232323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459F648-2C85-43C9-8152-B1772B55C39A}"/>
              </a:ext>
            </a:extLst>
          </p:cNvPr>
          <p:cNvSpPr txBox="1"/>
          <p:nvPr/>
        </p:nvSpPr>
        <p:spPr>
          <a:xfrm>
            <a:off x="1663363" y="1319007"/>
            <a:ext cx="539512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800" b="1" dirty="0">
                <a:solidFill>
                  <a:srgbClr val="232323"/>
                </a:solidFill>
                <a:latin typeface="Arial" panose="020B0604020202020204" pitchFamily="34" charset="0"/>
              </a:rPr>
              <a:t>من خلال دراستك لبرنامج </a:t>
            </a:r>
            <a:r>
              <a:rPr lang="ar-SA" sz="2800" b="1" i="0" u="none" strike="noStrike" dirty="0" err="1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الفيجول</a:t>
            </a:r>
            <a:r>
              <a:rPr lang="ar-SA" sz="28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 بيسك رتبي مراحل كتابة البرنامج</a:t>
            </a:r>
            <a:endParaRPr lang="ar-SA" sz="2800" b="0" dirty="0">
              <a:solidFill>
                <a:srgbClr val="232323"/>
              </a:solidFill>
              <a:effectLst/>
            </a:endParaRPr>
          </a:p>
          <a:p>
            <a:br>
              <a:rPr lang="ar-SA" sz="2800" dirty="0">
                <a:solidFill>
                  <a:srgbClr val="232323"/>
                </a:solidFill>
              </a:rPr>
            </a:br>
            <a:endParaRPr lang="en-US" sz="2800" dirty="0">
              <a:solidFill>
                <a:srgbClr val="232323"/>
              </a:solidFill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5C927F1A-2899-4F72-B9E6-84EF372E72D9}"/>
              </a:ext>
            </a:extLst>
          </p:cNvPr>
          <p:cNvSpPr/>
          <p:nvPr/>
        </p:nvSpPr>
        <p:spPr>
          <a:xfrm>
            <a:off x="5148064" y="3468045"/>
            <a:ext cx="2232248" cy="8572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0800" algn="ctr" rtl="1" fontAlgn="base"/>
            <a:r>
              <a:rPr lang="ar-SA" sz="1800" b="1" i="0" u="none" strike="noStrike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تجربة البرنامج وإصلاح الأخطاء</a:t>
            </a:r>
            <a:endParaRPr lang="ar-SA" sz="1800" b="1" i="0" u="none" strike="noStrike" dirty="0">
              <a:solidFill>
                <a:srgbClr val="23232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D0D8000-BF54-4919-A4ED-FC2C043E0ECC}"/>
              </a:ext>
            </a:extLst>
          </p:cNvPr>
          <p:cNvSpPr/>
          <p:nvPr/>
        </p:nvSpPr>
        <p:spPr>
          <a:xfrm>
            <a:off x="1465761" y="3418829"/>
            <a:ext cx="2232248" cy="8572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i="0" u="none" strike="noStrike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ضبط الخصائص</a:t>
            </a:r>
            <a:endParaRPr lang="en-US">
              <a:solidFill>
                <a:srgbClr val="232323"/>
              </a:solidFill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FA333B0-F39F-4C5D-96B3-42D216578640}"/>
              </a:ext>
            </a:extLst>
          </p:cNvPr>
          <p:cNvSpPr/>
          <p:nvPr/>
        </p:nvSpPr>
        <p:spPr>
          <a:xfrm>
            <a:off x="5148064" y="2444695"/>
            <a:ext cx="2232248" cy="8572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كتابة الأوامر البرمجية</a:t>
            </a:r>
            <a:endParaRPr lang="en-US" dirty="0">
              <a:solidFill>
                <a:srgbClr val="232323"/>
              </a:solidFill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7F3481A-3B64-4606-91E7-29A77BE84F05}"/>
              </a:ext>
            </a:extLst>
          </p:cNvPr>
          <p:cNvSpPr/>
          <p:nvPr/>
        </p:nvSpPr>
        <p:spPr>
          <a:xfrm>
            <a:off x="1465761" y="2444695"/>
            <a:ext cx="2232248" cy="8572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i="0" u="none" strike="noStrike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تصميم الواجهة</a:t>
            </a:r>
            <a:endParaRPr lang="en-US">
              <a:solidFill>
                <a:srgbClr val="232323"/>
              </a:solidFill>
            </a:endParaRPr>
          </a:p>
        </p:txBody>
      </p:sp>
      <p:pic>
        <p:nvPicPr>
          <p:cNvPr id="18" name="رسم 17" descr="شارة 4 مع تعبئة خالصة">
            <a:extLst>
              <a:ext uri="{FF2B5EF4-FFF2-40B4-BE49-F238E27FC236}">
                <a16:creationId xmlns:a16="http://schemas.microsoft.com/office/drawing/2014/main" id="{2DD4F65D-F597-4801-8A48-382BEC049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0967" y="3468045"/>
            <a:ext cx="914400" cy="914400"/>
          </a:xfrm>
          <a:prstGeom prst="rect">
            <a:avLst/>
          </a:prstGeom>
        </p:spPr>
      </p:pic>
      <p:pic>
        <p:nvPicPr>
          <p:cNvPr id="20" name="رسم 19" descr="شارة 3 مع تعبئة خالصة">
            <a:extLst>
              <a:ext uri="{FF2B5EF4-FFF2-40B4-BE49-F238E27FC236}">
                <a16:creationId xmlns:a16="http://schemas.microsoft.com/office/drawing/2014/main" id="{9BB856BE-D250-40D2-AA2A-26FD9D93B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90967" y="2416120"/>
            <a:ext cx="914400" cy="914400"/>
          </a:xfrm>
          <a:prstGeom prst="rect">
            <a:avLst/>
          </a:prstGeom>
        </p:spPr>
      </p:pic>
      <p:pic>
        <p:nvPicPr>
          <p:cNvPr id="22" name="رسم 21" descr="شارة مع تعبئة خالصة">
            <a:extLst>
              <a:ext uri="{FF2B5EF4-FFF2-40B4-BE49-F238E27FC236}">
                <a16:creationId xmlns:a16="http://schemas.microsoft.com/office/drawing/2014/main" id="{872451A5-4860-4CA2-8778-5E6E244EEC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54298" y="3410895"/>
            <a:ext cx="914400" cy="914400"/>
          </a:xfrm>
          <a:prstGeom prst="rect">
            <a:avLst/>
          </a:prstGeom>
        </p:spPr>
      </p:pic>
      <p:pic>
        <p:nvPicPr>
          <p:cNvPr id="24" name="رسم 23" descr="شارة 1 مع تعبئة خالصة">
            <a:extLst>
              <a:ext uri="{FF2B5EF4-FFF2-40B4-BE49-F238E27FC236}">
                <a16:creationId xmlns:a16="http://schemas.microsoft.com/office/drawing/2014/main" id="{C0119D0C-C907-4874-A74B-1F37C37A0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54298" y="2425252"/>
            <a:ext cx="914400" cy="914400"/>
          </a:xfrm>
          <a:prstGeom prst="rect">
            <a:avLst/>
          </a:prstGeom>
        </p:spPr>
      </p:pic>
      <p:pic>
        <p:nvPicPr>
          <p:cNvPr id="26" name="Picture 4" descr="Bitmoji Image">
            <a:extLst>
              <a:ext uri="{FF2B5EF4-FFF2-40B4-BE49-F238E27FC236}">
                <a16:creationId xmlns:a16="http://schemas.microsoft.com/office/drawing/2014/main" id="{0F77AFD6-DB97-47D2-A81D-34B0FAFD4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65028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26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عنصر نائب للنص 2">
            <a:extLst>
              <a:ext uri="{FF2B5EF4-FFF2-40B4-BE49-F238E27FC236}">
                <a16:creationId xmlns:a16="http://schemas.microsoft.com/office/drawing/2014/main" id="{93FF2B65-69F9-44F3-A555-13E55677360F}"/>
              </a:ext>
            </a:extLst>
          </p:cNvPr>
          <p:cNvSpPr txBox="1">
            <a:spLocks/>
          </p:cNvSpPr>
          <p:nvPr/>
        </p:nvSpPr>
        <p:spPr>
          <a:xfrm>
            <a:off x="586710" y="249067"/>
            <a:ext cx="8089746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solidFill>
                <a:srgbClr val="23232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E3AA0A-E8B7-40FC-9FEB-771C274F2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341"/>
            <a:ext cx="8229600" cy="857250"/>
          </a:xfrm>
        </p:spPr>
        <p:txBody>
          <a:bodyPr/>
          <a:lstStyle/>
          <a:p>
            <a:r>
              <a:rPr lang="ar-SA" b="1" dirty="0">
                <a:solidFill>
                  <a:srgbClr val="232323"/>
                </a:solidFill>
              </a:rPr>
              <a:t>تقنيات وبرمجة الأجهزة الذكية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EFA60-7739-473A-9D88-3B1BE44C0CB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b="1" dirty="0">
                <a:solidFill>
                  <a:srgbClr val="232323"/>
                </a:solidFill>
              </a:rPr>
              <a:t>1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67278E-A8FD-404A-B132-86FC019BF2C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b="1" dirty="0">
                <a:solidFill>
                  <a:srgbClr val="232323"/>
                </a:solidFill>
              </a:rPr>
              <a:t>3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A74F85-D94C-4ABE-A09F-16B6E44F373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393608" y="2114311"/>
            <a:ext cx="2808782" cy="452437"/>
          </a:xfrm>
        </p:spPr>
        <p:txBody>
          <a:bodyPr/>
          <a:lstStyle/>
          <a:p>
            <a:r>
              <a:rPr lang="ar-SA" b="1" dirty="0">
                <a:solidFill>
                  <a:srgbClr val="232323"/>
                </a:solidFill>
              </a:rPr>
              <a:t>تطبيقات ومتاجر الأجهزة الذكية 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6E9067-5007-4F62-822A-0CDBFE6DCD9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b="1" dirty="0">
                <a:solidFill>
                  <a:srgbClr val="232323"/>
                </a:solidFill>
              </a:rPr>
              <a:t>5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E4EE89-F57E-4AA5-A3A2-2B2E6DC3744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642828" y="2717739"/>
            <a:ext cx="2496890" cy="452437"/>
          </a:xfrm>
        </p:spPr>
        <p:txBody>
          <a:bodyPr/>
          <a:lstStyle/>
          <a:p>
            <a:r>
              <a:rPr lang="ar-SA" b="1" dirty="0">
                <a:solidFill>
                  <a:srgbClr val="232323"/>
                </a:solidFill>
              </a:rPr>
              <a:t>برمجة الأجهزة الذكية 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F83375-D0B4-4FA5-AD84-367B3161627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b="1" dirty="0">
                <a:solidFill>
                  <a:srgbClr val="232323"/>
                </a:solidFill>
              </a:rPr>
              <a:t>7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267061-F2B1-4EC3-BA64-09F4311F070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763688" y="3363950"/>
            <a:ext cx="3071119" cy="452437"/>
          </a:xfrm>
        </p:spPr>
        <p:txBody>
          <a:bodyPr/>
          <a:lstStyle/>
          <a:p>
            <a:r>
              <a:rPr lang="ar-SA" b="1" dirty="0">
                <a:solidFill>
                  <a:srgbClr val="232323"/>
                </a:solidFill>
              </a:rPr>
              <a:t>برمجة تطبيقات الأجهزة الذكية 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A4EC74-EBE6-4B29-A24E-F01294C673A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b="1" dirty="0">
                <a:solidFill>
                  <a:srgbClr val="232323"/>
                </a:solidFill>
              </a:rPr>
              <a:t>9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AC9951-3B10-410A-B1CC-4F8D4DB69CF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ar-SA" b="1" dirty="0">
                <a:solidFill>
                  <a:srgbClr val="232323"/>
                </a:solidFill>
              </a:rPr>
              <a:t>أنواع الأجهزة الذكية 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DF51AA-C0A0-4282-ADB2-3F3BAE452AA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b="1" dirty="0">
                <a:solidFill>
                  <a:srgbClr val="232323"/>
                </a:solidFill>
              </a:rPr>
              <a:t>2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57E344C-C308-42B0-96A8-79037B56A42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763686" y="2101185"/>
            <a:ext cx="2808314" cy="452437"/>
          </a:xfrm>
        </p:spPr>
        <p:txBody>
          <a:bodyPr/>
          <a:lstStyle/>
          <a:p>
            <a:r>
              <a:rPr lang="ar-SA" b="1" dirty="0">
                <a:solidFill>
                  <a:srgbClr val="232323"/>
                </a:solidFill>
              </a:rPr>
              <a:t>أنظمة تشغيل الأجهزة الذكية 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831BA9E-30CF-4136-9E0D-F225FCC8433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b="1" dirty="0">
                <a:solidFill>
                  <a:srgbClr val="232323"/>
                </a:solidFill>
              </a:rPr>
              <a:t>4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FEEF2F8-F8AE-4046-B99B-AB8DCA96331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b="1" dirty="0">
                <a:solidFill>
                  <a:srgbClr val="232323"/>
                </a:solidFill>
              </a:rPr>
              <a:t>6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40FAAAE-23AE-4039-9C18-59AB224B23B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561485" y="2784408"/>
            <a:ext cx="2640904" cy="452437"/>
          </a:xfrm>
        </p:spPr>
        <p:txBody>
          <a:bodyPr/>
          <a:lstStyle/>
          <a:p>
            <a:r>
              <a:rPr lang="ar-SA" b="1" dirty="0">
                <a:solidFill>
                  <a:srgbClr val="232323"/>
                </a:solidFill>
              </a:rPr>
              <a:t>برامج تطوير الأجهزة الذكية 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A4E779-724D-4DD8-A921-BD417550E67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 b="1" dirty="0">
                <a:solidFill>
                  <a:srgbClr val="232323"/>
                </a:solidFill>
              </a:rPr>
              <a:t>8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A0CB902-9583-45FF-B340-31D1532C25E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363337" y="3382149"/>
            <a:ext cx="3071119" cy="452437"/>
          </a:xfrm>
        </p:spPr>
        <p:txBody>
          <a:bodyPr/>
          <a:lstStyle/>
          <a:p>
            <a:pPr rtl="1"/>
            <a:r>
              <a:rPr lang="ar-SA" b="1" dirty="0">
                <a:solidFill>
                  <a:srgbClr val="232323"/>
                </a:solidFill>
              </a:rPr>
              <a:t>أدوات البرمجة في برنامج </a:t>
            </a:r>
            <a:r>
              <a:rPr lang="en-US" b="1" dirty="0">
                <a:solidFill>
                  <a:srgbClr val="232323"/>
                </a:solidFill>
              </a:rPr>
              <a:t>NSB</a:t>
            </a:r>
            <a:r>
              <a:rPr lang="ar-SA" b="1" dirty="0">
                <a:solidFill>
                  <a:srgbClr val="232323"/>
                </a:solidFill>
              </a:rPr>
              <a:t> </a:t>
            </a:r>
            <a:r>
              <a:rPr lang="en-US" b="1" dirty="0">
                <a:solidFill>
                  <a:srgbClr val="232323"/>
                </a:solidFill>
              </a:rPr>
              <a:t> </a:t>
            </a:r>
            <a:r>
              <a:rPr lang="ar-SA" b="1" dirty="0">
                <a:solidFill>
                  <a:srgbClr val="232323"/>
                </a:solidFill>
              </a:rPr>
              <a:t> 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DDC0171-33F5-4974-9FC1-959F3DD35FA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 b="1" dirty="0">
                <a:solidFill>
                  <a:srgbClr val="232323"/>
                </a:solidFill>
              </a:rPr>
              <a:t>10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80B26FC-8748-4D0C-BF48-12CCB822140C}"/>
              </a:ext>
            </a:extLst>
          </p:cNvPr>
          <p:cNvSpPr txBox="1">
            <a:spLocks/>
          </p:cNvSpPr>
          <p:nvPr/>
        </p:nvSpPr>
        <p:spPr>
          <a:xfrm>
            <a:off x="484037" y="1432805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b="1" dirty="0">
                <a:solidFill>
                  <a:srgbClr val="232323"/>
                </a:solidFill>
              </a:rPr>
              <a:t>مفهوم الأجهزة الذكية 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47FF67C5-FC27-48B9-A3B0-E6037F096CB0}"/>
              </a:ext>
            </a:extLst>
          </p:cNvPr>
          <p:cNvSpPr txBox="1">
            <a:spLocks/>
          </p:cNvSpPr>
          <p:nvPr/>
        </p:nvSpPr>
        <p:spPr>
          <a:xfrm>
            <a:off x="1763686" y="4075122"/>
            <a:ext cx="3071121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b="1" dirty="0">
                <a:solidFill>
                  <a:srgbClr val="232323"/>
                </a:solidFill>
              </a:rPr>
              <a:t>بعض الأوامر الأساسية في برنامج</a:t>
            </a:r>
          </a:p>
          <a:p>
            <a:r>
              <a:rPr lang="en-US" b="1" dirty="0">
                <a:solidFill>
                  <a:srgbClr val="232323"/>
                </a:solidFill>
              </a:rPr>
              <a:t>NSB</a:t>
            </a:r>
            <a:r>
              <a:rPr lang="ar-SA" b="1" dirty="0">
                <a:solidFill>
                  <a:srgbClr val="232323"/>
                </a:solidFill>
              </a:rPr>
              <a:t> </a:t>
            </a:r>
            <a:r>
              <a:rPr lang="en-US" b="1" dirty="0">
                <a:solidFill>
                  <a:srgbClr val="232323"/>
                </a:solidFill>
              </a:rPr>
              <a:t> </a:t>
            </a:r>
            <a:r>
              <a:rPr lang="ar-SA" b="1" dirty="0">
                <a:solidFill>
                  <a:srgbClr val="232323"/>
                </a:solidFill>
              </a:rPr>
              <a:t> 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2BFAD0E8-2709-46A0-9D4F-C9E79F58BA5E}"/>
              </a:ext>
            </a:extLst>
          </p:cNvPr>
          <p:cNvSpPr txBox="1">
            <a:spLocks/>
          </p:cNvSpPr>
          <p:nvPr/>
        </p:nvSpPr>
        <p:spPr>
          <a:xfrm>
            <a:off x="5114207" y="4012985"/>
            <a:ext cx="3695874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b="1" dirty="0">
                <a:solidFill>
                  <a:srgbClr val="232323"/>
                </a:solidFill>
              </a:rPr>
              <a:t>الدوال البرمجية –الوسائط المتعددة  </a:t>
            </a:r>
            <a:r>
              <a:rPr lang="en-US" b="1" dirty="0">
                <a:solidFill>
                  <a:srgbClr val="232323"/>
                </a:solidFill>
              </a:rPr>
              <a:t> </a:t>
            </a:r>
            <a:r>
              <a:rPr lang="ar-SA" b="1" dirty="0">
                <a:solidFill>
                  <a:srgbClr val="232323"/>
                </a:solidFill>
              </a:rPr>
              <a:t> </a:t>
            </a:r>
            <a:endParaRPr lang="fr-CA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05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87B3D-5279-4475-9330-6C8149F32D71}"/>
              </a:ext>
            </a:extLst>
          </p:cNvPr>
          <p:cNvSpPr txBox="1">
            <a:spLocks/>
          </p:cNvSpPr>
          <p:nvPr/>
        </p:nvSpPr>
        <p:spPr>
          <a:xfrm>
            <a:off x="457200" y="98456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32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أنواع البيانات التي يتعامل معها برنامج </a:t>
            </a:r>
            <a:r>
              <a:rPr lang="en-US" sz="32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NSB</a:t>
            </a:r>
            <a:endParaRPr lang="ar-SA" sz="3200" b="0" dirty="0">
              <a:solidFill>
                <a:srgbClr val="232323"/>
              </a:solidFill>
              <a:effectLst/>
            </a:endParaRPr>
          </a:p>
          <a:p>
            <a:br>
              <a:rPr lang="ar-SA" sz="3200" dirty="0">
                <a:solidFill>
                  <a:srgbClr val="232323"/>
                </a:solidFill>
              </a:rPr>
            </a:br>
            <a:endParaRPr lang="fr-CA" sz="3200" dirty="0">
              <a:solidFill>
                <a:srgbClr val="232323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9B679DA-950D-44F2-819F-BEC84A554762}"/>
              </a:ext>
            </a:extLst>
          </p:cNvPr>
          <p:cNvSpPr txBox="1"/>
          <p:nvPr/>
        </p:nvSpPr>
        <p:spPr>
          <a:xfrm>
            <a:off x="871054" y="1337226"/>
            <a:ext cx="63652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3200" b="1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متغيرات                             ثوابت</a:t>
            </a:r>
            <a:endParaRPr lang="ar-SA" sz="3200" b="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281288D-A3BD-4710-ADBB-A696D692F24E}"/>
              </a:ext>
            </a:extLst>
          </p:cNvPr>
          <p:cNvSpPr txBox="1"/>
          <p:nvPr/>
        </p:nvSpPr>
        <p:spPr>
          <a:xfrm>
            <a:off x="4512990" y="1922000"/>
            <a:ext cx="2934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هو مكان في الذاكرة الرئيسية تخزن فيه البيانات وتعطى اسماً معيناً 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9CDD7EF-7383-4A82-A0AB-D2CAF842CBE0}"/>
              </a:ext>
            </a:extLst>
          </p:cNvPr>
          <p:cNvSpPr txBox="1"/>
          <p:nvPr/>
        </p:nvSpPr>
        <p:spPr>
          <a:xfrm>
            <a:off x="644748" y="1922001"/>
            <a:ext cx="2934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هو إعطاء اسم لقيمة معينة لا يمكن تغييرها أثناء تنفيذ البرنامج .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23984703-3684-456E-BEFA-2627CBFEA3B9}"/>
              </a:ext>
            </a:extLst>
          </p:cNvPr>
          <p:cNvSpPr/>
          <p:nvPr/>
        </p:nvSpPr>
        <p:spPr>
          <a:xfrm>
            <a:off x="7650088" y="2715766"/>
            <a:ext cx="1213854" cy="64633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امر التعريف</a:t>
            </a:r>
            <a:endParaRPr lang="en-US" b="1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E08A6323-AE8A-4D5C-A206-77DE4FE2009A}"/>
              </a:ext>
            </a:extLst>
          </p:cNvPr>
          <p:cNvSpPr/>
          <p:nvPr/>
        </p:nvSpPr>
        <p:spPr>
          <a:xfrm>
            <a:off x="7666019" y="1781403"/>
            <a:ext cx="1213854" cy="64633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مفهومه</a:t>
            </a:r>
            <a:endParaRPr lang="en-US" b="1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657B3C7-3100-4B01-9312-D92539D104D1}"/>
              </a:ext>
            </a:extLst>
          </p:cNvPr>
          <p:cNvSpPr txBox="1"/>
          <p:nvPr/>
        </p:nvSpPr>
        <p:spPr>
          <a:xfrm>
            <a:off x="1475656" y="2854265"/>
            <a:ext cx="1061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CONST</a:t>
            </a:r>
            <a:endParaRPr lang="en-US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61C66B1-27A8-489D-8E30-997029D8B014}"/>
              </a:ext>
            </a:extLst>
          </p:cNvPr>
          <p:cNvSpPr txBox="1"/>
          <p:nvPr/>
        </p:nvSpPr>
        <p:spPr>
          <a:xfrm>
            <a:off x="4909033" y="2854265"/>
            <a:ext cx="2141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DIM </a:t>
            </a:r>
            <a:endParaRPr lang="en-US" b="0" dirty="0">
              <a:effectLst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4FC6393-D3E3-4ED8-85AF-8FB991F29AC1}"/>
              </a:ext>
            </a:extLst>
          </p:cNvPr>
          <p:cNvSpPr txBox="1"/>
          <p:nvPr/>
        </p:nvSpPr>
        <p:spPr>
          <a:xfrm>
            <a:off x="1004788" y="3788628"/>
            <a:ext cx="2574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CONST PI = 3.14</a:t>
            </a:r>
            <a:endParaRPr lang="en-US" dirty="0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CD20FDF-0F7F-4234-A448-ABF16C946C5C}"/>
              </a:ext>
            </a:extLst>
          </p:cNvPr>
          <p:cNvSpPr/>
          <p:nvPr/>
        </p:nvSpPr>
        <p:spPr>
          <a:xfrm>
            <a:off x="7701188" y="3650129"/>
            <a:ext cx="1213854" cy="64633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مثال</a:t>
            </a:r>
            <a:endParaRPr lang="en-US" b="1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6643DEA-7913-42C2-9D2C-5EFBE901CD93}"/>
              </a:ext>
            </a:extLst>
          </p:cNvPr>
          <p:cNvSpPr txBox="1"/>
          <p:nvPr/>
        </p:nvSpPr>
        <p:spPr>
          <a:xfrm>
            <a:off x="5575168" y="3788628"/>
            <a:ext cx="1576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DIM 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69105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F29AF-CAF6-44E3-B2FE-3B3D6348640F}"/>
              </a:ext>
            </a:extLst>
          </p:cNvPr>
          <p:cNvSpPr txBox="1">
            <a:spLocks/>
          </p:cNvSpPr>
          <p:nvPr/>
        </p:nvSpPr>
        <p:spPr>
          <a:xfrm>
            <a:off x="457200" y="98456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32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أنواع البيانات التي يتعامل معها برنامج </a:t>
            </a:r>
            <a:r>
              <a:rPr lang="en-US" sz="32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NSB</a:t>
            </a:r>
            <a:endParaRPr lang="ar-SA" sz="3200" b="0" dirty="0">
              <a:solidFill>
                <a:srgbClr val="232323"/>
              </a:solidFill>
              <a:effectLst/>
            </a:endParaRPr>
          </a:p>
          <a:p>
            <a:br>
              <a:rPr lang="ar-SA" sz="3200" dirty="0">
                <a:solidFill>
                  <a:srgbClr val="232323"/>
                </a:solidFill>
              </a:rPr>
            </a:br>
            <a:endParaRPr lang="fr-CA" sz="3200" dirty="0">
              <a:solidFill>
                <a:srgbClr val="232323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5EC0D7A-D479-44BD-B792-180F4BECE9DC}"/>
              </a:ext>
            </a:extLst>
          </p:cNvPr>
          <p:cNvSpPr txBox="1"/>
          <p:nvPr/>
        </p:nvSpPr>
        <p:spPr>
          <a:xfrm>
            <a:off x="3880520" y="1275606"/>
            <a:ext cx="4806280" cy="2095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ar-SA" sz="3600" b="1" i="0" u="none" strike="noStrike" dirty="0">
                <a:solidFill>
                  <a:srgbClr val="FA862D"/>
                </a:solidFill>
                <a:effectLst/>
                <a:latin typeface="Arial" panose="020B0604020202020204" pitchFamily="34" charset="0"/>
              </a:rPr>
              <a:t>شروط تسمية المتغيرات:</a:t>
            </a:r>
            <a:endParaRPr lang="ar-SA" b="0" dirty="0">
              <a:effectLst/>
            </a:endParaRPr>
          </a:p>
          <a:p>
            <a:pPr algn="r" rtl="1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SA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أن تتكون من حروف انجليزية وأرقام ورمز(_) فقط .</a:t>
            </a:r>
            <a:endParaRPr lang="ar-SA" sz="1800" b="1" i="0" u="none" strike="noStrike" dirty="0">
              <a:solidFill>
                <a:srgbClr val="000000"/>
              </a:solidFill>
              <a:effectLst/>
              <a:latin typeface="Gill Sans"/>
            </a:endParaRPr>
          </a:p>
          <a:p>
            <a:pPr algn="r" rtl="1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SA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لا يحتوي على فراغات او أي رمز آخر . </a:t>
            </a:r>
            <a:endParaRPr lang="ar-SA" sz="1800" b="1" i="0" u="none" strike="noStrike" dirty="0">
              <a:solidFill>
                <a:srgbClr val="000000"/>
              </a:solidFill>
              <a:effectLst/>
              <a:latin typeface="Gill Sans"/>
            </a:endParaRPr>
          </a:p>
          <a:p>
            <a:pPr algn="r" rtl="1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SA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أن </a:t>
            </a:r>
            <a:r>
              <a:rPr lang="ar-SA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لاتبدأ</a:t>
            </a:r>
            <a:r>
              <a:rPr lang="ar-SA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برقم .</a:t>
            </a:r>
            <a:endParaRPr lang="ar-SA" sz="1800" b="1" i="0" u="none" strike="noStrike" dirty="0">
              <a:solidFill>
                <a:srgbClr val="000000"/>
              </a:solidFill>
              <a:effectLst/>
              <a:latin typeface="Gill Sans"/>
            </a:endParaRPr>
          </a:p>
          <a:p>
            <a:pPr algn="r" rtl="1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SA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أن لا تتجاوز التسمية ( 255 ) حرف.</a:t>
            </a:r>
            <a:endParaRPr lang="ar-SA" sz="1800" b="1" i="0" u="none" strike="noStrike" dirty="0">
              <a:solidFill>
                <a:srgbClr val="000000"/>
              </a:solidFill>
              <a:effectLst/>
              <a:latin typeface="Gill Sans"/>
            </a:endParaRPr>
          </a:p>
          <a:p>
            <a:pPr algn="r" rtl="1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SA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أن لا تكون محجوز للغة البرمجة.</a:t>
            </a:r>
            <a:endParaRPr lang="ar-SA" sz="1800" b="1" i="0" u="none" strike="noStrike" dirty="0">
              <a:solidFill>
                <a:srgbClr val="000000"/>
              </a:solidFill>
              <a:effectLst/>
              <a:latin typeface="Gill Sans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A7E9030-DB40-4DFB-96B3-096204E2EF97}"/>
              </a:ext>
            </a:extLst>
          </p:cNvPr>
          <p:cNvSpPr txBox="1"/>
          <p:nvPr/>
        </p:nvSpPr>
        <p:spPr>
          <a:xfrm>
            <a:off x="827584" y="3425564"/>
            <a:ext cx="273630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 M A A L                     </a:t>
            </a:r>
            <a:endParaRPr lang="pt-BR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pt-BR" b="0" dirty="0">
                <a:effectLst/>
              </a:rPr>
            </a:br>
            <a:r>
              <a:rPr lang="pt-BR" sz="1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2AMAAL                        </a:t>
            </a:r>
            <a:endParaRPr lang="pt-BR" b="0" dirty="0">
              <a:effectLst/>
            </a:endParaRPr>
          </a:p>
          <a:p>
            <a:pPr rtl="1">
              <a:spcBef>
                <a:spcPts val="0"/>
              </a:spcBef>
              <a:spcAft>
                <a:spcPts val="0"/>
              </a:spcAft>
            </a:pPr>
            <a:br>
              <a:rPr lang="pt-BR" b="0" dirty="0">
                <a:effectLst/>
              </a:rPr>
            </a:br>
            <a:r>
              <a:rPr lang="pt-BR" sz="20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2?!@AMAAL            </a:t>
            </a:r>
            <a:endParaRPr lang="pt-BR" b="0" dirty="0">
              <a:effectLst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04B6573-3490-46D2-B275-C106C6AEC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9862"/>
            <a:ext cx="8286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57E7AF7D-B502-45C3-AE18-FF15C2EB1387}"/>
              </a:ext>
            </a:extLst>
          </p:cNvPr>
          <p:cNvSpPr txBox="1"/>
          <p:nvPr/>
        </p:nvSpPr>
        <p:spPr>
          <a:xfrm>
            <a:off x="3225441" y="3690660"/>
            <a:ext cx="50909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ما سبب عدم صحة ان تكون الاسماء التالية متغيرات؟</a:t>
            </a:r>
            <a:endParaRPr lang="ar-SA" sz="2800" b="0" dirty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br>
              <a:rPr lang="ar-SA" sz="2800" dirty="0">
                <a:solidFill>
                  <a:schemeClr val="bg2">
                    <a:lumMod val="50000"/>
                  </a:schemeClr>
                </a:solidFill>
              </a:rPr>
            </a:b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4" descr="Bitmoji Image">
            <a:extLst>
              <a:ext uri="{FF2B5EF4-FFF2-40B4-BE49-F238E27FC236}">
                <a16:creationId xmlns:a16="http://schemas.microsoft.com/office/drawing/2014/main" id="{F5C1C8B8-9A1F-4010-AEF1-25DFC7EAD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56" y="3637525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786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4E09070-B7DA-4DE7-987F-E19765142C40}"/>
              </a:ext>
            </a:extLst>
          </p:cNvPr>
          <p:cNvSpPr txBox="1"/>
          <p:nvPr/>
        </p:nvSpPr>
        <p:spPr>
          <a:xfrm>
            <a:off x="4143120" y="1202144"/>
            <a:ext cx="4572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800" b="1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رتبي أولوية تنفيذ العمليات الحسابية كما درسته سابقا ؟</a:t>
            </a:r>
            <a:endParaRPr lang="en-US" sz="2800" b="1" dirty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br>
              <a:rPr lang="en-US" sz="2800" b="1" dirty="0">
                <a:solidFill>
                  <a:schemeClr val="bg2">
                    <a:lumMod val="50000"/>
                  </a:schemeClr>
                </a:solidFill>
              </a:rPr>
            </a:b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235564-CBD4-4B46-9594-64706692D0E1}"/>
              </a:ext>
            </a:extLst>
          </p:cNvPr>
          <p:cNvSpPr txBox="1">
            <a:spLocks/>
          </p:cNvSpPr>
          <p:nvPr/>
        </p:nvSpPr>
        <p:spPr>
          <a:xfrm>
            <a:off x="457200" y="68311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3200" b="1" i="0" u="none" strike="noStrike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العمليات الحسابية والمنطقية في برنامج </a:t>
            </a:r>
            <a:r>
              <a:rPr lang="en-US" sz="3200" b="1" i="0" u="none" strike="noStrike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NSB</a:t>
            </a:r>
            <a:endParaRPr lang="ar-SA" sz="3200" b="0">
              <a:solidFill>
                <a:srgbClr val="232323"/>
              </a:solidFill>
              <a:effectLst/>
            </a:endParaRPr>
          </a:p>
          <a:p>
            <a:br>
              <a:rPr lang="ar-SA" sz="3200">
                <a:solidFill>
                  <a:srgbClr val="232323"/>
                </a:solidFill>
              </a:rPr>
            </a:br>
            <a:endParaRPr lang="fr-CA" sz="3200" dirty="0">
              <a:solidFill>
                <a:srgbClr val="232323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23D1875-69DE-430E-B55F-266BF5ED726F}"/>
              </a:ext>
            </a:extLst>
          </p:cNvPr>
          <p:cNvSpPr txBox="1"/>
          <p:nvPr/>
        </p:nvSpPr>
        <p:spPr>
          <a:xfrm>
            <a:off x="428880" y="2110085"/>
            <a:ext cx="5292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4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الأقواس / الأس / الضرب والقسمة / الجمع والطرح </a:t>
            </a:r>
            <a:endParaRPr lang="ar-SA" sz="2400" b="0" dirty="0">
              <a:solidFill>
                <a:srgbClr val="232323"/>
              </a:solidFill>
              <a:effectLst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6D8354D-0DCB-47D6-8F91-50B1B3A77FB1}"/>
              </a:ext>
            </a:extLst>
          </p:cNvPr>
          <p:cNvSpPr txBox="1"/>
          <p:nvPr/>
        </p:nvSpPr>
        <p:spPr>
          <a:xfrm>
            <a:off x="3779912" y="2833360"/>
            <a:ext cx="4572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232323"/>
                </a:solidFill>
                <a:latin typeface="Arial" panose="020B0604020202020204" pitchFamily="34" charset="0"/>
              </a:rPr>
              <a:t>ما </a:t>
            </a:r>
            <a:r>
              <a:rPr lang="ar-SA" sz="18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نتيجة تنفيذ العملية التالية بجهاز الحاسب ؟</a:t>
            </a:r>
            <a:endParaRPr lang="ar-SA" b="0" dirty="0">
              <a:solidFill>
                <a:srgbClr val="232323"/>
              </a:solidFill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M= 2*(3-1)^2/4</a:t>
            </a:r>
            <a:endParaRPr lang="en-US" b="0" dirty="0">
              <a:solidFill>
                <a:srgbClr val="232323"/>
              </a:solidFill>
              <a:effectLst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F89977E-BE8E-4E84-B4F4-354F99210365}"/>
              </a:ext>
            </a:extLst>
          </p:cNvPr>
          <p:cNvSpPr txBox="1"/>
          <p:nvPr/>
        </p:nvSpPr>
        <p:spPr>
          <a:xfrm>
            <a:off x="179512" y="3028991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M= 2*(3-1)^2/4</a:t>
            </a:r>
            <a:endParaRPr lang="en-US" sz="2400" b="0" dirty="0"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FF33CC"/>
                </a:solidFill>
                <a:effectLst/>
                <a:latin typeface="Arial" panose="020B0604020202020204" pitchFamily="34" charset="0"/>
              </a:rPr>
              <a:t>M= 2*2^2/4</a:t>
            </a:r>
            <a:endParaRPr lang="en-US" sz="2400" b="0" dirty="0"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296C7D"/>
                </a:solidFill>
                <a:effectLst/>
                <a:latin typeface="Arial" panose="020B0604020202020204" pitchFamily="34" charset="0"/>
              </a:rPr>
              <a:t>M=2*4/4</a:t>
            </a:r>
            <a:endParaRPr lang="en-US" sz="2400" b="0" dirty="0"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FEB80A"/>
                </a:solidFill>
                <a:effectLst/>
                <a:latin typeface="Arial" panose="020B0604020202020204" pitchFamily="34" charset="0"/>
              </a:rPr>
              <a:t>M=8/4</a:t>
            </a:r>
            <a:endParaRPr lang="en-US" sz="2400" b="0" dirty="0"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C32D2E"/>
                </a:solidFill>
                <a:effectLst/>
                <a:latin typeface="Arial" panose="020B0604020202020204" pitchFamily="34" charset="0"/>
              </a:rPr>
              <a:t>M=2</a:t>
            </a:r>
            <a:endParaRPr lang="en-US" sz="2400" b="0" dirty="0">
              <a:effectLst/>
            </a:endParaRPr>
          </a:p>
        </p:txBody>
      </p:sp>
      <p:pic>
        <p:nvPicPr>
          <p:cNvPr id="13" name="Picture 4" descr="Bitmoji Image">
            <a:extLst>
              <a:ext uri="{FF2B5EF4-FFF2-40B4-BE49-F238E27FC236}">
                <a16:creationId xmlns:a16="http://schemas.microsoft.com/office/drawing/2014/main" id="{FA157739-C87D-4F5A-82AD-7EDF3D764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92" y="318560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790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DB999-23D9-4CE8-81EC-7714431DFBAF}"/>
              </a:ext>
            </a:extLst>
          </p:cNvPr>
          <p:cNvSpPr txBox="1">
            <a:spLocks/>
          </p:cNvSpPr>
          <p:nvPr/>
        </p:nvSpPr>
        <p:spPr>
          <a:xfrm>
            <a:off x="457200" y="68311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3200" b="1" i="0" u="none" strike="noStrike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العمليات الحسابية والمنطقية في برنامج </a:t>
            </a:r>
            <a:r>
              <a:rPr lang="en-US" sz="3200" b="1" i="0" u="none" strike="noStrike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NSB</a:t>
            </a:r>
            <a:endParaRPr lang="ar-SA" sz="3200" b="0">
              <a:solidFill>
                <a:srgbClr val="232323"/>
              </a:solidFill>
              <a:effectLst/>
            </a:endParaRPr>
          </a:p>
          <a:p>
            <a:br>
              <a:rPr lang="ar-SA" sz="3200">
                <a:solidFill>
                  <a:srgbClr val="232323"/>
                </a:solidFill>
              </a:rPr>
            </a:br>
            <a:endParaRPr lang="fr-CA" sz="3200" dirty="0">
              <a:solidFill>
                <a:srgbClr val="232323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B16B2DD-E473-469A-9A8B-A61AC1C13F41}"/>
              </a:ext>
            </a:extLst>
          </p:cNvPr>
          <p:cNvSpPr txBox="1"/>
          <p:nvPr/>
        </p:nvSpPr>
        <p:spPr>
          <a:xfrm>
            <a:off x="5536704" y="1419622"/>
            <a:ext cx="31500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ما هو ناتج عمليات المقارنة المنطقية في برنامج </a:t>
            </a:r>
            <a:r>
              <a:rPr lang="en-US" sz="2400" b="1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NSB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72C38C1-109A-4FD1-A834-E2FE3667AFC4}"/>
              </a:ext>
            </a:extLst>
          </p:cNvPr>
          <p:cNvSpPr txBox="1"/>
          <p:nvPr/>
        </p:nvSpPr>
        <p:spPr>
          <a:xfrm>
            <a:off x="3923928" y="2869057"/>
            <a:ext cx="4572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4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ما نتيجة تنفيذ العمليات التالية ؟</a:t>
            </a:r>
            <a:br>
              <a:rPr lang="ar-SA" sz="2400" b="0" dirty="0">
                <a:solidFill>
                  <a:schemeClr val="tx1">
                    <a:lumMod val="50000"/>
                  </a:schemeClr>
                </a:solidFill>
                <a:effectLst/>
              </a:rPr>
            </a:br>
            <a:r>
              <a:rPr lang="ar-SA" sz="24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5-4 &gt; 2*3</a:t>
            </a:r>
            <a:endParaRPr lang="ar-SA" sz="2400" b="0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3C4202C-A848-4C61-9217-5B759ACFAB79}"/>
              </a:ext>
            </a:extLst>
          </p:cNvPr>
          <p:cNvSpPr txBox="1"/>
          <p:nvPr/>
        </p:nvSpPr>
        <p:spPr>
          <a:xfrm>
            <a:off x="964704" y="1604921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2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إما </a:t>
            </a:r>
            <a:r>
              <a:rPr lang="en-US" sz="32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F  </a:t>
            </a:r>
            <a:r>
              <a:rPr lang="ar-SA" sz="32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او </a:t>
            </a:r>
            <a:r>
              <a:rPr lang="en-US" sz="32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T</a:t>
            </a: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E14E468-AB68-416D-88E9-6213DD87CC00}"/>
              </a:ext>
            </a:extLst>
          </p:cNvPr>
          <p:cNvSpPr txBox="1"/>
          <p:nvPr/>
        </p:nvSpPr>
        <p:spPr>
          <a:xfrm>
            <a:off x="964704" y="2571750"/>
            <a:ext cx="30243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ar-SA" sz="3200" b="0" dirty="0">
                <a:solidFill>
                  <a:srgbClr val="C00000"/>
                </a:solidFill>
                <a:effectLst/>
              </a:rPr>
            </a:br>
            <a:r>
              <a:rPr lang="ar-SA" sz="3200" b="1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1 &gt; 6</a:t>
            </a:r>
            <a:endParaRPr lang="ar-SA" sz="3200" b="0" dirty="0">
              <a:solidFill>
                <a:srgbClr val="C00000"/>
              </a:solidFill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ar-SA" sz="3200" b="0" dirty="0">
                <a:solidFill>
                  <a:srgbClr val="C00000"/>
                </a:solidFill>
                <a:effectLst/>
              </a:rPr>
            </a:br>
            <a:r>
              <a:rPr lang="en-US" sz="3200" b="1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F</a:t>
            </a:r>
            <a:endParaRPr lang="en-US" sz="3200" b="0" dirty="0">
              <a:solidFill>
                <a:srgbClr val="C00000"/>
              </a:solidFill>
              <a:effectLst/>
            </a:endParaRPr>
          </a:p>
          <a:p>
            <a:br>
              <a:rPr lang="en-US" sz="3200" dirty="0">
                <a:solidFill>
                  <a:srgbClr val="C00000"/>
                </a:solidFill>
              </a:rPr>
            </a:b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4" name="Picture 4" descr="Bitmoji Image">
            <a:extLst>
              <a:ext uri="{FF2B5EF4-FFF2-40B4-BE49-F238E27FC236}">
                <a16:creationId xmlns:a16="http://schemas.microsoft.com/office/drawing/2014/main" id="{66BB881C-1468-4D72-89B5-56E1C26C2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090" y="3284555"/>
            <a:ext cx="1304872" cy="1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444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17197-BF89-4F3B-BD65-D3C176BB7EB3}"/>
              </a:ext>
            </a:extLst>
          </p:cNvPr>
          <p:cNvSpPr txBox="1">
            <a:spLocks/>
          </p:cNvSpPr>
          <p:nvPr/>
        </p:nvSpPr>
        <p:spPr>
          <a:xfrm>
            <a:off x="457200" y="68311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32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أدوات البرمجة في برنامج </a:t>
            </a:r>
            <a:r>
              <a:rPr lang="en-US" sz="32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NSB</a:t>
            </a:r>
            <a:endParaRPr lang="ar-SA" sz="3200" b="0" dirty="0">
              <a:solidFill>
                <a:srgbClr val="232323"/>
              </a:solidFill>
              <a:effectLst/>
            </a:endParaRPr>
          </a:p>
          <a:p>
            <a:br>
              <a:rPr lang="ar-SA" sz="3200" dirty="0">
                <a:solidFill>
                  <a:srgbClr val="232323"/>
                </a:solidFill>
              </a:rPr>
            </a:br>
            <a:endParaRPr lang="fr-CA" sz="3200" dirty="0">
              <a:solidFill>
                <a:srgbClr val="232323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1D1B82C-7507-428B-808F-BA634DCB78BE}"/>
              </a:ext>
            </a:extLst>
          </p:cNvPr>
          <p:cNvSpPr txBox="1"/>
          <p:nvPr/>
        </p:nvSpPr>
        <p:spPr>
          <a:xfrm>
            <a:off x="1556792" y="2508741"/>
            <a:ext cx="60304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https://forms.office.com/Pages/ResponsePage.aspx?id=u1uHtnHzDUiroSlyzgQsK_445e4OChFHq5rFzLX5tfJURFIwN0dYUTg3VlgyQUlSRldRUTA1Vkw1WC4u</a:t>
            </a:r>
            <a:endParaRPr lang="ar-SA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FB69C4-FC60-4141-A537-FCDF056ADD91}"/>
              </a:ext>
            </a:extLst>
          </p:cNvPr>
          <p:cNvSpPr txBox="1">
            <a:spLocks/>
          </p:cNvSpPr>
          <p:nvPr/>
        </p:nvSpPr>
        <p:spPr>
          <a:xfrm>
            <a:off x="457200" y="18070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32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أدوات البرمجة في برنامج </a:t>
            </a:r>
            <a:r>
              <a:rPr lang="en-US" sz="3200" b="1" i="0" u="none" strike="noStrike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NSB</a:t>
            </a:r>
            <a:endParaRPr lang="ar-SA" sz="3200" b="0" dirty="0">
              <a:solidFill>
                <a:srgbClr val="232323"/>
              </a:solidFill>
              <a:effectLst/>
            </a:endParaRPr>
          </a:p>
          <a:p>
            <a:br>
              <a:rPr lang="ar-SA" sz="3200" dirty="0">
                <a:solidFill>
                  <a:srgbClr val="232323"/>
                </a:solidFill>
              </a:rPr>
            </a:br>
            <a:endParaRPr lang="fr-CA" sz="3200" dirty="0">
              <a:solidFill>
                <a:srgbClr val="232323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D434ADC-2D3E-4A33-AF20-B591A7658E6A}"/>
              </a:ext>
            </a:extLst>
          </p:cNvPr>
          <p:cNvSpPr txBox="1"/>
          <p:nvPr/>
        </p:nvSpPr>
        <p:spPr>
          <a:xfrm>
            <a:off x="4114800" y="1203598"/>
            <a:ext cx="4572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4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من خلال الرابط التالي استنتجي الأدوات البرمجية الموجودة مع وظيفة كل منها</a:t>
            </a:r>
            <a:endParaRPr lang="ar-SA" sz="2400" b="0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pic>
        <p:nvPicPr>
          <p:cNvPr id="7" name="Picture 4" descr="Bitmoji Image">
            <a:extLst>
              <a:ext uri="{FF2B5EF4-FFF2-40B4-BE49-F238E27FC236}">
                <a16:creationId xmlns:a16="http://schemas.microsoft.com/office/drawing/2014/main" id="{F4EC1227-FF2D-4F63-AED3-FF5EAA3B3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311">
            <a:off x="-12052" y="2940269"/>
            <a:ext cx="1967483" cy="196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589494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عنصر نائب للمحتوى 5">
            <a:extLst>
              <a:ext uri="{FF2B5EF4-FFF2-40B4-BE49-F238E27FC236}">
                <a16:creationId xmlns:a16="http://schemas.microsoft.com/office/drawing/2014/main" id="{3EA358D7-C483-4B46-8669-4D8E946B1B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743110"/>
              </p:ext>
            </p:extLst>
          </p:nvPr>
        </p:nvGraphicFramePr>
        <p:xfrm>
          <a:off x="323528" y="154651"/>
          <a:ext cx="8640960" cy="1797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FB01079-CFCD-4ED2-B3DE-D76978085599}"/>
              </a:ext>
            </a:extLst>
          </p:cNvPr>
          <p:cNvSpPr/>
          <p:nvPr/>
        </p:nvSpPr>
        <p:spPr>
          <a:xfrm>
            <a:off x="6444208" y="2000338"/>
            <a:ext cx="252028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1600" b="1" dirty="0">
                <a:solidFill>
                  <a:srgbClr val="232323"/>
                </a:solidFill>
              </a:rPr>
              <a:t>أداة مربع النص </a:t>
            </a:r>
            <a:r>
              <a:rPr lang="en-US" sz="1600" b="1" dirty="0">
                <a:solidFill>
                  <a:srgbClr val="232323"/>
                </a:solidFill>
              </a:rPr>
              <a:t>Textbox</a:t>
            </a:r>
            <a:r>
              <a:rPr lang="ar-SA" sz="1600" b="1" dirty="0">
                <a:solidFill>
                  <a:srgbClr val="232323"/>
                </a:solidFill>
              </a:rPr>
              <a:t> </a:t>
            </a:r>
            <a:endParaRPr lang="en-US" sz="1600" dirty="0">
              <a:solidFill>
                <a:srgbClr val="232323"/>
              </a:solidFill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A0AFEFC4-8577-499D-B6F3-A958A78CDD54}"/>
              </a:ext>
            </a:extLst>
          </p:cNvPr>
          <p:cNvSpPr/>
          <p:nvPr/>
        </p:nvSpPr>
        <p:spPr>
          <a:xfrm>
            <a:off x="6444208" y="2747399"/>
            <a:ext cx="2520280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1600" b="1" dirty="0">
                <a:solidFill>
                  <a:schemeClr val="tx1">
                    <a:lumMod val="50000"/>
                  </a:schemeClr>
                </a:solidFill>
              </a:rPr>
              <a:t>أداة مربع الاختيار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checkbox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CCF3D7D1-48B8-4A13-A90F-A74CEFD13F18}"/>
              </a:ext>
            </a:extLst>
          </p:cNvPr>
          <p:cNvSpPr/>
          <p:nvPr/>
        </p:nvSpPr>
        <p:spPr>
          <a:xfrm>
            <a:off x="6497255" y="4244886"/>
            <a:ext cx="2520280" cy="6480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1600" b="1" dirty="0">
                <a:solidFill>
                  <a:schemeClr val="tx1">
                    <a:lumMod val="50000"/>
                  </a:schemeClr>
                </a:solidFill>
              </a:rPr>
              <a:t>أداة القائمة المنسدلة أو الاختيار (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select</a:t>
            </a:r>
            <a:r>
              <a:rPr lang="ar-SA" sz="1600" b="1" dirty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080E484E-8BA8-4ED0-B980-1DB95BB0BCF7}"/>
              </a:ext>
            </a:extLst>
          </p:cNvPr>
          <p:cNvSpPr/>
          <p:nvPr/>
        </p:nvSpPr>
        <p:spPr>
          <a:xfrm>
            <a:off x="6497255" y="3518884"/>
            <a:ext cx="252028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1600" b="1" dirty="0">
                <a:solidFill>
                  <a:schemeClr val="tx1">
                    <a:lumMod val="50000"/>
                  </a:schemeClr>
                </a:solidFill>
              </a:rPr>
              <a:t>أداة القائمة (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List</a:t>
            </a:r>
            <a:r>
              <a:rPr lang="ar-SA" sz="1600" b="1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algn="ctr" rtl="1"/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A23745B1-A75D-45D5-8CA0-D122EA0A2C18}"/>
              </a:ext>
            </a:extLst>
          </p:cNvPr>
          <p:cNvSpPr/>
          <p:nvPr/>
        </p:nvSpPr>
        <p:spPr>
          <a:xfrm>
            <a:off x="179513" y="2000338"/>
            <a:ext cx="252028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1600" b="1" dirty="0">
                <a:solidFill>
                  <a:srgbClr val="232323"/>
                </a:solidFill>
              </a:rPr>
              <a:t>أداة مربع النص </a:t>
            </a:r>
            <a:r>
              <a:rPr lang="en-US" sz="1600" b="1" dirty="0">
                <a:solidFill>
                  <a:srgbClr val="232323"/>
                </a:solidFill>
              </a:rPr>
              <a:t>Textbox</a:t>
            </a:r>
            <a:r>
              <a:rPr lang="ar-SA" sz="1600" b="1" dirty="0">
                <a:solidFill>
                  <a:srgbClr val="232323"/>
                </a:solidFill>
              </a:rPr>
              <a:t> </a:t>
            </a:r>
            <a:endParaRPr lang="en-US" sz="1600" dirty="0">
              <a:solidFill>
                <a:srgbClr val="232323"/>
              </a:solidFill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12731897-E954-4A11-BCC4-D4347D7D1112}"/>
              </a:ext>
            </a:extLst>
          </p:cNvPr>
          <p:cNvSpPr/>
          <p:nvPr/>
        </p:nvSpPr>
        <p:spPr>
          <a:xfrm>
            <a:off x="179512" y="2747399"/>
            <a:ext cx="2520280" cy="648072"/>
          </a:xfrm>
          <a:prstGeom prst="roundRect">
            <a:avLst/>
          </a:prstGeom>
          <a:solidFill>
            <a:srgbClr val="AD9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1600" b="1" dirty="0">
                <a:solidFill>
                  <a:schemeClr val="tx1">
                    <a:lumMod val="50000"/>
                  </a:schemeClr>
                </a:solidFill>
              </a:rPr>
              <a:t> أداة التسمية (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label</a:t>
            </a:r>
            <a:r>
              <a:rPr lang="ar-SA" sz="1600" b="1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2436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F35D48BC-7B70-43C5-92BF-662F6610BE3A}"/>
              </a:ext>
            </a:extLst>
          </p:cNvPr>
          <p:cNvSpPr txBox="1"/>
          <p:nvPr/>
        </p:nvSpPr>
        <p:spPr>
          <a:xfrm>
            <a:off x="2422980" y="1563638"/>
            <a:ext cx="65162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3600" b="1" dirty="0" err="1">
                <a:solidFill>
                  <a:srgbClr val="B32200"/>
                </a:solidFill>
              </a:rPr>
              <a:t>من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خلال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منصة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مدرستي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:  </a:t>
            </a:r>
            <a:endParaRPr lang="ar-SA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احرصي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مشاهدة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الاثراءات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تم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ارسال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الواجب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منصة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مدرستي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A017508-249B-4CEC-812C-1D2E6E49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443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4DB16D-7BFC-4F96-915C-1A43ED0EA98B}"/>
              </a:ext>
            </a:extLst>
          </p:cNvPr>
          <p:cNvSpPr txBox="1">
            <a:spLocks/>
          </p:cNvSpPr>
          <p:nvPr/>
        </p:nvSpPr>
        <p:spPr>
          <a:xfrm>
            <a:off x="755576" y="3263423"/>
            <a:ext cx="7981057" cy="1024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اهلا بالمبدعات أساس نهضة الوطن </a:t>
            </a:r>
            <a:endParaRPr lang="en-US" b="1" dirty="0"/>
          </a:p>
        </p:txBody>
      </p:sp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712D348-A708-46E8-A982-0C649163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7214"/>
            <a:ext cx="2831579" cy="283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94;p24">
            <a:extLst>
              <a:ext uri="{FF2B5EF4-FFF2-40B4-BE49-F238E27FC236}">
                <a16:creationId xmlns:a16="http://schemas.microsoft.com/office/drawing/2014/main" id="{08B77ED5-F601-45FF-A1BB-ECEC7C9199F5}"/>
              </a:ext>
            </a:extLst>
          </p:cNvPr>
          <p:cNvSpPr txBox="1">
            <a:spLocks/>
          </p:cNvSpPr>
          <p:nvPr/>
        </p:nvSpPr>
        <p:spPr>
          <a:xfrm>
            <a:off x="2815804" y="702209"/>
            <a:ext cx="5992837" cy="307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7000"/>
            </a:pPr>
            <a:r>
              <a:rPr lang="ar-SA" sz="4800" b="1" dirty="0">
                <a:solidFill>
                  <a:srgbClr val="FFCC00"/>
                </a:solidFill>
              </a:rPr>
              <a:t>اهلا وسهلا بكن في</a:t>
            </a:r>
            <a:br>
              <a:rPr lang="ar-SA" sz="4800" dirty="0"/>
            </a:br>
            <a:r>
              <a:rPr lang="ar-SA" sz="4800" dirty="0"/>
              <a:t> (</a:t>
            </a:r>
            <a:r>
              <a:rPr lang="ar-SA" sz="4800" dirty="0">
                <a:solidFill>
                  <a:srgbClr val="0070C0"/>
                </a:solidFill>
              </a:rPr>
              <a:t>الحصة الافتراضية لمادة الحاسب وتقنية المعلومات 2</a:t>
            </a:r>
            <a:r>
              <a:rPr lang="ar-SA" sz="4800" dirty="0"/>
              <a:t>)</a:t>
            </a:r>
          </a:p>
        </p:txBody>
      </p:sp>
      <p:sp>
        <p:nvSpPr>
          <p:cNvPr id="5" name="Google Shape;295;p24">
            <a:extLst>
              <a:ext uri="{FF2B5EF4-FFF2-40B4-BE49-F238E27FC236}">
                <a16:creationId xmlns:a16="http://schemas.microsoft.com/office/drawing/2014/main" id="{56BCD682-A74D-4766-A7A2-E9A5667A2EEB}"/>
              </a:ext>
            </a:extLst>
          </p:cNvPr>
          <p:cNvSpPr txBox="1">
            <a:spLocks/>
          </p:cNvSpPr>
          <p:nvPr/>
        </p:nvSpPr>
        <p:spPr>
          <a:xfrm>
            <a:off x="150392" y="3929024"/>
            <a:ext cx="2664296" cy="1024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المعلمة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SzPts val="1900"/>
              <a:buFont typeface="Arial" panose="020B0604020202020204" pitchFamily="34" charset="0"/>
              <a:buNone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مشاعل </a:t>
            </a:r>
            <a:r>
              <a:rPr lang="ar-SA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النجراني</a:t>
            </a:r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3370703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11669-790A-4B02-8427-DC852C6CC61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076056" y="1587258"/>
            <a:ext cx="417510" cy="417509"/>
          </a:xfrm>
        </p:spPr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1D908-653B-4567-89BF-48863CFBFCB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964D9-4F32-4619-9018-9A9949B09ED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24F069-2E1F-49AD-BE3C-02275A13B40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fr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9836A5-DE97-4C17-B6A4-C253BA8E1EC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fr-CA" dirty="0"/>
          </a:p>
        </p:txBody>
      </p:sp>
      <p:sp>
        <p:nvSpPr>
          <p:cNvPr id="13" name="عنوان 3">
            <a:extLst>
              <a:ext uri="{FF2B5EF4-FFF2-40B4-BE49-F238E27FC236}">
                <a16:creationId xmlns:a16="http://schemas.microsoft.com/office/drawing/2014/main" id="{B5BEDD57-926F-4C23-B5DC-8C1200C53E77}"/>
              </a:ext>
            </a:extLst>
          </p:cNvPr>
          <p:cNvSpPr txBox="1">
            <a:spLocks/>
          </p:cNvSpPr>
          <p:nvPr/>
        </p:nvSpPr>
        <p:spPr>
          <a:xfrm>
            <a:off x="302840" y="2110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/>
              <a:t>القوانين الصفية الالكترونية  </a:t>
            </a:r>
            <a:endParaRPr lang="en-US" b="1" dirty="0"/>
          </a:p>
        </p:txBody>
      </p:sp>
      <p:pic>
        <p:nvPicPr>
          <p:cNvPr id="27" name="Picture 2" descr="learning from home">
            <a:extLst>
              <a:ext uri="{FF2B5EF4-FFF2-40B4-BE49-F238E27FC236}">
                <a16:creationId xmlns:a16="http://schemas.microsoft.com/office/drawing/2014/main" id="{CA5D1066-0B27-46A1-9B2C-45FC1DDC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4546"/>
            <a:ext cx="2543547" cy="16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F7CC14-6CDD-45EA-B1E0-5A08E514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17785"/>
          <a:stretch/>
        </p:blipFill>
        <p:spPr>
          <a:xfrm>
            <a:off x="8244408" y="1469153"/>
            <a:ext cx="576064" cy="2736304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FC13ED-116B-41FE-9659-E287B497BAEF}"/>
              </a:ext>
            </a:extLst>
          </p:cNvPr>
          <p:cNvSpPr/>
          <p:nvPr/>
        </p:nvSpPr>
        <p:spPr>
          <a:xfrm>
            <a:off x="5004048" y="1203598"/>
            <a:ext cx="576064" cy="30018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8F6F0F8-0220-4DFD-B862-22DC41B9CCA1}"/>
              </a:ext>
            </a:extLst>
          </p:cNvPr>
          <p:cNvSpPr txBox="1"/>
          <p:nvPr/>
        </p:nvSpPr>
        <p:spPr>
          <a:xfrm>
            <a:off x="3505111" y="1621587"/>
            <a:ext cx="476427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التأكد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من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اغلاق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الكاميرا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والمايك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احضار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كتاب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الطالب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مع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القلم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رفع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اليد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أثناء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المشاركة</a:t>
            </a:r>
            <a:r>
              <a:rPr lang="en-US" sz="2400" b="1" dirty="0">
                <a:solidFill>
                  <a:srgbClr val="232323"/>
                </a:solidFill>
              </a:rPr>
              <a:t> </a:t>
            </a:r>
            <a:r>
              <a:rPr lang="en-US" sz="2400" b="1" dirty="0" err="1">
                <a:solidFill>
                  <a:srgbClr val="232323"/>
                </a:solidFill>
              </a:rPr>
              <a:t>والتفاعل</a:t>
            </a:r>
            <a:endParaRPr lang="en-US" sz="2400" b="1" dirty="0">
              <a:solidFill>
                <a:srgbClr val="232323"/>
              </a:solidFill>
            </a:endParaRPr>
          </a:p>
          <a:p>
            <a:pPr algn="r" rtl="1"/>
            <a:endParaRPr lang="ar-SA" sz="800" b="1" dirty="0">
              <a:solidFill>
                <a:srgbClr val="232323"/>
              </a:solidFill>
            </a:endParaRPr>
          </a:p>
          <a:p>
            <a:pPr algn="r" rtl="1"/>
            <a:r>
              <a:rPr lang="en-US" sz="2400" b="1" dirty="0" err="1">
                <a:solidFill>
                  <a:srgbClr val="232323"/>
                </a:solidFill>
              </a:rPr>
              <a:t>الانتباه</a:t>
            </a:r>
            <a:r>
              <a:rPr lang="en-US" sz="2400" b="1" dirty="0">
                <a:solidFill>
                  <a:srgbClr val="232323"/>
                </a:solidFill>
              </a:rPr>
              <a:t> –</a:t>
            </a:r>
            <a:r>
              <a:rPr lang="en-US" sz="2400" b="1" dirty="0" err="1">
                <a:solidFill>
                  <a:srgbClr val="232323"/>
                </a:solidFill>
              </a:rPr>
              <a:t>الالتزام</a:t>
            </a:r>
            <a:r>
              <a:rPr lang="en-US" sz="2400" b="1" dirty="0">
                <a:solidFill>
                  <a:srgbClr val="232323"/>
                </a:solidFill>
              </a:rPr>
              <a:t> – </a:t>
            </a:r>
            <a:r>
              <a:rPr lang="en-US" sz="2400" b="1" dirty="0" err="1">
                <a:solidFill>
                  <a:srgbClr val="232323"/>
                </a:solidFill>
              </a:rPr>
              <a:t>التعاون</a:t>
            </a:r>
            <a:endParaRPr lang="en-US" sz="2400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264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E2CDE03-5B3E-430C-8741-1A74C1153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0" t="27605" r="19578" b="12166"/>
          <a:stretch/>
        </p:blipFill>
        <p:spPr>
          <a:xfrm>
            <a:off x="107504" y="1059582"/>
            <a:ext cx="5796644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عنصر نائب للنص 2">
            <a:extLst>
              <a:ext uri="{FF2B5EF4-FFF2-40B4-BE49-F238E27FC236}">
                <a16:creationId xmlns:a16="http://schemas.microsoft.com/office/drawing/2014/main" id="{DCC0D758-55AB-433D-A91E-6B2A83C13778}"/>
              </a:ext>
            </a:extLst>
          </p:cNvPr>
          <p:cNvSpPr txBox="1">
            <a:spLocks/>
          </p:cNvSpPr>
          <p:nvPr/>
        </p:nvSpPr>
        <p:spPr>
          <a:xfrm>
            <a:off x="413538" y="195486"/>
            <a:ext cx="2592288" cy="552628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>
                    <a:lumMod val="75000"/>
                  </a:schemeClr>
                </a:solidFill>
              </a:rPr>
              <a:t>نشاط الكلمات المتقاطعة </a:t>
            </a:r>
            <a:endParaRPr lang="en-US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905B458-867A-4CBD-8422-7964F20F206D}"/>
              </a:ext>
            </a:extLst>
          </p:cNvPr>
          <p:cNvSpPr/>
          <p:nvPr/>
        </p:nvSpPr>
        <p:spPr>
          <a:xfrm>
            <a:off x="6012160" y="123478"/>
            <a:ext cx="3024336" cy="48965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b="1" dirty="0">
                <a:solidFill>
                  <a:srgbClr val="232323"/>
                </a:solidFill>
                <a:cs typeface="+mj-cs"/>
              </a:rPr>
              <a:t>1- نظام تشغيل يتميز بقوته واستقراره.</a:t>
            </a:r>
          </a:p>
          <a:p>
            <a:pPr algn="ctr"/>
            <a:r>
              <a:rPr lang="ar-SA" sz="1600" b="1" dirty="0">
                <a:solidFill>
                  <a:srgbClr val="232323"/>
                </a:solidFill>
                <a:cs typeface="+mj-cs"/>
              </a:rPr>
              <a:t>2- امر تعريف المتغيرات في </a:t>
            </a:r>
          </a:p>
          <a:p>
            <a:pPr algn="ctr"/>
            <a:r>
              <a:rPr lang="en-US" sz="1600" b="1" dirty="0">
                <a:solidFill>
                  <a:srgbClr val="232323"/>
                </a:solidFill>
                <a:cs typeface="+mj-cs"/>
              </a:rPr>
              <a:t>NSB</a:t>
            </a:r>
            <a:endParaRPr lang="ar-SA" sz="1600" b="1" dirty="0">
              <a:solidFill>
                <a:srgbClr val="232323"/>
              </a:solidFill>
              <a:cs typeface="+mj-cs"/>
            </a:endParaRPr>
          </a:p>
          <a:p>
            <a:pPr algn="ctr"/>
            <a:r>
              <a:rPr lang="ar-SA" sz="1600" b="1" dirty="0">
                <a:solidFill>
                  <a:srgbClr val="232323"/>
                </a:solidFill>
                <a:cs typeface="+mj-cs"/>
              </a:rPr>
              <a:t>3- المتجر الخاص بنظام اندرويد.</a:t>
            </a:r>
          </a:p>
          <a:p>
            <a:pPr algn="ctr"/>
            <a:r>
              <a:rPr lang="ar-SA" sz="1600" b="1" dirty="0">
                <a:solidFill>
                  <a:srgbClr val="232323"/>
                </a:solidFill>
                <a:cs typeface="+mj-cs"/>
              </a:rPr>
              <a:t>4-من لغات البرمجة الخاصة في تصميم تطبيقات الأجهزة الذكية .</a:t>
            </a:r>
          </a:p>
          <a:p>
            <a:pPr algn="ctr"/>
            <a:r>
              <a:rPr lang="ar-SA" sz="1600" b="1" dirty="0">
                <a:solidFill>
                  <a:srgbClr val="232323"/>
                </a:solidFill>
                <a:cs typeface="+mj-cs"/>
              </a:rPr>
              <a:t>5- من البرامج التجارية لبناء تطبيقات الأجهزة الذكية .</a:t>
            </a:r>
          </a:p>
          <a:p>
            <a:pPr algn="ctr"/>
            <a:r>
              <a:rPr lang="ar-SA" sz="1600" b="1" dirty="0">
                <a:solidFill>
                  <a:srgbClr val="232323"/>
                </a:solidFill>
                <a:cs typeface="+mj-cs"/>
              </a:rPr>
              <a:t>6- نظام تشغيل يتميز بالأداء العالي لكونه نظام مفتوح المصدر.</a:t>
            </a:r>
          </a:p>
          <a:p>
            <a:pPr algn="ctr"/>
            <a:r>
              <a:rPr lang="ar-SA" sz="1600" b="1" dirty="0">
                <a:solidFill>
                  <a:srgbClr val="232323"/>
                </a:solidFill>
                <a:cs typeface="+mj-cs"/>
              </a:rPr>
              <a:t>7-من أدوات ادخال البيانات تتيح للمستخدم الاختيار بين مجموعة من الخيارات. </a:t>
            </a:r>
          </a:p>
          <a:p>
            <a:pPr algn="ctr"/>
            <a:r>
              <a:rPr lang="ar-SA" sz="1600" b="1" dirty="0">
                <a:solidFill>
                  <a:srgbClr val="232323"/>
                </a:solidFill>
                <a:cs typeface="+mj-cs"/>
              </a:rPr>
              <a:t>8-من الاوامر الاساسية في البرمجة تستخدم لاتخاذ قرارات مختلفة على حسب شرط معين </a:t>
            </a:r>
          </a:p>
          <a:p>
            <a:pPr algn="ctr"/>
            <a:r>
              <a:rPr lang="ar-SA" sz="1600" b="1" dirty="0">
                <a:solidFill>
                  <a:srgbClr val="232323"/>
                </a:solidFill>
                <a:cs typeface="+mj-cs"/>
              </a:rPr>
              <a:t>9- من برامج بناء التطبيقات الذكية التي تعمل بنظام الاندرويد وتستخدم لغات البرمجة في كتابة الجمل البرمجية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DAD95E14-7541-4603-A528-ED9CACB6A161}"/>
              </a:ext>
            </a:extLst>
          </p:cNvPr>
          <p:cNvCxnSpPr>
            <a:cxnSpLocks/>
          </p:cNvCxnSpPr>
          <p:nvPr/>
        </p:nvCxnSpPr>
        <p:spPr>
          <a:xfrm>
            <a:off x="413538" y="3147814"/>
            <a:ext cx="41584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60DE1D34-418A-4545-A3A1-8CC446322B49}"/>
              </a:ext>
            </a:extLst>
          </p:cNvPr>
          <p:cNvCxnSpPr/>
          <p:nvPr/>
        </p:nvCxnSpPr>
        <p:spPr>
          <a:xfrm>
            <a:off x="413538" y="1923678"/>
            <a:ext cx="52385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B9886EA7-C7B8-4894-A0ED-7A473E7F900B}"/>
              </a:ext>
            </a:extLst>
          </p:cNvPr>
          <p:cNvCxnSpPr/>
          <p:nvPr/>
        </p:nvCxnSpPr>
        <p:spPr>
          <a:xfrm>
            <a:off x="5076056" y="2571750"/>
            <a:ext cx="0" cy="11521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B58987A5-5CFB-4F36-9911-C8CBD6EA641B}"/>
              </a:ext>
            </a:extLst>
          </p:cNvPr>
          <p:cNvCxnSpPr/>
          <p:nvPr/>
        </p:nvCxnSpPr>
        <p:spPr>
          <a:xfrm>
            <a:off x="5580112" y="2571750"/>
            <a:ext cx="0" cy="122413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8C9B2AF1-FE41-472B-A8FA-628918A6DAFF}"/>
              </a:ext>
            </a:extLst>
          </p:cNvPr>
          <p:cNvCxnSpPr/>
          <p:nvPr/>
        </p:nvCxnSpPr>
        <p:spPr>
          <a:xfrm>
            <a:off x="4355976" y="1419622"/>
            <a:ext cx="12961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DB97622D-ACA7-4B5B-874E-BA565E4AD640}"/>
              </a:ext>
            </a:extLst>
          </p:cNvPr>
          <p:cNvCxnSpPr/>
          <p:nvPr/>
        </p:nvCxnSpPr>
        <p:spPr>
          <a:xfrm>
            <a:off x="467544" y="1347614"/>
            <a:ext cx="33843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926B432A-79EC-4E71-AD08-9B896A9CB5EC}"/>
              </a:ext>
            </a:extLst>
          </p:cNvPr>
          <p:cNvCxnSpPr>
            <a:cxnSpLocks/>
          </p:cNvCxnSpPr>
          <p:nvPr/>
        </p:nvCxnSpPr>
        <p:spPr>
          <a:xfrm>
            <a:off x="413538" y="4299942"/>
            <a:ext cx="45905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A62FE5C8-290C-47C9-851C-CCE401A0D332}"/>
              </a:ext>
            </a:extLst>
          </p:cNvPr>
          <p:cNvCxnSpPr>
            <a:cxnSpLocks/>
          </p:cNvCxnSpPr>
          <p:nvPr/>
        </p:nvCxnSpPr>
        <p:spPr>
          <a:xfrm>
            <a:off x="3707904" y="2549262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2F123854-B292-4D7F-9633-D11755D9A863}"/>
              </a:ext>
            </a:extLst>
          </p:cNvPr>
          <p:cNvCxnSpPr>
            <a:cxnSpLocks/>
          </p:cNvCxnSpPr>
          <p:nvPr/>
        </p:nvCxnSpPr>
        <p:spPr>
          <a:xfrm>
            <a:off x="467544" y="3795886"/>
            <a:ext cx="33843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961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DE97-BD58-4BC2-9F27-D8D75D57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981"/>
            <a:ext cx="8229600" cy="857250"/>
          </a:xfrm>
        </p:spPr>
        <p:txBody>
          <a:bodyPr/>
          <a:lstStyle/>
          <a:p>
            <a:r>
              <a:rPr lang="ar-SA" b="1" dirty="0">
                <a:solidFill>
                  <a:srgbClr val="232323"/>
                </a:solidFill>
              </a:rPr>
              <a:t>ماذا سنتعلم اليوم 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DE2B4-2D42-4EAB-9DF5-56A040C127D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ar-SA" dirty="0"/>
              <a:t>مفهوم الأجهزة الذكية 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54D9C-6B39-4478-B55E-60ECBB610A7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E100E-8286-42C8-8AC4-098652527BD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ar-SA" dirty="0"/>
              <a:t>أنواع الأجهزة الذكية 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9AE0F8-1592-4480-A0A4-72BA2D54B55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C261F5-A0C3-4CA3-A822-948C3FD3FC9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ar-SA" dirty="0"/>
              <a:t>أنظمة تشغيل الأجهزة الذكية </a:t>
            </a:r>
            <a:endParaRPr lang="fr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BD4738-0BC8-4ACE-8DBD-A5CA3508A41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402DC4-5009-4B6A-89E2-4C077E5C2CA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18" name="عنصر نائب للنص 17">
            <a:extLst>
              <a:ext uri="{FF2B5EF4-FFF2-40B4-BE49-F238E27FC236}">
                <a16:creationId xmlns:a16="http://schemas.microsoft.com/office/drawing/2014/main" id="{78E34222-A930-459A-9A69-890AFC8AE1A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A528F29B-E122-43E2-86E9-2A39DEC19757}"/>
              </a:ext>
            </a:extLst>
          </p:cNvPr>
          <p:cNvSpPr/>
          <p:nvPr/>
        </p:nvSpPr>
        <p:spPr>
          <a:xfrm>
            <a:off x="1115616" y="3297964"/>
            <a:ext cx="6624736" cy="17177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AADCFCD1-6133-4A7C-B43D-691F651C8EDA}"/>
              </a:ext>
            </a:extLst>
          </p:cNvPr>
          <p:cNvCxnSpPr/>
          <p:nvPr/>
        </p:nvCxnSpPr>
        <p:spPr>
          <a:xfrm flipH="1">
            <a:off x="2771800" y="995785"/>
            <a:ext cx="3744416" cy="13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221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ن خلال استراتيجية جدول التعلم اكملي الجدول التالي حول ( حماية تطبيقات الانترنت)…">
            <a:extLst>
              <a:ext uri="{FF2B5EF4-FFF2-40B4-BE49-F238E27FC236}">
                <a16:creationId xmlns:a16="http://schemas.microsoft.com/office/drawing/2014/main" id="{9C29AC50-737B-458A-AC40-FA7DE49DFA3C}"/>
              </a:ext>
            </a:extLst>
          </p:cNvPr>
          <p:cNvSpPr txBox="1">
            <a:spLocks/>
          </p:cNvSpPr>
          <p:nvPr/>
        </p:nvSpPr>
        <p:spPr>
          <a:xfrm>
            <a:off x="539552" y="361268"/>
            <a:ext cx="8229600" cy="85725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lang="ar-SA" sz="2400" b="1" dirty="0">
                <a:latin typeface="Geeza Pro Bold"/>
                <a:ea typeface="Geeza Pro Bold"/>
                <a:cs typeface="Geeza Pro Bold"/>
                <a:sym typeface="Geeza Pro Bold"/>
              </a:rPr>
              <a:t>من خلال استراتيجية جدول التعلم اكملي الجدول التالي حول </a:t>
            </a:r>
            <a:br>
              <a:rPr lang="ar-SA" sz="2400" b="1" dirty="0">
                <a:latin typeface="Geeza Pro Bold"/>
                <a:ea typeface="Geeza Pro Bold"/>
                <a:cs typeface="Geeza Pro Bold"/>
                <a:sym typeface="Geeza Pro Bold"/>
              </a:rPr>
            </a:b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Geeza Pro Bold"/>
                <a:ea typeface="Geeza Pro Bold"/>
                <a:cs typeface="Geeza Pro Bold"/>
                <a:sym typeface="Geeza Pro Bold"/>
              </a:rPr>
              <a:t>( تقنية وبرمجة الأجهزة الذكية )</a:t>
            </a:r>
            <a:r>
              <a:rPr lang="ar-SA" sz="2400" b="1" dirty="0">
                <a:latin typeface="Geeza Pro Bold"/>
                <a:ea typeface="Geeza Pro Bold"/>
                <a:cs typeface="Geeza Pro Bold"/>
                <a:sym typeface="Geeza Pro Bold"/>
              </a:rPr>
              <a:t> </a:t>
            </a:r>
          </a:p>
          <a:p>
            <a:pPr defTabSz="154292">
              <a:defRPr sz="4608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lang="ar-SA" sz="2400" b="1" dirty="0">
                <a:latin typeface="Geeza Pro Bold"/>
                <a:ea typeface="Geeza Pro Bold"/>
                <a:cs typeface="Geeza Pro Bold"/>
                <a:sym typeface="Geeza Pro Bold"/>
              </a:rPr>
              <a:t>لتحديد أهداف الدرس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19730DF-9E74-49E0-89EA-28ACE6A9BD7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AE1A4DAE-5821-49A7-9ECA-18F42D3A47B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F7E46A39-2F33-4E04-A653-B4DE35305F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DA6A179F-61D6-4F0B-AC0B-C0CADF3850C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8CE8D71F-BF93-4F7A-A1FE-73EEECA5B17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969A0F8-DE11-4189-8FAF-D9D7C27342F0}"/>
              </a:ext>
            </a:extLst>
          </p:cNvPr>
          <p:cNvSpPr/>
          <p:nvPr/>
        </p:nvSpPr>
        <p:spPr>
          <a:xfrm>
            <a:off x="5076056" y="1419622"/>
            <a:ext cx="648072" cy="29523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الجدول">
            <a:extLst>
              <a:ext uri="{FF2B5EF4-FFF2-40B4-BE49-F238E27FC236}">
                <a16:creationId xmlns:a16="http://schemas.microsoft.com/office/drawing/2014/main" id="{D1B21924-9F23-41E7-BFFC-13007B7B75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649691"/>
              </p:ext>
            </p:extLst>
          </p:nvPr>
        </p:nvGraphicFramePr>
        <p:xfrm>
          <a:off x="5076057" y="1592476"/>
          <a:ext cx="3824652" cy="2497680"/>
        </p:xfrm>
        <a:graphic>
          <a:graphicData uri="http://schemas.openxmlformats.org/drawingml/2006/table">
            <a:tbl>
              <a:tblPr rtl="1" firstRow="1">
                <a:tableStyleId>{8799B23B-EC83-4686-B30A-512413B5E67A}</a:tableStyleId>
              </a:tblPr>
              <a:tblGrid>
                <a:gridCol w="1274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782">
                <a:tc>
                  <a:txBody>
                    <a:bodyPr/>
                    <a:lstStyle/>
                    <a:p>
                      <a:pPr algn="ctr" defTabSz="914400" rtl="0"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 err="1">
                          <a:solidFill>
                            <a:srgbClr val="282A2F"/>
                          </a:solidFill>
                          <a:sym typeface="Geeza Pro Bold"/>
                        </a:rPr>
                        <a:t>ماذا</a:t>
                      </a:r>
                      <a:r>
                        <a:rPr sz="1500" dirty="0">
                          <a:solidFill>
                            <a:srgbClr val="282A2F"/>
                          </a:solidFill>
                          <a:sym typeface="Geeza Pro Bold"/>
                        </a:rPr>
                        <a:t> </a:t>
                      </a:r>
                      <a:r>
                        <a:rPr sz="1500" dirty="0" err="1">
                          <a:solidFill>
                            <a:srgbClr val="282A2F"/>
                          </a:solidFill>
                          <a:sym typeface="Geeza Pro Bold"/>
                        </a:rPr>
                        <a:t>اعرف</a:t>
                      </a:r>
                      <a:r>
                        <a:rPr sz="1500" dirty="0">
                          <a:solidFill>
                            <a:srgbClr val="282A2F"/>
                          </a:solidFill>
                          <a:sym typeface="Geeza Pro Bold"/>
                        </a:rPr>
                        <a:t> ؟</a:t>
                      </a:r>
                      <a:endParaRPr sz="1500" dirty="0">
                        <a:solidFill>
                          <a:srgbClr val="282A2F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algn="ctr" defTabSz="914400" rtl="0"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282A2F"/>
                          </a:solidFill>
                          <a:sym typeface="Geeza Pro Bold"/>
                        </a:rPr>
                        <a:t>ماذا اريد ان اعرف؟</a:t>
                      </a:r>
                      <a:endParaRPr sz="1500">
                        <a:solidFill>
                          <a:srgbClr val="282A2F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algn="ctr" defTabSz="914400" rtl="0"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282A2F"/>
                          </a:solidFill>
                          <a:sym typeface="Geeza Pro Bold"/>
                        </a:rPr>
                        <a:t>ماذا تعلمت اليوم</a:t>
                      </a:r>
                      <a:endParaRPr sz="1500">
                        <a:solidFill>
                          <a:srgbClr val="282A2F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26789" marR="26789" marT="26789" marB="2678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4898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95400" algn="l"/>
                        </a:tabLst>
                        <a:defRPr sz="2600"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endParaRPr sz="1400" dirty="0"/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95400" algn="l"/>
                        </a:tabLst>
                        <a:defRPr sz="2600"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endParaRPr sz="1400"/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95400" algn="l"/>
                        </a:tabLst>
                        <a:defRPr sz="2600"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endParaRPr sz="1400" dirty="0"/>
                    </a:p>
                  </a:txBody>
                  <a:tcPr marL="26789" marR="26789" marT="26789" marB="2678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9175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DE97-BD58-4BC2-9F27-D8D75D57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981"/>
            <a:ext cx="8229600" cy="857250"/>
          </a:xfrm>
        </p:spPr>
        <p:txBody>
          <a:bodyPr/>
          <a:lstStyle/>
          <a:p>
            <a:r>
              <a:rPr lang="ar-SA" b="1" dirty="0">
                <a:solidFill>
                  <a:srgbClr val="232323"/>
                </a:solidFill>
              </a:rPr>
              <a:t>ماذا سنتعلم اليوم </a:t>
            </a:r>
            <a:endParaRPr lang="fr-CA" b="1" dirty="0">
              <a:solidFill>
                <a:srgbClr val="23232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DE2B4-2D42-4EAB-9DF5-56A040C127D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ar-SA" dirty="0"/>
              <a:t>بعض أوامر البرمجة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54D9C-6B39-4478-B55E-60ECBB610A7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E100E-8286-42C8-8AC4-098652527BD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ar-SA" dirty="0"/>
              <a:t>الدوال البرمجية</a:t>
            </a:r>
            <a:endParaRPr lang="fr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9AE0F8-1592-4480-A0A4-72BA2D54B55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C261F5-A0C3-4CA3-A822-948C3FD3FC9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ar-SA" dirty="0"/>
              <a:t>الوسائط المتعددة</a:t>
            </a:r>
            <a:endParaRPr lang="fr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BD4738-0BC8-4ACE-8DBD-A5CA3508A41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402DC4-5009-4B6A-89E2-4C077E5C2CA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18" name="عنصر نائب للنص 17">
            <a:extLst>
              <a:ext uri="{FF2B5EF4-FFF2-40B4-BE49-F238E27FC236}">
                <a16:creationId xmlns:a16="http://schemas.microsoft.com/office/drawing/2014/main" id="{78E34222-A930-459A-9A69-890AFC8AE1A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A528F29B-E122-43E2-86E9-2A39DEC19757}"/>
              </a:ext>
            </a:extLst>
          </p:cNvPr>
          <p:cNvSpPr/>
          <p:nvPr/>
        </p:nvSpPr>
        <p:spPr>
          <a:xfrm>
            <a:off x="1115616" y="4563226"/>
            <a:ext cx="6624736" cy="4524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AADCFCD1-6133-4A7C-B43D-691F651C8EDA}"/>
              </a:ext>
            </a:extLst>
          </p:cNvPr>
          <p:cNvCxnSpPr/>
          <p:nvPr/>
        </p:nvCxnSpPr>
        <p:spPr>
          <a:xfrm flipH="1">
            <a:off x="2771800" y="995785"/>
            <a:ext cx="3744416" cy="13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9D3F760-BDB1-4554-9F73-4A35440593F1}"/>
              </a:ext>
            </a:extLst>
          </p:cNvPr>
          <p:cNvSpPr txBox="1">
            <a:spLocks/>
          </p:cNvSpPr>
          <p:nvPr/>
        </p:nvSpPr>
        <p:spPr>
          <a:xfrm>
            <a:off x="2159732" y="3312785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/>
              <a:t>التعامل مع قواعد البيانات </a:t>
            </a:r>
            <a:endParaRPr lang="fr-CA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A323754-A638-4507-B73B-0F8AE725D5A4}"/>
              </a:ext>
            </a:extLst>
          </p:cNvPr>
          <p:cNvSpPr txBox="1">
            <a:spLocks/>
          </p:cNvSpPr>
          <p:nvPr/>
        </p:nvSpPr>
        <p:spPr>
          <a:xfrm>
            <a:off x="2411760" y="3969828"/>
            <a:ext cx="4824536" cy="452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/>
              <a:t>التعامل مع مواقع التواصل الاجتماعي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500839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BDD5D378-F257-4DDA-8AB4-A725A15A5219}"/>
              </a:ext>
            </a:extLst>
          </p:cNvPr>
          <p:cNvSpPr txBox="1"/>
          <p:nvPr/>
        </p:nvSpPr>
        <p:spPr>
          <a:xfrm>
            <a:off x="1030775" y="1156985"/>
            <a:ext cx="72362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schemeClr val="bg2">
                    <a:lumMod val="50000"/>
                  </a:schemeClr>
                </a:solidFill>
              </a:rPr>
              <a:t>بناء على دراستك السابقة </a:t>
            </a:r>
            <a:r>
              <a:rPr lang="ar-SA" sz="3600" b="1" dirty="0" err="1">
                <a:solidFill>
                  <a:schemeClr val="bg2">
                    <a:lumMod val="50000"/>
                  </a:schemeClr>
                </a:solidFill>
              </a:rPr>
              <a:t>بالفيجول</a:t>
            </a:r>
            <a:r>
              <a:rPr lang="ar-SA" sz="3600" b="1" dirty="0">
                <a:solidFill>
                  <a:schemeClr val="bg2">
                    <a:lumMod val="50000"/>
                  </a:schemeClr>
                </a:solidFill>
              </a:rPr>
              <a:t> بيسك قارني بين امري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inputbox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msgbox</a:t>
            </a:r>
            <a:r>
              <a:rPr lang="ar-SA" sz="3600" b="1" dirty="0">
                <a:solidFill>
                  <a:schemeClr val="bg2">
                    <a:lumMod val="50000"/>
                  </a:schemeClr>
                </a:solidFill>
              </a:rPr>
              <a:t>؟</a:t>
            </a:r>
            <a:endParaRPr lang="en-US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A0352FF-ABC2-41FC-B99F-DB2A5F678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37" t="52802" r="20863" b="23386"/>
          <a:stretch/>
        </p:blipFill>
        <p:spPr>
          <a:xfrm>
            <a:off x="4878459" y="2617272"/>
            <a:ext cx="3388612" cy="144016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991CEC0-019C-42CA-9BC1-3B9BBDC841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5" t="50000" r="56300" b="21986"/>
          <a:stretch/>
        </p:blipFill>
        <p:spPr>
          <a:xfrm>
            <a:off x="1691680" y="2676882"/>
            <a:ext cx="1584176" cy="1440160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CC97898D-3D9F-4BC4-AAEE-3AF259CF3535}"/>
              </a:ext>
            </a:extLst>
          </p:cNvPr>
          <p:cNvGrpSpPr/>
          <p:nvPr/>
        </p:nvGrpSpPr>
        <p:grpSpPr>
          <a:xfrm>
            <a:off x="420957" y="153524"/>
            <a:ext cx="8625613" cy="741000"/>
            <a:chOff x="7673" y="0"/>
            <a:chExt cx="8625613" cy="741000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1C47023A-38B3-44F4-81C9-63BFF2FD26A5}"/>
                </a:ext>
              </a:extLst>
            </p:cNvPr>
            <p:cNvSpPr/>
            <p:nvPr/>
          </p:nvSpPr>
          <p:spPr>
            <a:xfrm>
              <a:off x="7673" y="0"/>
              <a:ext cx="8625613" cy="741000"/>
            </a:xfrm>
            <a:prstGeom prst="rect">
              <a:avLst/>
            </a:prstGeom>
            <a:solidFill>
              <a:srgbClr val="FF4F5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56F6B63A-BAA6-4028-8F8B-713521C5DC10}"/>
                </a:ext>
              </a:extLst>
            </p:cNvPr>
            <p:cNvSpPr txBox="1"/>
            <p:nvPr/>
          </p:nvSpPr>
          <p:spPr>
            <a:xfrm>
              <a:off x="7673" y="0"/>
              <a:ext cx="8625613" cy="741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marL="0" lvl="0" indent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700" kern="1200" dirty="0">
                  <a:solidFill>
                    <a:srgbClr val="1A2E35"/>
                  </a:solidFill>
                </a:rPr>
                <a:t>بعض أوامر  البرمجة في </a:t>
              </a:r>
              <a:r>
                <a:rPr lang="en-US" sz="2700" kern="1200" dirty="0">
                  <a:solidFill>
                    <a:srgbClr val="1A2E35"/>
                  </a:solidFill>
                </a:rPr>
                <a:t>NSB</a:t>
              </a:r>
              <a:endParaRPr lang="ar-SA" sz="2700" kern="1200" dirty="0">
                <a:solidFill>
                  <a:srgbClr val="1A2E35"/>
                </a:solidFill>
              </a:endParaRPr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01A65D5-59E5-4ED2-8F1E-5820A1130D59}"/>
              </a:ext>
            </a:extLst>
          </p:cNvPr>
          <p:cNvSpPr txBox="1"/>
          <p:nvPr/>
        </p:nvSpPr>
        <p:spPr>
          <a:xfrm>
            <a:off x="4733763" y="427238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b="1" dirty="0">
                <a:solidFill>
                  <a:schemeClr val="accent2">
                    <a:lumMod val="75000"/>
                  </a:schemeClr>
                </a:solidFill>
              </a:rPr>
              <a:t>امر ادخال 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</a:rPr>
              <a:t>inputbox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077BD81-C291-4EEE-B3DD-BC9562881F4E}"/>
              </a:ext>
            </a:extLst>
          </p:cNvPr>
          <p:cNvSpPr txBox="1"/>
          <p:nvPr/>
        </p:nvSpPr>
        <p:spPr>
          <a:xfrm>
            <a:off x="323528" y="429994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b="1" dirty="0">
                <a:solidFill>
                  <a:schemeClr val="accent2">
                    <a:lumMod val="75000"/>
                  </a:schemeClr>
                </a:solidFill>
              </a:rPr>
              <a:t>امر اخراج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</a:rPr>
              <a:t>msgbox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4" descr="Bitmoji Image">
            <a:extLst>
              <a:ext uri="{FF2B5EF4-FFF2-40B4-BE49-F238E27FC236}">
                <a16:creationId xmlns:a16="http://schemas.microsoft.com/office/drawing/2014/main" id="{AA154DC8-60EB-4CBB-8E46-73A3307B6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7" y="1473383"/>
            <a:ext cx="878609" cy="87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39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D58D53-6A4C-4362-9C3F-9E4E4AF01F4E}"/>
              </a:ext>
            </a:extLst>
          </p:cNvPr>
          <p:cNvSpPr/>
          <p:nvPr/>
        </p:nvSpPr>
        <p:spPr>
          <a:xfrm>
            <a:off x="588850" y="2700750"/>
            <a:ext cx="7966300" cy="1937126"/>
          </a:xfrm>
          <a:prstGeom prst="rect">
            <a:avLst/>
          </a:prstGeom>
          <a:solidFill>
            <a:srgbClr val="363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96B015F-4ED1-47E9-8CBB-28E4BE9B3777}"/>
              </a:ext>
            </a:extLst>
          </p:cNvPr>
          <p:cNvSpPr txBox="1"/>
          <p:nvPr/>
        </p:nvSpPr>
        <p:spPr>
          <a:xfrm>
            <a:off x="611560" y="1275606"/>
            <a:ext cx="7560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2">
                    <a:lumMod val="50000"/>
                  </a:schemeClr>
                </a:solidFill>
              </a:rPr>
              <a:t>صنفي الاوامر التالية الى أوامر</a:t>
            </a:r>
          </a:p>
          <a:p>
            <a:pPr algn="ctr"/>
            <a:r>
              <a:rPr lang="ar-SA" sz="3200" b="1" dirty="0">
                <a:solidFill>
                  <a:schemeClr val="bg2">
                    <a:lumMod val="50000"/>
                  </a:schemeClr>
                </a:solidFill>
              </a:rPr>
              <a:t> ( إسناد -جمل شرطية - تكرار) </a:t>
            </a: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4CF32C1F-F936-40C6-A8CA-E431831ECC1A}"/>
              </a:ext>
            </a:extLst>
          </p:cNvPr>
          <p:cNvGrpSpPr/>
          <p:nvPr/>
        </p:nvGrpSpPr>
        <p:grpSpPr>
          <a:xfrm>
            <a:off x="420957" y="123379"/>
            <a:ext cx="8625613" cy="741000"/>
            <a:chOff x="7673" y="0"/>
            <a:chExt cx="8625613" cy="741000"/>
          </a:xfrm>
        </p:grpSpPr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E40D5935-7AD5-4AE1-9664-5B0FEADF76C0}"/>
                </a:ext>
              </a:extLst>
            </p:cNvPr>
            <p:cNvSpPr/>
            <p:nvPr/>
          </p:nvSpPr>
          <p:spPr>
            <a:xfrm>
              <a:off x="7673" y="0"/>
              <a:ext cx="8625613" cy="741000"/>
            </a:xfrm>
            <a:prstGeom prst="rect">
              <a:avLst/>
            </a:prstGeom>
            <a:solidFill>
              <a:srgbClr val="FF4F5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ABD8BF3A-D713-4465-AB07-0AAEFA57383D}"/>
                </a:ext>
              </a:extLst>
            </p:cNvPr>
            <p:cNvSpPr txBox="1"/>
            <p:nvPr/>
          </p:nvSpPr>
          <p:spPr>
            <a:xfrm>
              <a:off x="7673" y="0"/>
              <a:ext cx="8625613" cy="741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marL="0" lvl="0" indent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700" kern="1200" dirty="0">
                  <a:solidFill>
                    <a:srgbClr val="1A2E35"/>
                  </a:solidFill>
                </a:rPr>
                <a:t>بعض أوامر  البرمجة في </a:t>
              </a:r>
              <a:r>
                <a:rPr lang="en-US" sz="2700" kern="1200" dirty="0">
                  <a:solidFill>
                    <a:srgbClr val="1A2E35"/>
                  </a:solidFill>
                </a:rPr>
                <a:t>NSB</a:t>
              </a:r>
              <a:endParaRPr lang="ar-SA" sz="2700" kern="1200" dirty="0">
                <a:solidFill>
                  <a:srgbClr val="1A2E35"/>
                </a:solidFill>
              </a:endParaRP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2E3BBF1C-EF92-4F7F-BC84-827E7756F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4D5361"/>
              </a:clrFrom>
              <a:clrTo>
                <a:srgbClr val="4D5361">
                  <a:alpha val="0"/>
                </a:srgbClr>
              </a:clrTo>
            </a:clrChange>
          </a:blip>
          <a:srcRect l="18500" t="42997" r="60442" b="26188"/>
          <a:stretch/>
        </p:blipFill>
        <p:spPr>
          <a:xfrm>
            <a:off x="6318920" y="2733180"/>
            <a:ext cx="2236230" cy="183983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6EE9FE1-AF6C-4C49-B7BF-B1019A8154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71" t="42997" r="39272" b="26188"/>
          <a:stretch/>
        </p:blipFill>
        <p:spPr>
          <a:xfrm>
            <a:off x="611560" y="2733180"/>
            <a:ext cx="2315064" cy="190469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DDB7CEA-38D5-4F4B-B9EA-E29673F15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29" t="42997" r="17313" b="26188"/>
          <a:stretch/>
        </p:blipFill>
        <p:spPr>
          <a:xfrm>
            <a:off x="3457980" y="2700750"/>
            <a:ext cx="2315064" cy="1904696"/>
          </a:xfrm>
          <a:prstGeom prst="rect">
            <a:avLst/>
          </a:prstGeom>
        </p:spPr>
      </p:pic>
      <p:pic>
        <p:nvPicPr>
          <p:cNvPr id="12" name="Picture 4" descr="Bitmoji Image">
            <a:extLst>
              <a:ext uri="{FF2B5EF4-FFF2-40B4-BE49-F238E27FC236}">
                <a16:creationId xmlns:a16="http://schemas.microsoft.com/office/drawing/2014/main" id="{E4B79E9B-0C51-41A8-855C-21DF1158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81051"/>
            <a:ext cx="1271773" cy="127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051176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AFE1A3C0-EBEA-4DE1-B349-38E9B1302DDD}"/>
              </a:ext>
            </a:extLst>
          </p:cNvPr>
          <p:cNvSpPr txBox="1"/>
          <p:nvPr/>
        </p:nvSpPr>
        <p:spPr>
          <a:xfrm>
            <a:off x="-675034" y="136215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6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ل</a:t>
            </a:r>
            <a:r>
              <a:rPr lang="en-US" sz="36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/ </a:t>
            </a:r>
            <a:r>
              <a:rPr lang="en-US" sz="3600" b="1" i="0" u="none" strike="noStrike" dirty="0">
                <a:solidFill>
                  <a:srgbClr val="FF33CC"/>
                </a:solidFill>
                <a:effectLst/>
                <a:latin typeface="Arial" panose="020B0604020202020204" pitchFamily="34" charset="0"/>
              </a:rPr>
              <a:t>SELECT CASE</a:t>
            </a:r>
            <a:endParaRPr lang="en-US" sz="3600" dirty="0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06E361C2-3438-4DF8-A108-AF17A3612483}"/>
              </a:ext>
            </a:extLst>
          </p:cNvPr>
          <p:cNvGrpSpPr/>
          <p:nvPr/>
        </p:nvGrpSpPr>
        <p:grpSpPr>
          <a:xfrm>
            <a:off x="420957" y="93233"/>
            <a:ext cx="8625613" cy="741000"/>
            <a:chOff x="7673" y="0"/>
            <a:chExt cx="8625613" cy="741000"/>
          </a:xfrm>
        </p:grpSpPr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BE24C227-F329-430D-80DA-28DBA93E6C10}"/>
                </a:ext>
              </a:extLst>
            </p:cNvPr>
            <p:cNvSpPr/>
            <p:nvPr/>
          </p:nvSpPr>
          <p:spPr>
            <a:xfrm>
              <a:off x="7673" y="0"/>
              <a:ext cx="8625613" cy="741000"/>
            </a:xfrm>
            <a:prstGeom prst="rect">
              <a:avLst/>
            </a:prstGeom>
            <a:solidFill>
              <a:srgbClr val="FF4F5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4EF3DACD-F523-4446-A936-BF5D0C000E99}"/>
                </a:ext>
              </a:extLst>
            </p:cNvPr>
            <p:cNvSpPr txBox="1"/>
            <p:nvPr/>
          </p:nvSpPr>
          <p:spPr>
            <a:xfrm>
              <a:off x="7673" y="0"/>
              <a:ext cx="8625613" cy="741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marL="0" lvl="0" indent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700" b="1" kern="1200" dirty="0">
                  <a:solidFill>
                    <a:schemeClr val="tx1">
                      <a:lumMod val="50000"/>
                    </a:schemeClr>
                  </a:solidFill>
                </a:rPr>
                <a:t>بعض أوامر  البرمجة في </a:t>
              </a:r>
              <a:r>
                <a:rPr lang="en-US" sz="2700" b="1" kern="1200" dirty="0">
                  <a:solidFill>
                    <a:schemeClr val="tx1">
                      <a:lumMod val="50000"/>
                    </a:schemeClr>
                  </a:solidFill>
                </a:rPr>
                <a:t>NSB</a:t>
              </a:r>
              <a:endParaRPr lang="ar-SA" sz="2700" b="1" kern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7217E31-AF87-42BB-8BA5-6EE19F6F6BA7}"/>
              </a:ext>
            </a:extLst>
          </p:cNvPr>
          <p:cNvSpPr txBox="1"/>
          <p:nvPr/>
        </p:nvSpPr>
        <p:spPr>
          <a:xfrm>
            <a:off x="2627784" y="876696"/>
            <a:ext cx="3662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الجمل الشرطية 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43B9DF0-876D-4825-BB96-EC39A89EE9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0" t="38326" r="23226" b="24788"/>
          <a:stretch/>
        </p:blipFill>
        <p:spPr>
          <a:xfrm>
            <a:off x="420957" y="3828155"/>
            <a:ext cx="3168352" cy="1191966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9E763B5-CD71-47C2-8C71-9586D6E6F758}"/>
              </a:ext>
            </a:extLst>
          </p:cNvPr>
          <p:cNvSpPr txBox="1"/>
          <p:nvPr/>
        </p:nvSpPr>
        <p:spPr>
          <a:xfrm>
            <a:off x="3097712" y="130059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6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الجمل الشرطية </a:t>
            </a:r>
            <a:r>
              <a:rPr lang="en-US" sz="3600" b="1" i="0" u="none" strike="noStrike" dirty="0">
                <a:solidFill>
                  <a:srgbClr val="FF33CC"/>
                </a:solidFill>
                <a:effectLst/>
                <a:latin typeface="Arial" panose="020B0604020202020204" pitchFamily="34" charset="0"/>
              </a:rPr>
              <a:t>IF</a:t>
            </a:r>
            <a:r>
              <a:rPr lang="en-US" sz="36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endParaRPr lang="ar-SA" sz="3600" b="1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4F8CB24-03E0-4BC2-96E0-226016A046F1}"/>
              </a:ext>
            </a:extLst>
          </p:cNvPr>
          <p:cNvSpPr txBox="1"/>
          <p:nvPr/>
        </p:nvSpPr>
        <p:spPr>
          <a:xfrm>
            <a:off x="5530626" y="2390893"/>
            <a:ext cx="33123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1"/>
            <a:r>
              <a:rPr lang="en-US" sz="32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IF- Then-End IF</a:t>
            </a:r>
          </a:p>
          <a:p>
            <a:pPr algn="l" rtl="1"/>
            <a:r>
              <a:rPr lang="en-US" sz="32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IF-Then-E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lse</a:t>
            </a:r>
          </a:p>
          <a:p>
            <a:pPr algn="l" rtl="1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IF-Then-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ElseIF</a:t>
            </a:r>
            <a:r>
              <a:rPr lang="en-US" sz="3200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endParaRPr lang="ar-SA" sz="3200" b="1" i="0" u="none" strike="noStrike" dirty="0"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4309BBD-09B8-4325-ADAE-E962371F890D}"/>
              </a:ext>
            </a:extLst>
          </p:cNvPr>
          <p:cNvSpPr txBox="1"/>
          <p:nvPr/>
        </p:nvSpPr>
        <p:spPr>
          <a:xfrm>
            <a:off x="5838283" y="1886481"/>
            <a:ext cx="3662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accent4">
                    <a:lumMod val="50000"/>
                  </a:schemeClr>
                </a:solidFill>
              </a:rPr>
              <a:t>لها عدة صيغ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E4B32D1-8180-4436-AD45-CA19E1ED853C}"/>
              </a:ext>
            </a:extLst>
          </p:cNvPr>
          <p:cNvSpPr txBox="1"/>
          <p:nvPr/>
        </p:nvSpPr>
        <p:spPr>
          <a:xfrm>
            <a:off x="522910" y="1967072"/>
            <a:ext cx="36628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accent4">
                    <a:lumMod val="50000"/>
                  </a:schemeClr>
                </a:solidFill>
              </a:rPr>
              <a:t>تستخدم اذا كان هناك عدة </a:t>
            </a:r>
          </a:p>
          <a:p>
            <a:pPr algn="ctr"/>
            <a:r>
              <a:rPr lang="ar-SA" sz="2400" b="1" dirty="0">
                <a:solidFill>
                  <a:schemeClr val="accent4">
                    <a:lumMod val="50000"/>
                  </a:schemeClr>
                </a:solidFill>
              </a:rPr>
              <a:t>احتمالات للشرط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61430ED-4681-4051-9FF8-720889219813}"/>
              </a:ext>
            </a:extLst>
          </p:cNvPr>
          <p:cNvSpPr txBox="1"/>
          <p:nvPr/>
        </p:nvSpPr>
        <p:spPr>
          <a:xfrm>
            <a:off x="3699197" y="4112132"/>
            <a:ext cx="3662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2">
                    <a:lumMod val="50000"/>
                  </a:schemeClr>
                </a:solidFill>
              </a:rPr>
              <a:t>اكتشفي الخطأ البرمجي؟</a:t>
            </a: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4" descr="Bitmoji Image">
            <a:extLst>
              <a:ext uri="{FF2B5EF4-FFF2-40B4-BE49-F238E27FC236}">
                <a16:creationId xmlns:a16="http://schemas.microsoft.com/office/drawing/2014/main" id="{F62FFF31-9140-406B-81D7-A649D3851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91" y="3980583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764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B57FB4A-BC55-43F6-A40E-5672031113D7}"/>
              </a:ext>
            </a:extLst>
          </p:cNvPr>
          <p:cNvSpPr txBox="1"/>
          <p:nvPr/>
        </p:nvSpPr>
        <p:spPr>
          <a:xfrm>
            <a:off x="4211960" y="1707654"/>
            <a:ext cx="4572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en-US" sz="3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DO WHILE</a:t>
            </a:r>
            <a:endParaRPr lang="ar-SA" sz="3600" b="1" i="0" u="none" strike="noStrike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endParaRPr lang="ar-SA" sz="3600" b="1" i="0" u="none" strike="noStrike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en-US" sz="3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FOR NEXT</a:t>
            </a:r>
            <a:endParaRPr lang="ar-SA" sz="3600" b="1" i="0" u="none" strike="noStrike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endParaRPr lang="en-US" sz="3600" b="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3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المصفوفات</a:t>
            </a:r>
            <a:endParaRPr lang="en-US" sz="3600" b="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C172540-5666-4A3E-97F0-48F3C476BDF6}"/>
              </a:ext>
            </a:extLst>
          </p:cNvPr>
          <p:cNvGrpSpPr/>
          <p:nvPr/>
        </p:nvGrpSpPr>
        <p:grpSpPr>
          <a:xfrm>
            <a:off x="420957" y="93233"/>
            <a:ext cx="8625613" cy="741000"/>
            <a:chOff x="7673" y="0"/>
            <a:chExt cx="8625613" cy="741000"/>
          </a:xfrm>
        </p:grpSpPr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5AFBB9F8-38AB-4747-BF83-4B12EB987319}"/>
                </a:ext>
              </a:extLst>
            </p:cNvPr>
            <p:cNvSpPr/>
            <p:nvPr/>
          </p:nvSpPr>
          <p:spPr>
            <a:xfrm>
              <a:off x="7673" y="0"/>
              <a:ext cx="8625613" cy="741000"/>
            </a:xfrm>
            <a:prstGeom prst="rect">
              <a:avLst/>
            </a:prstGeom>
            <a:solidFill>
              <a:srgbClr val="FF4F5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CA94689D-51CD-4FBE-9F53-38747E934A7C}"/>
                </a:ext>
              </a:extLst>
            </p:cNvPr>
            <p:cNvSpPr txBox="1"/>
            <p:nvPr/>
          </p:nvSpPr>
          <p:spPr>
            <a:xfrm>
              <a:off x="7673" y="0"/>
              <a:ext cx="8625613" cy="741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marL="0" lvl="0" indent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700" b="1" kern="1200" dirty="0">
                  <a:solidFill>
                    <a:schemeClr val="tx1">
                      <a:lumMod val="50000"/>
                    </a:schemeClr>
                  </a:solidFill>
                </a:rPr>
                <a:t>بعض أوامر  البرمجة في </a:t>
              </a:r>
              <a:r>
                <a:rPr lang="en-US" sz="2700" b="1" kern="1200" dirty="0">
                  <a:solidFill>
                    <a:schemeClr val="tx1">
                      <a:lumMod val="50000"/>
                    </a:schemeClr>
                  </a:solidFill>
                </a:rPr>
                <a:t>NSB</a:t>
              </a:r>
              <a:endParaRPr lang="ar-SA" sz="2700" b="1" kern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6317E51-B9AB-4AE4-9EA8-9351A2EE1379}"/>
              </a:ext>
            </a:extLst>
          </p:cNvPr>
          <p:cNvSpPr txBox="1"/>
          <p:nvPr/>
        </p:nvSpPr>
        <p:spPr>
          <a:xfrm>
            <a:off x="876929" y="1082387"/>
            <a:ext cx="7907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002060"/>
                </a:solidFill>
              </a:rPr>
              <a:t>بناء على دراستك السابقة </a:t>
            </a:r>
            <a:r>
              <a:rPr lang="ar-SA" sz="2400" b="1" dirty="0" err="1">
                <a:solidFill>
                  <a:srgbClr val="002060"/>
                </a:solidFill>
              </a:rPr>
              <a:t>بالفيجول</a:t>
            </a:r>
            <a:r>
              <a:rPr lang="ar-SA" sz="2400" b="1" dirty="0">
                <a:solidFill>
                  <a:srgbClr val="002060"/>
                </a:solidFill>
              </a:rPr>
              <a:t> بيسك اربطي بين الامر البرمجي والمعنى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8DDCB99-BA7C-40AE-A5BC-0FB47ED7DADD}"/>
              </a:ext>
            </a:extLst>
          </p:cNvPr>
          <p:cNvSpPr txBox="1"/>
          <p:nvPr/>
        </p:nvSpPr>
        <p:spPr>
          <a:xfrm>
            <a:off x="452896" y="1707654"/>
            <a:ext cx="3312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solidFill>
                  <a:schemeClr val="tx1">
                    <a:lumMod val="75000"/>
                  </a:schemeClr>
                </a:solidFill>
              </a:rPr>
              <a:t>تكرار مجموعه من الأوامر بعدد </a:t>
            </a:r>
          </a:p>
          <a:p>
            <a:pPr algn="ctr" rtl="1"/>
            <a:r>
              <a:rPr lang="ar-SA" sz="2000" b="1" dirty="0">
                <a:solidFill>
                  <a:schemeClr val="tx1">
                    <a:lumMod val="75000"/>
                  </a:schemeClr>
                </a:solidFill>
              </a:rPr>
              <a:t>من المرات المحدد سابقا</a:t>
            </a:r>
            <a:endParaRPr lang="en-US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BD84182-F2D6-4345-B287-A52F6FE31A77}"/>
              </a:ext>
            </a:extLst>
          </p:cNvPr>
          <p:cNvSpPr txBox="1"/>
          <p:nvPr/>
        </p:nvSpPr>
        <p:spPr>
          <a:xfrm>
            <a:off x="457998" y="3986515"/>
            <a:ext cx="3312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solidFill>
                  <a:schemeClr val="tx1">
                    <a:lumMod val="75000"/>
                  </a:schemeClr>
                </a:solidFill>
              </a:rPr>
              <a:t>تكرار مجموعه من الأوامر طالما</a:t>
            </a:r>
          </a:p>
          <a:p>
            <a:pPr algn="ctr" rtl="1"/>
            <a:r>
              <a:rPr lang="ar-SA" sz="2000" b="1" dirty="0">
                <a:solidFill>
                  <a:schemeClr val="tx1">
                    <a:lumMod val="75000"/>
                  </a:schemeClr>
                </a:solidFill>
              </a:rPr>
              <a:t>ان الشرط صحيح </a:t>
            </a:r>
            <a:endParaRPr lang="en-US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F6B01D7-F278-42CD-ADB7-C11D57FDD351}"/>
              </a:ext>
            </a:extLst>
          </p:cNvPr>
          <p:cNvSpPr txBox="1"/>
          <p:nvPr/>
        </p:nvSpPr>
        <p:spPr>
          <a:xfrm>
            <a:off x="539552" y="2799642"/>
            <a:ext cx="3312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solidFill>
                  <a:schemeClr val="tx1">
                    <a:lumMod val="75000"/>
                  </a:schemeClr>
                </a:solidFill>
              </a:rPr>
              <a:t>تعريف مجموعة من المتغيرات لها نفس الاسم والنوع </a:t>
            </a: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65C1D83B-3B73-461B-9844-E7EAF0FC3E55}"/>
              </a:ext>
            </a:extLst>
          </p:cNvPr>
          <p:cNvCxnSpPr/>
          <p:nvPr/>
        </p:nvCxnSpPr>
        <p:spPr>
          <a:xfrm flipH="1">
            <a:off x="3563888" y="2061597"/>
            <a:ext cx="1656184" cy="199951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9CBFBA01-2855-4D19-B14A-DF237EA19071}"/>
              </a:ext>
            </a:extLst>
          </p:cNvPr>
          <p:cNvCxnSpPr>
            <a:cxnSpLocks/>
          </p:cNvCxnSpPr>
          <p:nvPr/>
        </p:nvCxnSpPr>
        <p:spPr>
          <a:xfrm flipH="1" flipV="1">
            <a:off x="3635896" y="3061355"/>
            <a:ext cx="1800200" cy="127910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59D71F3B-E8B8-4BA9-898D-4DB4B3F0519E}"/>
              </a:ext>
            </a:extLst>
          </p:cNvPr>
          <p:cNvCxnSpPr>
            <a:cxnSpLocks/>
          </p:cNvCxnSpPr>
          <p:nvPr/>
        </p:nvCxnSpPr>
        <p:spPr>
          <a:xfrm flipH="1" flipV="1">
            <a:off x="3499698" y="1905516"/>
            <a:ext cx="1800200" cy="127910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A8FBA45-A312-48E4-A5CC-3D247CFD7153}"/>
              </a:ext>
            </a:extLst>
          </p:cNvPr>
          <p:cNvSpPr txBox="1"/>
          <p:nvPr/>
        </p:nvSpPr>
        <p:spPr>
          <a:xfrm>
            <a:off x="457998" y="1707654"/>
            <a:ext cx="3312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solidFill>
                  <a:schemeClr val="tx1">
                    <a:lumMod val="75000"/>
                  </a:schemeClr>
                </a:solidFill>
              </a:rPr>
              <a:t>تكرار مجموعه من الأوامر بعدد </a:t>
            </a:r>
          </a:p>
          <a:p>
            <a:pPr algn="ctr" rtl="1"/>
            <a:r>
              <a:rPr lang="ar-SA" sz="2000" b="1" dirty="0">
                <a:solidFill>
                  <a:schemeClr val="tx1">
                    <a:lumMod val="75000"/>
                  </a:schemeClr>
                </a:solidFill>
              </a:rPr>
              <a:t>من المرات المحدد سابقا</a:t>
            </a:r>
            <a:endParaRPr lang="en-US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40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94D3E0A-569A-49D0-A918-0D9D1F62D002}"/>
              </a:ext>
            </a:extLst>
          </p:cNvPr>
          <p:cNvGrpSpPr/>
          <p:nvPr/>
        </p:nvGrpSpPr>
        <p:grpSpPr>
          <a:xfrm>
            <a:off x="420957" y="93233"/>
            <a:ext cx="8625613" cy="741000"/>
            <a:chOff x="7673" y="0"/>
            <a:chExt cx="8625613" cy="741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9432B542-F425-46EA-8644-57B4877542D3}"/>
                </a:ext>
              </a:extLst>
            </p:cNvPr>
            <p:cNvSpPr/>
            <p:nvPr/>
          </p:nvSpPr>
          <p:spPr>
            <a:xfrm>
              <a:off x="7673" y="0"/>
              <a:ext cx="8625613" cy="741000"/>
            </a:xfrm>
            <a:prstGeom prst="rect">
              <a:avLst/>
            </a:prstGeom>
            <a:solidFill>
              <a:srgbClr val="FF4F5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D822A5D1-8F67-43D0-B8B9-C675B65E772D}"/>
                </a:ext>
              </a:extLst>
            </p:cNvPr>
            <p:cNvSpPr txBox="1"/>
            <p:nvPr/>
          </p:nvSpPr>
          <p:spPr>
            <a:xfrm>
              <a:off x="7673" y="0"/>
              <a:ext cx="8625613" cy="741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marL="0" lvl="0" indent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700" b="1" kern="1200" dirty="0">
                  <a:solidFill>
                    <a:schemeClr val="tx1">
                      <a:lumMod val="50000"/>
                    </a:schemeClr>
                  </a:solidFill>
                </a:rPr>
                <a:t>بعض أوامر  البرمجة في </a:t>
              </a:r>
              <a:r>
                <a:rPr lang="en-US" sz="2700" b="1" kern="1200" dirty="0">
                  <a:solidFill>
                    <a:schemeClr val="tx1">
                      <a:lumMod val="50000"/>
                    </a:schemeClr>
                  </a:solidFill>
                </a:rPr>
                <a:t>NSB</a:t>
              </a:r>
              <a:endParaRPr lang="ar-SA" sz="2700" b="1" kern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7792ED7-D844-468F-9A6B-4D519A5F1493}"/>
              </a:ext>
            </a:extLst>
          </p:cNvPr>
          <p:cNvSpPr txBox="1"/>
          <p:nvPr/>
        </p:nvSpPr>
        <p:spPr>
          <a:xfrm>
            <a:off x="5868144" y="2643758"/>
            <a:ext cx="208823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endParaRPr lang="ar-SA" sz="2000" b="1" i="0" u="none" strike="noStrike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endParaRPr lang="en-US" sz="3600" b="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ar-SA" sz="3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المصفوفات</a:t>
            </a:r>
            <a:endParaRPr lang="en-US" sz="3600" b="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0F449E3-1CE2-4104-9B8C-3AD3850503EB}"/>
              </a:ext>
            </a:extLst>
          </p:cNvPr>
          <p:cNvSpPr txBox="1"/>
          <p:nvPr/>
        </p:nvSpPr>
        <p:spPr>
          <a:xfrm>
            <a:off x="876929" y="1082387"/>
            <a:ext cx="7907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002060"/>
                </a:solidFill>
              </a:rPr>
              <a:t>أوامر التكرار: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5E1551D-B79B-4B3C-AA6E-5633CD114CC6}"/>
              </a:ext>
            </a:extLst>
          </p:cNvPr>
          <p:cNvSpPr txBox="1"/>
          <p:nvPr/>
        </p:nvSpPr>
        <p:spPr>
          <a:xfrm>
            <a:off x="876929" y="1667780"/>
            <a:ext cx="18722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M&gt;10</a:t>
            </a:r>
          </a:p>
          <a:p>
            <a:pPr rtl="1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DO WHILE </a:t>
            </a:r>
          </a:p>
          <a:p>
            <a:pPr rtl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PRINT “hello”</a:t>
            </a:r>
          </a:p>
          <a:p>
            <a:pPr rtl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loop </a:t>
            </a:r>
            <a:endParaRPr lang="en-US" sz="2000" b="1" i="0" u="none" strike="noStrike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76BEB2D-2229-4206-8090-AC756BEDA509}"/>
              </a:ext>
            </a:extLst>
          </p:cNvPr>
          <p:cNvSpPr txBox="1"/>
          <p:nvPr/>
        </p:nvSpPr>
        <p:spPr>
          <a:xfrm>
            <a:off x="-684584" y="129844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DO WHILE</a:t>
            </a:r>
            <a:endParaRPr lang="ar-SA" sz="1800" b="1" i="0" u="none" strike="noStrike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B82E8E4-CC61-4421-87B6-8FEBF70533AE}"/>
              </a:ext>
            </a:extLst>
          </p:cNvPr>
          <p:cNvSpPr txBox="1"/>
          <p:nvPr/>
        </p:nvSpPr>
        <p:spPr>
          <a:xfrm>
            <a:off x="2799764" y="1320970"/>
            <a:ext cx="4913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FOR NEXT</a:t>
            </a:r>
            <a:endParaRPr lang="ar-SA" sz="1800" b="1" i="0" u="none" strike="noStrike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672A63-3F67-4B1A-8E6F-F830F7CE9FE5}"/>
              </a:ext>
            </a:extLst>
          </p:cNvPr>
          <p:cNvSpPr txBox="1"/>
          <p:nvPr/>
        </p:nvSpPr>
        <p:spPr>
          <a:xfrm>
            <a:off x="3895733" y="1855683"/>
            <a:ext cx="24482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FOR M=1 TO 10</a:t>
            </a:r>
          </a:p>
          <a:p>
            <a:pPr rtl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PRINT “hello”</a:t>
            </a:r>
          </a:p>
          <a:p>
            <a:pPr rtl="1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EXT</a:t>
            </a:r>
            <a:endParaRPr lang="en-US" sz="2000" b="1" i="0" u="none" strike="noStrike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8455EE7-29C2-4518-A5B9-A55013BB7E7C}"/>
              </a:ext>
            </a:extLst>
          </p:cNvPr>
          <p:cNvSpPr txBox="1"/>
          <p:nvPr/>
        </p:nvSpPr>
        <p:spPr>
          <a:xfrm>
            <a:off x="3797659" y="4117969"/>
            <a:ext cx="18722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DIM NAME(9)</a:t>
            </a:r>
            <a:endParaRPr lang="en-US" sz="2000" b="1" i="0" u="none" strike="noStrike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5A56702-2A6D-491E-8120-05428C1A2FF3}"/>
              </a:ext>
            </a:extLst>
          </p:cNvPr>
          <p:cNvSpPr txBox="1"/>
          <p:nvPr/>
        </p:nvSpPr>
        <p:spPr>
          <a:xfrm>
            <a:off x="2115178" y="3539266"/>
            <a:ext cx="4913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تعريف مصفوفة من 10 عناصر </a:t>
            </a:r>
            <a:endParaRPr lang="ar-SA" sz="1800" b="1" i="0" u="none" strike="noStrike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70130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12F1EDF-7CBC-42A2-9561-94BE27BC9B2C}"/>
              </a:ext>
            </a:extLst>
          </p:cNvPr>
          <p:cNvGrpSpPr/>
          <p:nvPr/>
        </p:nvGrpSpPr>
        <p:grpSpPr>
          <a:xfrm>
            <a:off x="420957" y="63088"/>
            <a:ext cx="8625613" cy="741000"/>
            <a:chOff x="7673" y="0"/>
            <a:chExt cx="8625613" cy="741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E6ECCE0D-4442-4BF8-8D1E-980B24BEA57D}"/>
                </a:ext>
              </a:extLst>
            </p:cNvPr>
            <p:cNvSpPr/>
            <p:nvPr/>
          </p:nvSpPr>
          <p:spPr>
            <a:xfrm>
              <a:off x="7673" y="0"/>
              <a:ext cx="8625613" cy="741000"/>
            </a:xfrm>
            <a:prstGeom prst="rect">
              <a:avLst/>
            </a:prstGeom>
            <a:solidFill>
              <a:srgbClr val="FF4F5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C7326A78-4452-48C2-AB09-8514150371F8}"/>
                </a:ext>
              </a:extLst>
            </p:cNvPr>
            <p:cNvSpPr txBox="1"/>
            <p:nvPr/>
          </p:nvSpPr>
          <p:spPr>
            <a:xfrm>
              <a:off x="7673" y="0"/>
              <a:ext cx="8625613" cy="741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marL="0" lvl="0" indent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700" b="1" kern="1200" dirty="0">
                  <a:solidFill>
                    <a:schemeClr val="tx1">
                      <a:lumMod val="50000"/>
                    </a:schemeClr>
                  </a:solidFill>
                </a:rPr>
                <a:t>الدوال البرمجية في </a:t>
              </a:r>
              <a:r>
                <a:rPr lang="en-US" sz="2700" b="1" kern="1200" dirty="0">
                  <a:solidFill>
                    <a:schemeClr val="tx1">
                      <a:lumMod val="50000"/>
                    </a:schemeClr>
                  </a:solidFill>
                </a:rPr>
                <a:t>NSB</a:t>
              </a:r>
              <a:endParaRPr lang="ar-SA" sz="2700" b="1" kern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E2166A5-AE78-445A-96AE-C87402F9380D}"/>
              </a:ext>
            </a:extLst>
          </p:cNvPr>
          <p:cNvSpPr txBox="1"/>
          <p:nvPr/>
        </p:nvSpPr>
        <p:spPr>
          <a:xfrm>
            <a:off x="1619672" y="987574"/>
            <a:ext cx="65344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من خلال قراءتك للدوال البرمجية في برنامج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</a:rPr>
              <a:t>Nsb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اربطي الدالة المناسبة بوظيفتها 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0334012-2B53-4936-B18D-E5AF45A975E6}"/>
              </a:ext>
            </a:extLst>
          </p:cNvPr>
          <p:cNvSpPr txBox="1"/>
          <p:nvPr/>
        </p:nvSpPr>
        <p:spPr>
          <a:xfrm>
            <a:off x="6567754" y="2259596"/>
            <a:ext cx="13498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800" b="1" dirty="0">
                <a:solidFill>
                  <a:srgbClr val="C00000"/>
                </a:solidFill>
              </a:rPr>
              <a:t>الدالة</a:t>
            </a:r>
            <a:r>
              <a:rPr lang="ar-SA" sz="2800" b="1" dirty="0"/>
              <a:t> </a:t>
            </a:r>
          </a:p>
          <a:p>
            <a:pPr algn="r"/>
            <a:r>
              <a:rPr lang="en-US" sz="2800" b="1" dirty="0"/>
              <a:t>Date</a:t>
            </a:r>
            <a:endParaRPr lang="ar-SA" sz="2800" b="1" dirty="0"/>
          </a:p>
          <a:p>
            <a:pPr algn="r"/>
            <a:r>
              <a:rPr lang="en-US" sz="2800" b="1" dirty="0"/>
              <a:t> Time </a:t>
            </a:r>
            <a:endParaRPr lang="ar-SA" sz="2800" b="1" dirty="0"/>
          </a:p>
          <a:p>
            <a:pPr algn="r"/>
            <a:r>
              <a:rPr lang="en-US" sz="2800" b="1" dirty="0"/>
              <a:t>Now </a:t>
            </a:r>
            <a:endParaRPr lang="ar-SA" sz="2800" b="1" dirty="0"/>
          </a:p>
          <a:p>
            <a:pPr algn="r"/>
            <a:r>
              <a:rPr lang="en-US" sz="2800" b="1" dirty="0" err="1"/>
              <a:t>Csng</a:t>
            </a:r>
            <a:r>
              <a:rPr lang="en-US" sz="2800" b="1" dirty="0"/>
              <a:t>(x) </a:t>
            </a:r>
            <a:endParaRPr lang="ar-SA" sz="2800" b="1" dirty="0"/>
          </a:p>
          <a:p>
            <a:pPr algn="r"/>
            <a:r>
              <a:rPr lang="en-US" sz="2800" b="1" dirty="0"/>
              <a:t>Cint(x)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DB11211-5B52-49FB-A0A9-8F21F9D61DC5}"/>
              </a:ext>
            </a:extLst>
          </p:cNvPr>
          <p:cNvSpPr txBox="1"/>
          <p:nvPr/>
        </p:nvSpPr>
        <p:spPr>
          <a:xfrm>
            <a:off x="-324544" y="2064792"/>
            <a:ext cx="5616624" cy="281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000" b="1" dirty="0">
                <a:solidFill>
                  <a:srgbClr val="C00000"/>
                </a:solidFill>
              </a:rPr>
              <a:t>الوظيفة </a:t>
            </a:r>
          </a:p>
          <a:p>
            <a:pPr algn="r" rtl="1">
              <a:lnSpc>
                <a:spcPct val="150000"/>
              </a:lnSpc>
            </a:pPr>
            <a:r>
              <a:rPr lang="ar-SA" sz="2000" b="1" dirty="0"/>
              <a:t>تستخدم لعرض الوقت والتاريخ معا </a:t>
            </a:r>
          </a:p>
          <a:p>
            <a:pPr algn="r" rtl="1">
              <a:lnSpc>
                <a:spcPct val="150000"/>
              </a:lnSpc>
            </a:pPr>
            <a:r>
              <a:rPr lang="ar-SA" sz="2000" b="1" dirty="0"/>
              <a:t>لتحويل القيمة المدخلة الى عدد صحيح من نوع</a:t>
            </a:r>
            <a:r>
              <a:rPr lang="en-US" sz="2000" b="1" dirty="0"/>
              <a:t>integer </a:t>
            </a:r>
            <a:endParaRPr lang="ar-SA" sz="2000" b="1" dirty="0"/>
          </a:p>
          <a:p>
            <a:pPr algn="r" rtl="1">
              <a:lnSpc>
                <a:spcPct val="150000"/>
              </a:lnSpc>
            </a:pPr>
            <a:r>
              <a:rPr lang="ar-SA" sz="2000" b="1" dirty="0"/>
              <a:t>لعرض التاريخ في التطبيق</a:t>
            </a:r>
          </a:p>
          <a:p>
            <a:pPr algn="r" rtl="1">
              <a:lnSpc>
                <a:spcPct val="150000"/>
              </a:lnSpc>
            </a:pPr>
            <a:r>
              <a:rPr lang="ar-SA" sz="2000" b="1" dirty="0"/>
              <a:t> لتحويل القيمة المدخلة الى عدد </a:t>
            </a:r>
            <a:r>
              <a:rPr lang="en-US" sz="2000" b="1" dirty="0"/>
              <a:t>single </a:t>
            </a:r>
            <a:endParaRPr lang="ar-SA" sz="2000" b="1" dirty="0"/>
          </a:p>
          <a:p>
            <a:pPr algn="r" rtl="1">
              <a:lnSpc>
                <a:spcPct val="150000"/>
              </a:lnSpc>
            </a:pPr>
            <a:r>
              <a:rPr lang="ar-SA" sz="2000" b="1" dirty="0"/>
              <a:t>لعرض الوقت في التطبيق</a:t>
            </a:r>
            <a:endParaRPr lang="en-US" sz="2000" b="1" dirty="0"/>
          </a:p>
        </p:txBody>
      </p:sp>
      <p:sp>
        <p:nvSpPr>
          <p:cNvPr id="11" name="مخطط انسيابي: رابط 10">
            <a:extLst>
              <a:ext uri="{FF2B5EF4-FFF2-40B4-BE49-F238E27FC236}">
                <a16:creationId xmlns:a16="http://schemas.microsoft.com/office/drawing/2014/main" id="{4FB820E8-3DAE-4656-A6C0-C1892E9E9046}"/>
              </a:ext>
            </a:extLst>
          </p:cNvPr>
          <p:cNvSpPr/>
          <p:nvPr/>
        </p:nvSpPr>
        <p:spPr>
          <a:xfrm>
            <a:off x="8010792" y="2789948"/>
            <a:ext cx="432048" cy="36004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1</a:t>
            </a:r>
            <a:endParaRPr lang="en-US" dirty="0"/>
          </a:p>
        </p:txBody>
      </p:sp>
      <p:sp>
        <p:nvSpPr>
          <p:cNvPr id="12" name="مخطط انسيابي: رابط 11">
            <a:extLst>
              <a:ext uri="{FF2B5EF4-FFF2-40B4-BE49-F238E27FC236}">
                <a16:creationId xmlns:a16="http://schemas.microsoft.com/office/drawing/2014/main" id="{5CC96218-A419-44D1-8E2A-EE6279291D8D}"/>
              </a:ext>
            </a:extLst>
          </p:cNvPr>
          <p:cNvSpPr/>
          <p:nvPr/>
        </p:nvSpPr>
        <p:spPr>
          <a:xfrm>
            <a:off x="8010792" y="3193151"/>
            <a:ext cx="432048" cy="36004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2</a:t>
            </a:r>
            <a:endParaRPr lang="en-US" dirty="0"/>
          </a:p>
        </p:txBody>
      </p:sp>
      <p:sp>
        <p:nvSpPr>
          <p:cNvPr id="13" name="مخطط انسيابي: رابط 12">
            <a:extLst>
              <a:ext uri="{FF2B5EF4-FFF2-40B4-BE49-F238E27FC236}">
                <a16:creationId xmlns:a16="http://schemas.microsoft.com/office/drawing/2014/main" id="{1BCB8DB3-043D-4952-BE29-190F0A4EA9B9}"/>
              </a:ext>
            </a:extLst>
          </p:cNvPr>
          <p:cNvSpPr/>
          <p:nvPr/>
        </p:nvSpPr>
        <p:spPr>
          <a:xfrm>
            <a:off x="8010792" y="3644793"/>
            <a:ext cx="432048" cy="36004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3</a:t>
            </a:r>
            <a:endParaRPr lang="en-US" dirty="0"/>
          </a:p>
        </p:txBody>
      </p:sp>
      <p:sp>
        <p:nvSpPr>
          <p:cNvPr id="14" name="مخطط انسيابي: رابط 13">
            <a:extLst>
              <a:ext uri="{FF2B5EF4-FFF2-40B4-BE49-F238E27FC236}">
                <a16:creationId xmlns:a16="http://schemas.microsoft.com/office/drawing/2014/main" id="{93A99050-005B-4727-AF31-FB350851947F}"/>
              </a:ext>
            </a:extLst>
          </p:cNvPr>
          <p:cNvSpPr/>
          <p:nvPr/>
        </p:nvSpPr>
        <p:spPr>
          <a:xfrm>
            <a:off x="8010792" y="4078202"/>
            <a:ext cx="432048" cy="3600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4</a:t>
            </a:r>
            <a:endParaRPr lang="en-US" dirty="0"/>
          </a:p>
        </p:txBody>
      </p:sp>
      <p:sp>
        <p:nvSpPr>
          <p:cNvPr id="15" name="مخطط انسيابي: رابط 14">
            <a:extLst>
              <a:ext uri="{FF2B5EF4-FFF2-40B4-BE49-F238E27FC236}">
                <a16:creationId xmlns:a16="http://schemas.microsoft.com/office/drawing/2014/main" id="{85BBC9D5-238D-4FC3-8702-ECCBD658DBCD}"/>
              </a:ext>
            </a:extLst>
          </p:cNvPr>
          <p:cNvSpPr/>
          <p:nvPr/>
        </p:nvSpPr>
        <p:spPr>
          <a:xfrm>
            <a:off x="8010792" y="4492495"/>
            <a:ext cx="432048" cy="36004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5</a:t>
            </a:r>
            <a:endParaRPr lang="en-US" dirty="0"/>
          </a:p>
        </p:txBody>
      </p:sp>
      <p:sp>
        <p:nvSpPr>
          <p:cNvPr id="16" name="مخطط انسيابي: رابط 15">
            <a:extLst>
              <a:ext uri="{FF2B5EF4-FFF2-40B4-BE49-F238E27FC236}">
                <a16:creationId xmlns:a16="http://schemas.microsoft.com/office/drawing/2014/main" id="{C7684832-4DAB-440C-B782-71F6FE50468F}"/>
              </a:ext>
            </a:extLst>
          </p:cNvPr>
          <p:cNvSpPr/>
          <p:nvPr/>
        </p:nvSpPr>
        <p:spPr>
          <a:xfrm>
            <a:off x="5364088" y="3553191"/>
            <a:ext cx="418100" cy="36004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1</a:t>
            </a:r>
            <a:endParaRPr lang="en-US" dirty="0"/>
          </a:p>
        </p:txBody>
      </p:sp>
      <p:sp>
        <p:nvSpPr>
          <p:cNvPr id="17" name="مخطط انسيابي: رابط 16">
            <a:extLst>
              <a:ext uri="{FF2B5EF4-FFF2-40B4-BE49-F238E27FC236}">
                <a16:creationId xmlns:a16="http://schemas.microsoft.com/office/drawing/2014/main" id="{158249A9-965A-482A-AEF5-F14AF962EFB3}"/>
              </a:ext>
            </a:extLst>
          </p:cNvPr>
          <p:cNvSpPr/>
          <p:nvPr/>
        </p:nvSpPr>
        <p:spPr>
          <a:xfrm>
            <a:off x="5340294" y="4467683"/>
            <a:ext cx="432048" cy="36004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2</a:t>
            </a:r>
            <a:endParaRPr lang="en-US" dirty="0"/>
          </a:p>
        </p:txBody>
      </p:sp>
      <p:sp>
        <p:nvSpPr>
          <p:cNvPr id="18" name="مخطط انسيابي: رابط 17">
            <a:extLst>
              <a:ext uri="{FF2B5EF4-FFF2-40B4-BE49-F238E27FC236}">
                <a16:creationId xmlns:a16="http://schemas.microsoft.com/office/drawing/2014/main" id="{E30FE3E1-2F21-425E-8D30-FE446E96B4C7}"/>
              </a:ext>
            </a:extLst>
          </p:cNvPr>
          <p:cNvSpPr/>
          <p:nvPr/>
        </p:nvSpPr>
        <p:spPr>
          <a:xfrm>
            <a:off x="5323257" y="2668140"/>
            <a:ext cx="432048" cy="36004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3</a:t>
            </a:r>
            <a:endParaRPr lang="en-US" dirty="0"/>
          </a:p>
        </p:txBody>
      </p:sp>
      <p:sp>
        <p:nvSpPr>
          <p:cNvPr id="19" name="مخطط انسيابي: رابط 18">
            <a:extLst>
              <a:ext uri="{FF2B5EF4-FFF2-40B4-BE49-F238E27FC236}">
                <a16:creationId xmlns:a16="http://schemas.microsoft.com/office/drawing/2014/main" id="{6E76322F-BB84-4E8E-B024-734EF670BBB0}"/>
              </a:ext>
            </a:extLst>
          </p:cNvPr>
          <p:cNvSpPr/>
          <p:nvPr/>
        </p:nvSpPr>
        <p:spPr>
          <a:xfrm>
            <a:off x="5323257" y="3114072"/>
            <a:ext cx="432048" cy="36004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5</a:t>
            </a:r>
            <a:endParaRPr lang="en-US" dirty="0"/>
          </a:p>
        </p:txBody>
      </p:sp>
      <p:sp>
        <p:nvSpPr>
          <p:cNvPr id="20" name="مخطط انسيابي: رابط 19">
            <a:extLst>
              <a:ext uri="{FF2B5EF4-FFF2-40B4-BE49-F238E27FC236}">
                <a16:creationId xmlns:a16="http://schemas.microsoft.com/office/drawing/2014/main" id="{00A5500B-2FF4-4A06-A1E5-1A7C2136658E}"/>
              </a:ext>
            </a:extLst>
          </p:cNvPr>
          <p:cNvSpPr/>
          <p:nvPr/>
        </p:nvSpPr>
        <p:spPr>
          <a:xfrm>
            <a:off x="5340294" y="3996297"/>
            <a:ext cx="432048" cy="36004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99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95225E2-E67D-489A-A3EF-4C665F69748D}"/>
              </a:ext>
            </a:extLst>
          </p:cNvPr>
          <p:cNvGrpSpPr/>
          <p:nvPr/>
        </p:nvGrpSpPr>
        <p:grpSpPr>
          <a:xfrm>
            <a:off x="420957" y="2798"/>
            <a:ext cx="8625613" cy="741000"/>
            <a:chOff x="7673" y="0"/>
            <a:chExt cx="8625613" cy="741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21AD3158-886F-4474-ACF3-F4BB2907B5D0}"/>
                </a:ext>
              </a:extLst>
            </p:cNvPr>
            <p:cNvSpPr/>
            <p:nvPr/>
          </p:nvSpPr>
          <p:spPr>
            <a:xfrm>
              <a:off x="7673" y="0"/>
              <a:ext cx="8625613" cy="741000"/>
            </a:xfrm>
            <a:prstGeom prst="rect">
              <a:avLst/>
            </a:prstGeom>
            <a:solidFill>
              <a:srgbClr val="FF4F5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963C97A5-5DB0-44D0-A533-D89B202D47C4}"/>
                </a:ext>
              </a:extLst>
            </p:cNvPr>
            <p:cNvSpPr txBox="1"/>
            <p:nvPr/>
          </p:nvSpPr>
          <p:spPr>
            <a:xfrm>
              <a:off x="7673" y="0"/>
              <a:ext cx="8625613" cy="741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marL="0" lvl="0" indent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700" b="1" kern="1200" dirty="0">
                  <a:solidFill>
                    <a:schemeClr val="tx1">
                      <a:lumMod val="50000"/>
                    </a:schemeClr>
                  </a:solidFill>
                </a:rPr>
                <a:t>الوسائط المتعددة في </a:t>
              </a:r>
              <a:r>
                <a:rPr lang="en-US" sz="2700" b="1" kern="1200" dirty="0">
                  <a:solidFill>
                    <a:schemeClr val="tx1">
                      <a:lumMod val="50000"/>
                    </a:schemeClr>
                  </a:solidFill>
                </a:rPr>
                <a:t>NSB</a:t>
              </a:r>
              <a:endParaRPr lang="ar-SA" sz="2700" b="1" kern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CD28DEF-4973-4584-87BF-0C4E0F56FE29}"/>
              </a:ext>
            </a:extLst>
          </p:cNvPr>
          <p:cNvSpPr txBox="1"/>
          <p:nvPr/>
        </p:nvSpPr>
        <p:spPr>
          <a:xfrm>
            <a:off x="1331640" y="1491630"/>
            <a:ext cx="57241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0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أداة التحكم بالصوت </a:t>
            </a:r>
            <a:r>
              <a:rPr lang="en-US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AUDIO CONTROL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en-US" sz="2000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ar-SA" sz="20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أداة التحكم بالفيديو </a:t>
            </a:r>
            <a:r>
              <a:rPr lang="en-US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VIDEO CONTROL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br>
              <a:rPr lang="en-US" sz="2000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ar-SA" sz="20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أداة التعامل مع الصور </a:t>
            </a:r>
            <a:r>
              <a:rPr lang="en-US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IMAGE / PICTUREBOX</a:t>
            </a:r>
            <a:endParaRPr lang="ar-SA" sz="2000" b="1" i="0" u="none" strike="noStrike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ctr" rtl="1"/>
            <a:r>
              <a:rPr lang="ar-SA" sz="2000" b="1" dirty="0">
                <a:solidFill>
                  <a:schemeClr val="accent2">
                    <a:lumMod val="75000"/>
                  </a:schemeClr>
                </a:solidFill>
              </a:rPr>
              <a:t>أداة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HTML View</a:t>
            </a:r>
            <a:b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32396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4AA8103-5BBC-485D-A34C-608B52DD7D4A}"/>
              </a:ext>
            </a:extLst>
          </p:cNvPr>
          <p:cNvGrpSpPr/>
          <p:nvPr/>
        </p:nvGrpSpPr>
        <p:grpSpPr>
          <a:xfrm>
            <a:off x="420957" y="2798"/>
            <a:ext cx="8625613" cy="741000"/>
            <a:chOff x="7673" y="0"/>
            <a:chExt cx="8625613" cy="741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FE60A1BD-4BCA-4407-A374-EA09B1AE3CC6}"/>
                </a:ext>
              </a:extLst>
            </p:cNvPr>
            <p:cNvSpPr/>
            <p:nvPr/>
          </p:nvSpPr>
          <p:spPr>
            <a:xfrm>
              <a:off x="7673" y="0"/>
              <a:ext cx="8625613" cy="741000"/>
            </a:xfrm>
            <a:prstGeom prst="rect">
              <a:avLst/>
            </a:prstGeom>
            <a:solidFill>
              <a:srgbClr val="FF4F5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DAED2ADA-ACE6-4456-A953-CB60C393EA0E}"/>
                </a:ext>
              </a:extLst>
            </p:cNvPr>
            <p:cNvSpPr txBox="1"/>
            <p:nvPr/>
          </p:nvSpPr>
          <p:spPr>
            <a:xfrm>
              <a:off x="7673" y="0"/>
              <a:ext cx="8625613" cy="741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marL="0" lvl="0" indent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700" b="1" dirty="0">
                  <a:solidFill>
                    <a:schemeClr val="tx1">
                      <a:lumMod val="50000"/>
                    </a:schemeClr>
                  </a:solidFill>
                </a:rPr>
                <a:t>التعامل مع قواعد البيانات </a:t>
              </a:r>
              <a:endParaRPr lang="ar-SA" sz="2700" b="1" kern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61D0D378-D013-466A-A20A-18FCCE9ACD88}"/>
              </a:ext>
            </a:extLst>
          </p:cNvPr>
          <p:cNvGrpSpPr/>
          <p:nvPr/>
        </p:nvGrpSpPr>
        <p:grpSpPr>
          <a:xfrm>
            <a:off x="259193" y="2427734"/>
            <a:ext cx="8787377" cy="741000"/>
            <a:chOff x="-154091" y="0"/>
            <a:chExt cx="8787377" cy="741000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2EA33F1B-1ADA-409C-AA1A-753E422B8BC1}"/>
                </a:ext>
              </a:extLst>
            </p:cNvPr>
            <p:cNvSpPr/>
            <p:nvPr/>
          </p:nvSpPr>
          <p:spPr>
            <a:xfrm>
              <a:off x="7673" y="0"/>
              <a:ext cx="8625613" cy="741000"/>
            </a:xfrm>
            <a:prstGeom prst="rect">
              <a:avLst/>
            </a:prstGeom>
            <a:solidFill>
              <a:srgbClr val="FF4F5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B4DD4138-10B3-4D2C-8069-D5E8DF1C6899}"/>
                </a:ext>
              </a:extLst>
            </p:cNvPr>
            <p:cNvSpPr txBox="1"/>
            <p:nvPr/>
          </p:nvSpPr>
          <p:spPr>
            <a:xfrm>
              <a:off x="-154091" y="0"/>
              <a:ext cx="8625613" cy="741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marL="0" lvl="0" indent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700" b="1" kern="1200" dirty="0">
                  <a:solidFill>
                    <a:schemeClr val="tx1">
                      <a:lumMod val="50000"/>
                    </a:schemeClr>
                  </a:solidFill>
                </a:rPr>
                <a:t>التعامل مع مواقع التواصل الاجتماعي </a:t>
              </a:r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7EB5196-77C9-4EFC-8E9D-DB8295B7CFB4}"/>
              </a:ext>
            </a:extLst>
          </p:cNvPr>
          <p:cNvSpPr txBox="1"/>
          <p:nvPr/>
        </p:nvSpPr>
        <p:spPr>
          <a:xfrm>
            <a:off x="827584" y="555526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r" rtl="1"/>
            <a:r>
              <a:rPr lang="ar-SA" sz="2800" b="1" dirty="0">
                <a:solidFill>
                  <a:schemeClr val="accent6">
                    <a:lumMod val="50000"/>
                  </a:schemeClr>
                </a:solidFill>
              </a:rPr>
              <a:t>أداة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SQL Lite</a:t>
            </a:r>
            <a:b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3C029D-5F98-4E91-B31D-6FB97FFA6018}"/>
              </a:ext>
            </a:extLst>
          </p:cNvPr>
          <p:cNvSpPr txBox="1"/>
          <p:nvPr/>
        </p:nvSpPr>
        <p:spPr>
          <a:xfrm>
            <a:off x="1907704" y="3202979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r" rtl="1"/>
            <a:r>
              <a:rPr lang="ar-SA" sz="2800" b="1" dirty="0">
                <a:solidFill>
                  <a:schemeClr val="accent6">
                    <a:lumMod val="50000"/>
                  </a:schemeClr>
                </a:solidFill>
              </a:rPr>
              <a:t>قائمة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Finance &amp; social media</a:t>
            </a:r>
            <a:b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4345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عنصر نائب للنص 2">
            <a:extLst>
              <a:ext uri="{FF2B5EF4-FFF2-40B4-BE49-F238E27FC236}">
                <a16:creationId xmlns:a16="http://schemas.microsoft.com/office/drawing/2014/main" id="{02DE903C-58CB-4742-9C33-1535414255FC}"/>
              </a:ext>
            </a:extLst>
          </p:cNvPr>
          <p:cNvSpPr txBox="1">
            <a:spLocks/>
          </p:cNvSpPr>
          <p:nvPr/>
        </p:nvSpPr>
        <p:spPr>
          <a:xfrm>
            <a:off x="7236296" y="218922"/>
            <a:ext cx="1440160" cy="864096"/>
          </a:xfrm>
          <a:prstGeom prst="rect">
            <a:avLst/>
          </a:prstGeom>
          <a:solidFill>
            <a:srgbClr val="FF4F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>
                    <a:lumMod val="75000"/>
                  </a:schemeClr>
                </a:solidFill>
              </a:rPr>
              <a:t>استراتيجية المناقشة </a:t>
            </a:r>
            <a:endParaRPr lang="en-US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9" name="Picture 2" descr="Bitmoji Image">
            <a:extLst>
              <a:ext uri="{FF2B5EF4-FFF2-40B4-BE49-F238E27FC236}">
                <a16:creationId xmlns:a16="http://schemas.microsoft.com/office/drawing/2014/main" id="{11F26645-C2CB-488D-AD14-CA5292600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22" y="2644906"/>
            <a:ext cx="2183507" cy="218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6609D01F-9269-4F56-8801-339F367B81A0}"/>
              </a:ext>
            </a:extLst>
          </p:cNvPr>
          <p:cNvSpPr txBox="1">
            <a:spLocks/>
          </p:cNvSpPr>
          <p:nvPr/>
        </p:nvSpPr>
        <p:spPr>
          <a:xfrm>
            <a:off x="3373526" y="1851670"/>
            <a:ext cx="498924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rgbClr val="1A2E35"/>
                </a:solidFill>
              </a:rPr>
              <a:t>لماذا سميت الأجهزة الذكية </a:t>
            </a:r>
          </a:p>
          <a:p>
            <a:r>
              <a:rPr lang="ar-SA" b="1" dirty="0">
                <a:solidFill>
                  <a:srgbClr val="1A2E35"/>
                </a:solidFill>
              </a:rPr>
              <a:t>بهذا الاسم ؟</a:t>
            </a:r>
            <a:endParaRPr lang="fr-CA" b="1" dirty="0">
              <a:solidFill>
                <a:srgbClr val="1A2E35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FFB7BEF-60E8-4BC7-A7B1-EA3CF0A37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7694"/>
            <a:ext cx="1589162" cy="15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400522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F35D48BC-7B70-43C5-92BF-662F6610BE3A}"/>
              </a:ext>
            </a:extLst>
          </p:cNvPr>
          <p:cNvSpPr txBox="1"/>
          <p:nvPr/>
        </p:nvSpPr>
        <p:spPr>
          <a:xfrm>
            <a:off x="2422980" y="1563638"/>
            <a:ext cx="65162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3600" b="1" dirty="0" err="1">
                <a:solidFill>
                  <a:srgbClr val="B32200"/>
                </a:solidFill>
              </a:rPr>
              <a:t>من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خلال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منصة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 err="1">
                <a:solidFill>
                  <a:srgbClr val="B32200"/>
                </a:solidFill>
              </a:rPr>
              <a:t>مدرستي</a:t>
            </a:r>
            <a:r>
              <a:rPr lang="en-US" sz="3600" b="1" dirty="0">
                <a:solidFill>
                  <a:srgbClr val="B32200"/>
                </a:solidFill>
              </a:rPr>
              <a:t> 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:  </a:t>
            </a:r>
            <a:endParaRPr lang="ar-SA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احرصي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مشاهدة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الاثراءات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تم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ارسال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الواجب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منصة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مدرستي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A017508-249B-4CEC-812C-1D2E6E49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6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D497B54-D8FF-42F7-B712-2FF4BFFECD84}"/>
              </a:ext>
            </a:extLst>
          </p:cNvPr>
          <p:cNvSpPr txBox="1"/>
          <p:nvPr/>
        </p:nvSpPr>
        <p:spPr>
          <a:xfrm>
            <a:off x="4544678" y="2398279"/>
            <a:ext cx="45902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1800" b="1" i="0" u="none" strike="noStrike" dirty="0">
                <a:solidFill>
                  <a:srgbClr val="232323"/>
                </a:solidFill>
                <a:effectLst/>
                <a:latin typeface="Consolas" panose="020B0609020204030204" pitchFamily="49" charset="0"/>
              </a:rPr>
              <a:t>باستخدام نموذج </a:t>
            </a:r>
            <a:r>
              <a:rPr lang="ar-SA" sz="1800" b="1" i="0" u="none" strike="noStrike" dirty="0" err="1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فراير</a:t>
            </a:r>
            <a:r>
              <a:rPr lang="ar-SA" sz="1800" b="1" i="0" u="none" strike="noStrike" dirty="0">
                <a:solidFill>
                  <a:srgbClr val="232323"/>
                </a:solidFill>
                <a:effectLst/>
                <a:latin typeface="Consolas" panose="020B0609020204030204" pitchFamily="49" charset="0"/>
              </a:rPr>
              <a:t> ، استخدمي كتاب الطالبة للتعرف على مفهوم الأجهزة الذكية.</a:t>
            </a:r>
            <a:endParaRPr lang="ar-SA" b="1" dirty="0">
              <a:solidFill>
                <a:srgbClr val="232323"/>
              </a:solidFill>
              <a:effectLst/>
            </a:endParaRPr>
          </a:p>
          <a:p>
            <a:pPr algn="ctr"/>
            <a:br>
              <a:rPr lang="ar-SA" b="1" dirty="0">
                <a:solidFill>
                  <a:srgbClr val="232323"/>
                </a:solidFill>
              </a:rPr>
            </a:br>
            <a:endParaRPr lang="en-US" b="1" dirty="0">
              <a:solidFill>
                <a:srgbClr val="232323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79DF77-363F-4774-AAC9-FEAA7222FF35}"/>
              </a:ext>
            </a:extLst>
          </p:cNvPr>
          <p:cNvSpPr txBox="1">
            <a:spLocks/>
          </p:cNvSpPr>
          <p:nvPr/>
        </p:nvSpPr>
        <p:spPr>
          <a:xfrm>
            <a:off x="457200" y="195486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/>
              <a:t>مفهوم الأجهزة الذكية</a:t>
            </a:r>
            <a:endParaRPr lang="fr-CA" dirty="0"/>
          </a:p>
        </p:txBody>
      </p:sp>
      <p:grpSp>
        <p:nvGrpSpPr>
          <p:cNvPr id="18" name="Google Shape;937;p40">
            <a:extLst>
              <a:ext uri="{FF2B5EF4-FFF2-40B4-BE49-F238E27FC236}">
                <a16:creationId xmlns:a16="http://schemas.microsoft.com/office/drawing/2014/main" id="{229164BB-843E-46BF-8440-E63E091153C8}"/>
              </a:ext>
            </a:extLst>
          </p:cNvPr>
          <p:cNvGrpSpPr/>
          <p:nvPr/>
        </p:nvGrpSpPr>
        <p:grpSpPr>
          <a:xfrm rot="-918591" flipH="1">
            <a:off x="347047" y="1650793"/>
            <a:ext cx="4206532" cy="2990425"/>
            <a:chOff x="2368761" y="841731"/>
            <a:chExt cx="3148926" cy="3321893"/>
          </a:xfrm>
        </p:grpSpPr>
        <p:sp>
          <p:nvSpPr>
            <p:cNvPr id="19" name="Google Shape;938;p40">
              <a:extLst>
                <a:ext uri="{FF2B5EF4-FFF2-40B4-BE49-F238E27FC236}">
                  <a16:creationId xmlns:a16="http://schemas.microsoft.com/office/drawing/2014/main" id="{C5AA2510-E16B-4C9A-9293-F6121DDA2596}"/>
                </a:ext>
              </a:extLst>
            </p:cNvPr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39;p40">
              <a:extLst>
                <a:ext uri="{FF2B5EF4-FFF2-40B4-BE49-F238E27FC236}">
                  <a16:creationId xmlns:a16="http://schemas.microsoft.com/office/drawing/2014/main" id="{E66AD4CF-C6C0-41E1-8417-F93204AFF360}"/>
                </a:ext>
              </a:extLst>
            </p:cNvPr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941;p40">
            <a:extLst>
              <a:ext uri="{FF2B5EF4-FFF2-40B4-BE49-F238E27FC236}">
                <a16:creationId xmlns:a16="http://schemas.microsoft.com/office/drawing/2014/main" id="{6B65C2F0-6E5A-41F6-A379-D5F2DD52415F}"/>
              </a:ext>
            </a:extLst>
          </p:cNvPr>
          <p:cNvSpPr/>
          <p:nvPr/>
        </p:nvSpPr>
        <p:spPr>
          <a:xfrm flipH="1">
            <a:off x="575555" y="1779661"/>
            <a:ext cx="3636404" cy="29098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232323"/>
            </a:solidFill>
          </a:ln>
          <a:effectLst>
            <a:outerShdw blurRad="50800" dist="38100" dir="5400000" algn="t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EF095E8-D7F1-493E-ABCB-3A778C87C7E4}"/>
              </a:ext>
            </a:extLst>
          </p:cNvPr>
          <p:cNvSpPr/>
          <p:nvPr/>
        </p:nvSpPr>
        <p:spPr>
          <a:xfrm>
            <a:off x="1781689" y="2870575"/>
            <a:ext cx="1224136" cy="7280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rgbClr val="232323"/>
                </a:solidFill>
              </a:rPr>
              <a:t>الأجهزة الذكية </a:t>
            </a:r>
            <a:endParaRPr lang="en-US" b="1" dirty="0">
              <a:solidFill>
                <a:srgbClr val="232323"/>
              </a:solidFill>
            </a:endParaRPr>
          </a:p>
        </p:txBody>
      </p: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E6C957F4-356E-4CB3-A83C-37172340114F}"/>
              </a:ext>
            </a:extLst>
          </p:cNvPr>
          <p:cNvCxnSpPr>
            <a:cxnSpLocks/>
            <a:stCxn id="22" idx="0"/>
            <a:endCxn id="24" idx="0"/>
          </p:cNvCxnSpPr>
          <p:nvPr/>
        </p:nvCxnSpPr>
        <p:spPr>
          <a:xfrm>
            <a:off x="2393757" y="1779661"/>
            <a:ext cx="0" cy="109091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28B742E7-03D2-456F-B044-F648BD635116}"/>
              </a:ext>
            </a:extLst>
          </p:cNvPr>
          <p:cNvCxnSpPr>
            <a:cxnSpLocks/>
            <a:endCxn id="22" idx="2"/>
          </p:cNvCxnSpPr>
          <p:nvPr/>
        </p:nvCxnSpPr>
        <p:spPr>
          <a:xfrm flipH="1">
            <a:off x="2393757" y="3598608"/>
            <a:ext cx="184" cy="10909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451003A5-FF46-4595-993B-8E24EFC9C786}"/>
              </a:ext>
            </a:extLst>
          </p:cNvPr>
          <p:cNvCxnSpPr>
            <a:cxnSpLocks/>
          </p:cNvCxnSpPr>
          <p:nvPr/>
        </p:nvCxnSpPr>
        <p:spPr>
          <a:xfrm flipH="1">
            <a:off x="2978204" y="3219822"/>
            <a:ext cx="12337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1BE3A5F2-B8A6-4F49-84F9-E9A009D22BF9}"/>
              </a:ext>
            </a:extLst>
          </p:cNvPr>
          <p:cNvCxnSpPr>
            <a:cxnSpLocks/>
          </p:cNvCxnSpPr>
          <p:nvPr/>
        </p:nvCxnSpPr>
        <p:spPr>
          <a:xfrm flipH="1">
            <a:off x="575555" y="3219822"/>
            <a:ext cx="12337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5E7C23E4-47D5-47A4-8975-B68696E56534}"/>
              </a:ext>
            </a:extLst>
          </p:cNvPr>
          <p:cNvSpPr txBox="1"/>
          <p:nvPr/>
        </p:nvSpPr>
        <p:spPr>
          <a:xfrm>
            <a:off x="2833859" y="1834812"/>
            <a:ext cx="113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>
                <a:solidFill>
                  <a:schemeClr val="tx1">
                    <a:lumMod val="50000"/>
                  </a:schemeClr>
                </a:solidFill>
              </a:rPr>
              <a:t>التعريف 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CCE0B15E-9CB0-4606-AFF4-78AFB5A73379}"/>
              </a:ext>
            </a:extLst>
          </p:cNvPr>
          <p:cNvSpPr txBox="1"/>
          <p:nvPr/>
        </p:nvSpPr>
        <p:spPr>
          <a:xfrm>
            <a:off x="953596" y="1834812"/>
            <a:ext cx="113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>
                <a:solidFill>
                  <a:schemeClr val="tx1">
                    <a:lumMod val="50000"/>
                  </a:schemeClr>
                </a:solidFill>
              </a:rPr>
              <a:t>المزايا 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A4224815-F0CE-4B0E-B8D7-613E8D5A80CC}"/>
              </a:ext>
            </a:extLst>
          </p:cNvPr>
          <p:cNvSpPr txBox="1"/>
          <p:nvPr/>
        </p:nvSpPr>
        <p:spPr>
          <a:xfrm>
            <a:off x="2978320" y="3295058"/>
            <a:ext cx="113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>
                <a:solidFill>
                  <a:schemeClr val="tx1">
                    <a:lumMod val="50000"/>
                  </a:schemeClr>
                </a:solidFill>
              </a:rPr>
              <a:t>مثال دال عليها 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2DF33D03-612C-4B89-9FE4-9823B4603A27}"/>
              </a:ext>
            </a:extLst>
          </p:cNvPr>
          <p:cNvSpPr txBox="1"/>
          <p:nvPr/>
        </p:nvSpPr>
        <p:spPr>
          <a:xfrm>
            <a:off x="674063" y="3363960"/>
            <a:ext cx="113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>
                <a:solidFill>
                  <a:schemeClr val="tx1">
                    <a:lumMod val="50000"/>
                  </a:schemeClr>
                </a:solidFill>
              </a:rPr>
              <a:t>مثال لا دال عليها 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0363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D08A8C5-F0FB-450D-BAD1-CF82E8085368}"/>
              </a:ext>
            </a:extLst>
          </p:cNvPr>
          <p:cNvSpPr txBox="1"/>
          <p:nvPr/>
        </p:nvSpPr>
        <p:spPr>
          <a:xfrm>
            <a:off x="791580" y="1491630"/>
            <a:ext cx="75608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000" b="1" i="0" u="none" strike="noStrike" dirty="0">
                <a:solidFill>
                  <a:srgbClr val="1A2E35"/>
                </a:solidFill>
                <a:effectLst/>
                <a:latin typeface="Arial" panose="020B0604020202020204" pitchFamily="34" charset="0"/>
              </a:rPr>
              <a:t>1- هي الأجهزة التي تعمل بواسطة نظام التشغيل يسمح لها </a:t>
            </a:r>
            <a:r>
              <a:rPr lang="ar-SA" sz="2000" b="1" i="0" u="none" strike="noStrike" dirty="0" err="1">
                <a:solidFill>
                  <a:srgbClr val="1A2E35"/>
                </a:solidFill>
                <a:effectLst/>
                <a:latin typeface="Arial" panose="020B0604020202020204" pitchFamily="34" charset="0"/>
              </a:rPr>
              <a:t>بالإتصال</a:t>
            </a:r>
            <a:r>
              <a:rPr lang="ar-SA" sz="2000" b="1" i="0" u="none" strike="noStrike" dirty="0">
                <a:solidFill>
                  <a:srgbClr val="1A2E35"/>
                </a:solidFill>
                <a:effectLst/>
                <a:latin typeface="Arial" panose="020B0604020202020204" pitchFamily="34" charset="0"/>
              </a:rPr>
              <a:t> بالإنترنت وتصفح مواقع الانترنت وذلك باستخدام الشبكات اللاسلكية </a:t>
            </a:r>
            <a:r>
              <a:rPr lang="en-US" sz="2000" b="1" dirty="0">
                <a:solidFill>
                  <a:srgbClr val="1A2E35"/>
                </a:solidFill>
                <a:latin typeface="Arial" panose="020B0604020202020204" pitchFamily="34" charset="0"/>
              </a:rPr>
              <a:t>wi-fi</a:t>
            </a:r>
            <a:r>
              <a:rPr lang="ar-SA" sz="2000" b="1" i="0" u="none" strike="noStrike" dirty="0">
                <a:solidFill>
                  <a:srgbClr val="1A2E35"/>
                </a:solidFill>
                <a:effectLst/>
                <a:latin typeface="Arial" panose="020B0604020202020204" pitchFamily="34" charset="0"/>
              </a:rPr>
              <a:t>أو بواسطة خدمات شركات </a:t>
            </a:r>
            <a:r>
              <a:rPr lang="ar-SA" sz="2000" b="1" i="0" u="none" strike="noStrike" dirty="0" err="1">
                <a:solidFill>
                  <a:srgbClr val="1A2E35"/>
                </a:solidFill>
                <a:effectLst/>
                <a:latin typeface="Arial" panose="020B0604020202020204" pitchFamily="34" charset="0"/>
              </a:rPr>
              <a:t>الإتصالات</a:t>
            </a:r>
            <a:r>
              <a:rPr lang="ar-SA" sz="2000" b="1" i="0" u="none" strike="noStrike" dirty="0">
                <a:solidFill>
                  <a:srgbClr val="1A2E35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endParaRPr lang="ar-SA" sz="2000" b="1" dirty="0">
              <a:solidFill>
                <a:srgbClr val="1A2E35"/>
              </a:solidFill>
              <a:effectLst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SA" sz="2000" b="1" i="0" u="none" strike="noStrike" dirty="0">
                <a:solidFill>
                  <a:srgbClr val="1A2E35"/>
                </a:solidFill>
                <a:effectLst/>
                <a:latin typeface="Arial" panose="020B0604020202020204" pitchFamily="34" charset="0"/>
              </a:rPr>
              <a:t>2- أجهزة رقمية تفاعلية تتصل بالشبكات يمكن للمستخدم اعادة تهيئتها نوعاً ما ،لتلائم احتياجاته وتعمل بشكل مستقل الى حد ما .</a:t>
            </a:r>
            <a:endParaRPr lang="ar-SA" sz="2000" b="1" dirty="0">
              <a:solidFill>
                <a:srgbClr val="1A2E35"/>
              </a:solidFill>
              <a:effectLst/>
            </a:endParaRPr>
          </a:p>
          <a:p>
            <a:br>
              <a:rPr lang="ar-SA" sz="2000" b="1" dirty="0">
                <a:solidFill>
                  <a:srgbClr val="1A2E35"/>
                </a:solidFill>
                <a:effectLst/>
              </a:rPr>
            </a:br>
            <a:endParaRPr lang="en-US" sz="2000" b="1" dirty="0">
              <a:solidFill>
                <a:srgbClr val="1A2E35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FBD4F-0D1A-40E3-9AF0-5E02A63E80C4}"/>
              </a:ext>
            </a:extLst>
          </p:cNvPr>
          <p:cNvSpPr txBox="1">
            <a:spLocks/>
          </p:cNvSpPr>
          <p:nvPr/>
        </p:nvSpPr>
        <p:spPr>
          <a:xfrm>
            <a:off x="457200" y="195486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/>
              <a:t>مفهوم الأجهزة الذكية</a:t>
            </a:r>
            <a:endParaRPr lang="fr-CA" dirty="0"/>
          </a:p>
        </p:txBody>
      </p:sp>
      <p:pic>
        <p:nvPicPr>
          <p:cNvPr id="5" name="صورة 4" descr="صورة تحتوي على نص, لعبة, رسوم المتجهات&#10;&#10;تم إنشاء الوصف تلقائياً">
            <a:extLst>
              <a:ext uri="{FF2B5EF4-FFF2-40B4-BE49-F238E27FC236}">
                <a16:creationId xmlns:a16="http://schemas.microsoft.com/office/drawing/2014/main" id="{B85C8A8C-922F-4D9F-B14C-F50F42ED4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8151"/>
            <a:ext cx="1800200" cy="19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5161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ايباد">
            <a:extLst>
              <a:ext uri="{FF2B5EF4-FFF2-40B4-BE49-F238E27FC236}">
                <a16:creationId xmlns:a16="http://schemas.microsoft.com/office/drawing/2014/main" id="{FE812E0A-CFEA-439E-BE2A-017F33392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7" y="2263528"/>
            <a:ext cx="1716307" cy="176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نتيجة بحث الصور عن لاب توب ابل 2015">
            <a:extLst>
              <a:ext uri="{FF2B5EF4-FFF2-40B4-BE49-F238E27FC236}">
                <a16:creationId xmlns:a16="http://schemas.microsoft.com/office/drawing/2014/main" id="{28EA9777-58A2-4C21-82B1-1B781EBDE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69" y="2333908"/>
            <a:ext cx="1716308" cy="189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جوالات">
            <a:extLst>
              <a:ext uri="{FF2B5EF4-FFF2-40B4-BE49-F238E27FC236}">
                <a16:creationId xmlns:a16="http://schemas.microsoft.com/office/drawing/2014/main" id="{2CDD90C5-65FB-408F-BDAB-FD0FA9D5B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15148"/>
            <a:ext cx="2304256" cy="196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50298BA6-FFF0-4533-B74D-FAB9E0D29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2762303"/>
            <a:ext cx="1582351" cy="10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نتيجة بحث الصور عن سبورة تفاعلية">
            <a:extLst>
              <a:ext uri="{FF2B5EF4-FFF2-40B4-BE49-F238E27FC236}">
                <a16:creationId xmlns:a16="http://schemas.microsoft.com/office/drawing/2014/main" id="{F8A99158-319C-4BFC-B8FC-2B368A8FA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26" y="2571750"/>
            <a:ext cx="1981277" cy="131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5EE7A68-5627-48D5-AAD4-81980712F72A}"/>
              </a:ext>
            </a:extLst>
          </p:cNvPr>
          <p:cNvSpPr txBox="1">
            <a:spLocks/>
          </p:cNvSpPr>
          <p:nvPr/>
        </p:nvSpPr>
        <p:spPr>
          <a:xfrm>
            <a:off x="457200" y="165341"/>
            <a:ext cx="8229600" cy="857250"/>
          </a:xfrm>
          <a:prstGeom prst="rect">
            <a:avLst/>
          </a:prstGeom>
          <a:solidFill>
            <a:srgbClr val="FF4F5A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dirty="0"/>
              <a:t>أنواع الأجهزة الذكية</a:t>
            </a:r>
            <a:endParaRPr lang="fr-CA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5909BE4-05A6-4665-B647-C89F9BE76655}"/>
              </a:ext>
            </a:extLst>
          </p:cNvPr>
          <p:cNvSpPr txBox="1"/>
          <p:nvPr/>
        </p:nvSpPr>
        <p:spPr>
          <a:xfrm>
            <a:off x="899592" y="1196988"/>
            <a:ext cx="77872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ar-SA" sz="1800" b="1" i="0" u="none" strike="noStrike" dirty="0">
                <a:solidFill>
                  <a:srgbClr val="232323"/>
                </a:solidFill>
                <a:effectLst/>
                <a:latin typeface="Consolas" panose="020B0609020204030204" pitchFamily="49" charset="0"/>
              </a:rPr>
              <a:t>قمت بزيارة لأحد أسواق الإلكترونيات الشهيرة, فوجدت أنها تبيع أنواعا مختلفة من الأجهزة الذكية.</a:t>
            </a:r>
            <a:br>
              <a:rPr lang="ar-SA" sz="1800" b="1" i="0" u="none" strike="noStrike" dirty="0">
                <a:solidFill>
                  <a:srgbClr val="232323"/>
                </a:solidFill>
                <a:effectLst/>
                <a:latin typeface="Consolas" panose="020B0609020204030204" pitchFamily="49" charset="0"/>
              </a:rPr>
            </a:br>
            <a:br>
              <a:rPr lang="ar-SA" sz="1800" b="1" i="0" u="none" strike="noStrike" dirty="0">
                <a:solidFill>
                  <a:srgbClr val="232323"/>
                </a:solidFill>
                <a:effectLst/>
                <a:latin typeface="Consolas" panose="020B0609020204030204" pitchFamily="49" charset="0"/>
              </a:rPr>
            </a:br>
            <a:r>
              <a:rPr lang="ar-SA" sz="2400" b="1" i="0" u="none" strike="noStrike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اقترحي تصنيف تقومين على أساسه بتقسيم الأجهزة الذكية في هذا السوق </a:t>
            </a:r>
            <a:r>
              <a:rPr lang="ar-SA" sz="1800" b="1" i="0" u="none" strike="noStrike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؟</a:t>
            </a:r>
            <a:endParaRPr lang="ar-SA" b="1" dirty="0">
              <a:solidFill>
                <a:srgbClr val="0070C0"/>
              </a:solidFill>
              <a:effectLst/>
            </a:endParaRPr>
          </a:p>
          <a:p>
            <a:br>
              <a:rPr lang="ar-SA" b="1" dirty="0">
                <a:solidFill>
                  <a:srgbClr val="232323"/>
                </a:solidFill>
              </a:rPr>
            </a:br>
            <a:endParaRPr lang="en-US" b="1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0616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891">
  <a:themeElements>
    <a:clrScheme name="Custom 14">
      <a:dk1>
        <a:srgbClr val="494C4F"/>
      </a:dk1>
      <a:lt1>
        <a:srgbClr val="FFFFFF"/>
      </a:lt1>
      <a:dk2>
        <a:srgbClr val="494C4F"/>
      </a:dk2>
      <a:lt2>
        <a:srgbClr val="F2F3F8"/>
      </a:lt2>
      <a:accent1>
        <a:srgbClr val="ED5463"/>
      </a:accent1>
      <a:accent2>
        <a:srgbClr val="FB6E52"/>
      </a:accent2>
      <a:accent3>
        <a:srgbClr val="FFCE54"/>
      </a:accent3>
      <a:accent4>
        <a:srgbClr val="A1D469"/>
      </a:accent4>
      <a:accent5>
        <a:srgbClr val="49CFAE"/>
      </a:accent5>
      <a:accent6>
        <a:srgbClr val="4FC1E9"/>
      </a:accent6>
      <a:hlink>
        <a:srgbClr val="4FC1E9"/>
      </a:hlink>
      <a:folHlink>
        <a:srgbClr val="49C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53F8FAC-9646-4C4B-92F8-EAB92309A912}" vid="{56FB91E9-4F35-49B2-97A8-F169953023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2423</Template>
  <TotalTime>483</TotalTime>
  <Words>2060</Words>
  <Application>Microsoft Office PowerPoint</Application>
  <PresentationFormat>عرض على الشاشة (16:9)</PresentationFormat>
  <Paragraphs>487</Paragraphs>
  <Slides>60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60</vt:i4>
      </vt:variant>
    </vt:vector>
  </HeadingPairs>
  <TitlesOfParts>
    <vt:vector size="69" baseType="lpstr">
      <vt:lpstr>Arial</vt:lpstr>
      <vt:lpstr>Calibri</vt:lpstr>
      <vt:lpstr>Candara</vt:lpstr>
      <vt:lpstr>Consolas</vt:lpstr>
      <vt:lpstr>Geeza Pro Bold</vt:lpstr>
      <vt:lpstr>Gill Sans</vt:lpstr>
      <vt:lpstr>Noto Sans Symbols</vt:lpstr>
      <vt:lpstr>Sakkal Majalla</vt:lpstr>
      <vt:lpstr>1891</vt:lpstr>
      <vt:lpstr>عرض تقديمي في PowerPoint</vt:lpstr>
      <vt:lpstr>عرض تقديمي في PowerPoint</vt:lpstr>
      <vt:lpstr>عرض تقديمي في PowerPoint</vt:lpstr>
      <vt:lpstr>تقنيات وبرمجة الأجهزة الذكية</vt:lpstr>
      <vt:lpstr>ماذا سنتعلم اليوم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ماذا سنتعلم اليوم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ماذا سنتعلم اليوم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ماذا سنتعلم اليوم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mashael alnajrani</dc:creator>
  <cp:lastModifiedBy>mashael alnajrani</cp:lastModifiedBy>
  <cp:revision>11</cp:revision>
  <dcterms:created xsi:type="dcterms:W3CDTF">2021-02-12T19:20:57Z</dcterms:created>
  <dcterms:modified xsi:type="dcterms:W3CDTF">2021-02-13T03:35:14Z</dcterms:modified>
</cp:coreProperties>
</file>