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9" r:id="rId2"/>
    <p:sldId id="591" r:id="rId3"/>
    <p:sldId id="598" r:id="rId4"/>
    <p:sldId id="599" r:id="rId5"/>
    <p:sldId id="600" r:id="rId6"/>
    <p:sldId id="601" r:id="rId7"/>
    <p:sldId id="593" r:id="rId8"/>
    <p:sldId id="603" r:id="rId9"/>
    <p:sldId id="594" r:id="rId10"/>
    <p:sldId id="604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5" autoAdjust="0"/>
    <p:restoredTop sz="94660"/>
  </p:normalViewPr>
  <p:slideViewPr>
    <p:cSldViewPr snapToGrid="0">
      <p:cViewPr>
        <p:scale>
          <a:sx n="75" d="100"/>
          <a:sy n="75" d="100"/>
        </p:scale>
        <p:origin x="-276" y="-210"/>
      </p:cViewPr>
      <p:guideLst>
        <p:guide orient="horz" pos="1589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27/08/1442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798830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10638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مسك القلم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4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91252"/>
            <a:ext cx="1343637" cy="2291861"/>
            <a:chOff x="2007081" y="2290278"/>
            <a:chExt cx="1342526" cy="2293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1280" y="3656453"/>
              <a:ext cx="873500" cy="65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08" y="3151483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71767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Freeform: Shape 30">
            <a:extLst>
              <a:ext uri="{FF2B5EF4-FFF2-40B4-BE49-F238E27FC236}">
                <a16:creationId xmlns="" xmlns:a16="http://schemas.microsoft.com/office/drawing/2014/main" id="{FEF2EB6E-06BD-4874-839C-7C1D4ACAF508}"/>
              </a:ext>
            </a:extLst>
          </p:cNvPr>
          <p:cNvSpPr/>
          <p:nvPr/>
        </p:nvSpPr>
        <p:spPr>
          <a:xfrm flipV="1">
            <a:off x="4571046" y="1049520"/>
            <a:ext cx="721080" cy="2218191"/>
          </a:xfrm>
          <a:custGeom>
            <a:avLst/>
            <a:gdLst>
              <a:gd name="connsiteX0" fmla="*/ 209449 w 682530"/>
              <a:gd name="connsiteY0" fmla="*/ 0 h 2346037"/>
              <a:gd name="connsiteX1" fmla="*/ 475684 w 682530"/>
              <a:gd name="connsiteY1" fmla="*/ 0 h 2346037"/>
              <a:gd name="connsiteX2" fmla="*/ 475684 w 682530"/>
              <a:gd name="connsiteY2" fmla="*/ 1691185 h 2346037"/>
              <a:gd name="connsiteX3" fmla="*/ 532069 w 682530"/>
              <a:gd name="connsiteY3" fmla="*/ 1721790 h 2346037"/>
              <a:gd name="connsiteX4" fmla="*/ 682530 w 682530"/>
              <a:gd name="connsiteY4" fmla="*/ 2004772 h 2346037"/>
              <a:gd name="connsiteX5" fmla="*/ 341265 w 682530"/>
              <a:gd name="connsiteY5" fmla="*/ 2346037 h 2346037"/>
              <a:gd name="connsiteX6" fmla="*/ 0 w 682530"/>
              <a:gd name="connsiteY6" fmla="*/ 2004772 h 2346037"/>
              <a:gd name="connsiteX7" fmla="*/ 208429 w 682530"/>
              <a:gd name="connsiteY7" fmla="*/ 1690326 h 2346037"/>
              <a:gd name="connsiteX8" fmla="*/ 209449 w 682530"/>
              <a:gd name="connsiteY8" fmla="*/ 1690120 h 2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530" h="2346037">
                <a:moveTo>
                  <a:pt x="209449" y="0"/>
                </a:moveTo>
                <a:lnTo>
                  <a:pt x="475684" y="0"/>
                </a:lnTo>
                <a:lnTo>
                  <a:pt x="475684" y="1691185"/>
                </a:lnTo>
                <a:lnTo>
                  <a:pt x="532069" y="1721790"/>
                </a:lnTo>
                <a:cubicBezTo>
                  <a:pt x="622846" y="1783118"/>
                  <a:pt x="682530" y="1886975"/>
                  <a:pt x="682530" y="2004772"/>
                </a:cubicBezTo>
                <a:cubicBezTo>
                  <a:pt x="682530" y="2193247"/>
                  <a:pt x="529740" y="2346037"/>
                  <a:pt x="341265" y="2346037"/>
                </a:cubicBezTo>
                <a:cubicBezTo>
                  <a:pt x="152790" y="2346037"/>
                  <a:pt x="0" y="2193247"/>
                  <a:pt x="0" y="2004772"/>
                </a:cubicBezTo>
                <a:cubicBezTo>
                  <a:pt x="0" y="1863416"/>
                  <a:pt x="85944" y="1742133"/>
                  <a:pt x="208429" y="1690326"/>
                </a:cubicBezTo>
                <a:lnTo>
                  <a:pt x="209449" y="1690120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0" name="Group 3">
            <a:extLst>
              <a:ext uri="{FF2B5EF4-FFF2-40B4-BE49-F238E27FC236}">
                <a16:creationId xmlns="" xmlns:a16="http://schemas.microsoft.com/office/drawing/2014/main" id="{497E0D00-0C97-4F24-82FF-E5ED8EBE3BCF}"/>
              </a:ext>
            </a:extLst>
          </p:cNvPr>
          <p:cNvGrpSpPr/>
          <p:nvPr/>
        </p:nvGrpSpPr>
        <p:grpSpPr>
          <a:xfrm>
            <a:off x="2963068" y="3211566"/>
            <a:ext cx="7535463" cy="1314374"/>
            <a:chOff x="1892968" y="3211566"/>
            <a:chExt cx="7535463" cy="1314374"/>
          </a:xfrm>
        </p:grpSpPr>
        <p:sp>
          <p:nvSpPr>
            <p:cNvPr id="81" name="Rectangle: Rounded Corners 8">
              <a:extLst>
                <a:ext uri="{FF2B5EF4-FFF2-40B4-BE49-F238E27FC236}">
                  <a16:creationId xmlns="" xmlns:a16="http://schemas.microsoft.com/office/drawing/2014/main" id="{F1363B2C-0A63-444C-9A20-2951C76B7A5D}"/>
                </a:ext>
              </a:extLst>
            </p:cNvPr>
            <p:cNvSpPr/>
            <p:nvPr/>
          </p:nvSpPr>
          <p:spPr>
            <a:xfrm>
              <a:off x="1892968" y="3323857"/>
              <a:ext cx="6829060" cy="120208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6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4">
              <a:extLst>
                <a:ext uri="{FF2B5EF4-FFF2-40B4-BE49-F238E27FC236}">
                  <a16:creationId xmlns="" xmlns:a16="http://schemas.microsoft.com/office/drawing/2014/main" id="{67F99F17-ED9B-435D-BE1E-C2C8CE4CCB2C}"/>
                </a:ext>
              </a:extLst>
            </p:cNvPr>
            <p:cNvSpPr/>
            <p:nvPr/>
          </p:nvSpPr>
          <p:spPr>
            <a:xfrm>
              <a:off x="3217306" y="3211567"/>
              <a:ext cx="5167037" cy="787790"/>
            </a:xfrm>
            <a:prstGeom prst="rect">
              <a:avLst/>
            </a:prstGeom>
            <a:gradFill flip="none" rotWithShape="1">
              <a:gsLst>
                <a:gs pos="43000">
                  <a:srgbClr val="FAAD2D"/>
                </a:gs>
                <a:gs pos="25000">
                  <a:srgbClr val="EC9406"/>
                </a:gs>
                <a:gs pos="13000">
                  <a:srgbClr val="FAAD2D"/>
                </a:gs>
                <a:gs pos="90000">
                  <a:srgbClr val="FAAD2D"/>
                </a:gs>
                <a:gs pos="71000">
                  <a:srgbClr val="FAAD2D"/>
                </a:gs>
                <a:gs pos="82000">
                  <a:srgbClr val="EC940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Top Corners Rounded 5">
              <a:extLst>
                <a:ext uri="{FF2B5EF4-FFF2-40B4-BE49-F238E27FC236}">
                  <a16:creationId xmlns="" xmlns:a16="http://schemas.microsoft.com/office/drawing/2014/main" id="{4E8AF9BE-40E7-4611-9F42-DD906C53A7DF}"/>
                </a:ext>
              </a:extLst>
            </p:cNvPr>
            <p:cNvSpPr/>
            <p:nvPr/>
          </p:nvSpPr>
          <p:spPr>
            <a:xfrm rot="16200000">
              <a:off x="2429516" y="3211567"/>
              <a:ext cx="787790" cy="78779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24000">
                  <a:schemeClr val="accent1">
                    <a:lumMod val="5000"/>
                    <a:lumOff val="9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6">
              <a:extLst>
                <a:ext uri="{FF2B5EF4-FFF2-40B4-BE49-F238E27FC236}">
                  <a16:creationId xmlns="" xmlns:a16="http://schemas.microsoft.com/office/drawing/2014/main" id="{7CFDCD29-3191-4C18-9FC0-C923DE7D8EB5}"/>
                </a:ext>
              </a:extLst>
            </p:cNvPr>
            <p:cNvSpPr/>
            <p:nvPr/>
          </p:nvSpPr>
          <p:spPr>
            <a:xfrm rot="5400000">
              <a:off x="8510951" y="3084957"/>
              <a:ext cx="787791" cy="1041009"/>
            </a:xfrm>
            <a:prstGeom prst="trapezoid">
              <a:avLst>
                <a:gd name="adj" fmla="val 46622"/>
              </a:avLst>
            </a:prstGeom>
            <a:gradFill flip="none" rotWithShape="1">
              <a:gsLst>
                <a:gs pos="0">
                  <a:srgbClr val="E2C299"/>
                </a:gs>
                <a:gs pos="56000">
                  <a:srgbClr val="E2C299"/>
                </a:gs>
                <a:gs pos="71000">
                  <a:srgbClr val="B8897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7">
              <a:extLst>
                <a:ext uri="{FF2B5EF4-FFF2-40B4-BE49-F238E27FC236}">
                  <a16:creationId xmlns="" xmlns:a16="http://schemas.microsoft.com/office/drawing/2014/main" id="{3028D4FB-9970-4D43-AA11-833E34806AB5}"/>
                </a:ext>
              </a:extLst>
            </p:cNvPr>
            <p:cNvSpPr/>
            <p:nvPr/>
          </p:nvSpPr>
          <p:spPr>
            <a:xfrm rot="5400000">
              <a:off x="9088003" y="3421103"/>
              <a:ext cx="312138" cy="368718"/>
            </a:xfrm>
            <a:prstGeom prst="trapezoid">
              <a:avLst>
                <a:gd name="adj" fmla="val 436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32">
              <a:extLst>
                <a:ext uri="{FF2B5EF4-FFF2-40B4-BE49-F238E27FC236}">
                  <a16:creationId xmlns="" xmlns:a16="http://schemas.microsoft.com/office/drawing/2014/main" id="{28D91794-8DA5-4EB8-ADA8-7F1FFF8141F3}"/>
                </a:ext>
              </a:extLst>
            </p:cNvPr>
            <p:cNvSpPr txBox="1"/>
            <p:nvPr/>
          </p:nvSpPr>
          <p:spPr>
            <a:xfrm>
              <a:off x="4417750" y="3334382"/>
              <a:ext cx="3138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بم نكتب ؟</a:t>
              </a:r>
            </a:p>
          </p:txBody>
        </p:sp>
      </p:grpSp>
      <p:sp>
        <p:nvSpPr>
          <p:cNvPr id="88" name="Freeform: Shape 27">
            <a:extLst>
              <a:ext uri="{FF2B5EF4-FFF2-40B4-BE49-F238E27FC236}">
                <a16:creationId xmlns="" xmlns:a16="http://schemas.microsoft.com/office/drawing/2014/main" id="{59ABE628-9BF0-4ADD-9797-8BBA4AF13D89}"/>
              </a:ext>
            </a:extLst>
          </p:cNvPr>
          <p:cNvSpPr/>
          <p:nvPr/>
        </p:nvSpPr>
        <p:spPr>
          <a:xfrm>
            <a:off x="4917789" y="3924898"/>
            <a:ext cx="721080" cy="2218191"/>
          </a:xfrm>
          <a:custGeom>
            <a:avLst/>
            <a:gdLst>
              <a:gd name="connsiteX0" fmla="*/ 209449 w 682530"/>
              <a:gd name="connsiteY0" fmla="*/ 0 h 2346037"/>
              <a:gd name="connsiteX1" fmla="*/ 475684 w 682530"/>
              <a:gd name="connsiteY1" fmla="*/ 0 h 2346037"/>
              <a:gd name="connsiteX2" fmla="*/ 475684 w 682530"/>
              <a:gd name="connsiteY2" fmla="*/ 1691185 h 2346037"/>
              <a:gd name="connsiteX3" fmla="*/ 532069 w 682530"/>
              <a:gd name="connsiteY3" fmla="*/ 1721790 h 2346037"/>
              <a:gd name="connsiteX4" fmla="*/ 682530 w 682530"/>
              <a:gd name="connsiteY4" fmla="*/ 2004772 h 2346037"/>
              <a:gd name="connsiteX5" fmla="*/ 341265 w 682530"/>
              <a:gd name="connsiteY5" fmla="*/ 2346037 h 2346037"/>
              <a:gd name="connsiteX6" fmla="*/ 0 w 682530"/>
              <a:gd name="connsiteY6" fmla="*/ 2004772 h 2346037"/>
              <a:gd name="connsiteX7" fmla="*/ 208429 w 682530"/>
              <a:gd name="connsiteY7" fmla="*/ 1690326 h 2346037"/>
              <a:gd name="connsiteX8" fmla="*/ 209449 w 682530"/>
              <a:gd name="connsiteY8" fmla="*/ 1690120 h 2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530" h="2346037">
                <a:moveTo>
                  <a:pt x="209449" y="0"/>
                </a:moveTo>
                <a:lnTo>
                  <a:pt x="475684" y="0"/>
                </a:lnTo>
                <a:lnTo>
                  <a:pt x="475684" y="1691185"/>
                </a:lnTo>
                <a:lnTo>
                  <a:pt x="532069" y="1721790"/>
                </a:lnTo>
                <a:cubicBezTo>
                  <a:pt x="622846" y="1783118"/>
                  <a:pt x="682530" y="1886975"/>
                  <a:pt x="682530" y="2004772"/>
                </a:cubicBezTo>
                <a:cubicBezTo>
                  <a:pt x="682530" y="2193247"/>
                  <a:pt x="529740" y="2346037"/>
                  <a:pt x="341265" y="2346037"/>
                </a:cubicBezTo>
                <a:cubicBezTo>
                  <a:pt x="152790" y="2346037"/>
                  <a:pt x="0" y="2193247"/>
                  <a:pt x="0" y="2004772"/>
                </a:cubicBezTo>
                <a:cubicBezTo>
                  <a:pt x="0" y="1863416"/>
                  <a:pt x="85944" y="1742133"/>
                  <a:pt x="208429" y="1690326"/>
                </a:cubicBezTo>
                <a:lnTo>
                  <a:pt x="209449" y="1690120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A2588053-3656-4487-8295-091A3C88F12F}"/>
              </a:ext>
            </a:extLst>
          </p:cNvPr>
          <p:cNvSpPr/>
          <p:nvPr/>
        </p:nvSpPr>
        <p:spPr>
          <a:xfrm>
            <a:off x="5729821" y="3211565"/>
            <a:ext cx="220513" cy="787790"/>
          </a:xfrm>
          <a:prstGeom prst="rect">
            <a:avLst/>
          </a:prstGeom>
          <a:gradFill flip="none" rotWithShape="1">
            <a:gsLst>
              <a:gs pos="43000">
                <a:srgbClr val="FFFF00"/>
              </a:gs>
              <a:gs pos="25000">
                <a:srgbClr val="FF9900"/>
              </a:gs>
              <a:gs pos="13000">
                <a:srgbClr val="FFFF00"/>
              </a:gs>
              <a:gs pos="90000">
                <a:srgbClr val="FFFF00"/>
              </a:gs>
              <a:gs pos="71000">
                <a:srgbClr val="FFFF00"/>
              </a:gs>
              <a:gs pos="82000">
                <a:srgbClr val="FF99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0">
            <a:extLst>
              <a:ext uri="{FF2B5EF4-FFF2-40B4-BE49-F238E27FC236}">
                <a16:creationId xmlns="" xmlns:a16="http://schemas.microsoft.com/office/drawing/2014/main" id="{DB47F24D-20E1-4041-8B39-04F69623C36A}"/>
              </a:ext>
            </a:extLst>
          </p:cNvPr>
          <p:cNvSpPr/>
          <p:nvPr/>
        </p:nvSpPr>
        <p:spPr>
          <a:xfrm>
            <a:off x="5458708" y="3211565"/>
            <a:ext cx="266235" cy="787790"/>
          </a:xfrm>
          <a:prstGeom prst="rect">
            <a:avLst/>
          </a:prstGeom>
          <a:gradFill flip="none" rotWithShape="1">
            <a:gsLst>
              <a:gs pos="43000">
                <a:srgbClr val="FF3300"/>
              </a:gs>
              <a:gs pos="25000">
                <a:srgbClr val="9A0000"/>
              </a:gs>
              <a:gs pos="13000">
                <a:srgbClr val="FF3300"/>
              </a:gs>
              <a:gs pos="90000">
                <a:srgbClr val="FF3300"/>
              </a:gs>
              <a:gs pos="71000">
                <a:srgbClr val="FF3300"/>
              </a:gs>
              <a:gs pos="82000">
                <a:srgbClr val="9A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11">
            <a:extLst>
              <a:ext uri="{FF2B5EF4-FFF2-40B4-BE49-F238E27FC236}">
                <a16:creationId xmlns="" xmlns:a16="http://schemas.microsoft.com/office/drawing/2014/main" id="{72B778B5-213E-4F67-84D2-4C470DFD6998}"/>
              </a:ext>
            </a:extLst>
          </p:cNvPr>
          <p:cNvSpPr/>
          <p:nvPr/>
        </p:nvSpPr>
        <p:spPr>
          <a:xfrm>
            <a:off x="5193511" y="3211565"/>
            <a:ext cx="266235" cy="787790"/>
          </a:xfrm>
          <a:prstGeom prst="rect">
            <a:avLst/>
          </a:prstGeom>
          <a:gradFill flip="none" rotWithShape="1">
            <a:gsLst>
              <a:gs pos="43000">
                <a:srgbClr val="00CC99"/>
              </a:gs>
              <a:gs pos="25000">
                <a:srgbClr val="006666"/>
              </a:gs>
              <a:gs pos="13000">
                <a:srgbClr val="00CC99"/>
              </a:gs>
              <a:gs pos="90000">
                <a:srgbClr val="00CC99"/>
              </a:gs>
              <a:gs pos="71000">
                <a:srgbClr val="00CC99"/>
              </a:gs>
              <a:gs pos="82000">
                <a:srgbClr val="0066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2">
            <a:extLst>
              <a:ext uri="{FF2B5EF4-FFF2-40B4-BE49-F238E27FC236}">
                <a16:creationId xmlns="" xmlns:a16="http://schemas.microsoft.com/office/drawing/2014/main" id="{8498BBEE-6F00-4D4B-BAED-34F7201E7216}"/>
              </a:ext>
            </a:extLst>
          </p:cNvPr>
          <p:cNvSpPr/>
          <p:nvPr/>
        </p:nvSpPr>
        <p:spPr>
          <a:xfrm>
            <a:off x="4808863" y="3211567"/>
            <a:ext cx="220513" cy="787790"/>
          </a:xfrm>
          <a:prstGeom prst="rect">
            <a:avLst/>
          </a:prstGeom>
          <a:gradFill flip="none" rotWithShape="1">
            <a:gsLst>
              <a:gs pos="43000">
                <a:srgbClr val="FF00FF"/>
              </a:gs>
              <a:gs pos="25000">
                <a:srgbClr val="660066"/>
              </a:gs>
              <a:gs pos="13000">
                <a:srgbClr val="FF00FF"/>
              </a:gs>
              <a:gs pos="90000">
                <a:srgbClr val="FF00FF"/>
              </a:gs>
              <a:gs pos="71000">
                <a:srgbClr val="FF00FF"/>
              </a:gs>
              <a:gs pos="8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3">
            <a:extLst>
              <a:ext uri="{FF2B5EF4-FFF2-40B4-BE49-F238E27FC236}">
                <a16:creationId xmlns="" xmlns:a16="http://schemas.microsoft.com/office/drawing/2014/main" id="{DEC25B77-96C8-4959-BF7F-81C65BA8C22D}"/>
              </a:ext>
            </a:extLst>
          </p:cNvPr>
          <p:cNvSpPr/>
          <p:nvPr/>
        </p:nvSpPr>
        <p:spPr>
          <a:xfrm>
            <a:off x="4552038" y="3211567"/>
            <a:ext cx="266235" cy="787790"/>
          </a:xfrm>
          <a:prstGeom prst="rect">
            <a:avLst/>
          </a:prstGeom>
          <a:gradFill flip="none" rotWithShape="1">
            <a:gsLst>
              <a:gs pos="43000">
                <a:srgbClr val="0066CC"/>
              </a:gs>
              <a:gs pos="25000">
                <a:srgbClr val="000099"/>
              </a:gs>
              <a:gs pos="13000">
                <a:srgbClr val="0066CC"/>
              </a:gs>
              <a:gs pos="90000">
                <a:srgbClr val="0066CC"/>
              </a:gs>
              <a:gs pos="71000">
                <a:srgbClr val="0066CC"/>
              </a:gs>
              <a:gs pos="82000">
                <a:srgbClr val="0000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14">
            <a:extLst>
              <a:ext uri="{FF2B5EF4-FFF2-40B4-BE49-F238E27FC236}">
                <a16:creationId xmlns="" xmlns:a16="http://schemas.microsoft.com/office/drawing/2014/main" id="{20CDDC0A-FD6D-4B73-AE0B-9BD50F17EA27}"/>
              </a:ext>
            </a:extLst>
          </p:cNvPr>
          <p:cNvSpPr/>
          <p:nvPr/>
        </p:nvSpPr>
        <p:spPr>
          <a:xfrm>
            <a:off x="4283364" y="3211567"/>
            <a:ext cx="266235" cy="787790"/>
          </a:xfrm>
          <a:prstGeom prst="rect">
            <a:avLst/>
          </a:prstGeom>
          <a:gradFill flip="none" rotWithShape="1">
            <a:gsLst>
              <a:gs pos="43000">
                <a:srgbClr val="66FF33"/>
              </a:gs>
              <a:gs pos="25000">
                <a:srgbClr val="00CC00"/>
              </a:gs>
              <a:gs pos="13000">
                <a:srgbClr val="66FF33"/>
              </a:gs>
              <a:gs pos="90000">
                <a:srgbClr val="66FF33"/>
              </a:gs>
              <a:gs pos="71000">
                <a:srgbClr val="66FF33"/>
              </a:gs>
              <a:gs pos="82000">
                <a:srgbClr val="00CC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24">
            <a:extLst>
              <a:ext uri="{FF2B5EF4-FFF2-40B4-BE49-F238E27FC236}">
                <a16:creationId xmlns="" xmlns:a16="http://schemas.microsoft.com/office/drawing/2014/main" id="{67892CAC-4D0D-43C0-BF69-C0986C7960C7}"/>
              </a:ext>
            </a:extLst>
          </p:cNvPr>
          <p:cNvGrpSpPr/>
          <p:nvPr/>
        </p:nvGrpSpPr>
        <p:grpSpPr>
          <a:xfrm>
            <a:off x="4981886" y="865526"/>
            <a:ext cx="682530" cy="2346037"/>
            <a:chOff x="7415894" y="865526"/>
            <a:chExt cx="682530" cy="2346037"/>
          </a:xfrm>
        </p:grpSpPr>
        <p:sp>
          <p:nvSpPr>
            <p:cNvPr id="104" name="Rectangle 16">
              <a:extLst>
                <a:ext uri="{FF2B5EF4-FFF2-40B4-BE49-F238E27FC236}">
                  <a16:creationId xmlns="" xmlns:a16="http://schemas.microsoft.com/office/drawing/2014/main" id="{C154F5E0-EC4A-4591-A99F-450F3C6819A1}"/>
                </a:ext>
              </a:extLst>
            </p:cNvPr>
            <p:cNvSpPr/>
            <p:nvPr/>
          </p:nvSpPr>
          <p:spPr>
            <a:xfrm>
              <a:off x="7626480" y="1382763"/>
              <a:ext cx="266235" cy="182880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21">
              <a:extLst>
                <a:ext uri="{FF2B5EF4-FFF2-40B4-BE49-F238E27FC236}">
                  <a16:creationId xmlns="" xmlns:a16="http://schemas.microsoft.com/office/drawing/2014/main" id="{733183C0-FA5D-4612-AD53-1492480DB02A}"/>
                </a:ext>
              </a:extLst>
            </p:cNvPr>
            <p:cNvSpPr/>
            <p:nvPr/>
          </p:nvSpPr>
          <p:spPr>
            <a:xfrm>
              <a:off x="7415894" y="865526"/>
              <a:ext cx="682530" cy="68253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38">
              <a:extLst>
                <a:ext uri="{FF2B5EF4-FFF2-40B4-BE49-F238E27FC236}">
                  <a16:creationId xmlns="" xmlns:a16="http://schemas.microsoft.com/office/drawing/2014/main" id="{B45EA161-060E-44B8-8AED-7E233165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36" y="936454"/>
              <a:ext cx="511710" cy="51217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7" name="Group 19">
            <a:extLst>
              <a:ext uri="{FF2B5EF4-FFF2-40B4-BE49-F238E27FC236}">
                <a16:creationId xmlns="" xmlns:a16="http://schemas.microsoft.com/office/drawing/2014/main" id="{D0128073-42CA-46EB-905B-F8CAC7EAB7B5}"/>
              </a:ext>
            </a:extLst>
          </p:cNvPr>
          <p:cNvGrpSpPr/>
          <p:nvPr/>
        </p:nvGrpSpPr>
        <p:grpSpPr>
          <a:xfrm>
            <a:off x="5244907" y="3999355"/>
            <a:ext cx="682530" cy="2346037"/>
            <a:chOff x="7678915" y="3999355"/>
            <a:chExt cx="682530" cy="2346037"/>
          </a:xfrm>
        </p:grpSpPr>
        <p:sp>
          <p:nvSpPr>
            <p:cNvPr id="108" name="Rectangle 15">
              <a:extLst>
                <a:ext uri="{FF2B5EF4-FFF2-40B4-BE49-F238E27FC236}">
                  <a16:creationId xmlns="" xmlns:a16="http://schemas.microsoft.com/office/drawing/2014/main" id="{A8B73475-9876-4ED7-AAC8-90468F8D30C2}"/>
                </a:ext>
              </a:extLst>
            </p:cNvPr>
            <p:cNvSpPr/>
            <p:nvPr/>
          </p:nvSpPr>
          <p:spPr>
            <a:xfrm>
              <a:off x="7887063" y="3999355"/>
              <a:ext cx="266235" cy="1828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20">
              <a:extLst>
                <a:ext uri="{FF2B5EF4-FFF2-40B4-BE49-F238E27FC236}">
                  <a16:creationId xmlns="" xmlns:a16="http://schemas.microsoft.com/office/drawing/2014/main" id="{5718C7D6-8C76-4869-9F86-F08BF72935BB}"/>
                </a:ext>
              </a:extLst>
            </p:cNvPr>
            <p:cNvSpPr/>
            <p:nvPr/>
          </p:nvSpPr>
          <p:spPr>
            <a:xfrm>
              <a:off x="7678915" y="5662862"/>
              <a:ext cx="682530" cy="68253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40">
              <a:extLst>
                <a:ext uri="{FF2B5EF4-FFF2-40B4-BE49-F238E27FC236}">
                  <a16:creationId xmlns="" xmlns:a16="http://schemas.microsoft.com/office/drawing/2014/main" id="{15C07B13-E8D9-40A2-B18F-BF8627B1B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722" y="5750582"/>
              <a:ext cx="513449" cy="50708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1" name="Group 29">
            <a:extLst>
              <a:ext uri="{FF2B5EF4-FFF2-40B4-BE49-F238E27FC236}">
                <a16:creationId xmlns="" xmlns:a16="http://schemas.microsoft.com/office/drawing/2014/main" id="{BAF27E3A-9282-4E1C-BFD3-950CFB78BC2C}"/>
              </a:ext>
            </a:extLst>
          </p:cNvPr>
          <p:cNvGrpSpPr/>
          <p:nvPr/>
        </p:nvGrpSpPr>
        <p:grpSpPr>
          <a:xfrm>
            <a:off x="6045173" y="4586730"/>
            <a:ext cx="3036052" cy="814718"/>
            <a:chOff x="8479181" y="4586730"/>
            <a:chExt cx="3036052" cy="814718"/>
          </a:xfrm>
        </p:grpSpPr>
        <p:sp>
          <p:nvSpPr>
            <p:cNvPr id="112" name="TextBox 42">
              <a:extLst>
                <a:ext uri="{FF2B5EF4-FFF2-40B4-BE49-F238E27FC236}">
                  <a16:creationId xmlns="" xmlns:a16="http://schemas.microsoft.com/office/drawing/2014/main" id="{B353FF5D-7DCF-4668-96CF-7AC1E0488C84}"/>
                </a:ext>
              </a:extLst>
            </p:cNvPr>
            <p:cNvSpPr txBox="1"/>
            <p:nvPr/>
          </p:nvSpPr>
          <p:spPr>
            <a:xfrm>
              <a:off x="9304931" y="4586730"/>
              <a:ext cx="2210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قَالَ </a:t>
              </a:r>
              <a:r>
                <a:rPr lang="ar-SY" sz="2400" b="1" dirty="0" smtClean="0"/>
                <a:t>تَعَالَى :</a:t>
              </a:r>
              <a:endParaRPr lang="en-US" sz="2400" b="1" dirty="0"/>
            </a:p>
          </p:txBody>
        </p:sp>
        <p:sp>
          <p:nvSpPr>
            <p:cNvPr id="113" name="TextBox 43">
              <a:extLst>
                <a:ext uri="{FF2B5EF4-FFF2-40B4-BE49-F238E27FC236}">
                  <a16:creationId xmlns="" xmlns:a16="http://schemas.microsoft.com/office/drawing/2014/main" id="{973CAC5D-734E-4313-900E-32AA92E9D830}"/>
                </a:ext>
              </a:extLst>
            </p:cNvPr>
            <p:cNvSpPr txBox="1"/>
            <p:nvPr/>
          </p:nvSpPr>
          <p:spPr>
            <a:xfrm>
              <a:off x="8506280" y="4908138"/>
              <a:ext cx="249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3300"/>
                </a:solidFill>
              </a:endParaRPr>
            </a:p>
          </p:txBody>
        </p:sp>
        <p:sp>
          <p:nvSpPr>
            <p:cNvPr id="114" name="TextBox 44">
              <a:extLst>
                <a:ext uri="{FF2B5EF4-FFF2-40B4-BE49-F238E27FC236}">
                  <a16:creationId xmlns="" xmlns:a16="http://schemas.microsoft.com/office/drawing/2014/main" id="{E2790029-903E-4BE6-8E3B-D239DF81B92B}"/>
                </a:ext>
              </a:extLst>
            </p:cNvPr>
            <p:cNvSpPr txBox="1"/>
            <p:nvPr/>
          </p:nvSpPr>
          <p:spPr>
            <a:xfrm>
              <a:off x="8479181" y="5147532"/>
              <a:ext cx="26479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5" name="Group 33">
            <a:extLst>
              <a:ext uri="{FF2B5EF4-FFF2-40B4-BE49-F238E27FC236}">
                <a16:creationId xmlns="" xmlns:a16="http://schemas.microsoft.com/office/drawing/2014/main" id="{7840F9E2-A2FB-46F4-9F84-184BC72E3A2A}"/>
              </a:ext>
            </a:extLst>
          </p:cNvPr>
          <p:cNvGrpSpPr/>
          <p:nvPr/>
        </p:nvGrpSpPr>
        <p:grpSpPr>
          <a:xfrm>
            <a:off x="5334493" y="1037652"/>
            <a:ext cx="2925237" cy="1174198"/>
            <a:chOff x="7768501" y="1037652"/>
            <a:chExt cx="2925237" cy="1174198"/>
          </a:xfrm>
        </p:grpSpPr>
        <p:sp>
          <p:nvSpPr>
            <p:cNvPr id="116" name="TextBox 45">
              <a:extLst>
                <a:ext uri="{FF2B5EF4-FFF2-40B4-BE49-F238E27FC236}">
                  <a16:creationId xmlns="" xmlns:a16="http://schemas.microsoft.com/office/drawing/2014/main" id="{638D847F-B143-460D-9DCA-ABFD81729009}"/>
                </a:ext>
              </a:extLst>
            </p:cNvPr>
            <p:cNvSpPr txBox="1"/>
            <p:nvPr/>
          </p:nvSpPr>
          <p:spPr>
            <a:xfrm>
              <a:off x="8072877" y="1448632"/>
              <a:ext cx="2210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117" name="TextBox 46">
              <a:extLst>
                <a:ext uri="{FF2B5EF4-FFF2-40B4-BE49-F238E27FC236}">
                  <a16:creationId xmlns="" xmlns:a16="http://schemas.microsoft.com/office/drawing/2014/main" id="{E9B3FB9F-1149-46A2-928C-BDED2EB6A0DB}"/>
                </a:ext>
              </a:extLst>
            </p:cNvPr>
            <p:cNvSpPr txBox="1"/>
            <p:nvPr/>
          </p:nvSpPr>
          <p:spPr>
            <a:xfrm>
              <a:off x="7768501" y="1037652"/>
              <a:ext cx="2492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نكتب بالقلم</a:t>
              </a:r>
            </a:p>
          </p:txBody>
        </p:sp>
        <p:sp>
          <p:nvSpPr>
            <p:cNvPr id="118" name="TextBox 47">
              <a:extLst>
                <a:ext uri="{FF2B5EF4-FFF2-40B4-BE49-F238E27FC236}">
                  <a16:creationId xmlns="" xmlns:a16="http://schemas.microsoft.com/office/drawing/2014/main" id="{E6658471-2279-43D0-A1F0-0AFFB0BB0124}"/>
                </a:ext>
              </a:extLst>
            </p:cNvPr>
            <p:cNvSpPr txBox="1"/>
            <p:nvPr/>
          </p:nvSpPr>
          <p:spPr>
            <a:xfrm>
              <a:off x="8045778" y="1957934"/>
              <a:ext cx="26479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893511" y="115943"/>
            <a:ext cx="585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/>
              <a:t>مسك القلم</a:t>
            </a:r>
            <a:endParaRPr lang="en-US" sz="3200" b="1" dirty="0"/>
          </a:p>
        </p:txBody>
      </p:sp>
      <p:pic>
        <p:nvPicPr>
          <p:cNvPr id="6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43" y="5055872"/>
            <a:ext cx="3225958" cy="91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7">
            <a:extLst>
              <a:ext uri="{FF2B5EF4-FFF2-40B4-BE49-F238E27FC236}">
                <a16:creationId xmlns="" xmlns:a16="http://schemas.microsoft.com/office/drawing/2014/main" id="{7E6B6961-78BF-4001-8F04-512F86F0E98C}"/>
              </a:ext>
            </a:extLst>
          </p:cNvPr>
          <p:cNvGrpSpPr/>
          <p:nvPr/>
        </p:nvGrpSpPr>
        <p:grpSpPr>
          <a:xfrm>
            <a:off x="8786868" y="586417"/>
            <a:ext cx="2376156" cy="2283985"/>
            <a:chOff x="456308" y="1727764"/>
            <a:chExt cx="2376156" cy="2283985"/>
          </a:xfrm>
        </p:grpSpPr>
        <p:sp>
          <p:nvSpPr>
            <p:cNvPr id="48" name="Oval 9">
              <a:extLst>
                <a:ext uri="{FF2B5EF4-FFF2-40B4-BE49-F238E27FC236}">
                  <a16:creationId xmlns="" xmlns:a16="http://schemas.microsoft.com/office/drawing/2014/main" id="{7CB0716E-87B9-44D4-87F2-FF7853B846EA}"/>
                </a:ext>
              </a:extLst>
            </p:cNvPr>
            <p:cNvSpPr/>
            <p:nvPr/>
          </p:nvSpPr>
          <p:spPr>
            <a:xfrm rot="20528829">
              <a:off x="456308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ircle: Hollow 3">
              <a:extLst>
                <a:ext uri="{FF2B5EF4-FFF2-40B4-BE49-F238E27FC236}">
                  <a16:creationId xmlns="" xmlns:a16="http://schemas.microsoft.com/office/drawing/2014/main" id="{5EB0E79F-F57E-4595-968F-352312610362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CC3300"/>
                </a:gs>
                <a:gs pos="80000">
                  <a:srgbClr val="FFCC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7">
              <a:extLst>
                <a:ext uri="{FF2B5EF4-FFF2-40B4-BE49-F238E27FC236}">
                  <a16:creationId xmlns="" xmlns:a16="http://schemas.microsoft.com/office/drawing/2014/main" id="{EC843029-9B39-41C1-AC87-C6CDF18332AD}"/>
                </a:ext>
              </a:extLst>
            </p:cNvPr>
            <p:cNvSpPr/>
            <p:nvPr/>
          </p:nvSpPr>
          <p:spPr>
            <a:xfrm>
              <a:off x="735875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alpha val="0"/>
                  </a:srgbClr>
                </a:gs>
                <a:gs pos="88000">
                  <a:srgbClr val="701B00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">
              <a:extLst>
                <a:ext uri="{FF2B5EF4-FFF2-40B4-BE49-F238E27FC236}">
                  <a16:creationId xmlns="" xmlns:a16="http://schemas.microsoft.com/office/drawing/2014/main" id="{C6E0BAED-0A68-42AB-87C4-03C15181E5E5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CC00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8">
              <a:extLst>
                <a:ext uri="{FF2B5EF4-FFF2-40B4-BE49-F238E27FC236}">
                  <a16:creationId xmlns="" xmlns:a16="http://schemas.microsoft.com/office/drawing/2014/main" id="{3D246174-916C-46A2-92F5-54AF22EAB02D}"/>
                </a:ext>
              </a:extLst>
            </p:cNvPr>
            <p:cNvSpPr/>
            <p:nvPr/>
          </p:nvSpPr>
          <p:spPr>
            <a:xfrm>
              <a:off x="650967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11">
              <a:extLst>
                <a:ext uri="{FF2B5EF4-FFF2-40B4-BE49-F238E27FC236}">
                  <a16:creationId xmlns="" xmlns:a16="http://schemas.microsoft.com/office/drawing/2014/main" id="{8BAC1E3F-1FBA-464C-9892-A1CA5DDE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41" y="2190867"/>
              <a:ext cx="1492434" cy="14917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616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363236"/>
            <a:ext cx="1343637" cy="2219879"/>
            <a:chOff x="2007081" y="2362305"/>
            <a:chExt cx="1342526" cy="2221242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362305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408" y="3681814"/>
              <a:ext cx="931803" cy="69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08" y="3227973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99074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44">
            <a:extLst>
              <a:ext uri="{FF2B5EF4-FFF2-40B4-BE49-F238E27FC236}">
                <a16:creationId xmlns="" xmlns:a16="http://schemas.microsoft.com/office/drawing/2014/main" id="{2ED0F507-BC86-4B61-A535-DB6EC0BD0D90}"/>
              </a:ext>
            </a:extLst>
          </p:cNvPr>
          <p:cNvSpPr/>
          <p:nvPr/>
        </p:nvSpPr>
        <p:spPr>
          <a:xfrm>
            <a:off x="5586008" y="1340929"/>
            <a:ext cx="626572" cy="626572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4">
            <a:extLst>
              <a:ext uri="{FF2B5EF4-FFF2-40B4-BE49-F238E27FC236}">
                <a16:creationId xmlns="" xmlns:a16="http://schemas.microsoft.com/office/drawing/2014/main" id="{8EC2B968-40B6-4210-BB59-98B4C2926D4E}"/>
              </a:ext>
            </a:extLst>
          </p:cNvPr>
          <p:cNvSpPr/>
          <p:nvPr/>
        </p:nvSpPr>
        <p:spPr>
          <a:xfrm>
            <a:off x="7705723" y="1333255"/>
            <a:ext cx="626572" cy="62657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4">
            <a:extLst>
              <a:ext uri="{FF2B5EF4-FFF2-40B4-BE49-F238E27FC236}">
                <a16:creationId xmlns="" xmlns:a16="http://schemas.microsoft.com/office/drawing/2014/main" id="{8A028C4C-4A5D-486C-91B8-8E97B4F16E92}"/>
              </a:ext>
            </a:extLst>
          </p:cNvPr>
          <p:cNvSpPr/>
          <p:nvPr/>
        </p:nvSpPr>
        <p:spPr>
          <a:xfrm>
            <a:off x="3811923" y="1349829"/>
            <a:ext cx="5205046" cy="5345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174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95250" prstMaterial="metal">
            <a:bevelT w="3175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43">
            <a:extLst>
              <a:ext uri="{FF2B5EF4-FFF2-40B4-BE49-F238E27FC236}">
                <a16:creationId xmlns="" xmlns:a16="http://schemas.microsoft.com/office/drawing/2014/main" id="{A4B751D9-A1D5-4C2E-B96C-CBB0312271FA}"/>
              </a:ext>
            </a:extLst>
          </p:cNvPr>
          <p:cNvSpPr/>
          <p:nvPr/>
        </p:nvSpPr>
        <p:spPr>
          <a:xfrm rot="21264925">
            <a:off x="4895649" y="1610645"/>
            <a:ext cx="2411566" cy="2730855"/>
          </a:xfrm>
          <a:custGeom>
            <a:avLst/>
            <a:gdLst>
              <a:gd name="connsiteX0" fmla="*/ 1459067 w 2906571"/>
              <a:gd name="connsiteY0" fmla="*/ 0 h 3099560"/>
              <a:gd name="connsiteX1" fmla="*/ 1435839 w 2906571"/>
              <a:gd name="connsiteY1" fmla="*/ 713783 h 3099560"/>
              <a:gd name="connsiteX2" fmla="*/ 1494179 w 2906571"/>
              <a:gd name="connsiteY2" fmla="*/ 1248343 h 3099560"/>
              <a:gd name="connsiteX3" fmla="*/ 1512839 w 2906571"/>
              <a:gd name="connsiteY3" fmla="*/ 1344658 h 3099560"/>
              <a:gd name="connsiteX4" fmla="*/ 2662184 w 2906571"/>
              <a:gd name="connsiteY4" fmla="*/ 1555444 h 3099560"/>
              <a:gd name="connsiteX5" fmla="*/ 2906571 w 2906571"/>
              <a:gd name="connsiteY5" fmla="*/ 1799831 h 3099560"/>
              <a:gd name="connsiteX6" fmla="*/ 2906571 w 2906571"/>
              <a:gd name="connsiteY6" fmla="*/ 2855173 h 3099560"/>
              <a:gd name="connsiteX7" fmla="*/ 2662184 w 2906571"/>
              <a:gd name="connsiteY7" fmla="*/ 3099560 h 3099560"/>
              <a:gd name="connsiteX8" fmla="*/ 244388 w 2906571"/>
              <a:gd name="connsiteY8" fmla="*/ 3099560 h 3099560"/>
              <a:gd name="connsiteX9" fmla="*/ 0 w 2906571"/>
              <a:gd name="connsiteY9" fmla="*/ 2855173 h 3099560"/>
              <a:gd name="connsiteX10" fmla="*/ 0 w 2906571"/>
              <a:gd name="connsiteY10" fmla="*/ 1799831 h 3099560"/>
              <a:gd name="connsiteX11" fmla="*/ 244388 w 2906571"/>
              <a:gd name="connsiteY11" fmla="*/ 1555444 h 3099560"/>
              <a:gd name="connsiteX12" fmla="*/ 1287720 w 2906571"/>
              <a:gd name="connsiteY12" fmla="*/ 1354604 h 3099560"/>
              <a:gd name="connsiteX13" fmla="*/ 1309714 w 2906571"/>
              <a:gd name="connsiteY13" fmla="*/ 1242893 h 3099560"/>
              <a:gd name="connsiteX14" fmla="*/ 1366416 w 2906571"/>
              <a:gd name="connsiteY14" fmla="*/ 713783 h 3099560"/>
              <a:gd name="connsiteX15" fmla="*/ 1331550 w 2906571"/>
              <a:gd name="connsiteY15" fmla="*/ 1845 h 3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3099560">
                <a:moveTo>
                  <a:pt x="1459067" y="0"/>
                </a:moveTo>
                <a:lnTo>
                  <a:pt x="1435839" y="713783"/>
                </a:lnTo>
                <a:cubicBezTo>
                  <a:pt x="1459105" y="892229"/>
                  <a:pt x="1467094" y="1069637"/>
                  <a:pt x="1494179" y="1248343"/>
                </a:cubicBezTo>
                <a:lnTo>
                  <a:pt x="1512839" y="1344658"/>
                </a:lnTo>
                <a:lnTo>
                  <a:pt x="2662184" y="1555444"/>
                </a:lnTo>
                <a:cubicBezTo>
                  <a:pt x="2797155" y="1555444"/>
                  <a:pt x="2906571" y="1664860"/>
                  <a:pt x="2906571" y="1799831"/>
                </a:cubicBezTo>
                <a:lnTo>
                  <a:pt x="2906571" y="2855173"/>
                </a:lnTo>
                <a:cubicBezTo>
                  <a:pt x="2906571" y="2990144"/>
                  <a:pt x="2797155" y="3099560"/>
                  <a:pt x="2662184" y="3099560"/>
                </a:cubicBezTo>
                <a:lnTo>
                  <a:pt x="244388" y="3099560"/>
                </a:lnTo>
                <a:cubicBezTo>
                  <a:pt x="109416" y="3099560"/>
                  <a:pt x="0" y="2990144"/>
                  <a:pt x="0" y="2855173"/>
                </a:cubicBezTo>
                <a:lnTo>
                  <a:pt x="0" y="1799831"/>
                </a:lnTo>
                <a:cubicBezTo>
                  <a:pt x="0" y="1664860"/>
                  <a:pt x="109416" y="1555444"/>
                  <a:pt x="244388" y="1555444"/>
                </a:cubicBezTo>
                <a:lnTo>
                  <a:pt x="1287720" y="1354604"/>
                </a:lnTo>
                <a:lnTo>
                  <a:pt x="1309714" y="1242893"/>
                </a:lnTo>
                <a:cubicBezTo>
                  <a:pt x="1337344" y="1062371"/>
                  <a:pt x="1343151" y="892229"/>
                  <a:pt x="1366416" y="713783"/>
                </a:cubicBezTo>
                <a:cubicBezTo>
                  <a:pt x="1335395" y="475856"/>
                  <a:pt x="1362571" y="239773"/>
                  <a:pt x="1331550" y="1845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45">
            <a:extLst>
              <a:ext uri="{FF2B5EF4-FFF2-40B4-BE49-F238E27FC236}">
                <a16:creationId xmlns="" xmlns:a16="http://schemas.microsoft.com/office/drawing/2014/main" id="{8CE77BDB-BC87-4E09-B2CF-9A2C3ED84931}"/>
              </a:ext>
            </a:extLst>
          </p:cNvPr>
          <p:cNvSpPr/>
          <p:nvPr/>
        </p:nvSpPr>
        <p:spPr>
          <a:xfrm rot="10800000">
            <a:off x="5762134" y="1654214"/>
            <a:ext cx="255547" cy="1427567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46">
            <a:extLst>
              <a:ext uri="{FF2B5EF4-FFF2-40B4-BE49-F238E27FC236}">
                <a16:creationId xmlns="" xmlns:a16="http://schemas.microsoft.com/office/drawing/2014/main" id="{AABD3E67-7FF7-4181-B806-669D4FA1D4FC}"/>
              </a:ext>
            </a:extLst>
          </p:cNvPr>
          <p:cNvSpPr/>
          <p:nvPr/>
        </p:nvSpPr>
        <p:spPr>
          <a:xfrm>
            <a:off x="5762134" y="1517055"/>
            <a:ext cx="274320" cy="274320"/>
          </a:xfrm>
          <a:prstGeom prst="ellipse">
            <a:avLst/>
          </a:prstGeom>
          <a:solidFill>
            <a:srgbClr val="00B050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2BC858A3-19A5-458C-8A99-51D4330BA683}"/>
              </a:ext>
            </a:extLst>
          </p:cNvPr>
          <p:cNvGrpSpPr/>
          <p:nvPr/>
        </p:nvGrpSpPr>
        <p:grpSpPr>
          <a:xfrm>
            <a:off x="4665170" y="2982582"/>
            <a:ext cx="2769199" cy="1442914"/>
            <a:chOff x="6949247" y="2982581"/>
            <a:chExt cx="2769199" cy="1442914"/>
          </a:xfrm>
          <a:solidFill>
            <a:schemeClr val="accent6"/>
          </a:solidFill>
        </p:grpSpPr>
        <p:sp>
          <p:nvSpPr>
            <p:cNvPr id="59" name="Rectangle: Rounded Corners 13">
              <a:extLst>
                <a:ext uri="{FF2B5EF4-FFF2-40B4-BE49-F238E27FC236}">
                  <a16:creationId xmlns="" xmlns:a16="http://schemas.microsoft.com/office/drawing/2014/main" id="{1E3881B0-1A22-4768-AD81-3B4F49F02AEF}"/>
                </a:ext>
              </a:extLst>
            </p:cNvPr>
            <p:cNvSpPr/>
            <p:nvPr/>
          </p:nvSpPr>
          <p:spPr>
            <a:xfrm>
              <a:off x="6949247" y="2982581"/>
              <a:ext cx="2730181" cy="1442914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0">
              <a:extLst>
                <a:ext uri="{FF2B5EF4-FFF2-40B4-BE49-F238E27FC236}">
                  <a16:creationId xmlns="" xmlns:a16="http://schemas.microsoft.com/office/drawing/2014/main" id="{868C0F87-C38A-4627-A331-E1FAF5674F51}"/>
                </a:ext>
              </a:extLst>
            </p:cNvPr>
            <p:cNvSpPr txBox="1"/>
            <p:nvPr/>
          </p:nvSpPr>
          <p:spPr>
            <a:xfrm>
              <a:off x="7721450" y="3281823"/>
              <a:ext cx="145142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9999"/>
                </a:solidFill>
              </a:endParaRPr>
            </a:p>
          </p:txBody>
        </p:sp>
        <p:sp>
          <p:nvSpPr>
            <p:cNvPr id="61" name="TextBox 51">
              <a:extLst>
                <a:ext uri="{FF2B5EF4-FFF2-40B4-BE49-F238E27FC236}">
                  <a16:creationId xmlns="" xmlns:a16="http://schemas.microsoft.com/office/drawing/2014/main" id="{165792D2-6D0D-4FA8-8CAB-E5B45863F335}"/>
                </a:ext>
              </a:extLst>
            </p:cNvPr>
            <p:cNvSpPr txBox="1"/>
            <p:nvPr/>
          </p:nvSpPr>
          <p:spPr>
            <a:xfrm>
              <a:off x="7091590" y="3380872"/>
              <a:ext cx="2626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لِسَلاَمَةِ يَدِي وَجَمَالِ خَطِّي، أُمْسِكُ قَلَمِي بِطَرِيقَةُ صَحِيحَةٍ.</a:t>
              </a:r>
              <a:endParaRPr lang="en-US" sz="2000" b="1" dirty="0"/>
            </a:p>
          </p:txBody>
        </p:sp>
      </p:grpSp>
      <p:sp>
        <p:nvSpPr>
          <p:cNvPr id="62" name="Freeform: Shape 53">
            <a:extLst>
              <a:ext uri="{FF2B5EF4-FFF2-40B4-BE49-F238E27FC236}">
                <a16:creationId xmlns="" xmlns:a16="http://schemas.microsoft.com/office/drawing/2014/main" id="{3A921057-7AA2-4C97-AF8F-512642244CE2}"/>
              </a:ext>
            </a:extLst>
          </p:cNvPr>
          <p:cNvSpPr/>
          <p:nvPr/>
        </p:nvSpPr>
        <p:spPr>
          <a:xfrm rot="10256410">
            <a:off x="7021291" y="1691266"/>
            <a:ext cx="2651037" cy="4302563"/>
          </a:xfrm>
          <a:custGeom>
            <a:avLst/>
            <a:gdLst>
              <a:gd name="connsiteX0" fmla="*/ 1391088 w 2906571"/>
              <a:gd name="connsiteY0" fmla="*/ 4597844 h 4597844"/>
              <a:gd name="connsiteX1" fmla="*/ 1416023 w 2906571"/>
              <a:gd name="connsiteY1" fmla="*/ 3088973 h 4597844"/>
              <a:gd name="connsiteX2" fmla="*/ 1353398 w 2906571"/>
              <a:gd name="connsiteY2" fmla="*/ 1958965 h 4597844"/>
              <a:gd name="connsiteX3" fmla="*/ 1332211 w 2906571"/>
              <a:gd name="connsiteY3" fmla="*/ 1743619 h 4597844"/>
              <a:gd name="connsiteX4" fmla="*/ 244387 w 2906571"/>
              <a:gd name="connsiteY4" fmla="*/ 1544116 h 4597844"/>
              <a:gd name="connsiteX5" fmla="*/ 0 w 2906571"/>
              <a:gd name="connsiteY5" fmla="*/ 1299729 h 4597844"/>
              <a:gd name="connsiteX6" fmla="*/ 0 w 2906571"/>
              <a:gd name="connsiteY6" fmla="*/ 244387 h 4597844"/>
              <a:gd name="connsiteX7" fmla="*/ 244387 w 2906571"/>
              <a:gd name="connsiteY7" fmla="*/ 0 h 4597844"/>
              <a:gd name="connsiteX8" fmla="*/ 2662184 w 2906571"/>
              <a:gd name="connsiteY8" fmla="*/ 0 h 4597844"/>
              <a:gd name="connsiteX9" fmla="*/ 2906571 w 2906571"/>
              <a:gd name="connsiteY9" fmla="*/ 244387 h 4597844"/>
              <a:gd name="connsiteX10" fmla="*/ 2906571 w 2906571"/>
              <a:gd name="connsiteY10" fmla="*/ 1299729 h 4597844"/>
              <a:gd name="connsiteX11" fmla="*/ 2662184 w 2906571"/>
              <a:gd name="connsiteY11" fmla="*/ 1544116 h 4597844"/>
              <a:gd name="connsiteX12" fmla="*/ 1573081 w 2906571"/>
              <a:gd name="connsiteY12" fmla="*/ 1753766 h 4597844"/>
              <a:gd name="connsiteX13" fmla="*/ 1551413 w 2906571"/>
              <a:gd name="connsiteY13" fmla="*/ 1970485 h 4597844"/>
              <a:gd name="connsiteX14" fmla="*/ 1490546 w 2906571"/>
              <a:gd name="connsiteY14" fmla="*/ 3088973 h 4597844"/>
              <a:gd name="connsiteX15" fmla="*/ 1527973 w 2906571"/>
              <a:gd name="connsiteY15" fmla="*/ 4593943 h 45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4597844">
                <a:moveTo>
                  <a:pt x="1391088" y="4597844"/>
                </a:moveTo>
                <a:lnTo>
                  <a:pt x="1416023" y="3088973"/>
                </a:lnTo>
                <a:cubicBezTo>
                  <a:pt x="1391048" y="2711755"/>
                  <a:pt x="1382472" y="2336732"/>
                  <a:pt x="1353398" y="1958965"/>
                </a:cubicBezTo>
                <a:lnTo>
                  <a:pt x="1332211" y="1743619"/>
                </a:lnTo>
                <a:lnTo>
                  <a:pt x="244387" y="1544116"/>
                </a:lnTo>
                <a:cubicBezTo>
                  <a:pt x="109416" y="1544116"/>
                  <a:pt x="0" y="1434700"/>
                  <a:pt x="0" y="1299729"/>
                </a:cubicBezTo>
                <a:lnTo>
                  <a:pt x="0" y="244387"/>
                </a:lnTo>
                <a:cubicBezTo>
                  <a:pt x="0" y="109416"/>
                  <a:pt x="109416" y="0"/>
                  <a:pt x="244387" y="0"/>
                </a:cubicBezTo>
                <a:lnTo>
                  <a:pt x="2662184" y="0"/>
                </a:lnTo>
                <a:cubicBezTo>
                  <a:pt x="2797155" y="0"/>
                  <a:pt x="2906571" y="109416"/>
                  <a:pt x="2906571" y="244387"/>
                </a:cubicBezTo>
                <a:lnTo>
                  <a:pt x="2906571" y="1299729"/>
                </a:lnTo>
                <a:cubicBezTo>
                  <a:pt x="2906571" y="1434700"/>
                  <a:pt x="2797155" y="1544116"/>
                  <a:pt x="2662184" y="1544116"/>
                </a:cubicBezTo>
                <a:lnTo>
                  <a:pt x="1573081" y="1753766"/>
                </a:lnTo>
                <a:lnTo>
                  <a:pt x="1551413" y="1970485"/>
                </a:lnTo>
                <a:cubicBezTo>
                  <a:pt x="1521754" y="2352091"/>
                  <a:pt x="1515520" y="2711755"/>
                  <a:pt x="1490546" y="3088973"/>
                </a:cubicBezTo>
                <a:cubicBezTo>
                  <a:pt x="1523845" y="3591930"/>
                  <a:pt x="1494673" y="4090986"/>
                  <a:pt x="1527973" y="4593943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55">
            <a:extLst>
              <a:ext uri="{FF2B5EF4-FFF2-40B4-BE49-F238E27FC236}">
                <a16:creationId xmlns="" xmlns:a16="http://schemas.microsoft.com/office/drawing/2014/main" id="{28A5D425-2410-4A21-80EC-9F37D9DC5CD9}"/>
              </a:ext>
            </a:extLst>
          </p:cNvPr>
          <p:cNvSpPr/>
          <p:nvPr/>
        </p:nvSpPr>
        <p:spPr>
          <a:xfrm rot="10800000">
            <a:off x="7881849" y="1646541"/>
            <a:ext cx="274320" cy="3017742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6">
            <a:extLst>
              <a:ext uri="{FF2B5EF4-FFF2-40B4-BE49-F238E27FC236}">
                <a16:creationId xmlns="" xmlns:a16="http://schemas.microsoft.com/office/drawing/2014/main" id="{2EA10440-A45A-45B5-B61F-468EF9338E93}"/>
              </a:ext>
            </a:extLst>
          </p:cNvPr>
          <p:cNvSpPr/>
          <p:nvPr/>
        </p:nvSpPr>
        <p:spPr>
          <a:xfrm>
            <a:off x="7881849" y="1509381"/>
            <a:ext cx="274320" cy="274320"/>
          </a:xfrm>
          <a:prstGeom prst="ellipse">
            <a:avLst/>
          </a:prstGeom>
          <a:solidFill>
            <a:srgbClr val="9900CC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6">
            <a:extLst>
              <a:ext uri="{FF2B5EF4-FFF2-40B4-BE49-F238E27FC236}">
                <a16:creationId xmlns="" xmlns:a16="http://schemas.microsoft.com/office/drawing/2014/main" id="{63AFDBD2-DD8F-4459-99C0-28C87548EDE0}"/>
              </a:ext>
            </a:extLst>
          </p:cNvPr>
          <p:cNvGrpSpPr/>
          <p:nvPr/>
        </p:nvGrpSpPr>
        <p:grpSpPr>
          <a:xfrm>
            <a:off x="6565722" y="4473193"/>
            <a:ext cx="2906571" cy="1771192"/>
            <a:chOff x="8849799" y="4473192"/>
            <a:chExt cx="2906571" cy="1771192"/>
          </a:xfrm>
          <a:solidFill>
            <a:srgbClr val="7030A0"/>
          </a:solidFill>
        </p:grpSpPr>
        <p:sp>
          <p:nvSpPr>
            <p:cNvPr id="71" name="Rectangle: Rounded Corners 13">
              <a:extLst>
                <a:ext uri="{FF2B5EF4-FFF2-40B4-BE49-F238E27FC236}">
                  <a16:creationId xmlns="" xmlns:a16="http://schemas.microsoft.com/office/drawing/2014/main" id="{96C6C222-4E4F-48F9-9381-CC3942DFCC6C}"/>
                </a:ext>
              </a:extLst>
            </p:cNvPr>
            <p:cNvSpPr/>
            <p:nvPr/>
          </p:nvSpPr>
          <p:spPr>
            <a:xfrm>
              <a:off x="8849799" y="4473192"/>
              <a:ext cx="2906571" cy="1771192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59">
              <a:extLst>
                <a:ext uri="{FF2B5EF4-FFF2-40B4-BE49-F238E27FC236}">
                  <a16:creationId xmlns="" xmlns:a16="http://schemas.microsoft.com/office/drawing/2014/main" id="{CCB26B00-2320-47F6-8554-EE50794B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517" y="4821352"/>
              <a:ext cx="2402417" cy="1354362"/>
            </a:xfrm>
            <a:prstGeom prst="rect">
              <a:avLst/>
            </a:prstGeom>
            <a:grpFill/>
          </p:spPr>
        </p:pic>
      </p:grpSp>
      <p:sp>
        <p:nvSpPr>
          <p:cNvPr id="73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083003" y="530911"/>
            <a:ext cx="775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 </a:t>
            </a:r>
            <a:r>
              <a:rPr lang="ar-SY" sz="2800" b="1" dirty="0" smtClean="0">
                <a:solidFill>
                  <a:srgbClr val="FF0000"/>
                </a:solidFill>
              </a:rPr>
              <a:t>نشاط 3</a:t>
            </a:r>
            <a:r>
              <a:rPr lang="ar-SY" sz="2800" b="1" dirty="0" smtClean="0"/>
              <a:t>    مَاذَا </a:t>
            </a:r>
            <a:r>
              <a:rPr lang="ar-SY" sz="2800" b="1" dirty="0"/>
              <a:t>يَحْدُثُ لَوْ أَمْسَكْتِ الْقَلَمَ بِطَرِيقَةٍ خَاطِئَةٍ؟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39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367998"/>
            <a:ext cx="1343637" cy="2215117"/>
            <a:chOff x="2007081" y="2367070"/>
            <a:chExt cx="1342526" cy="221647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36707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408" y="3681814"/>
              <a:ext cx="931803" cy="69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08" y="3151483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99074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44">
            <a:extLst>
              <a:ext uri="{FF2B5EF4-FFF2-40B4-BE49-F238E27FC236}">
                <a16:creationId xmlns="" xmlns:a16="http://schemas.microsoft.com/office/drawing/2014/main" id="{2ED0F507-BC86-4B61-A535-DB6EC0BD0D90}"/>
              </a:ext>
            </a:extLst>
          </p:cNvPr>
          <p:cNvSpPr/>
          <p:nvPr/>
        </p:nvSpPr>
        <p:spPr>
          <a:xfrm>
            <a:off x="5586008" y="1340929"/>
            <a:ext cx="626572" cy="626572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4">
            <a:extLst>
              <a:ext uri="{FF2B5EF4-FFF2-40B4-BE49-F238E27FC236}">
                <a16:creationId xmlns="" xmlns:a16="http://schemas.microsoft.com/office/drawing/2014/main" id="{8EC2B968-40B6-4210-BB59-98B4C2926D4E}"/>
              </a:ext>
            </a:extLst>
          </p:cNvPr>
          <p:cNvSpPr/>
          <p:nvPr/>
        </p:nvSpPr>
        <p:spPr>
          <a:xfrm>
            <a:off x="7705723" y="1333255"/>
            <a:ext cx="626572" cy="62657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4">
            <a:extLst>
              <a:ext uri="{FF2B5EF4-FFF2-40B4-BE49-F238E27FC236}">
                <a16:creationId xmlns="" xmlns:a16="http://schemas.microsoft.com/office/drawing/2014/main" id="{8A028C4C-4A5D-486C-91B8-8E97B4F16E92}"/>
              </a:ext>
            </a:extLst>
          </p:cNvPr>
          <p:cNvSpPr/>
          <p:nvPr/>
        </p:nvSpPr>
        <p:spPr>
          <a:xfrm>
            <a:off x="3811923" y="1349829"/>
            <a:ext cx="5205046" cy="5345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174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95250" prstMaterial="metal">
            <a:bevelT w="3175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43">
            <a:extLst>
              <a:ext uri="{FF2B5EF4-FFF2-40B4-BE49-F238E27FC236}">
                <a16:creationId xmlns="" xmlns:a16="http://schemas.microsoft.com/office/drawing/2014/main" id="{A4B751D9-A1D5-4C2E-B96C-CBB0312271FA}"/>
              </a:ext>
            </a:extLst>
          </p:cNvPr>
          <p:cNvSpPr/>
          <p:nvPr/>
        </p:nvSpPr>
        <p:spPr>
          <a:xfrm rot="21264925">
            <a:off x="4895649" y="1610645"/>
            <a:ext cx="2411566" cy="2730855"/>
          </a:xfrm>
          <a:custGeom>
            <a:avLst/>
            <a:gdLst>
              <a:gd name="connsiteX0" fmla="*/ 1459067 w 2906571"/>
              <a:gd name="connsiteY0" fmla="*/ 0 h 3099560"/>
              <a:gd name="connsiteX1" fmla="*/ 1435839 w 2906571"/>
              <a:gd name="connsiteY1" fmla="*/ 713783 h 3099560"/>
              <a:gd name="connsiteX2" fmla="*/ 1494179 w 2906571"/>
              <a:gd name="connsiteY2" fmla="*/ 1248343 h 3099560"/>
              <a:gd name="connsiteX3" fmla="*/ 1512839 w 2906571"/>
              <a:gd name="connsiteY3" fmla="*/ 1344658 h 3099560"/>
              <a:gd name="connsiteX4" fmla="*/ 2662184 w 2906571"/>
              <a:gd name="connsiteY4" fmla="*/ 1555444 h 3099560"/>
              <a:gd name="connsiteX5" fmla="*/ 2906571 w 2906571"/>
              <a:gd name="connsiteY5" fmla="*/ 1799831 h 3099560"/>
              <a:gd name="connsiteX6" fmla="*/ 2906571 w 2906571"/>
              <a:gd name="connsiteY6" fmla="*/ 2855173 h 3099560"/>
              <a:gd name="connsiteX7" fmla="*/ 2662184 w 2906571"/>
              <a:gd name="connsiteY7" fmla="*/ 3099560 h 3099560"/>
              <a:gd name="connsiteX8" fmla="*/ 244388 w 2906571"/>
              <a:gd name="connsiteY8" fmla="*/ 3099560 h 3099560"/>
              <a:gd name="connsiteX9" fmla="*/ 0 w 2906571"/>
              <a:gd name="connsiteY9" fmla="*/ 2855173 h 3099560"/>
              <a:gd name="connsiteX10" fmla="*/ 0 w 2906571"/>
              <a:gd name="connsiteY10" fmla="*/ 1799831 h 3099560"/>
              <a:gd name="connsiteX11" fmla="*/ 244388 w 2906571"/>
              <a:gd name="connsiteY11" fmla="*/ 1555444 h 3099560"/>
              <a:gd name="connsiteX12" fmla="*/ 1287720 w 2906571"/>
              <a:gd name="connsiteY12" fmla="*/ 1354604 h 3099560"/>
              <a:gd name="connsiteX13" fmla="*/ 1309714 w 2906571"/>
              <a:gd name="connsiteY13" fmla="*/ 1242893 h 3099560"/>
              <a:gd name="connsiteX14" fmla="*/ 1366416 w 2906571"/>
              <a:gd name="connsiteY14" fmla="*/ 713783 h 3099560"/>
              <a:gd name="connsiteX15" fmla="*/ 1331550 w 2906571"/>
              <a:gd name="connsiteY15" fmla="*/ 1845 h 3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3099560">
                <a:moveTo>
                  <a:pt x="1459067" y="0"/>
                </a:moveTo>
                <a:lnTo>
                  <a:pt x="1435839" y="713783"/>
                </a:lnTo>
                <a:cubicBezTo>
                  <a:pt x="1459105" y="892229"/>
                  <a:pt x="1467094" y="1069637"/>
                  <a:pt x="1494179" y="1248343"/>
                </a:cubicBezTo>
                <a:lnTo>
                  <a:pt x="1512839" y="1344658"/>
                </a:lnTo>
                <a:lnTo>
                  <a:pt x="2662184" y="1555444"/>
                </a:lnTo>
                <a:cubicBezTo>
                  <a:pt x="2797155" y="1555444"/>
                  <a:pt x="2906571" y="1664860"/>
                  <a:pt x="2906571" y="1799831"/>
                </a:cubicBezTo>
                <a:lnTo>
                  <a:pt x="2906571" y="2855173"/>
                </a:lnTo>
                <a:cubicBezTo>
                  <a:pt x="2906571" y="2990144"/>
                  <a:pt x="2797155" y="3099560"/>
                  <a:pt x="2662184" y="3099560"/>
                </a:cubicBezTo>
                <a:lnTo>
                  <a:pt x="244388" y="3099560"/>
                </a:lnTo>
                <a:cubicBezTo>
                  <a:pt x="109416" y="3099560"/>
                  <a:pt x="0" y="2990144"/>
                  <a:pt x="0" y="2855173"/>
                </a:cubicBezTo>
                <a:lnTo>
                  <a:pt x="0" y="1799831"/>
                </a:lnTo>
                <a:cubicBezTo>
                  <a:pt x="0" y="1664860"/>
                  <a:pt x="109416" y="1555444"/>
                  <a:pt x="244388" y="1555444"/>
                </a:cubicBezTo>
                <a:lnTo>
                  <a:pt x="1287720" y="1354604"/>
                </a:lnTo>
                <a:lnTo>
                  <a:pt x="1309714" y="1242893"/>
                </a:lnTo>
                <a:cubicBezTo>
                  <a:pt x="1337344" y="1062371"/>
                  <a:pt x="1343151" y="892229"/>
                  <a:pt x="1366416" y="713783"/>
                </a:cubicBezTo>
                <a:cubicBezTo>
                  <a:pt x="1335395" y="475856"/>
                  <a:pt x="1362571" y="239773"/>
                  <a:pt x="1331550" y="1845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45">
            <a:extLst>
              <a:ext uri="{FF2B5EF4-FFF2-40B4-BE49-F238E27FC236}">
                <a16:creationId xmlns="" xmlns:a16="http://schemas.microsoft.com/office/drawing/2014/main" id="{8CE77BDB-BC87-4E09-B2CF-9A2C3ED84931}"/>
              </a:ext>
            </a:extLst>
          </p:cNvPr>
          <p:cNvSpPr/>
          <p:nvPr/>
        </p:nvSpPr>
        <p:spPr>
          <a:xfrm rot="10800000">
            <a:off x="5762134" y="1654214"/>
            <a:ext cx="255547" cy="1427567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46">
            <a:extLst>
              <a:ext uri="{FF2B5EF4-FFF2-40B4-BE49-F238E27FC236}">
                <a16:creationId xmlns="" xmlns:a16="http://schemas.microsoft.com/office/drawing/2014/main" id="{AABD3E67-7FF7-4181-B806-669D4FA1D4FC}"/>
              </a:ext>
            </a:extLst>
          </p:cNvPr>
          <p:cNvSpPr/>
          <p:nvPr/>
        </p:nvSpPr>
        <p:spPr>
          <a:xfrm>
            <a:off x="5762134" y="1517055"/>
            <a:ext cx="274320" cy="274320"/>
          </a:xfrm>
          <a:prstGeom prst="ellipse">
            <a:avLst/>
          </a:prstGeom>
          <a:solidFill>
            <a:srgbClr val="00B050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2BC858A3-19A5-458C-8A99-51D4330BA683}"/>
              </a:ext>
            </a:extLst>
          </p:cNvPr>
          <p:cNvGrpSpPr/>
          <p:nvPr/>
        </p:nvGrpSpPr>
        <p:grpSpPr>
          <a:xfrm>
            <a:off x="4645660" y="2982582"/>
            <a:ext cx="2769199" cy="1442914"/>
            <a:chOff x="6929737" y="2982581"/>
            <a:chExt cx="2769199" cy="1442914"/>
          </a:xfrm>
          <a:solidFill>
            <a:schemeClr val="accent6"/>
          </a:solidFill>
        </p:grpSpPr>
        <p:sp>
          <p:nvSpPr>
            <p:cNvPr id="59" name="Rectangle: Rounded Corners 13">
              <a:extLst>
                <a:ext uri="{FF2B5EF4-FFF2-40B4-BE49-F238E27FC236}">
                  <a16:creationId xmlns="" xmlns:a16="http://schemas.microsoft.com/office/drawing/2014/main" id="{1E3881B0-1A22-4768-AD81-3B4F49F02AEF}"/>
                </a:ext>
              </a:extLst>
            </p:cNvPr>
            <p:cNvSpPr/>
            <p:nvPr/>
          </p:nvSpPr>
          <p:spPr>
            <a:xfrm>
              <a:off x="6949247" y="2982581"/>
              <a:ext cx="2730181" cy="1442914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0">
              <a:extLst>
                <a:ext uri="{FF2B5EF4-FFF2-40B4-BE49-F238E27FC236}">
                  <a16:creationId xmlns="" xmlns:a16="http://schemas.microsoft.com/office/drawing/2014/main" id="{868C0F87-C38A-4627-A331-E1FAF5674F51}"/>
                </a:ext>
              </a:extLst>
            </p:cNvPr>
            <p:cNvSpPr txBox="1"/>
            <p:nvPr/>
          </p:nvSpPr>
          <p:spPr>
            <a:xfrm>
              <a:off x="7721450" y="3281823"/>
              <a:ext cx="145142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9999"/>
                </a:solidFill>
              </a:endParaRPr>
            </a:p>
          </p:txBody>
        </p:sp>
        <p:sp>
          <p:nvSpPr>
            <p:cNvPr id="61" name="TextBox 51">
              <a:extLst>
                <a:ext uri="{FF2B5EF4-FFF2-40B4-BE49-F238E27FC236}">
                  <a16:creationId xmlns="" xmlns:a16="http://schemas.microsoft.com/office/drawing/2014/main" id="{165792D2-6D0D-4FA8-8CAB-E5B45863F335}"/>
                </a:ext>
              </a:extLst>
            </p:cNvPr>
            <p:cNvSpPr txBox="1"/>
            <p:nvPr/>
          </p:nvSpPr>
          <p:spPr>
            <a:xfrm>
              <a:off x="6929737" y="3323762"/>
              <a:ext cx="2769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أَتَجَنَّبُ الإمْسَاكَ بالْقَلَمِ بِطَريِقَةٍ </a:t>
              </a:r>
              <a:r>
                <a:rPr lang="ar-SY" sz="2400" b="1" dirty="0" smtClean="0">
                  <a:solidFill>
                    <a:srgbClr val="FFFF00"/>
                  </a:solidFill>
                </a:rPr>
                <a:t>خَاطِئَةٍ </a:t>
              </a:r>
              <a:endParaRPr lang="en-US" sz="2400" b="1" dirty="0"/>
            </a:p>
          </p:txBody>
        </p:sp>
      </p:grpSp>
      <p:sp>
        <p:nvSpPr>
          <p:cNvPr id="62" name="Freeform: Shape 53">
            <a:extLst>
              <a:ext uri="{FF2B5EF4-FFF2-40B4-BE49-F238E27FC236}">
                <a16:creationId xmlns="" xmlns:a16="http://schemas.microsoft.com/office/drawing/2014/main" id="{3A921057-7AA2-4C97-AF8F-512642244CE2}"/>
              </a:ext>
            </a:extLst>
          </p:cNvPr>
          <p:cNvSpPr/>
          <p:nvPr/>
        </p:nvSpPr>
        <p:spPr>
          <a:xfrm rot="10256410">
            <a:off x="7021291" y="1691266"/>
            <a:ext cx="2651037" cy="4302563"/>
          </a:xfrm>
          <a:custGeom>
            <a:avLst/>
            <a:gdLst>
              <a:gd name="connsiteX0" fmla="*/ 1391088 w 2906571"/>
              <a:gd name="connsiteY0" fmla="*/ 4597844 h 4597844"/>
              <a:gd name="connsiteX1" fmla="*/ 1416023 w 2906571"/>
              <a:gd name="connsiteY1" fmla="*/ 3088973 h 4597844"/>
              <a:gd name="connsiteX2" fmla="*/ 1353398 w 2906571"/>
              <a:gd name="connsiteY2" fmla="*/ 1958965 h 4597844"/>
              <a:gd name="connsiteX3" fmla="*/ 1332211 w 2906571"/>
              <a:gd name="connsiteY3" fmla="*/ 1743619 h 4597844"/>
              <a:gd name="connsiteX4" fmla="*/ 244387 w 2906571"/>
              <a:gd name="connsiteY4" fmla="*/ 1544116 h 4597844"/>
              <a:gd name="connsiteX5" fmla="*/ 0 w 2906571"/>
              <a:gd name="connsiteY5" fmla="*/ 1299729 h 4597844"/>
              <a:gd name="connsiteX6" fmla="*/ 0 w 2906571"/>
              <a:gd name="connsiteY6" fmla="*/ 244387 h 4597844"/>
              <a:gd name="connsiteX7" fmla="*/ 244387 w 2906571"/>
              <a:gd name="connsiteY7" fmla="*/ 0 h 4597844"/>
              <a:gd name="connsiteX8" fmla="*/ 2662184 w 2906571"/>
              <a:gd name="connsiteY8" fmla="*/ 0 h 4597844"/>
              <a:gd name="connsiteX9" fmla="*/ 2906571 w 2906571"/>
              <a:gd name="connsiteY9" fmla="*/ 244387 h 4597844"/>
              <a:gd name="connsiteX10" fmla="*/ 2906571 w 2906571"/>
              <a:gd name="connsiteY10" fmla="*/ 1299729 h 4597844"/>
              <a:gd name="connsiteX11" fmla="*/ 2662184 w 2906571"/>
              <a:gd name="connsiteY11" fmla="*/ 1544116 h 4597844"/>
              <a:gd name="connsiteX12" fmla="*/ 1573081 w 2906571"/>
              <a:gd name="connsiteY12" fmla="*/ 1753766 h 4597844"/>
              <a:gd name="connsiteX13" fmla="*/ 1551413 w 2906571"/>
              <a:gd name="connsiteY13" fmla="*/ 1970485 h 4597844"/>
              <a:gd name="connsiteX14" fmla="*/ 1490546 w 2906571"/>
              <a:gd name="connsiteY14" fmla="*/ 3088973 h 4597844"/>
              <a:gd name="connsiteX15" fmla="*/ 1527973 w 2906571"/>
              <a:gd name="connsiteY15" fmla="*/ 4593943 h 45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4597844">
                <a:moveTo>
                  <a:pt x="1391088" y="4597844"/>
                </a:moveTo>
                <a:lnTo>
                  <a:pt x="1416023" y="3088973"/>
                </a:lnTo>
                <a:cubicBezTo>
                  <a:pt x="1391048" y="2711755"/>
                  <a:pt x="1382472" y="2336732"/>
                  <a:pt x="1353398" y="1958965"/>
                </a:cubicBezTo>
                <a:lnTo>
                  <a:pt x="1332211" y="1743619"/>
                </a:lnTo>
                <a:lnTo>
                  <a:pt x="244387" y="1544116"/>
                </a:lnTo>
                <a:cubicBezTo>
                  <a:pt x="109416" y="1544116"/>
                  <a:pt x="0" y="1434700"/>
                  <a:pt x="0" y="1299729"/>
                </a:cubicBezTo>
                <a:lnTo>
                  <a:pt x="0" y="244387"/>
                </a:lnTo>
                <a:cubicBezTo>
                  <a:pt x="0" y="109416"/>
                  <a:pt x="109416" y="0"/>
                  <a:pt x="244387" y="0"/>
                </a:cubicBezTo>
                <a:lnTo>
                  <a:pt x="2662184" y="0"/>
                </a:lnTo>
                <a:cubicBezTo>
                  <a:pt x="2797155" y="0"/>
                  <a:pt x="2906571" y="109416"/>
                  <a:pt x="2906571" y="244387"/>
                </a:cubicBezTo>
                <a:lnTo>
                  <a:pt x="2906571" y="1299729"/>
                </a:lnTo>
                <a:cubicBezTo>
                  <a:pt x="2906571" y="1434700"/>
                  <a:pt x="2797155" y="1544116"/>
                  <a:pt x="2662184" y="1544116"/>
                </a:cubicBezTo>
                <a:lnTo>
                  <a:pt x="1573081" y="1753766"/>
                </a:lnTo>
                <a:lnTo>
                  <a:pt x="1551413" y="1970485"/>
                </a:lnTo>
                <a:cubicBezTo>
                  <a:pt x="1521754" y="2352091"/>
                  <a:pt x="1515520" y="2711755"/>
                  <a:pt x="1490546" y="3088973"/>
                </a:cubicBezTo>
                <a:cubicBezTo>
                  <a:pt x="1523845" y="3591930"/>
                  <a:pt x="1494673" y="4090986"/>
                  <a:pt x="1527973" y="4593943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55">
            <a:extLst>
              <a:ext uri="{FF2B5EF4-FFF2-40B4-BE49-F238E27FC236}">
                <a16:creationId xmlns="" xmlns:a16="http://schemas.microsoft.com/office/drawing/2014/main" id="{28A5D425-2410-4A21-80EC-9F37D9DC5CD9}"/>
              </a:ext>
            </a:extLst>
          </p:cNvPr>
          <p:cNvSpPr/>
          <p:nvPr/>
        </p:nvSpPr>
        <p:spPr>
          <a:xfrm rot="10800000">
            <a:off x="7881849" y="1646541"/>
            <a:ext cx="274320" cy="3017742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6">
            <a:extLst>
              <a:ext uri="{FF2B5EF4-FFF2-40B4-BE49-F238E27FC236}">
                <a16:creationId xmlns="" xmlns:a16="http://schemas.microsoft.com/office/drawing/2014/main" id="{2EA10440-A45A-45B5-B61F-468EF9338E93}"/>
              </a:ext>
            </a:extLst>
          </p:cNvPr>
          <p:cNvSpPr/>
          <p:nvPr/>
        </p:nvSpPr>
        <p:spPr>
          <a:xfrm>
            <a:off x="7881849" y="1509381"/>
            <a:ext cx="274320" cy="274320"/>
          </a:xfrm>
          <a:prstGeom prst="ellipse">
            <a:avLst/>
          </a:prstGeom>
          <a:solidFill>
            <a:srgbClr val="9900CC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6">
            <a:extLst>
              <a:ext uri="{FF2B5EF4-FFF2-40B4-BE49-F238E27FC236}">
                <a16:creationId xmlns="" xmlns:a16="http://schemas.microsoft.com/office/drawing/2014/main" id="{63AFDBD2-DD8F-4459-99C0-28C87548EDE0}"/>
              </a:ext>
            </a:extLst>
          </p:cNvPr>
          <p:cNvGrpSpPr/>
          <p:nvPr/>
        </p:nvGrpSpPr>
        <p:grpSpPr>
          <a:xfrm>
            <a:off x="6565722" y="4473193"/>
            <a:ext cx="2906571" cy="1771192"/>
            <a:chOff x="8849799" y="4473192"/>
            <a:chExt cx="2906571" cy="1771192"/>
          </a:xfrm>
          <a:solidFill>
            <a:srgbClr val="7030A0"/>
          </a:solidFill>
        </p:grpSpPr>
        <p:sp>
          <p:nvSpPr>
            <p:cNvPr id="71" name="Rectangle: Rounded Corners 13">
              <a:extLst>
                <a:ext uri="{FF2B5EF4-FFF2-40B4-BE49-F238E27FC236}">
                  <a16:creationId xmlns="" xmlns:a16="http://schemas.microsoft.com/office/drawing/2014/main" id="{96C6C222-4E4F-48F9-9381-CC3942DFCC6C}"/>
                </a:ext>
              </a:extLst>
            </p:cNvPr>
            <p:cNvSpPr/>
            <p:nvPr/>
          </p:nvSpPr>
          <p:spPr>
            <a:xfrm>
              <a:off x="8849799" y="4473192"/>
              <a:ext cx="2906571" cy="1771192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59">
              <a:extLst>
                <a:ext uri="{FF2B5EF4-FFF2-40B4-BE49-F238E27FC236}">
                  <a16:creationId xmlns="" xmlns:a16="http://schemas.microsoft.com/office/drawing/2014/main" id="{CCB26B00-2320-47F6-8554-EE50794B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842" y="4824273"/>
              <a:ext cx="2760488" cy="1245715"/>
            </a:xfrm>
            <a:prstGeom prst="rect">
              <a:avLst/>
            </a:prstGeom>
            <a:grpFill/>
          </p:spPr>
        </p:pic>
      </p:grpSp>
      <p:sp>
        <p:nvSpPr>
          <p:cNvPr id="73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811923" y="410589"/>
            <a:ext cx="775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صغيري / صغيرتي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18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332354"/>
            <a:ext cx="1343637" cy="2250761"/>
            <a:chOff x="2007081" y="2331404"/>
            <a:chExt cx="1342526" cy="2252143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331404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408" y="3681814"/>
              <a:ext cx="931803" cy="69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08" y="3151483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99074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4">
            <a:extLst>
              <a:ext uri="{FF2B5EF4-FFF2-40B4-BE49-F238E27FC236}">
                <a16:creationId xmlns="" xmlns:a16="http://schemas.microsoft.com/office/drawing/2014/main" id="{8EC2B968-40B6-4210-BB59-98B4C2926D4E}"/>
              </a:ext>
            </a:extLst>
          </p:cNvPr>
          <p:cNvSpPr/>
          <p:nvPr/>
        </p:nvSpPr>
        <p:spPr>
          <a:xfrm>
            <a:off x="6270623" y="1333255"/>
            <a:ext cx="626572" cy="62657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4">
            <a:extLst>
              <a:ext uri="{FF2B5EF4-FFF2-40B4-BE49-F238E27FC236}">
                <a16:creationId xmlns="" xmlns:a16="http://schemas.microsoft.com/office/drawing/2014/main" id="{8A028C4C-4A5D-486C-91B8-8E97B4F16E92}"/>
              </a:ext>
            </a:extLst>
          </p:cNvPr>
          <p:cNvSpPr/>
          <p:nvPr/>
        </p:nvSpPr>
        <p:spPr>
          <a:xfrm>
            <a:off x="4979345" y="1349829"/>
            <a:ext cx="2602523" cy="5345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174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95250" prstMaterial="metal">
            <a:bevelT w="3175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3">
            <a:extLst>
              <a:ext uri="{FF2B5EF4-FFF2-40B4-BE49-F238E27FC236}">
                <a16:creationId xmlns="" xmlns:a16="http://schemas.microsoft.com/office/drawing/2014/main" id="{3A921057-7AA2-4C97-AF8F-512642244CE2}"/>
              </a:ext>
            </a:extLst>
          </p:cNvPr>
          <p:cNvSpPr/>
          <p:nvPr/>
        </p:nvSpPr>
        <p:spPr>
          <a:xfrm rot="10256410">
            <a:off x="5586191" y="1691266"/>
            <a:ext cx="2651037" cy="4302563"/>
          </a:xfrm>
          <a:custGeom>
            <a:avLst/>
            <a:gdLst>
              <a:gd name="connsiteX0" fmla="*/ 1391088 w 2906571"/>
              <a:gd name="connsiteY0" fmla="*/ 4597844 h 4597844"/>
              <a:gd name="connsiteX1" fmla="*/ 1416023 w 2906571"/>
              <a:gd name="connsiteY1" fmla="*/ 3088973 h 4597844"/>
              <a:gd name="connsiteX2" fmla="*/ 1353398 w 2906571"/>
              <a:gd name="connsiteY2" fmla="*/ 1958965 h 4597844"/>
              <a:gd name="connsiteX3" fmla="*/ 1332211 w 2906571"/>
              <a:gd name="connsiteY3" fmla="*/ 1743619 h 4597844"/>
              <a:gd name="connsiteX4" fmla="*/ 244387 w 2906571"/>
              <a:gd name="connsiteY4" fmla="*/ 1544116 h 4597844"/>
              <a:gd name="connsiteX5" fmla="*/ 0 w 2906571"/>
              <a:gd name="connsiteY5" fmla="*/ 1299729 h 4597844"/>
              <a:gd name="connsiteX6" fmla="*/ 0 w 2906571"/>
              <a:gd name="connsiteY6" fmla="*/ 244387 h 4597844"/>
              <a:gd name="connsiteX7" fmla="*/ 244387 w 2906571"/>
              <a:gd name="connsiteY7" fmla="*/ 0 h 4597844"/>
              <a:gd name="connsiteX8" fmla="*/ 2662184 w 2906571"/>
              <a:gd name="connsiteY8" fmla="*/ 0 h 4597844"/>
              <a:gd name="connsiteX9" fmla="*/ 2906571 w 2906571"/>
              <a:gd name="connsiteY9" fmla="*/ 244387 h 4597844"/>
              <a:gd name="connsiteX10" fmla="*/ 2906571 w 2906571"/>
              <a:gd name="connsiteY10" fmla="*/ 1299729 h 4597844"/>
              <a:gd name="connsiteX11" fmla="*/ 2662184 w 2906571"/>
              <a:gd name="connsiteY11" fmla="*/ 1544116 h 4597844"/>
              <a:gd name="connsiteX12" fmla="*/ 1573081 w 2906571"/>
              <a:gd name="connsiteY12" fmla="*/ 1753766 h 4597844"/>
              <a:gd name="connsiteX13" fmla="*/ 1551413 w 2906571"/>
              <a:gd name="connsiteY13" fmla="*/ 1970485 h 4597844"/>
              <a:gd name="connsiteX14" fmla="*/ 1490546 w 2906571"/>
              <a:gd name="connsiteY14" fmla="*/ 3088973 h 4597844"/>
              <a:gd name="connsiteX15" fmla="*/ 1527973 w 2906571"/>
              <a:gd name="connsiteY15" fmla="*/ 4593943 h 45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4597844">
                <a:moveTo>
                  <a:pt x="1391088" y="4597844"/>
                </a:moveTo>
                <a:lnTo>
                  <a:pt x="1416023" y="3088973"/>
                </a:lnTo>
                <a:cubicBezTo>
                  <a:pt x="1391048" y="2711755"/>
                  <a:pt x="1382472" y="2336732"/>
                  <a:pt x="1353398" y="1958965"/>
                </a:cubicBezTo>
                <a:lnTo>
                  <a:pt x="1332211" y="1743619"/>
                </a:lnTo>
                <a:lnTo>
                  <a:pt x="244387" y="1544116"/>
                </a:lnTo>
                <a:cubicBezTo>
                  <a:pt x="109416" y="1544116"/>
                  <a:pt x="0" y="1434700"/>
                  <a:pt x="0" y="1299729"/>
                </a:cubicBezTo>
                <a:lnTo>
                  <a:pt x="0" y="244387"/>
                </a:lnTo>
                <a:cubicBezTo>
                  <a:pt x="0" y="109416"/>
                  <a:pt x="109416" y="0"/>
                  <a:pt x="244387" y="0"/>
                </a:cubicBezTo>
                <a:lnTo>
                  <a:pt x="2662184" y="0"/>
                </a:lnTo>
                <a:cubicBezTo>
                  <a:pt x="2797155" y="0"/>
                  <a:pt x="2906571" y="109416"/>
                  <a:pt x="2906571" y="244387"/>
                </a:cubicBezTo>
                <a:lnTo>
                  <a:pt x="2906571" y="1299729"/>
                </a:lnTo>
                <a:cubicBezTo>
                  <a:pt x="2906571" y="1434700"/>
                  <a:pt x="2797155" y="1544116"/>
                  <a:pt x="2662184" y="1544116"/>
                </a:cubicBezTo>
                <a:lnTo>
                  <a:pt x="1573081" y="1753766"/>
                </a:lnTo>
                <a:lnTo>
                  <a:pt x="1551413" y="1970485"/>
                </a:lnTo>
                <a:cubicBezTo>
                  <a:pt x="1521754" y="2352091"/>
                  <a:pt x="1515520" y="2711755"/>
                  <a:pt x="1490546" y="3088973"/>
                </a:cubicBezTo>
                <a:cubicBezTo>
                  <a:pt x="1523845" y="3591930"/>
                  <a:pt x="1494673" y="4090986"/>
                  <a:pt x="1527973" y="4593943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55">
            <a:extLst>
              <a:ext uri="{FF2B5EF4-FFF2-40B4-BE49-F238E27FC236}">
                <a16:creationId xmlns="" xmlns:a16="http://schemas.microsoft.com/office/drawing/2014/main" id="{28A5D425-2410-4A21-80EC-9F37D9DC5CD9}"/>
              </a:ext>
            </a:extLst>
          </p:cNvPr>
          <p:cNvSpPr/>
          <p:nvPr/>
        </p:nvSpPr>
        <p:spPr>
          <a:xfrm rot="10800000">
            <a:off x="6446749" y="1646541"/>
            <a:ext cx="274320" cy="3017742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6">
            <a:extLst>
              <a:ext uri="{FF2B5EF4-FFF2-40B4-BE49-F238E27FC236}">
                <a16:creationId xmlns="" xmlns:a16="http://schemas.microsoft.com/office/drawing/2014/main" id="{2EA10440-A45A-45B5-B61F-468EF9338E93}"/>
              </a:ext>
            </a:extLst>
          </p:cNvPr>
          <p:cNvSpPr/>
          <p:nvPr/>
        </p:nvSpPr>
        <p:spPr>
          <a:xfrm>
            <a:off x="6446749" y="1509381"/>
            <a:ext cx="274320" cy="274320"/>
          </a:xfrm>
          <a:prstGeom prst="ellipse">
            <a:avLst/>
          </a:prstGeom>
          <a:solidFill>
            <a:srgbClr val="9900CC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6">
            <a:extLst>
              <a:ext uri="{FF2B5EF4-FFF2-40B4-BE49-F238E27FC236}">
                <a16:creationId xmlns="" xmlns:a16="http://schemas.microsoft.com/office/drawing/2014/main" id="{63AFDBD2-DD8F-4459-99C0-28C87548EDE0}"/>
              </a:ext>
            </a:extLst>
          </p:cNvPr>
          <p:cNvGrpSpPr/>
          <p:nvPr/>
        </p:nvGrpSpPr>
        <p:grpSpPr>
          <a:xfrm>
            <a:off x="5130622" y="4473193"/>
            <a:ext cx="2906571" cy="1771192"/>
            <a:chOff x="8849799" y="4473192"/>
            <a:chExt cx="2906571" cy="1771192"/>
          </a:xfrm>
          <a:solidFill>
            <a:srgbClr val="7030A0"/>
          </a:solidFill>
        </p:grpSpPr>
        <p:sp>
          <p:nvSpPr>
            <p:cNvPr id="71" name="Rectangle: Rounded Corners 13">
              <a:extLst>
                <a:ext uri="{FF2B5EF4-FFF2-40B4-BE49-F238E27FC236}">
                  <a16:creationId xmlns="" xmlns:a16="http://schemas.microsoft.com/office/drawing/2014/main" id="{96C6C222-4E4F-48F9-9381-CC3942DFCC6C}"/>
                </a:ext>
              </a:extLst>
            </p:cNvPr>
            <p:cNvSpPr/>
            <p:nvPr/>
          </p:nvSpPr>
          <p:spPr>
            <a:xfrm>
              <a:off x="8849799" y="4473192"/>
              <a:ext cx="2906571" cy="1771192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59">
              <a:extLst>
                <a:ext uri="{FF2B5EF4-FFF2-40B4-BE49-F238E27FC236}">
                  <a16:creationId xmlns="" xmlns:a16="http://schemas.microsoft.com/office/drawing/2014/main" id="{CCB26B00-2320-47F6-8554-EE50794B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842" y="4887832"/>
              <a:ext cx="2760488" cy="1118597"/>
            </a:xfrm>
            <a:prstGeom prst="rect">
              <a:avLst/>
            </a:prstGeom>
            <a:grpFill/>
          </p:spPr>
        </p:pic>
      </p:grpSp>
      <p:sp>
        <p:nvSpPr>
          <p:cNvPr id="73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811923" y="410589"/>
            <a:ext cx="775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هُنَاكَ مَنْ يَكْتُبُ بِالْيَدِ الْيُمْنَى وَآخَرُونَ يَكْتُبُونَ بِالْيَدِ </a:t>
            </a:r>
            <a:r>
              <a:rPr lang="ar-SY" sz="2800" b="1" dirty="0" smtClean="0"/>
              <a:t>الْيُسْرَى: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23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63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342558"/>
            <a:ext cx="1343637" cy="2240556"/>
            <a:chOff x="2007081" y="2341615"/>
            <a:chExt cx="1342526" cy="2241932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341615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0709" y="3617688"/>
              <a:ext cx="925959" cy="69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08" y="3151483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99074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0" name="Group 3">
            <a:extLst>
              <a:ext uri="{FF2B5EF4-FFF2-40B4-BE49-F238E27FC236}">
                <a16:creationId xmlns="" xmlns:a16="http://schemas.microsoft.com/office/drawing/2014/main" id="{497E0D00-0C97-4F24-82FF-E5ED8EBE3BCF}"/>
              </a:ext>
            </a:extLst>
          </p:cNvPr>
          <p:cNvGrpSpPr/>
          <p:nvPr/>
        </p:nvGrpSpPr>
        <p:grpSpPr>
          <a:xfrm rot="3105745">
            <a:off x="2963068" y="3168360"/>
            <a:ext cx="7535463" cy="1357580"/>
            <a:chOff x="1892968" y="3168360"/>
            <a:chExt cx="7535463" cy="1357580"/>
          </a:xfrm>
        </p:grpSpPr>
        <p:sp>
          <p:nvSpPr>
            <p:cNvPr id="81" name="Rectangle: Rounded Corners 8">
              <a:extLst>
                <a:ext uri="{FF2B5EF4-FFF2-40B4-BE49-F238E27FC236}">
                  <a16:creationId xmlns="" xmlns:a16="http://schemas.microsoft.com/office/drawing/2014/main" id="{F1363B2C-0A63-444C-9A20-2951C76B7A5D}"/>
                </a:ext>
              </a:extLst>
            </p:cNvPr>
            <p:cNvSpPr/>
            <p:nvPr/>
          </p:nvSpPr>
          <p:spPr>
            <a:xfrm>
              <a:off x="1892968" y="3323857"/>
              <a:ext cx="6829060" cy="120208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6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4">
              <a:extLst>
                <a:ext uri="{FF2B5EF4-FFF2-40B4-BE49-F238E27FC236}">
                  <a16:creationId xmlns="" xmlns:a16="http://schemas.microsoft.com/office/drawing/2014/main" id="{67F99F17-ED9B-435D-BE1E-C2C8CE4CCB2C}"/>
                </a:ext>
              </a:extLst>
            </p:cNvPr>
            <p:cNvSpPr/>
            <p:nvPr/>
          </p:nvSpPr>
          <p:spPr>
            <a:xfrm>
              <a:off x="3217306" y="3211567"/>
              <a:ext cx="5167037" cy="787790"/>
            </a:xfrm>
            <a:prstGeom prst="rect">
              <a:avLst/>
            </a:prstGeom>
            <a:gradFill flip="none" rotWithShape="1">
              <a:gsLst>
                <a:gs pos="43000">
                  <a:srgbClr val="FAAD2D"/>
                </a:gs>
                <a:gs pos="25000">
                  <a:srgbClr val="EC9406"/>
                </a:gs>
                <a:gs pos="13000">
                  <a:srgbClr val="FAAD2D"/>
                </a:gs>
                <a:gs pos="90000">
                  <a:srgbClr val="FAAD2D"/>
                </a:gs>
                <a:gs pos="71000">
                  <a:srgbClr val="FAAD2D"/>
                </a:gs>
                <a:gs pos="82000">
                  <a:srgbClr val="EC940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Top Corners Rounded 5">
              <a:extLst>
                <a:ext uri="{FF2B5EF4-FFF2-40B4-BE49-F238E27FC236}">
                  <a16:creationId xmlns="" xmlns:a16="http://schemas.microsoft.com/office/drawing/2014/main" id="{4E8AF9BE-40E7-4611-9F42-DD906C53A7DF}"/>
                </a:ext>
              </a:extLst>
            </p:cNvPr>
            <p:cNvSpPr/>
            <p:nvPr/>
          </p:nvSpPr>
          <p:spPr>
            <a:xfrm rot="16200000">
              <a:off x="2429516" y="3211567"/>
              <a:ext cx="787790" cy="78779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24000">
                  <a:schemeClr val="accent1">
                    <a:lumMod val="5000"/>
                    <a:lumOff val="9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6">
              <a:extLst>
                <a:ext uri="{FF2B5EF4-FFF2-40B4-BE49-F238E27FC236}">
                  <a16:creationId xmlns="" xmlns:a16="http://schemas.microsoft.com/office/drawing/2014/main" id="{7CFDCD29-3191-4C18-9FC0-C923DE7D8EB5}"/>
                </a:ext>
              </a:extLst>
            </p:cNvPr>
            <p:cNvSpPr/>
            <p:nvPr/>
          </p:nvSpPr>
          <p:spPr>
            <a:xfrm rot="5400000">
              <a:off x="8510951" y="3084957"/>
              <a:ext cx="787791" cy="1041009"/>
            </a:xfrm>
            <a:prstGeom prst="trapezoid">
              <a:avLst>
                <a:gd name="adj" fmla="val 46622"/>
              </a:avLst>
            </a:prstGeom>
            <a:gradFill flip="none" rotWithShape="1">
              <a:gsLst>
                <a:gs pos="0">
                  <a:srgbClr val="E2C299"/>
                </a:gs>
                <a:gs pos="56000">
                  <a:srgbClr val="E2C299"/>
                </a:gs>
                <a:gs pos="71000">
                  <a:srgbClr val="B8897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7">
              <a:extLst>
                <a:ext uri="{FF2B5EF4-FFF2-40B4-BE49-F238E27FC236}">
                  <a16:creationId xmlns="" xmlns:a16="http://schemas.microsoft.com/office/drawing/2014/main" id="{3028D4FB-9970-4D43-AA11-833E34806AB5}"/>
                </a:ext>
              </a:extLst>
            </p:cNvPr>
            <p:cNvSpPr/>
            <p:nvPr/>
          </p:nvSpPr>
          <p:spPr>
            <a:xfrm rot="5400000">
              <a:off x="9088003" y="3421103"/>
              <a:ext cx="312138" cy="368718"/>
            </a:xfrm>
            <a:prstGeom prst="trapezoid">
              <a:avLst>
                <a:gd name="adj" fmla="val 436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32">
              <a:extLst>
                <a:ext uri="{FF2B5EF4-FFF2-40B4-BE49-F238E27FC236}">
                  <a16:creationId xmlns="" xmlns:a16="http://schemas.microsoft.com/office/drawing/2014/main" id="{28D91794-8DA5-4EB8-ADA8-7F1FFF8141F3}"/>
                </a:ext>
              </a:extLst>
            </p:cNvPr>
            <p:cNvSpPr txBox="1"/>
            <p:nvPr/>
          </p:nvSpPr>
          <p:spPr>
            <a:xfrm>
              <a:off x="4280000" y="3168360"/>
              <a:ext cx="3138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إنَّه القلم </a:t>
              </a:r>
              <a:endPara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283364" y="214024"/>
            <a:ext cx="768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مَا الشَّيْءُ الَّذِي يَكْتُبُ كَثِيراً لَكِنَّهُ يَقْرَأُ حَرْفاً </a:t>
            </a:r>
            <a:r>
              <a:rPr lang="ar-SY" sz="2400" b="1" dirty="0" smtClean="0"/>
              <a:t>وَاحِداً 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73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5305" y="3672834"/>
              <a:ext cx="921364" cy="63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130" y="3274007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044469"/>
            <a:ext cx="4292288" cy="3219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052390" y="514544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013845" y="478678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200645" y="4887385"/>
            <a:ext cx="3906333" cy="707886"/>
            <a:chOff x="3362912" y="1946515"/>
            <a:chExt cx="4128704" cy="707886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362912" y="1946515"/>
              <a:ext cx="4128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يُسْتَخْدَمُ الْقَلَمُ لِلْكِتَابَةِ عَلَى الْأَوْرَاقِ لَا عَلَى</a:t>
              </a:r>
            </a:p>
            <a:p>
              <a:pPr algn="r"/>
              <a:r>
                <a:rPr lang="ar-SY" sz="2000" b="1" dirty="0"/>
                <a:t>الطَّاوِلَاتِ وَالْجُدْرَانِ وَالْيَدَيْنِ.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6" y="3980701"/>
            <a:ext cx="4292288" cy="232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5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6166" y="3674363"/>
              <a:ext cx="850501" cy="638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130" y="3274007"/>
              <a:ext cx="95812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dirty="0" smtClean="0"/>
                <a:t>مسك القلم</a:t>
              </a:r>
              <a:endParaRPr lang="en-US" altLang="en-US" sz="20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0" y="82585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5" y="467197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483745" y="503709"/>
            <a:ext cx="4325178" cy="830997"/>
            <a:chOff x="3165478" y="1882427"/>
            <a:chExt cx="4571392" cy="830997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165478" y="1882427"/>
              <a:ext cx="4571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مَاذَا يَحْدُثُ لَوْ كَتَبتْ الطَّالِبَةُ عَلَى الطَّاوِلَاتِ وَجُدْرَانِ </a:t>
              </a:r>
              <a:r>
                <a:rPr lang="ar-SY" sz="2400" b="1" dirty="0" smtClean="0">
                  <a:solidFill>
                    <a:srgbClr val="C00000"/>
                  </a:solidFill>
                </a:rPr>
                <a:t>الصَّفِّ ؟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13" y="1443677"/>
            <a:ext cx="3267774" cy="329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701353" y="3122931"/>
            <a:ext cx="3906333" cy="551558"/>
            <a:chOff x="3342109" y="1971530"/>
            <a:chExt cx="4128704" cy="55155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342109" y="2061423"/>
              <a:ext cx="4128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</a:rPr>
                <a:t>يُفسِدُ جَمَال المَدرَسَة 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9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17437895-65DC-4C38-AFC0-3002BFC3A3E3}"/>
              </a:ext>
            </a:extLst>
          </p:cNvPr>
          <p:cNvSpPr/>
          <p:nvPr/>
        </p:nvSpPr>
        <p:spPr>
          <a:xfrm>
            <a:off x="820099" y="2802732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9D205D9-0260-4036-A9DE-D3B3B779C8C4}"/>
              </a:ext>
            </a:extLst>
          </p:cNvPr>
          <p:cNvSpPr/>
          <p:nvPr/>
        </p:nvSpPr>
        <p:spPr>
          <a:xfrm>
            <a:off x="1167214" y="2430757"/>
            <a:ext cx="1698581" cy="16985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xmlns="" id="{ED546BD9-A4EB-41D4-A969-9958E64E3623}"/>
              </a:ext>
            </a:extLst>
          </p:cNvPr>
          <p:cNvSpPr/>
          <p:nvPr/>
        </p:nvSpPr>
        <p:spPr>
          <a:xfrm>
            <a:off x="4978415" y="4028886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D43658F-C881-423D-AA03-BE93B55917DF}"/>
              </a:ext>
            </a:extLst>
          </p:cNvPr>
          <p:cNvSpPr/>
          <p:nvPr/>
        </p:nvSpPr>
        <p:spPr>
          <a:xfrm>
            <a:off x="5325530" y="3656911"/>
            <a:ext cx="1698581" cy="16985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xmlns="" id="{9AFA46AB-844F-4304-843B-2034BF7462EC}"/>
              </a:ext>
            </a:extLst>
          </p:cNvPr>
          <p:cNvSpPr/>
          <p:nvPr/>
        </p:nvSpPr>
        <p:spPr>
          <a:xfrm>
            <a:off x="8763032" y="2742318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09457A2-4234-40AD-BAD4-E0CF73247DB1}"/>
              </a:ext>
            </a:extLst>
          </p:cNvPr>
          <p:cNvSpPr/>
          <p:nvPr/>
        </p:nvSpPr>
        <p:spPr>
          <a:xfrm>
            <a:off x="9110147" y="2370343"/>
            <a:ext cx="1698581" cy="16985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9159025-713C-416C-9B87-93914F072B1D}"/>
              </a:ext>
            </a:extLst>
          </p:cNvPr>
          <p:cNvSpPr/>
          <p:nvPr/>
        </p:nvSpPr>
        <p:spPr>
          <a:xfrm>
            <a:off x="637327" y="5679954"/>
            <a:ext cx="2799009" cy="8273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50A6C13-5441-4F6D-8AFA-559880C708BA}"/>
              </a:ext>
            </a:extLst>
          </p:cNvPr>
          <p:cNvSpPr/>
          <p:nvPr/>
        </p:nvSpPr>
        <p:spPr>
          <a:xfrm>
            <a:off x="4295839" y="6292610"/>
            <a:ext cx="3905572" cy="64291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DDAC59B-4386-48A6-B23D-1C11F51CCEDB}"/>
              </a:ext>
            </a:extLst>
          </p:cNvPr>
          <p:cNvSpPr/>
          <p:nvPr/>
        </p:nvSpPr>
        <p:spPr>
          <a:xfrm>
            <a:off x="8719836" y="5667873"/>
            <a:ext cx="2799009" cy="8273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0C1D7A-E2F7-4C0D-B916-96D5E3C6FDA5}"/>
              </a:ext>
            </a:extLst>
          </p:cNvPr>
          <p:cNvGrpSpPr/>
          <p:nvPr/>
        </p:nvGrpSpPr>
        <p:grpSpPr>
          <a:xfrm>
            <a:off x="686456" y="4025774"/>
            <a:ext cx="2483836" cy="1104953"/>
            <a:chOff x="686456" y="4025774"/>
            <a:chExt cx="2483836" cy="1104953"/>
          </a:xfrm>
        </p:grpSpPr>
        <p:pic>
          <p:nvPicPr>
            <p:cNvPr id="44" name="Graphic 43" descr="Lungs">
              <a:extLst>
                <a:ext uri="{FF2B5EF4-FFF2-40B4-BE49-F238E27FC236}">
                  <a16:creationId xmlns:a16="http://schemas.microsoft.com/office/drawing/2014/main" xmlns="" id="{9CC330DF-DC3B-4489-ADAA-9F7B9E16C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06372" y="4025774"/>
              <a:ext cx="413310" cy="41331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575BEDB-E700-49EF-A230-86F3CC265ED9}"/>
                </a:ext>
              </a:extLst>
            </p:cNvPr>
            <p:cNvSpPr txBox="1"/>
            <p:nvPr/>
          </p:nvSpPr>
          <p:spPr>
            <a:xfrm>
              <a:off x="1372756" y="4409871"/>
              <a:ext cx="132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Oswald" panose="02000503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0612A27-A223-4514-A60A-A0679A08344F}"/>
                </a:ext>
              </a:extLst>
            </p:cNvPr>
            <p:cNvSpPr txBox="1"/>
            <p:nvPr/>
          </p:nvSpPr>
          <p:spPr>
            <a:xfrm>
              <a:off x="686456" y="4422841"/>
              <a:ext cx="2483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الإمْسَاكُ بِالْقَلَمِ بِطَرِيقَةٍ خَاطِئَةِ يُؤَثَّرُ فِي </a:t>
              </a:r>
              <a:r>
                <a:rPr lang="ar-SY" sz="2000" b="1" dirty="0" smtClean="0"/>
                <a:t>سَلامَةِ </a:t>
              </a:r>
              <a:r>
                <a:rPr lang="ar-SY" sz="2000" b="1" dirty="0"/>
                <a:t>يَدِكِ.</a:t>
              </a:r>
              <a:endParaRPr lang="en-US" sz="2000" b="1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B4E5E215-68EC-4C7F-A6B8-1A290ECF36C1}"/>
              </a:ext>
            </a:extLst>
          </p:cNvPr>
          <p:cNvGrpSpPr/>
          <p:nvPr/>
        </p:nvGrpSpPr>
        <p:grpSpPr>
          <a:xfrm>
            <a:off x="4916531" y="5146085"/>
            <a:ext cx="2452835" cy="1071001"/>
            <a:chOff x="5558453" y="5271438"/>
            <a:chExt cx="1374619" cy="1071001"/>
          </a:xfrm>
        </p:grpSpPr>
        <p:pic>
          <p:nvPicPr>
            <p:cNvPr id="46" name="Graphic 45" descr="Kidneys">
              <a:extLst>
                <a:ext uri="{FF2B5EF4-FFF2-40B4-BE49-F238E27FC236}">
                  <a16:creationId xmlns:a16="http://schemas.microsoft.com/office/drawing/2014/main" xmlns="" id="{25C9DC96-B63C-470D-8999-084AA3C31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63856" y="5271438"/>
              <a:ext cx="464139" cy="464139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219345A-8D3A-4F1B-8D07-6E67D3DFF5FE}"/>
                </a:ext>
              </a:extLst>
            </p:cNvPr>
            <p:cNvSpPr txBox="1"/>
            <p:nvPr/>
          </p:nvSpPr>
          <p:spPr>
            <a:xfrm>
              <a:off x="5568397" y="5423516"/>
              <a:ext cx="1328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التَّدَرُّبُ عَلَى الكِتَابَةِ يُكْسِبُكِ </a:t>
              </a:r>
              <a:r>
                <a:rPr lang="ar-SY" sz="2000" b="1" dirty="0" smtClean="0">
                  <a:latin typeface="Oswald" panose="02000503000000000000" pitchFamily="2" charset="0"/>
                </a:rPr>
                <a:t>خَطّاً </a:t>
              </a:r>
              <a:r>
                <a:rPr lang="ar-SY" sz="2000" b="1" dirty="0">
                  <a:latin typeface="Oswald" panose="02000503000000000000" pitchFamily="2" charset="0"/>
                </a:rPr>
                <a:t>جَمِيلاً.</a:t>
              </a:r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C0BB100-5172-4837-8789-455FD7962102}"/>
                </a:ext>
              </a:extLst>
            </p:cNvPr>
            <p:cNvSpPr txBox="1"/>
            <p:nvPr/>
          </p:nvSpPr>
          <p:spPr>
            <a:xfrm>
              <a:off x="5558453" y="6065440"/>
              <a:ext cx="1374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D955557F-E9DF-4772-8D04-6C7A2A72C6B5}"/>
              </a:ext>
            </a:extLst>
          </p:cNvPr>
          <p:cNvGrpSpPr/>
          <p:nvPr/>
        </p:nvGrpSpPr>
        <p:grpSpPr>
          <a:xfrm>
            <a:off x="8687773" y="3973601"/>
            <a:ext cx="2447790" cy="1490672"/>
            <a:chOff x="8687773" y="3973601"/>
            <a:chExt cx="2447790" cy="1490672"/>
          </a:xfrm>
        </p:grpSpPr>
        <p:pic>
          <p:nvPicPr>
            <p:cNvPr id="48" name="Graphic 47" descr="Stomach">
              <a:extLst>
                <a:ext uri="{FF2B5EF4-FFF2-40B4-BE49-F238E27FC236}">
                  <a16:creationId xmlns:a16="http://schemas.microsoft.com/office/drawing/2014/main" xmlns="" id="{657AF96A-5748-4A80-B6A2-3E1BFDC2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785424" y="3973601"/>
              <a:ext cx="376486" cy="37648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D038BF7-1A09-4E5C-95F7-450AE963A90C}"/>
                </a:ext>
              </a:extLst>
            </p:cNvPr>
            <p:cNvSpPr txBox="1"/>
            <p:nvPr/>
          </p:nvSpPr>
          <p:spPr>
            <a:xfrm>
              <a:off x="8687773" y="4533093"/>
              <a:ext cx="24477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تَجَنَّبِي الرَّكْضَ حَامِلَةً بِيَدِكِ قَلَمَ رَصَاصٍ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BC46522-24E3-4826-B9FC-815A701308B9}"/>
                </a:ext>
              </a:extLst>
            </p:cNvPr>
            <p:cNvSpPr txBox="1"/>
            <p:nvPr/>
          </p:nvSpPr>
          <p:spPr>
            <a:xfrm>
              <a:off x="9284148" y="5187274"/>
              <a:ext cx="1374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D919C2E5-3A23-4F04-8C1E-A074B3092FF9}"/>
              </a:ext>
            </a:extLst>
          </p:cNvPr>
          <p:cNvGrpSpPr/>
          <p:nvPr/>
        </p:nvGrpSpPr>
        <p:grpSpPr>
          <a:xfrm>
            <a:off x="806685" y="1"/>
            <a:ext cx="2421042" cy="3336506"/>
            <a:chOff x="806685" y="1"/>
            <a:chExt cx="2421042" cy="333650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3E3EF2CD-BE47-48EB-890E-75E1E7C9EE21}"/>
                </a:ext>
              </a:extLst>
            </p:cNvPr>
            <p:cNvGrpSpPr/>
            <p:nvPr/>
          </p:nvGrpSpPr>
          <p:grpSpPr>
            <a:xfrm>
              <a:off x="806685" y="1"/>
              <a:ext cx="2421042" cy="3336506"/>
              <a:chOff x="806685" y="1"/>
              <a:chExt cx="2421042" cy="33365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7555551A-B2FB-41F3-A3A0-9AFF84D9A1B2}"/>
                  </a:ext>
                </a:extLst>
              </p:cNvPr>
              <p:cNvGrpSpPr/>
              <p:nvPr/>
            </p:nvGrpSpPr>
            <p:grpSpPr>
              <a:xfrm>
                <a:off x="806685" y="1479125"/>
                <a:ext cx="2421042" cy="1857382"/>
                <a:chOff x="806685" y="1479125"/>
                <a:chExt cx="2421042" cy="1857382"/>
              </a:xfrm>
            </p:grpSpPr>
            <p:sp>
              <p:nvSpPr>
                <p:cNvPr id="14" name="Right Triangle 4">
                  <a:extLst>
                    <a:ext uri="{FF2B5EF4-FFF2-40B4-BE49-F238E27FC236}">
                      <a16:creationId xmlns:a16="http://schemas.microsoft.com/office/drawing/2014/main" xmlns="" id="{5AA41DF1-202A-4E76-AC21-18878E8E8094}"/>
                    </a:ext>
                  </a:extLst>
                </p:cNvPr>
                <p:cNvSpPr/>
                <p:nvPr/>
              </p:nvSpPr>
              <p:spPr>
                <a:xfrm>
                  <a:off x="2013027" y="1493639"/>
                  <a:ext cx="1214700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12319"/>
                    <a:gd name="connsiteY0" fmla="*/ 1842868 h 1842868"/>
                    <a:gd name="connsiteX1" fmla="*/ 0 w 1212319"/>
                    <a:gd name="connsiteY1" fmla="*/ 0 h 1842868"/>
                    <a:gd name="connsiteX2" fmla="*/ 1212319 w 1212319"/>
                    <a:gd name="connsiteY2" fmla="*/ 1837871 h 1842868"/>
                    <a:gd name="connsiteX3" fmla="*/ 0 w 1212319"/>
                    <a:gd name="connsiteY3" fmla="*/ 1842868 h 1842868"/>
                    <a:gd name="connsiteX0" fmla="*/ 0 w 1214700"/>
                    <a:gd name="connsiteY0" fmla="*/ 1842868 h 1842868"/>
                    <a:gd name="connsiteX1" fmla="*/ 0 w 1214700"/>
                    <a:gd name="connsiteY1" fmla="*/ 0 h 1842868"/>
                    <a:gd name="connsiteX2" fmla="*/ 1214700 w 1214700"/>
                    <a:gd name="connsiteY2" fmla="*/ 1833109 h 1842868"/>
                    <a:gd name="connsiteX3" fmla="*/ 0 w 1214700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4700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14700" y="1833109"/>
                      </a:lnTo>
                      <a:cubicBezTo>
                        <a:pt x="804603" y="1792166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BDBD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>
                  <a:extLst>
                    <a:ext uri="{FF2B5EF4-FFF2-40B4-BE49-F238E27FC236}">
                      <a16:creationId xmlns:a16="http://schemas.microsoft.com/office/drawing/2014/main" xmlns="" id="{9D9F2AC2-39D1-41DB-A2F5-180F4B1871EF}"/>
                    </a:ext>
                  </a:extLst>
                </p:cNvPr>
                <p:cNvSpPr/>
                <p:nvPr/>
              </p:nvSpPr>
              <p:spPr>
                <a:xfrm>
                  <a:off x="2016505" y="1479125"/>
                  <a:ext cx="1209821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97B5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ight Triangle 4">
                  <a:extLst>
                    <a:ext uri="{FF2B5EF4-FFF2-40B4-BE49-F238E27FC236}">
                      <a16:creationId xmlns:a16="http://schemas.microsoft.com/office/drawing/2014/main" xmlns="" id="{6E3A8EB7-3BED-4EE8-A401-4F6F519D47C2}"/>
                    </a:ext>
                  </a:extLst>
                </p:cNvPr>
                <p:cNvSpPr/>
                <p:nvPr/>
              </p:nvSpPr>
              <p:spPr>
                <a:xfrm>
                  <a:off x="2005919" y="1695405"/>
                  <a:ext cx="694990" cy="1368363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chemeClr val="tx1">
                    <a:alpha val="26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4">
                  <a:extLst>
                    <a:ext uri="{FF2B5EF4-FFF2-40B4-BE49-F238E27FC236}">
                      <a16:creationId xmlns:a16="http://schemas.microsoft.com/office/drawing/2014/main" xmlns="" id="{623E6813-6998-472D-85D0-C3A199080ADA}"/>
                    </a:ext>
                  </a:extLst>
                </p:cNvPr>
                <p:cNvSpPr/>
                <p:nvPr/>
              </p:nvSpPr>
              <p:spPr>
                <a:xfrm flipH="1">
                  <a:off x="810773" y="1508153"/>
                  <a:ext cx="1520379" cy="1810896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0379" h="1810896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20379" y="1810896"/>
                      </a:lnTo>
                      <a:cubicBezTo>
                        <a:pt x="980379" y="1538760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ight Triangle 4">
                  <a:extLst>
                    <a:ext uri="{FF2B5EF4-FFF2-40B4-BE49-F238E27FC236}">
                      <a16:creationId xmlns:a16="http://schemas.microsoft.com/office/drawing/2014/main" xmlns="" id="{CB237300-C56B-4BD5-B167-5D6E67B8E07C}"/>
                    </a:ext>
                  </a:extLst>
                </p:cNvPr>
                <p:cNvSpPr/>
                <p:nvPr/>
              </p:nvSpPr>
              <p:spPr>
                <a:xfrm flipH="1">
                  <a:off x="806685" y="1479125"/>
                  <a:ext cx="1517182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17182" h="1842868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17182" y="1842868"/>
                      </a:lnTo>
                      <a:cubicBezTo>
                        <a:pt x="1037929" y="1548352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A5A7895C-A856-448D-B645-B1FD1D587551}"/>
                    </a:ext>
                  </a:extLst>
                </p:cNvPr>
                <p:cNvSpPr/>
                <p:nvPr/>
              </p:nvSpPr>
              <p:spPr>
                <a:xfrm flipH="1">
                  <a:off x="813738" y="1479125"/>
                  <a:ext cx="1362670" cy="1842868"/>
                </a:xfrm>
                <a:custGeom>
                  <a:avLst/>
                  <a:gdLst>
                    <a:gd name="connsiteX0" fmla="*/ 152849 w 1362670"/>
                    <a:gd name="connsiteY0" fmla="*/ 0 h 1842868"/>
                    <a:gd name="connsiteX1" fmla="*/ 0 w 1362670"/>
                    <a:gd name="connsiteY1" fmla="*/ 694820 h 1842868"/>
                    <a:gd name="connsiteX2" fmla="*/ 111696 w 1362670"/>
                    <a:gd name="connsiteY2" fmla="*/ 727208 h 1842868"/>
                    <a:gd name="connsiteX3" fmla="*/ 625935 w 1362670"/>
                    <a:gd name="connsiteY3" fmla="*/ 1004156 h 1842868"/>
                    <a:gd name="connsiteX4" fmla="*/ 1154477 w 1362670"/>
                    <a:gd name="connsiteY4" fmla="*/ 1673938 h 1842868"/>
                    <a:gd name="connsiteX5" fmla="*/ 1177730 w 1362670"/>
                    <a:gd name="connsiteY5" fmla="*/ 1735000 h 1842868"/>
                    <a:gd name="connsiteX6" fmla="*/ 1180620 w 1362670"/>
                    <a:gd name="connsiteY6" fmla="*/ 1736501 h 1842868"/>
                    <a:gd name="connsiteX7" fmla="*/ 1362670 w 1362670"/>
                    <a:gd name="connsiteY7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70" h="1842868">
                      <a:moveTo>
                        <a:pt x="152849" y="0"/>
                      </a:moveTo>
                      <a:lnTo>
                        <a:pt x="0" y="694820"/>
                      </a:lnTo>
                      <a:lnTo>
                        <a:pt x="111696" y="727208"/>
                      </a:lnTo>
                      <a:cubicBezTo>
                        <a:pt x="289343" y="786972"/>
                        <a:pt x="464173" y="879192"/>
                        <a:pt x="625935" y="1004156"/>
                      </a:cubicBezTo>
                      <a:cubicBezTo>
                        <a:pt x="868577" y="1191603"/>
                        <a:pt x="1047357" y="1426106"/>
                        <a:pt x="1154477" y="1673938"/>
                      </a:cubicBezTo>
                      <a:lnTo>
                        <a:pt x="1177730" y="1735000"/>
                      </a:lnTo>
                      <a:lnTo>
                        <a:pt x="1180620" y="1736501"/>
                      </a:lnTo>
                      <a:cubicBezTo>
                        <a:pt x="1242028" y="1770466"/>
                        <a:pt x="1302764" y="1806054"/>
                        <a:pt x="1362670" y="1842868"/>
                      </a:cubicBezTo>
                      <a:close/>
                    </a:path>
                  </a:pathLst>
                </a:custGeom>
                <a:solidFill>
                  <a:schemeClr val="bg1">
                    <a:alpha val="2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43ECBE8-98B6-4AC4-A1B3-F91D06B67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3166" y="1"/>
                <a:ext cx="0" cy="1479124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A8E71BA-2B6D-4363-B22A-C68480238B2F}"/>
                </a:ext>
              </a:extLst>
            </p:cNvPr>
            <p:cNvGrpSpPr/>
            <p:nvPr/>
          </p:nvGrpSpPr>
          <p:grpSpPr>
            <a:xfrm>
              <a:off x="1698438" y="491023"/>
              <a:ext cx="649454" cy="649454"/>
              <a:chOff x="1698438" y="491023"/>
              <a:chExt cx="649454" cy="64945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D4F09BAA-6453-42DB-82AA-065B141C1631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xmlns="" id="{CB96FB7D-D84B-4B3C-B928-CFF3C77473D6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xmlns="" id="{2E51374A-5AFA-4DDE-B021-F0FC95E804A5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5D584E0-22F4-41AD-BFCD-DB6C98B52E18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97B53D"/>
                    </a:solidFill>
                  </a:rPr>
                  <a:t>1</a:t>
                </a:r>
                <a:endParaRPr lang="en-US" b="1" dirty="0">
                  <a:solidFill>
                    <a:srgbClr val="97B53D"/>
                  </a:solidFill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FA2F429-5EAB-433A-8011-DCDADD742038}"/>
              </a:ext>
            </a:extLst>
          </p:cNvPr>
          <p:cNvGrpSpPr/>
          <p:nvPr/>
        </p:nvGrpSpPr>
        <p:grpSpPr>
          <a:xfrm>
            <a:off x="4965001" y="0"/>
            <a:ext cx="2421042" cy="4562661"/>
            <a:chOff x="4965001" y="0"/>
            <a:chExt cx="2421042" cy="456266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8F9B6FB-482B-4F6C-93ED-4F8A769688CB}"/>
                </a:ext>
              </a:extLst>
            </p:cNvPr>
            <p:cNvGrpSpPr/>
            <p:nvPr/>
          </p:nvGrpSpPr>
          <p:grpSpPr>
            <a:xfrm>
              <a:off x="4965001" y="0"/>
              <a:ext cx="2421042" cy="4562661"/>
              <a:chOff x="4965001" y="0"/>
              <a:chExt cx="2421042" cy="4562661"/>
            </a:xfrm>
          </p:grpSpPr>
          <p:sp>
            <p:nvSpPr>
              <p:cNvPr id="18" name="Right Triangle 4">
                <a:extLst>
                  <a:ext uri="{FF2B5EF4-FFF2-40B4-BE49-F238E27FC236}">
                    <a16:creationId xmlns:a16="http://schemas.microsoft.com/office/drawing/2014/main" xmlns="" id="{AFD2E48F-D2D3-4C6C-AF93-813B6C291283}"/>
                  </a:ext>
                </a:extLst>
              </p:cNvPr>
              <p:cNvSpPr/>
              <p:nvPr/>
            </p:nvSpPr>
            <p:spPr>
              <a:xfrm>
                <a:off x="6171343" y="2719793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4">
                <a:extLst>
                  <a:ext uri="{FF2B5EF4-FFF2-40B4-BE49-F238E27FC236}">
                    <a16:creationId xmlns:a16="http://schemas.microsoft.com/office/drawing/2014/main" xmlns="" id="{381791AA-B6E0-466B-9C43-4B9D238D3EBC}"/>
                  </a:ext>
                </a:extLst>
              </p:cNvPr>
              <p:cNvSpPr/>
              <p:nvPr/>
            </p:nvSpPr>
            <p:spPr>
              <a:xfrm>
                <a:off x="6174821" y="2705279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4">
                <a:extLst>
                  <a:ext uri="{FF2B5EF4-FFF2-40B4-BE49-F238E27FC236}">
                    <a16:creationId xmlns:a16="http://schemas.microsoft.com/office/drawing/2014/main" xmlns="" id="{0877ADEB-65F1-490E-98F0-649E2B1BED80}"/>
                  </a:ext>
                </a:extLst>
              </p:cNvPr>
              <p:cNvSpPr/>
              <p:nvPr/>
            </p:nvSpPr>
            <p:spPr>
              <a:xfrm>
                <a:off x="6164235" y="2921559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4">
                <a:extLst>
                  <a:ext uri="{FF2B5EF4-FFF2-40B4-BE49-F238E27FC236}">
                    <a16:creationId xmlns:a16="http://schemas.microsoft.com/office/drawing/2014/main" xmlns="" id="{5BDA496F-8E12-4122-81EC-8C4FB783E480}"/>
                  </a:ext>
                </a:extLst>
              </p:cNvPr>
              <p:cNvSpPr/>
              <p:nvPr/>
            </p:nvSpPr>
            <p:spPr>
              <a:xfrm flipH="1">
                <a:off x="4969089" y="2734307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Triangle 4">
                <a:extLst>
                  <a:ext uri="{FF2B5EF4-FFF2-40B4-BE49-F238E27FC236}">
                    <a16:creationId xmlns:a16="http://schemas.microsoft.com/office/drawing/2014/main" xmlns="" id="{C1A0A7F8-B40D-4EB2-B93C-1C67D57953BA}"/>
                  </a:ext>
                </a:extLst>
              </p:cNvPr>
              <p:cNvSpPr/>
              <p:nvPr/>
            </p:nvSpPr>
            <p:spPr>
              <a:xfrm flipH="1">
                <a:off x="4965001" y="2705279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11D96A6-CD94-4509-AD79-197AF6F55B05}"/>
                  </a:ext>
                </a:extLst>
              </p:cNvPr>
              <p:cNvSpPr/>
              <p:nvPr/>
            </p:nvSpPr>
            <p:spPr>
              <a:xfrm flipH="1">
                <a:off x="4972054" y="2705279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66F2C53F-95B7-43CE-BACC-775A4D5A9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1797" y="0"/>
                <a:ext cx="0" cy="274231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2AC2C064-2C70-4E5A-9C2C-2084E41AE8F1}"/>
                </a:ext>
              </a:extLst>
            </p:cNvPr>
            <p:cNvGrpSpPr/>
            <p:nvPr/>
          </p:nvGrpSpPr>
          <p:grpSpPr>
            <a:xfrm>
              <a:off x="5832729" y="1790890"/>
              <a:ext cx="649454" cy="649454"/>
              <a:chOff x="1698438" y="491023"/>
              <a:chExt cx="649454" cy="64945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F55966E7-90D0-4325-AD3B-8B5843E67BD1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A09B8C87-F854-4093-99B6-BB46950F4D49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F381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xmlns="" id="{810AAFF9-308E-42A3-BC9A-D30F98A496C3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C216F50A-6288-4567-BA9F-9B627DCB67EC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3811F"/>
                    </a:solidFill>
                  </a:rPr>
                  <a:t>2</a:t>
                </a:r>
                <a:endParaRPr lang="en-US" b="1" dirty="0">
                  <a:solidFill>
                    <a:srgbClr val="F3811F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E1F2FE2-D43C-467F-9B80-CC4E6223FE7F}"/>
              </a:ext>
            </a:extLst>
          </p:cNvPr>
          <p:cNvGrpSpPr/>
          <p:nvPr/>
        </p:nvGrpSpPr>
        <p:grpSpPr>
          <a:xfrm>
            <a:off x="8749618" y="13822"/>
            <a:ext cx="2421042" cy="3262271"/>
            <a:chOff x="8749618" y="13822"/>
            <a:chExt cx="2421042" cy="326227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A545166A-3EC5-410E-BEA0-AEBEFDA8D1A2}"/>
                </a:ext>
              </a:extLst>
            </p:cNvPr>
            <p:cNvGrpSpPr/>
            <p:nvPr/>
          </p:nvGrpSpPr>
          <p:grpSpPr>
            <a:xfrm>
              <a:off x="8749618" y="13822"/>
              <a:ext cx="2421042" cy="3262271"/>
              <a:chOff x="8749618" y="13822"/>
              <a:chExt cx="2421042" cy="3262271"/>
            </a:xfrm>
          </p:grpSpPr>
          <p:sp>
            <p:nvSpPr>
              <p:cNvPr id="29" name="Right Triangle 4">
                <a:extLst>
                  <a:ext uri="{FF2B5EF4-FFF2-40B4-BE49-F238E27FC236}">
                    <a16:creationId xmlns:a16="http://schemas.microsoft.com/office/drawing/2014/main" xmlns="" id="{D45623E8-2E01-4290-9A56-2BF122D0E42E}"/>
                  </a:ext>
                </a:extLst>
              </p:cNvPr>
              <p:cNvSpPr/>
              <p:nvPr/>
            </p:nvSpPr>
            <p:spPr>
              <a:xfrm>
                <a:off x="9955960" y="1433225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4">
                <a:extLst>
                  <a:ext uri="{FF2B5EF4-FFF2-40B4-BE49-F238E27FC236}">
                    <a16:creationId xmlns:a16="http://schemas.microsoft.com/office/drawing/2014/main" xmlns="" id="{834805DD-99C2-4AFE-9FF1-A4959F1E4344}"/>
                  </a:ext>
                </a:extLst>
              </p:cNvPr>
              <p:cNvSpPr/>
              <p:nvPr/>
            </p:nvSpPr>
            <p:spPr>
              <a:xfrm>
                <a:off x="9959438" y="1418711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4">
                <a:extLst>
                  <a:ext uri="{FF2B5EF4-FFF2-40B4-BE49-F238E27FC236}">
                    <a16:creationId xmlns:a16="http://schemas.microsoft.com/office/drawing/2014/main" xmlns="" id="{4D10AC88-8DAA-4373-BF57-18240F2C0FE0}"/>
                  </a:ext>
                </a:extLst>
              </p:cNvPr>
              <p:cNvSpPr/>
              <p:nvPr/>
            </p:nvSpPr>
            <p:spPr>
              <a:xfrm>
                <a:off x="9948852" y="1634991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4">
                <a:extLst>
                  <a:ext uri="{FF2B5EF4-FFF2-40B4-BE49-F238E27FC236}">
                    <a16:creationId xmlns:a16="http://schemas.microsoft.com/office/drawing/2014/main" xmlns="" id="{F06234EF-95A9-44A4-83A4-D438A394E90F}"/>
                  </a:ext>
                </a:extLst>
              </p:cNvPr>
              <p:cNvSpPr/>
              <p:nvPr/>
            </p:nvSpPr>
            <p:spPr>
              <a:xfrm flipH="1">
                <a:off x="8753706" y="1447739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4">
                <a:extLst>
                  <a:ext uri="{FF2B5EF4-FFF2-40B4-BE49-F238E27FC236}">
                    <a16:creationId xmlns:a16="http://schemas.microsoft.com/office/drawing/2014/main" xmlns="" id="{DF80864F-8DB8-40CF-BA99-5F0804836748}"/>
                  </a:ext>
                </a:extLst>
              </p:cNvPr>
              <p:cNvSpPr/>
              <p:nvPr/>
            </p:nvSpPr>
            <p:spPr>
              <a:xfrm flipH="1">
                <a:off x="8749618" y="1418711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AB27CA2-B52A-4841-9208-1BBCD63685C5}"/>
                  </a:ext>
                </a:extLst>
              </p:cNvPr>
              <p:cNvSpPr/>
              <p:nvPr/>
            </p:nvSpPr>
            <p:spPr>
              <a:xfrm flipH="1">
                <a:off x="8756671" y="1418711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A7C5227-730E-48A9-8A26-0BD4E5EA1E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3667" y="13822"/>
                <a:ext cx="0" cy="1465303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8EF22873-2758-413A-9352-0F06C49B1F4D}"/>
                </a:ext>
              </a:extLst>
            </p:cNvPr>
            <p:cNvGrpSpPr/>
            <p:nvPr/>
          </p:nvGrpSpPr>
          <p:grpSpPr>
            <a:xfrm>
              <a:off x="9670976" y="491820"/>
              <a:ext cx="649454" cy="649454"/>
              <a:chOff x="1698438" y="491023"/>
              <a:chExt cx="649454" cy="64945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C8641508-3D7E-452B-AD19-5ED7BEDB3E57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xmlns="" id="{D709A5CC-5118-4EEC-9F7B-9F4D0EFB64B2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DD5DD58E-E163-4B69-9B92-0A908D365BBB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93AEA7-EC7D-4AC5-9B7E-B72532624B7F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CC99"/>
                    </a:solidFill>
                  </a:rPr>
                  <a:t>3</a:t>
                </a:r>
                <a:endParaRPr lang="en-US" b="1" dirty="0">
                  <a:solidFill>
                    <a:srgbClr val="00CC99"/>
                  </a:solidFill>
                </a:endParaRPr>
              </a:p>
            </p:txBody>
          </p:sp>
        </p:grpSp>
      </p:grpSp>
      <p:sp>
        <p:nvSpPr>
          <p:cNvPr id="81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651504" y="134802"/>
            <a:ext cx="585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/>
              <a:t>إِرْشَادَات عَامَّة 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7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8" grpId="0" animBg="1"/>
      <p:bldP spid="37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166</Words>
  <Application>Microsoft Office PowerPoint</Application>
  <PresentationFormat>مخصص</PresentationFormat>
  <Paragraphs>52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3060</cp:revision>
  <dcterms:created xsi:type="dcterms:W3CDTF">2020-10-10T04:32:51Z</dcterms:created>
  <dcterms:modified xsi:type="dcterms:W3CDTF">2021-04-09T14:28:17Z</dcterms:modified>
</cp:coreProperties>
</file>