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589" r:id="rId2"/>
    <p:sldId id="766" r:id="rId3"/>
    <p:sldId id="768" r:id="rId4"/>
    <p:sldId id="864" r:id="rId5"/>
    <p:sldId id="865" r:id="rId6"/>
    <p:sldId id="866" r:id="rId7"/>
    <p:sldId id="867" r:id="rId8"/>
    <p:sldId id="868" r:id="rId9"/>
    <p:sldId id="869" r:id="rId10"/>
    <p:sldId id="870" r:id="rId11"/>
    <p:sldId id="871" r:id="rId12"/>
    <p:sldId id="872" r:id="rId13"/>
    <p:sldId id="873" r:id="rId14"/>
    <p:sldId id="874" r:id="rId15"/>
    <p:sldId id="875" r:id="rId16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D60093"/>
    <a:srgbClr val="33CCFF"/>
    <a:srgbClr val="00CC99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63" autoAdjust="0"/>
    <p:restoredTop sz="94660"/>
  </p:normalViewPr>
  <p:slideViewPr>
    <p:cSldViewPr snapToGrid="0">
      <p:cViewPr>
        <p:scale>
          <a:sx n="75" d="100"/>
          <a:sy n="75" d="100"/>
        </p:scale>
        <p:origin x="-330" y="-72"/>
      </p:cViewPr>
      <p:guideLst>
        <p:guide orient="horz" pos="1077"/>
        <p:guide pos="66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27C2867-E55A-4D78-9560-5A67FEF13D76}" type="datetimeFigureOut">
              <a:rPr lang="ar-SY" smtClean="0"/>
              <a:t>15/10/1442</a:t>
            </a:fld>
            <a:endParaRPr lang="ar-SY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Y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AB6B5D0-A538-4549-A260-0F35CF253692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880507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15/10/1442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15/10/1442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15/10/1442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15/10/1442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15/10/1442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15/10/1442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15/10/1442</a:t>
            </a:fld>
            <a:endParaRPr lang="ar-SY" dirty="0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15/10/1442</a:t>
            </a:fld>
            <a:endParaRPr lang="ar-SY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15/10/1442</a:t>
            </a:fld>
            <a:endParaRPr lang="ar-SY" dirty="0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15/10/1442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15/10/1442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15/10/1442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8.png"/><Relationship Id="rId18" Type="http://schemas.openxmlformats.org/officeDocument/2006/relationships/image" Target="../media/image17.svg"/><Relationship Id="rId3" Type="http://schemas.openxmlformats.org/officeDocument/2006/relationships/image" Target="../media/image3.png"/><Relationship Id="rId21" Type="http://schemas.openxmlformats.org/officeDocument/2006/relationships/image" Target="../media/image12.png"/><Relationship Id="rId7" Type="http://schemas.openxmlformats.org/officeDocument/2006/relationships/image" Target="../media/image5.png"/><Relationship Id="rId12" Type="http://schemas.openxmlformats.org/officeDocument/2006/relationships/image" Target="../media/image11.svg"/><Relationship Id="rId17" Type="http://schemas.openxmlformats.org/officeDocument/2006/relationships/image" Target="../media/image10.png"/><Relationship Id="rId2" Type="http://schemas.openxmlformats.org/officeDocument/2006/relationships/image" Target="../media/image2.png"/><Relationship Id="rId16" Type="http://schemas.openxmlformats.org/officeDocument/2006/relationships/image" Target="../media/image15.svg"/><Relationship Id="rId20" Type="http://schemas.openxmlformats.org/officeDocument/2006/relationships/image" Target="../media/image19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5" Type="http://schemas.openxmlformats.org/officeDocument/2006/relationships/image" Target="../media/image9.png"/><Relationship Id="rId10" Type="http://schemas.openxmlformats.org/officeDocument/2006/relationships/image" Target="../media/image9.svg"/><Relationship Id="rId19" Type="http://schemas.openxmlformats.org/officeDocument/2006/relationships/image" Target="../media/image11.png"/><Relationship Id="rId4" Type="http://schemas.openxmlformats.org/officeDocument/2006/relationships/image" Target="../media/image3.svg"/><Relationship Id="rId9" Type="http://schemas.openxmlformats.org/officeDocument/2006/relationships/image" Target="../media/image6.png"/><Relationship Id="rId14" Type="http://schemas.openxmlformats.org/officeDocument/2006/relationships/image" Target="../media/image13.svg"/><Relationship Id="rId22" Type="http://schemas.openxmlformats.org/officeDocument/2006/relationships/image" Target="../media/image21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xmlns="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xmlns="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xmlns="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xmlns="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xmlns="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xmlns="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xmlns="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xmlns="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xmlns="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xmlns="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xmlns="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xmlns="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xmlns="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xmlns="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xmlns="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xmlns="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xmlns="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xmlns="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xmlns="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xmlns="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xmlns="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xmlns="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xmlns="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xmlns="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xmlns="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xmlns="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xmlns="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xmlns="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xmlns="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xmlns="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xmlns="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xmlns="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xmlns="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xmlns="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xmlns="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xmlns="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xmlns="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xmlns="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xmlns="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xmlns="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xmlns="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xmlns="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xmlns="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xmlns="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xmlns="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xmlns="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xmlns="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xmlns="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xmlns="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xmlns="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xmlns="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xmlns="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xmlns="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xmlns="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xmlns="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xmlns="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xmlns="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xmlns="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xmlns="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xmlns="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xmlns="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xmlns="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xmlns="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xmlns="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xmlns="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xmlns="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xmlns="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xmlns="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xmlns="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xmlns="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xmlns="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xmlns="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xmlns="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xmlns="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xmlns="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xmlns="" id="{6B593B20-1F5C-431F-8B71-BF5257FC17D7}"/>
              </a:ext>
            </a:extLst>
          </p:cNvPr>
          <p:cNvGrpSpPr/>
          <p:nvPr/>
        </p:nvGrpSpPr>
        <p:grpSpPr>
          <a:xfrm>
            <a:off x="11221959" y="2680769"/>
            <a:ext cx="8124047" cy="1265254"/>
            <a:chOff x="9198889" y="2670931"/>
            <a:chExt cx="8124047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xmlns="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xmlns="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xmlns="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xmlns="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xmlns="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xmlns="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xmlns="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xmlns="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xmlns="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xmlns="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xmlns="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xmlns="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xmlns="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xmlns="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xmlns="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xmlns="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xmlns="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xmlns="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xmlns="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xmlns="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xmlns="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xmlns="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xmlns="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xmlns="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xmlns="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xmlns="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xmlns="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xmlns="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xmlns="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xmlns="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xmlns="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xmlns="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xmlns="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xmlns="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xmlns="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xmlns="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xmlns="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xmlns="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xmlns="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xmlns="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xmlns="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xmlns="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xmlns="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xmlns="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xmlns="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xmlns="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xmlns="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xmlns="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xmlns="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xmlns="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xmlns="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xmlns="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xmlns="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xmlns="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xmlns="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xmlns="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xmlns="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xmlns="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xmlns="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xmlns="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xmlns="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xmlns="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xmlns="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xmlns="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xmlns="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xmlns="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xmlns="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xmlns="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xmlns="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xmlns="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xmlns="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xmlns="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xmlns="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xmlns="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xmlns="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xmlns="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xmlns="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xmlns="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xmlns="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xmlns="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xmlns="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xmlns="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xmlns="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xmlns="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xmlns="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xmlns="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xmlns="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xmlns="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xmlns="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xmlns="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xmlns="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xmlns="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xmlns="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xmlns="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xmlns="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xmlns="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xmlns="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xmlns="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xmlns="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xmlns="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xmlns="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xmlns="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xmlns="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xmlns="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xmlns="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xmlns="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xmlns="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xmlns="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xmlns="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xmlns="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xmlns="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xmlns="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xmlns="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xmlns="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xmlns="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xmlns="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xmlns="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xmlns="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xmlns="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xmlns="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xmlns="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xmlns="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xmlns="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xmlns="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xmlns="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xmlns="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xmlns="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xmlns="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xmlns="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xmlns="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xmlns="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xmlns="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xmlns="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xmlns="" id="{DECF6CD6-3A3C-4226-8039-3E6001337D48}"/>
                  </a:ext>
                </a:extLst>
              </p:cNvPr>
              <p:cNvSpPr/>
              <p:nvPr/>
            </p:nvSpPr>
            <p:spPr>
              <a:xfrm>
                <a:off x="7951579" y="3519956"/>
                <a:ext cx="6029231" cy="319199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xmlns="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xmlns="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xmlns="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xmlns="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xmlns="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xmlns="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xmlns="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xmlns="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xmlns="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xmlns="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xmlns="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xmlns="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xmlns="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xmlns="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xmlns="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xmlns="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xmlns="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xmlns="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xmlns="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xmlns="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xmlns="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xmlns="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xmlns="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xmlns="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xmlns="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xmlns="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xmlns="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xmlns="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xmlns="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xmlns="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xmlns="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xmlns="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xmlns="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xmlns="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xmlns="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xmlns="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xmlns="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xmlns="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xmlns="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xmlns="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xmlns="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xmlns="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xmlns="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xmlns="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xmlns="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xmlns="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xmlns="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xmlns="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xmlns="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xmlns="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xmlns="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xmlns="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xmlns="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xmlns="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xmlns="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xmlns="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xmlns="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xmlns="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xmlns="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xmlns="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xmlns="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xmlns="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xmlns="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xmlns="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xmlns="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xmlns="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xmlns="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xmlns="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xmlns="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xmlns="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xmlns="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xmlns="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xmlns="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xmlns="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xmlns="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xmlns="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xmlns="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xmlns="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xmlns="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xmlns="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xmlns="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xmlns="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xmlns="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xmlns="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xmlns="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xmlns="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xmlns="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xmlns="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xmlns="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xmlns="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xmlns="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xmlns="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xmlns="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xmlns="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xmlns="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xmlns="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xmlns="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xmlns="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xmlns="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xmlns="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xmlns="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xmlns="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xmlns="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xmlns="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xmlns="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xmlns="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xmlns="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xmlns="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xmlns="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xmlns="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xmlns="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xmlns="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xmlns="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xmlns="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xmlns="" id="{5F1E1639-F48D-4D01-80D9-2058D7799887}"/>
                </a:ext>
              </a:extLst>
            </p:cNvPr>
            <p:cNvSpPr txBox="1"/>
            <p:nvPr/>
          </p:nvSpPr>
          <p:spPr>
            <a:xfrm>
              <a:off x="12023712" y="3108383"/>
              <a:ext cx="529922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2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لِمَ تأتِ الفراشةُ؟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99831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1.48148E-6 L -1.41901 0.00278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95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Oval 122">
            <a:extLst>
              <a:ext uri="{FF2B5EF4-FFF2-40B4-BE49-F238E27FC236}">
                <a16:creationId xmlns:a16="http://schemas.microsoft.com/office/drawing/2014/main" xmlns="" id="{8C8F9E2C-CEDB-4E13-8883-B6D5A986CF28}"/>
              </a:ext>
            </a:extLst>
          </p:cNvPr>
          <p:cNvSpPr/>
          <p:nvPr/>
        </p:nvSpPr>
        <p:spPr>
          <a:xfrm>
            <a:off x="9837872" y="3696261"/>
            <a:ext cx="2084771" cy="3099229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: Shape 109">
            <a:extLst>
              <a:ext uri="{FF2B5EF4-FFF2-40B4-BE49-F238E27FC236}">
                <a16:creationId xmlns:a16="http://schemas.microsoft.com/office/drawing/2014/main" xmlns="" id="{FEDB2E88-2286-4E43-8847-6EDD80A1E625}"/>
              </a:ext>
            </a:extLst>
          </p:cNvPr>
          <p:cNvSpPr/>
          <p:nvPr/>
        </p:nvSpPr>
        <p:spPr>
          <a:xfrm rot="8037153">
            <a:off x="9264248" y="750601"/>
            <a:ext cx="3016323" cy="3362074"/>
          </a:xfrm>
          <a:custGeom>
            <a:avLst/>
            <a:gdLst>
              <a:gd name="connsiteX0" fmla="*/ 479118 w 3007111"/>
              <a:gd name="connsiteY0" fmla="*/ 3100942 h 3210454"/>
              <a:gd name="connsiteX1" fmla="*/ 529597 w 3007111"/>
              <a:gd name="connsiteY1" fmla="*/ 2842397 h 3210454"/>
              <a:gd name="connsiteX2" fmla="*/ 192497 w 3007111"/>
              <a:gd name="connsiteY2" fmla="*/ 2776582 h 3210454"/>
              <a:gd name="connsiteX3" fmla="*/ 246712 w 3007111"/>
              <a:gd name="connsiteY3" fmla="*/ 2498901 h 3210454"/>
              <a:gd name="connsiteX4" fmla="*/ 0 w 3007111"/>
              <a:gd name="connsiteY4" fmla="*/ 2450733 h 3210454"/>
              <a:gd name="connsiteX5" fmla="*/ 69834 w 3007111"/>
              <a:gd name="connsiteY5" fmla="*/ 2093048 h 3210454"/>
              <a:gd name="connsiteX6" fmla="*/ 304470 w 3007111"/>
              <a:gd name="connsiteY6" fmla="*/ 2138859 h 3210454"/>
              <a:gd name="connsiteX7" fmla="*/ 380179 w 3007111"/>
              <a:gd name="connsiteY7" fmla="*/ 1751081 h 3210454"/>
              <a:gd name="connsiteX8" fmla="*/ 645309 w 3007111"/>
              <a:gd name="connsiteY8" fmla="*/ 1802845 h 3210454"/>
              <a:gd name="connsiteX9" fmla="*/ 721793 w 3007111"/>
              <a:gd name="connsiteY9" fmla="*/ 1411097 h 3210454"/>
              <a:gd name="connsiteX10" fmla="*/ 986923 w 3007111"/>
              <a:gd name="connsiteY10" fmla="*/ 1462861 h 3210454"/>
              <a:gd name="connsiteX11" fmla="*/ 1063407 w 3007111"/>
              <a:gd name="connsiteY11" fmla="*/ 1071114 h 3210454"/>
              <a:gd name="connsiteX12" fmla="*/ 1328537 w 3007111"/>
              <a:gd name="connsiteY12" fmla="*/ 1122878 h 3210454"/>
              <a:gd name="connsiteX13" fmla="*/ 1397147 w 3007111"/>
              <a:gd name="connsiteY13" fmla="*/ 771464 h 3210454"/>
              <a:gd name="connsiteX14" fmla="*/ 1463202 w 3007111"/>
              <a:gd name="connsiteY14" fmla="*/ 784360 h 3210454"/>
              <a:gd name="connsiteX15" fmla="*/ 1467543 w 3007111"/>
              <a:gd name="connsiteY15" fmla="*/ 626746 h 3210454"/>
              <a:gd name="connsiteX16" fmla="*/ 2336791 w 3007111"/>
              <a:gd name="connsiteY16" fmla="*/ 650689 h 3210454"/>
              <a:gd name="connsiteX17" fmla="*/ 1963146 w 3007111"/>
              <a:gd name="connsiteY17" fmla="*/ 199263 h 3210454"/>
              <a:gd name="connsiteX18" fmla="*/ 2197281 w 3007111"/>
              <a:gd name="connsiteY18" fmla="*/ 5469 h 3210454"/>
              <a:gd name="connsiteX19" fmla="*/ 2197281 w 3007111"/>
              <a:gd name="connsiteY19" fmla="*/ 1439 h 3210454"/>
              <a:gd name="connsiteX20" fmla="*/ 2202151 w 3007111"/>
              <a:gd name="connsiteY20" fmla="*/ 1439 h 3210454"/>
              <a:gd name="connsiteX21" fmla="*/ 2203889 w 3007111"/>
              <a:gd name="connsiteY21" fmla="*/ 0 h 3210454"/>
              <a:gd name="connsiteX22" fmla="*/ 2205079 w 3007111"/>
              <a:gd name="connsiteY22" fmla="*/ 1439 h 3210454"/>
              <a:gd name="connsiteX23" fmla="*/ 3007111 w 3007111"/>
              <a:gd name="connsiteY23" fmla="*/ 1439 h 3210454"/>
              <a:gd name="connsiteX24" fmla="*/ 3007111 w 3007111"/>
              <a:gd name="connsiteY24" fmla="*/ 266529 h 3210454"/>
              <a:gd name="connsiteX25" fmla="*/ 2424494 w 3007111"/>
              <a:gd name="connsiteY25" fmla="*/ 266529 h 3210454"/>
              <a:gd name="connsiteX26" fmla="*/ 2751927 w 3007111"/>
              <a:gd name="connsiteY26" fmla="*/ 662123 h 3210454"/>
              <a:gd name="connsiteX27" fmla="*/ 2754699 w 3007111"/>
              <a:gd name="connsiteY27" fmla="*/ 662199 h 3210454"/>
              <a:gd name="connsiteX28" fmla="*/ 2754611 w 3007111"/>
              <a:gd name="connsiteY28" fmla="*/ 665367 h 3210454"/>
              <a:gd name="connsiteX29" fmla="*/ 2755763 w 3007111"/>
              <a:gd name="connsiteY29" fmla="*/ 666757 h 3210454"/>
              <a:gd name="connsiteX30" fmla="*/ 2754545 w 3007111"/>
              <a:gd name="connsiteY30" fmla="*/ 667765 h 3210454"/>
              <a:gd name="connsiteX31" fmla="*/ 2746824 w 3007111"/>
              <a:gd name="connsiteY31" fmla="*/ 948072 h 3210454"/>
              <a:gd name="connsiteX32" fmla="*/ 2228607 w 3007111"/>
              <a:gd name="connsiteY32" fmla="*/ 933798 h 3210454"/>
              <a:gd name="connsiteX33" fmla="*/ 2871273 w 3007111"/>
              <a:gd name="connsiteY33" fmla="*/ 1059272 h 3210454"/>
              <a:gd name="connsiteX34" fmla="*/ 2799028 w 3007111"/>
              <a:gd name="connsiteY34" fmla="*/ 1429303 h 3210454"/>
              <a:gd name="connsiteX35" fmla="*/ 2533898 w 3007111"/>
              <a:gd name="connsiteY35" fmla="*/ 1377539 h 3210454"/>
              <a:gd name="connsiteX36" fmla="*/ 2457414 w 3007111"/>
              <a:gd name="connsiteY36" fmla="*/ 1769287 h 3210454"/>
              <a:gd name="connsiteX37" fmla="*/ 2192284 w 3007111"/>
              <a:gd name="connsiteY37" fmla="*/ 1717523 h 3210454"/>
              <a:gd name="connsiteX38" fmla="*/ 2115800 w 3007111"/>
              <a:gd name="connsiteY38" fmla="*/ 2109271 h 3210454"/>
              <a:gd name="connsiteX39" fmla="*/ 1850670 w 3007111"/>
              <a:gd name="connsiteY39" fmla="*/ 2057507 h 3210454"/>
              <a:gd name="connsiteX40" fmla="*/ 1774186 w 3007111"/>
              <a:gd name="connsiteY40" fmla="*/ 2449255 h 3210454"/>
              <a:gd name="connsiteX41" fmla="*/ 1539551 w 3007111"/>
              <a:gd name="connsiteY41" fmla="*/ 2403444 h 3210454"/>
              <a:gd name="connsiteX42" fmla="*/ 1474126 w 3007111"/>
              <a:gd name="connsiteY42" fmla="*/ 2738541 h 3210454"/>
              <a:gd name="connsiteX43" fmla="*/ 1325757 w 3007111"/>
              <a:gd name="connsiteY43" fmla="*/ 2709573 h 3210454"/>
              <a:gd name="connsiteX44" fmla="*/ 1271542 w 3007111"/>
              <a:gd name="connsiteY44" fmla="*/ 2987254 h 3210454"/>
              <a:gd name="connsiteX45" fmla="*/ 1090506 w 3007111"/>
              <a:gd name="connsiteY45" fmla="*/ 2951909 h 3210454"/>
              <a:gd name="connsiteX46" fmla="*/ 1040028 w 3007111"/>
              <a:gd name="connsiteY46" fmla="*/ 3210454 h 321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007111" h="3210454">
                <a:moveTo>
                  <a:pt x="479118" y="3100942"/>
                </a:moveTo>
                <a:lnTo>
                  <a:pt x="529597" y="2842397"/>
                </a:lnTo>
                <a:lnTo>
                  <a:pt x="192497" y="2776582"/>
                </a:lnTo>
                <a:lnTo>
                  <a:pt x="246712" y="2498901"/>
                </a:lnTo>
                <a:lnTo>
                  <a:pt x="0" y="2450733"/>
                </a:lnTo>
                <a:lnTo>
                  <a:pt x="69834" y="2093048"/>
                </a:lnTo>
                <a:lnTo>
                  <a:pt x="304470" y="2138859"/>
                </a:lnTo>
                <a:lnTo>
                  <a:pt x="380179" y="1751081"/>
                </a:lnTo>
                <a:lnTo>
                  <a:pt x="645309" y="1802845"/>
                </a:lnTo>
                <a:lnTo>
                  <a:pt x="721793" y="1411097"/>
                </a:lnTo>
                <a:lnTo>
                  <a:pt x="986923" y="1462861"/>
                </a:lnTo>
                <a:lnTo>
                  <a:pt x="1063407" y="1071114"/>
                </a:lnTo>
                <a:lnTo>
                  <a:pt x="1328537" y="1122878"/>
                </a:lnTo>
                <a:lnTo>
                  <a:pt x="1397147" y="771464"/>
                </a:lnTo>
                <a:lnTo>
                  <a:pt x="1463202" y="784360"/>
                </a:lnTo>
                <a:lnTo>
                  <a:pt x="1467543" y="626746"/>
                </a:lnTo>
                <a:lnTo>
                  <a:pt x="2336791" y="650689"/>
                </a:lnTo>
                <a:lnTo>
                  <a:pt x="1963146" y="199263"/>
                </a:lnTo>
                <a:lnTo>
                  <a:pt x="2197281" y="5469"/>
                </a:lnTo>
                <a:lnTo>
                  <a:pt x="2197281" y="1439"/>
                </a:lnTo>
                <a:lnTo>
                  <a:pt x="2202151" y="1439"/>
                </a:lnTo>
                <a:lnTo>
                  <a:pt x="2203889" y="0"/>
                </a:lnTo>
                <a:lnTo>
                  <a:pt x="2205079" y="1439"/>
                </a:lnTo>
                <a:lnTo>
                  <a:pt x="3007111" y="1439"/>
                </a:lnTo>
                <a:lnTo>
                  <a:pt x="3007111" y="266529"/>
                </a:lnTo>
                <a:lnTo>
                  <a:pt x="2424494" y="266529"/>
                </a:lnTo>
                <a:lnTo>
                  <a:pt x="2751927" y="662123"/>
                </a:lnTo>
                <a:lnTo>
                  <a:pt x="2754699" y="662199"/>
                </a:lnTo>
                <a:lnTo>
                  <a:pt x="2754611" y="665367"/>
                </a:lnTo>
                <a:lnTo>
                  <a:pt x="2755763" y="666757"/>
                </a:lnTo>
                <a:lnTo>
                  <a:pt x="2754545" y="667765"/>
                </a:lnTo>
                <a:lnTo>
                  <a:pt x="2746824" y="948072"/>
                </a:lnTo>
                <a:lnTo>
                  <a:pt x="2228607" y="933798"/>
                </a:lnTo>
                <a:lnTo>
                  <a:pt x="2871273" y="1059272"/>
                </a:lnTo>
                <a:lnTo>
                  <a:pt x="2799028" y="1429303"/>
                </a:lnTo>
                <a:lnTo>
                  <a:pt x="2533898" y="1377539"/>
                </a:lnTo>
                <a:lnTo>
                  <a:pt x="2457414" y="1769287"/>
                </a:lnTo>
                <a:lnTo>
                  <a:pt x="2192284" y="1717523"/>
                </a:lnTo>
                <a:lnTo>
                  <a:pt x="2115800" y="2109271"/>
                </a:lnTo>
                <a:lnTo>
                  <a:pt x="1850670" y="2057507"/>
                </a:lnTo>
                <a:lnTo>
                  <a:pt x="1774186" y="2449255"/>
                </a:lnTo>
                <a:lnTo>
                  <a:pt x="1539551" y="2403444"/>
                </a:lnTo>
                <a:lnTo>
                  <a:pt x="1474126" y="2738541"/>
                </a:lnTo>
                <a:lnTo>
                  <a:pt x="1325757" y="2709573"/>
                </a:lnTo>
                <a:lnTo>
                  <a:pt x="1271542" y="2987254"/>
                </a:lnTo>
                <a:lnTo>
                  <a:pt x="1090506" y="2951909"/>
                </a:lnTo>
                <a:lnTo>
                  <a:pt x="1040028" y="3210454"/>
                </a:lnTo>
                <a:close/>
              </a:path>
            </a:pathLst>
          </a:custGeom>
          <a:solidFill>
            <a:srgbClr val="65C7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1" name="Freeform: Shape 110">
            <a:extLst>
              <a:ext uri="{FF2B5EF4-FFF2-40B4-BE49-F238E27FC236}">
                <a16:creationId xmlns:a16="http://schemas.microsoft.com/office/drawing/2014/main" xmlns="" id="{3579DB3D-8265-4806-8B0F-6D64218EBCEC}"/>
              </a:ext>
            </a:extLst>
          </p:cNvPr>
          <p:cNvSpPr/>
          <p:nvPr/>
        </p:nvSpPr>
        <p:spPr>
          <a:xfrm>
            <a:off x="10421179" y="4679806"/>
            <a:ext cx="1104027" cy="623206"/>
          </a:xfrm>
          <a:custGeom>
            <a:avLst/>
            <a:gdLst>
              <a:gd name="connsiteX0" fmla="*/ 410168 w 1114511"/>
              <a:gd name="connsiteY0" fmla="*/ 0 h 656823"/>
              <a:gd name="connsiteX1" fmla="*/ 706577 w 1114511"/>
              <a:gd name="connsiteY1" fmla="*/ 0 h 656823"/>
              <a:gd name="connsiteX2" fmla="*/ 710924 w 1114511"/>
              <a:gd name="connsiteY2" fmla="*/ 43123 h 656823"/>
              <a:gd name="connsiteX3" fmla="*/ 983535 w 1114511"/>
              <a:gd name="connsiteY3" fmla="*/ 548758 h 656823"/>
              <a:gd name="connsiteX4" fmla="*/ 1114511 w 1114511"/>
              <a:gd name="connsiteY4" fmla="*/ 656823 h 656823"/>
              <a:gd name="connsiteX5" fmla="*/ 0 w 1114511"/>
              <a:gd name="connsiteY5" fmla="*/ 656823 h 656823"/>
              <a:gd name="connsiteX6" fmla="*/ 130976 w 1114511"/>
              <a:gd name="connsiteY6" fmla="*/ 548758 h 656823"/>
              <a:gd name="connsiteX7" fmla="*/ 403586 w 1114511"/>
              <a:gd name="connsiteY7" fmla="*/ 43123 h 65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4511" h="656823">
                <a:moveTo>
                  <a:pt x="410168" y="0"/>
                </a:moveTo>
                <a:lnTo>
                  <a:pt x="706577" y="0"/>
                </a:lnTo>
                <a:lnTo>
                  <a:pt x="710924" y="43123"/>
                </a:lnTo>
                <a:cubicBezTo>
                  <a:pt x="750892" y="238441"/>
                  <a:pt x="847795" y="413018"/>
                  <a:pt x="983535" y="548758"/>
                </a:cubicBezTo>
                <a:lnTo>
                  <a:pt x="1114511" y="656823"/>
                </a:lnTo>
                <a:lnTo>
                  <a:pt x="0" y="656823"/>
                </a:lnTo>
                <a:lnTo>
                  <a:pt x="130976" y="548758"/>
                </a:lnTo>
                <a:cubicBezTo>
                  <a:pt x="266716" y="413018"/>
                  <a:pt x="363619" y="238441"/>
                  <a:pt x="403586" y="43123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xmlns="" id="{143465A6-1ACB-4CC6-9595-C36CA657744A}"/>
              </a:ext>
            </a:extLst>
          </p:cNvPr>
          <p:cNvSpPr/>
          <p:nvPr/>
        </p:nvSpPr>
        <p:spPr>
          <a:xfrm>
            <a:off x="10421192" y="5247875"/>
            <a:ext cx="1103941" cy="271124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xmlns="" id="{CF40DF49-1F58-4541-9FF6-91BCDBF54570}"/>
              </a:ext>
            </a:extLst>
          </p:cNvPr>
          <p:cNvSpPr/>
          <p:nvPr/>
        </p:nvSpPr>
        <p:spPr>
          <a:xfrm>
            <a:off x="10879949" y="4545328"/>
            <a:ext cx="294855" cy="152587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xmlns="" id="{90BF7ED5-5379-4AE2-ACF1-84A557328275}"/>
              </a:ext>
            </a:extLst>
          </p:cNvPr>
          <p:cNvSpPr/>
          <p:nvPr/>
        </p:nvSpPr>
        <p:spPr>
          <a:xfrm>
            <a:off x="10912282" y="4237601"/>
            <a:ext cx="235885" cy="337647"/>
          </a:xfrm>
          <a:custGeom>
            <a:avLst/>
            <a:gdLst>
              <a:gd name="connsiteX0" fmla="*/ 238125 w 238125"/>
              <a:gd name="connsiteY0" fmla="*/ 0 h 355861"/>
              <a:gd name="connsiteX1" fmla="*/ 238125 w 238125"/>
              <a:gd name="connsiteY1" fmla="*/ 355861 h 355861"/>
              <a:gd name="connsiteX2" fmla="*/ 0 w 238125"/>
              <a:gd name="connsiteY2" fmla="*/ 355861 h 355861"/>
              <a:gd name="connsiteX3" fmla="*/ 0 w 238125"/>
              <a:gd name="connsiteY3" fmla="*/ 98707 h 35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125" h="355861">
                <a:moveTo>
                  <a:pt x="238125" y="0"/>
                </a:moveTo>
                <a:lnTo>
                  <a:pt x="238125" y="355861"/>
                </a:lnTo>
                <a:lnTo>
                  <a:pt x="0" y="355861"/>
                </a:lnTo>
                <a:lnTo>
                  <a:pt x="0" y="98707"/>
                </a:lnTo>
                <a:close/>
              </a:path>
            </a:pathLst>
          </a:custGeom>
          <a:solidFill>
            <a:srgbClr val="35A2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xmlns="" id="{D5EED04B-B57A-4A2D-990F-82C7DDEF76B2}"/>
              </a:ext>
            </a:extLst>
          </p:cNvPr>
          <p:cNvSpPr/>
          <p:nvPr/>
        </p:nvSpPr>
        <p:spPr>
          <a:xfrm>
            <a:off x="10421118" y="5487055"/>
            <a:ext cx="1103941" cy="1079152"/>
          </a:xfrm>
          <a:prstGeom prst="rect">
            <a:avLst/>
          </a:prstGeom>
          <a:gradFill flip="none" rotWithShape="1">
            <a:gsLst>
              <a:gs pos="0">
                <a:srgbClr val="35A2AD"/>
              </a:gs>
              <a:gs pos="19000">
                <a:srgbClr val="65C7D0"/>
              </a:gs>
              <a:gs pos="83000">
                <a:srgbClr val="65C7D0"/>
              </a:gs>
              <a:gs pos="100000">
                <a:srgbClr val="35A2AD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xmlns="" id="{2CD37CFF-B73E-4F6A-91E2-AE4D7F74997A}"/>
              </a:ext>
            </a:extLst>
          </p:cNvPr>
          <p:cNvSpPr txBox="1"/>
          <p:nvPr/>
        </p:nvSpPr>
        <p:spPr>
          <a:xfrm>
            <a:off x="9924819" y="1108199"/>
            <a:ext cx="160175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pc="300" dirty="0" smtClean="0">
                <a:latin typeface="Bahnschrift SemiBold SemiConden" panose="020B0502040204020203" pitchFamily="34" charset="0"/>
                <a:ea typeface="Adobe Gothic Std B" panose="020B0800000000000000" pitchFamily="34" charset="-128"/>
              </a:rPr>
              <a:t>9</a:t>
            </a:r>
            <a:endParaRPr lang="en-US" sz="2000" spc="300" dirty="0">
              <a:latin typeface="Bahnschrift SemiBold SemiConden" panose="020B0502040204020203" pitchFamily="34" charset="0"/>
              <a:ea typeface="Adobe Gothic Std B" panose="020B0800000000000000" pitchFamily="34" charset="-128"/>
            </a:endParaRPr>
          </a:p>
          <a:p>
            <a:pPr algn="ctr"/>
            <a:endParaRPr lang="ar-SY" sz="2000" b="1" dirty="0" smtClean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  <a:p>
            <a:pPr algn="ctr"/>
            <a:r>
              <a:rPr lang="ar-SY" sz="2000" b="1" dirty="0">
                <a:latin typeface="Economica" panose="02000506040000020004" pitchFamily="2" charset="0"/>
                <a:ea typeface="Adobe Fan Heiti Std B" panose="020B0700000000000000" pitchFamily="34" charset="-128"/>
              </a:rPr>
              <a:t>النص الشعري</a:t>
            </a:r>
          </a:p>
          <a:p>
            <a:pPr algn="ctr"/>
            <a:endParaRPr lang="ar-SY" sz="2000" b="1" dirty="0" smtClean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  <a:p>
            <a:pPr algn="ctr"/>
            <a:r>
              <a:rPr lang="ar-SY" sz="2000" b="1" dirty="0">
                <a:latin typeface="Economica" panose="02000506040000020004" pitchFamily="2" charset="0"/>
                <a:ea typeface="Adobe Fan Heiti Std B" panose="020B0700000000000000" pitchFamily="34" charset="-128"/>
              </a:rPr>
              <a:t>لِمَ تأتِ الفراشةُ؟</a:t>
            </a:r>
          </a:p>
          <a:p>
            <a:pPr algn="ctr"/>
            <a:endParaRPr lang="ar-SY" sz="2000" b="1" dirty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</p:txBody>
      </p:sp>
      <p:sp>
        <p:nvSpPr>
          <p:cNvPr id="20" name="Rectangle: Rounded Corners 16">
            <a:extLst>
              <a:ext uri="{FF2B5EF4-FFF2-40B4-BE49-F238E27FC236}">
                <a16:creationId xmlns:a16="http://schemas.microsoft.com/office/drawing/2014/main" xmlns="" id="{221EFBA9-B765-43F5-B990-2F1BB1C0C649}"/>
              </a:ext>
            </a:extLst>
          </p:cNvPr>
          <p:cNvSpPr/>
          <p:nvPr/>
        </p:nvSpPr>
        <p:spPr>
          <a:xfrm rot="220048">
            <a:off x="5058322" y="2673219"/>
            <a:ext cx="4228387" cy="785837"/>
          </a:xfrm>
          <a:prstGeom prst="roundRect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: Rounded Corners 17">
            <a:extLst>
              <a:ext uri="{FF2B5EF4-FFF2-40B4-BE49-F238E27FC236}">
                <a16:creationId xmlns:a16="http://schemas.microsoft.com/office/drawing/2014/main" xmlns="" id="{C7A27F80-1A2E-4539-A4B5-655DDD31578C}"/>
              </a:ext>
            </a:extLst>
          </p:cNvPr>
          <p:cNvSpPr/>
          <p:nvPr/>
        </p:nvSpPr>
        <p:spPr>
          <a:xfrm>
            <a:off x="2534707" y="2219531"/>
            <a:ext cx="7075715" cy="1012874"/>
          </a:xfrm>
          <a:prstGeom prst="roundRect">
            <a:avLst/>
          </a:prstGeom>
          <a:gradFill flip="none" rotWithShape="1">
            <a:gsLst>
              <a:gs pos="0">
                <a:srgbClr val="00CC99"/>
              </a:gs>
              <a:gs pos="100000">
                <a:srgbClr val="008080"/>
              </a:gs>
            </a:gsLst>
            <a:lin ang="0" scaled="1"/>
            <a:tileRect/>
          </a:gra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: Rounded Corners 18">
            <a:extLst>
              <a:ext uri="{FF2B5EF4-FFF2-40B4-BE49-F238E27FC236}">
                <a16:creationId xmlns:a16="http://schemas.microsoft.com/office/drawing/2014/main" xmlns="" id="{A28828EA-657D-488D-A736-987288368F2D}"/>
              </a:ext>
            </a:extLst>
          </p:cNvPr>
          <p:cNvSpPr/>
          <p:nvPr/>
        </p:nvSpPr>
        <p:spPr>
          <a:xfrm>
            <a:off x="2901675" y="2061660"/>
            <a:ext cx="508000" cy="1349830"/>
          </a:xfrm>
          <a:prstGeom prst="roundRect">
            <a:avLst/>
          </a:prstGeom>
          <a:gradFill flip="none" rotWithShape="1">
            <a:gsLst>
              <a:gs pos="100000">
                <a:schemeClr val="tx1"/>
              </a:gs>
              <a:gs pos="18000">
                <a:schemeClr val="bg1">
                  <a:lumMod val="65000"/>
                </a:schemeClr>
              </a:gs>
              <a:gs pos="49000">
                <a:schemeClr val="bg1"/>
              </a:gs>
              <a:gs pos="85000">
                <a:schemeClr val="bg1">
                  <a:lumMod val="65000"/>
                </a:schemeClr>
              </a:gs>
              <a:gs pos="1000">
                <a:schemeClr val="tx1"/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woPt" dir="t"/>
          </a:scene3d>
          <a:sp3d prstMaterial="powder">
            <a:contourClr>
              <a:srgbClr val="660066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Rectangle: Rounded Corners 22">
            <a:extLst>
              <a:ext uri="{FF2B5EF4-FFF2-40B4-BE49-F238E27FC236}">
                <a16:creationId xmlns:a16="http://schemas.microsoft.com/office/drawing/2014/main" xmlns="" id="{EAC4A0E4-4CBD-49AB-BD49-ABF90A4C4862}"/>
              </a:ext>
            </a:extLst>
          </p:cNvPr>
          <p:cNvSpPr/>
          <p:nvPr/>
        </p:nvSpPr>
        <p:spPr>
          <a:xfrm rot="220048">
            <a:off x="5058322" y="4446618"/>
            <a:ext cx="4228387" cy="785837"/>
          </a:xfrm>
          <a:prstGeom prst="roundRect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: Rounded Corners 23">
            <a:extLst>
              <a:ext uri="{FF2B5EF4-FFF2-40B4-BE49-F238E27FC236}">
                <a16:creationId xmlns:a16="http://schemas.microsoft.com/office/drawing/2014/main" xmlns="" id="{C372AA08-D913-4B9D-BFE0-4FF63C86C802}"/>
              </a:ext>
            </a:extLst>
          </p:cNvPr>
          <p:cNvSpPr/>
          <p:nvPr/>
        </p:nvSpPr>
        <p:spPr>
          <a:xfrm>
            <a:off x="2511936" y="3992930"/>
            <a:ext cx="7075715" cy="1012874"/>
          </a:xfrm>
          <a:prstGeom prst="roundRect">
            <a:avLst/>
          </a:prstGeom>
          <a:gradFill flip="none" rotWithShape="1">
            <a:gsLst>
              <a:gs pos="0">
                <a:srgbClr val="FFCC66"/>
              </a:gs>
              <a:gs pos="100000">
                <a:srgbClr val="FF5050"/>
              </a:gs>
            </a:gsLst>
            <a:lin ang="0" scaled="1"/>
            <a:tileRect/>
          </a:gra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: Rounded Corners 24">
            <a:extLst>
              <a:ext uri="{FF2B5EF4-FFF2-40B4-BE49-F238E27FC236}">
                <a16:creationId xmlns:a16="http://schemas.microsoft.com/office/drawing/2014/main" xmlns="" id="{67BBCFFB-4337-49AD-A54C-21E7FBAF47F7}"/>
              </a:ext>
            </a:extLst>
          </p:cNvPr>
          <p:cNvSpPr/>
          <p:nvPr/>
        </p:nvSpPr>
        <p:spPr>
          <a:xfrm>
            <a:off x="2890367" y="3868261"/>
            <a:ext cx="508000" cy="1349830"/>
          </a:xfrm>
          <a:prstGeom prst="roundRect">
            <a:avLst/>
          </a:prstGeom>
          <a:gradFill flip="none" rotWithShape="1">
            <a:gsLst>
              <a:gs pos="100000">
                <a:schemeClr val="tx1"/>
              </a:gs>
              <a:gs pos="18000">
                <a:schemeClr val="bg1">
                  <a:lumMod val="65000"/>
                </a:schemeClr>
              </a:gs>
              <a:gs pos="49000">
                <a:schemeClr val="bg1"/>
              </a:gs>
              <a:gs pos="85000">
                <a:schemeClr val="bg1">
                  <a:lumMod val="65000"/>
                </a:schemeClr>
              </a:gs>
              <a:gs pos="1000">
                <a:schemeClr val="tx1"/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woPt" dir="t"/>
          </a:scene3d>
          <a:sp3d prstMaterial="powder">
            <a:contourClr>
              <a:srgbClr val="660066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8" name="Group 46">
            <a:extLst>
              <a:ext uri="{FF2B5EF4-FFF2-40B4-BE49-F238E27FC236}">
                <a16:creationId xmlns:a16="http://schemas.microsoft.com/office/drawing/2014/main" xmlns="" id="{72B2D40A-3D9C-43D4-8380-3BF5D04000B7}"/>
              </a:ext>
            </a:extLst>
          </p:cNvPr>
          <p:cNvGrpSpPr/>
          <p:nvPr/>
        </p:nvGrpSpPr>
        <p:grpSpPr>
          <a:xfrm>
            <a:off x="3246848" y="2267277"/>
            <a:ext cx="5940125" cy="733175"/>
            <a:chOff x="-791335" y="1196910"/>
            <a:chExt cx="5940125" cy="733175"/>
          </a:xfrm>
        </p:grpSpPr>
        <p:sp>
          <p:nvSpPr>
            <p:cNvPr id="29" name="TextBox 47">
              <a:extLst>
                <a:ext uri="{FF2B5EF4-FFF2-40B4-BE49-F238E27FC236}">
                  <a16:creationId xmlns:a16="http://schemas.microsoft.com/office/drawing/2014/main" xmlns="" id="{97EAC3C0-D354-4FCD-87A5-6095AF8A02D8}"/>
                </a:ext>
              </a:extLst>
            </p:cNvPr>
            <p:cNvSpPr txBox="1"/>
            <p:nvPr/>
          </p:nvSpPr>
          <p:spPr>
            <a:xfrm>
              <a:off x="1420495" y="1196910"/>
              <a:ext cx="314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0" name="TextBox 48">
              <a:extLst>
                <a:ext uri="{FF2B5EF4-FFF2-40B4-BE49-F238E27FC236}">
                  <a16:creationId xmlns:a16="http://schemas.microsoft.com/office/drawing/2014/main" xmlns="" id="{0DB16EC3-D11C-455D-93BA-195F52123095}"/>
                </a:ext>
              </a:extLst>
            </p:cNvPr>
            <p:cNvSpPr txBox="1"/>
            <p:nvPr/>
          </p:nvSpPr>
          <p:spPr>
            <a:xfrm>
              <a:off x="-791335" y="1468420"/>
              <a:ext cx="59401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 smtClean="0">
                  <a:solidFill>
                    <a:srgbClr val="FFFF00"/>
                  </a:solidFill>
                  <a:latin typeface="Century Gothic" panose="020B0502020202020204" pitchFamily="34" charset="0"/>
                </a:rPr>
                <a:t>الشبه</a:t>
              </a:r>
              <a:r>
                <a:rPr lang="ar-SY" sz="24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 : جميعها حشرات و لها أجنحة تستطيع الطيران بها</a:t>
              </a:r>
            </a:p>
          </p:txBody>
        </p:sp>
      </p:grpSp>
      <p:grpSp>
        <p:nvGrpSpPr>
          <p:cNvPr id="32" name="Group 49">
            <a:extLst>
              <a:ext uri="{FF2B5EF4-FFF2-40B4-BE49-F238E27FC236}">
                <a16:creationId xmlns:a16="http://schemas.microsoft.com/office/drawing/2014/main" xmlns="" id="{E968BE6A-FD52-4F17-B17A-04F54C547E24}"/>
              </a:ext>
            </a:extLst>
          </p:cNvPr>
          <p:cNvGrpSpPr/>
          <p:nvPr/>
        </p:nvGrpSpPr>
        <p:grpSpPr>
          <a:xfrm>
            <a:off x="3259053" y="4067695"/>
            <a:ext cx="5833074" cy="854491"/>
            <a:chOff x="-2059863" y="1196910"/>
            <a:chExt cx="7201213" cy="854491"/>
          </a:xfrm>
        </p:grpSpPr>
        <p:sp>
          <p:nvSpPr>
            <p:cNvPr id="33" name="TextBox 50">
              <a:extLst>
                <a:ext uri="{FF2B5EF4-FFF2-40B4-BE49-F238E27FC236}">
                  <a16:creationId xmlns:a16="http://schemas.microsoft.com/office/drawing/2014/main" xmlns="" id="{55888999-B950-498E-B6AD-766E07FA9BFB}"/>
                </a:ext>
              </a:extLst>
            </p:cNvPr>
            <p:cNvSpPr txBox="1"/>
            <p:nvPr/>
          </p:nvSpPr>
          <p:spPr>
            <a:xfrm>
              <a:off x="1420495" y="1196910"/>
              <a:ext cx="314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4" name="TextBox 51">
              <a:extLst>
                <a:ext uri="{FF2B5EF4-FFF2-40B4-BE49-F238E27FC236}">
                  <a16:creationId xmlns:a16="http://schemas.microsoft.com/office/drawing/2014/main" xmlns="" id="{75A28EC1-40C8-4858-A175-95A31B65BBEF}"/>
                </a:ext>
              </a:extLst>
            </p:cNvPr>
            <p:cNvSpPr txBox="1"/>
            <p:nvPr/>
          </p:nvSpPr>
          <p:spPr>
            <a:xfrm>
              <a:off x="-2059863" y="1220404"/>
              <a:ext cx="720121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 smtClean="0">
                  <a:solidFill>
                    <a:srgbClr val="FFFF00"/>
                  </a:solidFill>
                  <a:latin typeface="Century Gothic" panose="020B0502020202020204" pitchFamily="34" charset="0"/>
                </a:rPr>
                <a:t>الاختلاف</a:t>
              </a:r>
              <a:r>
                <a:rPr lang="ar-SY" sz="24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 : الفراشة كائن جميل تُزيِّن الطبيعة بألوانها </a:t>
              </a:r>
            </a:p>
            <a:p>
              <a:pPr algn="r"/>
              <a:r>
                <a:rPr lang="ar-SY" sz="2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 </a:t>
              </a:r>
              <a:r>
                <a:rPr lang="ar-SY" sz="24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           النحلة هي كائن مفيد جدَّاً لأنها تصنع العسل</a:t>
              </a:r>
              <a:endParaRPr lang="ar-SY" sz="24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35" name="Group 9">
            <a:extLst>
              <a:ext uri="{FF2B5EF4-FFF2-40B4-BE49-F238E27FC236}">
                <a16:creationId xmlns:a16="http://schemas.microsoft.com/office/drawing/2014/main" xmlns="" id="{80DC600E-44EC-4026-BDAF-18EFA8362B34}"/>
              </a:ext>
            </a:extLst>
          </p:cNvPr>
          <p:cNvGrpSpPr/>
          <p:nvPr/>
        </p:nvGrpSpPr>
        <p:grpSpPr>
          <a:xfrm>
            <a:off x="9008079" y="2141730"/>
            <a:ext cx="612354" cy="594846"/>
            <a:chOff x="10767881" y="1071362"/>
            <a:chExt cx="657616" cy="643925"/>
          </a:xfrm>
        </p:grpSpPr>
        <p:sp>
          <p:nvSpPr>
            <p:cNvPr id="36" name="Freeform: Shape 63">
              <a:extLst>
                <a:ext uri="{FF2B5EF4-FFF2-40B4-BE49-F238E27FC236}">
                  <a16:creationId xmlns:a16="http://schemas.microsoft.com/office/drawing/2014/main" xmlns="" id="{73BA2458-DEC9-4F62-94E2-CF1B91784DCC}"/>
                </a:ext>
              </a:extLst>
            </p:cNvPr>
            <p:cNvSpPr/>
            <p:nvPr/>
          </p:nvSpPr>
          <p:spPr>
            <a:xfrm>
              <a:off x="10767881" y="1128718"/>
              <a:ext cx="657616" cy="586569"/>
            </a:xfrm>
            <a:custGeom>
              <a:avLst/>
              <a:gdLst>
                <a:gd name="connsiteX0" fmla="*/ 2001 w 794395"/>
                <a:gd name="connsiteY0" fmla="*/ 0 h 692550"/>
                <a:gd name="connsiteX1" fmla="*/ 625579 w 794395"/>
                <a:gd name="connsiteY1" fmla="*/ 0 h 692550"/>
                <a:gd name="connsiteX2" fmla="*/ 794395 w 794395"/>
                <a:gd name="connsiteY2" fmla="*/ 168816 h 692550"/>
                <a:gd name="connsiteX3" fmla="*/ 794395 w 794395"/>
                <a:gd name="connsiteY3" fmla="*/ 689439 h 692550"/>
                <a:gd name="connsiteX4" fmla="*/ 759664 w 794395"/>
                <a:gd name="connsiteY4" fmla="*/ 692550 h 692550"/>
                <a:gd name="connsiteX5" fmla="*/ 0 w 794395"/>
                <a:gd name="connsiteY5" fmla="*/ 17635 h 692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94395" h="692550">
                  <a:moveTo>
                    <a:pt x="2001" y="0"/>
                  </a:moveTo>
                  <a:lnTo>
                    <a:pt x="625579" y="0"/>
                  </a:lnTo>
                  <a:cubicBezTo>
                    <a:pt x="718814" y="0"/>
                    <a:pt x="794395" y="75581"/>
                    <a:pt x="794395" y="168816"/>
                  </a:cubicBezTo>
                  <a:lnTo>
                    <a:pt x="794395" y="689439"/>
                  </a:lnTo>
                  <a:lnTo>
                    <a:pt x="759664" y="692550"/>
                  </a:lnTo>
                  <a:cubicBezTo>
                    <a:pt x="340113" y="692550"/>
                    <a:pt x="0" y="390380"/>
                    <a:pt x="0" y="1763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63500">
              <a:solidFill>
                <a:schemeClr val="bg1"/>
              </a:solidFill>
            </a:ln>
            <a:effectLst>
              <a:innerShdw blurRad="63500" dist="1143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7" name="TextBox 67">
              <a:extLst>
                <a:ext uri="{FF2B5EF4-FFF2-40B4-BE49-F238E27FC236}">
                  <a16:creationId xmlns:a16="http://schemas.microsoft.com/office/drawing/2014/main" xmlns="" id="{038B1342-972F-402F-91F3-7FEF1C9B0D7D}"/>
                </a:ext>
              </a:extLst>
            </p:cNvPr>
            <p:cNvSpPr txBox="1"/>
            <p:nvPr/>
          </p:nvSpPr>
          <p:spPr>
            <a:xfrm>
              <a:off x="10917497" y="1071362"/>
              <a:ext cx="508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1</a:t>
              </a:r>
              <a:endParaRPr lang="en-US" sz="3200" b="1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38" name="Group 8">
            <a:extLst>
              <a:ext uri="{FF2B5EF4-FFF2-40B4-BE49-F238E27FC236}">
                <a16:creationId xmlns:a16="http://schemas.microsoft.com/office/drawing/2014/main" xmlns="" id="{C74A9D79-B75C-4CC7-B012-1B4A6E281982}"/>
              </a:ext>
            </a:extLst>
          </p:cNvPr>
          <p:cNvGrpSpPr/>
          <p:nvPr/>
        </p:nvGrpSpPr>
        <p:grpSpPr>
          <a:xfrm>
            <a:off x="9008079" y="3871307"/>
            <a:ext cx="646917" cy="616592"/>
            <a:chOff x="10813143" y="2800940"/>
            <a:chExt cx="646917" cy="616592"/>
          </a:xfrm>
        </p:grpSpPr>
        <p:sp>
          <p:nvSpPr>
            <p:cNvPr id="39" name="Freeform: Shape 62">
              <a:extLst>
                <a:ext uri="{FF2B5EF4-FFF2-40B4-BE49-F238E27FC236}">
                  <a16:creationId xmlns:a16="http://schemas.microsoft.com/office/drawing/2014/main" xmlns="" id="{289ACBD1-4A5B-4C39-AF50-72835288932A}"/>
                </a:ext>
              </a:extLst>
            </p:cNvPr>
            <p:cNvSpPr/>
            <p:nvPr/>
          </p:nvSpPr>
          <p:spPr>
            <a:xfrm>
              <a:off x="10813143" y="2935483"/>
              <a:ext cx="602343" cy="482049"/>
            </a:xfrm>
            <a:custGeom>
              <a:avLst/>
              <a:gdLst>
                <a:gd name="connsiteX0" fmla="*/ 2001 w 794395"/>
                <a:gd name="connsiteY0" fmla="*/ 0 h 692550"/>
                <a:gd name="connsiteX1" fmla="*/ 625579 w 794395"/>
                <a:gd name="connsiteY1" fmla="*/ 0 h 692550"/>
                <a:gd name="connsiteX2" fmla="*/ 794395 w 794395"/>
                <a:gd name="connsiteY2" fmla="*/ 168816 h 692550"/>
                <a:gd name="connsiteX3" fmla="*/ 794395 w 794395"/>
                <a:gd name="connsiteY3" fmla="*/ 689439 h 692550"/>
                <a:gd name="connsiteX4" fmla="*/ 759664 w 794395"/>
                <a:gd name="connsiteY4" fmla="*/ 692550 h 692550"/>
                <a:gd name="connsiteX5" fmla="*/ 0 w 794395"/>
                <a:gd name="connsiteY5" fmla="*/ 17635 h 692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94395" h="692550">
                  <a:moveTo>
                    <a:pt x="2001" y="0"/>
                  </a:moveTo>
                  <a:lnTo>
                    <a:pt x="625579" y="0"/>
                  </a:lnTo>
                  <a:cubicBezTo>
                    <a:pt x="718814" y="0"/>
                    <a:pt x="794395" y="75581"/>
                    <a:pt x="794395" y="168816"/>
                  </a:cubicBezTo>
                  <a:lnTo>
                    <a:pt x="794395" y="689439"/>
                  </a:lnTo>
                  <a:lnTo>
                    <a:pt x="759664" y="692550"/>
                  </a:lnTo>
                  <a:cubicBezTo>
                    <a:pt x="340113" y="692550"/>
                    <a:pt x="0" y="390380"/>
                    <a:pt x="0" y="1763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63500">
              <a:solidFill>
                <a:schemeClr val="bg1"/>
              </a:solidFill>
            </a:ln>
            <a:effectLst>
              <a:innerShdw blurRad="63500" dist="1143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0" name="TextBox 68">
              <a:extLst>
                <a:ext uri="{FF2B5EF4-FFF2-40B4-BE49-F238E27FC236}">
                  <a16:creationId xmlns:a16="http://schemas.microsoft.com/office/drawing/2014/main" xmlns="" id="{924F436A-0992-46DF-AAB2-F9C27ABA603D}"/>
                </a:ext>
              </a:extLst>
            </p:cNvPr>
            <p:cNvSpPr txBox="1"/>
            <p:nvPr/>
          </p:nvSpPr>
          <p:spPr>
            <a:xfrm>
              <a:off x="10952060" y="2800940"/>
              <a:ext cx="508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2</a:t>
              </a:r>
              <a:endParaRPr lang="en-US" sz="3200" b="1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31" name="Group 85">
            <a:extLst>
              <a:ext uri="{FF2B5EF4-FFF2-40B4-BE49-F238E27FC236}">
                <a16:creationId xmlns="" xmlns:a16="http://schemas.microsoft.com/office/drawing/2014/main" id="{B1FB5BF1-24E5-4339-9152-844FA5BECE25}"/>
              </a:ext>
            </a:extLst>
          </p:cNvPr>
          <p:cNvGrpSpPr/>
          <p:nvPr/>
        </p:nvGrpSpPr>
        <p:grpSpPr>
          <a:xfrm>
            <a:off x="3643033" y="306917"/>
            <a:ext cx="5757963" cy="693204"/>
            <a:chOff x="676027" y="3890007"/>
            <a:chExt cx="5757963" cy="693204"/>
          </a:xfrm>
        </p:grpSpPr>
        <p:sp>
          <p:nvSpPr>
            <p:cNvPr id="41" name="Rectangle 40">
              <a:extLst>
                <a:ext uri="{FF2B5EF4-FFF2-40B4-BE49-F238E27FC236}">
                  <a16:creationId xmlns="" xmlns:a16="http://schemas.microsoft.com/office/drawing/2014/main" id="{FBC1A429-7844-4121-AAC3-9BB8D4BFA20C}"/>
                </a:ext>
              </a:extLst>
            </p:cNvPr>
            <p:cNvSpPr/>
            <p:nvPr/>
          </p:nvSpPr>
          <p:spPr>
            <a:xfrm flipH="1">
              <a:off x="951705" y="3907571"/>
              <a:ext cx="5375959" cy="67564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2" name="Group 54">
              <a:extLst>
                <a:ext uri="{FF2B5EF4-FFF2-40B4-BE49-F238E27FC236}">
                  <a16:creationId xmlns="" xmlns:a16="http://schemas.microsoft.com/office/drawing/2014/main" id="{B3B5D88D-AB1F-4A72-A1DB-AC948698DBA5}"/>
                </a:ext>
              </a:extLst>
            </p:cNvPr>
            <p:cNvGrpSpPr/>
            <p:nvPr/>
          </p:nvGrpSpPr>
          <p:grpSpPr>
            <a:xfrm>
              <a:off x="676027" y="3890007"/>
              <a:ext cx="537103" cy="534197"/>
              <a:chOff x="11049987" y="1270856"/>
              <a:chExt cx="537103" cy="534197"/>
            </a:xfrm>
          </p:grpSpPr>
          <p:sp>
            <p:nvSpPr>
              <p:cNvPr id="44" name="Teardrop 55">
                <a:extLst>
                  <a:ext uri="{FF2B5EF4-FFF2-40B4-BE49-F238E27FC236}">
                    <a16:creationId xmlns="" xmlns:a16="http://schemas.microsoft.com/office/drawing/2014/main" id="{707C3E0D-9741-4146-B8A7-5F2364A27CC4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56">
                <a:extLst>
                  <a:ext uri="{FF2B5EF4-FFF2-40B4-BE49-F238E27FC236}">
                    <a16:creationId xmlns="" xmlns:a16="http://schemas.microsoft.com/office/drawing/2014/main" id="{B5B5AB39-D481-4AF7-A28E-DAEF9CD8BA04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3" name="TextBox 76">
              <a:extLst>
                <a:ext uri="{FF2B5EF4-FFF2-40B4-BE49-F238E27FC236}">
                  <a16:creationId xmlns="" xmlns:a16="http://schemas.microsoft.com/office/drawing/2014/main" id="{506BF21A-E698-409F-A354-C3FE858D1177}"/>
                </a:ext>
              </a:extLst>
            </p:cNvPr>
            <p:cNvSpPr txBox="1"/>
            <p:nvPr/>
          </p:nvSpPr>
          <p:spPr>
            <a:xfrm>
              <a:off x="1107981" y="4045336"/>
              <a:ext cx="53260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أُبَيِّنُ أَوْجُهَ الشبَهِ وَالاخْتِلافِ بَيْنَ الفَرَاشةِ والنَّحْلةِ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0923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"/>
                            </p:stCondLst>
                            <p:childTnLst>
                              <p:par>
                                <p:cTn id="30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3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3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9" dur="3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3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3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3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"/>
                            </p:stCondLst>
                            <p:childTnLst>
                              <p:par>
                                <p:cTn id="59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3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3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8" dur="3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Oval 122">
            <a:extLst>
              <a:ext uri="{FF2B5EF4-FFF2-40B4-BE49-F238E27FC236}">
                <a16:creationId xmlns:a16="http://schemas.microsoft.com/office/drawing/2014/main" xmlns="" id="{8C8F9E2C-CEDB-4E13-8883-B6D5A986CF28}"/>
              </a:ext>
            </a:extLst>
          </p:cNvPr>
          <p:cNvSpPr/>
          <p:nvPr/>
        </p:nvSpPr>
        <p:spPr>
          <a:xfrm>
            <a:off x="9837872" y="3696261"/>
            <a:ext cx="2084771" cy="3099229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: Shape 109">
            <a:extLst>
              <a:ext uri="{FF2B5EF4-FFF2-40B4-BE49-F238E27FC236}">
                <a16:creationId xmlns:a16="http://schemas.microsoft.com/office/drawing/2014/main" xmlns="" id="{FEDB2E88-2286-4E43-8847-6EDD80A1E625}"/>
              </a:ext>
            </a:extLst>
          </p:cNvPr>
          <p:cNvSpPr/>
          <p:nvPr/>
        </p:nvSpPr>
        <p:spPr>
          <a:xfrm rot="8037153">
            <a:off x="9264248" y="750601"/>
            <a:ext cx="3016323" cy="3362074"/>
          </a:xfrm>
          <a:custGeom>
            <a:avLst/>
            <a:gdLst>
              <a:gd name="connsiteX0" fmla="*/ 479118 w 3007111"/>
              <a:gd name="connsiteY0" fmla="*/ 3100942 h 3210454"/>
              <a:gd name="connsiteX1" fmla="*/ 529597 w 3007111"/>
              <a:gd name="connsiteY1" fmla="*/ 2842397 h 3210454"/>
              <a:gd name="connsiteX2" fmla="*/ 192497 w 3007111"/>
              <a:gd name="connsiteY2" fmla="*/ 2776582 h 3210454"/>
              <a:gd name="connsiteX3" fmla="*/ 246712 w 3007111"/>
              <a:gd name="connsiteY3" fmla="*/ 2498901 h 3210454"/>
              <a:gd name="connsiteX4" fmla="*/ 0 w 3007111"/>
              <a:gd name="connsiteY4" fmla="*/ 2450733 h 3210454"/>
              <a:gd name="connsiteX5" fmla="*/ 69834 w 3007111"/>
              <a:gd name="connsiteY5" fmla="*/ 2093048 h 3210454"/>
              <a:gd name="connsiteX6" fmla="*/ 304470 w 3007111"/>
              <a:gd name="connsiteY6" fmla="*/ 2138859 h 3210454"/>
              <a:gd name="connsiteX7" fmla="*/ 380179 w 3007111"/>
              <a:gd name="connsiteY7" fmla="*/ 1751081 h 3210454"/>
              <a:gd name="connsiteX8" fmla="*/ 645309 w 3007111"/>
              <a:gd name="connsiteY8" fmla="*/ 1802845 h 3210454"/>
              <a:gd name="connsiteX9" fmla="*/ 721793 w 3007111"/>
              <a:gd name="connsiteY9" fmla="*/ 1411097 h 3210454"/>
              <a:gd name="connsiteX10" fmla="*/ 986923 w 3007111"/>
              <a:gd name="connsiteY10" fmla="*/ 1462861 h 3210454"/>
              <a:gd name="connsiteX11" fmla="*/ 1063407 w 3007111"/>
              <a:gd name="connsiteY11" fmla="*/ 1071114 h 3210454"/>
              <a:gd name="connsiteX12" fmla="*/ 1328537 w 3007111"/>
              <a:gd name="connsiteY12" fmla="*/ 1122878 h 3210454"/>
              <a:gd name="connsiteX13" fmla="*/ 1397147 w 3007111"/>
              <a:gd name="connsiteY13" fmla="*/ 771464 h 3210454"/>
              <a:gd name="connsiteX14" fmla="*/ 1463202 w 3007111"/>
              <a:gd name="connsiteY14" fmla="*/ 784360 h 3210454"/>
              <a:gd name="connsiteX15" fmla="*/ 1467543 w 3007111"/>
              <a:gd name="connsiteY15" fmla="*/ 626746 h 3210454"/>
              <a:gd name="connsiteX16" fmla="*/ 2336791 w 3007111"/>
              <a:gd name="connsiteY16" fmla="*/ 650689 h 3210454"/>
              <a:gd name="connsiteX17" fmla="*/ 1963146 w 3007111"/>
              <a:gd name="connsiteY17" fmla="*/ 199263 h 3210454"/>
              <a:gd name="connsiteX18" fmla="*/ 2197281 w 3007111"/>
              <a:gd name="connsiteY18" fmla="*/ 5469 h 3210454"/>
              <a:gd name="connsiteX19" fmla="*/ 2197281 w 3007111"/>
              <a:gd name="connsiteY19" fmla="*/ 1439 h 3210454"/>
              <a:gd name="connsiteX20" fmla="*/ 2202151 w 3007111"/>
              <a:gd name="connsiteY20" fmla="*/ 1439 h 3210454"/>
              <a:gd name="connsiteX21" fmla="*/ 2203889 w 3007111"/>
              <a:gd name="connsiteY21" fmla="*/ 0 h 3210454"/>
              <a:gd name="connsiteX22" fmla="*/ 2205079 w 3007111"/>
              <a:gd name="connsiteY22" fmla="*/ 1439 h 3210454"/>
              <a:gd name="connsiteX23" fmla="*/ 3007111 w 3007111"/>
              <a:gd name="connsiteY23" fmla="*/ 1439 h 3210454"/>
              <a:gd name="connsiteX24" fmla="*/ 3007111 w 3007111"/>
              <a:gd name="connsiteY24" fmla="*/ 266529 h 3210454"/>
              <a:gd name="connsiteX25" fmla="*/ 2424494 w 3007111"/>
              <a:gd name="connsiteY25" fmla="*/ 266529 h 3210454"/>
              <a:gd name="connsiteX26" fmla="*/ 2751927 w 3007111"/>
              <a:gd name="connsiteY26" fmla="*/ 662123 h 3210454"/>
              <a:gd name="connsiteX27" fmla="*/ 2754699 w 3007111"/>
              <a:gd name="connsiteY27" fmla="*/ 662199 h 3210454"/>
              <a:gd name="connsiteX28" fmla="*/ 2754611 w 3007111"/>
              <a:gd name="connsiteY28" fmla="*/ 665367 h 3210454"/>
              <a:gd name="connsiteX29" fmla="*/ 2755763 w 3007111"/>
              <a:gd name="connsiteY29" fmla="*/ 666757 h 3210454"/>
              <a:gd name="connsiteX30" fmla="*/ 2754545 w 3007111"/>
              <a:gd name="connsiteY30" fmla="*/ 667765 h 3210454"/>
              <a:gd name="connsiteX31" fmla="*/ 2746824 w 3007111"/>
              <a:gd name="connsiteY31" fmla="*/ 948072 h 3210454"/>
              <a:gd name="connsiteX32" fmla="*/ 2228607 w 3007111"/>
              <a:gd name="connsiteY32" fmla="*/ 933798 h 3210454"/>
              <a:gd name="connsiteX33" fmla="*/ 2871273 w 3007111"/>
              <a:gd name="connsiteY33" fmla="*/ 1059272 h 3210454"/>
              <a:gd name="connsiteX34" fmla="*/ 2799028 w 3007111"/>
              <a:gd name="connsiteY34" fmla="*/ 1429303 h 3210454"/>
              <a:gd name="connsiteX35" fmla="*/ 2533898 w 3007111"/>
              <a:gd name="connsiteY35" fmla="*/ 1377539 h 3210454"/>
              <a:gd name="connsiteX36" fmla="*/ 2457414 w 3007111"/>
              <a:gd name="connsiteY36" fmla="*/ 1769287 h 3210454"/>
              <a:gd name="connsiteX37" fmla="*/ 2192284 w 3007111"/>
              <a:gd name="connsiteY37" fmla="*/ 1717523 h 3210454"/>
              <a:gd name="connsiteX38" fmla="*/ 2115800 w 3007111"/>
              <a:gd name="connsiteY38" fmla="*/ 2109271 h 3210454"/>
              <a:gd name="connsiteX39" fmla="*/ 1850670 w 3007111"/>
              <a:gd name="connsiteY39" fmla="*/ 2057507 h 3210454"/>
              <a:gd name="connsiteX40" fmla="*/ 1774186 w 3007111"/>
              <a:gd name="connsiteY40" fmla="*/ 2449255 h 3210454"/>
              <a:gd name="connsiteX41" fmla="*/ 1539551 w 3007111"/>
              <a:gd name="connsiteY41" fmla="*/ 2403444 h 3210454"/>
              <a:gd name="connsiteX42" fmla="*/ 1474126 w 3007111"/>
              <a:gd name="connsiteY42" fmla="*/ 2738541 h 3210454"/>
              <a:gd name="connsiteX43" fmla="*/ 1325757 w 3007111"/>
              <a:gd name="connsiteY43" fmla="*/ 2709573 h 3210454"/>
              <a:gd name="connsiteX44" fmla="*/ 1271542 w 3007111"/>
              <a:gd name="connsiteY44" fmla="*/ 2987254 h 3210454"/>
              <a:gd name="connsiteX45" fmla="*/ 1090506 w 3007111"/>
              <a:gd name="connsiteY45" fmla="*/ 2951909 h 3210454"/>
              <a:gd name="connsiteX46" fmla="*/ 1040028 w 3007111"/>
              <a:gd name="connsiteY46" fmla="*/ 3210454 h 321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007111" h="3210454">
                <a:moveTo>
                  <a:pt x="479118" y="3100942"/>
                </a:moveTo>
                <a:lnTo>
                  <a:pt x="529597" y="2842397"/>
                </a:lnTo>
                <a:lnTo>
                  <a:pt x="192497" y="2776582"/>
                </a:lnTo>
                <a:lnTo>
                  <a:pt x="246712" y="2498901"/>
                </a:lnTo>
                <a:lnTo>
                  <a:pt x="0" y="2450733"/>
                </a:lnTo>
                <a:lnTo>
                  <a:pt x="69834" y="2093048"/>
                </a:lnTo>
                <a:lnTo>
                  <a:pt x="304470" y="2138859"/>
                </a:lnTo>
                <a:lnTo>
                  <a:pt x="380179" y="1751081"/>
                </a:lnTo>
                <a:lnTo>
                  <a:pt x="645309" y="1802845"/>
                </a:lnTo>
                <a:lnTo>
                  <a:pt x="721793" y="1411097"/>
                </a:lnTo>
                <a:lnTo>
                  <a:pt x="986923" y="1462861"/>
                </a:lnTo>
                <a:lnTo>
                  <a:pt x="1063407" y="1071114"/>
                </a:lnTo>
                <a:lnTo>
                  <a:pt x="1328537" y="1122878"/>
                </a:lnTo>
                <a:lnTo>
                  <a:pt x="1397147" y="771464"/>
                </a:lnTo>
                <a:lnTo>
                  <a:pt x="1463202" y="784360"/>
                </a:lnTo>
                <a:lnTo>
                  <a:pt x="1467543" y="626746"/>
                </a:lnTo>
                <a:lnTo>
                  <a:pt x="2336791" y="650689"/>
                </a:lnTo>
                <a:lnTo>
                  <a:pt x="1963146" y="199263"/>
                </a:lnTo>
                <a:lnTo>
                  <a:pt x="2197281" y="5469"/>
                </a:lnTo>
                <a:lnTo>
                  <a:pt x="2197281" y="1439"/>
                </a:lnTo>
                <a:lnTo>
                  <a:pt x="2202151" y="1439"/>
                </a:lnTo>
                <a:lnTo>
                  <a:pt x="2203889" y="0"/>
                </a:lnTo>
                <a:lnTo>
                  <a:pt x="2205079" y="1439"/>
                </a:lnTo>
                <a:lnTo>
                  <a:pt x="3007111" y="1439"/>
                </a:lnTo>
                <a:lnTo>
                  <a:pt x="3007111" y="266529"/>
                </a:lnTo>
                <a:lnTo>
                  <a:pt x="2424494" y="266529"/>
                </a:lnTo>
                <a:lnTo>
                  <a:pt x="2751927" y="662123"/>
                </a:lnTo>
                <a:lnTo>
                  <a:pt x="2754699" y="662199"/>
                </a:lnTo>
                <a:lnTo>
                  <a:pt x="2754611" y="665367"/>
                </a:lnTo>
                <a:lnTo>
                  <a:pt x="2755763" y="666757"/>
                </a:lnTo>
                <a:lnTo>
                  <a:pt x="2754545" y="667765"/>
                </a:lnTo>
                <a:lnTo>
                  <a:pt x="2746824" y="948072"/>
                </a:lnTo>
                <a:lnTo>
                  <a:pt x="2228607" y="933798"/>
                </a:lnTo>
                <a:lnTo>
                  <a:pt x="2871273" y="1059272"/>
                </a:lnTo>
                <a:lnTo>
                  <a:pt x="2799028" y="1429303"/>
                </a:lnTo>
                <a:lnTo>
                  <a:pt x="2533898" y="1377539"/>
                </a:lnTo>
                <a:lnTo>
                  <a:pt x="2457414" y="1769287"/>
                </a:lnTo>
                <a:lnTo>
                  <a:pt x="2192284" y="1717523"/>
                </a:lnTo>
                <a:lnTo>
                  <a:pt x="2115800" y="2109271"/>
                </a:lnTo>
                <a:lnTo>
                  <a:pt x="1850670" y="2057507"/>
                </a:lnTo>
                <a:lnTo>
                  <a:pt x="1774186" y="2449255"/>
                </a:lnTo>
                <a:lnTo>
                  <a:pt x="1539551" y="2403444"/>
                </a:lnTo>
                <a:lnTo>
                  <a:pt x="1474126" y="2738541"/>
                </a:lnTo>
                <a:lnTo>
                  <a:pt x="1325757" y="2709573"/>
                </a:lnTo>
                <a:lnTo>
                  <a:pt x="1271542" y="2987254"/>
                </a:lnTo>
                <a:lnTo>
                  <a:pt x="1090506" y="2951909"/>
                </a:lnTo>
                <a:lnTo>
                  <a:pt x="1040028" y="3210454"/>
                </a:lnTo>
                <a:close/>
              </a:path>
            </a:pathLst>
          </a:custGeom>
          <a:solidFill>
            <a:srgbClr val="65C7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1" name="Freeform: Shape 110">
            <a:extLst>
              <a:ext uri="{FF2B5EF4-FFF2-40B4-BE49-F238E27FC236}">
                <a16:creationId xmlns:a16="http://schemas.microsoft.com/office/drawing/2014/main" xmlns="" id="{3579DB3D-8265-4806-8B0F-6D64218EBCEC}"/>
              </a:ext>
            </a:extLst>
          </p:cNvPr>
          <p:cNvSpPr/>
          <p:nvPr/>
        </p:nvSpPr>
        <p:spPr>
          <a:xfrm>
            <a:off x="10421179" y="4679806"/>
            <a:ext cx="1104027" cy="623206"/>
          </a:xfrm>
          <a:custGeom>
            <a:avLst/>
            <a:gdLst>
              <a:gd name="connsiteX0" fmla="*/ 410168 w 1114511"/>
              <a:gd name="connsiteY0" fmla="*/ 0 h 656823"/>
              <a:gd name="connsiteX1" fmla="*/ 706577 w 1114511"/>
              <a:gd name="connsiteY1" fmla="*/ 0 h 656823"/>
              <a:gd name="connsiteX2" fmla="*/ 710924 w 1114511"/>
              <a:gd name="connsiteY2" fmla="*/ 43123 h 656823"/>
              <a:gd name="connsiteX3" fmla="*/ 983535 w 1114511"/>
              <a:gd name="connsiteY3" fmla="*/ 548758 h 656823"/>
              <a:gd name="connsiteX4" fmla="*/ 1114511 w 1114511"/>
              <a:gd name="connsiteY4" fmla="*/ 656823 h 656823"/>
              <a:gd name="connsiteX5" fmla="*/ 0 w 1114511"/>
              <a:gd name="connsiteY5" fmla="*/ 656823 h 656823"/>
              <a:gd name="connsiteX6" fmla="*/ 130976 w 1114511"/>
              <a:gd name="connsiteY6" fmla="*/ 548758 h 656823"/>
              <a:gd name="connsiteX7" fmla="*/ 403586 w 1114511"/>
              <a:gd name="connsiteY7" fmla="*/ 43123 h 65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4511" h="656823">
                <a:moveTo>
                  <a:pt x="410168" y="0"/>
                </a:moveTo>
                <a:lnTo>
                  <a:pt x="706577" y="0"/>
                </a:lnTo>
                <a:lnTo>
                  <a:pt x="710924" y="43123"/>
                </a:lnTo>
                <a:cubicBezTo>
                  <a:pt x="750892" y="238441"/>
                  <a:pt x="847795" y="413018"/>
                  <a:pt x="983535" y="548758"/>
                </a:cubicBezTo>
                <a:lnTo>
                  <a:pt x="1114511" y="656823"/>
                </a:lnTo>
                <a:lnTo>
                  <a:pt x="0" y="656823"/>
                </a:lnTo>
                <a:lnTo>
                  <a:pt x="130976" y="548758"/>
                </a:lnTo>
                <a:cubicBezTo>
                  <a:pt x="266716" y="413018"/>
                  <a:pt x="363619" y="238441"/>
                  <a:pt x="403586" y="43123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xmlns="" id="{143465A6-1ACB-4CC6-9595-C36CA657744A}"/>
              </a:ext>
            </a:extLst>
          </p:cNvPr>
          <p:cNvSpPr/>
          <p:nvPr/>
        </p:nvSpPr>
        <p:spPr>
          <a:xfrm>
            <a:off x="10421192" y="5247875"/>
            <a:ext cx="1103941" cy="271124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xmlns="" id="{CF40DF49-1F58-4541-9FF6-91BCDBF54570}"/>
              </a:ext>
            </a:extLst>
          </p:cNvPr>
          <p:cNvSpPr/>
          <p:nvPr/>
        </p:nvSpPr>
        <p:spPr>
          <a:xfrm>
            <a:off x="10879949" y="4545328"/>
            <a:ext cx="294855" cy="152587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xmlns="" id="{90BF7ED5-5379-4AE2-ACF1-84A557328275}"/>
              </a:ext>
            </a:extLst>
          </p:cNvPr>
          <p:cNvSpPr/>
          <p:nvPr/>
        </p:nvSpPr>
        <p:spPr>
          <a:xfrm>
            <a:off x="10912282" y="4237601"/>
            <a:ext cx="235885" cy="337647"/>
          </a:xfrm>
          <a:custGeom>
            <a:avLst/>
            <a:gdLst>
              <a:gd name="connsiteX0" fmla="*/ 238125 w 238125"/>
              <a:gd name="connsiteY0" fmla="*/ 0 h 355861"/>
              <a:gd name="connsiteX1" fmla="*/ 238125 w 238125"/>
              <a:gd name="connsiteY1" fmla="*/ 355861 h 355861"/>
              <a:gd name="connsiteX2" fmla="*/ 0 w 238125"/>
              <a:gd name="connsiteY2" fmla="*/ 355861 h 355861"/>
              <a:gd name="connsiteX3" fmla="*/ 0 w 238125"/>
              <a:gd name="connsiteY3" fmla="*/ 98707 h 35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125" h="355861">
                <a:moveTo>
                  <a:pt x="238125" y="0"/>
                </a:moveTo>
                <a:lnTo>
                  <a:pt x="238125" y="355861"/>
                </a:lnTo>
                <a:lnTo>
                  <a:pt x="0" y="355861"/>
                </a:lnTo>
                <a:lnTo>
                  <a:pt x="0" y="98707"/>
                </a:lnTo>
                <a:close/>
              </a:path>
            </a:pathLst>
          </a:custGeom>
          <a:solidFill>
            <a:srgbClr val="35A2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xmlns="" id="{D5EED04B-B57A-4A2D-990F-82C7DDEF76B2}"/>
              </a:ext>
            </a:extLst>
          </p:cNvPr>
          <p:cNvSpPr/>
          <p:nvPr/>
        </p:nvSpPr>
        <p:spPr>
          <a:xfrm>
            <a:off x="10421118" y="5487055"/>
            <a:ext cx="1103941" cy="1079152"/>
          </a:xfrm>
          <a:prstGeom prst="rect">
            <a:avLst/>
          </a:prstGeom>
          <a:gradFill flip="none" rotWithShape="1">
            <a:gsLst>
              <a:gs pos="0">
                <a:srgbClr val="35A2AD"/>
              </a:gs>
              <a:gs pos="19000">
                <a:srgbClr val="65C7D0"/>
              </a:gs>
              <a:gs pos="83000">
                <a:srgbClr val="65C7D0"/>
              </a:gs>
              <a:gs pos="100000">
                <a:srgbClr val="35A2AD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xmlns="" id="{2CD37CFF-B73E-4F6A-91E2-AE4D7F74997A}"/>
              </a:ext>
            </a:extLst>
          </p:cNvPr>
          <p:cNvSpPr txBox="1"/>
          <p:nvPr/>
        </p:nvSpPr>
        <p:spPr>
          <a:xfrm>
            <a:off x="9924819" y="1108199"/>
            <a:ext cx="160175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pc="300" dirty="0" smtClean="0">
                <a:latin typeface="Bahnschrift SemiBold SemiConden" panose="020B0502040204020203" pitchFamily="34" charset="0"/>
                <a:ea typeface="Adobe Gothic Std B" panose="020B0800000000000000" pitchFamily="34" charset="-128"/>
              </a:rPr>
              <a:t>9</a:t>
            </a:r>
            <a:endParaRPr lang="en-US" sz="2000" spc="300" dirty="0">
              <a:latin typeface="Bahnschrift SemiBold SemiConden" panose="020B0502040204020203" pitchFamily="34" charset="0"/>
              <a:ea typeface="Adobe Gothic Std B" panose="020B0800000000000000" pitchFamily="34" charset="-128"/>
            </a:endParaRPr>
          </a:p>
          <a:p>
            <a:pPr algn="ctr"/>
            <a:endParaRPr lang="ar-SY" sz="2000" b="1" dirty="0" smtClean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  <a:p>
            <a:pPr algn="ctr"/>
            <a:r>
              <a:rPr lang="ar-SY" sz="2000" b="1" dirty="0">
                <a:latin typeface="Economica" panose="02000506040000020004" pitchFamily="2" charset="0"/>
                <a:ea typeface="Adobe Fan Heiti Std B" panose="020B0700000000000000" pitchFamily="34" charset="-128"/>
              </a:rPr>
              <a:t>النص الشعري</a:t>
            </a:r>
          </a:p>
          <a:p>
            <a:pPr algn="ctr"/>
            <a:endParaRPr lang="ar-SY" sz="2000" b="1" dirty="0" smtClean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  <a:p>
            <a:pPr algn="ctr"/>
            <a:r>
              <a:rPr lang="ar-SY" sz="2000" b="1" dirty="0">
                <a:latin typeface="Economica" panose="02000506040000020004" pitchFamily="2" charset="0"/>
                <a:ea typeface="Adobe Fan Heiti Std B" panose="020B0700000000000000" pitchFamily="34" charset="-128"/>
              </a:rPr>
              <a:t>لِمَ تأتِ الفراشةُ؟</a:t>
            </a:r>
          </a:p>
          <a:p>
            <a:pPr algn="ctr"/>
            <a:endParaRPr lang="ar-SY" sz="2000" b="1" dirty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</p:txBody>
      </p:sp>
      <p:sp>
        <p:nvSpPr>
          <p:cNvPr id="25" name="Rectangle: Rounded Corners 22">
            <a:extLst>
              <a:ext uri="{FF2B5EF4-FFF2-40B4-BE49-F238E27FC236}">
                <a16:creationId xmlns:a16="http://schemas.microsoft.com/office/drawing/2014/main" xmlns="" id="{EAC4A0E4-4CBD-49AB-BD49-ABF90A4C4862}"/>
              </a:ext>
            </a:extLst>
          </p:cNvPr>
          <p:cNvSpPr/>
          <p:nvPr/>
        </p:nvSpPr>
        <p:spPr>
          <a:xfrm rot="220048">
            <a:off x="4562798" y="3127377"/>
            <a:ext cx="4228387" cy="785837"/>
          </a:xfrm>
          <a:prstGeom prst="roundRect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: Rounded Corners 23">
            <a:extLst>
              <a:ext uri="{FF2B5EF4-FFF2-40B4-BE49-F238E27FC236}">
                <a16:creationId xmlns:a16="http://schemas.microsoft.com/office/drawing/2014/main" xmlns="" id="{C372AA08-D913-4B9D-BFE0-4FF63C86C802}"/>
              </a:ext>
            </a:extLst>
          </p:cNvPr>
          <p:cNvSpPr/>
          <p:nvPr/>
        </p:nvSpPr>
        <p:spPr>
          <a:xfrm>
            <a:off x="2016412" y="2673689"/>
            <a:ext cx="7075715" cy="1012874"/>
          </a:xfrm>
          <a:prstGeom prst="roundRect">
            <a:avLst/>
          </a:prstGeom>
          <a:gradFill flip="none" rotWithShape="1">
            <a:gsLst>
              <a:gs pos="0">
                <a:srgbClr val="FFCC66"/>
              </a:gs>
              <a:gs pos="100000">
                <a:srgbClr val="FF5050"/>
              </a:gs>
            </a:gsLst>
            <a:lin ang="0" scaled="1"/>
            <a:tileRect/>
          </a:gra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: Rounded Corners 24">
            <a:extLst>
              <a:ext uri="{FF2B5EF4-FFF2-40B4-BE49-F238E27FC236}">
                <a16:creationId xmlns:a16="http://schemas.microsoft.com/office/drawing/2014/main" xmlns="" id="{67BBCFFB-4337-49AD-A54C-21E7FBAF47F7}"/>
              </a:ext>
            </a:extLst>
          </p:cNvPr>
          <p:cNvSpPr/>
          <p:nvPr/>
        </p:nvSpPr>
        <p:spPr>
          <a:xfrm>
            <a:off x="2394843" y="2549020"/>
            <a:ext cx="508000" cy="1349830"/>
          </a:xfrm>
          <a:prstGeom prst="roundRect">
            <a:avLst/>
          </a:prstGeom>
          <a:gradFill flip="none" rotWithShape="1">
            <a:gsLst>
              <a:gs pos="100000">
                <a:schemeClr val="tx1"/>
              </a:gs>
              <a:gs pos="18000">
                <a:schemeClr val="bg1">
                  <a:lumMod val="65000"/>
                </a:schemeClr>
              </a:gs>
              <a:gs pos="49000">
                <a:schemeClr val="bg1"/>
              </a:gs>
              <a:gs pos="85000">
                <a:schemeClr val="bg1">
                  <a:lumMod val="65000"/>
                </a:schemeClr>
              </a:gs>
              <a:gs pos="1000">
                <a:schemeClr val="tx1"/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woPt" dir="t"/>
          </a:scene3d>
          <a:sp3d prstMaterial="powder">
            <a:contourClr>
              <a:srgbClr val="660066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32" name="Group 49">
            <a:extLst>
              <a:ext uri="{FF2B5EF4-FFF2-40B4-BE49-F238E27FC236}">
                <a16:creationId xmlns:a16="http://schemas.microsoft.com/office/drawing/2014/main" xmlns="" id="{E968BE6A-FD52-4F17-B17A-04F54C547E24}"/>
              </a:ext>
            </a:extLst>
          </p:cNvPr>
          <p:cNvGrpSpPr/>
          <p:nvPr/>
        </p:nvGrpSpPr>
        <p:grpSpPr>
          <a:xfrm>
            <a:off x="2740408" y="2748454"/>
            <a:ext cx="5833074" cy="693282"/>
            <a:chOff x="-2088407" y="1196910"/>
            <a:chExt cx="7201213" cy="693282"/>
          </a:xfrm>
        </p:grpSpPr>
        <p:sp>
          <p:nvSpPr>
            <p:cNvPr id="33" name="TextBox 50">
              <a:extLst>
                <a:ext uri="{FF2B5EF4-FFF2-40B4-BE49-F238E27FC236}">
                  <a16:creationId xmlns:a16="http://schemas.microsoft.com/office/drawing/2014/main" xmlns="" id="{55888999-B950-498E-B6AD-766E07FA9BFB}"/>
                </a:ext>
              </a:extLst>
            </p:cNvPr>
            <p:cNvSpPr txBox="1"/>
            <p:nvPr/>
          </p:nvSpPr>
          <p:spPr>
            <a:xfrm>
              <a:off x="1420495" y="1196910"/>
              <a:ext cx="314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4" name="TextBox 51">
              <a:extLst>
                <a:ext uri="{FF2B5EF4-FFF2-40B4-BE49-F238E27FC236}">
                  <a16:creationId xmlns:a16="http://schemas.microsoft.com/office/drawing/2014/main" xmlns="" id="{75A28EC1-40C8-4858-A175-95A31B65BBEF}"/>
                </a:ext>
              </a:extLst>
            </p:cNvPr>
            <p:cNvSpPr txBox="1"/>
            <p:nvPr/>
          </p:nvSpPr>
          <p:spPr>
            <a:xfrm>
              <a:off x="-2088407" y="1366972"/>
              <a:ext cx="720121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 smtClean="0">
                  <a:solidFill>
                    <a:srgbClr val="9933FF"/>
                  </a:solidFill>
                  <a:latin typeface="Century Gothic" panose="020B0502020202020204" pitchFamily="34" charset="0"/>
                </a:rPr>
                <a:t>وَاسلُكُوا </a:t>
              </a:r>
              <a:r>
                <a:rPr lang="ar-SY" sz="2800" b="1" dirty="0">
                  <a:solidFill>
                    <a:srgbClr val="9933FF"/>
                  </a:solidFill>
                  <a:latin typeface="Century Gothic" panose="020B0502020202020204" pitchFamily="34" charset="0"/>
                </a:rPr>
                <a:t>دَرْبَ النَّظَافَةْ </a:t>
              </a:r>
              <a:r>
                <a:rPr lang="ar-SY" sz="2800" b="1" dirty="0" smtClean="0">
                  <a:solidFill>
                    <a:srgbClr val="9933FF"/>
                  </a:solidFill>
                  <a:latin typeface="Century Gothic" panose="020B0502020202020204" pitchFamily="34" charset="0"/>
                </a:rPr>
                <a:t>    فَهِيَ عُنْوَانُ الحَضارَةْ</a:t>
              </a:r>
              <a:endParaRPr lang="ar-SY" sz="2800" b="1" dirty="0">
                <a:solidFill>
                  <a:srgbClr val="9933FF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38" name="Group 8">
            <a:extLst>
              <a:ext uri="{FF2B5EF4-FFF2-40B4-BE49-F238E27FC236}">
                <a16:creationId xmlns:a16="http://schemas.microsoft.com/office/drawing/2014/main" xmlns="" id="{C74A9D79-B75C-4CC7-B012-1B4A6E281982}"/>
              </a:ext>
            </a:extLst>
          </p:cNvPr>
          <p:cNvGrpSpPr/>
          <p:nvPr/>
        </p:nvGrpSpPr>
        <p:grpSpPr>
          <a:xfrm>
            <a:off x="8512555" y="2552066"/>
            <a:ext cx="646917" cy="616592"/>
            <a:chOff x="10813143" y="2800940"/>
            <a:chExt cx="646917" cy="616592"/>
          </a:xfrm>
        </p:grpSpPr>
        <p:sp>
          <p:nvSpPr>
            <p:cNvPr id="39" name="Freeform: Shape 62">
              <a:extLst>
                <a:ext uri="{FF2B5EF4-FFF2-40B4-BE49-F238E27FC236}">
                  <a16:creationId xmlns:a16="http://schemas.microsoft.com/office/drawing/2014/main" xmlns="" id="{289ACBD1-4A5B-4C39-AF50-72835288932A}"/>
                </a:ext>
              </a:extLst>
            </p:cNvPr>
            <p:cNvSpPr/>
            <p:nvPr/>
          </p:nvSpPr>
          <p:spPr>
            <a:xfrm>
              <a:off x="10813143" y="2935483"/>
              <a:ext cx="602343" cy="482049"/>
            </a:xfrm>
            <a:custGeom>
              <a:avLst/>
              <a:gdLst>
                <a:gd name="connsiteX0" fmla="*/ 2001 w 794395"/>
                <a:gd name="connsiteY0" fmla="*/ 0 h 692550"/>
                <a:gd name="connsiteX1" fmla="*/ 625579 w 794395"/>
                <a:gd name="connsiteY1" fmla="*/ 0 h 692550"/>
                <a:gd name="connsiteX2" fmla="*/ 794395 w 794395"/>
                <a:gd name="connsiteY2" fmla="*/ 168816 h 692550"/>
                <a:gd name="connsiteX3" fmla="*/ 794395 w 794395"/>
                <a:gd name="connsiteY3" fmla="*/ 689439 h 692550"/>
                <a:gd name="connsiteX4" fmla="*/ 759664 w 794395"/>
                <a:gd name="connsiteY4" fmla="*/ 692550 h 692550"/>
                <a:gd name="connsiteX5" fmla="*/ 0 w 794395"/>
                <a:gd name="connsiteY5" fmla="*/ 17635 h 692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94395" h="692550">
                  <a:moveTo>
                    <a:pt x="2001" y="0"/>
                  </a:moveTo>
                  <a:lnTo>
                    <a:pt x="625579" y="0"/>
                  </a:lnTo>
                  <a:cubicBezTo>
                    <a:pt x="718814" y="0"/>
                    <a:pt x="794395" y="75581"/>
                    <a:pt x="794395" y="168816"/>
                  </a:cubicBezTo>
                  <a:lnTo>
                    <a:pt x="794395" y="689439"/>
                  </a:lnTo>
                  <a:lnTo>
                    <a:pt x="759664" y="692550"/>
                  </a:lnTo>
                  <a:cubicBezTo>
                    <a:pt x="340113" y="692550"/>
                    <a:pt x="0" y="390380"/>
                    <a:pt x="0" y="1763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63500">
              <a:solidFill>
                <a:schemeClr val="bg1"/>
              </a:solidFill>
            </a:ln>
            <a:effectLst>
              <a:innerShdw blurRad="63500" dist="1143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0" name="TextBox 68">
              <a:extLst>
                <a:ext uri="{FF2B5EF4-FFF2-40B4-BE49-F238E27FC236}">
                  <a16:creationId xmlns:a16="http://schemas.microsoft.com/office/drawing/2014/main" xmlns="" id="{924F436A-0992-46DF-AAB2-F9C27ABA603D}"/>
                </a:ext>
              </a:extLst>
            </p:cNvPr>
            <p:cNvSpPr txBox="1"/>
            <p:nvPr/>
          </p:nvSpPr>
          <p:spPr>
            <a:xfrm>
              <a:off x="10952060" y="2800940"/>
              <a:ext cx="508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2</a:t>
              </a:r>
              <a:endParaRPr lang="en-US" sz="3200" b="1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39678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"/>
                            </p:stCondLst>
                            <p:childTnLst>
                              <p:par>
                                <p:cTn id="22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3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1" dur="3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Oval 122">
            <a:extLst>
              <a:ext uri="{FF2B5EF4-FFF2-40B4-BE49-F238E27FC236}">
                <a16:creationId xmlns:a16="http://schemas.microsoft.com/office/drawing/2014/main" xmlns="" id="{8C8F9E2C-CEDB-4E13-8883-B6D5A986CF28}"/>
              </a:ext>
            </a:extLst>
          </p:cNvPr>
          <p:cNvSpPr/>
          <p:nvPr/>
        </p:nvSpPr>
        <p:spPr>
          <a:xfrm>
            <a:off x="9837872" y="3696261"/>
            <a:ext cx="2084771" cy="3099229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: Shape 109">
            <a:extLst>
              <a:ext uri="{FF2B5EF4-FFF2-40B4-BE49-F238E27FC236}">
                <a16:creationId xmlns:a16="http://schemas.microsoft.com/office/drawing/2014/main" xmlns="" id="{FEDB2E88-2286-4E43-8847-6EDD80A1E625}"/>
              </a:ext>
            </a:extLst>
          </p:cNvPr>
          <p:cNvSpPr/>
          <p:nvPr/>
        </p:nvSpPr>
        <p:spPr>
          <a:xfrm rot="8037153">
            <a:off x="9264248" y="750601"/>
            <a:ext cx="3016323" cy="3362074"/>
          </a:xfrm>
          <a:custGeom>
            <a:avLst/>
            <a:gdLst>
              <a:gd name="connsiteX0" fmla="*/ 479118 w 3007111"/>
              <a:gd name="connsiteY0" fmla="*/ 3100942 h 3210454"/>
              <a:gd name="connsiteX1" fmla="*/ 529597 w 3007111"/>
              <a:gd name="connsiteY1" fmla="*/ 2842397 h 3210454"/>
              <a:gd name="connsiteX2" fmla="*/ 192497 w 3007111"/>
              <a:gd name="connsiteY2" fmla="*/ 2776582 h 3210454"/>
              <a:gd name="connsiteX3" fmla="*/ 246712 w 3007111"/>
              <a:gd name="connsiteY3" fmla="*/ 2498901 h 3210454"/>
              <a:gd name="connsiteX4" fmla="*/ 0 w 3007111"/>
              <a:gd name="connsiteY4" fmla="*/ 2450733 h 3210454"/>
              <a:gd name="connsiteX5" fmla="*/ 69834 w 3007111"/>
              <a:gd name="connsiteY5" fmla="*/ 2093048 h 3210454"/>
              <a:gd name="connsiteX6" fmla="*/ 304470 w 3007111"/>
              <a:gd name="connsiteY6" fmla="*/ 2138859 h 3210454"/>
              <a:gd name="connsiteX7" fmla="*/ 380179 w 3007111"/>
              <a:gd name="connsiteY7" fmla="*/ 1751081 h 3210454"/>
              <a:gd name="connsiteX8" fmla="*/ 645309 w 3007111"/>
              <a:gd name="connsiteY8" fmla="*/ 1802845 h 3210454"/>
              <a:gd name="connsiteX9" fmla="*/ 721793 w 3007111"/>
              <a:gd name="connsiteY9" fmla="*/ 1411097 h 3210454"/>
              <a:gd name="connsiteX10" fmla="*/ 986923 w 3007111"/>
              <a:gd name="connsiteY10" fmla="*/ 1462861 h 3210454"/>
              <a:gd name="connsiteX11" fmla="*/ 1063407 w 3007111"/>
              <a:gd name="connsiteY11" fmla="*/ 1071114 h 3210454"/>
              <a:gd name="connsiteX12" fmla="*/ 1328537 w 3007111"/>
              <a:gd name="connsiteY12" fmla="*/ 1122878 h 3210454"/>
              <a:gd name="connsiteX13" fmla="*/ 1397147 w 3007111"/>
              <a:gd name="connsiteY13" fmla="*/ 771464 h 3210454"/>
              <a:gd name="connsiteX14" fmla="*/ 1463202 w 3007111"/>
              <a:gd name="connsiteY14" fmla="*/ 784360 h 3210454"/>
              <a:gd name="connsiteX15" fmla="*/ 1467543 w 3007111"/>
              <a:gd name="connsiteY15" fmla="*/ 626746 h 3210454"/>
              <a:gd name="connsiteX16" fmla="*/ 2336791 w 3007111"/>
              <a:gd name="connsiteY16" fmla="*/ 650689 h 3210454"/>
              <a:gd name="connsiteX17" fmla="*/ 1963146 w 3007111"/>
              <a:gd name="connsiteY17" fmla="*/ 199263 h 3210454"/>
              <a:gd name="connsiteX18" fmla="*/ 2197281 w 3007111"/>
              <a:gd name="connsiteY18" fmla="*/ 5469 h 3210454"/>
              <a:gd name="connsiteX19" fmla="*/ 2197281 w 3007111"/>
              <a:gd name="connsiteY19" fmla="*/ 1439 h 3210454"/>
              <a:gd name="connsiteX20" fmla="*/ 2202151 w 3007111"/>
              <a:gd name="connsiteY20" fmla="*/ 1439 h 3210454"/>
              <a:gd name="connsiteX21" fmla="*/ 2203889 w 3007111"/>
              <a:gd name="connsiteY21" fmla="*/ 0 h 3210454"/>
              <a:gd name="connsiteX22" fmla="*/ 2205079 w 3007111"/>
              <a:gd name="connsiteY22" fmla="*/ 1439 h 3210454"/>
              <a:gd name="connsiteX23" fmla="*/ 3007111 w 3007111"/>
              <a:gd name="connsiteY23" fmla="*/ 1439 h 3210454"/>
              <a:gd name="connsiteX24" fmla="*/ 3007111 w 3007111"/>
              <a:gd name="connsiteY24" fmla="*/ 266529 h 3210454"/>
              <a:gd name="connsiteX25" fmla="*/ 2424494 w 3007111"/>
              <a:gd name="connsiteY25" fmla="*/ 266529 h 3210454"/>
              <a:gd name="connsiteX26" fmla="*/ 2751927 w 3007111"/>
              <a:gd name="connsiteY26" fmla="*/ 662123 h 3210454"/>
              <a:gd name="connsiteX27" fmla="*/ 2754699 w 3007111"/>
              <a:gd name="connsiteY27" fmla="*/ 662199 h 3210454"/>
              <a:gd name="connsiteX28" fmla="*/ 2754611 w 3007111"/>
              <a:gd name="connsiteY28" fmla="*/ 665367 h 3210454"/>
              <a:gd name="connsiteX29" fmla="*/ 2755763 w 3007111"/>
              <a:gd name="connsiteY29" fmla="*/ 666757 h 3210454"/>
              <a:gd name="connsiteX30" fmla="*/ 2754545 w 3007111"/>
              <a:gd name="connsiteY30" fmla="*/ 667765 h 3210454"/>
              <a:gd name="connsiteX31" fmla="*/ 2746824 w 3007111"/>
              <a:gd name="connsiteY31" fmla="*/ 948072 h 3210454"/>
              <a:gd name="connsiteX32" fmla="*/ 2228607 w 3007111"/>
              <a:gd name="connsiteY32" fmla="*/ 933798 h 3210454"/>
              <a:gd name="connsiteX33" fmla="*/ 2871273 w 3007111"/>
              <a:gd name="connsiteY33" fmla="*/ 1059272 h 3210454"/>
              <a:gd name="connsiteX34" fmla="*/ 2799028 w 3007111"/>
              <a:gd name="connsiteY34" fmla="*/ 1429303 h 3210454"/>
              <a:gd name="connsiteX35" fmla="*/ 2533898 w 3007111"/>
              <a:gd name="connsiteY35" fmla="*/ 1377539 h 3210454"/>
              <a:gd name="connsiteX36" fmla="*/ 2457414 w 3007111"/>
              <a:gd name="connsiteY36" fmla="*/ 1769287 h 3210454"/>
              <a:gd name="connsiteX37" fmla="*/ 2192284 w 3007111"/>
              <a:gd name="connsiteY37" fmla="*/ 1717523 h 3210454"/>
              <a:gd name="connsiteX38" fmla="*/ 2115800 w 3007111"/>
              <a:gd name="connsiteY38" fmla="*/ 2109271 h 3210454"/>
              <a:gd name="connsiteX39" fmla="*/ 1850670 w 3007111"/>
              <a:gd name="connsiteY39" fmla="*/ 2057507 h 3210454"/>
              <a:gd name="connsiteX40" fmla="*/ 1774186 w 3007111"/>
              <a:gd name="connsiteY40" fmla="*/ 2449255 h 3210454"/>
              <a:gd name="connsiteX41" fmla="*/ 1539551 w 3007111"/>
              <a:gd name="connsiteY41" fmla="*/ 2403444 h 3210454"/>
              <a:gd name="connsiteX42" fmla="*/ 1474126 w 3007111"/>
              <a:gd name="connsiteY42" fmla="*/ 2738541 h 3210454"/>
              <a:gd name="connsiteX43" fmla="*/ 1325757 w 3007111"/>
              <a:gd name="connsiteY43" fmla="*/ 2709573 h 3210454"/>
              <a:gd name="connsiteX44" fmla="*/ 1271542 w 3007111"/>
              <a:gd name="connsiteY44" fmla="*/ 2987254 h 3210454"/>
              <a:gd name="connsiteX45" fmla="*/ 1090506 w 3007111"/>
              <a:gd name="connsiteY45" fmla="*/ 2951909 h 3210454"/>
              <a:gd name="connsiteX46" fmla="*/ 1040028 w 3007111"/>
              <a:gd name="connsiteY46" fmla="*/ 3210454 h 321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007111" h="3210454">
                <a:moveTo>
                  <a:pt x="479118" y="3100942"/>
                </a:moveTo>
                <a:lnTo>
                  <a:pt x="529597" y="2842397"/>
                </a:lnTo>
                <a:lnTo>
                  <a:pt x="192497" y="2776582"/>
                </a:lnTo>
                <a:lnTo>
                  <a:pt x="246712" y="2498901"/>
                </a:lnTo>
                <a:lnTo>
                  <a:pt x="0" y="2450733"/>
                </a:lnTo>
                <a:lnTo>
                  <a:pt x="69834" y="2093048"/>
                </a:lnTo>
                <a:lnTo>
                  <a:pt x="304470" y="2138859"/>
                </a:lnTo>
                <a:lnTo>
                  <a:pt x="380179" y="1751081"/>
                </a:lnTo>
                <a:lnTo>
                  <a:pt x="645309" y="1802845"/>
                </a:lnTo>
                <a:lnTo>
                  <a:pt x="721793" y="1411097"/>
                </a:lnTo>
                <a:lnTo>
                  <a:pt x="986923" y="1462861"/>
                </a:lnTo>
                <a:lnTo>
                  <a:pt x="1063407" y="1071114"/>
                </a:lnTo>
                <a:lnTo>
                  <a:pt x="1328537" y="1122878"/>
                </a:lnTo>
                <a:lnTo>
                  <a:pt x="1397147" y="771464"/>
                </a:lnTo>
                <a:lnTo>
                  <a:pt x="1463202" y="784360"/>
                </a:lnTo>
                <a:lnTo>
                  <a:pt x="1467543" y="626746"/>
                </a:lnTo>
                <a:lnTo>
                  <a:pt x="2336791" y="650689"/>
                </a:lnTo>
                <a:lnTo>
                  <a:pt x="1963146" y="199263"/>
                </a:lnTo>
                <a:lnTo>
                  <a:pt x="2197281" y="5469"/>
                </a:lnTo>
                <a:lnTo>
                  <a:pt x="2197281" y="1439"/>
                </a:lnTo>
                <a:lnTo>
                  <a:pt x="2202151" y="1439"/>
                </a:lnTo>
                <a:lnTo>
                  <a:pt x="2203889" y="0"/>
                </a:lnTo>
                <a:lnTo>
                  <a:pt x="2205079" y="1439"/>
                </a:lnTo>
                <a:lnTo>
                  <a:pt x="3007111" y="1439"/>
                </a:lnTo>
                <a:lnTo>
                  <a:pt x="3007111" y="266529"/>
                </a:lnTo>
                <a:lnTo>
                  <a:pt x="2424494" y="266529"/>
                </a:lnTo>
                <a:lnTo>
                  <a:pt x="2751927" y="662123"/>
                </a:lnTo>
                <a:lnTo>
                  <a:pt x="2754699" y="662199"/>
                </a:lnTo>
                <a:lnTo>
                  <a:pt x="2754611" y="665367"/>
                </a:lnTo>
                <a:lnTo>
                  <a:pt x="2755763" y="666757"/>
                </a:lnTo>
                <a:lnTo>
                  <a:pt x="2754545" y="667765"/>
                </a:lnTo>
                <a:lnTo>
                  <a:pt x="2746824" y="948072"/>
                </a:lnTo>
                <a:lnTo>
                  <a:pt x="2228607" y="933798"/>
                </a:lnTo>
                <a:lnTo>
                  <a:pt x="2871273" y="1059272"/>
                </a:lnTo>
                <a:lnTo>
                  <a:pt x="2799028" y="1429303"/>
                </a:lnTo>
                <a:lnTo>
                  <a:pt x="2533898" y="1377539"/>
                </a:lnTo>
                <a:lnTo>
                  <a:pt x="2457414" y="1769287"/>
                </a:lnTo>
                <a:lnTo>
                  <a:pt x="2192284" y="1717523"/>
                </a:lnTo>
                <a:lnTo>
                  <a:pt x="2115800" y="2109271"/>
                </a:lnTo>
                <a:lnTo>
                  <a:pt x="1850670" y="2057507"/>
                </a:lnTo>
                <a:lnTo>
                  <a:pt x="1774186" y="2449255"/>
                </a:lnTo>
                <a:lnTo>
                  <a:pt x="1539551" y="2403444"/>
                </a:lnTo>
                <a:lnTo>
                  <a:pt x="1474126" y="2738541"/>
                </a:lnTo>
                <a:lnTo>
                  <a:pt x="1325757" y="2709573"/>
                </a:lnTo>
                <a:lnTo>
                  <a:pt x="1271542" y="2987254"/>
                </a:lnTo>
                <a:lnTo>
                  <a:pt x="1090506" y="2951909"/>
                </a:lnTo>
                <a:lnTo>
                  <a:pt x="1040028" y="3210454"/>
                </a:lnTo>
                <a:close/>
              </a:path>
            </a:pathLst>
          </a:custGeom>
          <a:solidFill>
            <a:srgbClr val="65C7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1" name="Freeform: Shape 110">
            <a:extLst>
              <a:ext uri="{FF2B5EF4-FFF2-40B4-BE49-F238E27FC236}">
                <a16:creationId xmlns:a16="http://schemas.microsoft.com/office/drawing/2014/main" xmlns="" id="{3579DB3D-8265-4806-8B0F-6D64218EBCEC}"/>
              </a:ext>
            </a:extLst>
          </p:cNvPr>
          <p:cNvSpPr/>
          <p:nvPr/>
        </p:nvSpPr>
        <p:spPr>
          <a:xfrm>
            <a:off x="10421179" y="4679806"/>
            <a:ext cx="1104027" cy="623206"/>
          </a:xfrm>
          <a:custGeom>
            <a:avLst/>
            <a:gdLst>
              <a:gd name="connsiteX0" fmla="*/ 410168 w 1114511"/>
              <a:gd name="connsiteY0" fmla="*/ 0 h 656823"/>
              <a:gd name="connsiteX1" fmla="*/ 706577 w 1114511"/>
              <a:gd name="connsiteY1" fmla="*/ 0 h 656823"/>
              <a:gd name="connsiteX2" fmla="*/ 710924 w 1114511"/>
              <a:gd name="connsiteY2" fmla="*/ 43123 h 656823"/>
              <a:gd name="connsiteX3" fmla="*/ 983535 w 1114511"/>
              <a:gd name="connsiteY3" fmla="*/ 548758 h 656823"/>
              <a:gd name="connsiteX4" fmla="*/ 1114511 w 1114511"/>
              <a:gd name="connsiteY4" fmla="*/ 656823 h 656823"/>
              <a:gd name="connsiteX5" fmla="*/ 0 w 1114511"/>
              <a:gd name="connsiteY5" fmla="*/ 656823 h 656823"/>
              <a:gd name="connsiteX6" fmla="*/ 130976 w 1114511"/>
              <a:gd name="connsiteY6" fmla="*/ 548758 h 656823"/>
              <a:gd name="connsiteX7" fmla="*/ 403586 w 1114511"/>
              <a:gd name="connsiteY7" fmla="*/ 43123 h 65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4511" h="656823">
                <a:moveTo>
                  <a:pt x="410168" y="0"/>
                </a:moveTo>
                <a:lnTo>
                  <a:pt x="706577" y="0"/>
                </a:lnTo>
                <a:lnTo>
                  <a:pt x="710924" y="43123"/>
                </a:lnTo>
                <a:cubicBezTo>
                  <a:pt x="750892" y="238441"/>
                  <a:pt x="847795" y="413018"/>
                  <a:pt x="983535" y="548758"/>
                </a:cubicBezTo>
                <a:lnTo>
                  <a:pt x="1114511" y="656823"/>
                </a:lnTo>
                <a:lnTo>
                  <a:pt x="0" y="656823"/>
                </a:lnTo>
                <a:lnTo>
                  <a:pt x="130976" y="548758"/>
                </a:lnTo>
                <a:cubicBezTo>
                  <a:pt x="266716" y="413018"/>
                  <a:pt x="363619" y="238441"/>
                  <a:pt x="403586" y="43123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xmlns="" id="{143465A6-1ACB-4CC6-9595-C36CA657744A}"/>
              </a:ext>
            </a:extLst>
          </p:cNvPr>
          <p:cNvSpPr/>
          <p:nvPr/>
        </p:nvSpPr>
        <p:spPr>
          <a:xfrm>
            <a:off x="10421192" y="5247875"/>
            <a:ext cx="1103941" cy="271124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xmlns="" id="{CF40DF49-1F58-4541-9FF6-91BCDBF54570}"/>
              </a:ext>
            </a:extLst>
          </p:cNvPr>
          <p:cNvSpPr/>
          <p:nvPr/>
        </p:nvSpPr>
        <p:spPr>
          <a:xfrm>
            <a:off x="10879949" y="4545328"/>
            <a:ext cx="294855" cy="152587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xmlns="" id="{90BF7ED5-5379-4AE2-ACF1-84A557328275}"/>
              </a:ext>
            </a:extLst>
          </p:cNvPr>
          <p:cNvSpPr/>
          <p:nvPr/>
        </p:nvSpPr>
        <p:spPr>
          <a:xfrm>
            <a:off x="10912282" y="4237601"/>
            <a:ext cx="235885" cy="337647"/>
          </a:xfrm>
          <a:custGeom>
            <a:avLst/>
            <a:gdLst>
              <a:gd name="connsiteX0" fmla="*/ 238125 w 238125"/>
              <a:gd name="connsiteY0" fmla="*/ 0 h 355861"/>
              <a:gd name="connsiteX1" fmla="*/ 238125 w 238125"/>
              <a:gd name="connsiteY1" fmla="*/ 355861 h 355861"/>
              <a:gd name="connsiteX2" fmla="*/ 0 w 238125"/>
              <a:gd name="connsiteY2" fmla="*/ 355861 h 355861"/>
              <a:gd name="connsiteX3" fmla="*/ 0 w 238125"/>
              <a:gd name="connsiteY3" fmla="*/ 98707 h 35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125" h="355861">
                <a:moveTo>
                  <a:pt x="238125" y="0"/>
                </a:moveTo>
                <a:lnTo>
                  <a:pt x="238125" y="355861"/>
                </a:lnTo>
                <a:lnTo>
                  <a:pt x="0" y="355861"/>
                </a:lnTo>
                <a:lnTo>
                  <a:pt x="0" y="98707"/>
                </a:lnTo>
                <a:close/>
              </a:path>
            </a:pathLst>
          </a:custGeom>
          <a:solidFill>
            <a:srgbClr val="35A2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xmlns="" id="{D5EED04B-B57A-4A2D-990F-82C7DDEF76B2}"/>
              </a:ext>
            </a:extLst>
          </p:cNvPr>
          <p:cNvSpPr/>
          <p:nvPr/>
        </p:nvSpPr>
        <p:spPr>
          <a:xfrm>
            <a:off x="10421118" y="5487055"/>
            <a:ext cx="1103941" cy="1079152"/>
          </a:xfrm>
          <a:prstGeom prst="rect">
            <a:avLst/>
          </a:prstGeom>
          <a:gradFill flip="none" rotWithShape="1">
            <a:gsLst>
              <a:gs pos="0">
                <a:srgbClr val="35A2AD"/>
              </a:gs>
              <a:gs pos="19000">
                <a:srgbClr val="65C7D0"/>
              </a:gs>
              <a:gs pos="83000">
                <a:srgbClr val="65C7D0"/>
              </a:gs>
              <a:gs pos="100000">
                <a:srgbClr val="35A2AD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xmlns="" id="{2CD37CFF-B73E-4F6A-91E2-AE4D7F74997A}"/>
              </a:ext>
            </a:extLst>
          </p:cNvPr>
          <p:cNvSpPr txBox="1"/>
          <p:nvPr/>
        </p:nvSpPr>
        <p:spPr>
          <a:xfrm>
            <a:off x="9924819" y="1108199"/>
            <a:ext cx="160175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pc="300" dirty="0" smtClean="0">
                <a:latin typeface="Bahnschrift SemiBold SemiConden" panose="020B0502040204020203" pitchFamily="34" charset="0"/>
                <a:ea typeface="Adobe Gothic Std B" panose="020B0800000000000000" pitchFamily="34" charset="-128"/>
              </a:rPr>
              <a:t>9</a:t>
            </a:r>
            <a:endParaRPr lang="en-US" sz="2000" spc="300" dirty="0">
              <a:latin typeface="Bahnschrift SemiBold SemiConden" panose="020B0502040204020203" pitchFamily="34" charset="0"/>
              <a:ea typeface="Adobe Gothic Std B" panose="020B0800000000000000" pitchFamily="34" charset="-128"/>
            </a:endParaRPr>
          </a:p>
          <a:p>
            <a:pPr algn="ctr"/>
            <a:endParaRPr lang="ar-SY" sz="2000" b="1" dirty="0" smtClean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  <a:p>
            <a:pPr algn="ctr"/>
            <a:r>
              <a:rPr lang="ar-SY" sz="2000" b="1" dirty="0">
                <a:latin typeface="Economica" panose="02000506040000020004" pitchFamily="2" charset="0"/>
                <a:ea typeface="Adobe Fan Heiti Std B" panose="020B0700000000000000" pitchFamily="34" charset="-128"/>
              </a:rPr>
              <a:t>النص الشعري</a:t>
            </a:r>
          </a:p>
          <a:p>
            <a:pPr algn="ctr"/>
            <a:endParaRPr lang="ar-SY" sz="2000" b="1" dirty="0" smtClean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  <a:p>
            <a:pPr algn="ctr"/>
            <a:r>
              <a:rPr lang="ar-SY" sz="2000" b="1" dirty="0">
                <a:latin typeface="Economica" panose="02000506040000020004" pitchFamily="2" charset="0"/>
                <a:ea typeface="Adobe Fan Heiti Std B" panose="020B0700000000000000" pitchFamily="34" charset="-128"/>
              </a:rPr>
              <a:t>لِمَ تأتِ الفراشةُ؟</a:t>
            </a:r>
          </a:p>
          <a:p>
            <a:pPr algn="ctr"/>
            <a:endParaRPr lang="ar-SY" sz="2000" b="1" dirty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</p:txBody>
      </p:sp>
      <p:sp>
        <p:nvSpPr>
          <p:cNvPr id="19" name="Right Triangle 2">
            <a:extLst>
              <a:ext uri="{FF2B5EF4-FFF2-40B4-BE49-F238E27FC236}">
                <a16:creationId xmlns="" xmlns:a16="http://schemas.microsoft.com/office/drawing/2014/main" id="{A491F66D-9965-4A3B-AE22-12BCDEC16683}"/>
              </a:ext>
            </a:extLst>
          </p:cNvPr>
          <p:cNvSpPr/>
          <p:nvPr/>
        </p:nvSpPr>
        <p:spPr>
          <a:xfrm flipH="1" flipV="1">
            <a:off x="3435447" y="3216768"/>
            <a:ext cx="2540000" cy="841826"/>
          </a:xfrm>
          <a:prstGeom prst="rtTriangle">
            <a:avLst/>
          </a:prstGeom>
          <a:gradFill flip="none" rotWithShape="1">
            <a:gsLst>
              <a:gs pos="12000">
                <a:schemeClr val="tx1">
                  <a:alpha val="0"/>
                </a:schemeClr>
              </a:gs>
              <a:gs pos="100000">
                <a:schemeClr val="tx1">
                  <a:alpha val="4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Triangle 6">
            <a:extLst>
              <a:ext uri="{FF2B5EF4-FFF2-40B4-BE49-F238E27FC236}">
                <a16:creationId xmlns="" xmlns:a16="http://schemas.microsoft.com/office/drawing/2014/main" id="{3CA453EA-7892-4EAF-BA97-AA8C989860E2}"/>
              </a:ext>
            </a:extLst>
          </p:cNvPr>
          <p:cNvSpPr/>
          <p:nvPr/>
        </p:nvSpPr>
        <p:spPr>
          <a:xfrm flipV="1">
            <a:off x="5975447" y="3216768"/>
            <a:ext cx="2540000" cy="812800"/>
          </a:xfrm>
          <a:prstGeom prst="rtTriangle">
            <a:avLst/>
          </a:prstGeom>
          <a:gradFill flip="none" rotWithShape="1">
            <a:gsLst>
              <a:gs pos="9000">
                <a:schemeClr val="tx1">
                  <a:alpha val="0"/>
                </a:schemeClr>
              </a:gs>
              <a:gs pos="100000">
                <a:schemeClr val="tx1">
                  <a:alpha val="4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7">
            <a:extLst>
              <a:ext uri="{FF2B5EF4-FFF2-40B4-BE49-F238E27FC236}">
                <a16:creationId xmlns="" xmlns:a16="http://schemas.microsoft.com/office/drawing/2014/main" id="{5AD798C3-0529-44EF-8593-DD4BFBB76CDD}"/>
              </a:ext>
            </a:extLst>
          </p:cNvPr>
          <p:cNvGrpSpPr/>
          <p:nvPr/>
        </p:nvGrpSpPr>
        <p:grpSpPr>
          <a:xfrm>
            <a:off x="3435447" y="1939511"/>
            <a:ext cx="5080000" cy="1300994"/>
            <a:chOff x="3556000" y="609600"/>
            <a:chExt cx="5080000" cy="1300994"/>
          </a:xfrm>
        </p:grpSpPr>
        <p:sp>
          <p:nvSpPr>
            <p:cNvPr id="22" name="Rectangle 1">
              <a:extLst>
                <a:ext uri="{FF2B5EF4-FFF2-40B4-BE49-F238E27FC236}">
                  <a16:creationId xmlns="" xmlns:a16="http://schemas.microsoft.com/office/drawing/2014/main" id="{E20EE3C4-A81C-4E55-B812-C87CFB13D206}"/>
                </a:ext>
              </a:extLst>
            </p:cNvPr>
            <p:cNvSpPr/>
            <p:nvPr/>
          </p:nvSpPr>
          <p:spPr>
            <a:xfrm>
              <a:off x="3556000" y="609600"/>
              <a:ext cx="5080000" cy="1277257"/>
            </a:xfrm>
            <a:prstGeom prst="rect">
              <a:avLst/>
            </a:prstGeom>
            <a:solidFill>
              <a:srgbClr val="99CC00"/>
            </a:solidFill>
            <a:ln>
              <a:noFill/>
            </a:ln>
            <a:scene3d>
              <a:camera prst="orthographicFront"/>
              <a:lightRig rig="flat" dir="t"/>
            </a:scene3d>
            <a:sp3d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9">
              <a:extLst>
                <a:ext uri="{FF2B5EF4-FFF2-40B4-BE49-F238E27FC236}">
                  <a16:creationId xmlns="" xmlns:a16="http://schemas.microsoft.com/office/drawing/2014/main" id="{0D6F3E7F-8E63-4E11-891D-A748B86EE4DA}"/>
                </a:ext>
              </a:extLst>
            </p:cNvPr>
            <p:cNvSpPr txBox="1"/>
            <p:nvPr/>
          </p:nvSpPr>
          <p:spPr>
            <a:xfrm>
              <a:off x="3715658" y="1017395"/>
              <a:ext cx="47604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 smtClean="0">
                  <a:solidFill>
                    <a:schemeClr val="bg1"/>
                  </a:solidFill>
                  <a:latin typeface="Helvetica" panose="020B0604020202020204" pitchFamily="34" charset="0"/>
                </a:rPr>
                <a:t> </a:t>
              </a:r>
              <a:r>
                <a:rPr lang="ar-SY" sz="2400" b="1" dirty="0">
                  <a:solidFill>
                    <a:schemeClr val="bg1"/>
                  </a:solidFill>
                  <a:latin typeface="Helvetica" panose="020B0604020202020204" pitchFamily="34" charset="0"/>
                </a:rPr>
                <a:t>أَنَّ </a:t>
              </a:r>
              <a:r>
                <a:rPr lang="ar-SY" sz="2400" b="1" dirty="0" smtClean="0">
                  <a:solidFill>
                    <a:schemeClr val="bg1"/>
                  </a:solidFill>
                  <a:latin typeface="Helvetica" panose="020B0604020202020204" pitchFamily="34" charset="0"/>
                </a:rPr>
                <a:t>الوُضوءَ شَرْطٌ لِصحّة الصلاَةِ</a:t>
              </a:r>
              <a:endParaRPr lang="en-US" sz="2400" b="1" dirty="0">
                <a:solidFill>
                  <a:schemeClr val="bg1"/>
                </a:solidFill>
                <a:latin typeface="Helvetica" panose="020B0604020202020204" pitchFamily="34" charset="0"/>
              </a:endParaRPr>
            </a:p>
          </p:txBody>
        </p:sp>
        <p:sp>
          <p:nvSpPr>
            <p:cNvPr id="24" name="TextBox 12">
              <a:extLst>
                <a:ext uri="{FF2B5EF4-FFF2-40B4-BE49-F238E27FC236}">
                  <a16:creationId xmlns="" xmlns:a16="http://schemas.microsoft.com/office/drawing/2014/main" id="{A9553821-F74C-450A-B7BF-CF147C7723DC}"/>
                </a:ext>
              </a:extLst>
            </p:cNvPr>
            <p:cNvSpPr txBox="1"/>
            <p:nvPr/>
          </p:nvSpPr>
          <p:spPr>
            <a:xfrm>
              <a:off x="3570047" y="1448929"/>
              <a:ext cx="50657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400" b="1" dirty="0">
                <a:solidFill>
                  <a:schemeClr val="bg1"/>
                </a:solidFill>
                <a:latin typeface="Helvetica" panose="020B0604020202020204" pitchFamily="34" charset="0"/>
              </a:endParaRPr>
            </a:p>
          </p:txBody>
        </p:sp>
      </p:grpSp>
      <p:sp>
        <p:nvSpPr>
          <p:cNvPr id="28" name="Right Triangle 15">
            <a:extLst>
              <a:ext uri="{FF2B5EF4-FFF2-40B4-BE49-F238E27FC236}">
                <a16:creationId xmlns="" xmlns:a16="http://schemas.microsoft.com/office/drawing/2014/main" id="{28E09140-A334-4AE4-BC07-F432EC8C4773}"/>
              </a:ext>
            </a:extLst>
          </p:cNvPr>
          <p:cNvSpPr/>
          <p:nvPr/>
        </p:nvSpPr>
        <p:spPr>
          <a:xfrm flipH="1" flipV="1">
            <a:off x="3435213" y="5036993"/>
            <a:ext cx="2540000" cy="783768"/>
          </a:xfrm>
          <a:prstGeom prst="rtTriangle">
            <a:avLst/>
          </a:prstGeom>
          <a:gradFill flip="none" rotWithShape="1">
            <a:gsLst>
              <a:gs pos="9000">
                <a:schemeClr val="tx1">
                  <a:alpha val="0"/>
                </a:schemeClr>
              </a:gs>
              <a:gs pos="100000">
                <a:schemeClr val="tx1">
                  <a:alpha val="4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Triangle 16">
            <a:extLst>
              <a:ext uri="{FF2B5EF4-FFF2-40B4-BE49-F238E27FC236}">
                <a16:creationId xmlns="" xmlns:a16="http://schemas.microsoft.com/office/drawing/2014/main" id="{3E433DE7-BA93-4E67-ADBD-B0931B4F6CC1}"/>
              </a:ext>
            </a:extLst>
          </p:cNvPr>
          <p:cNvSpPr/>
          <p:nvPr/>
        </p:nvSpPr>
        <p:spPr>
          <a:xfrm flipV="1">
            <a:off x="5975213" y="5036993"/>
            <a:ext cx="2540000" cy="754743"/>
          </a:xfrm>
          <a:prstGeom prst="rtTriangle">
            <a:avLst/>
          </a:prstGeom>
          <a:gradFill flip="none" rotWithShape="1">
            <a:gsLst>
              <a:gs pos="8000">
                <a:schemeClr val="tx1">
                  <a:alpha val="0"/>
                </a:schemeClr>
              </a:gs>
              <a:gs pos="100000">
                <a:schemeClr val="tx1">
                  <a:alpha val="4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13">
            <a:extLst>
              <a:ext uri="{FF2B5EF4-FFF2-40B4-BE49-F238E27FC236}">
                <a16:creationId xmlns="" xmlns:a16="http://schemas.microsoft.com/office/drawing/2014/main" id="{06891C21-2D3F-442B-9A6D-CBB41AD4054A}"/>
              </a:ext>
            </a:extLst>
          </p:cNvPr>
          <p:cNvGrpSpPr/>
          <p:nvPr/>
        </p:nvGrpSpPr>
        <p:grpSpPr>
          <a:xfrm>
            <a:off x="3275556" y="3759736"/>
            <a:ext cx="5399079" cy="1277257"/>
            <a:chOff x="3396109" y="2728683"/>
            <a:chExt cx="5399079" cy="1277257"/>
          </a:xfrm>
        </p:grpSpPr>
        <p:sp>
          <p:nvSpPr>
            <p:cNvPr id="31" name="Rectangle 14">
              <a:extLst>
                <a:ext uri="{FF2B5EF4-FFF2-40B4-BE49-F238E27FC236}">
                  <a16:creationId xmlns="" xmlns:a16="http://schemas.microsoft.com/office/drawing/2014/main" id="{BD84331F-4D41-4AAC-88AA-D1465868C125}"/>
                </a:ext>
              </a:extLst>
            </p:cNvPr>
            <p:cNvSpPr/>
            <p:nvPr/>
          </p:nvSpPr>
          <p:spPr>
            <a:xfrm>
              <a:off x="3555766" y="2728683"/>
              <a:ext cx="5080000" cy="1277257"/>
            </a:xfrm>
            <a:prstGeom prst="rect">
              <a:avLst/>
            </a:prstGeom>
            <a:solidFill>
              <a:srgbClr val="FF5050"/>
            </a:solidFill>
            <a:ln>
              <a:noFill/>
            </a:ln>
            <a:scene3d>
              <a:camera prst="orthographicFront"/>
              <a:lightRig rig="flat" dir="t"/>
            </a:scene3d>
            <a:sp3d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21">
              <a:extLst>
                <a:ext uri="{FF2B5EF4-FFF2-40B4-BE49-F238E27FC236}">
                  <a16:creationId xmlns="" xmlns:a16="http://schemas.microsoft.com/office/drawing/2014/main" id="{6F676000-0138-40E4-B5D6-B6DF09B7F0CE}"/>
                </a:ext>
              </a:extLst>
            </p:cNvPr>
            <p:cNvSpPr txBox="1"/>
            <p:nvPr/>
          </p:nvSpPr>
          <p:spPr>
            <a:xfrm>
              <a:off x="3396109" y="3027541"/>
              <a:ext cx="539907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 smtClean="0">
                  <a:solidFill>
                    <a:schemeClr val="bg1"/>
                  </a:solidFill>
                  <a:latin typeface="Helvetica" panose="020B0604020202020204" pitchFamily="34" charset="0"/>
                </a:rPr>
                <a:t>النَّهْيُ </a:t>
              </a:r>
              <a:r>
                <a:rPr lang="ar-SY" sz="2400" b="1" dirty="0">
                  <a:solidFill>
                    <a:schemeClr val="bg1"/>
                  </a:solidFill>
                  <a:latin typeface="Helvetica" panose="020B0604020202020204" pitchFamily="34" charset="0"/>
                </a:rPr>
                <a:t>عَنْ </a:t>
              </a:r>
              <a:r>
                <a:rPr lang="ar-SY" sz="2400" b="1" dirty="0" smtClean="0">
                  <a:solidFill>
                    <a:schemeClr val="bg1"/>
                  </a:solidFill>
                  <a:latin typeface="Helvetica" panose="020B0604020202020204" pitchFamily="34" charset="0"/>
                </a:rPr>
                <a:t>إِلْقَاءِ </a:t>
              </a:r>
              <a:r>
                <a:rPr lang="ar-SY" sz="2400" b="1" dirty="0">
                  <a:solidFill>
                    <a:schemeClr val="bg1"/>
                  </a:solidFill>
                  <a:latin typeface="Helvetica" panose="020B0604020202020204" pitchFamily="34" charset="0"/>
                </a:rPr>
                <a:t>القَاذُوراتِ فِي طَرِيقِ </a:t>
              </a:r>
              <a:r>
                <a:rPr lang="ar-SY" sz="2400" b="1" dirty="0" smtClean="0">
                  <a:solidFill>
                    <a:schemeClr val="bg1"/>
                  </a:solidFill>
                  <a:latin typeface="Helvetica" panose="020B0604020202020204" pitchFamily="34" charset="0"/>
                </a:rPr>
                <a:t>النَّاسِ وَظِلِّهِمْ</a:t>
              </a:r>
              <a:endParaRPr lang="ar-SY" sz="2400" b="1" dirty="0">
                <a:solidFill>
                  <a:schemeClr val="bg1"/>
                </a:solidFill>
                <a:latin typeface="Helvetica" panose="020B0604020202020204" pitchFamily="34" charset="0"/>
              </a:endParaRPr>
            </a:p>
          </p:txBody>
        </p:sp>
        <p:sp>
          <p:nvSpPr>
            <p:cNvPr id="36" name="TextBox 22">
              <a:extLst>
                <a:ext uri="{FF2B5EF4-FFF2-40B4-BE49-F238E27FC236}">
                  <a16:creationId xmlns="" xmlns:a16="http://schemas.microsoft.com/office/drawing/2014/main" id="{2FA96347-FB62-47A9-8EE1-71D68ED2E353}"/>
                </a:ext>
              </a:extLst>
            </p:cNvPr>
            <p:cNvSpPr txBox="1"/>
            <p:nvPr/>
          </p:nvSpPr>
          <p:spPr>
            <a:xfrm>
              <a:off x="4119927" y="3544275"/>
              <a:ext cx="40129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400" b="1" dirty="0">
                <a:solidFill>
                  <a:schemeClr val="bg1"/>
                </a:solidFill>
                <a:latin typeface="Helvetica" panose="020B0604020202020204" pitchFamily="34" charset="0"/>
              </a:endParaRPr>
            </a:p>
          </p:txBody>
        </p:sp>
      </p:grpSp>
      <p:grpSp>
        <p:nvGrpSpPr>
          <p:cNvPr id="37" name="Group 33">
            <a:extLst>
              <a:ext uri="{FF2B5EF4-FFF2-40B4-BE49-F238E27FC236}">
                <a16:creationId xmlns="" xmlns:a16="http://schemas.microsoft.com/office/drawing/2014/main" id="{78992863-6BAB-45B9-BDB6-5241717018DC}"/>
              </a:ext>
            </a:extLst>
          </p:cNvPr>
          <p:cNvGrpSpPr/>
          <p:nvPr/>
        </p:nvGrpSpPr>
        <p:grpSpPr>
          <a:xfrm>
            <a:off x="3116133" y="1842482"/>
            <a:ext cx="478972" cy="1572790"/>
            <a:chOff x="3236686" y="232228"/>
            <a:chExt cx="478972" cy="2119085"/>
          </a:xfrm>
        </p:grpSpPr>
        <p:sp>
          <p:nvSpPr>
            <p:cNvPr id="41" name="Oval 4">
              <a:extLst>
                <a:ext uri="{FF2B5EF4-FFF2-40B4-BE49-F238E27FC236}">
                  <a16:creationId xmlns="" xmlns:a16="http://schemas.microsoft.com/office/drawing/2014/main" id="{E0EB9A6E-1947-4E09-A7CB-76F2D875DA91}"/>
                </a:ext>
              </a:extLst>
            </p:cNvPr>
            <p:cNvSpPr/>
            <p:nvPr/>
          </p:nvSpPr>
          <p:spPr>
            <a:xfrm>
              <a:off x="3396344" y="232228"/>
              <a:ext cx="319314" cy="2119085"/>
            </a:xfrm>
            <a:prstGeom prst="ellipse">
              <a:avLst/>
            </a:prstGeom>
            <a:solidFill>
              <a:schemeClr val="tx1">
                <a:alpha val="26000"/>
              </a:schemeClr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8">
              <a:extLst>
                <a:ext uri="{FF2B5EF4-FFF2-40B4-BE49-F238E27FC236}">
                  <a16:creationId xmlns="" xmlns:a16="http://schemas.microsoft.com/office/drawing/2014/main" id="{23EC10CA-69E8-4145-A683-E429D094299A}"/>
                </a:ext>
              </a:extLst>
            </p:cNvPr>
            <p:cNvSpPr/>
            <p:nvPr/>
          </p:nvSpPr>
          <p:spPr>
            <a:xfrm>
              <a:off x="3236686" y="232228"/>
              <a:ext cx="319314" cy="1973943"/>
            </a:xfrm>
            <a:prstGeom prst="rect">
              <a:avLst/>
            </a:prstGeom>
            <a:solidFill>
              <a:srgbClr val="CFCF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52">
            <a:extLst>
              <a:ext uri="{FF2B5EF4-FFF2-40B4-BE49-F238E27FC236}">
                <a16:creationId xmlns="" xmlns:a16="http://schemas.microsoft.com/office/drawing/2014/main" id="{AFDB5DC4-EA2E-4F67-B6B4-6DF652B37594}"/>
              </a:ext>
            </a:extLst>
          </p:cNvPr>
          <p:cNvGrpSpPr/>
          <p:nvPr/>
        </p:nvGrpSpPr>
        <p:grpSpPr>
          <a:xfrm>
            <a:off x="3115899" y="3501932"/>
            <a:ext cx="478972" cy="1793672"/>
            <a:chOff x="3236452" y="2351311"/>
            <a:chExt cx="478972" cy="2119085"/>
          </a:xfrm>
        </p:grpSpPr>
        <p:sp>
          <p:nvSpPr>
            <p:cNvPr id="44" name="Oval 17">
              <a:extLst>
                <a:ext uri="{FF2B5EF4-FFF2-40B4-BE49-F238E27FC236}">
                  <a16:creationId xmlns="" xmlns:a16="http://schemas.microsoft.com/office/drawing/2014/main" id="{010EF1A4-2B1D-4547-8184-35650811613B}"/>
                </a:ext>
              </a:extLst>
            </p:cNvPr>
            <p:cNvSpPr/>
            <p:nvPr/>
          </p:nvSpPr>
          <p:spPr>
            <a:xfrm>
              <a:off x="3396110" y="2351311"/>
              <a:ext cx="319314" cy="2119085"/>
            </a:xfrm>
            <a:prstGeom prst="ellipse">
              <a:avLst/>
            </a:prstGeom>
            <a:solidFill>
              <a:schemeClr val="tx1">
                <a:alpha val="26000"/>
              </a:schemeClr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18">
              <a:extLst>
                <a:ext uri="{FF2B5EF4-FFF2-40B4-BE49-F238E27FC236}">
                  <a16:creationId xmlns="" xmlns:a16="http://schemas.microsoft.com/office/drawing/2014/main" id="{3C21C694-83CA-479F-9D7A-79E035CA39BD}"/>
                </a:ext>
              </a:extLst>
            </p:cNvPr>
            <p:cNvSpPr/>
            <p:nvPr/>
          </p:nvSpPr>
          <p:spPr>
            <a:xfrm>
              <a:off x="3236452" y="2351311"/>
              <a:ext cx="319314" cy="1973943"/>
            </a:xfrm>
            <a:prstGeom prst="rect">
              <a:avLst/>
            </a:prstGeom>
            <a:solidFill>
              <a:srgbClr val="CFCF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0">
            <a:extLst>
              <a:ext uri="{FF2B5EF4-FFF2-40B4-BE49-F238E27FC236}">
                <a16:creationId xmlns="" xmlns:a16="http://schemas.microsoft.com/office/drawing/2014/main" id="{99362F69-3B42-4349-ADF6-1169CD49C1AC}"/>
              </a:ext>
            </a:extLst>
          </p:cNvPr>
          <p:cNvGrpSpPr/>
          <p:nvPr/>
        </p:nvGrpSpPr>
        <p:grpSpPr>
          <a:xfrm>
            <a:off x="8355555" y="3382364"/>
            <a:ext cx="478971" cy="1745709"/>
            <a:chOff x="8476108" y="2351311"/>
            <a:chExt cx="478971" cy="2119085"/>
          </a:xfrm>
        </p:grpSpPr>
        <p:sp>
          <p:nvSpPr>
            <p:cNvPr id="47" name="Oval 19">
              <a:extLst>
                <a:ext uri="{FF2B5EF4-FFF2-40B4-BE49-F238E27FC236}">
                  <a16:creationId xmlns="" xmlns:a16="http://schemas.microsoft.com/office/drawing/2014/main" id="{12E55062-1092-467E-81FC-775E42EB067C}"/>
                </a:ext>
              </a:extLst>
            </p:cNvPr>
            <p:cNvSpPr/>
            <p:nvPr/>
          </p:nvSpPr>
          <p:spPr>
            <a:xfrm>
              <a:off x="8476108" y="2351311"/>
              <a:ext cx="319314" cy="2119085"/>
            </a:xfrm>
            <a:prstGeom prst="ellipse">
              <a:avLst/>
            </a:prstGeom>
            <a:solidFill>
              <a:schemeClr val="tx1">
                <a:alpha val="26000"/>
              </a:schemeClr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20">
              <a:extLst>
                <a:ext uri="{FF2B5EF4-FFF2-40B4-BE49-F238E27FC236}">
                  <a16:creationId xmlns="" xmlns:a16="http://schemas.microsoft.com/office/drawing/2014/main" id="{10D1AE50-7B30-453D-9684-4F79B9AAF2A2}"/>
                </a:ext>
              </a:extLst>
            </p:cNvPr>
            <p:cNvSpPr/>
            <p:nvPr/>
          </p:nvSpPr>
          <p:spPr>
            <a:xfrm>
              <a:off x="8635765" y="2496453"/>
              <a:ext cx="319314" cy="1973943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51">
            <a:extLst>
              <a:ext uri="{FF2B5EF4-FFF2-40B4-BE49-F238E27FC236}">
                <a16:creationId xmlns="" xmlns:a16="http://schemas.microsoft.com/office/drawing/2014/main" id="{D0818530-5CC5-4A5A-9DAD-CB4F9A661697}"/>
              </a:ext>
            </a:extLst>
          </p:cNvPr>
          <p:cNvGrpSpPr/>
          <p:nvPr/>
        </p:nvGrpSpPr>
        <p:grpSpPr>
          <a:xfrm>
            <a:off x="8355789" y="1707282"/>
            <a:ext cx="478971" cy="1600265"/>
            <a:chOff x="8476342" y="232228"/>
            <a:chExt cx="478971" cy="2119085"/>
          </a:xfrm>
        </p:grpSpPr>
        <p:sp>
          <p:nvSpPr>
            <p:cNvPr id="50" name="Oval 10">
              <a:extLst>
                <a:ext uri="{FF2B5EF4-FFF2-40B4-BE49-F238E27FC236}">
                  <a16:creationId xmlns="" xmlns:a16="http://schemas.microsoft.com/office/drawing/2014/main" id="{1255D016-46FE-44CE-BB85-A8C330AE114E}"/>
                </a:ext>
              </a:extLst>
            </p:cNvPr>
            <p:cNvSpPr/>
            <p:nvPr/>
          </p:nvSpPr>
          <p:spPr>
            <a:xfrm>
              <a:off x="8476342" y="232228"/>
              <a:ext cx="319314" cy="2119085"/>
            </a:xfrm>
            <a:prstGeom prst="ellipse">
              <a:avLst/>
            </a:prstGeom>
            <a:solidFill>
              <a:schemeClr val="tx1">
                <a:alpha val="26000"/>
              </a:schemeClr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11">
              <a:extLst>
                <a:ext uri="{FF2B5EF4-FFF2-40B4-BE49-F238E27FC236}">
                  <a16:creationId xmlns="" xmlns:a16="http://schemas.microsoft.com/office/drawing/2014/main" id="{CBCFFE43-5B85-4AC5-8A5E-C18BB7A175A3}"/>
                </a:ext>
              </a:extLst>
            </p:cNvPr>
            <p:cNvSpPr/>
            <p:nvPr/>
          </p:nvSpPr>
          <p:spPr>
            <a:xfrm>
              <a:off x="8635999" y="377370"/>
              <a:ext cx="319314" cy="1973943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85">
            <a:extLst>
              <a:ext uri="{FF2B5EF4-FFF2-40B4-BE49-F238E27FC236}">
                <a16:creationId xmlns="" xmlns:a16="http://schemas.microsoft.com/office/drawing/2014/main" id="{B1FB5BF1-24E5-4339-9152-844FA5BECE25}"/>
              </a:ext>
            </a:extLst>
          </p:cNvPr>
          <p:cNvGrpSpPr/>
          <p:nvPr/>
        </p:nvGrpSpPr>
        <p:grpSpPr>
          <a:xfrm>
            <a:off x="2202032" y="279268"/>
            <a:ext cx="7475367" cy="693204"/>
            <a:chOff x="676027" y="3890007"/>
            <a:chExt cx="7475367" cy="693204"/>
          </a:xfrm>
        </p:grpSpPr>
        <p:sp>
          <p:nvSpPr>
            <p:cNvPr id="39" name="Rectangle 40">
              <a:extLst>
                <a:ext uri="{FF2B5EF4-FFF2-40B4-BE49-F238E27FC236}">
                  <a16:creationId xmlns="" xmlns:a16="http://schemas.microsoft.com/office/drawing/2014/main" id="{FBC1A429-7844-4121-AAC3-9BB8D4BFA20C}"/>
                </a:ext>
              </a:extLst>
            </p:cNvPr>
            <p:cNvSpPr/>
            <p:nvPr/>
          </p:nvSpPr>
          <p:spPr>
            <a:xfrm flipH="1">
              <a:off x="951703" y="3907571"/>
              <a:ext cx="7199691" cy="67564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0" name="Group 54">
              <a:extLst>
                <a:ext uri="{FF2B5EF4-FFF2-40B4-BE49-F238E27FC236}">
                  <a16:creationId xmlns="" xmlns:a16="http://schemas.microsoft.com/office/drawing/2014/main" id="{B3B5D88D-AB1F-4A72-A1DB-AC948698DBA5}"/>
                </a:ext>
              </a:extLst>
            </p:cNvPr>
            <p:cNvGrpSpPr/>
            <p:nvPr/>
          </p:nvGrpSpPr>
          <p:grpSpPr>
            <a:xfrm>
              <a:off x="676027" y="3890007"/>
              <a:ext cx="537103" cy="534197"/>
              <a:chOff x="11049987" y="1270856"/>
              <a:chExt cx="537103" cy="534197"/>
            </a:xfrm>
          </p:grpSpPr>
          <p:sp>
            <p:nvSpPr>
              <p:cNvPr id="54" name="Teardrop 55">
                <a:extLst>
                  <a:ext uri="{FF2B5EF4-FFF2-40B4-BE49-F238E27FC236}">
                    <a16:creationId xmlns="" xmlns:a16="http://schemas.microsoft.com/office/drawing/2014/main" id="{707C3E0D-9741-4146-B8A7-5F2364A27CC4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6">
                <a:extLst>
                  <a:ext uri="{FF2B5EF4-FFF2-40B4-BE49-F238E27FC236}">
                    <a16:creationId xmlns="" xmlns:a16="http://schemas.microsoft.com/office/drawing/2014/main" id="{B5B5AB39-D481-4AF7-A28E-DAEF9CD8BA04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3" name="TextBox 76">
              <a:extLst>
                <a:ext uri="{FF2B5EF4-FFF2-40B4-BE49-F238E27FC236}">
                  <a16:creationId xmlns="" xmlns:a16="http://schemas.microsoft.com/office/drawing/2014/main" id="{506BF21A-E698-409F-A354-C3FE858D1177}"/>
                </a:ext>
              </a:extLst>
            </p:cNvPr>
            <p:cNvSpPr txBox="1"/>
            <p:nvPr/>
          </p:nvSpPr>
          <p:spPr>
            <a:xfrm>
              <a:off x="1107980" y="4009200"/>
              <a:ext cx="70434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دِينُنَا الإِسلامِيُّ يَحُثُّنَا عَلَى النَّظَافَةِ، وَيَتَجَلَّى ذَلِكَ فِي مَظَاهِرَ عَدِيدَةٍ مِنْهَا: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42991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7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2" presetID="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5" presetID="2" presetClass="entr" presetSubtype="8" fill="hold" nodeType="afterEffect" p14:presetBounceEnd="3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2000">
                                          <p:cBhvr additive="base">
                                            <p:cTn id="17" dur="10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2000">
                                          <p:cBhvr additive="base">
                                            <p:cTn id="18" dur="10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10" presetClass="entr" presetSubtype="0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1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" presetID="1" presetClass="entr" presetSubtype="0" fill="hold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4" presetID="10" presetClass="entr" presetSubtype="0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6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1750"/>
                                </p:stCondLst>
                                <p:childTnLst>
                                  <p:par>
                                    <p:cTn id="28" presetID="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1750"/>
                                </p:stCondLst>
                                <p:childTnLst>
                                  <p:par>
                                    <p:cTn id="31" presetID="2" presetClass="entr" presetSubtype="8" fill="hold" nodeType="afterEffect" p14:presetBounceEnd="3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2000">
                                          <p:cBhvr additive="base">
                                            <p:cTn id="33" dur="10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2000">
                                          <p:cBhvr additive="base">
                                            <p:cTn id="34" dur="10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5" presetID="1" presetClass="entr" presetSubtype="0" fill="hold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37" presetID="10" presetClass="entr" presetSubtype="0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9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0" presetID="10" presetClass="entr" presetSubtype="0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9" grpId="0" animBg="1"/>
          <p:bldP spid="20" grpId="0" animBg="1"/>
          <p:bldP spid="28" grpId="0" animBg="1"/>
          <p:bldP spid="29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7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2" presetID="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5" presetID="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10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10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10" presetClass="entr" presetSubtype="0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1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" presetID="1" presetClass="entr" presetSubtype="0" fill="hold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4" presetID="10" presetClass="entr" presetSubtype="0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6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1750"/>
                                </p:stCondLst>
                                <p:childTnLst>
                                  <p:par>
                                    <p:cTn id="28" presetID="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1750"/>
                                </p:stCondLst>
                                <p:childTnLst>
                                  <p:par>
                                    <p:cTn id="31" presetID="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3" dur="10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4" dur="10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5" presetID="1" presetClass="entr" presetSubtype="0" fill="hold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37" presetID="10" presetClass="entr" presetSubtype="0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9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0" presetID="10" presetClass="entr" presetSubtype="0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9" grpId="0" animBg="1"/>
          <p:bldP spid="20" grpId="0" animBg="1"/>
          <p:bldP spid="28" grpId="0" animBg="1"/>
          <p:bldP spid="29" grpId="0" animBg="1"/>
        </p:bldLst>
      </p:timing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Oval 122">
            <a:extLst>
              <a:ext uri="{FF2B5EF4-FFF2-40B4-BE49-F238E27FC236}">
                <a16:creationId xmlns:a16="http://schemas.microsoft.com/office/drawing/2014/main" xmlns="" id="{8C8F9E2C-CEDB-4E13-8883-B6D5A986CF28}"/>
              </a:ext>
            </a:extLst>
          </p:cNvPr>
          <p:cNvSpPr/>
          <p:nvPr/>
        </p:nvSpPr>
        <p:spPr>
          <a:xfrm>
            <a:off x="9837872" y="3696261"/>
            <a:ext cx="2084771" cy="3099229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: Shape 109">
            <a:extLst>
              <a:ext uri="{FF2B5EF4-FFF2-40B4-BE49-F238E27FC236}">
                <a16:creationId xmlns:a16="http://schemas.microsoft.com/office/drawing/2014/main" xmlns="" id="{FEDB2E88-2286-4E43-8847-6EDD80A1E625}"/>
              </a:ext>
            </a:extLst>
          </p:cNvPr>
          <p:cNvSpPr/>
          <p:nvPr/>
        </p:nvSpPr>
        <p:spPr>
          <a:xfrm rot="8037153">
            <a:off x="9264248" y="750601"/>
            <a:ext cx="3016323" cy="3362074"/>
          </a:xfrm>
          <a:custGeom>
            <a:avLst/>
            <a:gdLst>
              <a:gd name="connsiteX0" fmla="*/ 479118 w 3007111"/>
              <a:gd name="connsiteY0" fmla="*/ 3100942 h 3210454"/>
              <a:gd name="connsiteX1" fmla="*/ 529597 w 3007111"/>
              <a:gd name="connsiteY1" fmla="*/ 2842397 h 3210454"/>
              <a:gd name="connsiteX2" fmla="*/ 192497 w 3007111"/>
              <a:gd name="connsiteY2" fmla="*/ 2776582 h 3210454"/>
              <a:gd name="connsiteX3" fmla="*/ 246712 w 3007111"/>
              <a:gd name="connsiteY3" fmla="*/ 2498901 h 3210454"/>
              <a:gd name="connsiteX4" fmla="*/ 0 w 3007111"/>
              <a:gd name="connsiteY4" fmla="*/ 2450733 h 3210454"/>
              <a:gd name="connsiteX5" fmla="*/ 69834 w 3007111"/>
              <a:gd name="connsiteY5" fmla="*/ 2093048 h 3210454"/>
              <a:gd name="connsiteX6" fmla="*/ 304470 w 3007111"/>
              <a:gd name="connsiteY6" fmla="*/ 2138859 h 3210454"/>
              <a:gd name="connsiteX7" fmla="*/ 380179 w 3007111"/>
              <a:gd name="connsiteY7" fmla="*/ 1751081 h 3210454"/>
              <a:gd name="connsiteX8" fmla="*/ 645309 w 3007111"/>
              <a:gd name="connsiteY8" fmla="*/ 1802845 h 3210454"/>
              <a:gd name="connsiteX9" fmla="*/ 721793 w 3007111"/>
              <a:gd name="connsiteY9" fmla="*/ 1411097 h 3210454"/>
              <a:gd name="connsiteX10" fmla="*/ 986923 w 3007111"/>
              <a:gd name="connsiteY10" fmla="*/ 1462861 h 3210454"/>
              <a:gd name="connsiteX11" fmla="*/ 1063407 w 3007111"/>
              <a:gd name="connsiteY11" fmla="*/ 1071114 h 3210454"/>
              <a:gd name="connsiteX12" fmla="*/ 1328537 w 3007111"/>
              <a:gd name="connsiteY12" fmla="*/ 1122878 h 3210454"/>
              <a:gd name="connsiteX13" fmla="*/ 1397147 w 3007111"/>
              <a:gd name="connsiteY13" fmla="*/ 771464 h 3210454"/>
              <a:gd name="connsiteX14" fmla="*/ 1463202 w 3007111"/>
              <a:gd name="connsiteY14" fmla="*/ 784360 h 3210454"/>
              <a:gd name="connsiteX15" fmla="*/ 1467543 w 3007111"/>
              <a:gd name="connsiteY15" fmla="*/ 626746 h 3210454"/>
              <a:gd name="connsiteX16" fmla="*/ 2336791 w 3007111"/>
              <a:gd name="connsiteY16" fmla="*/ 650689 h 3210454"/>
              <a:gd name="connsiteX17" fmla="*/ 1963146 w 3007111"/>
              <a:gd name="connsiteY17" fmla="*/ 199263 h 3210454"/>
              <a:gd name="connsiteX18" fmla="*/ 2197281 w 3007111"/>
              <a:gd name="connsiteY18" fmla="*/ 5469 h 3210454"/>
              <a:gd name="connsiteX19" fmla="*/ 2197281 w 3007111"/>
              <a:gd name="connsiteY19" fmla="*/ 1439 h 3210454"/>
              <a:gd name="connsiteX20" fmla="*/ 2202151 w 3007111"/>
              <a:gd name="connsiteY20" fmla="*/ 1439 h 3210454"/>
              <a:gd name="connsiteX21" fmla="*/ 2203889 w 3007111"/>
              <a:gd name="connsiteY21" fmla="*/ 0 h 3210454"/>
              <a:gd name="connsiteX22" fmla="*/ 2205079 w 3007111"/>
              <a:gd name="connsiteY22" fmla="*/ 1439 h 3210454"/>
              <a:gd name="connsiteX23" fmla="*/ 3007111 w 3007111"/>
              <a:gd name="connsiteY23" fmla="*/ 1439 h 3210454"/>
              <a:gd name="connsiteX24" fmla="*/ 3007111 w 3007111"/>
              <a:gd name="connsiteY24" fmla="*/ 266529 h 3210454"/>
              <a:gd name="connsiteX25" fmla="*/ 2424494 w 3007111"/>
              <a:gd name="connsiteY25" fmla="*/ 266529 h 3210454"/>
              <a:gd name="connsiteX26" fmla="*/ 2751927 w 3007111"/>
              <a:gd name="connsiteY26" fmla="*/ 662123 h 3210454"/>
              <a:gd name="connsiteX27" fmla="*/ 2754699 w 3007111"/>
              <a:gd name="connsiteY27" fmla="*/ 662199 h 3210454"/>
              <a:gd name="connsiteX28" fmla="*/ 2754611 w 3007111"/>
              <a:gd name="connsiteY28" fmla="*/ 665367 h 3210454"/>
              <a:gd name="connsiteX29" fmla="*/ 2755763 w 3007111"/>
              <a:gd name="connsiteY29" fmla="*/ 666757 h 3210454"/>
              <a:gd name="connsiteX30" fmla="*/ 2754545 w 3007111"/>
              <a:gd name="connsiteY30" fmla="*/ 667765 h 3210454"/>
              <a:gd name="connsiteX31" fmla="*/ 2746824 w 3007111"/>
              <a:gd name="connsiteY31" fmla="*/ 948072 h 3210454"/>
              <a:gd name="connsiteX32" fmla="*/ 2228607 w 3007111"/>
              <a:gd name="connsiteY32" fmla="*/ 933798 h 3210454"/>
              <a:gd name="connsiteX33" fmla="*/ 2871273 w 3007111"/>
              <a:gd name="connsiteY33" fmla="*/ 1059272 h 3210454"/>
              <a:gd name="connsiteX34" fmla="*/ 2799028 w 3007111"/>
              <a:gd name="connsiteY34" fmla="*/ 1429303 h 3210454"/>
              <a:gd name="connsiteX35" fmla="*/ 2533898 w 3007111"/>
              <a:gd name="connsiteY35" fmla="*/ 1377539 h 3210454"/>
              <a:gd name="connsiteX36" fmla="*/ 2457414 w 3007111"/>
              <a:gd name="connsiteY36" fmla="*/ 1769287 h 3210454"/>
              <a:gd name="connsiteX37" fmla="*/ 2192284 w 3007111"/>
              <a:gd name="connsiteY37" fmla="*/ 1717523 h 3210454"/>
              <a:gd name="connsiteX38" fmla="*/ 2115800 w 3007111"/>
              <a:gd name="connsiteY38" fmla="*/ 2109271 h 3210454"/>
              <a:gd name="connsiteX39" fmla="*/ 1850670 w 3007111"/>
              <a:gd name="connsiteY39" fmla="*/ 2057507 h 3210454"/>
              <a:gd name="connsiteX40" fmla="*/ 1774186 w 3007111"/>
              <a:gd name="connsiteY40" fmla="*/ 2449255 h 3210454"/>
              <a:gd name="connsiteX41" fmla="*/ 1539551 w 3007111"/>
              <a:gd name="connsiteY41" fmla="*/ 2403444 h 3210454"/>
              <a:gd name="connsiteX42" fmla="*/ 1474126 w 3007111"/>
              <a:gd name="connsiteY42" fmla="*/ 2738541 h 3210454"/>
              <a:gd name="connsiteX43" fmla="*/ 1325757 w 3007111"/>
              <a:gd name="connsiteY43" fmla="*/ 2709573 h 3210454"/>
              <a:gd name="connsiteX44" fmla="*/ 1271542 w 3007111"/>
              <a:gd name="connsiteY44" fmla="*/ 2987254 h 3210454"/>
              <a:gd name="connsiteX45" fmla="*/ 1090506 w 3007111"/>
              <a:gd name="connsiteY45" fmla="*/ 2951909 h 3210454"/>
              <a:gd name="connsiteX46" fmla="*/ 1040028 w 3007111"/>
              <a:gd name="connsiteY46" fmla="*/ 3210454 h 321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007111" h="3210454">
                <a:moveTo>
                  <a:pt x="479118" y="3100942"/>
                </a:moveTo>
                <a:lnTo>
                  <a:pt x="529597" y="2842397"/>
                </a:lnTo>
                <a:lnTo>
                  <a:pt x="192497" y="2776582"/>
                </a:lnTo>
                <a:lnTo>
                  <a:pt x="246712" y="2498901"/>
                </a:lnTo>
                <a:lnTo>
                  <a:pt x="0" y="2450733"/>
                </a:lnTo>
                <a:lnTo>
                  <a:pt x="69834" y="2093048"/>
                </a:lnTo>
                <a:lnTo>
                  <a:pt x="304470" y="2138859"/>
                </a:lnTo>
                <a:lnTo>
                  <a:pt x="380179" y="1751081"/>
                </a:lnTo>
                <a:lnTo>
                  <a:pt x="645309" y="1802845"/>
                </a:lnTo>
                <a:lnTo>
                  <a:pt x="721793" y="1411097"/>
                </a:lnTo>
                <a:lnTo>
                  <a:pt x="986923" y="1462861"/>
                </a:lnTo>
                <a:lnTo>
                  <a:pt x="1063407" y="1071114"/>
                </a:lnTo>
                <a:lnTo>
                  <a:pt x="1328537" y="1122878"/>
                </a:lnTo>
                <a:lnTo>
                  <a:pt x="1397147" y="771464"/>
                </a:lnTo>
                <a:lnTo>
                  <a:pt x="1463202" y="784360"/>
                </a:lnTo>
                <a:lnTo>
                  <a:pt x="1467543" y="626746"/>
                </a:lnTo>
                <a:lnTo>
                  <a:pt x="2336791" y="650689"/>
                </a:lnTo>
                <a:lnTo>
                  <a:pt x="1963146" y="199263"/>
                </a:lnTo>
                <a:lnTo>
                  <a:pt x="2197281" y="5469"/>
                </a:lnTo>
                <a:lnTo>
                  <a:pt x="2197281" y="1439"/>
                </a:lnTo>
                <a:lnTo>
                  <a:pt x="2202151" y="1439"/>
                </a:lnTo>
                <a:lnTo>
                  <a:pt x="2203889" y="0"/>
                </a:lnTo>
                <a:lnTo>
                  <a:pt x="2205079" y="1439"/>
                </a:lnTo>
                <a:lnTo>
                  <a:pt x="3007111" y="1439"/>
                </a:lnTo>
                <a:lnTo>
                  <a:pt x="3007111" y="266529"/>
                </a:lnTo>
                <a:lnTo>
                  <a:pt x="2424494" y="266529"/>
                </a:lnTo>
                <a:lnTo>
                  <a:pt x="2751927" y="662123"/>
                </a:lnTo>
                <a:lnTo>
                  <a:pt x="2754699" y="662199"/>
                </a:lnTo>
                <a:lnTo>
                  <a:pt x="2754611" y="665367"/>
                </a:lnTo>
                <a:lnTo>
                  <a:pt x="2755763" y="666757"/>
                </a:lnTo>
                <a:lnTo>
                  <a:pt x="2754545" y="667765"/>
                </a:lnTo>
                <a:lnTo>
                  <a:pt x="2746824" y="948072"/>
                </a:lnTo>
                <a:lnTo>
                  <a:pt x="2228607" y="933798"/>
                </a:lnTo>
                <a:lnTo>
                  <a:pt x="2871273" y="1059272"/>
                </a:lnTo>
                <a:lnTo>
                  <a:pt x="2799028" y="1429303"/>
                </a:lnTo>
                <a:lnTo>
                  <a:pt x="2533898" y="1377539"/>
                </a:lnTo>
                <a:lnTo>
                  <a:pt x="2457414" y="1769287"/>
                </a:lnTo>
                <a:lnTo>
                  <a:pt x="2192284" y="1717523"/>
                </a:lnTo>
                <a:lnTo>
                  <a:pt x="2115800" y="2109271"/>
                </a:lnTo>
                <a:lnTo>
                  <a:pt x="1850670" y="2057507"/>
                </a:lnTo>
                <a:lnTo>
                  <a:pt x="1774186" y="2449255"/>
                </a:lnTo>
                <a:lnTo>
                  <a:pt x="1539551" y="2403444"/>
                </a:lnTo>
                <a:lnTo>
                  <a:pt x="1474126" y="2738541"/>
                </a:lnTo>
                <a:lnTo>
                  <a:pt x="1325757" y="2709573"/>
                </a:lnTo>
                <a:lnTo>
                  <a:pt x="1271542" y="2987254"/>
                </a:lnTo>
                <a:lnTo>
                  <a:pt x="1090506" y="2951909"/>
                </a:lnTo>
                <a:lnTo>
                  <a:pt x="1040028" y="3210454"/>
                </a:lnTo>
                <a:close/>
              </a:path>
            </a:pathLst>
          </a:custGeom>
          <a:solidFill>
            <a:srgbClr val="65C7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1" name="Freeform: Shape 110">
            <a:extLst>
              <a:ext uri="{FF2B5EF4-FFF2-40B4-BE49-F238E27FC236}">
                <a16:creationId xmlns:a16="http://schemas.microsoft.com/office/drawing/2014/main" xmlns="" id="{3579DB3D-8265-4806-8B0F-6D64218EBCEC}"/>
              </a:ext>
            </a:extLst>
          </p:cNvPr>
          <p:cNvSpPr/>
          <p:nvPr/>
        </p:nvSpPr>
        <p:spPr>
          <a:xfrm>
            <a:off x="10421179" y="4679806"/>
            <a:ext cx="1104027" cy="623206"/>
          </a:xfrm>
          <a:custGeom>
            <a:avLst/>
            <a:gdLst>
              <a:gd name="connsiteX0" fmla="*/ 410168 w 1114511"/>
              <a:gd name="connsiteY0" fmla="*/ 0 h 656823"/>
              <a:gd name="connsiteX1" fmla="*/ 706577 w 1114511"/>
              <a:gd name="connsiteY1" fmla="*/ 0 h 656823"/>
              <a:gd name="connsiteX2" fmla="*/ 710924 w 1114511"/>
              <a:gd name="connsiteY2" fmla="*/ 43123 h 656823"/>
              <a:gd name="connsiteX3" fmla="*/ 983535 w 1114511"/>
              <a:gd name="connsiteY3" fmla="*/ 548758 h 656823"/>
              <a:gd name="connsiteX4" fmla="*/ 1114511 w 1114511"/>
              <a:gd name="connsiteY4" fmla="*/ 656823 h 656823"/>
              <a:gd name="connsiteX5" fmla="*/ 0 w 1114511"/>
              <a:gd name="connsiteY5" fmla="*/ 656823 h 656823"/>
              <a:gd name="connsiteX6" fmla="*/ 130976 w 1114511"/>
              <a:gd name="connsiteY6" fmla="*/ 548758 h 656823"/>
              <a:gd name="connsiteX7" fmla="*/ 403586 w 1114511"/>
              <a:gd name="connsiteY7" fmla="*/ 43123 h 65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4511" h="656823">
                <a:moveTo>
                  <a:pt x="410168" y="0"/>
                </a:moveTo>
                <a:lnTo>
                  <a:pt x="706577" y="0"/>
                </a:lnTo>
                <a:lnTo>
                  <a:pt x="710924" y="43123"/>
                </a:lnTo>
                <a:cubicBezTo>
                  <a:pt x="750892" y="238441"/>
                  <a:pt x="847795" y="413018"/>
                  <a:pt x="983535" y="548758"/>
                </a:cubicBezTo>
                <a:lnTo>
                  <a:pt x="1114511" y="656823"/>
                </a:lnTo>
                <a:lnTo>
                  <a:pt x="0" y="656823"/>
                </a:lnTo>
                <a:lnTo>
                  <a:pt x="130976" y="548758"/>
                </a:lnTo>
                <a:cubicBezTo>
                  <a:pt x="266716" y="413018"/>
                  <a:pt x="363619" y="238441"/>
                  <a:pt x="403586" y="43123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xmlns="" id="{143465A6-1ACB-4CC6-9595-C36CA657744A}"/>
              </a:ext>
            </a:extLst>
          </p:cNvPr>
          <p:cNvSpPr/>
          <p:nvPr/>
        </p:nvSpPr>
        <p:spPr>
          <a:xfrm>
            <a:off x="10421192" y="5247875"/>
            <a:ext cx="1103941" cy="271124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xmlns="" id="{CF40DF49-1F58-4541-9FF6-91BCDBF54570}"/>
              </a:ext>
            </a:extLst>
          </p:cNvPr>
          <p:cNvSpPr/>
          <p:nvPr/>
        </p:nvSpPr>
        <p:spPr>
          <a:xfrm>
            <a:off x="10879949" y="4545328"/>
            <a:ext cx="294855" cy="152587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xmlns="" id="{90BF7ED5-5379-4AE2-ACF1-84A557328275}"/>
              </a:ext>
            </a:extLst>
          </p:cNvPr>
          <p:cNvSpPr/>
          <p:nvPr/>
        </p:nvSpPr>
        <p:spPr>
          <a:xfrm>
            <a:off x="10912282" y="4237601"/>
            <a:ext cx="235885" cy="337647"/>
          </a:xfrm>
          <a:custGeom>
            <a:avLst/>
            <a:gdLst>
              <a:gd name="connsiteX0" fmla="*/ 238125 w 238125"/>
              <a:gd name="connsiteY0" fmla="*/ 0 h 355861"/>
              <a:gd name="connsiteX1" fmla="*/ 238125 w 238125"/>
              <a:gd name="connsiteY1" fmla="*/ 355861 h 355861"/>
              <a:gd name="connsiteX2" fmla="*/ 0 w 238125"/>
              <a:gd name="connsiteY2" fmla="*/ 355861 h 355861"/>
              <a:gd name="connsiteX3" fmla="*/ 0 w 238125"/>
              <a:gd name="connsiteY3" fmla="*/ 98707 h 35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125" h="355861">
                <a:moveTo>
                  <a:pt x="238125" y="0"/>
                </a:moveTo>
                <a:lnTo>
                  <a:pt x="238125" y="355861"/>
                </a:lnTo>
                <a:lnTo>
                  <a:pt x="0" y="355861"/>
                </a:lnTo>
                <a:lnTo>
                  <a:pt x="0" y="98707"/>
                </a:lnTo>
                <a:close/>
              </a:path>
            </a:pathLst>
          </a:custGeom>
          <a:solidFill>
            <a:srgbClr val="35A2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xmlns="" id="{D5EED04B-B57A-4A2D-990F-82C7DDEF76B2}"/>
              </a:ext>
            </a:extLst>
          </p:cNvPr>
          <p:cNvSpPr/>
          <p:nvPr/>
        </p:nvSpPr>
        <p:spPr>
          <a:xfrm>
            <a:off x="10421118" y="5487055"/>
            <a:ext cx="1103941" cy="1079152"/>
          </a:xfrm>
          <a:prstGeom prst="rect">
            <a:avLst/>
          </a:prstGeom>
          <a:gradFill flip="none" rotWithShape="1">
            <a:gsLst>
              <a:gs pos="0">
                <a:srgbClr val="35A2AD"/>
              </a:gs>
              <a:gs pos="19000">
                <a:srgbClr val="65C7D0"/>
              </a:gs>
              <a:gs pos="83000">
                <a:srgbClr val="65C7D0"/>
              </a:gs>
              <a:gs pos="100000">
                <a:srgbClr val="35A2AD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xmlns="" id="{2CD37CFF-B73E-4F6A-91E2-AE4D7F74997A}"/>
              </a:ext>
            </a:extLst>
          </p:cNvPr>
          <p:cNvSpPr txBox="1"/>
          <p:nvPr/>
        </p:nvSpPr>
        <p:spPr>
          <a:xfrm>
            <a:off x="9924819" y="1108199"/>
            <a:ext cx="160175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pc="300" dirty="0" smtClean="0">
                <a:latin typeface="Bahnschrift SemiBold SemiConden" panose="020B0502040204020203" pitchFamily="34" charset="0"/>
                <a:ea typeface="Adobe Gothic Std B" panose="020B0800000000000000" pitchFamily="34" charset="-128"/>
              </a:rPr>
              <a:t>9</a:t>
            </a:r>
            <a:endParaRPr lang="en-US" sz="2000" spc="300" dirty="0">
              <a:latin typeface="Bahnschrift SemiBold SemiConden" panose="020B0502040204020203" pitchFamily="34" charset="0"/>
              <a:ea typeface="Adobe Gothic Std B" panose="020B0800000000000000" pitchFamily="34" charset="-128"/>
            </a:endParaRPr>
          </a:p>
          <a:p>
            <a:pPr algn="ctr"/>
            <a:endParaRPr lang="ar-SY" sz="2000" b="1" dirty="0" smtClean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  <a:p>
            <a:pPr algn="ctr"/>
            <a:r>
              <a:rPr lang="ar-SY" sz="2000" b="1" dirty="0">
                <a:latin typeface="Economica" panose="02000506040000020004" pitchFamily="2" charset="0"/>
                <a:ea typeface="Adobe Fan Heiti Std B" panose="020B0700000000000000" pitchFamily="34" charset="-128"/>
              </a:rPr>
              <a:t>النص الشعري</a:t>
            </a:r>
          </a:p>
          <a:p>
            <a:pPr algn="ctr"/>
            <a:endParaRPr lang="ar-SY" sz="2000" b="1" dirty="0" smtClean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  <a:p>
            <a:pPr algn="ctr"/>
            <a:r>
              <a:rPr lang="ar-SY" sz="2000" b="1" dirty="0">
                <a:latin typeface="Economica" panose="02000506040000020004" pitchFamily="2" charset="0"/>
                <a:ea typeface="Adobe Fan Heiti Std B" panose="020B0700000000000000" pitchFamily="34" charset="-128"/>
              </a:rPr>
              <a:t>لِمَ تأتِ الفراشةُ؟</a:t>
            </a:r>
          </a:p>
          <a:p>
            <a:pPr algn="ctr"/>
            <a:endParaRPr lang="ar-SY" sz="2000" b="1" dirty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</p:txBody>
      </p:sp>
      <p:grpSp>
        <p:nvGrpSpPr>
          <p:cNvPr id="51" name="Group 20">
            <a:extLst>
              <a:ext uri="{FF2B5EF4-FFF2-40B4-BE49-F238E27FC236}">
                <a16:creationId xmlns:a16="http://schemas.microsoft.com/office/drawing/2014/main" xmlns="" id="{9B6B2F28-C702-4430-89DC-EBD49659AA65}"/>
              </a:ext>
            </a:extLst>
          </p:cNvPr>
          <p:cNvGrpSpPr/>
          <p:nvPr/>
        </p:nvGrpSpPr>
        <p:grpSpPr>
          <a:xfrm>
            <a:off x="3296864" y="3823911"/>
            <a:ext cx="4565546" cy="1613576"/>
            <a:chOff x="3447142" y="1248229"/>
            <a:chExt cx="5297715" cy="1872343"/>
          </a:xfrm>
        </p:grpSpPr>
        <p:sp>
          <p:nvSpPr>
            <p:cNvPr id="52" name="Freeform: Shape 21">
              <a:extLst>
                <a:ext uri="{FF2B5EF4-FFF2-40B4-BE49-F238E27FC236}">
                  <a16:creationId xmlns:a16="http://schemas.microsoft.com/office/drawing/2014/main" xmlns="" id="{75471506-3714-4B3D-8754-F6D854BF2B2B}"/>
                </a:ext>
              </a:extLst>
            </p:cNvPr>
            <p:cNvSpPr/>
            <p:nvPr/>
          </p:nvSpPr>
          <p:spPr>
            <a:xfrm>
              <a:off x="3904342" y="2336800"/>
              <a:ext cx="4122057" cy="783772"/>
            </a:xfrm>
            <a:custGeom>
              <a:avLst/>
              <a:gdLst>
                <a:gd name="connsiteX0" fmla="*/ 0 w 4746172"/>
                <a:gd name="connsiteY0" fmla="*/ 0 h 2373087"/>
                <a:gd name="connsiteX1" fmla="*/ 4746172 w 4746172"/>
                <a:gd name="connsiteY1" fmla="*/ 0 h 2373087"/>
                <a:gd name="connsiteX2" fmla="*/ 4746172 w 4746172"/>
                <a:gd name="connsiteY2" fmla="*/ 1 h 2373087"/>
                <a:gd name="connsiteX3" fmla="*/ 2373086 w 4746172"/>
                <a:gd name="connsiteY3" fmla="*/ 2373087 h 2373087"/>
                <a:gd name="connsiteX4" fmla="*/ 0 w 4746172"/>
                <a:gd name="connsiteY4" fmla="*/ 1 h 2373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46172" h="2373087">
                  <a:moveTo>
                    <a:pt x="0" y="0"/>
                  </a:moveTo>
                  <a:lnTo>
                    <a:pt x="4746172" y="0"/>
                  </a:lnTo>
                  <a:lnTo>
                    <a:pt x="4746172" y="1"/>
                  </a:lnTo>
                  <a:cubicBezTo>
                    <a:pt x="4746172" y="1310620"/>
                    <a:pt x="3683705" y="2373087"/>
                    <a:pt x="2373086" y="2373087"/>
                  </a:cubicBezTo>
                  <a:cubicBezTo>
                    <a:pt x="1062467" y="2373087"/>
                    <a:pt x="0" y="131062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13000">
                  <a:schemeClr val="tx1">
                    <a:alpha val="60000"/>
                  </a:schemeClr>
                </a:gs>
                <a:gs pos="100000">
                  <a:srgbClr val="D7D8DC">
                    <a:alpha val="0"/>
                  </a:srgbClr>
                </a:gs>
              </a:gsLst>
              <a:lin ang="5400000" scaled="1"/>
              <a:tileRect/>
            </a:gra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22">
              <a:extLst>
                <a:ext uri="{FF2B5EF4-FFF2-40B4-BE49-F238E27FC236}">
                  <a16:creationId xmlns:a16="http://schemas.microsoft.com/office/drawing/2014/main" xmlns="" id="{DDFF88E6-0AD2-4CA9-BA4C-809055408130}"/>
                </a:ext>
              </a:extLst>
            </p:cNvPr>
            <p:cNvSpPr/>
            <p:nvPr/>
          </p:nvSpPr>
          <p:spPr>
            <a:xfrm>
              <a:off x="3447142" y="1248229"/>
              <a:ext cx="5297715" cy="1262742"/>
            </a:xfrm>
            <a:prstGeom prst="rect">
              <a:avLst/>
            </a:prstGeom>
            <a:gradFill flip="none" rotWithShape="1">
              <a:gsLst>
                <a:gs pos="10000">
                  <a:srgbClr val="D7D8DC"/>
                </a:gs>
                <a:gs pos="35000">
                  <a:srgbClr val="F3F3F3"/>
                </a:gs>
                <a:gs pos="64000">
                  <a:srgbClr val="F3F3F3"/>
                </a:gs>
                <a:gs pos="96000">
                  <a:srgbClr val="D7D8DC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23">
              <a:extLst>
                <a:ext uri="{FF2B5EF4-FFF2-40B4-BE49-F238E27FC236}">
                  <a16:creationId xmlns:a16="http://schemas.microsoft.com/office/drawing/2014/main" xmlns="" id="{DF8F237E-DAED-4EF3-BDC8-C729775B3010}"/>
                </a:ext>
              </a:extLst>
            </p:cNvPr>
            <p:cNvSpPr/>
            <p:nvPr/>
          </p:nvSpPr>
          <p:spPr>
            <a:xfrm>
              <a:off x="3530599" y="1494970"/>
              <a:ext cx="747485" cy="747485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ffectLst>
              <a:innerShdw blurRad="266700" dist="762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extBox 24">
              <a:extLst>
                <a:ext uri="{FF2B5EF4-FFF2-40B4-BE49-F238E27FC236}">
                  <a16:creationId xmlns:a16="http://schemas.microsoft.com/office/drawing/2014/main" xmlns="" id="{EDCC401E-E9FC-4F0B-822E-17ED8DC0A2CF}"/>
                </a:ext>
              </a:extLst>
            </p:cNvPr>
            <p:cNvSpPr txBox="1"/>
            <p:nvPr/>
          </p:nvSpPr>
          <p:spPr>
            <a:xfrm>
              <a:off x="3530599" y="1607102"/>
              <a:ext cx="747485" cy="6071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chemeClr val="bg1"/>
                  </a:solidFill>
                </a:rPr>
                <a:t>3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56" name="TextBox 25">
              <a:extLst>
                <a:ext uri="{FF2B5EF4-FFF2-40B4-BE49-F238E27FC236}">
                  <a16:creationId xmlns:a16="http://schemas.microsoft.com/office/drawing/2014/main" xmlns="" id="{263BB9E6-5F88-42FA-87F7-2892E43D010E}"/>
                </a:ext>
              </a:extLst>
            </p:cNvPr>
            <p:cNvSpPr txBox="1"/>
            <p:nvPr/>
          </p:nvSpPr>
          <p:spPr>
            <a:xfrm>
              <a:off x="4793532" y="1379304"/>
              <a:ext cx="2343674" cy="5357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 smtClean="0">
                  <a:solidFill>
                    <a:srgbClr val="FF9900"/>
                  </a:solidFill>
                  <a:latin typeface="Oswald" panose="02000503000000000000" pitchFamily="2" charset="0"/>
                </a:rPr>
                <a:t>حَاسةُ </a:t>
              </a:r>
              <a:r>
                <a:rPr lang="ar-SY" sz="2400" b="1" dirty="0">
                  <a:solidFill>
                    <a:srgbClr val="FF9900"/>
                  </a:solidFill>
                  <a:latin typeface="Oswald" panose="02000503000000000000" pitchFamily="2" charset="0"/>
                </a:rPr>
                <a:t>التَّذَوُّقِ</a:t>
              </a:r>
              <a:endParaRPr lang="en-US" sz="2400" b="1" dirty="0">
                <a:solidFill>
                  <a:srgbClr val="FF9900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57" name="TextBox 26">
              <a:extLst>
                <a:ext uri="{FF2B5EF4-FFF2-40B4-BE49-F238E27FC236}">
                  <a16:creationId xmlns:a16="http://schemas.microsoft.com/office/drawing/2014/main" xmlns="" id="{8F410EE0-A1CE-49BB-8D8D-3E6B1AD64D73}"/>
                </a:ext>
              </a:extLst>
            </p:cNvPr>
            <p:cNvSpPr txBox="1"/>
            <p:nvPr/>
          </p:nvSpPr>
          <p:spPr>
            <a:xfrm>
              <a:off x="4913084" y="1818782"/>
              <a:ext cx="2710496" cy="5357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 smtClean="0"/>
                <a:t>طعمه لي مثل حنظل</a:t>
              </a:r>
              <a:endParaRPr lang="en-US" sz="2400" b="1" dirty="0"/>
            </a:p>
          </p:txBody>
        </p:sp>
      </p:grpSp>
      <p:grpSp>
        <p:nvGrpSpPr>
          <p:cNvPr id="58" name="Group 1">
            <a:extLst>
              <a:ext uri="{FF2B5EF4-FFF2-40B4-BE49-F238E27FC236}">
                <a16:creationId xmlns:a16="http://schemas.microsoft.com/office/drawing/2014/main" xmlns="" id="{A7289489-C1C6-473A-8D08-62CDB13BCBA5}"/>
              </a:ext>
            </a:extLst>
          </p:cNvPr>
          <p:cNvGrpSpPr/>
          <p:nvPr/>
        </p:nvGrpSpPr>
        <p:grpSpPr>
          <a:xfrm>
            <a:off x="829028" y="2561169"/>
            <a:ext cx="4258916" cy="1505206"/>
            <a:chOff x="3447142" y="1248229"/>
            <a:chExt cx="5297715" cy="1872343"/>
          </a:xfrm>
        </p:grpSpPr>
        <p:sp>
          <p:nvSpPr>
            <p:cNvPr id="59" name="Freeform: Shape 7">
              <a:extLst>
                <a:ext uri="{FF2B5EF4-FFF2-40B4-BE49-F238E27FC236}">
                  <a16:creationId xmlns:a16="http://schemas.microsoft.com/office/drawing/2014/main" xmlns="" id="{4FFEBD75-CB09-4FFB-AE4F-9C354554489F}"/>
                </a:ext>
              </a:extLst>
            </p:cNvPr>
            <p:cNvSpPr/>
            <p:nvPr/>
          </p:nvSpPr>
          <p:spPr>
            <a:xfrm>
              <a:off x="3904342" y="2336800"/>
              <a:ext cx="4122057" cy="783772"/>
            </a:xfrm>
            <a:custGeom>
              <a:avLst/>
              <a:gdLst>
                <a:gd name="connsiteX0" fmla="*/ 0 w 4746172"/>
                <a:gd name="connsiteY0" fmla="*/ 0 h 2373087"/>
                <a:gd name="connsiteX1" fmla="*/ 4746172 w 4746172"/>
                <a:gd name="connsiteY1" fmla="*/ 0 h 2373087"/>
                <a:gd name="connsiteX2" fmla="*/ 4746172 w 4746172"/>
                <a:gd name="connsiteY2" fmla="*/ 1 h 2373087"/>
                <a:gd name="connsiteX3" fmla="*/ 2373086 w 4746172"/>
                <a:gd name="connsiteY3" fmla="*/ 2373087 h 2373087"/>
                <a:gd name="connsiteX4" fmla="*/ 0 w 4746172"/>
                <a:gd name="connsiteY4" fmla="*/ 1 h 2373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46172" h="2373087">
                  <a:moveTo>
                    <a:pt x="0" y="0"/>
                  </a:moveTo>
                  <a:lnTo>
                    <a:pt x="4746172" y="0"/>
                  </a:lnTo>
                  <a:lnTo>
                    <a:pt x="4746172" y="1"/>
                  </a:lnTo>
                  <a:cubicBezTo>
                    <a:pt x="4746172" y="1310620"/>
                    <a:pt x="3683705" y="2373087"/>
                    <a:pt x="2373086" y="2373087"/>
                  </a:cubicBezTo>
                  <a:cubicBezTo>
                    <a:pt x="1062467" y="2373087"/>
                    <a:pt x="0" y="131062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13000">
                  <a:schemeClr val="tx1">
                    <a:alpha val="60000"/>
                  </a:schemeClr>
                </a:gs>
                <a:gs pos="100000">
                  <a:srgbClr val="D7D8DC">
                    <a:alpha val="0"/>
                  </a:srgbClr>
                </a:gs>
              </a:gsLst>
              <a:lin ang="5400000" scaled="1"/>
              <a:tileRect/>
            </a:gra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4">
              <a:extLst>
                <a:ext uri="{FF2B5EF4-FFF2-40B4-BE49-F238E27FC236}">
                  <a16:creationId xmlns:a16="http://schemas.microsoft.com/office/drawing/2014/main" xmlns="" id="{7449C522-E095-44D3-B485-A26748BB7D48}"/>
                </a:ext>
              </a:extLst>
            </p:cNvPr>
            <p:cNvSpPr/>
            <p:nvPr/>
          </p:nvSpPr>
          <p:spPr>
            <a:xfrm>
              <a:off x="3447142" y="1248229"/>
              <a:ext cx="5297715" cy="1262742"/>
            </a:xfrm>
            <a:prstGeom prst="rect">
              <a:avLst/>
            </a:prstGeom>
            <a:gradFill flip="none" rotWithShape="1">
              <a:gsLst>
                <a:gs pos="10000">
                  <a:srgbClr val="D7D8DC"/>
                </a:gs>
                <a:gs pos="35000">
                  <a:srgbClr val="F3F3F3"/>
                </a:gs>
                <a:gs pos="64000">
                  <a:srgbClr val="F3F3F3"/>
                </a:gs>
                <a:gs pos="96000">
                  <a:srgbClr val="D7D8DC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Oval 9">
              <a:extLst>
                <a:ext uri="{FF2B5EF4-FFF2-40B4-BE49-F238E27FC236}">
                  <a16:creationId xmlns:a16="http://schemas.microsoft.com/office/drawing/2014/main" xmlns="" id="{E177CB52-CA0F-43AB-AEB2-5719F38D00C3}"/>
                </a:ext>
              </a:extLst>
            </p:cNvPr>
            <p:cNvSpPr/>
            <p:nvPr/>
          </p:nvSpPr>
          <p:spPr>
            <a:xfrm>
              <a:off x="3530599" y="1494970"/>
              <a:ext cx="747485" cy="747485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  <a:effectLst>
              <a:innerShdw blurRad="266700" dist="762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extBox 10">
              <a:extLst>
                <a:ext uri="{FF2B5EF4-FFF2-40B4-BE49-F238E27FC236}">
                  <a16:creationId xmlns:a16="http://schemas.microsoft.com/office/drawing/2014/main" xmlns="" id="{88A9A131-42AC-4F4E-8613-1EB89E15AD38}"/>
                </a:ext>
              </a:extLst>
            </p:cNvPr>
            <p:cNvSpPr txBox="1"/>
            <p:nvPr/>
          </p:nvSpPr>
          <p:spPr>
            <a:xfrm>
              <a:off x="3530599" y="1607102"/>
              <a:ext cx="747485" cy="6508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chemeClr val="bg1"/>
                  </a:solidFill>
                </a:rPr>
                <a:t>1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63" name="TextBox 11">
              <a:extLst>
                <a:ext uri="{FF2B5EF4-FFF2-40B4-BE49-F238E27FC236}">
                  <a16:creationId xmlns:a16="http://schemas.microsoft.com/office/drawing/2014/main" xmlns="" id="{FA5A04EA-11D4-4185-844F-4BCA38D029C2}"/>
                </a:ext>
              </a:extLst>
            </p:cNvPr>
            <p:cNvSpPr txBox="1"/>
            <p:nvPr/>
          </p:nvSpPr>
          <p:spPr>
            <a:xfrm>
              <a:off x="4430226" y="1354378"/>
              <a:ext cx="3728252" cy="5742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339966"/>
                  </a:solidFill>
                  <a:latin typeface="Oswald" panose="02000503000000000000" pitchFamily="2" charset="0"/>
                </a:rPr>
                <a:t>ح</a:t>
              </a:r>
              <a:r>
                <a:rPr lang="ar-SY" sz="2400" b="1" dirty="0" smtClean="0">
                  <a:solidFill>
                    <a:srgbClr val="339966"/>
                  </a:solidFill>
                  <a:latin typeface="Oswald" panose="02000503000000000000" pitchFamily="2" charset="0"/>
                </a:rPr>
                <a:t>اسةُ البَصر</a:t>
              </a:r>
              <a:endParaRPr lang="en-US" sz="2400" b="1" dirty="0">
                <a:solidFill>
                  <a:srgbClr val="339966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64" name="TextBox 12">
              <a:extLst>
                <a:ext uri="{FF2B5EF4-FFF2-40B4-BE49-F238E27FC236}">
                  <a16:creationId xmlns:a16="http://schemas.microsoft.com/office/drawing/2014/main" xmlns="" id="{12FA63BC-673C-4FCA-B7CF-A6BADCF40082}"/>
                </a:ext>
              </a:extLst>
            </p:cNvPr>
            <p:cNvSpPr txBox="1"/>
            <p:nvPr/>
          </p:nvSpPr>
          <p:spPr>
            <a:xfrm>
              <a:off x="4879896" y="1852797"/>
              <a:ext cx="2828914" cy="5742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 smtClean="0"/>
                <a:t>لونه السِّحريُّ أدبر</a:t>
              </a:r>
              <a:endParaRPr lang="en-US" sz="2400" b="1" dirty="0"/>
            </a:p>
          </p:txBody>
        </p:sp>
      </p:grpSp>
      <p:grpSp>
        <p:nvGrpSpPr>
          <p:cNvPr id="65" name="Group 27">
            <a:extLst>
              <a:ext uri="{FF2B5EF4-FFF2-40B4-BE49-F238E27FC236}">
                <a16:creationId xmlns:a16="http://schemas.microsoft.com/office/drawing/2014/main" xmlns="" id="{0A6E9735-2FB0-4421-8EF2-B18BCBF31D8C}"/>
              </a:ext>
            </a:extLst>
          </p:cNvPr>
          <p:cNvGrpSpPr/>
          <p:nvPr/>
        </p:nvGrpSpPr>
        <p:grpSpPr>
          <a:xfrm>
            <a:off x="5327207" y="2572051"/>
            <a:ext cx="4240225" cy="1498600"/>
            <a:chOff x="3447142" y="1248229"/>
            <a:chExt cx="5297715" cy="1872343"/>
          </a:xfrm>
        </p:grpSpPr>
        <p:sp>
          <p:nvSpPr>
            <p:cNvPr id="66" name="Freeform: Shape 28">
              <a:extLst>
                <a:ext uri="{FF2B5EF4-FFF2-40B4-BE49-F238E27FC236}">
                  <a16:creationId xmlns:a16="http://schemas.microsoft.com/office/drawing/2014/main" xmlns="" id="{FBB9CE03-3B61-4110-956A-D3E520506BEE}"/>
                </a:ext>
              </a:extLst>
            </p:cNvPr>
            <p:cNvSpPr/>
            <p:nvPr/>
          </p:nvSpPr>
          <p:spPr>
            <a:xfrm>
              <a:off x="3904342" y="2336800"/>
              <a:ext cx="4122057" cy="783772"/>
            </a:xfrm>
            <a:custGeom>
              <a:avLst/>
              <a:gdLst>
                <a:gd name="connsiteX0" fmla="*/ 0 w 4746172"/>
                <a:gd name="connsiteY0" fmla="*/ 0 h 2373087"/>
                <a:gd name="connsiteX1" fmla="*/ 4746172 w 4746172"/>
                <a:gd name="connsiteY1" fmla="*/ 0 h 2373087"/>
                <a:gd name="connsiteX2" fmla="*/ 4746172 w 4746172"/>
                <a:gd name="connsiteY2" fmla="*/ 1 h 2373087"/>
                <a:gd name="connsiteX3" fmla="*/ 2373086 w 4746172"/>
                <a:gd name="connsiteY3" fmla="*/ 2373087 h 2373087"/>
                <a:gd name="connsiteX4" fmla="*/ 0 w 4746172"/>
                <a:gd name="connsiteY4" fmla="*/ 1 h 2373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46172" h="2373087">
                  <a:moveTo>
                    <a:pt x="0" y="0"/>
                  </a:moveTo>
                  <a:lnTo>
                    <a:pt x="4746172" y="0"/>
                  </a:lnTo>
                  <a:lnTo>
                    <a:pt x="4746172" y="1"/>
                  </a:lnTo>
                  <a:cubicBezTo>
                    <a:pt x="4746172" y="1310620"/>
                    <a:pt x="3683705" y="2373087"/>
                    <a:pt x="2373086" y="2373087"/>
                  </a:cubicBezTo>
                  <a:cubicBezTo>
                    <a:pt x="1062467" y="2373087"/>
                    <a:pt x="0" y="131062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13000">
                  <a:schemeClr val="tx1">
                    <a:alpha val="60000"/>
                  </a:schemeClr>
                </a:gs>
                <a:gs pos="100000">
                  <a:srgbClr val="D7D8DC">
                    <a:alpha val="0"/>
                  </a:srgbClr>
                </a:gs>
              </a:gsLst>
              <a:lin ang="5400000" scaled="1"/>
              <a:tileRect/>
            </a:gra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29">
              <a:extLst>
                <a:ext uri="{FF2B5EF4-FFF2-40B4-BE49-F238E27FC236}">
                  <a16:creationId xmlns:a16="http://schemas.microsoft.com/office/drawing/2014/main" xmlns="" id="{085F8605-76BC-4FF5-A6E5-002C7B502EEC}"/>
                </a:ext>
              </a:extLst>
            </p:cNvPr>
            <p:cNvSpPr/>
            <p:nvPr/>
          </p:nvSpPr>
          <p:spPr>
            <a:xfrm>
              <a:off x="3447142" y="1248229"/>
              <a:ext cx="5297715" cy="1262742"/>
            </a:xfrm>
            <a:prstGeom prst="rect">
              <a:avLst/>
            </a:prstGeom>
            <a:gradFill flip="none" rotWithShape="1">
              <a:gsLst>
                <a:gs pos="10000">
                  <a:srgbClr val="D7D8DC"/>
                </a:gs>
                <a:gs pos="35000">
                  <a:srgbClr val="F3F3F3"/>
                </a:gs>
                <a:gs pos="64000">
                  <a:srgbClr val="F3F3F3"/>
                </a:gs>
                <a:gs pos="96000">
                  <a:srgbClr val="D7D8DC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Oval 30">
              <a:extLst>
                <a:ext uri="{FF2B5EF4-FFF2-40B4-BE49-F238E27FC236}">
                  <a16:creationId xmlns:a16="http://schemas.microsoft.com/office/drawing/2014/main" xmlns="" id="{04C4D275-D059-49B3-A6BA-673A5DA385E1}"/>
                </a:ext>
              </a:extLst>
            </p:cNvPr>
            <p:cNvSpPr/>
            <p:nvPr/>
          </p:nvSpPr>
          <p:spPr>
            <a:xfrm>
              <a:off x="3551230" y="1494969"/>
              <a:ext cx="747485" cy="747485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ffectLst>
              <a:innerShdw blurRad="266700" dist="762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extBox 31">
              <a:extLst>
                <a:ext uri="{FF2B5EF4-FFF2-40B4-BE49-F238E27FC236}">
                  <a16:creationId xmlns:a16="http://schemas.microsoft.com/office/drawing/2014/main" xmlns="" id="{1C3C0131-F55A-4360-B167-A10998DFC780}"/>
                </a:ext>
              </a:extLst>
            </p:cNvPr>
            <p:cNvSpPr txBox="1"/>
            <p:nvPr/>
          </p:nvSpPr>
          <p:spPr>
            <a:xfrm>
              <a:off x="3551230" y="1560314"/>
              <a:ext cx="747485" cy="6537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chemeClr val="bg1"/>
                  </a:solidFill>
                </a:rPr>
                <a:t>2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70" name="TextBox 32">
              <a:extLst>
                <a:ext uri="{FF2B5EF4-FFF2-40B4-BE49-F238E27FC236}">
                  <a16:creationId xmlns:a16="http://schemas.microsoft.com/office/drawing/2014/main" xmlns="" id="{93FCA17F-4597-42A5-BAA2-5A03C0E91876}"/>
                </a:ext>
              </a:extLst>
            </p:cNvPr>
            <p:cNvSpPr txBox="1"/>
            <p:nvPr/>
          </p:nvSpPr>
          <p:spPr>
            <a:xfrm>
              <a:off x="4553617" y="1395158"/>
              <a:ext cx="3471132" cy="5768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 smtClean="0">
                  <a:solidFill>
                    <a:srgbClr val="FF0066"/>
                  </a:solidFill>
                  <a:latin typeface="Oswald" panose="02000503000000000000" pitchFamily="2" charset="0"/>
                </a:rPr>
                <a:t>حَاسةُ الشمِّ</a:t>
              </a:r>
              <a:endParaRPr lang="en-US" sz="2400" b="1" dirty="0">
                <a:solidFill>
                  <a:srgbClr val="FF0066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71" name="TextBox 33">
              <a:extLst>
                <a:ext uri="{FF2B5EF4-FFF2-40B4-BE49-F238E27FC236}">
                  <a16:creationId xmlns:a16="http://schemas.microsoft.com/office/drawing/2014/main" xmlns="" id="{681B69C3-D67E-4819-95B2-5204461FC18B}"/>
                </a:ext>
              </a:extLst>
            </p:cNvPr>
            <p:cNvSpPr txBox="1"/>
            <p:nvPr/>
          </p:nvSpPr>
          <p:spPr>
            <a:xfrm>
              <a:off x="4463337" y="1845385"/>
              <a:ext cx="3370387" cy="5768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 smtClean="0"/>
                <a:t>أمتصُ رحيقاً صافياً</a:t>
              </a:r>
              <a:endParaRPr lang="en-US" sz="2400" b="1" dirty="0"/>
            </a:p>
          </p:txBody>
        </p:sp>
      </p:grpSp>
      <p:grpSp>
        <p:nvGrpSpPr>
          <p:cNvPr id="33" name="Group 85">
            <a:extLst>
              <a:ext uri="{FF2B5EF4-FFF2-40B4-BE49-F238E27FC236}">
                <a16:creationId xmlns="" xmlns:a16="http://schemas.microsoft.com/office/drawing/2014/main" id="{B1FB5BF1-24E5-4339-9152-844FA5BECE25}"/>
              </a:ext>
            </a:extLst>
          </p:cNvPr>
          <p:cNvGrpSpPr/>
          <p:nvPr/>
        </p:nvGrpSpPr>
        <p:grpSpPr>
          <a:xfrm>
            <a:off x="-111211" y="1170180"/>
            <a:ext cx="10131510" cy="693204"/>
            <a:chOff x="676027" y="3890007"/>
            <a:chExt cx="10131510" cy="693204"/>
          </a:xfrm>
        </p:grpSpPr>
        <p:sp>
          <p:nvSpPr>
            <p:cNvPr id="34" name="Rectangle 40">
              <a:extLst>
                <a:ext uri="{FF2B5EF4-FFF2-40B4-BE49-F238E27FC236}">
                  <a16:creationId xmlns="" xmlns:a16="http://schemas.microsoft.com/office/drawing/2014/main" id="{FBC1A429-7844-4121-AAC3-9BB8D4BFA20C}"/>
                </a:ext>
              </a:extLst>
            </p:cNvPr>
            <p:cNvSpPr/>
            <p:nvPr/>
          </p:nvSpPr>
          <p:spPr>
            <a:xfrm flipH="1">
              <a:off x="951700" y="3907571"/>
              <a:ext cx="9760356" cy="67564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5" name="Group 54">
              <a:extLst>
                <a:ext uri="{FF2B5EF4-FFF2-40B4-BE49-F238E27FC236}">
                  <a16:creationId xmlns="" xmlns:a16="http://schemas.microsoft.com/office/drawing/2014/main" id="{B3B5D88D-AB1F-4A72-A1DB-AC948698DBA5}"/>
                </a:ext>
              </a:extLst>
            </p:cNvPr>
            <p:cNvGrpSpPr/>
            <p:nvPr/>
          </p:nvGrpSpPr>
          <p:grpSpPr>
            <a:xfrm>
              <a:off x="676027" y="3890007"/>
              <a:ext cx="537103" cy="534197"/>
              <a:chOff x="11049987" y="1270856"/>
              <a:chExt cx="537103" cy="534197"/>
            </a:xfrm>
          </p:grpSpPr>
          <p:sp>
            <p:nvSpPr>
              <p:cNvPr id="37" name="Teardrop 55">
                <a:extLst>
                  <a:ext uri="{FF2B5EF4-FFF2-40B4-BE49-F238E27FC236}">
                    <a16:creationId xmlns="" xmlns:a16="http://schemas.microsoft.com/office/drawing/2014/main" id="{707C3E0D-9741-4146-B8A7-5F2364A27CC4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56">
                <a:extLst>
                  <a:ext uri="{FF2B5EF4-FFF2-40B4-BE49-F238E27FC236}">
                    <a16:creationId xmlns="" xmlns:a16="http://schemas.microsoft.com/office/drawing/2014/main" id="{B5B5AB39-D481-4AF7-A28E-DAEF9CD8BA04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TextBox 76">
              <a:extLst>
                <a:ext uri="{FF2B5EF4-FFF2-40B4-BE49-F238E27FC236}">
                  <a16:creationId xmlns="" xmlns:a16="http://schemas.microsoft.com/office/drawing/2014/main" id="{506BF21A-E698-409F-A354-C3FE858D1177}"/>
                </a:ext>
              </a:extLst>
            </p:cNvPr>
            <p:cNvSpPr txBox="1"/>
            <p:nvPr/>
          </p:nvSpPr>
          <p:spPr>
            <a:xfrm>
              <a:off x="781176" y="4009200"/>
              <a:ext cx="1002636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اعْتَمَدَ النَّص عَلَى استِخدامِ حَاسةِ البَصرِ والشمِّ </a:t>
              </a:r>
              <a:r>
                <a:rPr lang="ar-SY" sz="2400" b="1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والتَّذَوُّقِ ، أَكْتُبُ </a:t>
              </a:r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مِنَ النَّصِّ جُمْلَةً تَدُلُّ على كل حاسَّة </a:t>
              </a:r>
            </a:p>
          </p:txBody>
        </p:sp>
      </p:grpSp>
      <p:grpSp>
        <p:nvGrpSpPr>
          <p:cNvPr id="39" name="Group 89">
            <a:extLst>
              <a:ext uri="{FF2B5EF4-FFF2-40B4-BE49-F238E27FC236}">
                <a16:creationId xmlns="" xmlns:a16="http://schemas.microsoft.com/office/drawing/2014/main" id="{3CA8D11D-A767-4398-8E30-9ABDEDA0A9E9}"/>
              </a:ext>
            </a:extLst>
          </p:cNvPr>
          <p:cNvGrpSpPr/>
          <p:nvPr/>
        </p:nvGrpSpPr>
        <p:grpSpPr>
          <a:xfrm>
            <a:off x="6874945" y="103074"/>
            <a:ext cx="2569096" cy="637097"/>
            <a:chOff x="8453646" y="2568995"/>
            <a:chExt cx="2569096" cy="637097"/>
          </a:xfrm>
        </p:grpSpPr>
        <p:sp>
          <p:nvSpPr>
            <p:cNvPr id="40" name="Rectangle 33">
              <a:extLst>
                <a:ext uri="{FF2B5EF4-FFF2-40B4-BE49-F238E27FC236}">
                  <a16:creationId xmlns="" xmlns:a16="http://schemas.microsoft.com/office/drawing/2014/main" id="{553F96CE-F6D6-4602-9D85-1EF024B2ABF6}"/>
                </a:ext>
              </a:extLst>
            </p:cNvPr>
            <p:cNvSpPr/>
            <p:nvPr/>
          </p:nvSpPr>
          <p:spPr>
            <a:xfrm>
              <a:off x="8707645" y="2583328"/>
              <a:ext cx="1996057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1" name="Group 42">
              <a:extLst>
                <a:ext uri="{FF2B5EF4-FFF2-40B4-BE49-F238E27FC236}">
                  <a16:creationId xmlns="" xmlns:a16="http://schemas.microsoft.com/office/drawing/2014/main" id="{44503852-E1D2-490B-B996-CC3E66DBEFB2}"/>
                </a:ext>
              </a:extLst>
            </p:cNvPr>
            <p:cNvGrpSpPr/>
            <p:nvPr/>
          </p:nvGrpSpPr>
          <p:grpSpPr>
            <a:xfrm>
              <a:off x="10485639" y="2568995"/>
              <a:ext cx="537103" cy="534197"/>
              <a:chOff x="11049987" y="1270856"/>
              <a:chExt cx="537103" cy="534197"/>
            </a:xfrm>
          </p:grpSpPr>
          <p:sp>
            <p:nvSpPr>
              <p:cNvPr id="43" name="Teardrop 43">
                <a:extLst>
                  <a:ext uri="{FF2B5EF4-FFF2-40B4-BE49-F238E27FC236}">
                    <a16:creationId xmlns="" xmlns:a16="http://schemas.microsoft.com/office/drawing/2014/main" id="{3CF776BB-CEA5-4584-9B43-9E24BEDEA4EB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FF5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4">
                <a:extLst>
                  <a:ext uri="{FF2B5EF4-FFF2-40B4-BE49-F238E27FC236}">
                    <a16:creationId xmlns="" xmlns:a16="http://schemas.microsoft.com/office/drawing/2014/main" id="{A6414DF3-6DF5-4B0F-848F-F01776EE1EE1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2" name="TextBox 79">
              <a:extLst>
                <a:ext uri="{FF2B5EF4-FFF2-40B4-BE49-F238E27FC236}">
                  <a16:creationId xmlns="" xmlns:a16="http://schemas.microsoft.com/office/drawing/2014/main" id="{D05D65E6-F779-4A21-8B0E-F10A7474C23C}"/>
                </a:ext>
              </a:extLst>
            </p:cNvPr>
            <p:cNvSpPr txBox="1"/>
            <p:nvPr/>
          </p:nvSpPr>
          <p:spPr>
            <a:xfrm>
              <a:off x="8453646" y="2657968"/>
              <a:ext cx="20294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تفكير ناقد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69470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Oval 122">
            <a:extLst>
              <a:ext uri="{FF2B5EF4-FFF2-40B4-BE49-F238E27FC236}">
                <a16:creationId xmlns:a16="http://schemas.microsoft.com/office/drawing/2014/main" xmlns="" id="{8C8F9E2C-CEDB-4E13-8883-B6D5A986CF28}"/>
              </a:ext>
            </a:extLst>
          </p:cNvPr>
          <p:cNvSpPr/>
          <p:nvPr/>
        </p:nvSpPr>
        <p:spPr>
          <a:xfrm>
            <a:off x="9837872" y="3696261"/>
            <a:ext cx="2084771" cy="3099229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: Shape 109">
            <a:extLst>
              <a:ext uri="{FF2B5EF4-FFF2-40B4-BE49-F238E27FC236}">
                <a16:creationId xmlns:a16="http://schemas.microsoft.com/office/drawing/2014/main" xmlns="" id="{FEDB2E88-2286-4E43-8847-6EDD80A1E625}"/>
              </a:ext>
            </a:extLst>
          </p:cNvPr>
          <p:cNvSpPr/>
          <p:nvPr/>
        </p:nvSpPr>
        <p:spPr>
          <a:xfrm rot="8037153">
            <a:off x="9264248" y="750601"/>
            <a:ext cx="3016323" cy="3362074"/>
          </a:xfrm>
          <a:custGeom>
            <a:avLst/>
            <a:gdLst>
              <a:gd name="connsiteX0" fmla="*/ 479118 w 3007111"/>
              <a:gd name="connsiteY0" fmla="*/ 3100942 h 3210454"/>
              <a:gd name="connsiteX1" fmla="*/ 529597 w 3007111"/>
              <a:gd name="connsiteY1" fmla="*/ 2842397 h 3210454"/>
              <a:gd name="connsiteX2" fmla="*/ 192497 w 3007111"/>
              <a:gd name="connsiteY2" fmla="*/ 2776582 h 3210454"/>
              <a:gd name="connsiteX3" fmla="*/ 246712 w 3007111"/>
              <a:gd name="connsiteY3" fmla="*/ 2498901 h 3210454"/>
              <a:gd name="connsiteX4" fmla="*/ 0 w 3007111"/>
              <a:gd name="connsiteY4" fmla="*/ 2450733 h 3210454"/>
              <a:gd name="connsiteX5" fmla="*/ 69834 w 3007111"/>
              <a:gd name="connsiteY5" fmla="*/ 2093048 h 3210454"/>
              <a:gd name="connsiteX6" fmla="*/ 304470 w 3007111"/>
              <a:gd name="connsiteY6" fmla="*/ 2138859 h 3210454"/>
              <a:gd name="connsiteX7" fmla="*/ 380179 w 3007111"/>
              <a:gd name="connsiteY7" fmla="*/ 1751081 h 3210454"/>
              <a:gd name="connsiteX8" fmla="*/ 645309 w 3007111"/>
              <a:gd name="connsiteY8" fmla="*/ 1802845 h 3210454"/>
              <a:gd name="connsiteX9" fmla="*/ 721793 w 3007111"/>
              <a:gd name="connsiteY9" fmla="*/ 1411097 h 3210454"/>
              <a:gd name="connsiteX10" fmla="*/ 986923 w 3007111"/>
              <a:gd name="connsiteY10" fmla="*/ 1462861 h 3210454"/>
              <a:gd name="connsiteX11" fmla="*/ 1063407 w 3007111"/>
              <a:gd name="connsiteY11" fmla="*/ 1071114 h 3210454"/>
              <a:gd name="connsiteX12" fmla="*/ 1328537 w 3007111"/>
              <a:gd name="connsiteY12" fmla="*/ 1122878 h 3210454"/>
              <a:gd name="connsiteX13" fmla="*/ 1397147 w 3007111"/>
              <a:gd name="connsiteY13" fmla="*/ 771464 h 3210454"/>
              <a:gd name="connsiteX14" fmla="*/ 1463202 w 3007111"/>
              <a:gd name="connsiteY14" fmla="*/ 784360 h 3210454"/>
              <a:gd name="connsiteX15" fmla="*/ 1467543 w 3007111"/>
              <a:gd name="connsiteY15" fmla="*/ 626746 h 3210454"/>
              <a:gd name="connsiteX16" fmla="*/ 2336791 w 3007111"/>
              <a:gd name="connsiteY16" fmla="*/ 650689 h 3210454"/>
              <a:gd name="connsiteX17" fmla="*/ 1963146 w 3007111"/>
              <a:gd name="connsiteY17" fmla="*/ 199263 h 3210454"/>
              <a:gd name="connsiteX18" fmla="*/ 2197281 w 3007111"/>
              <a:gd name="connsiteY18" fmla="*/ 5469 h 3210454"/>
              <a:gd name="connsiteX19" fmla="*/ 2197281 w 3007111"/>
              <a:gd name="connsiteY19" fmla="*/ 1439 h 3210454"/>
              <a:gd name="connsiteX20" fmla="*/ 2202151 w 3007111"/>
              <a:gd name="connsiteY20" fmla="*/ 1439 h 3210454"/>
              <a:gd name="connsiteX21" fmla="*/ 2203889 w 3007111"/>
              <a:gd name="connsiteY21" fmla="*/ 0 h 3210454"/>
              <a:gd name="connsiteX22" fmla="*/ 2205079 w 3007111"/>
              <a:gd name="connsiteY22" fmla="*/ 1439 h 3210454"/>
              <a:gd name="connsiteX23" fmla="*/ 3007111 w 3007111"/>
              <a:gd name="connsiteY23" fmla="*/ 1439 h 3210454"/>
              <a:gd name="connsiteX24" fmla="*/ 3007111 w 3007111"/>
              <a:gd name="connsiteY24" fmla="*/ 266529 h 3210454"/>
              <a:gd name="connsiteX25" fmla="*/ 2424494 w 3007111"/>
              <a:gd name="connsiteY25" fmla="*/ 266529 h 3210454"/>
              <a:gd name="connsiteX26" fmla="*/ 2751927 w 3007111"/>
              <a:gd name="connsiteY26" fmla="*/ 662123 h 3210454"/>
              <a:gd name="connsiteX27" fmla="*/ 2754699 w 3007111"/>
              <a:gd name="connsiteY27" fmla="*/ 662199 h 3210454"/>
              <a:gd name="connsiteX28" fmla="*/ 2754611 w 3007111"/>
              <a:gd name="connsiteY28" fmla="*/ 665367 h 3210454"/>
              <a:gd name="connsiteX29" fmla="*/ 2755763 w 3007111"/>
              <a:gd name="connsiteY29" fmla="*/ 666757 h 3210454"/>
              <a:gd name="connsiteX30" fmla="*/ 2754545 w 3007111"/>
              <a:gd name="connsiteY30" fmla="*/ 667765 h 3210454"/>
              <a:gd name="connsiteX31" fmla="*/ 2746824 w 3007111"/>
              <a:gd name="connsiteY31" fmla="*/ 948072 h 3210454"/>
              <a:gd name="connsiteX32" fmla="*/ 2228607 w 3007111"/>
              <a:gd name="connsiteY32" fmla="*/ 933798 h 3210454"/>
              <a:gd name="connsiteX33" fmla="*/ 2871273 w 3007111"/>
              <a:gd name="connsiteY33" fmla="*/ 1059272 h 3210454"/>
              <a:gd name="connsiteX34" fmla="*/ 2799028 w 3007111"/>
              <a:gd name="connsiteY34" fmla="*/ 1429303 h 3210454"/>
              <a:gd name="connsiteX35" fmla="*/ 2533898 w 3007111"/>
              <a:gd name="connsiteY35" fmla="*/ 1377539 h 3210454"/>
              <a:gd name="connsiteX36" fmla="*/ 2457414 w 3007111"/>
              <a:gd name="connsiteY36" fmla="*/ 1769287 h 3210454"/>
              <a:gd name="connsiteX37" fmla="*/ 2192284 w 3007111"/>
              <a:gd name="connsiteY37" fmla="*/ 1717523 h 3210454"/>
              <a:gd name="connsiteX38" fmla="*/ 2115800 w 3007111"/>
              <a:gd name="connsiteY38" fmla="*/ 2109271 h 3210454"/>
              <a:gd name="connsiteX39" fmla="*/ 1850670 w 3007111"/>
              <a:gd name="connsiteY39" fmla="*/ 2057507 h 3210454"/>
              <a:gd name="connsiteX40" fmla="*/ 1774186 w 3007111"/>
              <a:gd name="connsiteY40" fmla="*/ 2449255 h 3210454"/>
              <a:gd name="connsiteX41" fmla="*/ 1539551 w 3007111"/>
              <a:gd name="connsiteY41" fmla="*/ 2403444 h 3210454"/>
              <a:gd name="connsiteX42" fmla="*/ 1474126 w 3007111"/>
              <a:gd name="connsiteY42" fmla="*/ 2738541 h 3210454"/>
              <a:gd name="connsiteX43" fmla="*/ 1325757 w 3007111"/>
              <a:gd name="connsiteY43" fmla="*/ 2709573 h 3210454"/>
              <a:gd name="connsiteX44" fmla="*/ 1271542 w 3007111"/>
              <a:gd name="connsiteY44" fmla="*/ 2987254 h 3210454"/>
              <a:gd name="connsiteX45" fmla="*/ 1090506 w 3007111"/>
              <a:gd name="connsiteY45" fmla="*/ 2951909 h 3210454"/>
              <a:gd name="connsiteX46" fmla="*/ 1040028 w 3007111"/>
              <a:gd name="connsiteY46" fmla="*/ 3210454 h 321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007111" h="3210454">
                <a:moveTo>
                  <a:pt x="479118" y="3100942"/>
                </a:moveTo>
                <a:lnTo>
                  <a:pt x="529597" y="2842397"/>
                </a:lnTo>
                <a:lnTo>
                  <a:pt x="192497" y="2776582"/>
                </a:lnTo>
                <a:lnTo>
                  <a:pt x="246712" y="2498901"/>
                </a:lnTo>
                <a:lnTo>
                  <a:pt x="0" y="2450733"/>
                </a:lnTo>
                <a:lnTo>
                  <a:pt x="69834" y="2093048"/>
                </a:lnTo>
                <a:lnTo>
                  <a:pt x="304470" y="2138859"/>
                </a:lnTo>
                <a:lnTo>
                  <a:pt x="380179" y="1751081"/>
                </a:lnTo>
                <a:lnTo>
                  <a:pt x="645309" y="1802845"/>
                </a:lnTo>
                <a:lnTo>
                  <a:pt x="721793" y="1411097"/>
                </a:lnTo>
                <a:lnTo>
                  <a:pt x="986923" y="1462861"/>
                </a:lnTo>
                <a:lnTo>
                  <a:pt x="1063407" y="1071114"/>
                </a:lnTo>
                <a:lnTo>
                  <a:pt x="1328537" y="1122878"/>
                </a:lnTo>
                <a:lnTo>
                  <a:pt x="1397147" y="771464"/>
                </a:lnTo>
                <a:lnTo>
                  <a:pt x="1463202" y="784360"/>
                </a:lnTo>
                <a:lnTo>
                  <a:pt x="1467543" y="626746"/>
                </a:lnTo>
                <a:lnTo>
                  <a:pt x="2336791" y="650689"/>
                </a:lnTo>
                <a:lnTo>
                  <a:pt x="1963146" y="199263"/>
                </a:lnTo>
                <a:lnTo>
                  <a:pt x="2197281" y="5469"/>
                </a:lnTo>
                <a:lnTo>
                  <a:pt x="2197281" y="1439"/>
                </a:lnTo>
                <a:lnTo>
                  <a:pt x="2202151" y="1439"/>
                </a:lnTo>
                <a:lnTo>
                  <a:pt x="2203889" y="0"/>
                </a:lnTo>
                <a:lnTo>
                  <a:pt x="2205079" y="1439"/>
                </a:lnTo>
                <a:lnTo>
                  <a:pt x="3007111" y="1439"/>
                </a:lnTo>
                <a:lnTo>
                  <a:pt x="3007111" y="266529"/>
                </a:lnTo>
                <a:lnTo>
                  <a:pt x="2424494" y="266529"/>
                </a:lnTo>
                <a:lnTo>
                  <a:pt x="2751927" y="662123"/>
                </a:lnTo>
                <a:lnTo>
                  <a:pt x="2754699" y="662199"/>
                </a:lnTo>
                <a:lnTo>
                  <a:pt x="2754611" y="665367"/>
                </a:lnTo>
                <a:lnTo>
                  <a:pt x="2755763" y="666757"/>
                </a:lnTo>
                <a:lnTo>
                  <a:pt x="2754545" y="667765"/>
                </a:lnTo>
                <a:lnTo>
                  <a:pt x="2746824" y="948072"/>
                </a:lnTo>
                <a:lnTo>
                  <a:pt x="2228607" y="933798"/>
                </a:lnTo>
                <a:lnTo>
                  <a:pt x="2871273" y="1059272"/>
                </a:lnTo>
                <a:lnTo>
                  <a:pt x="2799028" y="1429303"/>
                </a:lnTo>
                <a:lnTo>
                  <a:pt x="2533898" y="1377539"/>
                </a:lnTo>
                <a:lnTo>
                  <a:pt x="2457414" y="1769287"/>
                </a:lnTo>
                <a:lnTo>
                  <a:pt x="2192284" y="1717523"/>
                </a:lnTo>
                <a:lnTo>
                  <a:pt x="2115800" y="2109271"/>
                </a:lnTo>
                <a:lnTo>
                  <a:pt x="1850670" y="2057507"/>
                </a:lnTo>
                <a:lnTo>
                  <a:pt x="1774186" y="2449255"/>
                </a:lnTo>
                <a:lnTo>
                  <a:pt x="1539551" y="2403444"/>
                </a:lnTo>
                <a:lnTo>
                  <a:pt x="1474126" y="2738541"/>
                </a:lnTo>
                <a:lnTo>
                  <a:pt x="1325757" y="2709573"/>
                </a:lnTo>
                <a:lnTo>
                  <a:pt x="1271542" y="2987254"/>
                </a:lnTo>
                <a:lnTo>
                  <a:pt x="1090506" y="2951909"/>
                </a:lnTo>
                <a:lnTo>
                  <a:pt x="1040028" y="3210454"/>
                </a:lnTo>
                <a:close/>
              </a:path>
            </a:pathLst>
          </a:custGeom>
          <a:solidFill>
            <a:srgbClr val="65C7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1" name="Freeform: Shape 110">
            <a:extLst>
              <a:ext uri="{FF2B5EF4-FFF2-40B4-BE49-F238E27FC236}">
                <a16:creationId xmlns:a16="http://schemas.microsoft.com/office/drawing/2014/main" xmlns="" id="{3579DB3D-8265-4806-8B0F-6D64218EBCEC}"/>
              </a:ext>
            </a:extLst>
          </p:cNvPr>
          <p:cNvSpPr/>
          <p:nvPr/>
        </p:nvSpPr>
        <p:spPr>
          <a:xfrm>
            <a:off x="10421179" y="4679806"/>
            <a:ext cx="1104027" cy="623206"/>
          </a:xfrm>
          <a:custGeom>
            <a:avLst/>
            <a:gdLst>
              <a:gd name="connsiteX0" fmla="*/ 410168 w 1114511"/>
              <a:gd name="connsiteY0" fmla="*/ 0 h 656823"/>
              <a:gd name="connsiteX1" fmla="*/ 706577 w 1114511"/>
              <a:gd name="connsiteY1" fmla="*/ 0 h 656823"/>
              <a:gd name="connsiteX2" fmla="*/ 710924 w 1114511"/>
              <a:gd name="connsiteY2" fmla="*/ 43123 h 656823"/>
              <a:gd name="connsiteX3" fmla="*/ 983535 w 1114511"/>
              <a:gd name="connsiteY3" fmla="*/ 548758 h 656823"/>
              <a:gd name="connsiteX4" fmla="*/ 1114511 w 1114511"/>
              <a:gd name="connsiteY4" fmla="*/ 656823 h 656823"/>
              <a:gd name="connsiteX5" fmla="*/ 0 w 1114511"/>
              <a:gd name="connsiteY5" fmla="*/ 656823 h 656823"/>
              <a:gd name="connsiteX6" fmla="*/ 130976 w 1114511"/>
              <a:gd name="connsiteY6" fmla="*/ 548758 h 656823"/>
              <a:gd name="connsiteX7" fmla="*/ 403586 w 1114511"/>
              <a:gd name="connsiteY7" fmla="*/ 43123 h 65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4511" h="656823">
                <a:moveTo>
                  <a:pt x="410168" y="0"/>
                </a:moveTo>
                <a:lnTo>
                  <a:pt x="706577" y="0"/>
                </a:lnTo>
                <a:lnTo>
                  <a:pt x="710924" y="43123"/>
                </a:lnTo>
                <a:cubicBezTo>
                  <a:pt x="750892" y="238441"/>
                  <a:pt x="847795" y="413018"/>
                  <a:pt x="983535" y="548758"/>
                </a:cubicBezTo>
                <a:lnTo>
                  <a:pt x="1114511" y="656823"/>
                </a:lnTo>
                <a:lnTo>
                  <a:pt x="0" y="656823"/>
                </a:lnTo>
                <a:lnTo>
                  <a:pt x="130976" y="548758"/>
                </a:lnTo>
                <a:cubicBezTo>
                  <a:pt x="266716" y="413018"/>
                  <a:pt x="363619" y="238441"/>
                  <a:pt x="403586" y="43123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xmlns="" id="{143465A6-1ACB-4CC6-9595-C36CA657744A}"/>
              </a:ext>
            </a:extLst>
          </p:cNvPr>
          <p:cNvSpPr/>
          <p:nvPr/>
        </p:nvSpPr>
        <p:spPr>
          <a:xfrm>
            <a:off x="10421192" y="5247875"/>
            <a:ext cx="1103941" cy="271124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xmlns="" id="{CF40DF49-1F58-4541-9FF6-91BCDBF54570}"/>
              </a:ext>
            </a:extLst>
          </p:cNvPr>
          <p:cNvSpPr/>
          <p:nvPr/>
        </p:nvSpPr>
        <p:spPr>
          <a:xfrm>
            <a:off x="10879949" y="4545328"/>
            <a:ext cx="294855" cy="152587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xmlns="" id="{90BF7ED5-5379-4AE2-ACF1-84A557328275}"/>
              </a:ext>
            </a:extLst>
          </p:cNvPr>
          <p:cNvSpPr/>
          <p:nvPr/>
        </p:nvSpPr>
        <p:spPr>
          <a:xfrm>
            <a:off x="10912282" y="4237601"/>
            <a:ext cx="235885" cy="337647"/>
          </a:xfrm>
          <a:custGeom>
            <a:avLst/>
            <a:gdLst>
              <a:gd name="connsiteX0" fmla="*/ 238125 w 238125"/>
              <a:gd name="connsiteY0" fmla="*/ 0 h 355861"/>
              <a:gd name="connsiteX1" fmla="*/ 238125 w 238125"/>
              <a:gd name="connsiteY1" fmla="*/ 355861 h 355861"/>
              <a:gd name="connsiteX2" fmla="*/ 0 w 238125"/>
              <a:gd name="connsiteY2" fmla="*/ 355861 h 355861"/>
              <a:gd name="connsiteX3" fmla="*/ 0 w 238125"/>
              <a:gd name="connsiteY3" fmla="*/ 98707 h 35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125" h="355861">
                <a:moveTo>
                  <a:pt x="238125" y="0"/>
                </a:moveTo>
                <a:lnTo>
                  <a:pt x="238125" y="355861"/>
                </a:lnTo>
                <a:lnTo>
                  <a:pt x="0" y="355861"/>
                </a:lnTo>
                <a:lnTo>
                  <a:pt x="0" y="98707"/>
                </a:lnTo>
                <a:close/>
              </a:path>
            </a:pathLst>
          </a:custGeom>
          <a:solidFill>
            <a:srgbClr val="35A2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xmlns="" id="{D5EED04B-B57A-4A2D-990F-82C7DDEF76B2}"/>
              </a:ext>
            </a:extLst>
          </p:cNvPr>
          <p:cNvSpPr/>
          <p:nvPr/>
        </p:nvSpPr>
        <p:spPr>
          <a:xfrm>
            <a:off x="10421118" y="5487055"/>
            <a:ext cx="1103941" cy="1079152"/>
          </a:xfrm>
          <a:prstGeom prst="rect">
            <a:avLst/>
          </a:prstGeom>
          <a:gradFill flip="none" rotWithShape="1">
            <a:gsLst>
              <a:gs pos="0">
                <a:srgbClr val="35A2AD"/>
              </a:gs>
              <a:gs pos="19000">
                <a:srgbClr val="65C7D0"/>
              </a:gs>
              <a:gs pos="83000">
                <a:srgbClr val="65C7D0"/>
              </a:gs>
              <a:gs pos="100000">
                <a:srgbClr val="35A2AD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xmlns="" id="{2CD37CFF-B73E-4F6A-91E2-AE4D7F74997A}"/>
              </a:ext>
            </a:extLst>
          </p:cNvPr>
          <p:cNvSpPr txBox="1"/>
          <p:nvPr/>
        </p:nvSpPr>
        <p:spPr>
          <a:xfrm>
            <a:off x="9924819" y="1108199"/>
            <a:ext cx="160175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pc="300" dirty="0" smtClean="0">
                <a:latin typeface="Bahnschrift SemiBold SemiConden" panose="020B0502040204020203" pitchFamily="34" charset="0"/>
                <a:ea typeface="Adobe Gothic Std B" panose="020B0800000000000000" pitchFamily="34" charset="-128"/>
              </a:rPr>
              <a:t>9</a:t>
            </a:r>
            <a:endParaRPr lang="en-US" sz="2000" spc="300" dirty="0">
              <a:latin typeface="Bahnschrift SemiBold SemiConden" panose="020B0502040204020203" pitchFamily="34" charset="0"/>
              <a:ea typeface="Adobe Gothic Std B" panose="020B0800000000000000" pitchFamily="34" charset="-128"/>
            </a:endParaRPr>
          </a:p>
          <a:p>
            <a:pPr algn="ctr"/>
            <a:endParaRPr lang="ar-SY" sz="2000" b="1" dirty="0" smtClean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  <a:p>
            <a:pPr algn="ctr"/>
            <a:r>
              <a:rPr lang="ar-SY" sz="2000" b="1" dirty="0">
                <a:latin typeface="Economica" panose="02000506040000020004" pitchFamily="2" charset="0"/>
                <a:ea typeface="Adobe Fan Heiti Std B" panose="020B0700000000000000" pitchFamily="34" charset="-128"/>
              </a:rPr>
              <a:t>النص الشعري</a:t>
            </a:r>
          </a:p>
          <a:p>
            <a:pPr algn="ctr"/>
            <a:endParaRPr lang="ar-SY" sz="2000" b="1" dirty="0" smtClean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  <a:p>
            <a:pPr algn="ctr"/>
            <a:r>
              <a:rPr lang="ar-SY" sz="2000" b="1" dirty="0">
                <a:latin typeface="Economica" panose="02000506040000020004" pitchFamily="2" charset="0"/>
                <a:ea typeface="Adobe Fan Heiti Std B" panose="020B0700000000000000" pitchFamily="34" charset="-128"/>
              </a:rPr>
              <a:t>لِمَ تأتِ الفراشةُ؟</a:t>
            </a:r>
          </a:p>
          <a:p>
            <a:pPr algn="ctr"/>
            <a:endParaRPr lang="ar-SY" sz="2000" b="1" dirty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</p:txBody>
      </p:sp>
      <p:sp>
        <p:nvSpPr>
          <p:cNvPr id="20" name="Rectangle: Rounded Corners 16">
            <a:extLst>
              <a:ext uri="{FF2B5EF4-FFF2-40B4-BE49-F238E27FC236}">
                <a16:creationId xmlns:a16="http://schemas.microsoft.com/office/drawing/2014/main" xmlns="" id="{221EFBA9-B765-43F5-B990-2F1BB1C0C649}"/>
              </a:ext>
            </a:extLst>
          </p:cNvPr>
          <p:cNvSpPr/>
          <p:nvPr/>
        </p:nvSpPr>
        <p:spPr>
          <a:xfrm rot="220048">
            <a:off x="5058322" y="2673219"/>
            <a:ext cx="4228387" cy="785837"/>
          </a:xfrm>
          <a:prstGeom prst="roundRect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: Rounded Corners 17">
            <a:extLst>
              <a:ext uri="{FF2B5EF4-FFF2-40B4-BE49-F238E27FC236}">
                <a16:creationId xmlns:a16="http://schemas.microsoft.com/office/drawing/2014/main" xmlns="" id="{C7A27F80-1A2E-4539-A4B5-655DDD31578C}"/>
              </a:ext>
            </a:extLst>
          </p:cNvPr>
          <p:cNvSpPr/>
          <p:nvPr/>
        </p:nvSpPr>
        <p:spPr>
          <a:xfrm>
            <a:off x="2534707" y="2219531"/>
            <a:ext cx="7075715" cy="1012874"/>
          </a:xfrm>
          <a:prstGeom prst="roundRect">
            <a:avLst/>
          </a:prstGeom>
          <a:gradFill flip="none" rotWithShape="1">
            <a:gsLst>
              <a:gs pos="0">
                <a:srgbClr val="00CC99"/>
              </a:gs>
              <a:gs pos="100000">
                <a:srgbClr val="008080"/>
              </a:gs>
            </a:gsLst>
            <a:lin ang="0" scaled="1"/>
            <a:tileRect/>
          </a:gra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: Rounded Corners 18">
            <a:extLst>
              <a:ext uri="{FF2B5EF4-FFF2-40B4-BE49-F238E27FC236}">
                <a16:creationId xmlns:a16="http://schemas.microsoft.com/office/drawing/2014/main" xmlns="" id="{A28828EA-657D-488D-A736-987288368F2D}"/>
              </a:ext>
            </a:extLst>
          </p:cNvPr>
          <p:cNvSpPr/>
          <p:nvPr/>
        </p:nvSpPr>
        <p:spPr>
          <a:xfrm>
            <a:off x="2705100" y="2061660"/>
            <a:ext cx="508000" cy="1349830"/>
          </a:xfrm>
          <a:prstGeom prst="roundRect">
            <a:avLst/>
          </a:prstGeom>
          <a:gradFill flip="none" rotWithShape="1">
            <a:gsLst>
              <a:gs pos="100000">
                <a:schemeClr val="tx1"/>
              </a:gs>
              <a:gs pos="18000">
                <a:schemeClr val="bg1">
                  <a:lumMod val="65000"/>
                </a:schemeClr>
              </a:gs>
              <a:gs pos="49000">
                <a:schemeClr val="bg1"/>
              </a:gs>
              <a:gs pos="85000">
                <a:schemeClr val="bg1">
                  <a:lumMod val="65000"/>
                </a:schemeClr>
              </a:gs>
              <a:gs pos="1000">
                <a:schemeClr val="tx1"/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woPt" dir="t"/>
          </a:scene3d>
          <a:sp3d prstMaterial="powder">
            <a:contourClr>
              <a:srgbClr val="660066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Rectangle: Rounded Corners 22">
            <a:extLst>
              <a:ext uri="{FF2B5EF4-FFF2-40B4-BE49-F238E27FC236}">
                <a16:creationId xmlns:a16="http://schemas.microsoft.com/office/drawing/2014/main" xmlns="" id="{EAC4A0E4-4CBD-49AB-BD49-ABF90A4C4862}"/>
              </a:ext>
            </a:extLst>
          </p:cNvPr>
          <p:cNvSpPr/>
          <p:nvPr/>
        </p:nvSpPr>
        <p:spPr>
          <a:xfrm rot="220048">
            <a:off x="5058322" y="5382306"/>
            <a:ext cx="4228387" cy="785837"/>
          </a:xfrm>
          <a:prstGeom prst="roundRect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: Rounded Corners 23">
            <a:extLst>
              <a:ext uri="{FF2B5EF4-FFF2-40B4-BE49-F238E27FC236}">
                <a16:creationId xmlns:a16="http://schemas.microsoft.com/office/drawing/2014/main" xmlns="" id="{C372AA08-D913-4B9D-BFE0-4FF63C86C802}"/>
              </a:ext>
            </a:extLst>
          </p:cNvPr>
          <p:cNvSpPr/>
          <p:nvPr/>
        </p:nvSpPr>
        <p:spPr>
          <a:xfrm>
            <a:off x="2511936" y="4928618"/>
            <a:ext cx="7075715" cy="1012874"/>
          </a:xfrm>
          <a:prstGeom prst="roundRect">
            <a:avLst/>
          </a:prstGeom>
          <a:gradFill flip="none" rotWithShape="1">
            <a:gsLst>
              <a:gs pos="0">
                <a:srgbClr val="FFCC66"/>
              </a:gs>
              <a:gs pos="100000">
                <a:srgbClr val="FF5050"/>
              </a:gs>
            </a:gsLst>
            <a:lin ang="0" scaled="1"/>
            <a:tileRect/>
          </a:gra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: Rounded Corners 24">
            <a:extLst>
              <a:ext uri="{FF2B5EF4-FFF2-40B4-BE49-F238E27FC236}">
                <a16:creationId xmlns:a16="http://schemas.microsoft.com/office/drawing/2014/main" xmlns="" id="{67BBCFFB-4337-49AD-A54C-21E7FBAF47F7}"/>
              </a:ext>
            </a:extLst>
          </p:cNvPr>
          <p:cNvSpPr/>
          <p:nvPr/>
        </p:nvSpPr>
        <p:spPr>
          <a:xfrm>
            <a:off x="2890367" y="4803949"/>
            <a:ext cx="508000" cy="1349830"/>
          </a:xfrm>
          <a:prstGeom prst="roundRect">
            <a:avLst/>
          </a:prstGeom>
          <a:gradFill flip="none" rotWithShape="1">
            <a:gsLst>
              <a:gs pos="100000">
                <a:schemeClr val="tx1"/>
              </a:gs>
              <a:gs pos="18000">
                <a:schemeClr val="bg1">
                  <a:lumMod val="65000"/>
                </a:schemeClr>
              </a:gs>
              <a:gs pos="49000">
                <a:schemeClr val="bg1"/>
              </a:gs>
              <a:gs pos="85000">
                <a:schemeClr val="bg1">
                  <a:lumMod val="65000"/>
                </a:schemeClr>
              </a:gs>
              <a:gs pos="1000">
                <a:schemeClr val="tx1"/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woPt" dir="t"/>
          </a:scene3d>
          <a:sp3d prstMaterial="powder">
            <a:contourClr>
              <a:srgbClr val="660066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8" name="Group 46">
            <a:extLst>
              <a:ext uri="{FF2B5EF4-FFF2-40B4-BE49-F238E27FC236}">
                <a16:creationId xmlns:a16="http://schemas.microsoft.com/office/drawing/2014/main" xmlns="" id="{72B2D40A-3D9C-43D4-8380-3BF5D04000B7}"/>
              </a:ext>
            </a:extLst>
          </p:cNvPr>
          <p:cNvGrpSpPr/>
          <p:nvPr/>
        </p:nvGrpSpPr>
        <p:grpSpPr>
          <a:xfrm>
            <a:off x="3681809" y="2267277"/>
            <a:ext cx="5616394" cy="940571"/>
            <a:chOff x="-356374" y="1196910"/>
            <a:chExt cx="5616394" cy="940571"/>
          </a:xfrm>
        </p:grpSpPr>
        <p:sp>
          <p:nvSpPr>
            <p:cNvPr id="29" name="TextBox 47">
              <a:extLst>
                <a:ext uri="{FF2B5EF4-FFF2-40B4-BE49-F238E27FC236}">
                  <a16:creationId xmlns:a16="http://schemas.microsoft.com/office/drawing/2014/main" xmlns="" id="{97EAC3C0-D354-4FCD-87A5-6095AF8A02D8}"/>
                </a:ext>
              </a:extLst>
            </p:cNvPr>
            <p:cNvSpPr txBox="1"/>
            <p:nvPr/>
          </p:nvSpPr>
          <p:spPr>
            <a:xfrm>
              <a:off x="1420495" y="1196910"/>
              <a:ext cx="314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0" name="TextBox 48">
              <a:extLst>
                <a:ext uri="{FF2B5EF4-FFF2-40B4-BE49-F238E27FC236}">
                  <a16:creationId xmlns:a16="http://schemas.microsoft.com/office/drawing/2014/main" xmlns="" id="{0DB16EC3-D11C-455D-93BA-195F52123095}"/>
                </a:ext>
              </a:extLst>
            </p:cNvPr>
            <p:cNvSpPr txBox="1"/>
            <p:nvPr/>
          </p:nvSpPr>
          <p:spPr>
            <a:xfrm>
              <a:off x="-356374" y="1306484"/>
              <a:ext cx="561639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 smtClean="0">
                  <a:solidFill>
                    <a:srgbClr val="FFFF00"/>
                  </a:solidFill>
                  <a:latin typeface="Century Gothic" panose="020B0502020202020204" pitchFamily="34" charset="0"/>
                </a:rPr>
                <a:t>شاحب اللون لأنه تعبير يدلُّ على التغير الكبير الذي حدث لملامح الوجه </a:t>
              </a:r>
              <a:endParaRPr lang="ar-SY" sz="2400" b="1" dirty="0" smtClean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32" name="Group 49">
            <a:extLst>
              <a:ext uri="{FF2B5EF4-FFF2-40B4-BE49-F238E27FC236}">
                <a16:creationId xmlns:a16="http://schemas.microsoft.com/office/drawing/2014/main" xmlns="" id="{E968BE6A-FD52-4F17-B17A-04F54C547E24}"/>
              </a:ext>
            </a:extLst>
          </p:cNvPr>
          <p:cNvGrpSpPr/>
          <p:nvPr/>
        </p:nvGrpSpPr>
        <p:grpSpPr>
          <a:xfrm>
            <a:off x="3259053" y="5003383"/>
            <a:ext cx="5833074" cy="640844"/>
            <a:chOff x="-2059863" y="1196910"/>
            <a:chExt cx="7201213" cy="640844"/>
          </a:xfrm>
        </p:grpSpPr>
        <p:sp>
          <p:nvSpPr>
            <p:cNvPr id="33" name="TextBox 50">
              <a:extLst>
                <a:ext uri="{FF2B5EF4-FFF2-40B4-BE49-F238E27FC236}">
                  <a16:creationId xmlns:a16="http://schemas.microsoft.com/office/drawing/2014/main" xmlns="" id="{55888999-B950-498E-B6AD-766E07FA9BFB}"/>
                </a:ext>
              </a:extLst>
            </p:cNvPr>
            <p:cNvSpPr txBox="1"/>
            <p:nvPr/>
          </p:nvSpPr>
          <p:spPr>
            <a:xfrm>
              <a:off x="1420495" y="1196910"/>
              <a:ext cx="314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4" name="TextBox 51">
              <a:extLst>
                <a:ext uri="{FF2B5EF4-FFF2-40B4-BE49-F238E27FC236}">
                  <a16:creationId xmlns:a16="http://schemas.microsoft.com/office/drawing/2014/main" xmlns="" id="{75A28EC1-40C8-4858-A175-95A31B65BBEF}"/>
                </a:ext>
              </a:extLst>
            </p:cNvPr>
            <p:cNvSpPr txBox="1"/>
            <p:nvPr/>
          </p:nvSpPr>
          <p:spPr>
            <a:xfrm>
              <a:off x="-2059863" y="1376089"/>
              <a:ext cx="72012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 smtClean="0">
                  <a:solidFill>
                    <a:srgbClr val="FFFF00"/>
                  </a:solidFill>
                  <a:latin typeface="Century Gothic" panose="020B0502020202020204" pitchFamily="34" charset="0"/>
                </a:rPr>
                <a:t>لأنَّ الصغار هم جيل المستقبل</a:t>
              </a:r>
              <a:endParaRPr lang="ar-SY" sz="24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35" name="Group 9">
            <a:extLst>
              <a:ext uri="{FF2B5EF4-FFF2-40B4-BE49-F238E27FC236}">
                <a16:creationId xmlns:a16="http://schemas.microsoft.com/office/drawing/2014/main" xmlns="" id="{80DC600E-44EC-4026-BDAF-18EFA8362B34}"/>
              </a:ext>
            </a:extLst>
          </p:cNvPr>
          <p:cNvGrpSpPr/>
          <p:nvPr/>
        </p:nvGrpSpPr>
        <p:grpSpPr>
          <a:xfrm>
            <a:off x="9121045" y="2141729"/>
            <a:ext cx="499382" cy="540204"/>
            <a:chOff x="10889203" y="1071362"/>
            <a:chExt cx="536294" cy="584775"/>
          </a:xfrm>
        </p:grpSpPr>
        <p:sp>
          <p:nvSpPr>
            <p:cNvPr id="36" name="Freeform: Shape 63">
              <a:extLst>
                <a:ext uri="{FF2B5EF4-FFF2-40B4-BE49-F238E27FC236}">
                  <a16:creationId xmlns:a16="http://schemas.microsoft.com/office/drawing/2014/main" xmlns="" id="{73BA2458-DEC9-4F62-94E2-CF1B91784DCC}"/>
                </a:ext>
              </a:extLst>
            </p:cNvPr>
            <p:cNvSpPr/>
            <p:nvPr/>
          </p:nvSpPr>
          <p:spPr>
            <a:xfrm>
              <a:off x="10889203" y="1128718"/>
              <a:ext cx="536294" cy="478354"/>
            </a:xfrm>
            <a:custGeom>
              <a:avLst/>
              <a:gdLst>
                <a:gd name="connsiteX0" fmla="*/ 2001 w 794395"/>
                <a:gd name="connsiteY0" fmla="*/ 0 h 692550"/>
                <a:gd name="connsiteX1" fmla="*/ 625579 w 794395"/>
                <a:gd name="connsiteY1" fmla="*/ 0 h 692550"/>
                <a:gd name="connsiteX2" fmla="*/ 794395 w 794395"/>
                <a:gd name="connsiteY2" fmla="*/ 168816 h 692550"/>
                <a:gd name="connsiteX3" fmla="*/ 794395 w 794395"/>
                <a:gd name="connsiteY3" fmla="*/ 689439 h 692550"/>
                <a:gd name="connsiteX4" fmla="*/ 759664 w 794395"/>
                <a:gd name="connsiteY4" fmla="*/ 692550 h 692550"/>
                <a:gd name="connsiteX5" fmla="*/ 0 w 794395"/>
                <a:gd name="connsiteY5" fmla="*/ 17635 h 692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94395" h="692550">
                  <a:moveTo>
                    <a:pt x="2001" y="0"/>
                  </a:moveTo>
                  <a:lnTo>
                    <a:pt x="625579" y="0"/>
                  </a:lnTo>
                  <a:cubicBezTo>
                    <a:pt x="718814" y="0"/>
                    <a:pt x="794395" y="75581"/>
                    <a:pt x="794395" y="168816"/>
                  </a:cubicBezTo>
                  <a:lnTo>
                    <a:pt x="794395" y="689439"/>
                  </a:lnTo>
                  <a:lnTo>
                    <a:pt x="759664" y="692550"/>
                  </a:lnTo>
                  <a:cubicBezTo>
                    <a:pt x="340113" y="692550"/>
                    <a:pt x="0" y="390380"/>
                    <a:pt x="0" y="1763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63500">
              <a:solidFill>
                <a:schemeClr val="bg1"/>
              </a:solidFill>
            </a:ln>
            <a:effectLst>
              <a:innerShdw blurRad="63500" dist="1143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7" name="TextBox 67">
              <a:extLst>
                <a:ext uri="{FF2B5EF4-FFF2-40B4-BE49-F238E27FC236}">
                  <a16:creationId xmlns:a16="http://schemas.microsoft.com/office/drawing/2014/main" xmlns="" id="{038B1342-972F-402F-91F3-7FEF1C9B0D7D}"/>
                </a:ext>
              </a:extLst>
            </p:cNvPr>
            <p:cNvSpPr txBox="1"/>
            <p:nvPr/>
          </p:nvSpPr>
          <p:spPr>
            <a:xfrm>
              <a:off x="10917497" y="1071362"/>
              <a:ext cx="508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1</a:t>
              </a:r>
              <a:endParaRPr lang="en-US" sz="3200" b="1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38" name="Group 8">
            <a:extLst>
              <a:ext uri="{FF2B5EF4-FFF2-40B4-BE49-F238E27FC236}">
                <a16:creationId xmlns:a16="http://schemas.microsoft.com/office/drawing/2014/main" xmlns="" id="{C74A9D79-B75C-4CC7-B012-1B4A6E281982}"/>
              </a:ext>
            </a:extLst>
          </p:cNvPr>
          <p:cNvGrpSpPr/>
          <p:nvPr/>
        </p:nvGrpSpPr>
        <p:grpSpPr>
          <a:xfrm>
            <a:off x="9008079" y="4806995"/>
            <a:ext cx="646917" cy="616592"/>
            <a:chOff x="10813143" y="2800940"/>
            <a:chExt cx="646917" cy="616592"/>
          </a:xfrm>
        </p:grpSpPr>
        <p:sp>
          <p:nvSpPr>
            <p:cNvPr id="39" name="Freeform: Shape 62">
              <a:extLst>
                <a:ext uri="{FF2B5EF4-FFF2-40B4-BE49-F238E27FC236}">
                  <a16:creationId xmlns:a16="http://schemas.microsoft.com/office/drawing/2014/main" xmlns="" id="{289ACBD1-4A5B-4C39-AF50-72835288932A}"/>
                </a:ext>
              </a:extLst>
            </p:cNvPr>
            <p:cNvSpPr/>
            <p:nvPr/>
          </p:nvSpPr>
          <p:spPr>
            <a:xfrm>
              <a:off x="10813143" y="2935483"/>
              <a:ext cx="602343" cy="482049"/>
            </a:xfrm>
            <a:custGeom>
              <a:avLst/>
              <a:gdLst>
                <a:gd name="connsiteX0" fmla="*/ 2001 w 794395"/>
                <a:gd name="connsiteY0" fmla="*/ 0 h 692550"/>
                <a:gd name="connsiteX1" fmla="*/ 625579 w 794395"/>
                <a:gd name="connsiteY1" fmla="*/ 0 h 692550"/>
                <a:gd name="connsiteX2" fmla="*/ 794395 w 794395"/>
                <a:gd name="connsiteY2" fmla="*/ 168816 h 692550"/>
                <a:gd name="connsiteX3" fmla="*/ 794395 w 794395"/>
                <a:gd name="connsiteY3" fmla="*/ 689439 h 692550"/>
                <a:gd name="connsiteX4" fmla="*/ 759664 w 794395"/>
                <a:gd name="connsiteY4" fmla="*/ 692550 h 692550"/>
                <a:gd name="connsiteX5" fmla="*/ 0 w 794395"/>
                <a:gd name="connsiteY5" fmla="*/ 17635 h 692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94395" h="692550">
                  <a:moveTo>
                    <a:pt x="2001" y="0"/>
                  </a:moveTo>
                  <a:lnTo>
                    <a:pt x="625579" y="0"/>
                  </a:lnTo>
                  <a:cubicBezTo>
                    <a:pt x="718814" y="0"/>
                    <a:pt x="794395" y="75581"/>
                    <a:pt x="794395" y="168816"/>
                  </a:cubicBezTo>
                  <a:lnTo>
                    <a:pt x="794395" y="689439"/>
                  </a:lnTo>
                  <a:lnTo>
                    <a:pt x="759664" y="692550"/>
                  </a:lnTo>
                  <a:cubicBezTo>
                    <a:pt x="340113" y="692550"/>
                    <a:pt x="0" y="390380"/>
                    <a:pt x="0" y="1763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63500">
              <a:solidFill>
                <a:schemeClr val="bg1"/>
              </a:solidFill>
            </a:ln>
            <a:effectLst>
              <a:innerShdw blurRad="63500" dist="1143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0" name="TextBox 68">
              <a:extLst>
                <a:ext uri="{FF2B5EF4-FFF2-40B4-BE49-F238E27FC236}">
                  <a16:creationId xmlns:a16="http://schemas.microsoft.com/office/drawing/2014/main" xmlns="" id="{924F436A-0992-46DF-AAB2-F9C27ABA603D}"/>
                </a:ext>
              </a:extLst>
            </p:cNvPr>
            <p:cNvSpPr txBox="1"/>
            <p:nvPr/>
          </p:nvSpPr>
          <p:spPr>
            <a:xfrm>
              <a:off x="10952060" y="2800940"/>
              <a:ext cx="508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2</a:t>
              </a:r>
              <a:endParaRPr lang="en-US" sz="3200" b="1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42" name="Group 85">
            <a:extLst>
              <a:ext uri="{FF2B5EF4-FFF2-40B4-BE49-F238E27FC236}">
                <a16:creationId xmlns="" xmlns:a16="http://schemas.microsoft.com/office/drawing/2014/main" id="{B1FB5BF1-24E5-4339-9152-844FA5BECE25}"/>
              </a:ext>
            </a:extLst>
          </p:cNvPr>
          <p:cNvGrpSpPr/>
          <p:nvPr/>
        </p:nvGrpSpPr>
        <p:grpSpPr>
          <a:xfrm>
            <a:off x="2739754" y="938674"/>
            <a:ext cx="6870668" cy="693204"/>
            <a:chOff x="676027" y="3890007"/>
            <a:chExt cx="6870668" cy="693204"/>
          </a:xfrm>
        </p:grpSpPr>
        <p:sp>
          <p:nvSpPr>
            <p:cNvPr id="43" name="Rectangle 40">
              <a:extLst>
                <a:ext uri="{FF2B5EF4-FFF2-40B4-BE49-F238E27FC236}">
                  <a16:creationId xmlns="" xmlns:a16="http://schemas.microsoft.com/office/drawing/2014/main" id="{FBC1A429-7844-4121-AAC3-9BB8D4BFA20C}"/>
                </a:ext>
              </a:extLst>
            </p:cNvPr>
            <p:cNvSpPr/>
            <p:nvPr/>
          </p:nvSpPr>
          <p:spPr>
            <a:xfrm flipH="1">
              <a:off x="951704" y="3907571"/>
              <a:ext cx="6573865" cy="67564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4" name="Group 54">
              <a:extLst>
                <a:ext uri="{FF2B5EF4-FFF2-40B4-BE49-F238E27FC236}">
                  <a16:creationId xmlns="" xmlns:a16="http://schemas.microsoft.com/office/drawing/2014/main" id="{B3B5D88D-AB1F-4A72-A1DB-AC948698DBA5}"/>
                </a:ext>
              </a:extLst>
            </p:cNvPr>
            <p:cNvGrpSpPr/>
            <p:nvPr/>
          </p:nvGrpSpPr>
          <p:grpSpPr>
            <a:xfrm>
              <a:off x="676027" y="3890007"/>
              <a:ext cx="537103" cy="534197"/>
              <a:chOff x="11049987" y="1270856"/>
              <a:chExt cx="537103" cy="534197"/>
            </a:xfrm>
          </p:grpSpPr>
          <p:sp>
            <p:nvSpPr>
              <p:cNvPr id="46" name="Teardrop 55">
                <a:extLst>
                  <a:ext uri="{FF2B5EF4-FFF2-40B4-BE49-F238E27FC236}">
                    <a16:creationId xmlns="" xmlns:a16="http://schemas.microsoft.com/office/drawing/2014/main" id="{707C3E0D-9741-4146-B8A7-5F2364A27CC4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66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56">
                <a:extLst>
                  <a:ext uri="{FF2B5EF4-FFF2-40B4-BE49-F238E27FC236}">
                    <a16:creationId xmlns="" xmlns:a16="http://schemas.microsoft.com/office/drawing/2014/main" id="{B5B5AB39-D481-4AF7-A28E-DAEF9CD8BA04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TextBox 76">
              <a:extLst>
                <a:ext uri="{FF2B5EF4-FFF2-40B4-BE49-F238E27FC236}">
                  <a16:creationId xmlns="" xmlns:a16="http://schemas.microsoft.com/office/drawing/2014/main" id="{506BF21A-E698-409F-A354-C3FE858D1177}"/>
                </a:ext>
              </a:extLst>
            </p:cNvPr>
            <p:cNvSpPr txBox="1"/>
            <p:nvPr/>
          </p:nvSpPr>
          <p:spPr>
            <a:xfrm>
              <a:off x="781177" y="3987909"/>
              <a:ext cx="67655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1- أَيُّ التَّعْبِيرينِ أَجْمَلُ وَلِمَاذَا ؟ (شاحِبُ اللَّونِ) أو (ْمُتغيِّرُ اللَّونِ).</a:t>
              </a:r>
            </a:p>
          </p:txBody>
        </p:sp>
      </p:grpSp>
      <p:grpSp>
        <p:nvGrpSpPr>
          <p:cNvPr id="48" name="Group 89">
            <a:extLst>
              <a:ext uri="{FF2B5EF4-FFF2-40B4-BE49-F238E27FC236}">
                <a16:creationId xmlns="" xmlns:a16="http://schemas.microsoft.com/office/drawing/2014/main" id="{3CA8D11D-A767-4398-8E30-9ABDEDA0A9E9}"/>
              </a:ext>
            </a:extLst>
          </p:cNvPr>
          <p:cNvGrpSpPr/>
          <p:nvPr/>
        </p:nvGrpSpPr>
        <p:grpSpPr>
          <a:xfrm>
            <a:off x="6920997" y="158156"/>
            <a:ext cx="2569096" cy="637097"/>
            <a:chOff x="8453646" y="2568995"/>
            <a:chExt cx="2569096" cy="637097"/>
          </a:xfrm>
        </p:grpSpPr>
        <p:sp>
          <p:nvSpPr>
            <p:cNvPr id="49" name="Rectangle 33">
              <a:extLst>
                <a:ext uri="{FF2B5EF4-FFF2-40B4-BE49-F238E27FC236}">
                  <a16:creationId xmlns="" xmlns:a16="http://schemas.microsoft.com/office/drawing/2014/main" id="{553F96CE-F6D6-4602-9D85-1EF024B2ABF6}"/>
                </a:ext>
              </a:extLst>
            </p:cNvPr>
            <p:cNvSpPr/>
            <p:nvPr/>
          </p:nvSpPr>
          <p:spPr>
            <a:xfrm>
              <a:off x="8707645" y="2583328"/>
              <a:ext cx="1996057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0" name="Group 42">
              <a:extLst>
                <a:ext uri="{FF2B5EF4-FFF2-40B4-BE49-F238E27FC236}">
                  <a16:creationId xmlns="" xmlns:a16="http://schemas.microsoft.com/office/drawing/2014/main" id="{44503852-E1D2-490B-B996-CC3E66DBEFB2}"/>
                </a:ext>
              </a:extLst>
            </p:cNvPr>
            <p:cNvGrpSpPr/>
            <p:nvPr/>
          </p:nvGrpSpPr>
          <p:grpSpPr>
            <a:xfrm>
              <a:off x="10485639" y="2568995"/>
              <a:ext cx="537103" cy="534197"/>
              <a:chOff x="11049987" y="1270856"/>
              <a:chExt cx="537103" cy="534197"/>
            </a:xfrm>
          </p:grpSpPr>
          <p:sp>
            <p:nvSpPr>
              <p:cNvPr id="52" name="Teardrop 43">
                <a:extLst>
                  <a:ext uri="{FF2B5EF4-FFF2-40B4-BE49-F238E27FC236}">
                    <a16:creationId xmlns="" xmlns:a16="http://schemas.microsoft.com/office/drawing/2014/main" id="{3CF776BB-CEA5-4584-9B43-9E24BEDEA4EB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FF5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44">
                <a:extLst>
                  <a:ext uri="{FF2B5EF4-FFF2-40B4-BE49-F238E27FC236}">
                    <a16:creationId xmlns="" xmlns:a16="http://schemas.microsoft.com/office/drawing/2014/main" id="{A6414DF3-6DF5-4B0F-848F-F01776EE1EE1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1" name="TextBox 79">
              <a:extLst>
                <a:ext uri="{FF2B5EF4-FFF2-40B4-BE49-F238E27FC236}">
                  <a16:creationId xmlns="" xmlns:a16="http://schemas.microsoft.com/office/drawing/2014/main" id="{D05D65E6-F779-4A21-8B0E-F10A7474C23C}"/>
                </a:ext>
              </a:extLst>
            </p:cNvPr>
            <p:cNvSpPr txBox="1"/>
            <p:nvPr/>
          </p:nvSpPr>
          <p:spPr>
            <a:xfrm>
              <a:off x="8453646" y="2657968"/>
              <a:ext cx="20294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أَتَذوَّقُ</a:t>
              </a:r>
            </a:p>
          </p:txBody>
        </p:sp>
      </p:grpSp>
      <p:grpSp>
        <p:nvGrpSpPr>
          <p:cNvPr id="54" name="Group 85">
            <a:extLst>
              <a:ext uri="{FF2B5EF4-FFF2-40B4-BE49-F238E27FC236}">
                <a16:creationId xmlns="" xmlns:a16="http://schemas.microsoft.com/office/drawing/2014/main" id="{B1FB5BF1-24E5-4339-9152-844FA5BECE25}"/>
              </a:ext>
            </a:extLst>
          </p:cNvPr>
          <p:cNvGrpSpPr/>
          <p:nvPr/>
        </p:nvGrpSpPr>
        <p:grpSpPr>
          <a:xfrm>
            <a:off x="2672531" y="3824745"/>
            <a:ext cx="6870668" cy="693204"/>
            <a:chOff x="676027" y="3890007"/>
            <a:chExt cx="6870668" cy="693204"/>
          </a:xfrm>
        </p:grpSpPr>
        <p:sp>
          <p:nvSpPr>
            <p:cNvPr id="55" name="Rectangle 40">
              <a:extLst>
                <a:ext uri="{FF2B5EF4-FFF2-40B4-BE49-F238E27FC236}">
                  <a16:creationId xmlns="" xmlns:a16="http://schemas.microsoft.com/office/drawing/2014/main" id="{FBC1A429-7844-4121-AAC3-9BB8D4BFA20C}"/>
                </a:ext>
              </a:extLst>
            </p:cNvPr>
            <p:cNvSpPr/>
            <p:nvPr/>
          </p:nvSpPr>
          <p:spPr>
            <a:xfrm flipH="1">
              <a:off x="951704" y="3907571"/>
              <a:ext cx="6573865" cy="67564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6" name="Group 54">
              <a:extLst>
                <a:ext uri="{FF2B5EF4-FFF2-40B4-BE49-F238E27FC236}">
                  <a16:creationId xmlns="" xmlns:a16="http://schemas.microsoft.com/office/drawing/2014/main" id="{B3B5D88D-AB1F-4A72-A1DB-AC948698DBA5}"/>
                </a:ext>
              </a:extLst>
            </p:cNvPr>
            <p:cNvGrpSpPr/>
            <p:nvPr/>
          </p:nvGrpSpPr>
          <p:grpSpPr>
            <a:xfrm>
              <a:off x="676027" y="3890007"/>
              <a:ext cx="537103" cy="534197"/>
              <a:chOff x="11049987" y="1270856"/>
              <a:chExt cx="537103" cy="534197"/>
            </a:xfrm>
          </p:grpSpPr>
          <p:sp>
            <p:nvSpPr>
              <p:cNvPr id="58" name="Teardrop 55">
                <a:extLst>
                  <a:ext uri="{FF2B5EF4-FFF2-40B4-BE49-F238E27FC236}">
                    <a16:creationId xmlns="" xmlns:a16="http://schemas.microsoft.com/office/drawing/2014/main" id="{707C3E0D-9741-4146-B8A7-5F2364A27CC4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66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6">
                <a:extLst>
                  <a:ext uri="{FF2B5EF4-FFF2-40B4-BE49-F238E27FC236}">
                    <a16:creationId xmlns="" xmlns:a16="http://schemas.microsoft.com/office/drawing/2014/main" id="{B5B5AB39-D481-4AF7-A28E-DAEF9CD8BA04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7" name="TextBox 76">
              <a:extLst>
                <a:ext uri="{FF2B5EF4-FFF2-40B4-BE49-F238E27FC236}">
                  <a16:creationId xmlns="" xmlns:a16="http://schemas.microsoft.com/office/drawing/2014/main" id="{506BF21A-E698-409F-A354-C3FE858D1177}"/>
                </a:ext>
              </a:extLst>
            </p:cNvPr>
            <p:cNvSpPr txBox="1"/>
            <p:nvPr/>
          </p:nvSpPr>
          <p:spPr>
            <a:xfrm>
              <a:off x="781177" y="3987909"/>
              <a:ext cx="67655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2- لِمَ </a:t>
              </a:r>
              <a:r>
                <a:rPr lang="ar-SY" sz="2400" b="1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خَصَّتِ </a:t>
              </a:r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الفَرَاشةُ الصغَارَ بِالنِّدَاءِ أَنْقِذُونِي يَا ِصغارُ ؟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84345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3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3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"/>
                            </p:stCondLst>
                            <p:childTnLst>
                              <p:par>
                                <p:cTn id="37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3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3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6" dur="3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900"/>
                            </p:stCondLst>
                            <p:childTnLst>
                              <p:par>
                                <p:cTn id="48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3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3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3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00"/>
                            </p:stCondLst>
                            <p:childTnLst>
                              <p:par>
                                <p:cTn id="73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3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3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2" dur="3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xmlns="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xmlns="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xmlns="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xmlns="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xmlns="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xmlns="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xmlns="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xmlns="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xmlns="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xmlns="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xmlns="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xmlns="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xmlns="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xmlns="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xmlns="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xmlns="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xmlns="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xmlns="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xmlns="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xmlns="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xmlns="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xmlns="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xmlns="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xmlns="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xmlns="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xmlns="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xmlns="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xmlns="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xmlns="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xmlns="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xmlns="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xmlns="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xmlns="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xmlns="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xmlns="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xmlns="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xmlns="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xmlns="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xmlns="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xmlns="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xmlns="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xmlns="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xmlns="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xmlns="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xmlns="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xmlns="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xmlns="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xmlns="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xmlns="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xmlns="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xmlns="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xmlns="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xmlns="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xmlns="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xmlns="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xmlns="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xmlns="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xmlns="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xmlns="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xmlns="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xmlns="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xmlns="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xmlns="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xmlns="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xmlns="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xmlns="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xmlns="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xmlns="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xmlns="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xmlns="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xmlns="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xmlns="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xmlns="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xmlns="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xmlns="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xmlns="" id="{6B593B20-1F5C-431F-8B71-BF5257FC17D7}"/>
              </a:ext>
            </a:extLst>
          </p:cNvPr>
          <p:cNvGrpSpPr/>
          <p:nvPr/>
        </p:nvGrpSpPr>
        <p:grpSpPr>
          <a:xfrm flipH="1">
            <a:off x="-4987587" y="2670931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xmlns="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xmlns="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xmlns="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xmlns="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xmlns="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xmlns="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xmlns="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xmlns="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xmlns="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xmlns="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xmlns="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xmlns="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xmlns="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xmlns="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xmlns="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xmlns="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xmlns="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xmlns="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xmlns="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xmlns="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xmlns="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xmlns="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xmlns="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xmlns="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xmlns="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xmlns="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xmlns="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xmlns="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xmlns="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xmlns="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xmlns="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xmlns="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xmlns="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xmlns="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xmlns="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xmlns="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xmlns="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xmlns="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xmlns="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xmlns="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xmlns="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xmlns="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xmlns="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xmlns="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xmlns="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xmlns="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xmlns="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xmlns="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xmlns="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xmlns="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xmlns="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xmlns="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xmlns="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xmlns="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xmlns="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xmlns="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xmlns="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xmlns="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xmlns="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xmlns="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xmlns="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xmlns="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xmlns="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xmlns="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xmlns="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xmlns="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xmlns="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xmlns="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xmlns="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xmlns="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xmlns="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xmlns="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xmlns="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xmlns="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xmlns="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xmlns="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xmlns="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xmlns="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xmlns="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xmlns="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xmlns="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xmlns="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xmlns="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xmlns="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xmlns="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xmlns="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xmlns="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xmlns="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xmlns="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xmlns="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xmlns="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xmlns="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xmlns="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xmlns="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xmlns="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xmlns="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xmlns="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xmlns="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xmlns="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xmlns="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xmlns="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xmlns="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xmlns="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xmlns="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xmlns="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xmlns="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xmlns="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xmlns="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xmlns="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xmlns="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xmlns="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xmlns="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xmlns="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xmlns="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xmlns="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xmlns="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xmlns="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xmlns="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xmlns="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xmlns="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xmlns="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xmlns="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xmlns="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xmlns="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xmlns="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xmlns="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xmlns="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xmlns="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xmlns="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xmlns="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xmlns="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xmlns="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xmlns="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xmlns="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xmlns="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xmlns="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xmlns="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xmlns="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xmlns="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xmlns="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xmlns="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xmlns="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xmlns="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xmlns="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xmlns="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xmlns="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xmlns="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xmlns="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xmlns="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xmlns="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xmlns="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xmlns="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xmlns="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xmlns="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xmlns="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xmlns="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xmlns="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xmlns="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xmlns="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xmlns="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xmlns="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xmlns="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xmlns="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xmlns="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xmlns="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xmlns="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xmlns="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xmlns="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xmlns="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xmlns="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xmlns="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xmlns="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xmlns="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xmlns="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xmlns="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xmlns="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xmlns="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xmlns="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xmlns="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xmlns="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xmlns="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xmlns="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xmlns="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xmlns="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xmlns="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xmlns="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xmlns="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xmlns="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xmlns="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xmlns="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xmlns="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xmlns="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xmlns="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xmlns="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xmlns="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xmlns="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xmlns="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xmlns="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xmlns="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xmlns="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xmlns="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xmlns="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xmlns="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xmlns="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xmlns="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xmlns="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xmlns="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xmlns="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xmlns="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xmlns="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xmlns="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xmlns="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xmlns="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xmlns="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xmlns="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xmlns="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xmlns="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xmlns="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xmlns="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xmlns="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xmlns="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xmlns="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xmlns="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xmlns="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xmlns="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xmlns="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xmlns="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xmlns="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xmlns="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xmlns="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xmlns="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xmlns="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xmlns="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xmlns="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xmlns="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xmlns="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xmlns="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xmlns="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xmlns="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xmlns="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xmlns="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xmlns="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xmlns="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xmlns="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xmlns="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xmlns="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xmlns="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xmlns="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xmlns="" id="{5F1E1639-F48D-4D01-80D9-2058D7799887}"/>
                </a:ext>
              </a:extLst>
            </p:cNvPr>
            <p:cNvSpPr txBox="1"/>
            <p:nvPr/>
          </p:nvSpPr>
          <p:spPr>
            <a:xfrm>
              <a:off x="12266492" y="3119515"/>
              <a:ext cx="22201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انتهى الدرس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4864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98 -1.48148E-6 L 1.23737 -0.00254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17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="" xmlns:a16="http://schemas.microsoft.com/office/drawing/2014/main" id="{E6D37B73-8F67-4C82-89CA-E5C6D900362F}"/>
              </a:ext>
            </a:extLst>
          </p:cNvPr>
          <p:cNvGrpSpPr/>
          <p:nvPr/>
        </p:nvGrpSpPr>
        <p:grpSpPr>
          <a:xfrm>
            <a:off x="6603667" y="1156701"/>
            <a:ext cx="1796476" cy="4549295"/>
            <a:chOff x="6603667" y="1156701"/>
            <a:chExt cx="1796476" cy="4549295"/>
          </a:xfrm>
        </p:grpSpPr>
        <p:sp>
          <p:nvSpPr>
            <p:cNvPr id="12" name="Freeform: Shape 11">
              <a:extLst>
                <a:ext uri="{FF2B5EF4-FFF2-40B4-BE49-F238E27FC236}">
                  <a16:creationId xmlns="" xmlns:a16="http://schemas.microsoft.com/office/drawing/2014/main" id="{E9ED09DA-853F-4295-A9E4-FD266201D6AB}"/>
                </a:ext>
              </a:extLst>
            </p:cNvPr>
            <p:cNvSpPr/>
            <p:nvPr/>
          </p:nvSpPr>
          <p:spPr>
            <a:xfrm flipH="1">
              <a:off x="6705602" y="1209013"/>
              <a:ext cx="1694541" cy="4439974"/>
            </a:xfrm>
            <a:custGeom>
              <a:avLst/>
              <a:gdLst>
                <a:gd name="connsiteX0" fmla="*/ 1694541 w 1694541"/>
                <a:gd name="connsiteY0" fmla="*/ 0 h 4439974"/>
                <a:gd name="connsiteX1" fmla="*/ 1694541 w 1694541"/>
                <a:gd name="connsiteY1" fmla="*/ 34796 h 4439974"/>
                <a:gd name="connsiteX2" fmla="*/ 1628993 w 1694541"/>
                <a:gd name="connsiteY2" fmla="*/ 51650 h 4439974"/>
                <a:gd name="connsiteX3" fmla="*/ 33733 w 1694541"/>
                <a:gd name="connsiteY3" fmla="*/ 2219987 h 4439974"/>
                <a:gd name="connsiteX4" fmla="*/ 1628993 w 1694541"/>
                <a:gd name="connsiteY4" fmla="*/ 4388324 h 4439974"/>
                <a:gd name="connsiteX5" fmla="*/ 1694541 w 1694541"/>
                <a:gd name="connsiteY5" fmla="*/ 4405178 h 4439974"/>
                <a:gd name="connsiteX6" fmla="*/ 1694541 w 1694541"/>
                <a:gd name="connsiteY6" fmla="*/ 4439974 h 4439974"/>
                <a:gd name="connsiteX7" fmla="*/ 1618962 w 1694541"/>
                <a:gd name="connsiteY7" fmla="*/ 4420541 h 4439974"/>
                <a:gd name="connsiteX8" fmla="*/ 0 w 1694541"/>
                <a:gd name="connsiteY8" fmla="*/ 2219987 h 4439974"/>
                <a:gd name="connsiteX9" fmla="*/ 1618962 w 1694541"/>
                <a:gd name="connsiteY9" fmla="*/ 19434 h 4439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94541" h="4439974">
                  <a:moveTo>
                    <a:pt x="1694541" y="0"/>
                  </a:moveTo>
                  <a:lnTo>
                    <a:pt x="1694541" y="34796"/>
                  </a:lnTo>
                  <a:lnTo>
                    <a:pt x="1628993" y="51650"/>
                  </a:lnTo>
                  <a:cubicBezTo>
                    <a:pt x="704780" y="339110"/>
                    <a:pt x="33733" y="1201183"/>
                    <a:pt x="33733" y="2219987"/>
                  </a:cubicBezTo>
                  <a:cubicBezTo>
                    <a:pt x="33733" y="3238792"/>
                    <a:pt x="704780" y="4100864"/>
                    <a:pt x="1628993" y="4388324"/>
                  </a:cubicBezTo>
                  <a:lnTo>
                    <a:pt x="1694541" y="4405178"/>
                  </a:lnTo>
                  <a:lnTo>
                    <a:pt x="1694541" y="4439974"/>
                  </a:lnTo>
                  <a:lnTo>
                    <a:pt x="1618962" y="4420541"/>
                  </a:lnTo>
                  <a:cubicBezTo>
                    <a:pt x="681017" y="4128810"/>
                    <a:pt x="0" y="3253928"/>
                    <a:pt x="0" y="2219987"/>
                  </a:cubicBezTo>
                  <a:cubicBezTo>
                    <a:pt x="0" y="1186046"/>
                    <a:pt x="681017" y="311165"/>
                    <a:pt x="1618962" y="194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3" name="Isosceles Triangle 72">
              <a:extLst>
                <a:ext uri="{FF2B5EF4-FFF2-40B4-BE49-F238E27FC236}">
                  <a16:creationId xmlns="" xmlns:a16="http://schemas.microsoft.com/office/drawing/2014/main" id="{BA362CCE-8297-4170-B783-8F88CD9D8150}"/>
                </a:ext>
              </a:extLst>
            </p:cNvPr>
            <p:cNvSpPr/>
            <p:nvPr/>
          </p:nvSpPr>
          <p:spPr>
            <a:xfrm rot="16200000" flipH="1">
              <a:off x="6604995" y="1166410"/>
              <a:ext cx="140778" cy="121360"/>
            </a:xfrm>
            <a:prstGeom prst="triangle">
              <a:avLst/>
            </a:prstGeom>
            <a:solidFill>
              <a:srgbClr val="4472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Isosceles Triangle 74">
              <a:extLst>
                <a:ext uri="{FF2B5EF4-FFF2-40B4-BE49-F238E27FC236}">
                  <a16:creationId xmlns="" xmlns:a16="http://schemas.microsoft.com/office/drawing/2014/main" id="{A32028E2-7452-4FDF-9986-E558219DF9C9}"/>
                </a:ext>
              </a:extLst>
            </p:cNvPr>
            <p:cNvSpPr/>
            <p:nvPr/>
          </p:nvSpPr>
          <p:spPr>
            <a:xfrm rot="16200000" flipH="1">
              <a:off x="6593958" y="5574927"/>
              <a:ext cx="140778" cy="121360"/>
            </a:xfrm>
            <a:prstGeom prst="triangle">
              <a:avLst/>
            </a:prstGeom>
            <a:solidFill>
              <a:srgbClr val="4472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78EC01B7-14B8-4BF8-A94A-403E0A6324A2}"/>
              </a:ext>
            </a:extLst>
          </p:cNvPr>
          <p:cNvGrpSpPr/>
          <p:nvPr/>
        </p:nvGrpSpPr>
        <p:grpSpPr>
          <a:xfrm>
            <a:off x="3791859" y="1152216"/>
            <a:ext cx="1817304" cy="4549295"/>
            <a:chOff x="3791859" y="1152216"/>
            <a:chExt cx="1817304" cy="4549295"/>
          </a:xfrm>
        </p:grpSpPr>
        <p:sp>
          <p:nvSpPr>
            <p:cNvPr id="11" name="Freeform: Shape 10">
              <a:extLst>
                <a:ext uri="{FF2B5EF4-FFF2-40B4-BE49-F238E27FC236}">
                  <a16:creationId xmlns="" xmlns:a16="http://schemas.microsoft.com/office/drawing/2014/main" id="{4332D84D-1A04-4CA8-9492-2C56BBC1712A}"/>
                </a:ext>
              </a:extLst>
            </p:cNvPr>
            <p:cNvSpPr/>
            <p:nvPr/>
          </p:nvSpPr>
          <p:spPr>
            <a:xfrm>
              <a:off x="3791859" y="1209014"/>
              <a:ext cx="1694541" cy="4439974"/>
            </a:xfrm>
            <a:custGeom>
              <a:avLst/>
              <a:gdLst>
                <a:gd name="connsiteX0" fmla="*/ 1694541 w 1694541"/>
                <a:gd name="connsiteY0" fmla="*/ 0 h 4439974"/>
                <a:gd name="connsiteX1" fmla="*/ 1694541 w 1694541"/>
                <a:gd name="connsiteY1" fmla="*/ 34796 h 4439974"/>
                <a:gd name="connsiteX2" fmla="*/ 1628993 w 1694541"/>
                <a:gd name="connsiteY2" fmla="*/ 51650 h 4439974"/>
                <a:gd name="connsiteX3" fmla="*/ 33733 w 1694541"/>
                <a:gd name="connsiteY3" fmla="*/ 2219987 h 4439974"/>
                <a:gd name="connsiteX4" fmla="*/ 1628993 w 1694541"/>
                <a:gd name="connsiteY4" fmla="*/ 4388324 h 4439974"/>
                <a:gd name="connsiteX5" fmla="*/ 1694541 w 1694541"/>
                <a:gd name="connsiteY5" fmla="*/ 4405178 h 4439974"/>
                <a:gd name="connsiteX6" fmla="*/ 1694541 w 1694541"/>
                <a:gd name="connsiteY6" fmla="*/ 4439974 h 4439974"/>
                <a:gd name="connsiteX7" fmla="*/ 1618962 w 1694541"/>
                <a:gd name="connsiteY7" fmla="*/ 4420541 h 4439974"/>
                <a:gd name="connsiteX8" fmla="*/ 0 w 1694541"/>
                <a:gd name="connsiteY8" fmla="*/ 2219987 h 4439974"/>
                <a:gd name="connsiteX9" fmla="*/ 1618962 w 1694541"/>
                <a:gd name="connsiteY9" fmla="*/ 19434 h 4439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94541" h="4439974">
                  <a:moveTo>
                    <a:pt x="1694541" y="0"/>
                  </a:moveTo>
                  <a:lnTo>
                    <a:pt x="1694541" y="34796"/>
                  </a:lnTo>
                  <a:lnTo>
                    <a:pt x="1628993" y="51650"/>
                  </a:lnTo>
                  <a:cubicBezTo>
                    <a:pt x="704780" y="339110"/>
                    <a:pt x="33733" y="1201183"/>
                    <a:pt x="33733" y="2219987"/>
                  </a:cubicBezTo>
                  <a:cubicBezTo>
                    <a:pt x="33733" y="3238792"/>
                    <a:pt x="704780" y="4100864"/>
                    <a:pt x="1628993" y="4388324"/>
                  </a:cubicBezTo>
                  <a:lnTo>
                    <a:pt x="1694541" y="4405178"/>
                  </a:lnTo>
                  <a:lnTo>
                    <a:pt x="1694541" y="4439974"/>
                  </a:lnTo>
                  <a:lnTo>
                    <a:pt x="1618962" y="4420541"/>
                  </a:lnTo>
                  <a:cubicBezTo>
                    <a:pt x="681017" y="4128810"/>
                    <a:pt x="0" y="3253928"/>
                    <a:pt x="0" y="2219987"/>
                  </a:cubicBezTo>
                  <a:cubicBezTo>
                    <a:pt x="0" y="1186046"/>
                    <a:pt x="681017" y="311165"/>
                    <a:pt x="1618962" y="194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" name="Isosceles Triangle 2">
              <a:extLst>
                <a:ext uri="{FF2B5EF4-FFF2-40B4-BE49-F238E27FC236}">
                  <a16:creationId xmlns="" xmlns:a16="http://schemas.microsoft.com/office/drawing/2014/main" id="{BBABFF97-B618-4BE6-89C4-022F19AB0F4D}"/>
                </a:ext>
              </a:extLst>
            </p:cNvPr>
            <p:cNvSpPr/>
            <p:nvPr/>
          </p:nvSpPr>
          <p:spPr>
            <a:xfrm rot="5400000">
              <a:off x="5478094" y="1161925"/>
              <a:ext cx="140778" cy="121360"/>
            </a:xfrm>
            <a:prstGeom prst="triangle">
              <a:avLst/>
            </a:prstGeom>
            <a:solidFill>
              <a:srgbClr val="4472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Isosceles Triangle 73">
              <a:extLst>
                <a:ext uri="{FF2B5EF4-FFF2-40B4-BE49-F238E27FC236}">
                  <a16:creationId xmlns="" xmlns:a16="http://schemas.microsoft.com/office/drawing/2014/main" id="{4BA663C7-098A-4137-86E7-0E9D27D7D81A}"/>
                </a:ext>
              </a:extLst>
            </p:cNvPr>
            <p:cNvSpPr/>
            <p:nvPr/>
          </p:nvSpPr>
          <p:spPr>
            <a:xfrm rot="5400000">
              <a:off x="5467057" y="5570442"/>
              <a:ext cx="140778" cy="121360"/>
            </a:xfrm>
            <a:prstGeom prst="triangle">
              <a:avLst/>
            </a:prstGeom>
            <a:solidFill>
              <a:srgbClr val="4472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ectangle: Rounded Corners 1">
            <a:extLst>
              <a:ext uri="{FF2B5EF4-FFF2-40B4-BE49-F238E27FC236}">
                <a16:creationId xmlns="" xmlns:a16="http://schemas.microsoft.com/office/drawing/2014/main" id="{FB57975F-AE1C-4464-BC85-5B9483882708}"/>
              </a:ext>
            </a:extLst>
          </p:cNvPr>
          <p:cNvSpPr/>
          <p:nvPr/>
        </p:nvSpPr>
        <p:spPr>
          <a:xfrm rot="20257163">
            <a:off x="4921534" y="5270087"/>
            <a:ext cx="333828" cy="105090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tx1">
                  <a:alpha val="49000"/>
                </a:schemeClr>
              </a:gs>
              <a:gs pos="100000">
                <a:srgbClr val="F2F2F2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04C00320-63A7-4BF7-AEE1-5A54BB11FD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1858" y="2675638"/>
            <a:ext cx="4608286" cy="1584097"/>
          </a:xfrm>
          <a:custGeom>
            <a:avLst/>
            <a:gdLst>
              <a:gd name="connsiteX0" fmla="*/ 546159 w 4608286"/>
              <a:gd name="connsiteY0" fmla="*/ 0 h 3052689"/>
              <a:gd name="connsiteX1" fmla="*/ 4062128 w 4608286"/>
              <a:gd name="connsiteY1" fmla="*/ 0 h 3052689"/>
              <a:gd name="connsiteX2" fmla="*/ 4082132 w 4608286"/>
              <a:gd name="connsiteY2" fmla="*/ 22010 h 3052689"/>
              <a:gd name="connsiteX3" fmla="*/ 4608286 w 4608286"/>
              <a:gd name="connsiteY3" fmla="*/ 1487659 h 3052689"/>
              <a:gd name="connsiteX4" fmla="*/ 4082132 w 4608286"/>
              <a:gd name="connsiteY4" fmla="*/ 2953308 h 3052689"/>
              <a:gd name="connsiteX5" fmla="*/ 3991808 w 4608286"/>
              <a:gd name="connsiteY5" fmla="*/ 3052689 h 3052689"/>
              <a:gd name="connsiteX6" fmla="*/ 616478 w 4608286"/>
              <a:gd name="connsiteY6" fmla="*/ 3052689 h 3052689"/>
              <a:gd name="connsiteX7" fmla="*/ 526155 w 4608286"/>
              <a:gd name="connsiteY7" fmla="*/ 2953308 h 3052689"/>
              <a:gd name="connsiteX8" fmla="*/ 0 w 4608286"/>
              <a:gd name="connsiteY8" fmla="*/ 1487659 h 3052689"/>
              <a:gd name="connsiteX9" fmla="*/ 526155 w 4608286"/>
              <a:gd name="connsiteY9" fmla="*/ 22010 h 3052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08286" h="3052689">
                <a:moveTo>
                  <a:pt x="546159" y="0"/>
                </a:moveTo>
                <a:lnTo>
                  <a:pt x="4062128" y="0"/>
                </a:lnTo>
                <a:lnTo>
                  <a:pt x="4082132" y="22010"/>
                </a:lnTo>
                <a:cubicBezTo>
                  <a:pt x="4410832" y="420302"/>
                  <a:pt x="4608286" y="930922"/>
                  <a:pt x="4608286" y="1487659"/>
                </a:cubicBezTo>
                <a:cubicBezTo>
                  <a:pt x="4608286" y="2044397"/>
                  <a:pt x="4410832" y="2555016"/>
                  <a:pt x="4082132" y="2953308"/>
                </a:cubicBezTo>
                <a:lnTo>
                  <a:pt x="3991808" y="3052689"/>
                </a:lnTo>
                <a:lnTo>
                  <a:pt x="616478" y="3052689"/>
                </a:lnTo>
                <a:lnTo>
                  <a:pt x="526155" y="2953308"/>
                </a:lnTo>
                <a:cubicBezTo>
                  <a:pt x="197455" y="2555016"/>
                  <a:pt x="0" y="2044397"/>
                  <a:pt x="0" y="1487659"/>
                </a:cubicBezTo>
                <a:cubicBezTo>
                  <a:pt x="0" y="930922"/>
                  <a:pt x="197455" y="420302"/>
                  <a:pt x="526155" y="22010"/>
                </a:cubicBezTo>
                <a:close/>
              </a:path>
            </a:pathLst>
          </a:custGeom>
        </p:spPr>
      </p:pic>
      <p:sp>
        <p:nvSpPr>
          <p:cNvPr id="13" name="Oval 12">
            <a:extLst>
              <a:ext uri="{FF2B5EF4-FFF2-40B4-BE49-F238E27FC236}">
                <a16:creationId xmlns="" xmlns:a16="http://schemas.microsoft.com/office/drawing/2014/main" id="{6B21547A-D3F8-45AF-8544-AF4301808F61}"/>
              </a:ext>
            </a:extLst>
          </p:cNvPr>
          <p:cNvSpPr/>
          <p:nvPr/>
        </p:nvSpPr>
        <p:spPr>
          <a:xfrm>
            <a:off x="4767944" y="5270708"/>
            <a:ext cx="333828" cy="333828"/>
          </a:xfrm>
          <a:prstGeom prst="ellipse">
            <a:avLst/>
          </a:prstGeom>
          <a:solidFill>
            <a:schemeClr val="bg1"/>
          </a:solidFill>
          <a:ln w="3175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: Rounded Corners 70">
            <a:extLst>
              <a:ext uri="{FF2B5EF4-FFF2-40B4-BE49-F238E27FC236}">
                <a16:creationId xmlns="" xmlns:a16="http://schemas.microsoft.com/office/drawing/2014/main" id="{DF1BCC18-126A-471A-9A3C-425A911FC320}"/>
              </a:ext>
            </a:extLst>
          </p:cNvPr>
          <p:cNvSpPr/>
          <p:nvPr/>
        </p:nvSpPr>
        <p:spPr>
          <a:xfrm rot="20257163">
            <a:off x="7990496" y="4485856"/>
            <a:ext cx="333828" cy="105090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tx1">
                  <a:alpha val="49000"/>
                </a:schemeClr>
              </a:gs>
              <a:gs pos="100000">
                <a:srgbClr val="F2F2F2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="" xmlns:a16="http://schemas.microsoft.com/office/drawing/2014/main" id="{DF78409C-3DC1-490F-B72E-7CFDBD95F261}"/>
              </a:ext>
            </a:extLst>
          </p:cNvPr>
          <p:cNvSpPr/>
          <p:nvPr/>
        </p:nvSpPr>
        <p:spPr>
          <a:xfrm flipH="1">
            <a:off x="7873417" y="4521865"/>
            <a:ext cx="333828" cy="333828"/>
          </a:xfrm>
          <a:prstGeom prst="ellipse">
            <a:avLst/>
          </a:prstGeom>
          <a:solidFill>
            <a:schemeClr val="bg1"/>
          </a:solidFill>
          <a:ln w="31750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5" name="Graphic 24" descr="Bullseye">
            <a:extLst>
              <a:ext uri="{FF2B5EF4-FFF2-40B4-BE49-F238E27FC236}">
                <a16:creationId xmlns="" xmlns:a16="http://schemas.microsoft.com/office/drawing/2014/main" id="{2629585B-453E-4E77-906B-66803F8F299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743506" y="1037791"/>
            <a:ext cx="548640" cy="548640"/>
          </a:xfrm>
          <a:prstGeom prst="rect">
            <a:avLst/>
          </a:prstGeom>
        </p:spPr>
      </p:pic>
      <p:pic>
        <p:nvPicPr>
          <p:cNvPr id="27" name="Graphic 26" descr="Presentation with bar chart">
            <a:extLst>
              <a:ext uri="{FF2B5EF4-FFF2-40B4-BE49-F238E27FC236}">
                <a16:creationId xmlns="" xmlns:a16="http://schemas.microsoft.com/office/drawing/2014/main" id="{10F732E0-2149-4642-B70D-B309D6C8CF7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43506" y="2114366"/>
            <a:ext cx="548640" cy="548640"/>
          </a:xfrm>
          <a:prstGeom prst="rect">
            <a:avLst/>
          </a:prstGeom>
        </p:spPr>
      </p:pic>
      <p:pic>
        <p:nvPicPr>
          <p:cNvPr id="29" name="Graphic 28" descr="Head with gears">
            <a:extLst>
              <a:ext uri="{FF2B5EF4-FFF2-40B4-BE49-F238E27FC236}">
                <a16:creationId xmlns="" xmlns:a16="http://schemas.microsoft.com/office/drawing/2014/main" id="{36B3A429-166C-4B35-B641-69E119D67C9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743506" y="3190941"/>
            <a:ext cx="548640" cy="548640"/>
          </a:xfrm>
          <a:prstGeom prst="rect">
            <a:avLst/>
          </a:prstGeom>
        </p:spPr>
      </p:pic>
      <p:pic>
        <p:nvPicPr>
          <p:cNvPr id="31" name="Graphic 30" descr="Stopwatch">
            <a:extLst>
              <a:ext uri="{FF2B5EF4-FFF2-40B4-BE49-F238E27FC236}">
                <a16:creationId xmlns="" xmlns:a16="http://schemas.microsoft.com/office/drawing/2014/main" id="{371060B7-4CFF-4843-BE48-306A94DEB7D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743506" y="4267516"/>
            <a:ext cx="548640" cy="548640"/>
          </a:xfrm>
          <a:prstGeom prst="rect">
            <a:avLst/>
          </a:prstGeom>
        </p:spPr>
      </p:pic>
      <p:pic>
        <p:nvPicPr>
          <p:cNvPr id="33" name="Graphic 32" descr="Bank">
            <a:extLst>
              <a:ext uri="{FF2B5EF4-FFF2-40B4-BE49-F238E27FC236}">
                <a16:creationId xmlns="" xmlns:a16="http://schemas.microsoft.com/office/drawing/2014/main" id="{F67E934B-E602-4D8B-BE51-E961DC478C93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743506" y="5344092"/>
            <a:ext cx="548640" cy="548640"/>
          </a:xfrm>
          <a:prstGeom prst="rect">
            <a:avLst/>
          </a:prstGeom>
        </p:spPr>
      </p:pic>
      <p:pic>
        <p:nvPicPr>
          <p:cNvPr id="35" name="Graphic 34" descr="Dance">
            <a:extLst>
              <a:ext uri="{FF2B5EF4-FFF2-40B4-BE49-F238E27FC236}">
                <a16:creationId xmlns="" xmlns:a16="http://schemas.microsoft.com/office/drawing/2014/main" id="{98AA3C8C-9316-4124-93A6-00E7BE12A85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783682" y="2023278"/>
            <a:ext cx="548640" cy="548640"/>
          </a:xfrm>
          <a:prstGeom prst="rect">
            <a:avLst/>
          </a:prstGeom>
        </p:spPr>
      </p:pic>
      <p:pic>
        <p:nvPicPr>
          <p:cNvPr id="37" name="Graphic 36" descr="Podium">
            <a:extLst>
              <a:ext uri="{FF2B5EF4-FFF2-40B4-BE49-F238E27FC236}">
                <a16:creationId xmlns="" xmlns:a16="http://schemas.microsoft.com/office/drawing/2014/main" id="{001FC6CA-DAE4-475E-AF50-5201BC237091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8783682" y="934693"/>
            <a:ext cx="548640" cy="548640"/>
          </a:xfrm>
          <a:prstGeom prst="rect">
            <a:avLst/>
          </a:prstGeom>
        </p:spPr>
      </p:pic>
      <p:pic>
        <p:nvPicPr>
          <p:cNvPr id="39" name="Graphic 38" descr="Wedding cake">
            <a:extLst>
              <a:ext uri="{FF2B5EF4-FFF2-40B4-BE49-F238E27FC236}">
                <a16:creationId xmlns="" xmlns:a16="http://schemas.microsoft.com/office/drawing/2014/main" id="{52E4A0AC-7DEB-4618-8D35-1EA3552C0BCC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8783682" y="3070440"/>
            <a:ext cx="548640" cy="548640"/>
          </a:xfrm>
          <a:prstGeom prst="rect">
            <a:avLst/>
          </a:prstGeom>
        </p:spPr>
      </p:pic>
      <p:pic>
        <p:nvPicPr>
          <p:cNvPr id="41" name="Graphic 40" descr="Present">
            <a:extLst>
              <a:ext uri="{FF2B5EF4-FFF2-40B4-BE49-F238E27FC236}">
                <a16:creationId xmlns="" xmlns:a16="http://schemas.microsoft.com/office/drawing/2014/main" id="{81526DC7-A1DE-4E01-98C2-7A8F81760B76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8797842" y="4191692"/>
            <a:ext cx="548640" cy="548640"/>
          </a:xfrm>
          <a:prstGeom prst="rect">
            <a:avLst/>
          </a:prstGeom>
        </p:spPr>
      </p:pic>
      <p:pic>
        <p:nvPicPr>
          <p:cNvPr id="43" name="Graphic 42" descr="Clapping hands">
            <a:extLst>
              <a:ext uri="{FF2B5EF4-FFF2-40B4-BE49-F238E27FC236}">
                <a16:creationId xmlns="" xmlns:a16="http://schemas.microsoft.com/office/drawing/2014/main" id="{F741D9C4-2DAB-48E3-A37A-63CF7F04361C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8783682" y="5177178"/>
            <a:ext cx="548640" cy="548640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="" xmlns:a16="http://schemas.microsoft.com/office/drawing/2014/main" id="{FD6B54E3-4402-4D08-8F4A-D8EC70696589}"/>
              </a:ext>
            </a:extLst>
          </p:cNvPr>
          <p:cNvGrpSpPr/>
          <p:nvPr/>
        </p:nvGrpSpPr>
        <p:grpSpPr>
          <a:xfrm>
            <a:off x="494577" y="967478"/>
            <a:ext cx="2032246" cy="757261"/>
            <a:chOff x="494577" y="967478"/>
            <a:chExt cx="2032246" cy="757261"/>
          </a:xfrm>
        </p:grpSpPr>
        <p:sp>
          <p:nvSpPr>
            <p:cNvPr id="44" name="TextBox 43">
              <a:extLst>
                <a:ext uri="{FF2B5EF4-FFF2-40B4-BE49-F238E27FC236}">
                  <a16:creationId xmlns="" xmlns:a16="http://schemas.microsoft.com/office/drawing/2014/main" id="{A4D20C26-4F31-4EE4-9139-81ECED3E9BB8}"/>
                </a:ext>
              </a:extLst>
            </p:cNvPr>
            <p:cNvSpPr txBox="1"/>
            <p:nvPr/>
          </p:nvSpPr>
          <p:spPr>
            <a:xfrm>
              <a:off x="1182856" y="967478"/>
              <a:ext cx="13439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Century Gothic" panose="020B0502020202020204" pitchFamily="34" charset="0"/>
                </a:rPr>
                <a:t>مدخل الوحدة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="" xmlns:a16="http://schemas.microsoft.com/office/drawing/2014/main" id="{EB3BF16E-B875-4525-8F20-03445249D946}"/>
                </a:ext>
              </a:extLst>
            </p:cNvPr>
            <p:cNvSpPr txBox="1"/>
            <p:nvPr/>
          </p:nvSpPr>
          <p:spPr>
            <a:xfrm>
              <a:off x="494577" y="1355407"/>
              <a:ext cx="20322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أنشطة تمهيدية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="" xmlns:a16="http://schemas.microsoft.com/office/drawing/2014/main" id="{08229025-31E7-4B8E-A512-AF128FABAE68}"/>
              </a:ext>
            </a:extLst>
          </p:cNvPr>
          <p:cNvGrpSpPr/>
          <p:nvPr/>
        </p:nvGrpSpPr>
        <p:grpSpPr>
          <a:xfrm>
            <a:off x="519491" y="1966653"/>
            <a:ext cx="2032247" cy="825435"/>
            <a:chOff x="519491" y="1966653"/>
            <a:chExt cx="2032247" cy="825435"/>
          </a:xfrm>
        </p:grpSpPr>
        <p:sp>
          <p:nvSpPr>
            <p:cNvPr id="46" name="TextBox 45">
              <a:extLst>
                <a:ext uri="{FF2B5EF4-FFF2-40B4-BE49-F238E27FC236}">
                  <a16:creationId xmlns="" xmlns:a16="http://schemas.microsoft.com/office/drawing/2014/main" id="{85808F06-E532-481A-A022-92622020D281}"/>
                </a:ext>
              </a:extLst>
            </p:cNvPr>
            <p:cNvSpPr txBox="1"/>
            <p:nvPr/>
          </p:nvSpPr>
          <p:spPr>
            <a:xfrm>
              <a:off x="594234" y="1966653"/>
              <a:ext cx="19575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 smtClean="0">
                  <a:latin typeface="Century Gothic" panose="020B0502020202020204" pitchFamily="34" charset="0"/>
                </a:rPr>
                <a:t>مشروع </a:t>
              </a:r>
              <a:r>
                <a:rPr lang="ar-SY" sz="2000" b="1" dirty="0">
                  <a:latin typeface="Century Gothic" panose="020B0502020202020204" pitchFamily="34" charset="0"/>
                </a:rPr>
                <a:t>الوحدة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="" xmlns:a16="http://schemas.microsoft.com/office/drawing/2014/main" id="{C7179B74-6BB7-4432-9FA8-1D7AA219BD84}"/>
                </a:ext>
              </a:extLst>
            </p:cNvPr>
            <p:cNvSpPr txBox="1"/>
            <p:nvPr/>
          </p:nvSpPr>
          <p:spPr>
            <a:xfrm>
              <a:off x="519491" y="2422756"/>
              <a:ext cx="20322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التعريف </a:t>
              </a:r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بالمشروع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="" xmlns:a16="http://schemas.microsoft.com/office/drawing/2014/main" id="{961D9F80-B6F7-4793-B2AC-44970236AF68}"/>
              </a:ext>
            </a:extLst>
          </p:cNvPr>
          <p:cNvGrpSpPr/>
          <p:nvPr/>
        </p:nvGrpSpPr>
        <p:grpSpPr>
          <a:xfrm>
            <a:off x="485318" y="2965828"/>
            <a:ext cx="2091333" cy="882321"/>
            <a:chOff x="485318" y="2965828"/>
            <a:chExt cx="2091333" cy="882321"/>
          </a:xfrm>
        </p:grpSpPr>
        <p:sp>
          <p:nvSpPr>
            <p:cNvPr id="48" name="TextBox 47">
              <a:extLst>
                <a:ext uri="{FF2B5EF4-FFF2-40B4-BE49-F238E27FC236}">
                  <a16:creationId xmlns="" xmlns:a16="http://schemas.microsoft.com/office/drawing/2014/main" id="{C9C65583-DAAD-4DD3-8331-E25B9CFCF256}"/>
                </a:ext>
              </a:extLst>
            </p:cNvPr>
            <p:cNvSpPr txBox="1"/>
            <p:nvPr/>
          </p:nvSpPr>
          <p:spPr>
            <a:xfrm>
              <a:off x="1232684" y="2965828"/>
              <a:ext cx="13439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 smtClean="0">
                  <a:latin typeface="Century Gothic" panose="020B0502020202020204" pitchFamily="34" charset="0"/>
                </a:rPr>
                <a:t>نص الاستماع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="" xmlns:a16="http://schemas.microsoft.com/office/drawing/2014/main" id="{0EBB7A66-276A-4DEE-8A34-B37A6AAD2600}"/>
                </a:ext>
              </a:extLst>
            </p:cNvPr>
            <p:cNvSpPr txBox="1"/>
            <p:nvPr/>
          </p:nvSpPr>
          <p:spPr>
            <a:xfrm>
              <a:off x="485318" y="3478817"/>
              <a:ext cx="20322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ناقلُ </a:t>
              </a:r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الأمراض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9AD3DC40-FE6A-44B1-BB6A-015C154E8C72}"/>
              </a:ext>
            </a:extLst>
          </p:cNvPr>
          <p:cNvGrpSpPr/>
          <p:nvPr/>
        </p:nvGrpSpPr>
        <p:grpSpPr>
          <a:xfrm>
            <a:off x="569319" y="3888145"/>
            <a:ext cx="2032247" cy="819336"/>
            <a:chOff x="569319" y="3888145"/>
            <a:chExt cx="2032247" cy="819336"/>
          </a:xfrm>
        </p:grpSpPr>
        <p:sp>
          <p:nvSpPr>
            <p:cNvPr id="50" name="TextBox 49">
              <a:extLst>
                <a:ext uri="{FF2B5EF4-FFF2-40B4-BE49-F238E27FC236}">
                  <a16:creationId xmlns="" xmlns:a16="http://schemas.microsoft.com/office/drawing/2014/main" id="{038A6448-BBA9-4A78-991E-91C831395023}"/>
                </a:ext>
              </a:extLst>
            </p:cNvPr>
            <p:cNvSpPr txBox="1"/>
            <p:nvPr/>
          </p:nvSpPr>
          <p:spPr>
            <a:xfrm>
              <a:off x="594233" y="3888145"/>
              <a:ext cx="200733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 smtClean="0">
                  <a:latin typeface="Century Gothic" panose="020B0502020202020204" pitchFamily="34" charset="0"/>
                </a:rPr>
                <a:t>نص الفهم</a:t>
              </a:r>
              <a:r>
                <a:rPr lang="ar-SY" sz="2000" b="1" dirty="0">
                  <a:latin typeface="Century Gothic" panose="020B0502020202020204" pitchFamily="34" charset="0"/>
                </a:rPr>
                <a:t> القرائي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="" xmlns:a16="http://schemas.microsoft.com/office/drawing/2014/main" id="{27F5636D-BF6C-469B-B5AD-437BC6A5807F}"/>
                </a:ext>
              </a:extLst>
            </p:cNvPr>
            <p:cNvSpPr txBox="1"/>
            <p:nvPr/>
          </p:nvSpPr>
          <p:spPr>
            <a:xfrm>
              <a:off x="569319" y="4338149"/>
              <a:ext cx="20322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التَّصحُّر وأثرُه في البيئةِ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="" xmlns:a16="http://schemas.microsoft.com/office/drawing/2014/main" id="{ACE22CC0-EFC5-4CFF-864D-859982C7244B}"/>
              </a:ext>
            </a:extLst>
          </p:cNvPr>
          <p:cNvGrpSpPr/>
          <p:nvPr/>
        </p:nvGrpSpPr>
        <p:grpSpPr>
          <a:xfrm>
            <a:off x="0" y="4882771"/>
            <a:ext cx="2626480" cy="999175"/>
            <a:chOff x="0" y="4882771"/>
            <a:chExt cx="2626480" cy="999175"/>
          </a:xfrm>
        </p:grpSpPr>
        <p:sp>
          <p:nvSpPr>
            <p:cNvPr id="52" name="TextBox 51">
              <a:extLst>
                <a:ext uri="{FF2B5EF4-FFF2-40B4-BE49-F238E27FC236}">
                  <a16:creationId xmlns="" xmlns:a16="http://schemas.microsoft.com/office/drawing/2014/main" id="{5B50E0D9-558C-424B-9E5E-1E428B1BD0BC}"/>
                </a:ext>
              </a:extLst>
            </p:cNvPr>
            <p:cNvSpPr txBox="1"/>
            <p:nvPr/>
          </p:nvSpPr>
          <p:spPr>
            <a:xfrm>
              <a:off x="856344" y="4882771"/>
              <a:ext cx="177013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 smtClean="0">
                  <a:latin typeface="Century Gothic" panose="020B0502020202020204" pitchFamily="34" charset="0"/>
                </a:rPr>
                <a:t>الظاهرة</a:t>
              </a:r>
              <a:r>
                <a:rPr lang="ar-SY" sz="2000" b="1" dirty="0">
                  <a:latin typeface="Century Gothic" panose="020B0502020202020204" pitchFamily="34" charset="0"/>
                </a:rPr>
                <a:t> الإملائية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="" xmlns:a16="http://schemas.microsoft.com/office/drawing/2014/main" id="{91D5DE68-C8E8-4D26-B4FA-8AB0B4C64887}"/>
                </a:ext>
              </a:extLst>
            </p:cNvPr>
            <p:cNvSpPr txBox="1"/>
            <p:nvPr/>
          </p:nvSpPr>
          <p:spPr>
            <a:xfrm>
              <a:off x="0" y="5235615"/>
              <a:ext cx="262647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كلماتٌ حذفت الألفُ </a:t>
              </a:r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من </a:t>
              </a:r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وسطِها</a:t>
              </a:r>
            </a:p>
            <a:p>
              <a:pPr algn="ctr"/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همزتا القطع </a:t>
              </a:r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والوصل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="" xmlns:a16="http://schemas.microsoft.com/office/drawing/2014/main" id="{8A0E03CF-23B5-45F7-8724-1790956E1455}"/>
              </a:ext>
            </a:extLst>
          </p:cNvPr>
          <p:cNvGrpSpPr/>
          <p:nvPr/>
        </p:nvGrpSpPr>
        <p:grpSpPr>
          <a:xfrm>
            <a:off x="8511822" y="5018246"/>
            <a:ext cx="2896654" cy="1119584"/>
            <a:chOff x="8511822" y="5018246"/>
            <a:chExt cx="2896654" cy="1119584"/>
          </a:xfrm>
        </p:grpSpPr>
        <p:sp>
          <p:nvSpPr>
            <p:cNvPr id="54" name="TextBox 53">
              <a:extLst>
                <a:ext uri="{FF2B5EF4-FFF2-40B4-BE49-F238E27FC236}">
                  <a16:creationId xmlns="" xmlns:a16="http://schemas.microsoft.com/office/drawing/2014/main" id="{D0EE3AC7-1166-4CF8-94EE-9976875DB3DC}"/>
                </a:ext>
              </a:extLst>
            </p:cNvPr>
            <p:cNvSpPr txBox="1"/>
            <p:nvPr/>
          </p:nvSpPr>
          <p:spPr>
            <a:xfrm>
              <a:off x="9564883" y="5018246"/>
              <a:ext cx="156712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>
                  <a:latin typeface="Century Gothic" panose="020B0502020202020204" pitchFamily="34" charset="0"/>
                </a:rPr>
                <a:t>التواصل</a:t>
              </a:r>
              <a:r>
                <a:rPr lang="ar-SY" sz="2000" b="1" dirty="0">
                  <a:latin typeface="Century Gothic" panose="020B0502020202020204" pitchFamily="34" charset="0"/>
                </a:rPr>
                <a:t> الكتابي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="" xmlns:a16="http://schemas.microsoft.com/office/drawing/2014/main" id="{1E07EFF8-6AED-4547-8635-F0D14451B0A0}"/>
                </a:ext>
              </a:extLst>
            </p:cNvPr>
            <p:cNvSpPr txBox="1"/>
            <p:nvPr/>
          </p:nvSpPr>
          <p:spPr>
            <a:xfrm>
              <a:off x="8511822" y="5491499"/>
              <a:ext cx="289665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كتابة </a:t>
              </a:r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قصة </a:t>
              </a:r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من </a:t>
              </a:r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مشاهد معروضة</a:t>
              </a:r>
            </a:p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بناء فقرتين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="" xmlns:a16="http://schemas.microsoft.com/office/drawing/2014/main" id="{0687B8D2-74B7-4304-9227-983D84DBF996}"/>
              </a:ext>
            </a:extLst>
          </p:cNvPr>
          <p:cNvGrpSpPr/>
          <p:nvPr/>
        </p:nvGrpSpPr>
        <p:grpSpPr>
          <a:xfrm>
            <a:off x="9058002" y="3819100"/>
            <a:ext cx="2346122" cy="1063671"/>
            <a:chOff x="9058002" y="3819100"/>
            <a:chExt cx="2346122" cy="1063671"/>
          </a:xfrm>
        </p:grpSpPr>
        <p:sp>
          <p:nvSpPr>
            <p:cNvPr id="56" name="TextBox 55">
              <a:extLst>
                <a:ext uri="{FF2B5EF4-FFF2-40B4-BE49-F238E27FC236}">
                  <a16:creationId xmlns="" xmlns:a16="http://schemas.microsoft.com/office/drawing/2014/main" id="{3F1D1D0B-826C-4A2A-A243-3A88454116ED}"/>
                </a:ext>
              </a:extLst>
            </p:cNvPr>
            <p:cNvSpPr txBox="1"/>
            <p:nvPr/>
          </p:nvSpPr>
          <p:spPr>
            <a:xfrm>
              <a:off x="9058002" y="3819100"/>
              <a:ext cx="16578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>
                  <a:latin typeface="Century Gothic" panose="020B0502020202020204" pitchFamily="34" charset="0"/>
                </a:rPr>
                <a:t>التواصل</a:t>
              </a:r>
              <a:r>
                <a:rPr lang="ar-SY" sz="2000" b="1" dirty="0">
                  <a:latin typeface="Century Gothic" panose="020B0502020202020204" pitchFamily="34" charset="0"/>
                </a:rPr>
                <a:t> الشفهي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="" xmlns:a16="http://schemas.microsoft.com/office/drawing/2014/main" id="{9215521E-18BB-4E15-B613-7637973B04D7}"/>
                </a:ext>
              </a:extLst>
            </p:cNvPr>
            <p:cNvSpPr txBox="1"/>
            <p:nvPr/>
          </p:nvSpPr>
          <p:spPr>
            <a:xfrm>
              <a:off x="9371878" y="4236440"/>
              <a:ext cx="20322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إبداء الرأي</a:t>
              </a:r>
            </a:p>
            <a:p>
              <a:pPr algn="ctr"/>
              <a:r>
                <a:rPr lang="ar-SY" b="1" dirty="0" smtClean="0">
                  <a:solidFill>
                    <a:schemeClr val="bg1"/>
                  </a:solidFill>
                </a:rPr>
                <a:t>وصف مشاهدات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="" xmlns:a16="http://schemas.microsoft.com/office/drawing/2014/main" id="{06666481-2F5E-41E5-8906-8037FF1A4BDE}"/>
              </a:ext>
            </a:extLst>
          </p:cNvPr>
          <p:cNvGrpSpPr/>
          <p:nvPr/>
        </p:nvGrpSpPr>
        <p:grpSpPr>
          <a:xfrm>
            <a:off x="9153073" y="2970377"/>
            <a:ext cx="2032246" cy="766707"/>
            <a:chOff x="9153073" y="2970377"/>
            <a:chExt cx="2032246" cy="766707"/>
          </a:xfrm>
        </p:grpSpPr>
        <p:sp>
          <p:nvSpPr>
            <p:cNvPr id="61" name="TextBox 60">
              <a:extLst>
                <a:ext uri="{FF2B5EF4-FFF2-40B4-BE49-F238E27FC236}">
                  <a16:creationId xmlns="" xmlns:a16="http://schemas.microsoft.com/office/drawing/2014/main" id="{1E798B48-C546-4740-903B-9FE6949592D8}"/>
                </a:ext>
              </a:extLst>
            </p:cNvPr>
            <p:cNvSpPr txBox="1"/>
            <p:nvPr/>
          </p:nvSpPr>
          <p:spPr>
            <a:xfrm>
              <a:off x="9332322" y="2970377"/>
              <a:ext cx="13439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>
                  <a:latin typeface="Century Gothic" panose="020B0502020202020204" pitchFamily="34" charset="0"/>
                </a:rPr>
                <a:t>النص الشعري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="" xmlns:a16="http://schemas.microsoft.com/office/drawing/2014/main" id="{BF2DD72F-DB6B-4E9A-91B9-50A085600F4E}"/>
                </a:ext>
              </a:extLst>
            </p:cNvPr>
            <p:cNvSpPr txBox="1"/>
            <p:nvPr/>
          </p:nvSpPr>
          <p:spPr>
            <a:xfrm>
              <a:off x="9153073" y="3367752"/>
              <a:ext cx="20322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لِمَ تأتِ الفراشةُ</a:t>
              </a:r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؟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="" xmlns:a16="http://schemas.microsoft.com/office/drawing/2014/main" id="{FAC6ABDD-BAF0-49E6-BD00-C6F939C8BFF7}"/>
              </a:ext>
            </a:extLst>
          </p:cNvPr>
          <p:cNvGrpSpPr/>
          <p:nvPr/>
        </p:nvGrpSpPr>
        <p:grpSpPr>
          <a:xfrm>
            <a:off x="8886011" y="1975624"/>
            <a:ext cx="2478557" cy="917768"/>
            <a:chOff x="8886011" y="1975624"/>
            <a:chExt cx="2478557" cy="917768"/>
          </a:xfrm>
        </p:grpSpPr>
        <p:sp>
          <p:nvSpPr>
            <p:cNvPr id="63" name="TextBox 62">
              <a:extLst>
                <a:ext uri="{FF2B5EF4-FFF2-40B4-BE49-F238E27FC236}">
                  <a16:creationId xmlns="" xmlns:a16="http://schemas.microsoft.com/office/drawing/2014/main" id="{5DE1C71B-43C0-4E29-929D-902D65F318BA}"/>
                </a:ext>
              </a:extLst>
            </p:cNvPr>
            <p:cNvSpPr txBox="1"/>
            <p:nvPr/>
          </p:nvSpPr>
          <p:spPr>
            <a:xfrm>
              <a:off x="9332322" y="1975624"/>
              <a:ext cx="13439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>
                  <a:latin typeface="Century Gothic" panose="020B0502020202020204" pitchFamily="34" charset="0"/>
                </a:rPr>
                <a:t>الرسم </a:t>
              </a:r>
              <a:r>
                <a:rPr lang="ar-SY" sz="2000" b="1" dirty="0">
                  <a:latin typeface="Century Gothic" panose="020B0502020202020204" pitchFamily="34" charset="0"/>
                </a:rPr>
                <a:t>الكتابي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64" name="TextBox 63">
              <a:extLst>
                <a:ext uri="{FF2B5EF4-FFF2-40B4-BE49-F238E27FC236}">
                  <a16:creationId xmlns="" xmlns:a16="http://schemas.microsoft.com/office/drawing/2014/main" id="{AA41D9EB-62CC-49F3-BF0F-5F5601F7BBD4}"/>
                </a:ext>
              </a:extLst>
            </p:cNvPr>
            <p:cNvSpPr txBox="1"/>
            <p:nvPr/>
          </p:nvSpPr>
          <p:spPr>
            <a:xfrm>
              <a:off x="8886011" y="2247061"/>
              <a:ext cx="24785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الحروف المرتكزة على السطر</a:t>
              </a:r>
            </a:p>
            <a:p>
              <a:pPr algn="ctr"/>
              <a:r>
                <a:rPr lang="ar-SY" dirty="0">
                  <a:solidFill>
                    <a:schemeClr val="bg1"/>
                  </a:solidFill>
                </a:rPr>
                <a:t>[</a:t>
              </a:r>
              <a:r>
                <a:rPr lang="ar-SY" b="1" dirty="0">
                  <a:solidFill>
                    <a:schemeClr val="bg1"/>
                  </a:solidFill>
                </a:rPr>
                <a:t>ب  د  ط  ف</a:t>
              </a:r>
              <a:r>
                <a:rPr lang="ar-SY" dirty="0">
                  <a:solidFill>
                    <a:schemeClr val="bg1"/>
                  </a:solidFill>
                </a:rPr>
                <a:t>]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="" xmlns:a16="http://schemas.microsoft.com/office/drawing/2014/main" id="{0CED76C2-F94A-45BD-B596-08E93EA33A26}"/>
              </a:ext>
            </a:extLst>
          </p:cNvPr>
          <p:cNvGrpSpPr/>
          <p:nvPr/>
        </p:nvGrpSpPr>
        <p:grpSpPr>
          <a:xfrm>
            <a:off x="8886011" y="958334"/>
            <a:ext cx="2057340" cy="1015679"/>
            <a:chOff x="8886011" y="958334"/>
            <a:chExt cx="2057340" cy="1015679"/>
          </a:xfrm>
        </p:grpSpPr>
        <p:sp>
          <p:nvSpPr>
            <p:cNvPr id="65" name="TextBox 64">
              <a:extLst>
                <a:ext uri="{FF2B5EF4-FFF2-40B4-BE49-F238E27FC236}">
                  <a16:creationId xmlns="" xmlns:a16="http://schemas.microsoft.com/office/drawing/2014/main" id="{76F5A9E3-84F6-4295-B0FF-6E4314EED273}"/>
                </a:ext>
              </a:extLst>
            </p:cNvPr>
            <p:cNvSpPr txBox="1"/>
            <p:nvPr/>
          </p:nvSpPr>
          <p:spPr>
            <a:xfrm>
              <a:off x="9153073" y="958334"/>
              <a:ext cx="17902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>
                  <a:latin typeface="Century Gothic" panose="020B0502020202020204" pitchFamily="34" charset="0"/>
                </a:rPr>
                <a:t>الوظيفة</a:t>
              </a:r>
              <a:r>
                <a:rPr lang="ar-SY" sz="2000" b="1" dirty="0">
                  <a:latin typeface="Century Gothic" panose="020B0502020202020204" pitchFamily="34" charset="0"/>
                </a:rPr>
                <a:t> النحوية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="" xmlns:a16="http://schemas.microsoft.com/office/drawing/2014/main" id="{04003622-D990-4175-A5A3-24FA2BA5F32C}"/>
                </a:ext>
              </a:extLst>
            </p:cNvPr>
            <p:cNvSpPr txBox="1"/>
            <p:nvPr/>
          </p:nvSpPr>
          <p:spPr>
            <a:xfrm>
              <a:off x="8886011" y="1327682"/>
              <a:ext cx="20322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أنواع </a:t>
              </a:r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الكلمة </a:t>
              </a:r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و ا لجملة</a:t>
              </a:r>
            </a:p>
            <a:p>
              <a:pPr algn="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المبتدأ و الخبر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58" name="Rectangle: Rounded Corners 57">
            <a:extLst>
              <a:ext uri="{FF2B5EF4-FFF2-40B4-BE49-F238E27FC236}">
                <a16:creationId xmlns="" xmlns:a16="http://schemas.microsoft.com/office/drawing/2014/main" id="{61AC4F01-6A3C-491F-A4C7-891A6B46686A}"/>
              </a:ext>
            </a:extLst>
          </p:cNvPr>
          <p:cNvSpPr/>
          <p:nvPr/>
        </p:nvSpPr>
        <p:spPr>
          <a:xfrm rot="20257163">
            <a:off x="4147312" y="4533280"/>
            <a:ext cx="333828" cy="105090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tx1">
                  <a:alpha val="49000"/>
                </a:schemeClr>
              </a:gs>
              <a:gs pos="100000">
                <a:srgbClr val="F2F2F2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: Rounded Corners 58">
            <a:extLst>
              <a:ext uri="{FF2B5EF4-FFF2-40B4-BE49-F238E27FC236}">
                <a16:creationId xmlns="" xmlns:a16="http://schemas.microsoft.com/office/drawing/2014/main" id="{D4825A81-CEB1-41A4-A4AA-74D5D98DEED6}"/>
              </a:ext>
            </a:extLst>
          </p:cNvPr>
          <p:cNvSpPr/>
          <p:nvPr/>
        </p:nvSpPr>
        <p:spPr>
          <a:xfrm rot="20257163">
            <a:off x="3802578" y="3302071"/>
            <a:ext cx="333828" cy="105090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tx1">
                  <a:alpha val="49000"/>
                </a:schemeClr>
              </a:gs>
              <a:gs pos="100000">
                <a:srgbClr val="F2F2F2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: Rounded Corners 59">
            <a:extLst>
              <a:ext uri="{FF2B5EF4-FFF2-40B4-BE49-F238E27FC236}">
                <a16:creationId xmlns="" xmlns:a16="http://schemas.microsoft.com/office/drawing/2014/main" id="{DA9875F3-5543-48BB-8005-2AB372F192C1}"/>
              </a:ext>
            </a:extLst>
          </p:cNvPr>
          <p:cNvSpPr/>
          <p:nvPr/>
        </p:nvSpPr>
        <p:spPr>
          <a:xfrm rot="20257163">
            <a:off x="4056154" y="2146379"/>
            <a:ext cx="333828" cy="105090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tx1">
                  <a:alpha val="49000"/>
                </a:schemeClr>
              </a:gs>
              <a:gs pos="100000">
                <a:srgbClr val="F2F2F2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: Rounded Corners 66">
            <a:extLst>
              <a:ext uri="{FF2B5EF4-FFF2-40B4-BE49-F238E27FC236}">
                <a16:creationId xmlns="" xmlns:a16="http://schemas.microsoft.com/office/drawing/2014/main" id="{A671EC0C-4617-4856-8237-7D0E7EBD6879}"/>
              </a:ext>
            </a:extLst>
          </p:cNvPr>
          <p:cNvSpPr/>
          <p:nvPr/>
        </p:nvSpPr>
        <p:spPr>
          <a:xfrm rot="20257163">
            <a:off x="4934857" y="1310359"/>
            <a:ext cx="333828" cy="105090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tx1">
                  <a:alpha val="49000"/>
                </a:schemeClr>
              </a:gs>
              <a:gs pos="100000">
                <a:srgbClr val="F2F2F2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: Rounded Corners 67">
            <a:extLst>
              <a:ext uri="{FF2B5EF4-FFF2-40B4-BE49-F238E27FC236}">
                <a16:creationId xmlns="" xmlns:a16="http://schemas.microsoft.com/office/drawing/2014/main" id="{682F6EBC-A56C-4835-81AB-81AAD676BE18}"/>
              </a:ext>
            </a:extLst>
          </p:cNvPr>
          <p:cNvSpPr/>
          <p:nvPr/>
        </p:nvSpPr>
        <p:spPr>
          <a:xfrm rot="20257163">
            <a:off x="7157159" y="1216641"/>
            <a:ext cx="333828" cy="105090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tx1">
                  <a:alpha val="49000"/>
                </a:schemeClr>
              </a:gs>
              <a:gs pos="100000">
                <a:srgbClr val="F2F2F2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: Rounded Corners 68">
            <a:extLst>
              <a:ext uri="{FF2B5EF4-FFF2-40B4-BE49-F238E27FC236}">
                <a16:creationId xmlns="" xmlns:a16="http://schemas.microsoft.com/office/drawing/2014/main" id="{B3C82B20-3DF3-47C5-9482-CAA043B0CFB7}"/>
              </a:ext>
            </a:extLst>
          </p:cNvPr>
          <p:cNvSpPr/>
          <p:nvPr/>
        </p:nvSpPr>
        <p:spPr>
          <a:xfrm rot="20257163">
            <a:off x="8057315" y="2153486"/>
            <a:ext cx="333828" cy="105090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tx1">
                  <a:alpha val="49000"/>
                </a:schemeClr>
              </a:gs>
              <a:gs pos="100000">
                <a:srgbClr val="F2F2F2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: Rounded Corners 69">
            <a:extLst>
              <a:ext uri="{FF2B5EF4-FFF2-40B4-BE49-F238E27FC236}">
                <a16:creationId xmlns="" xmlns:a16="http://schemas.microsoft.com/office/drawing/2014/main" id="{7CC8C3AA-02C9-4770-BC73-EA17F260B9AF}"/>
              </a:ext>
            </a:extLst>
          </p:cNvPr>
          <p:cNvSpPr/>
          <p:nvPr/>
        </p:nvSpPr>
        <p:spPr>
          <a:xfrm rot="20257163">
            <a:off x="8364686" y="3276532"/>
            <a:ext cx="333828" cy="105090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tx1">
                  <a:alpha val="49000"/>
                </a:schemeClr>
              </a:gs>
              <a:gs pos="100000">
                <a:srgbClr val="F2F2F2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: Rounded Corners 71">
            <a:extLst>
              <a:ext uri="{FF2B5EF4-FFF2-40B4-BE49-F238E27FC236}">
                <a16:creationId xmlns="" xmlns:a16="http://schemas.microsoft.com/office/drawing/2014/main" id="{9C032F6E-1CA8-4A33-9CEE-39EB950A1A05}"/>
              </a:ext>
            </a:extLst>
          </p:cNvPr>
          <p:cNvSpPr/>
          <p:nvPr/>
        </p:nvSpPr>
        <p:spPr>
          <a:xfrm rot="20257163">
            <a:off x="7203880" y="5242276"/>
            <a:ext cx="333828" cy="105090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tx1">
                  <a:alpha val="49000"/>
                </a:schemeClr>
              </a:gs>
              <a:gs pos="100000">
                <a:srgbClr val="F2F2F2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="" xmlns:a16="http://schemas.microsoft.com/office/drawing/2014/main" id="{6A45E0E5-04CD-474E-826B-4784975D0D6E}"/>
              </a:ext>
            </a:extLst>
          </p:cNvPr>
          <p:cNvSpPr/>
          <p:nvPr/>
        </p:nvSpPr>
        <p:spPr>
          <a:xfrm flipH="1">
            <a:off x="7043059" y="5284584"/>
            <a:ext cx="333828" cy="333828"/>
          </a:xfrm>
          <a:prstGeom prst="ellipse">
            <a:avLst/>
          </a:prstGeom>
          <a:solidFill>
            <a:schemeClr val="bg1"/>
          </a:solidFill>
          <a:ln w="31750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>
            <a:extLst>
              <a:ext uri="{FF2B5EF4-FFF2-40B4-BE49-F238E27FC236}">
                <a16:creationId xmlns="" xmlns:a16="http://schemas.microsoft.com/office/drawing/2014/main" id="{1018BDAE-A2F2-49A5-B773-AC9FB8FDA8C4}"/>
              </a:ext>
            </a:extLst>
          </p:cNvPr>
          <p:cNvSpPr/>
          <p:nvPr/>
        </p:nvSpPr>
        <p:spPr>
          <a:xfrm flipH="1">
            <a:off x="8215784" y="3266011"/>
            <a:ext cx="333828" cy="333828"/>
          </a:xfrm>
          <a:prstGeom prst="ellipse">
            <a:avLst/>
          </a:prstGeom>
          <a:solidFill>
            <a:schemeClr val="bg1"/>
          </a:solidFill>
          <a:ln w="31750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Oval 20">
            <a:extLst>
              <a:ext uri="{FF2B5EF4-FFF2-40B4-BE49-F238E27FC236}">
                <a16:creationId xmlns="" xmlns:a16="http://schemas.microsoft.com/office/drawing/2014/main" id="{0A287BA4-FC3D-4C4D-80BD-3648266BB674}"/>
              </a:ext>
            </a:extLst>
          </p:cNvPr>
          <p:cNvSpPr/>
          <p:nvPr/>
        </p:nvSpPr>
        <p:spPr>
          <a:xfrm flipH="1">
            <a:off x="7928430" y="2142143"/>
            <a:ext cx="333828" cy="333828"/>
          </a:xfrm>
          <a:prstGeom prst="ellipse">
            <a:avLst/>
          </a:prstGeom>
          <a:solidFill>
            <a:schemeClr val="bg1"/>
          </a:solidFill>
          <a:ln w="31750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Oval 21">
            <a:extLst>
              <a:ext uri="{FF2B5EF4-FFF2-40B4-BE49-F238E27FC236}">
                <a16:creationId xmlns="" xmlns:a16="http://schemas.microsoft.com/office/drawing/2014/main" id="{EC87A3A2-EA03-4E97-B902-FC6E06FBC7D8}"/>
              </a:ext>
            </a:extLst>
          </p:cNvPr>
          <p:cNvSpPr/>
          <p:nvPr/>
        </p:nvSpPr>
        <p:spPr>
          <a:xfrm flipH="1">
            <a:off x="7043059" y="1209013"/>
            <a:ext cx="333828" cy="333828"/>
          </a:xfrm>
          <a:prstGeom prst="ellipse">
            <a:avLst/>
          </a:prstGeom>
          <a:solidFill>
            <a:schemeClr val="bg1"/>
          </a:solidFill>
          <a:ln w="31750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="" xmlns:a16="http://schemas.microsoft.com/office/drawing/2014/main" id="{192033CC-8649-4399-8EF9-0D597C621398}"/>
              </a:ext>
            </a:extLst>
          </p:cNvPr>
          <p:cNvSpPr/>
          <p:nvPr/>
        </p:nvSpPr>
        <p:spPr>
          <a:xfrm>
            <a:off x="4767944" y="1311302"/>
            <a:ext cx="333828" cy="333828"/>
          </a:xfrm>
          <a:prstGeom prst="ellipse">
            <a:avLst/>
          </a:prstGeom>
          <a:solidFill>
            <a:schemeClr val="bg1"/>
          </a:solidFill>
          <a:ln w="3175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="" xmlns:a16="http://schemas.microsoft.com/office/drawing/2014/main" id="{91D9F66C-8A53-4110-B56F-26F8DEB5D44A}"/>
              </a:ext>
            </a:extLst>
          </p:cNvPr>
          <p:cNvSpPr/>
          <p:nvPr/>
        </p:nvSpPr>
        <p:spPr>
          <a:xfrm>
            <a:off x="3924085" y="2142143"/>
            <a:ext cx="333828" cy="333828"/>
          </a:xfrm>
          <a:prstGeom prst="ellipse">
            <a:avLst/>
          </a:prstGeom>
          <a:solidFill>
            <a:schemeClr val="bg1"/>
          </a:solidFill>
          <a:ln w="3175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="" xmlns:a16="http://schemas.microsoft.com/office/drawing/2014/main" id="{87A5301F-55FA-4863-AA9E-68837FF24BA4}"/>
              </a:ext>
            </a:extLst>
          </p:cNvPr>
          <p:cNvSpPr/>
          <p:nvPr/>
        </p:nvSpPr>
        <p:spPr>
          <a:xfrm>
            <a:off x="3652561" y="3262086"/>
            <a:ext cx="333828" cy="333828"/>
          </a:xfrm>
          <a:prstGeom prst="ellipse">
            <a:avLst/>
          </a:prstGeom>
          <a:solidFill>
            <a:schemeClr val="bg1"/>
          </a:solidFill>
          <a:ln w="3175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="" xmlns:a16="http://schemas.microsoft.com/office/drawing/2014/main" id="{A2DD1AE2-87FC-4676-A0D5-7A42E420C9B7}"/>
              </a:ext>
            </a:extLst>
          </p:cNvPr>
          <p:cNvSpPr/>
          <p:nvPr/>
        </p:nvSpPr>
        <p:spPr>
          <a:xfrm>
            <a:off x="3988085" y="4518164"/>
            <a:ext cx="333828" cy="333828"/>
          </a:xfrm>
          <a:prstGeom prst="ellipse">
            <a:avLst/>
          </a:prstGeom>
          <a:solidFill>
            <a:schemeClr val="bg1"/>
          </a:solidFill>
          <a:ln w="3175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176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500"/>
                            </p:stCondLst>
                            <p:childTnLst>
                              <p:par>
                                <p:cTn id="166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8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4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 animBg="1"/>
      <p:bldP spid="71" grpId="0" animBg="1"/>
      <p:bldP spid="19" grpId="0" animBg="1"/>
      <p:bldP spid="58" grpId="0" animBg="1"/>
      <p:bldP spid="59" grpId="0" animBg="1"/>
      <p:bldP spid="60" grpId="0" animBg="1"/>
      <p:bldP spid="67" grpId="0" animBg="1"/>
      <p:bldP spid="68" grpId="0" animBg="1"/>
      <p:bldP spid="69" grpId="0" animBg="1"/>
      <p:bldP spid="70" grpId="0" animBg="1"/>
      <p:bldP spid="72" grpId="0" animBg="1"/>
      <p:bldP spid="18" grpId="0" animBg="1"/>
      <p:bldP spid="20" grpId="0" animBg="1"/>
      <p:bldP spid="21" grpId="0" animBg="1"/>
      <p:bldP spid="22" grpId="0" animBg="1"/>
      <p:bldP spid="17" grpId="0" animBg="1"/>
      <p:bldP spid="16" grpId="0" animBg="1"/>
      <p:bldP spid="15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Oval 122">
            <a:extLst>
              <a:ext uri="{FF2B5EF4-FFF2-40B4-BE49-F238E27FC236}">
                <a16:creationId xmlns:a16="http://schemas.microsoft.com/office/drawing/2014/main" xmlns="" id="{8C8F9E2C-CEDB-4E13-8883-B6D5A986CF28}"/>
              </a:ext>
            </a:extLst>
          </p:cNvPr>
          <p:cNvSpPr/>
          <p:nvPr/>
        </p:nvSpPr>
        <p:spPr>
          <a:xfrm>
            <a:off x="9837872" y="3696261"/>
            <a:ext cx="2084771" cy="3099229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: Shape 109">
            <a:extLst>
              <a:ext uri="{FF2B5EF4-FFF2-40B4-BE49-F238E27FC236}">
                <a16:creationId xmlns:a16="http://schemas.microsoft.com/office/drawing/2014/main" xmlns="" id="{FEDB2E88-2286-4E43-8847-6EDD80A1E625}"/>
              </a:ext>
            </a:extLst>
          </p:cNvPr>
          <p:cNvSpPr/>
          <p:nvPr/>
        </p:nvSpPr>
        <p:spPr>
          <a:xfrm rot="8037153">
            <a:off x="9264248" y="750601"/>
            <a:ext cx="3016323" cy="3362074"/>
          </a:xfrm>
          <a:custGeom>
            <a:avLst/>
            <a:gdLst>
              <a:gd name="connsiteX0" fmla="*/ 479118 w 3007111"/>
              <a:gd name="connsiteY0" fmla="*/ 3100942 h 3210454"/>
              <a:gd name="connsiteX1" fmla="*/ 529597 w 3007111"/>
              <a:gd name="connsiteY1" fmla="*/ 2842397 h 3210454"/>
              <a:gd name="connsiteX2" fmla="*/ 192497 w 3007111"/>
              <a:gd name="connsiteY2" fmla="*/ 2776582 h 3210454"/>
              <a:gd name="connsiteX3" fmla="*/ 246712 w 3007111"/>
              <a:gd name="connsiteY3" fmla="*/ 2498901 h 3210454"/>
              <a:gd name="connsiteX4" fmla="*/ 0 w 3007111"/>
              <a:gd name="connsiteY4" fmla="*/ 2450733 h 3210454"/>
              <a:gd name="connsiteX5" fmla="*/ 69834 w 3007111"/>
              <a:gd name="connsiteY5" fmla="*/ 2093048 h 3210454"/>
              <a:gd name="connsiteX6" fmla="*/ 304470 w 3007111"/>
              <a:gd name="connsiteY6" fmla="*/ 2138859 h 3210454"/>
              <a:gd name="connsiteX7" fmla="*/ 380179 w 3007111"/>
              <a:gd name="connsiteY7" fmla="*/ 1751081 h 3210454"/>
              <a:gd name="connsiteX8" fmla="*/ 645309 w 3007111"/>
              <a:gd name="connsiteY8" fmla="*/ 1802845 h 3210454"/>
              <a:gd name="connsiteX9" fmla="*/ 721793 w 3007111"/>
              <a:gd name="connsiteY9" fmla="*/ 1411097 h 3210454"/>
              <a:gd name="connsiteX10" fmla="*/ 986923 w 3007111"/>
              <a:gd name="connsiteY10" fmla="*/ 1462861 h 3210454"/>
              <a:gd name="connsiteX11" fmla="*/ 1063407 w 3007111"/>
              <a:gd name="connsiteY11" fmla="*/ 1071114 h 3210454"/>
              <a:gd name="connsiteX12" fmla="*/ 1328537 w 3007111"/>
              <a:gd name="connsiteY12" fmla="*/ 1122878 h 3210454"/>
              <a:gd name="connsiteX13" fmla="*/ 1397147 w 3007111"/>
              <a:gd name="connsiteY13" fmla="*/ 771464 h 3210454"/>
              <a:gd name="connsiteX14" fmla="*/ 1463202 w 3007111"/>
              <a:gd name="connsiteY14" fmla="*/ 784360 h 3210454"/>
              <a:gd name="connsiteX15" fmla="*/ 1467543 w 3007111"/>
              <a:gd name="connsiteY15" fmla="*/ 626746 h 3210454"/>
              <a:gd name="connsiteX16" fmla="*/ 2336791 w 3007111"/>
              <a:gd name="connsiteY16" fmla="*/ 650689 h 3210454"/>
              <a:gd name="connsiteX17" fmla="*/ 1963146 w 3007111"/>
              <a:gd name="connsiteY17" fmla="*/ 199263 h 3210454"/>
              <a:gd name="connsiteX18" fmla="*/ 2197281 w 3007111"/>
              <a:gd name="connsiteY18" fmla="*/ 5469 h 3210454"/>
              <a:gd name="connsiteX19" fmla="*/ 2197281 w 3007111"/>
              <a:gd name="connsiteY19" fmla="*/ 1439 h 3210454"/>
              <a:gd name="connsiteX20" fmla="*/ 2202151 w 3007111"/>
              <a:gd name="connsiteY20" fmla="*/ 1439 h 3210454"/>
              <a:gd name="connsiteX21" fmla="*/ 2203889 w 3007111"/>
              <a:gd name="connsiteY21" fmla="*/ 0 h 3210454"/>
              <a:gd name="connsiteX22" fmla="*/ 2205079 w 3007111"/>
              <a:gd name="connsiteY22" fmla="*/ 1439 h 3210454"/>
              <a:gd name="connsiteX23" fmla="*/ 3007111 w 3007111"/>
              <a:gd name="connsiteY23" fmla="*/ 1439 h 3210454"/>
              <a:gd name="connsiteX24" fmla="*/ 3007111 w 3007111"/>
              <a:gd name="connsiteY24" fmla="*/ 266529 h 3210454"/>
              <a:gd name="connsiteX25" fmla="*/ 2424494 w 3007111"/>
              <a:gd name="connsiteY25" fmla="*/ 266529 h 3210454"/>
              <a:gd name="connsiteX26" fmla="*/ 2751927 w 3007111"/>
              <a:gd name="connsiteY26" fmla="*/ 662123 h 3210454"/>
              <a:gd name="connsiteX27" fmla="*/ 2754699 w 3007111"/>
              <a:gd name="connsiteY27" fmla="*/ 662199 h 3210454"/>
              <a:gd name="connsiteX28" fmla="*/ 2754611 w 3007111"/>
              <a:gd name="connsiteY28" fmla="*/ 665367 h 3210454"/>
              <a:gd name="connsiteX29" fmla="*/ 2755763 w 3007111"/>
              <a:gd name="connsiteY29" fmla="*/ 666757 h 3210454"/>
              <a:gd name="connsiteX30" fmla="*/ 2754545 w 3007111"/>
              <a:gd name="connsiteY30" fmla="*/ 667765 h 3210454"/>
              <a:gd name="connsiteX31" fmla="*/ 2746824 w 3007111"/>
              <a:gd name="connsiteY31" fmla="*/ 948072 h 3210454"/>
              <a:gd name="connsiteX32" fmla="*/ 2228607 w 3007111"/>
              <a:gd name="connsiteY32" fmla="*/ 933798 h 3210454"/>
              <a:gd name="connsiteX33" fmla="*/ 2871273 w 3007111"/>
              <a:gd name="connsiteY33" fmla="*/ 1059272 h 3210454"/>
              <a:gd name="connsiteX34" fmla="*/ 2799028 w 3007111"/>
              <a:gd name="connsiteY34" fmla="*/ 1429303 h 3210454"/>
              <a:gd name="connsiteX35" fmla="*/ 2533898 w 3007111"/>
              <a:gd name="connsiteY35" fmla="*/ 1377539 h 3210454"/>
              <a:gd name="connsiteX36" fmla="*/ 2457414 w 3007111"/>
              <a:gd name="connsiteY36" fmla="*/ 1769287 h 3210454"/>
              <a:gd name="connsiteX37" fmla="*/ 2192284 w 3007111"/>
              <a:gd name="connsiteY37" fmla="*/ 1717523 h 3210454"/>
              <a:gd name="connsiteX38" fmla="*/ 2115800 w 3007111"/>
              <a:gd name="connsiteY38" fmla="*/ 2109271 h 3210454"/>
              <a:gd name="connsiteX39" fmla="*/ 1850670 w 3007111"/>
              <a:gd name="connsiteY39" fmla="*/ 2057507 h 3210454"/>
              <a:gd name="connsiteX40" fmla="*/ 1774186 w 3007111"/>
              <a:gd name="connsiteY40" fmla="*/ 2449255 h 3210454"/>
              <a:gd name="connsiteX41" fmla="*/ 1539551 w 3007111"/>
              <a:gd name="connsiteY41" fmla="*/ 2403444 h 3210454"/>
              <a:gd name="connsiteX42" fmla="*/ 1474126 w 3007111"/>
              <a:gd name="connsiteY42" fmla="*/ 2738541 h 3210454"/>
              <a:gd name="connsiteX43" fmla="*/ 1325757 w 3007111"/>
              <a:gd name="connsiteY43" fmla="*/ 2709573 h 3210454"/>
              <a:gd name="connsiteX44" fmla="*/ 1271542 w 3007111"/>
              <a:gd name="connsiteY44" fmla="*/ 2987254 h 3210454"/>
              <a:gd name="connsiteX45" fmla="*/ 1090506 w 3007111"/>
              <a:gd name="connsiteY45" fmla="*/ 2951909 h 3210454"/>
              <a:gd name="connsiteX46" fmla="*/ 1040028 w 3007111"/>
              <a:gd name="connsiteY46" fmla="*/ 3210454 h 321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007111" h="3210454">
                <a:moveTo>
                  <a:pt x="479118" y="3100942"/>
                </a:moveTo>
                <a:lnTo>
                  <a:pt x="529597" y="2842397"/>
                </a:lnTo>
                <a:lnTo>
                  <a:pt x="192497" y="2776582"/>
                </a:lnTo>
                <a:lnTo>
                  <a:pt x="246712" y="2498901"/>
                </a:lnTo>
                <a:lnTo>
                  <a:pt x="0" y="2450733"/>
                </a:lnTo>
                <a:lnTo>
                  <a:pt x="69834" y="2093048"/>
                </a:lnTo>
                <a:lnTo>
                  <a:pt x="304470" y="2138859"/>
                </a:lnTo>
                <a:lnTo>
                  <a:pt x="380179" y="1751081"/>
                </a:lnTo>
                <a:lnTo>
                  <a:pt x="645309" y="1802845"/>
                </a:lnTo>
                <a:lnTo>
                  <a:pt x="721793" y="1411097"/>
                </a:lnTo>
                <a:lnTo>
                  <a:pt x="986923" y="1462861"/>
                </a:lnTo>
                <a:lnTo>
                  <a:pt x="1063407" y="1071114"/>
                </a:lnTo>
                <a:lnTo>
                  <a:pt x="1328537" y="1122878"/>
                </a:lnTo>
                <a:lnTo>
                  <a:pt x="1397147" y="771464"/>
                </a:lnTo>
                <a:lnTo>
                  <a:pt x="1463202" y="784360"/>
                </a:lnTo>
                <a:lnTo>
                  <a:pt x="1467543" y="626746"/>
                </a:lnTo>
                <a:lnTo>
                  <a:pt x="2336791" y="650689"/>
                </a:lnTo>
                <a:lnTo>
                  <a:pt x="1963146" y="199263"/>
                </a:lnTo>
                <a:lnTo>
                  <a:pt x="2197281" y="5469"/>
                </a:lnTo>
                <a:lnTo>
                  <a:pt x="2197281" y="1439"/>
                </a:lnTo>
                <a:lnTo>
                  <a:pt x="2202151" y="1439"/>
                </a:lnTo>
                <a:lnTo>
                  <a:pt x="2203889" y="0"/>
                </a:lnTo>
                <a:lnTo>
                  <a:pt x="2205079" y="1439"/>
                </a:lnTo>
                <a:lnTo>
                  <a:pt x="3007111" y="1439"/>
                </a:lnTo>
                <a:lnTo>
                  <a:pt x="3007111" y="266529"/>
                </a:lnTo>
                <a:lnTo>
                  <a:pt x="2424494" y="266529"/>
                </a:lnTo>
                <a:lnTo>
                  <a:pt x="2751927" y="662123"/>
                </a:lnTo>
                <a:lnTo>
                  <a:pt x="2754699" y="662199"/>
                </a:lnTo>
                <a:lnTo>
                  <a:pt x="2754611" y="665367"/>
                </a:lnTo>
                <a:lnTo>
                  <a:pt x="2755763" y="666757"/>
                </a:lnTo>
                <a:lnTo>
                  <a:pt x="2754545" y="667765"/>
                </a:lnTo>
                <a:lnTo>
                  <a:pt x="2746824" y="948072"/>
                </a:lnTo>
                <a:lnTo>
                  <a:pt x="2228607" y="933798"/>
                </a:lnTo>
                <a:lnTo>
                  <a:pt x="2871273" y="1059272"/>
                </a:lnTo>
                <a:lnTo>
                  <a:pt x="2799028" y="1429303"/>
                </a:lnTo>
                <a:lnTo>
                  <a:pt x="2533898" y="1377539"/>
                </a:lnTo>
                <a:lnTo>
                  <a:pt x="2457414" y="1769287"/>
                </a:lnTo>
                <a:lnTo>
                  <a:pt x="2192284" y="1717523"/>
                </a:lnTo>
                <a:lnTo>
                  <a:pt x="2115800" y="2109271"/>
                </a:lnTo>
                <a:lnTo>
                  <a:pt x="1850670" y="2057507"/>
                </a:lnTo>
                <a:lnTo>
                  <a:pt x="1774186" y="2449255"/>
                </a:lnTo>
                <a:lnTo>
                  <a:pt x="1539551" y="2403444"/>
                </a:lnTo>
                <a:lnTo>
                  <a:pt x="1474126" y="2738541"/>
                </a:lnTo>
                <a:lnTo>
                  <a:pt x="1325757" y="2709573"/>
                </a:lnTo>
                <a:lnTo>
                  <a:pt x="1271542" y="2987254"/>
                </a:lnTo>
                <a:lnTo>
                  <a:pt x="1090506" y="2951909"/>
                </a:lnTo>
                <a:lnTo>
                  <a:pt x="1040028" y="3210454"/>
                </a:lnTo>
                <a:close/>
              </a:path>
            </a:pathLst>
          </a:custGeom>
          <a:solidFill>
            <a:srgbClr val="65C7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1" name="Freeform: Shape 110">
            <a:extLst>
              <a:ext uri="{FF2B5EF4-FFF2-40B4-BE49-F238E27FC236}">
                <a16:creationId xmlns:a16="http://schemas.microsoft.com/office/drawing/2014/main" xmlns="" id="{3579DB3D-8265-4806-8B0F-6D64218EBCEC}"/>
              </a:ext>
            </a:extLst>
          </p:cNvPr>
          <p:cNvSpPr/>
          <p:nvPr/>
        </p:nvSpPr>
        <p:spPr>
          <a:xfrm>
            <a:off x="10421179" y="4679806"/>
            <a:ext cx="1104027" cy="623206"/>
          </a:xfrm>
          <a:custGeom>
            <a:avLst/>
            <a:gdLst>
              <a:gd name="connsiteX0" fmla="*/ 410168 w 1114511"/>
              <a:gd name="connsiteY0" fmla="*/ 0 h 656823"/>
              <a:gd name="connsiteX1" fmla="*/ 706577 w 1114511"/>
              <a:gd name="connsiteY1" fmla="*/ 0 h 656823"/>
              <a:gd name="connsiteX2" fmla="*/ 710924 w 1114511"/>
              <a:gd name="connsiteY2" fmla="*/ 43123 h 656823"/>
              <a:gd name="connsiteX3" fmla="*/ 983535 w 1114511"/>
              <a:gd name="connsiteY3" fmla="*/ 548758 h 656823"/>
              <a:gd name="connsiteX4" fmla="*/ 1114511 w 1114511"/>
              <a:gd name="connsiteY4" fmla="*/ 656823 h 656823"/>
              <a:gd name="connsiteX5" fmla="*/ 0 w 1114511"/>
              <a:gd name="connsiteY5" fmla="*/ 656823 h 656823"/>
              <a:gd name="connsiteX6" fmla="*/ 130976 w 1114511"/>
              <a:gd name="connsiteY6" fmla="*/ 548758 h 656823"/>
              <a:gd name="connsiteX7" fmla="*/ 403586 w 1114511"/>
              <a:gd name="connsiteY7" fmla="*/ 43123 h 65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4511" h="656823">
                <a:moveTo>
                  <a:pt x="410168" y="0"/>
                </a:moveTo>
                <a:lnTo>
                  <a:pt x="706577" y="0"/>
                </a:lnTo>
                <a:lnTo>
                  <a:pt x="710924" y="43123"/>
                </a:lnTo>
                <a:cubicBezTo>
                  <a:pt x="750892" y="238441"/>
                  <a:pt x="847795" y="413018"/>
                  <a:pt x="983535" y="548758"/>
                </a:cubicBezTo>
                <a:lnTo>
                  <a:pt x="1114511" y="656823"/>
                </a:lnTo>
                <a:lnTo>
                  <a:pt x="0" y="656823"/>
                </a:lnTo>
                <a:lnTo>
                  <a:pt x="130976" y="548758"/>
                </a:lnTo>
                <a:cubicBezTo>
                  <a:pt x="266716" y="413018"/>
                  <a:pt x="363619" y="238441"/>
                  <a:pt x="403586" y="43123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xmlns="" id="{143465A6-1ACB-4CC6-9595-C36CA657744A}"/>
              </a:ext>
            </a:extLst>
          </p:cNvPr>
          <p:cNvSpPr/>
          <p:nvPr/>
        </p:nvSpPr>
        <p:spPr>
          <a:xfrm>
            <a:off x="10421192" y="5247875"/>
            <a:ext cx="1103941" cy="271124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xmlns="" id="{CF40DF49-1F58-4541-9FF6-91BCDBF54570}"/>
              </a:ext>
            </a:extLst>
          </p:cNvPr>
          <p:cNvSpPr/>
          <p:nvPr/>
        </p:nvSpPr>
        <p:spPr>
          <a:xfrm>
            <a:off x="10879949" y="4545328"/>
            <a:ext cx="294855" cy="152587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xmlns="" id="{90BF7ED5-5379-4AE2-ACF1-84A557328275}"/>
              </a:ext>
            </a:extLst>
          </p:cNvPr>
          <p:cNvSpPr/>
          <p:nvPr/>
        </p:nvSpPr>
        <p:spPr>
          <a:xfrm>
            <a:off x="10912282" y="4237601"/>
            <a:ext cx="235885" cy="337647"/>
          </a:xfrm>
          <a:custGeom>
            <a:avLst/>
            <a:gdLst>
              <a:gd name="connsiteX0" fmla="*/ 238125 w 238125"/>
              <a:gd name="connsiteY0" fmla="*/ 0 h 355861"/>
              <a:gd name="connsiteX1" fmla="*/ 238125 w 238125"/>
              <a:gd name="connsiteY1" fmla="*/ 355861 h 355861"/>
              <a:gd name="connsiteX2" fmla="*/ 0 w 238125"/>
              <a:gd name="connsiteY2" fmla="*/ 355861 h 355861"/>
              <a:gd name="connsiteX3" fmla="*/ 0 w 238125"/>
              <a:gd name="connsiteY3" fmla="*/ 98707 h 35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125" h="355861">
                <a:moveTo>
                  <a:pt x="238125" y="0"/>
                </a:moveTo>
                <a:lnTo>
                  <a:pt x="238125" y="355861"/>
                </a:lnTo>
                <a:lnTo>
                  <a:pt x="0" y="355861"/>
                </a:lnTo>
                <a:lnTo>
                  <a:pt x="0" y="98707"/>
                </a:lnTo>
                <a:close/>
              </a:path>
            </a:pathLst>
          </a:custGeom>
          <a:solidFill>
            <a:srgbClr val="35A2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xmlns="" id="{D5EED04B-B57A-4A2D-990F-82C7DDEF76B2}"/>
              </a:ext>
            </a:extLst>
          </p:cNvPr>
          <p:cNvSpPr/>
          <p:nvPr/>
        </p:nvSpPr>
        <p:spPr>
          <a:xfrm>
            <a:off x="10421118" y="5487055"/>
            <a:ext cx="1103941" cy="1079152"/>
          </a:xfrm>
          <a:prstGeom prst="rect">
            <a:avLst/>
          </a:prstGeom>
          <a:gradFill flip="none" rotWithShape="1">
            <a:gsLst>
              <a:gs pos="0">
                <a:srgbClr val="35A2AD"/>
              </a:gs>
              <a:gs pos="19000">
                <a:srgbClr val="65C7D0"/>
              </a:gs>
              <a:gs pos="83000">
                <a:srgbClr val="65C7D0"/>
              </a:gs>
              <a:gs pos="100000">
                <a:srgbClr val="35A2AD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xmlns="" id="{2CD37CFF-B73E-4F6A-91E2-AE4D7F74997A}"/>
              </a:ext>
            </a:extLst>
          </p:cNvPr>
          <p:cNvSpPr txBox="1"/>
          <p:nvPr/>
        </p:nvSpPr>
        <p:spPr>
          <a:xfrm>
            <a:off x="9924819" y="1108199"/>
            <a:ext cx="160175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pc="300" dirty="0" smtClean="0">
                <a:latin typeface="Bahnschrift SemiBold SemiConden" panose="020B0502040204020203" pitchFamily="34" charset="0"/>
                <a:ea typeface="Adobe Gothic Std B" panose="020B0800000000000000" pitchFamily="34" charset="-128"/>
              </a:rPr>
              <a:t>9</a:t>
            </a:r>
            <a:endParaRPr lang="en-US" sz="2000" spc="300" dirty="0">
              <a:latin typeface="Bahnschrift SemiBold SemiConden" panose="020B0502040204020203" pitchFamily="34" charset="0"/>
              <a:ea typeface="Adobe Gothic Std B" panose="020B0800000000000000" pitchFamily="34" charset="-128"/>
            </a:endParaRPr>
          </a:p>
          <a:p>
            <a:pPr algn="ctr"/>
            <a:endParaRPr lang="ar-SY" sz="2000" b="1" dirty="0" smtClean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  <a:p>
            <a:pPr algn="ctr"/>
            <a:r>
              <a:rPr lang="ar-SY" sz="2000" b="1" dirty="0">
                <a:latin typeface="Economica" panose="02000506040000020004" pitchFamily="2" charset="0"/>
                <a:ea typeface="Adobe Fan Heiti Std B" panose="020B0700000000000000" pitchFamily="34" charset="-128"/>
              </a:rPr>
              <a:t>النص الشعري</a:t>
            </a:r>
          </a:p>
          <a:p>
            <a:pPr algn="ctr"/>
            <a:endParaRPr lang="ar-SY" sz="2000" b="1" dirty="0" smtClean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  <a:p>
            <a:pPr algn="ctr"/>
            <a:r>
              <a:rPr lang="ar-SY" sz="2000" b="1" dirty="0">
                <a:latin typeface="Economica" panose="02000506040000020004" pitchFamily="2" charset="0"/>
                <a:ea typeface="Adobe Fan Heiti Std B" panose="020B0700000000000000" pitchFamily="34" charset="-128"/>
              </a:rPr>
              <a:t>لِمَ تأتِ الفراشةُ؟</a:t>
            </a:r>
          </a:p>
          <a:p>
            <a:pPr algn="ctr"/>
            <a:endParaRPr lang="ar-SY" sz="2000" b="1" dirty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</p:txBody>
      </p:sp>
      <p:pic>
        <p:nvPicPr>
          <p:cNvPr id="46" name="Picture 107">
            <a:extLst>
              <a:ext uri="{FF2B5EF4-FFF2-40B4-BE49-F238E27FC236}">
                <a16:creationId xmlns:a16="http://schemas.microsoft.com/office/drawing/2014/main" xmlns="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0494" y="632816"/>
            <a:ext cx="4632592" cy="57421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12" name="Group 89">
            <a:extLst>
              <a:ext uri="{FF2B5EF4-FFF2-40B4-BE49-F238E27FC236}">
                <a16:creationId xmlns="" xmlns:a16="http://schemas.microsoft.com/office/drawing/2014/main" id="{3CA8D11D-A767-4398-8E30-9ABDEDA0A9E9}"/>
              </a:ext>
            </a:extLst>
          </p:cNvPr>
          <p:cNvGrpSpPr/>
          <p:nvPr/>
        </p:nvGrpSpPr>
        <p:grpSpPr>
          <a:xfrm>
            <a:off x="5566790" y="26224"/>
            <a:ext cx="2569096" cy="637097"/>
            <a:chOff x="8453646" y="2568995"/>
            <a:chExt cx="2569096" cy="637097"/>
          </a:xfrm>
        </p:grpSpPr>
        <p:sp>
          <p:nvSpPr>
            <p:cNvPr id="13" name="Rectangle 33">
              <a:extLst>
                <a:ext uri="{FF2B5EF4-FFF2-40B4-BE49-F238E27FC236}">
                  <a16:creationId xmlns="" xmlns:a16="http://schemas.microsoft.com/office/drawing/2014/main" id="{553F96CE-F6D6-4602-9D85-1EF024B2ABF6}"/>
                </a:ext>
              </a:extLst>
            </p:cNvPr>
            <p:cNvSpPr/>
            <p:nvPr/>
          </p:nvSpPr>
          <p:spPr>
            <a:xfrm>
              <a:off x="8707645" y="2583328"/>
              <a:ext cx="1996057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42">
              <a:extLst>
                <a:ext uri="{FF2B5EF4-FFF2-40B4-BE49-F238E27FC236}">
                  <a16:creationId xmlns="" xmlns:a16="http://schemas.microsoft.com/office/drawing/2014/main" id="{44503852-E1D2-490B-B996-CC3E66DBEFB2}"/>
                </a:ext>
              </a:extLst>
            </p:cNvPr>
            <p:cNvGrpSpPr/>
            <p:nvPr/>
          </p:nvGrpSpPr>
          <p:grpSpPr>
            <a:xfrm>
              <a:off x="10485639" y="2568995"/>
              <a:ext cx="537103" cy="534197"/>
              <a:chOff x="11049987" y="1270856"/>
              <a:chExt cx="537103" cy="534197"/>
            </a:xfrm>
          </p:grpSpPr>
          <p:sp>
            <p:nvSpPr>
              <p:cNvPr id="16" name="Teardrop 43">
                <a:extLst>
                  <a:ext uri="{FF2B5EF4-FFF2-40B4-BE49-F238E27FC236}">
                    <a16:creationId xmlns="" xmlns:a16="http://schemas.microsoft.com/office/drawing/2014/main" id="{3CF776BB-CEA5-4584-9B43-9E24BEDEA4EB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FF5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44">
                <a:extLst>
                  <a:ext uri="{FF2B5EF4-FFF2-40B4-BE49-F238E27FC236}">
                    <a16:creationId xmlns="" xmlns:a16="http://schemas.microsoft.com/office/drawing/2014/main" id="{A6414DF3-6DF5-4B0F-848F-F01776EE1EE1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" name="TextBox 79">
              <a:extLst>
                <a:ext uri="{FF2B5EF4-FFF2-40B4-BE49-F238E27FC236}">
                  <a16:creationId xmlns="" xmlns:a16="http://schemas.microsoft.com/office/drawing/2014/main" id="{D05D65E6-F779-4A21-8B0E-F10A7474C23C}"/>
                </a:ext>
              </a:extLst>
            </p:cNvPr>
            <p:cNvSpPr txBox="1"/>
            <p:nvPr/>
          </p:nvSpPr>
          <p:spPr>
            <a:xfrm>
              <a:off x="8453646" y="2657968"/>
              <a:ext cx="20294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النَّص الشعْرِيُّ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29972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Oval 122">
            <a:extLst>
              <a:ext uri="{FF2B5EF4-FFF2-40B4-BE49-F238E27FC236}">
                <a16:creationId xmlns:a16="http://schemas.microsoft.com/office/drawing/2014/main" xmlns="" id="{8C8F9E2C-CEDB-4E13-8883-B6D5A986CF28}"/>
              </a:ext>
            </a:extLst>
          </p:cNvPr>
          <p:cNvSpPr/>
          <p:nvPr/>
        </p:nvSpPr>
        <p:spPr>
          <a:xfrm>
            <a:off x="9837872" y="3696261"/>
            <a:ext cx="2084771" cy="3099229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: Shape 109">
            <a:extLst>
              <a:ext uri="{FF2B5EF4-FFF2-40B4-BE49-F238E27FC236}">
                <a16:creationId xmlns:a16="http://schemas.microsoft.com/office/drawing/2014/main" xmlns="" id="{FEDB2E88-2286-4E43-8847-6EDD80A1E625}"/>
              </a:ext>
            </a:extLst>
          </p:cNvPr>
          <p:cNvSpPr/>
          <p:nvPr/>
        </p:nvSpPr>
        <p:spPr>
          <a:xfrm rot="8037153">
            <a:off x="9264248" y="750601"/>
            <a:ext cx="3016323" cy="3362074"/>
          </a:xfrm>
          <a:custGeom>
            <a:avLst/>
            <a:gdLst>
              <a:gd name="connsiteX0" fmla="*/ 479118 w 3007111"/>
              <a:gd name="connsiteY0" fmla="*/ 3100942 h 3210454"/>
              <a:gd name="connsiteX1" fmla="*/ 529597 w 3007111"/>
              <a:gd name="connsiteY1" fmla="*/ 2842397 h 3210454"/>
              <a:gd name="connsiteX2" fmla="*/ 192497 w 3007111"/>
              <a:gd name="connsiteY2" fmla="*/ 2776582 h 3210454"/>
              <a:gd name="connsiteX3" fmla="*/ 246712 w 3007111"/>
              <a:gd name="connsiteY3" fmla="*/ 2498901 h 3210454"/>
              <a:gd name="connsiteX4" fmla="*/ 0 w 3007111"/>
              <a:gd name="connsiteY4" fmla="*/ 2450733 h 3210454"/>
              <a:gd name="connsiteX5" fmla="*/ 69834 w 3007111"/>
              <a:gd name="connsiteY5" fmla="*/ 2093048 h 3210454"/>
              <a:gd name="connsiteX6" fmla="*/ 304470 w 3007111"/>
              <a:gd name="connsiteY6" fmla="*/ 2138859 h 3210454"/>
              <a:gd name="connsiteX7" fmla="*/ 380179 w 3007111"/>
              <a:gd name="connsiteY7" fmla="*/ 1751081 h 3210454"/>
              <a:gd name="connsiteX8" fmla="*/ 645309 w 3007111"/>
              <a:gd name="connsiteY8" fmla="*/ 1802845 h 3210454"/>
              <a:gd name="connsiteX9" fmla="*/ 721793 w 3007111"/>
              <a:gd name="connsiteY9" fmla="*/ 1411097 h 3210454"/>
              <a:gd name="connsiteX10" fmla="*/ 986923 w 3007111"/>
              <a:gd name="connsiteY10" fmla="*/ 1462861 h 3210454"/>
              <a:gd name="connsiteX11" fmla="*/ 1063407 w 3007111"/>
              <a:gd name="connsiteY11" fmla="*/ 1071114 h 3210454"/>
              <a:gd name="connsiteX12" fmla="*/ 1328537 w 3007111"/>
              <a:gd name="connsiteY12" fmla="*/ 1122878 h 3210454"/>
              <a:gd name="connsiteX13" fmla="*/ 1397147 w 3007111"/>
              <a:gd name="connsiteY13" fmla="*/ 771464 h 3210454"/>
              <a:gd name="connsiteX14" fmla="*/ 1463202 w 3007111"/>
              <a:gd name="connsiteY14" fmla="*/ 784360 h 3210454"/>
              <a:gd name="connsiteX15" fmla="*/ 1467543 w 3007111"/>
              <a:gd name="connsiteY15" fmla="*/ 626746 h 3210454"/>
              <a:gd name="connsiteX16" fmla="*/ 2336791 w 3007111"/>
              <a:gd name="connsiteY16" fmla="*/ 650689 h 3210454"/>
              <a:gd name="connsiteX17" fmla="*/ 1963146 w 3007111"/>
              <a:gd name="connsiteY17" fmla="*/ 199263 h 3210454"/>
              <a:gd name="connsiteX18" fmla="*/ 2197281 w 3007111"/>
              <a:gd name="connsiteY18" fmla="*/ 5469 h 3210454"/>
              <a:gd name="connsiteX19" fmla="*/ 2197281 w 3007111"/>
              <a:gd name="connsiteY19" fmla="*/ 1439 h 3210454"/>
              <a:gd name="connsiteX20" fmla="*/ 2202151 w 3007111"/>
              <a:gd name="connsiteY20" fmla="*/ 1439 h 3210454"/>
              <a:gd name="connsiteX21" fmla="*/ 2203889 w 3007111"/>
              <a:gd name="connsiteY21" fmla="*/ 0 h 3210454"/>
              <a:gd name="connsiteX22" fmla="*/ 2205079 w 3007111"/>
              <a:gd name="connsiteY22" fmla="*/ 1439 h 3210454"/>
              <a:gd name="connsiteX23" fmla="*/ 3007111 w 3007111"/>
              <a:gd name="connsiteY23" fmla="*/ 1439 h 3210454"/>
              <a:gd name="connsiteX24" fmla="*/ 3007111 w 3007111"/>
              <a:gd name="connsiteY24" fmla="*/ 266529 h 3210454"/>
              <a:gd name="connsiteX25" fmla="*/ 2424494 w 3007111"/>
              <a:gd name="connsiteY25" fmla="*/ 266529 h 3210454"/>
              <a:gd name="connsiteX26" fmla="*/ 2751927 w 3007111"/>
              <a:gd name="connsiteY26" fmla="*/ 662123 h 3210454"/>
              <a:gd name="connsiteX27" fmla="*/ 2754699 w 3007111"/>
              <a:gd name="connsiteY27" fmla="*/ 662199 h 3210454"/>
              <a:gd name="connsiteX28" fmla="*/ 2754611 w 3007111"/>
              <a:gd name="connsiteY28" fmla="*/ 665367 h 3210454"/>
              <a:gd name="connsiteX29" fmla="*/ 2755763 w 3007111"/>
              <a:gd name="connsiteY29" fmla="*/ 666757 h 3210454"/>
              <a:gd name="connsiteX30" fmla="*/ 2754545 w 3007111"/>
              <a:gd name="connsiteY30" fmla="*/ 667765 h 3210454"/>
              <a:gd name="connsiteX31" fmla="*/ 2746824 w 3007111"/>
              <a:gd name="connsiteY31" fmla="*/ 948072 h 3210454"/>
              <a:gd name="connsiteX32" fmla="*/ 2228607 w 3007111"/>
              <a:gd name="connsiteY32" fmla="*/ 933798 h 3210454"/>
              <a:gd name="connsiteX33" fmla="*/ 2871273 w 3007111"/>
              <a:gd name="connsiteY33" fmla="*/ 1059272 h 3210454"/>
              <a:gd name="connsiteX34" fmla="*/ 2799028 w 3007111"/>
              <a:gd name="connsiteY34" fmla="*/ 1429303 h 3210454"/>
              <a:gd name="connsiteX35" fmla="*/ 2533898 w 3007111"/>
              <a:gd name="connsiteY35" fmla="*/ 1377539 h 3210454"/>
              <a:gd name="connsiteX36" fmla="*/ 2457414 w 3007111"/>
              <a:gd name="connsiteY36" fmla="*/ 1769287 h 3210454"/>
              <a:gd name="connsiteX37" fmla="*/ 2192284 w 3007111"/>
              <a:gd name="connsiteY37" fmla="*/ 1717523 h 3210454"/>
              <a:gd name="connsiteX38" fmla="*/ 2115800 w 3007111"/>
              <a:gd name="connsiteY38" fmla="*/ 2109271 h 3210454"/>
              <a:gd name="connsiteX39" fmla="*/ 1850670 w 3007111"/>
              <a:gd name="connsiteY39" fmla="*/ 2057507 h 3210454"/>
              <a:gd name="connsiteX40" fmla="*/ 1774186 w 3007111"/>
              <a:gd name="connsiteY40" fmla="*/ 2449255 h 3210454"/>
              <a:gd name="connsiteX41" fmla="*/ 1539551 w 3007111"/>
              <a:gd name="connsiteY41" fmla="*/ 2403444 h 3210454"/>
              <a:gd name="connsiteX42" fmla="*/ 1474126 w 3007111"/>
              <a:gd name="connsiteY42" fmla="*/ 2738541 h 3210454"/>
              <a:gd name="connsiteX43" fmla="*/ 1325757 w 3007111"/>
              <a:gd name="connsiteY43" fmla="*/ 2709573 h 3210454"/>
              <a:gd name="connsiteX44" fmla="*/ 1271542 w 3007111"/>
              <a:gd name="connsiteY44" fmla="*/ 2987254 h 3210454"/>
              <a:gd name="connsiteX45" fmla="*/ 1090506 w 3007111"/>
              <a:gd name="connsiteY45" fmla="*/ 2951909 h 3210454"/>
              <a:gd name="connsiteX46" fmla="*/ 1040028 w 3007111"/>
              <a:gd name="connsiteY46" fmla="*/ 3210454 h 321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007111" h="3210454">
                <a:moveTo>
                  <a:pt x="479118" y="3100942"/>
                </a:moveTo>
                <a:lnTo>
                  <a:pt x="529597" y="2842397"/>
                </a:lnTo>
                <a:lnTo>
                  <a:pt x="192497" y="2776582"/>
                </a:lnTo>
                <a:lnTo>
                  <a:pt x="246712" y="2498901"/>
                </a:lnTo>
                <a:lnTo>
                  <a:pt x="0" y="2450733"/>
                </a:lnTo>
                <a:lnTo>
                  <a:pt x="69834" y="2093048"/>
                </a:lnTo>
                <a:lnTo>
                  <a:pt x="304470" y="2138859"/>
                </a:lnTo>
                <a:lnTo>
                  <a:pt x="380179" y="1751081"/>
                </a:lnTo>
                <a:lnTo>
                  <a:pt x="645309" y="1802845"/>
                </a:lnTo>
                <a:lnTo>
                  <a:pt x="721793" y="1411097"/>
                </a:lnTo>
                <a:lnTo>
                  <a:pt x="986923" y="1462861"/>
                </a:lnTo>
                <a:lnTo>
                  <a:pt x="1063407" y="1071114"/>
                </a:lnTo>
                <a:lnTo>
                  <a:pt x="1328537" y="1122878"/>
                </a:lnTo>
                <a:lnTo>
                  <a:pt x="1397147" y="771464"/>
                </a:lnTo>
                <a:lnTo>
                  <a:pt x="1463202" y="784360"/>
                </a:lnTo>
                <a:lnTo>
                  <a:pt x="1467543" y="626746"/>
                </a:lnTo>
                <a:lnTo>
                  <a:pt x="2336791" y="650689"/>
                </a:lnTo>
                <a:lnTo>
                  <a:pt x="1963146" y="199263"/>
                </a:lnTo>
                <a:lnTo>
                  <a:pt x="2197281" y="5469"/>
                </a:lnTo>
                <a:lnTo>
                  <a:pt x="2197281" y="1439"/>
                </a:lnTo>
                <a:lnTo>
                  <a:pt x="2202151" y="1439"/>
                </a:lnTo>
                <a:lnTo>
                  <a:pt x="2203889" y="0"/>
                </a:lnTo>
                <a:lnTo>
                  <a:pt x="2205079" y="1439"/>
                </a:lnTo>
                <a:lnTo>
                  <a:pt x="3007111" y="1439"/>
                </a:lnTo>
                <a:lnTo>
                  <a:pt x="3007111" y="266529"/>
                </a:lnTo>
                <a:lnTo>
                  <a:pt x="2424494" y="266529"/>
                </a:lnTo>
                <a:lnTo>
                  <a:pt x="2751927" y="662123"/>
                </a:lnTo>
                <a:lnTo>
                  <a:pt x="2754699" y="662199"/>
                </a:lnTo>
                <a:lnTo>
                  <a:pt x="2754611" y="665367"/>
                </a:lnTo>
                <a:lnTo>
                  <a:pt x="2755763" y="666757"/>
                </a:lnTo>
                <a:lnTo>
                  <a:pt x="2754545" y="667765"/>
                </a:lnTo>
                <a:lnTo>
                  <a:pt x="2746824" y="948072"/>
                </a:lnTo>
                <a:lnTo>
                  <a:pt x="2228607" y="933798"/>
                </a:lnTo>
                <a:lnTo>
                  <a:pt x="2871273" y="1059272"/>
                </a:lnTo>
                <a:lnTo>
                  <a:pt x="2799028" y="1429303"/>
                </a:lnTo>
                <a:lnTo>
                  <a:pt x="2533898" y="1377539"/>
                </a:lnTo>
                <a:lnTo>
                  <a:pt x="2457414" y="1769287"/>
                </a:lnTo>
                <a:lnTo>
                  <a:pt x="2192284" y="1717523"/>
                </a:lnTo>
                <a:lnTo>
                  <a:pt x="2115800" y="2109271"/>
                </a:lnTo>
                <a:lnTo>
                  <a:pt x="1850670" y="2057507"/>
                </a:lnTo>
                <a:lnTo>
                  <a:pt x="1774186" y="2449255"/>
                </a:lnTo>
                <a:lnTo>
                  <a:pt x="1539551" y="2403444"/>
                </a:lnTo>
                <a:lnTo>
                  <a:pt x="1474126" y="2738541"/>
                </a:lnTo>
                <a:lnTo>
                  <a:pt x="1325757" y="2709573"/>
                </a:lnTo>
                <a:lnTo>
                  <a:pt x="1271542" y="2987254"/>
                </a:lnTo>
                <a:lnTo>
                  <a:pt x="1090506" y="2951909"/>
                </a:lnTo>
                <a:lnTo>
                  <a:pt x="1040028" y="3210454"/>
                </a:lnTo>
                <a:close/>
              </a:path>
            </a:pathLst>
          </a:custGeom>
          <a:solidFill>
            <a:srgbClr val="65C7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1" name="Freeform: Shape 110">
            <a:extLst>
              <a:ext uri="{FF2B5EF4-FFF2-40B4-BE49-F238E27FC236}">
                <a16:creationId xmlns:a16="http://schemas.microsoft.com/office/drawing/2014/main" xmlns="" id="{3579DB3D-8265-4806-8B0F-6D64218EBCEC}"/>
              </a:ext>
            </a:extLst>
          </p:cNvPr>
          <p:cNvSpPr/>
          <p:nvPr/>
        </p:nvSpPr>
        <p:spPr>
          <a:xfrm>
            <a:off x="10421179" y="4679806"/>
            <a:ext cx="1104027" cy="623206"/>
          </a:xfrm>
          <a:custGeom>
            <a:avLst/>
            <a:gdLst>
              <a:gd name="connsiteX0" fmla="*/ 410168 w 1114511"/>
              <a:gd name="connsiteY0" fmla="*/ 0 h 656823"/>
              <a:gd name="connsiteX1" fmla="*/ 706577 w 1114511"/>
              <a:gd name="connsiteY1" fmla="*/ 0 h 656823"/>
              <a:gd name="connsiteX2" fmla="*/ 710924 w 1114511"/>
              <a:gd name="connsiteY2" fmla="*/ 43123 h 656823"/>
              <a:gd name="connsiteX3" fmla="*/ 983535 w 1114511"/>
              <a:gd name="connsiteY3" fmla="*/ 548758 h 656823"/>
              <a:gd name="connsiteX4" fmla="*/ 1114511 w 1114511"/>
              <a:gd name="connsiteY4" fmla="*/ 656823 h 656823"/>
              <a:gd name="connsiteX5" fmla="*/ 0 w 1114511"/>
              <a:gd name="connsiteY5" fmla="*/ 656823 h 656823"/>
              <a:gd name="connsiteX6" fmla="*/ 130976 w 1114511"/>
              <a:gd name="connsiteY6" fmla="*/ 548758 h 656823"/>
              <a:gd name="connsiteX7" fmla="*/ 403586 w 1114511"/>
              <a:gd name="connsiteY7" fmla="*/ 43123 h 65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4511" h="656823">
                <a:moveTo>
                  <a:pt x="410168" y="0"/>
                </a:moveTo>
                <a:lnTo>
                  <a:pt x="706577" y="0"/>
                </a:lnTo>
                <a:lnTo>
                  <a:pt x="710924" y="43123"/>
                </a:lnTo>
                <a:cubicBezTo>
                  <a:pt x="750892" y="238441"/>
                  <a:pt x="847795" y="413018"/>
                  <a:pt x="983535" y="548758"/>
                </a:cubicBezTo>
                <a:lnTo>
                  <a:pt x="1114511" y="656823"/>
                </a:lnTo>
                <a:lnTo>
                  <a:pt x="0" y="656823"/>
                </a:lnTo>
                <a:lnTo>
                  <a:pt x="130976" y="548758"/>
                </a:lnTo>
                <a:cubicBezTo>
                  <a:pt x="266716" y="413018"/>
                  <a:pt x="363619" y="238441"/>
                  <a:pt x="403586" y="43123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xmlns="" id="{143465A6-1ACB-4CC6-9595-C36CA657744A}"/>
              </a:ext>
            </a:extLst>
          </p:cNvPr>
          <p:cNvSpPr/>
          <p:nvPr/>
        </p:nvSpPr>
        <p:spPr>
          <a:xfrm>
            <a:off x="10421192" y="5247875"/>
            <a:ext cx="1103941" cy="271124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xmlns="" id="{CF40DF49-1F58-4541-9FF6-91BCDBF54570}"/>
              </a:ext>
            </a:extLst>
          </p:cNvPr>
          <p:cNvSpPr/>
          <p:nvPr/>
        </p:nvSpPr>
        <p:spPr>
          <a:xfrm>
            <a:off x="10879949" y="4545328"/>
            <a:ext cx="294855" cy="152587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xmlns="" id="{90BF7ED5-5379-4AE2-ACF1-84A557328275}"/>
              </a:ext>
            </a:extLst>
          </p:cNvPr>
          <p:cNvSpPr/>
          <p:nvPr/>
        </p:nvSpPr>
        <p:spPr>
          <a:xfrm>
            <a:off x="10912282" y="4237601"/>
            <a:ext cx="235885" cy="337647"/>
          </a:xfrm>
          <a:custGeom>
            <a:avLst/>
            <a:gdLst>
              <a:gd name="connsiteX0" fmla="*/ 238125 w 238125"/>
              <a:gd name="connsiteY0" fmla="*/ 0 h 355861"/>
              <a:gd name="connsiteX1" fmla="*/ 238125 w 238125"/>
              <a:gd name="connsiteY1" fmla="*/ 355861 h 355861"/>
              <a:gd name="connsiteX2" fmla="*/ 0 w 238125"/>
              <a:gd name="connsiteY2" fmla="*/ 355861 h 355861"/>
              <a:gd name="connsiteX3" fmla="*/ 0 w 238125"/>
              <a:gd name="connsiteY3" fmla="*/ 98707 h 35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125" h="355861">
                <a:moveTo>
                  <a:pt x="238125" y="0"/>
                </a:moveTo>
                <a:lnTo>
                  <a:pt x="238125" y="355861"/>
                </a:lnTo>
                <a:lnTo>
                  <a:pt x="0" y="355861"/>
                </a:lnTo>
                <a:lnTo>
                  <a:pt x="0" y="98707"/>
                </a:lnTo>
                <a:close/>
              </a:path>
            </a:pathLst>
          </a:custGeom>
          <a:solidFill>
            <a:srgbClr val="35A2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xmlns="" id="{D5EED04B-B57A-4A2D-990F-82C7DDEF76B2}"/>
              </a:ext>
            </a:extLst>
          </p:cNvPr>
          <p:cNvSpPr/>
          <p:nvPr/>
        </p:nvSpPr>
        <p:spPr>
          <a:xfrm>
            <a:off x="10421118" y="5487055"/>
            <a:ext cx="1103941" cy="1079152"/>
          </a:xfrm>
          <a:prstGeom prst="rect">
            <a:avLst/>
          </a:prstGeom>
          <a:gradFill flip="none" rotWithShape="1">
            <a:gsLst>
              <a:gs pos="0">
                <a:srgbClr val="35A2AD"/>
              </a:gs>
              <a:gs pos="19000">
                <a:srgbClr val="65C7D0"/>
              </a:gs>
              <a:gs pos="83000">
                <a:srgbClr val="65C7D0"/>
              </a:gs>
              <a:gs pos="100000">
                <a:srgbClr val="35A2AD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xmlns="" id="{2CD37CFF-B73E-4F6A-91E2-AE4D7F74997A}"/>
              </a:ext>
            </a:extLst>
          </p:cNvPr>
          <p:cNvSpPr txBox="1"/>
          <p:nvPr/>
        </p:nvSpPr>
        <p:spPr>
          <a:xfrm>
            <a:off x="9924819" y="1108199"/>
            <a:ext cx="160175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pc="300" dirty="0" smtClean="0">
                <a:latin typeface="Bahnschrift SemiBold SemiConden" panose="020B0502040204020203" pitchFamily="34" charset="0"/>
                <a:ea typeface="Adobe Gothic Std B" panose="020B0800000000000000" pitchFamily="34" charset="-128"/>
              </a:rPr>
              <a:t>9</a:t>
            </a:r>
            <a:endParaRPr lang="en-US" sz="2000" spc="300" dirty="0">
              <a:latin typeface="Bahnschrift SemiBold SemiConden" panose="020B0502040204020203" pitchFamily="34" charset="0"/>
              <a:ea typeface="Adobe Gothic Std B" panose="020B0800000000000000" pitchFamily="34" charset="-128"/>
            </a:endParaRPr>
          </a:p>
          <a:p>
            <a:pPr algn="ctr"/>
            <a:endParaRPr lang="ar-SY" sz="2000" b="1" dirty="0" smtClean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  <a:p>
            <a:pPr algn="ctr"/>
            <a:r>
              <a:rPr lang="ar-SY" sz="2000" b="1" dirty="0">
                <a:latin typeface="Economica" panose="02000506040000020004" pitchFamily="2" charset="0"/>
                <a:ea typeface="Adobe Fan Heiti Std B" panose="020B0700000000000000" pitchFamily="34" charset="-128"/>
              </a:rPr>
              <a:t>النص الشعري</a:t>
            </a:r>
          </a:p>
          <a:p>
            <a:pPr algn="ctr"/>
            <a:endParaRPr lang="ar-SY" sz="2000" b="1" dirty="0" smtClean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  <a:p>
            <a:pPr algn="ctr"/>
            <a:r>
              <a:rPr lang="ar-SY" sz="2000" b="1" dirty="0">
                <a:latin typeface="Economica" panose="02000506040000020004" pitchFamily="2" charset="0"/>
                <a:ea typeface="Adobe Fan Heiti Std B" panose="020B0700000000000000" pitchFamily="34" charset="-128"/>
              </a:rPr>
              <a:t>لِمَ تأتِ الفراشةُ؟</a:t>
            </a:r>
          </a:p>
          <a:p>
            <a:pPr algn="ctr"/>
            <a:endParaRPr lang="ar-SY" sz="2000" b="1" dirty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</p:txBody>
      </p:sp>
      <p:pic>
        <p:nvPicPr>
          <p:cNvPr id="13" name="Picture 107">
            <a:extLst>
              <a:ext uri="{FF2B5EF4-FFF2-40B4-BE49-F238E27FC236}">
                <a16:creationId xmlns:a16="http://schemas.microsoft.com/office/drawing/2014/main" xmlns="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9189" y="2172591"/>
            <a:ext cx="8273819" cy="309184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4" name="Freeform: Shape 34">
            <a:extLst>
              <a:ext uri="{FF2B5EF4-FFF2-40B4-BE49-F238E27FC236}">
                <a16:creationId xmlns:a16="http://schemas.microsoft.com/office/drawing/2014/main" xmlns="" id="{8E8A3D2E-4E5A-45CA-8893-96C042F0ECEA}"/>
              </a:ext>
            </a:extLst>
          </p:cNvPr>
          <p:cNvSpPr/>
          <p:nvPr/>
        </p:nvSpPr>
        <p:spPr>
          <a:xfrm rot="596663">
            <a:off x="5261297" y="2526374"/>
            <a:ext cx="2970760" cy="2652264"/>
          </a:xfrm>
          <a:custGeom>
            <a:avLst/>
            <a:gdLst>
              <a:gd name="connsiteX0" fmla="*/ 1682118 w 1682118"/>
              <a:gd name="connsiteY0" fmla="*/ 44490 h 1495632"/>
              <a:gd name="connsiteX1" fmla="*/ 1102845 w 1682118"/>
              <a:gd name="connsiteY1" fmla="*/ 108276 h 1495632"/>
              <a:gd name="connsiteX2" fmla="*/ 913468 w 1682118"/>
              <a:gd name="connsiteY2" fmla="*/ 985340 h 1495632"/>
              <a:gd name="connsiteX3" fmla="*/ 256216 w 1682118"/>
              <a:gd name="connsiteY3" fmla="*/ 1272380 h 1495632"/>
              <a:gd name="connsiteX4" fmla="*/ 0 w 1682118"/>
              <a:gd name="connsiteY4" fmla="*/ 1495632 h 1495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2118" h="1495632" extrusionOk="0">
                <a:moveTo>
                  <a:pt x="1682118" y="44490"/>
                </a:moveTo>
                <a:cubicBezTo>
                  <a:pt x="1482769" y="30414"/>
                  <a:pt x="1229415" y="-1791"/>
                  <a:pt x="1102845" y="108276"/>
                </a:cubicBezTo>
                <a:cubicBezTo>
                  <a:pt x="924471" y="306770"/>
                  <a:pt x="1033717" y="829135"/>
                  <a:pt x="913468" y="985340"/>
                </a:cubicBezTo>
                <a:cubicBezTo>
                  <a:pt x="738929" y="1207968"/>
                  <a:pt x="423522" y="1162616"/>
                  <a:pt x="256216" y="1272380"/>
                </a:cubicBezTo>
                <a:cubicBezTo>
                  <a:pt x="80127" y="1354374"/>
                  <a:pt x="53817" y="1435318"/>
                  <a:pt x="0" y="1495632"/>
                </a:cubicBezTo>
              </a:path>
            </a:pathLst>
          </a:custGeom>
          <a:noFill/>
          <a:ln w="38100">
            <a:solidFill>
              <a:srgbClr val="C00000"/>
            </a:solidFill>
            <a:prstDash val="sysDash"/>
            <a:tailEnd type="arrow"/>
            <a:extLst>
              <a:ext uri="{C807C97D-BFC1-408E-A445-0C87EB9F89A2}">
                <ask:lineSketchStyleProps xmlns:ask="http://schemas.microsoft.com/office/drawing/2018/sketchyshapes" xmlns="" sd="1766017333">
                  <a:custGeom>
                    <a:avLst/>
                    <a:gdLst>
                      <a:gd name="connsiteX0" fmla="*/ 2124222 w 2124222"/>
                      <a:gd name="connsiteY0" fmla="*/ 39248 h 1319408"/>
                      <a:gd name="connsiteX1" fmla="*/ 1392702 w 2124222"/>
                      <a:gd name="connsiteY1" fmla="*/ 95519 h 1319408"/>
                      <a:gd name="connsiteX2" fmla="*/ 1153551 w 2124222"/>
                      <a:gd name="connsiteY2" fmla="*/ 869242 h 1319408"/>
                      <a:gd name="connsiteX3" fmla="*/ 323557 w 2124222"/>
                      <a:gd name="connsiteY3" fmla="*/ 1122461 h 1319408"/>
                      <a:gd name="connsiteX4" fmla="*/ 0 w 2124222"/>
                      <a:gd name="connsiteY4" fmla="*/ 1319408 h 13194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124222" h="1319408">
                        <a:moveTo>
                          <a:pt x="2124222" y="39248"/>
                        </a:moveTo>
                        <a:cubicBezTo>
                          <a:pt x="1839351" y="-1783"/>
                          <a:pt x="1554481" y="-42813"/>
                          <a:pt x="1392702" y="95519"/>
                        </a:cubicBezTo>
                        <a:cubicBezTo>
                          <a:pt x="1230923" y="233851"/>
                          <a:pt x="1331742" y="698085"/>
                          <a:pt x="1153551" y="869242"/>
                        </a:cubicBezTo>
                        <a:cubicBezTo>
                          <a:pt x="975360" y="1040399"/>
                          <a:pt x="515815" y="1047433"/>
                          <a:pt x="323557" y="1122461"/>
                        </a:cubicBezTo>
                        <a:cubicBezTo>
                          <a:pt x="131299" y="1197489"/>
                          <a:pt x="65649" y="1258448"/>
                          <a:pt x="0" y="1319408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35">
            <a:extLst>
              <a:ext uri="{FF2B5EF4-FFF2-40B4-BE49-F238E27FC236}">
                <a16:creationId xmlns:a16="http://schemas.microsoft.com/office/drawing/2014/main" xmlns="" id="{5BA72DE1-54B3-4883-8290-12997977F9EB}"/>
              </a:ext>
            </a:extLst>
          </p:cNvPr>
          <p:cNvSpPr/>
          <p:nvPr/>
        </p:nvSpPr>
        <p:spPr>
          <a:xfrm rot="19663037" flipV="1">
            <a:off x="5529822" y="1888604"/>
            <a:ext cx="2433710" cy="2483891"/>
          </a:xfrm>
          <a:custGeom>
            <a:avLst/>
            <a:gdLst>
              <a:gd name="connsiteX0" fmla="*/ 1900754 w 1900754"/>
              <a:gd name="connsiteY0" fmla="*/ 39248 h 1319408"/>
              <a:gd name="connsiteX1" fmla="*/ 1246189 w 1900754"/>
              <a:gd name="connsiteY1" fmla="*/ 95519 h 1319408"/>
              <a:gd name="connsiteX2" fmla="*/ 1032197 w 1900754"/>
              <a:gd name="connsiteY2" fmla="*/ 869242 h 1319408"/>
              <a:gd name="connsiteX3" fmla="*/ 289518 w 1900754"/>
              <a:gd name="connsiteY3" fmla="*/ 1122461 h 1319408"/>
              <a:gd name="connsiteX4" fmla="*/ 0 w 1900754"/>
              <a:gd name="connsiteY4" fmla="*/ 1319408 h 1319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00754" h="1319408" extrusionOk="0">
                <a:moveTo>
                  <a:pt x="1900754" y="39248"/>
                </a:moveTo>
                <a:cubicBezTo>
                  <a:pt x="1675945" y="35425"/>
                  <a:pt x="1389301" y="7222"/>
                  <a:pt x="1246189" y="95519"/>
                </a:cubicBezTo>
                <a:cubicBezTo>
                  <a:pt x="1048158" y="278031"/>
                  <a:pt x="1179190" y="720660"/>
                  <a:pt x="1032197" y="869242"/>
                </a:cubicBezTo>
                <a:cubicBezTo>
                  <a:pt x="851676" y="1058435"/>
                  <a:pt x="488610" y="1003034"/>
                  <a:pt x="289518" y="1122461"/>
                </a:cubicBezTo>
                <a:cubicBezTo>
                  <a:pt x="99126" y="1195137"/>
                  <a:pt x="59595" y="1262537"/>
                  <a:pt x="0" y="1319408"/>
                </a:cubicBezTo>
              </a:path>
            </a:pathLst>
          </a:custGeom>
          <a:noFill/>
          <a:ln w="38100">
            <a:solidFill>
              <a:srgbClr val="0070C0"/>
            </a:solidFill>
            <a:prstDash val="sysDash"/>
            <a:tailEnd type="arrow"/>
            <a:extLst>
              <a:ext uri="{C807C97D-BFC1-408E-A445-0C87EB9F89A2}">
                <ask:lineSketchStyleProps xmlns:ask="http://schemas.microsoft.com/office/drawing/2018/sketchyshapes" xmlns="" sd="1766017333">
                  <a:custGeom>
                    <a:avLst/>
                    <a:gdLst>
                      <a:gd name="connsiteX0" fmla="*/ 1900754 w 1900754"/>
                      <a:gd name="connsiteY0" fmla="*/ 39248 h 1319408"/>
                      <a:gd name="connsiteX1" fmla="*/ 1246189 w 1900754"/>
                      <a:gd name="connsiteY1" fmla="*/ 95519 h 1319408"/>
                      <a:gd name="connsiteX2" fmla="*/ 1032197 w 1900754"/>
                      <a:gd name="connsiteY2" fmla="*/ 869242 h 1319408"/>
                      <a:gd name="connsiteX3" fmla="*/ 289518 w 1900754"/>
                      <a:gd name="connsiteY3" fmla="*/ 1122461 h 1319408"/>
                      <a:gd name="connsiteX4" fmla="*/ 0 w 1900754"/>
                      <a:gd name="connsiteY4" fmla="*/ 1319408 h 13194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900754" h="1319408" extrusionOk="0">
                        <a:moveTo>
                          <a:pt x="1900754" y="39248"/>
                        </a:moveTo>
                        <a:cubicBezTo>
                          <a:pt x="1686733" y="48764"/>
                          <a:pt x="1388051" y="45165"/>
                          <a:pt x="1246189" y="95519"/>
                        </a:cubicBezTo>
                        <a:cubicBezTo>
                          <a:pt x="1027442" y="295212"/>
                          <a:pt x="1156216" y="762311"/>
                          <a:pt x="1032197" y="869242"/>
                        </a:cubicBezTo>
                        <a:cubicBezTo>
                          <a:pt x="806412" y="1097169"/>
                          <a:pt x="497777" y="987993"/>
                          <a:pt x="289518" y="1122461"/>
                        </a:cubicBezTo>
                        <a:cubicBezTo>
                          <a:pt x="81003" y="1192816"/>
                          <a:pt x="62564" y="1276775"/>
                          <a:pt x="0" y="1319408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35">
            <a:extLst>
              <a:ext uri="{FF2B5EF4-FFF2-40B4-BE49-F238E27FC236}">
                <a16:creationId xmlns:a16="http://schemas.microsoft.com/office/drawing/2014/main" xmlns="" id="{5BA72DE1-54B3-4883-8290-12997977F9EB}"/>
              </a:ext>
            </a:extLst>
          </p:cNvPr>
          <p:cNvSpPr/>
          <p:nvPr/>
        </p:nvSpPr>
        <p:spPr>
          <a:xfrm rot="19663037" flipV="1">
            <a:off x="5606515" y="2535638"/>
            <a:ext cx="2433710" cy="2483891"/>
          </a:xfrm>
          <a:custGeom>
            <a:avLst/>
            <a:gdLst>
              <a:gd name="connsiteX0" fmla="*/ 1900754 w 1900754"/>
              <a:gd name="connsiteY0" fmla="*/ 39248 h 1319408"/>
              <a:gd name="connsiteX1" fmla="*/ 1246189 w 1900754"/>
              <a:gd name="connsiteY1" fmla="*/ 95519 h 1319408"/>
              <a:gd name="connsiteX2" fmla="*/ 1032197 w 1900754"/>
              <a:gd name="connsiteY2" fmla="*/ 869242 h 1319408"/>
              <a:gd name="connsiteX3" fmla="*/ 289518 w 1900754"/>
              <a:gd name="connsiteY3" fmla="*/ 1122461 h 1319408"/>
              <a:gd name="connsiteX4" fmla="*/ 0 w 1900754"/>
              <a:gd name="connsiteY4" fmla="*/ 1319408 h 1319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00754" h="1319408" extrusionOk="0">
                <a:moveTo>
                  <a:pt x="1900754" y="39248"/>
                </a:moveTo>
                <a:cubicBezTo>
                  <a:pt x="1675945" y="35425"/>
                  <a:pt x="1389301" y="7222"/>
                  <a:pt x="1246189" y="95519"/>
                </a:cubicBezTo>
                <a:cubicBezTo>
                  <a:pt x="1048158" y="278031"/>
                  <a:pt x="1179190" y="720660"/>
                  <a:pt x="1032197" y="869242"/>
                </a:cubicBezTo>
                <a:cubicBezTo>
                  <a:pt x="851676" y="1058435"/>
                  <a:pt x="488610" y="1003034"/>
                  <a:pt x="289518" y="1122461"/>
                </a:cubicBezTo>
                <a:cubicBezTo>
                  <a:pt x="99126" y="1195137"/>
                  <a:pt x="59595" y="1262537"/>
                  <a:pt x="0" y="1319408"/>
                </a:cubicBezTo>
              </a:path>
            </a:pathLst>
          </a:custGeom>
          <a:noFill/>
          <a:ln w="38100">
            <a:solidFill>
              <a:srgbClr val="0070C0"/>
            </a:solidFill>
            <a:prstDash val="sysDash"/>
            <a:tailEnd type="arrow"/>
            <a:extLst>
              <a:ext uri="{C807C97D-BFC1-408E-A445-0C87EB9F89A2}">
                <ask:lineSketchStyleProps xmlns:ask="http://schemas.microsoft.com/office/drawing/2018/sketchyshapes" xmlns="" sd="1766017333">
                  <a:custGeom>
                    <a:avLst/>
                    <a:gdLst>
                      <a:gd name="connsiteX0" fmla="*/ 1900754 w 1900754"/>
                      <a:gd name="connsiteY0" fmla="*/ 39248 h 1319408"/>
                      <a:gd name="connsiteX1" fmla="*/ 1246189 w 1900754"/>
                      <a:gd name="connsiteY1" fmla="*/ 95519 h 1319408"/>
                      <a:gd name="connsiteX2" fmla="*/ 1032197 w 1900754"/>
                      <a:gd name="connsiteY2" fmla="*/ 869242 h 1319408"/>
                      <a:gd name="connsiteX3" fmla="*/ 289518 w 1900754"/>
                      <a:gd name="connsiteY3" fmla="*/ 1122461 h 1319408"/>
                      <a:gd name="connsiteX4" fmla="*/ 0 w 1900754"/>
                      <a:gd name="connsiteY4" fmla="*/ 1319408 h 13194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900754" h="1319408" extrusionOk="0">
                        <a:moveTo>
                          <a:pt x="1900754" y="39248"/>
                        </a:moveTo>
                        <a:cubicBezTo>
                          <a:pt x="1686733" y="48764"/>
                          <a:pt x="1388051" y="45165"/>
                          <a:pt x="1246189" y="95519"/>
                        </a:cubicBezTo>
                        <a:cubicBezTo>
                          <a:pt x="1027442" y="295212"/>
                          <a:pt x="1156216" y="762311"/>
                          <a:pt x="1032197" y="869242"/>
                        </a:cubicBezTo>
                        <a:cubicBezTo>
                          <a:pt x="806412" y="1097169"/>
                          <a:pt x="497777" y="987993"/>
                          <a:pt x="289518" y="1122461"/>
                        </a:cubicBezTo>
                        <a:cubicBezTo>
                          <a:pt x="81003" y="1192816"/>
                          <a:pt x="62564" y="1276775"/>
                          <a:pt x="0" y="1319408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35">
            <a:extLst>
              <a:ext uri="{FF2B5EF4-FFF2-40B4-BE49-F238E27FC236}">
                <a16:creationId xmlns:a16="http://schemas.microsoft.com/office/drawing/2014/main" xmlns="" id="{5BA72DE1-54B3-4883-8290-12997977F9EB}"/>
              </a:ext>
            </a:extLst>
          </p:cNvPr>
          <p:cNvSpPr/>
          <p:nvPr/>
        </p:nvSpPr>
        <p:spPr>
          <a:xfrm rot="19663037" flipV="1">
            <a:off x="5529822" y="3266496"/>
            <a:ext cx="2433710" cy="2483891"/>
          </a:xfrm>
          <a:custGeom>
            <a:avLst/>
            <a:gdLst>
              <a:gd name="connsiteX0" fmla="*/ 1900754 w 1900754"/>
              <a:gd name="connsiteY0" fmla="*/ 39248 h 1319408"/>
              <a:gd name="connsiteX1" fmla="*/ 1246189 w 1900754"/>
              <a:gd name="connsiteY1" fmla="*/ 95519 h 1319408"/>
              <a:gd name="connsiteX2" fmla="*/ 1032197 w 1900754"/>
              <a:gd name="connsiteY2" fmla="*/ 869242 h 1319408"/>
              <a:gd name="connsiteX3" fmla="*/ 289518 w 1900754"/>
              <a:gd name="connsiteY3" fmla="*/ 1122461 h 1319408"/>
              <a:gd name="connsiteX4" fmla="*/ 0 w 1900754"/>
              <a:gd name="connsiteY4" fmla="*/ 1319408 h 1319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00754" h="1319408" extrusionOk="0">
                <a:moveTo>
                  <a:pt x="1900754" y="39248"/>
                </a:moveTo>
                <a:cubicBezTo>
                  <a:pt x="1675945" y="35425"/>
                  <a:pt x="1389301" y="7222"/>
                  <a:pt x="1246189" y="95519"/>
                </a:cubicBezTo>
                <a:cubicBezTo>
                  <a:pt x="1048158" y="278031"/>
                  <a:pt x="1179190" y="720660"/>
                  <a:pt x="1032197" y="869242"/>
                </a:cubicBezTo>
                <a:cubicBezTo>
                  <a:pt x="851676" y="1058435"/>
                  <a:pt x="488610" y="1003034"/>
                  <a:pt x="289518" y="1122461"/>
                </a:cubicBezTo>
                <a:cubicBezTo>
                  <a:pt x="99126" y="1195137"/>
                  <a:pt x="59595" y="1262537"/>
                  <a:pt x="0" y="1319408"/>
                </a:cubicBezTo>
              </a:path>
            </a:pathLst>
          </a:custGeom>
          <a:noFill/>
          <a:ln w="38100">
            <a:solidFill>
              <a:srgbClr val="0070C0"/>
            </a:solidFill>
            <a:prstDash val="sysDash"/>
            <a:tailEnd type="arrow"/>
            <a:extLst>
              <a:ext uri="{C807C97D-BFC1-408E-A445-0C87EB9F89A2}">
                <ask:lineSketchStyleProps xmlns:ask="http://schemas.microsoft.com/office/drawing/2018/sketchyshapes" xmlns="" sd="1766017333">
                  <a:custGeom>
                    <a:avLst/>
                    <a:gdLst>
                      <a:gd name="connsiteX0" fmla="*/ 1900754 w 1900754"/>
                      <a:gd name="connsiteY0" fmla="*/ 39248 h 1319408"/>
                      <a:gd name="connsiteX1" fmla="*/ 1246189 w 1900754"/>
                      <a:gd name="connsiteY1" fmla="*/ 95519 h 1319408"/>
                      <a:gd name="connsiteX2" fmla="*/ 1032197 w 1900754"/>
                      <a:gd name="connsiteY2" fmla="*/ 869242 h 1319408"/>
                      <a:gd name="connsiteX3" fmla="*/ 289518 w 1900754"/>
                      <a:gd name="connsiteY3" fmla="*/ 1122461 h 1319408"/>
                      <a:gd name="connsiteX4" fmla="*/ 0 w 1900754"/>
                      <a:gd name="connsiteY4" fmla="*/ 1319408 h 13194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900754" h="1319408" extrusionOk="0">
                        <a:moveTo>
                          <a:pt x="1900754" y="39248"/>
                        </a:moveTo>
                        <a:cubicBezTo>
                          <a:pt x="1686733" y="48764"/>
                          <a:pt x="1388051" y="45165"/>
                          <a:pt x="1246189" y="95519"/>
                        </a:cubicBezTo>
                        <a:cubicBezTo>
                          <a:pt x="1027442" y="295212"/>
                          <a:pt x="1156216" y="762311"/>
                          <a:pt x="1032197" y="869242"/>
                        </a:cubicBezTo>
                        <a:cubicBezTo>
                          <a:pt x="806412" y="1097169"/>
                          <a:pt x="497777" y="987993"/>
                          <a:pt x="289518" y="1122461"/>
                        </a:cubicBezTo>
                        <a:cubicBezTo>
                          <a:pt x="81003" y="1192816"/>
                          <a:pt x="62564" y="1276775"/>
                          <a:pt x="0" y="1319408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84">
            <a:extLst>
              <a:ext uri="{FF2B5EF4-FFF2-40B4-BE49-F238E27FC236}">
                <a16:creationId xmlns="" xmlns:a16="http://schemas.microsoft.com/office/drawing/2014/main" id="{706834C1-82D1-497D-8C56-9F86A9E84F86}"/>
              </a:ext>
            </a:extLst>
          </p:cNvPr>
          <p:cNvGrpSpPr/>
          <p:nvPr/>
        </p:nvGrpSpPr>
        <p:grpSpPr>
          <a:xfrm>
            <a:off x="4415401" y="956306"/>
            <a:ext cx="5347607" cy="683566"/>
            <a:chOff x="706682" y="2556516"/>
            <a:chExt cx="4600190" cy="588026"/>
          </a:xfrm>
        </p:grpSpPr>
        <p:sp>
          <p:nvSpPr>
            <p:cNvPr id="18" name="Rectangle 39">
              <a:extLst>
                <a:ext uri="{FF2B5EF4-FFF2-40B4-BE49-F238E27FC236}">
                  <a16:creationId xmlns="" xmlns:a16="http://schemas.microsoft.com/office/drawing/2014/main" id="{99014343-0912-40CE-B895-BD4566B81FC4}"/>
                </a:ext>
              </a:extLst>
            </p:cNvPr>
            <p:cNvSpPr/>
            <p:nvPr/>
          </p:nvSpPr>
          <p:spPr>
            <a:xfrm flipH="1">
              <a:off x="951704" y="2583328"/>
              <a:ext cx="4355168" cy="56121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" name="Group 57">
              <a:extLst>
                <a:ext uri="{FF2B5EF4-FFF2-40B4-BE49-F238E27FC236}">
                  <a16:creationId xmlns="" xmlns:a16="http://schemas.microsoft.com/office/drawing/2014/main" id="{F5CA8972-C449-4130-83CC-A6F56C9AA01E}"/>
                </a:ext>
              </a:extLst>
            </p:cNvPr>
            <p:cNvGrpSpPr/>
            <p:nvPr/>
          </p:nvGrpSpPr>
          <p:grpSpPr>
            <a:xfrm>
              <a:off x="706682" y="2556516"/>
              <a:ext cx="477054" cy="474474"/>
              <a:chOff x="11080642" y="1258377"/>
              <a:chExt cx="477054" cy="474474"/>
            </a:xfrm>
          </p:grpSpPr>
          <p:sp>
            <p:nvSpPr>
              <p:cNvPr id="23" name="Teardrop 58">
                <a:extLst>
                  <a:ext uri="{FF2B5EF4-FFF2-40B4-BE49-F238E27FC236}">
                    <a16:creationId xmlns="" xmlns:a16="http://schemas.microsoft.com/office/drawing/2014/main" id="{D26EBC7D-7990-493D-B051-9A00B10CED2A}"/>
                  </a:ext>
                </a:extLst>
              </p:cNvPr>
              <p:cNvSpPr/>
              <p:nvPr/>
            </p:nvSpPr>
            <p:spPr>
              <a:xfrm rot="8141980">
                <a:off x="11080642" y="1258377"/>
                <a:ext cx="477054" cy="474474"/>
              </a:xfrm>
              <a:prstGeom prst="teardrop">
                <a:avLst>
                  <a:gd name="adj" fmla="val 114035"/>
                </a:avLst>
              </a:prstGeom>
              <a:solidFill>
                <a:srgbClr val="0033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59">
                <a:extLst>
                  <a:ext uri="{FF2B5EF4-FFF2-40B4-BE49-F238E27FC236}">
                    <a16:creationId xmlns="" xmlns:a16="http://schemas.microsoft.com/office/drawing/2014/main" id="{999149D9-C008-42D7-BD94-86997ED39A60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TextBox 75">
              <a:extLst>
                <a:ext uri="{FF2B5EF4-FFF2-40B4-BE49-F238E27FC236}">
                  <a16:creationId xmlns="" xmlns:a16="http://schemas.microsoft.com/office/drawing/2014/main" id="{D5DD5411-44CA-4DF8-A259-53D0BDF41CDE}"/>
                </a:ext>
              </a:extLst>
            </p:cNvPr>
            <p:cNvSpPr txBox="1"/>
            <p:nvPr/>
          </p:nvSpPr>
          <p:spPr>
            <a:xfrm>
              <a:off x="986123" y="2678190"/>
              <a:ext cx="4320749" cy="3971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1.أَصلُ كُلَّ كَلِمَةٍ بِمَعْنَاهَا فِيمَا يَأتِي :</a:t>
              </a:r>
            </a:p>
          </p:txBody>
        </p:sp>
      </p:grpSp>
      <p:grpSp>
        <p:nvGrpSpPr>
          <p:cNvPr id="25" name="Group 89">
            <a:extLst>
              <a:ext uri="{FF2B5EF4-FFF2-40B4-BE49-F238E27FC236}">
                <a16:creationId xmlns="" xmlns:a16="http://schemas.microsoft.com/office/drawing/2014/main" id="{3CA8D11D-A767-4398-8E30-9ABDEDA0A9E9}"/>
              </a:ext>
            </a:extLst>
          </p:cNvPr>
          <p:cNvGrpSpPr/>
          <p:nvPr/>
        </p:nvGrpSpPr>
        <p:grpSpPr>
          <a:xfrm>
            <a:off x="7193912" y="115197"/>
            <a:ext cx="2569096" cy="637097"/>
            <a:chOff x="8453646" y="2568995"/>
            <a:chExt cx="2569096" cy="637097"/>
          </a:xfrm>
        </p:grpSpPr>
        <p:sp>
          <p:nvSpPr>
            <p:cNvPr id="26" name="Rectangle 33">
              <a:extLst>
                <a:ext uri="{FF2B5EF4-FFF2-40B4-BE49-F238E27FC236}">
                  <a16:creationId xmlns="" xmlns:a16="http://schemas.microsoft.com/office/drawing/2014/main" id="{553F96CE-F6D6-4602-9D85-1EF024B2ABF6}"/>
                </a:ext>
              </a:extLst>
            </p:cNvPr>
            <p:cNvSpPr/>
            <p:nvPr/>
          </p:nvSpPr>
          <p:spPr>
            <a:xfrm>
              <a:off x="8707645" y="2583328"/>
              <a:ext cx="1996057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" name="Group 42">
              <a:extLst>
                <a:ext uri="{FF2B5EF4-FFF2-40B4-BE49-F238E27FC236}">
                  <a16:creationId xmlns="" xmlns:a16="http://schemas.microsoft.com/office/drawing/2014/main" id="{44503852-E1D2-490B-B996-CC3E66DBEFB2}"/>
                </a:ext>
              </a:extLst>
            </p:cNvPr>
            <p:cNvGrpSpPr/>
            <p:nvPr/>
          </p:nvGrpSpPr>
          <p:grpSpPr>
            <a:xfrm>
              <a:off x="10485639" y="2568995"/>
              <a:ext cx="537103" cy="534197"/>
              <a:chOff x="11049987" y="1270856"/>
              <a:chExt cx="537103" cy="534197"/>
            </a:xfrm>
          </p:grpSpPr>
          <p:sp>
            <p:nvSpPr>
              <p:cNvPr id="29" name="Teardrop 43">
                <a:extLst>
                  <a:ext uri="{FF2B5EF4-FFF2-40B4-BE49-F238E27FC236}">
                    <a16:creationId xmlns="" xmlns:a16="http://schemas.microsoft.com/office/drawing/2014/main" id="{3CF776BB-CEA5-4584-9B43-9E24BEDEA4EB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FF5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44">
                <a:extLst>
                  <a:ext uri="{FF2B5EF4-FFF2-40B4-BE49-F238E27FC236}">
                    <a16:creationId xmlns="" xmlns:a16="http://schemas.microsoft.com/office/drawing/2014/main" id="{A6414DF3-6DF5-4B0F-848F-F01776EE1EE1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8" name="TextBox 79">
              <a:extLst>
                <a:ext uri="{FF2B5EF4-FFF2-40B4-BE49-F238E27FC236}">
                  <a16:creationId xmlns="" xmlns:a16="http://schemas.microsoft.com/office/drawing/2014/main" id="{D05D65E6-F779-4A21-8B0E-F10A7474C23C}"/>
                </a:ext>
              </a:extLst>
            </p:cNvPr>
            <p:cNvSpPr txBox="1"/>
            <p:nvPr/>
          </p:nvSpPr>
          <p:spPr>
            <a:xfrm>
              <a:off x="8453646" y="2657968"/>
              <a:ext cx="20294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أُنَمِّي لُغَتِي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51816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9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Oval 122">
            <a:extLst>
              <a:ext uri="{FF2B5EF4-FFF2-40B4-BE49-F238E27FC236}">
                <a16:creationId xmlns:a16="http://schemas.microsoft.com/office/drawing/2014/main" xmlns="" id="{8C8F9E2C-CEDB-4E13-8883-B6D5A986CF28}"/>
              </a:ext>
            </a:extLst>
          </p:cNvPr>
          <p:cNvSpPr/>
          <p:nvPr/>
        </p:nvSpPr>
        <p:spPr>
          <a:xfrm>
            <a:off x="9837872" y="3696261"/>
            <a:ext cx="2084771" cy="3099229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: Shape 109">
            <a:extLst>
              <a:ext uri="{FF2B5EF4-FFF2-40B4-BE49-F238E27FC236}">
                <a16:creationId xmlns:a16="http://schemas.microsoft.com/office/drawing/2014/main" xmlns="" id="{FEDB2E88-2286-4E43-8847-6EDD80A1E625}"/>
              </a:ext>
            </a:extLst>
          </p:cNvPr>
          <p:cNvSpPr/>
          <p:nvPr/>
        </p:nvSpPr>
        <p:spPr>
          <a:xfrm rot="8037153">
            <a:off x="9264248" y="750601"/>
            <a:ext cx="3016323" cy="3362074"/>
          </a:xfrm>
          <a:custGeom>
            <a:avLst/>
            <a:gdLst>
              <a:gd name="connsiteX0" fmla="*/ 479118 w 3007111"/>
              <a:gd name="connsiteY0" fmla="*/ 3100942 h 3210454"/>
              <a:gd name="connsiteX1" fmla="*/ 529597 w 3007111"/>
              <a:gd name="connsiteY1" fmla="*/ 2842397 h 3210454"/>
              <a:gd name="connsiteX2" fmla="*/ 192497 w 3007111"/>
              <a:gd name="connsiteY2" fmla="*/ 2776582 h 3210454"/>
              <a:gd name="connsiteX3" fmla="*/ 246712 w 3007111"/>
              <a:gd name="connsiteY3" fmla="*/ 2498901 h 3210454"/>
              <a:gd name="connsiteX4" fmla="*/ 0 w 3007111"/>
              <a:gd name="connsiteY4" fmla="*/ 2450733 h 3210454"/>
              <a:gd name="connsiteX5" fmla="*/ 69834 w 3007111"/>
              <a:gd name="connsiteY5" fmla="*/ 2093048 h 3210454"/>
              <a:gd name="connsiteX6" fmla="*/ 304470 w 3007111"/>
              <a:gd name="connsiteY6" fmla="*/ 2138859 h 3210454"/>
              <a:gd name="connsiteX7" fmla="*/ 380179 w 3007111"/>
              <a:gd name="connsiteY7" fmla="*/ 1751081 h 3210454"/>
              <a:gd name="connsiteX8" fmla="*/ 645309 w 3007111"/>
              <a:gd name="connsiteY8" fmla="*/ 1802845 h 3210454"/>
              <a:gd name="connsiteX9" fmla="*/ 721793 w 3007111"/>
              <a:gd name="connsiteY9" fmla="*/ 1411097 h 3210454"/>
              <a:gd name="connsiteX10" fmla="*/ 986923 w 3007111"/>
              <a:gd name="connsiteY10" fmla="*/ 1462861 h 3210454"/>
              <a:gd name="connsiteX11" fmla="*/ 1063407 w 3007111"/>
              <a:gd name="connsiteY11" fmla="*/ 1071114 h 3210454"/>
              <a:gd name="connsiteX12" fmla="*/ 1328537 w 3007111"/>
              <a:gd name="connsiteY12" fmla="*/ 1122878 h 3210454"/>
              <a:gd name="connsiteX13" fmla="*/ 1397147 w 3007111"/>
              <a:gd name="connsiteY13" fmla="*/ 771464 h 3210454"/>
              <a:gd name="connsiteX14" fmla="*/ 1463202 w 3007111"/>
              <a:gd name="connsiteY14" fmla="*/ 784360 h 3210454"/>
              <a:gd name="connsiteX15" fmla="*/ 1467543 w 3007111"/>
              <a:gd name="connsiteY15" fmla="*/ 626746 h 3210454"/>
              <a:gd name="connsiteX16" fmla="*/ 2336791 w 3007111"/>
              <a:gd name="connsiteY16" fmla="*/ 650689 h 3210454"/>
              <a:gd name="connsiteX17" fmla="*/ 1963146 w 3007111"/>
              <a:gd name="connsiteY17" fmla="*/ 199263 h 3210454"/>
              <a:gd name="connsiteX18" fmla="*/ 2197281 w 3007111"/>
              <a:gd name="connsiteY18" fmla="*/ 5469 h 3210454"/>
              <a:gd name="connsiteX19" fmla="*/ 2197281 w 3007111"/>
              <a:gd name="connsiteY19" fmla="*/ 1439 h 3210454"/>
              <a:gd name="connsiteX20" fmla="*/ 2202151 w 3007111"/>
              <a:gd name="connsiteY20" fmla="*/ 1439 h 3210454"/>
              <a:gd name="connsiteX21" fmla="*/ 2203889 w 3007111"/>
              <a:gd name="connsiteY21" fmla="*/ 0 h 3210454"/>
              <a:gd name="connsiteX22" fmla="*/ 2205079 w 3007111"/>
              <a:gd name="connsiteY22" fmla="*/ 1439 h 3210454"/>
              <a:gd name="connsiteX23" fmla="*/ 3007111 w 3007111"/>
              <a:gd name="connsiteY23" fmla="*/ 1439 h 3210454"/>
              <a:gd name="connsiteX24" fmla="*/ 3007111 w 3007111"/>
              <a:gd name="connsiteY24" fmla="*/ 266529 h 3210454"/>
              <a:gd name="connsiteX25" fmla="*/ 2424494 w 3007111"/>
              <a:gd name="connsiteY25" fmla="*/ 266529 h 3210454"/>
              <a:gd name="connsiteX26" fmla="*/ 2751927 w 3007111"/>
              <a:gd name="connsiteY26" fmla="*/ 662123 h 3210454"/>
              <a:gd name="connsiteX27" fmla="*/ 2754699 w 3007111"/>
              <a:gd name="connsiteY27" fmla="*/ 662199 h 3210454"/>
              <a:gd name="connsiteX28" fmla="*/ 2754611 w 3007111"/>
              <a:gd name="connsiteY28" fmla="*/ 665367 h 3210454"/>
              <a:gd name="connsiteX29" fmla="*/ 2755763 w 3007111"/>
              <a:gd name="connsiteY29" fmla="*/ 666757 h 3210454"/>
              <a:gd name="connsiteX30" fmla="*/ 2754545 w 3007111"/>
              <a:gd name="connsiteY30" fmla="*/ 667765 h 3210454"/>
              <a:gd name="connsiteX31" fmla="*/ 2746824 w 3007111"/>
              <a:gd name="connsiteY31" fmla="*/ 948072 h 3210454"/>
              <a:gd name="connsiteX32" fmla="*/ 2228607 w 3007111"/>
              <a:gd name="connsiteY32" fmla="*/ 933798 h 3210454"/>
              <a:gd name="connsiteX33" fmla="*/ 2871273 w 3007111"/>
              <a:gd name="connsiteY33" fmla="*/ 1059272 h 3210454"/>
              <a:gd name="connsiteX34" fmla="*/ 2799028 w 3007111"/>
              <a:gd name="connsiteY34" fmla="*/ 1429303 h 3210454"/>
              <a:gd name="connsiteX35" fmla="*/ 2533898 w 3007111"/>
              <a:gd name="connsiteY35" fmla="*/ 1377539 h 3210454"/>
              <a:gd name="connsiteX36" fmla="*/ 2457414 w 3007111"/>
              <a:gd name="connsiteY36" fmla="*/ 1769287 h 3210454"/>
              <a:gd name="connsiteX37" fmla="*/ 2192284 w 3007111"/>
              <a:gd name="connsiteY37" fmla="*/ 1717523 h 3210454"/>
              <a:gd name="connsiteX38" fmla="*/ 2115800 w 3007111"/>
              <a:gd name="connsiteY38" fmla="*/ 2109271 h 3210454"/>
              <a:gd name="connsiteX39" fmla="*/ 1850670 w 3007111"/>
              <a:gd name="connsiteY39" fmla="*/ 2057507 h 3210454"/>
              <a:gd name="connsiteX40" fmla="*/ 1774186 w 3007111"/>
              <a:gd name="connsiteY40" fmla="*/ 2449255 h 3210454"/>
              <a:gd name="connsiteX41" fmla="*/ 1539551 w 3007111"/>
              <a:gd name="connsiteY41" fmla="*/ 2403444 h 3210454"/>
              <a:gd name="connsiteX42" fmla="*/ 1474126 w 3007111"/>
              <a:gd name="connsiteY42" fmla="*/ 2738541 h 3210454"/>
              <a:gd name="connsiteX43" fmla="*/ 1325757 w 3007111"/>
              <a:gd name="connsiteY43" fmla="*/ 2709573 h 3210454"/>
              <a:gd name="connsiteX44" fmla="*/ 1271542 w 3007111"/>
              <a:gd name="connsiteY44" fmla="*/ 2987254 h 3210454"/>
              <a:gd name="connsiteX45" fmla="*/ 1090506 w 3007111"/>
              <a:gd name="connsiteY45" fmla="*/ 2951909 h 3210454"/>
              <a:gd name="connsiteX46" fmla="*/ 1040028 w 3007111"/>
              <a:gd name="connsiteY46" fmla="*/ 3210454 h 321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007111" h="3210454">
                <a:moveTo>
                  <a:pt x="479118" y="3100942"/>
                </a:moveTo>
                <a:lnTo>
                  <a:pt x="529597" y="2842397"/>
                </a:lnTo>
                <a:lnTo>
                  <a:pt x="192497" y="2776582"/>
                </a:lnTo>
                <a:lnTo>
                  <a:pt x="246712" y="2498901"/>
                </a:lnTo>
                <a:lnTo>
                  <a:pt x="0" y="2450733"/>
                </a:lnTo>
                <a:lnTo>
                  <a:pt x="69834" y="2093048"/>
                </a:lnTo>
                <a:lnTo>
                  <a:pt x="304470" y="2138859"/>
                </a:lnTo>
                <a:lnTo>
                  <a:pt x="380179" y="1751081"/>
                </a:lnTo>
                <a:lnTo>
                  <a:pt x="645309" y="1802845"/>
                </a:lnTo>
                <a:lnTo>
                  <a:pt x="721793" y="1411097"/>
                </a:lnTo>
                <a:lnTo>
                  <a:pt x="986923" y="1462861"/>
                </a:lnTo>
                <a:lnTo>
                  <a:pt x="1063407" y="1071114"/>
                </a:lnTo>
                <a:lnTo>
                  <a:pt x="1328537" y="1122878"/>
                </a:lnTo>
                <a:lnTo>
                  <a:pt x="1397147" y="771464"/>
                </a:lnTo>
                <a:lnTo>
                  <a:pt x="1463202" y="784360"/>
                </a:lnTo>
                <a:lnTo>
                  <a:pt x="1467543" y="626746"/>
                </a:lnTo>
                <a:lnTo>
                  <a:pt x="2336791" y="650689"/>
                </a:lnTo>
                <a:lnTo>
                  <a:pt x="1963146" y="199263"/>
                </a:lnTo>
                <a:lnTo>
                  <a:pt x="2197281" y="5469"/>
                </a:lnTo>
                <a:lnTo>
                  <a:pt x="2197281" y="1439"/>
                </a:lnTo>
                <a:lnTo>
                  <a:pt x="2202151" y="1439"/>
                </a:lnTo>
                <a:lnTo>
                  <a:pt x="2203889" y="0"/>
                </a:lnTo>
                <a:lnTo>
                  <a:pt x="2205079" y="1439"/>
                </a:lnTo>
                <a:lnTo>
                  <a:pt x="3007111" y="1439"/>
                </a:lnTo>
                <a:lnTo>
                  <a:pt x="3007111" y="266529"/>
                </a:lnTo>
                <a:lnTo>
                  <a:pt x="2424494" y="266529"/>
                </a:lnTo>
                <a:lnTo>
                  <a:pt x="2751927" y="662123"/>
                </a:lnTo>
                <a:lnTo>
                  <a:pt x="2754699" y="662199"/>
                </a:lnTo>
                <a:lnTo>
                  <a:pt x="2754611" y="665367"/>
                </a:lnTo>
                <a:lnTo>
                  <a:pt x="2755763" y="666757"/>
                </a:lnTo>
                <a:lnTo>
                  <a:pt x="2754545" y="667765"/>
                </a:lnTo>
                <a:lnTo>
                  <a:pt x="2746824" y="948072"/>
                </a:lnTo>
                <a:lnTo>
                  <a:pt x="2228607" y="933798"/>
                </a:lnTo>
                <a:lnTo>
                  <a:pt x="2871273" y="1059272"/>
                </a:lnTo>
                <a:lnTo>
                  <a:pt x="2799028" y="1429303"/>
                </a:lnTo>
                <a:lnTo>
                  <a:pt x="2533898" y="1377539"/>
                </a:lnTo>
                <a:lnTo>
                  <a:pt x="2457414" y="1769287"/>
                </a:lnTo>
                <a:lnTo>
                  <a:pt x="2192284" y="1717523"/>
                </a:lnTo>
                <a:lnTo>
                  <a:pt x="2115800" y="2109271"/>
                </a:lnTo>
                <a:lnTo>
                  <a:pt x="1850670" y="2057507"/>
                </a:lnTo>
                <a:lnTo>
                  <a:pt x="1774186" y="2449255"/>
                </a:lnTo>
                <a:lnTo>
                  <a:pt x="1539551" y="2403444"/>
                </a:lnTo>
                <a:lnTo>
                  <a:pt x="1474126" y="2738541"/>
                </a:lnTo>
                <a:lnTo>
                  <a:pt x="1325757" y="2709573"/>
                </a:lnTo>
                <a:lnTo>
                  <a:pt x="1271542" y="2987254"/>
                </a:lnTo>
                <a:lnTo>
                  <a:pt x="1090506" y="2951909"/>
                </a:lnTo>
                <a:lnTo>
                  <a:pt x="1040028" y="3210454"/>
                </a:lnTo>
                <a:close/>
              </a:path>
            </a:pathLst>
          </a:custGeom>
          <a:solidFill>
            <a:srgbClr val="65C7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1" name="Freeform: Shape 110">
            <a:extLst>
              <a:ext uri="{FF2B5EF4-FFF2-40B4-BE49-F238E27FC236}">
                <a16:creationId xmlns:a16="http://schemas.microsoft.com/office/drawing/2014/main" xmlns="" id="{3579DB3D-8265-4806-8B0F-6D64218EBCEC}"/>
              </a:ext>
            </a:extLst>
          </p:cNvPr>
          <p:cNvSpPr/>
          <p:nvPr/>
        </p:nvSpPr>
        <p:spPr>
          <a:xfrm>
            <a:off x="10421179" y="4679806"/>
            <a:ext cx="1104027" cy="623206"/>
          </a:xfrm>
          <a:custGeom>
            <a:avLst/>
            <a:gdLst>
              <a:gd name="connsiteX0" fmla="*/ 410168 w 1114511"/>
              <a:gd name="connsiteY0" fmla="*/ 0 h 656823"/>
              <a:gd name="connsiteX1" fmla="*/ 706577 w 1114511"/>
              <a:gd name="connsiteY1" fmla="*/ 0 h 656823"/>
              <a:gd name="connsiteX2" fmla="*/ 710924 w 1114511"/>
              <a:gd name="connsiteY2" fmla="*/ 43123 h 656823"/>
              <a:gd name="connsiteX3" fmla="*/ 983535 w 1114511"/>
              <a:gd name="connsiteY3" fmla="*/ 548758 h 656823"/>
              <a:gd name="connsiteX4" fmla="*/ 1114511 w 1114511"/>
              <a:gd name="connsiteY4" fmla="*/ 656823 h 656823"/>
              <a:gd name="connsiteX5" fmla="*/ 0 w 1114511"/>
              <a:gd name="connsiteY5" fmla="*/ 656823 h 656823"/>
              <a:gd name="connsiteX6" fmla="*/ 130976 w 1114511"/>
              <a:gd name="connsiteY6" fmla="*/ 548758 h 656823"/>
              <a:gd name="connsiteX7" fmla="*/ 403586 w 1114511"/>
              <a:gd name="connsiteY7" fmla="*/ 43123 h 65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4511" h="656823">
                <a:moveTo>
                  <a:pt x="410168" y="0"/>
                </a:moveTo>
                <a:lnTo>
                  <a:pt x="706577" y="0"/>
                </a:lnTo>
                <a:lnTo>
                  <a:pt x="710924" y="43123"/>
                </a:lnTo>
                <a:cubicBezTo>
                  <a:pt x="750892" y="238441"/>
                  <a:pt x="847795" y="413018"/>
                  <a:pt x="983535" y="548758"/>
                </a:cubicBezTo>
                <a:lnTo>
                  <a:pt x="1114511" y="656823"/>
                </a:lnTo>
                <a:lnTo>
                  <a:pt x="0" y="656823"/>
                </a:lnTo>
                <a:lnTo>
                  <a:pt x="130976" y="548758"/>
                </a:lnTo>
                <a:cubicBezTo>
                  <a:pt x="266716" y="413018"/>
                  <a:pt x="363619" y="238441"/>
                  <a:pt x="403586" y="43123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xmlns="" id="{143465A6-1ACB-4CC6-9595-C36CA657744A}"/>
              </a:ext>
            </a:extLst>
          </p:cNvPr>
          <p:cNvSpPr/>
          <p:nvPr/>
        </p:nvSpPr>
        <p:spPr>
          <a:xfrm>
            <a:off x="10421192" y="5247875"/>
            <a:ext cx="1103941" cy="271124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xmlns="" id="{CF40DF49-1F58-4541-9FF6-91BCDBF54570}"/>
              </a:ext>
            </a:extLst>
          </p:cNvPr>
          <p:cNvSpPr/>
          <p:nvPr/>
        </p:nvSpPr>
        <p:spPr>
          <a:xfrm>
            <a:off x="10879949" y="4545328"/>
            <a:ext cx="294855" cy="152587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xmlns="" id="{90BF7ED5-5379-4AE2-ACF1-84A557328275}"/>
              </a:ext>
            </a:extLst>
          </p:cNvPr>
          <p:cNvSpPr/>
          <p:nvPr/>
        </p:nvSpPr>
        <p:spPr>
          <a:xfrm>
            <a:off x="10912282" y="4237601"/>
            <a:ext cx="235885" cy="337647"/>
          </a:xfrm>
          <a:custGeom>
            <a:avLst/>
            <a:gdLst>
              <a:gd name="connsiteX0" fmla="*/ 238125 w 238125"/>
              <a:gd name="connsiteY0" fmla="*/ 0 h 355861"/>
              <a:gd name="connsiteX1" fmla="*/ 238125 w 238125"/>
              <a:gd name="connsiteY1" fmla="*/ 355861 h 355861"/>
              <a:gd name="connsiteX2" fmla="*/ 0 w 238125"/>
              <a:gd name="connsiteY2" fmla="*/ 355861 h 355861"/>
              <a:gd name="connsiteX3" fmla="*/ 0 w 238125"/>
              <a:gd name="connsiteY3" fmla="*/ 98707 h 35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125" h="355861">
                <a:moveTo>
                  <a:pt x="238125" y="0"/>
                </a:moveTo>
                <a:lnTo>
                  <a:pt x="238125" y="355861"/>
                </a:lnTo>
                <a:lnTo>
                  <a:pt x="0" y="355861"/>
                </a:lnTo>
                <a:lnTo>
                  <a:pt x="0" y="98707"/>
                </a:lnTo>
                <a:close/>
              </a:path>
            </a:pathLst>
          </a:custGeom>
          <a:solidFill>
            <a:srgbClr val="35A2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xmlns="" id="{D5EED04B-B57A-4A2D-990F-82C7DDEF76B2}"/>
              </a:ext>
            </a:extLst>
          </p:cNvPr>
          <p:cNvSpPr/>
          <p:nvPr/>
        </p:nvSpPr>
        <p:spPr>
          <a:xfrm>
            <a:off x="10421118" y="5487055"/>
            <a:ext cx="1103941" cy="1079152"/>
          </a:xfrm>
          <a:prstGeom prst="rect">
            <a:avLst/>
          </a:prstGeom>
          <a:gradFill flip="none" rotWithShape="1">
            <a:gsLst>
              <a:gs pos="0">
                <a:srgbClr val="35A2AD"/>
              </a:gs>
              <a:gs pos="19000">
                <a:srgbClr val="65C7D0"/>
              </a:gs>
              <a:gs pos="83000">
                <a:srgbClr val="65C7D0"/>
              </a:gs>
              <a:gs pos="100000">
                <a:srgbClr val="35A2AD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xmlns="" id="{2CD37CFF-B73E-4F6A-91E2-AE4D7F74997A}"/>
              </a:ext>
            </a:extLst>
          </p:cNvPr>
          <p:cNvSpPr txBox="1"/>
          <p:nvPr/>
        </p:nvSpPr>
        <p:spPr>
          <a:xfrm>
            <a:off x="9924819" y="1108199"/>
            <a:ext cx="160175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pc="300" dirty="0" smtClean="0">
                <a:latin typeface="Bahnschrift SemiBold SemiConden" panose="020B0502040204020203" pitchFamily="34" charset="0"/>
                <a:ea typeface="Adobe Gothic Std B" panose="020B0800000000000000" pitchFamily="34" charset="-128"/>
              </a:rPr>
              <a:t>9</a:t>
            </a:r>
            <a:endParaRPr lang="en-US" sz="2000" spc="300" dirty="0">
              <a:latin typeface="Bahnschrift SemiBold SemiConden" panose="020B0502040204020203" pitchFamily="34" charset="0"/>
              <a:ea typeface="Adobe Gothic Std B" panose="020B0800000000000000" pitchFamily="34" charset="-128"/>
            </a:endParaRPr>
          </a:p>
          <a:p>
            <a:pPr algn="ctr"/>
            <a:endParaRPr lang="ar-SY" sz="2000" b="1" dirty="0" smtClean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  <a:p>
            <a:pPr algn="ctr"/>
            <a:r>
              <a:rPr lang="ar-SY" sz="2000" b="1" dirty="0">
                <a:latin typeface="Economica" panose="02000506040000020004" pitchFamily="2" charset="0"/>
                <a:ea typeface="Adobe Fan Heiti Std B" panose="020B0700000000000000" pitchFamily="34" charset="-128"/>
              </a:rPr>
              <a:t>النص الشعري</a:t>
            </a:r>
          </a:p>
          <a:p>
            <a:pPr algn="ctr"/>
            <a:endParaRPr lang="ar-SY" sz="2000" b="1" dirty="0" smtClean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  <a:p>
            <a:pPr algn="ctr"/>
            <a:r>
              <a:rPr lang="ar-SY" sz="2000" b="1" dirty="0">
                <a:latin typeface="Economica" panose="02000506040000020004" pitchFamily="2" charset="0"/>
                <a:ea typeface="Adobe Fan Heiti Std B" panose="020B0700000000000000" pitchFamily="34" charset="-128"/>
              </a:rPr>
              <a:t>لِمَ تأتِ الفراشةُ؟</a:t>
            </a:r>
          </a:p>
          <a:p>
            <a:pPr algn="ctr"/>
            <a:endParaRPr lang="ar-SY" sz="2000" b="1" dirty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</p:txBody>
      </p:sp>
      <p:pic>
        <p:nvPicPr>
          <p:cNvPr id="13" name="Picture 107">
            <a:extLst>
              <a:ext uri="{FF2B5EF4-FFF2-40B4-BE49-F238E27FC236}">
                <a16:creationId xmlns:a16="http://schemas.microsoft.com/office/drawing/2014/main" xmlns="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886" y="2767330"/>
            <a:ext cx="8273819" cy="190681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9" name="TextBox 59">
            <a:extLst>
              <a:ext uri="{FF2B5EF4-FFF2-40B4-BE49-F238E27FC236}">
                <a16:creationId xmlns:a16="http://schemas.microsoft.com/office/drawing/2014/main" xmlns="" id="{D641E5B2-6EBA-4B0F-9280-86826A8A15D8}"/>
              </a:ext>
            </a:extLst>
          </p:cNvPr>
          <p:cNvSpPr txBox="1"/>
          <p:nvPr/>
        </p:nvSpPr>
        <p:spPr>
          <a:xfrm>
            <a:off x="6306894" y="3775936"/>
            <a:ext cx="335205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 smtClean="0">
                <a:solidFill>
                  <a:srgbClr val="C00000"/>
                </a:solidFill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1</a:t>
            </a:r>
            <a:endParaRPr lang="en-US" sz="3600" b="1" dirty="0">
              <a:solidFill>
                <a:srgbClr val="C00000"/>
              </a:solidFill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sp>
        <p:nvSpPr>
          <p:cNvPr id="30" name="TextBox 59">
            <a:extLst>
              <a:ext uri="{FF2B5EF4-FFF2-40B4-BE49-F238E27FC236}">
                <a16:creationId xmlns:a16="http://schemas.microsoft.com/office/drawing/2014/main" xmlns="" id="{D641E5B2-6EBA-4B0F-9280-86826A8A15D8}"/>
              </a:ext>
            </a:extLst>
          </p:cNvPr>
          <p:cNvSpPr txBox="1"/>
          <p:nvPr/>
        </p:nvSpPr>
        <p:spPr>
          <a:xfrm>
            <a:off x="2032364" y="3750172"/>
            <a:ext cx="335205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 smtClean="0">
                <a:solidFill>
                  <a:srgbClr val="C00000"/>
                </a:solidFill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2</a:t>
            </a:r>
            <a:endParaRPr lang="en-US" sz="3600" b="1" dirty="0">
              <a:solidFill>
                <a:srgbClr val="C00000"/>
              </a:solidFill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sp>
        <p:nvSpPr>
          <p:cNvPr id="31" name="TextBox 59">
            <a:extLst>
              <a:ext uri="{FF2B5EF4-FFF2-40B4-BE49-F238E27FC236}">
                <a16:creationId xmlns:a16="http://schemas.microsoft.com/office/drawing/2014/main" xmlns="" id="{D641E5B2-6EBA-4B0F-9280-86826A8A15D8}"/>
              </a:ext>
            </a:extLst>
          </p:cNvPr>
          <p:cNvSpPr txBox="1"/>
          <p:nvPr/>
        </p:nvSpPr>
        <p:spPr>
          <a:xfrm>
            <a:off x="8393185" y="3716173"/>
            <a:ext cx="335205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 smtClean="0">
                <a:solidFill>
                  <a:srgbClr val="C00000"/>
                </a:solidFill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3</a:t>
            </a:r>
            <a:endParaRPr lang="en-US" sz="3600" b="1" dirty="0">
              <a:solidFill>
                <a:srgbClr val="C00000"/>
              </a:solidFill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sp>
        <p:nvSpPr>
          <p:cNvPr id="32" name="TextBox 59">
            <a:extLst>
              <a:ext uri="{FF2B5EF4-FFF2-40B4-BE49-F238E27FC236}">
                <a16:creationId xmlns:a16="http://schemas.microsoft.com/office/drawing/2014/main" xmlns="" id="{D641E5B2-6EBA-4B0F-9280-86826A8A15D8}"/>
              </a:ext>
            </a:extLst>
          </p:cNvPr>
          <p:cNvSpPr txBox="1"/>
          <p:nvPr/>
        </p:nvSpPr>
        <p:spPr>
          <a:xfrm>
            <a:off x="3997106" y="3775936"/>
            <a:ext cx="335205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 smtClean="0">
                <a:solidFill>
                  <a:srgbClr val="C00000"/>
                </a:solidFill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4</a:t>
            </a:r>
            <a:endParaRPr lang="en-US" sz="3600" b="1" dirty="0">
              <a:solidFill>
                <a:srgbClr val="C00000"/>
              </a:solidFill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grpSp>
        <p:nvGrpSpPr>
          <p:cNvPr id="34" name="Group 85">
            <a:extLst>
              <a:ext uri="{FF2B5EF4-FFF2-40B4-BE49-F238E27FC236}">
                <a16:creationId xmlns="" xmlns:a16="http://schemas.microsoft.com/office/drawing/2014/main" id="{B1FB5BF1-24E5-4339-9152-844FA5BECE25}"/>
              </a:ext>
            </a:extLst>
          </p:cNvPr>
          <p:cNvGrpSpPr/>
          <p:nvPr/>
        </p:nvGrpSpPr>
        <p:grpSpPr>
          <a:xfrm>
            <a:off x="4018055" y="1318137"/>
            <a:ext cx="6060640" cy="693204"/>
            <a:chOff x="676027" y="3890007"/>
            <a:chExt cx="6060640" cy="693204"/>
          </a:xfrm>
        </p:grpSpPr>
        <p:sp>
          <p:nvSpPr>
            <p:cNvPr id="35" name="Rectangle 40">
              <a:extLst>
                <a:ext uri="{FF2B5EF4-FFF2-40B4-BE49-F238E27FC236}">
                  <a16:creationId xmlns="" xmlns:a16="http://schemas.microsoft.com/office/drawing/2014/main" id="{FBC1A429-7844-4121-AAC3-9BB8D4BFA20C}"/>
                </a:ext>
              </a:extLst>
            </p:cNvPr>
            <p:cNvSpPr/>
            <p:nvPr/>
          </p:nvSpPr>
          <p:spPr>
            <a:xfrm flipH="1">
              <a:off x="951705" y="3907571"/>
              <a:ext cx="5784962" cy="67564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6" name="Group 54">
              <a:extLst>
                <a:ext uri="{FF2B5EF4-FFF2-40B4-BE49-F238E27FC236}">
                  <a16:creationId xmlns="" xmlns:a16="http://schemas.microsoft.com/office/drawing/2014/main" id="{B3B5D88D-AB1F-4A72-A1DB-AC948698DBA5}"/>
                </a:ext>
              </a:extLst>
            </p:cNvPr>
            <p:cNvGrpSpPr/>
            <p:nvPr/>
          </p:nvGrpSpPr>
          <p:grpSpPr>
            <a:xfrm>
              <a:off x="676027" y="3890007"/>
              <a:ext cx="537103" cy="534197"/>
              <a:chOff x="11049987" y="1270856"/>
              <a:chExt cx="537103" cy="534197"/>
            </a:xfrm>
          </p:grpSpPr>
          <p:sp>
            <p:nvSpPr>
              <p:cNvPr id="38" name="Teardrop 55">
                <a:extLst>
                  <a:ext uri="{FF2B5EF4-FFF2-40B4-BE49-F238E27FC236}">
                    <a16:creationId xmlns="" xmlns:a16="http://schemas.microsoft.com/office/drawing/2014/main" id="{707C3E0D-9741-4146-B8A7-5F2364A27CC4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66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56">
                <a:extLst>
                  <a:ext uri="{FF2B5EF4-FFF2-40B4-BE49-F238E27FC236}">
                    <a16:creationId xmlns="" xmlns:a16="http://schemas.microsoft.com/office/drawing/2014/main" id="{B5B5AB39-D481-4AF7-A28E-DAEF9CD8BA04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7" name="TextBox 76">
              <a:extLst>
                <a:ext uri="{FF2B5EF4-FFF2-40B4-BE49-F238E27FC236}">
                  <a16:creationId xmlns="" xmlns:a16="http://schemas.microsoft.com/office/drawing/2014/main" id="{506BF21A-E698-409F-A354-C3FE858D1177}"/>
                </a:ext>
              </a:extLst>
            </p:cNvPr>
            <p:cNvSpPr txBox="1"/>
            <p:nvPr/>
          </p:nvSpPr>
          <p:spPr>
            <a:xfrm>
              <a:off x="1107981" y="4045336"/>
              <a:ext cx="53260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3- أُرتِّبُ </a:t>
              </a:r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المَوَارِدَ المَائيَّةَ مِنَ الأَكْبَرِ إِلَى الأَصغَرِ:</a:t>
              </a:r>
            </a:p>
          </p:txBody>
        </p:sp>
      </p:grpSp>
      <p:grpSp>
        <p:nvGrpSpPr>
          <p:cNvPr id="40" name="Group 89">
            <a:extLst>
              <a:ext uri="{FF2B5EF4-FFF2-40B4-BE49-F238E27FC236}">
                <a16:creationId xmlns="" xmlns:a16="http://schemas.microsoft.com/office/drawing/2014/main" id="{3CA8D11D-A767-4398-8E30-9ABDEDA0A9E9}"/>
              </a:ext>
            </a:extLst>
          </p:cNvPr>
          <p:cNvGrpSpPr/>
          <p:nvPr/>
        </p:nvGrpSpPr>
        <p:grpSpPr>
          <a:xfrm>
            <a:off x="7193912" y="115197"/>
            <a:ext cx="2569096" cy="637097"/>
            <a:chOff x="8453646" y="2568995"/>
            <a:chExt cx="2569096" cy="637097"/>
          </a:xfrm>
        </p:grpSpPr>
        <p:sp>
          <p:nvSpPr>
            <p:cNvPr id="41" name="Rectangle 33">
              <a:extLst>
                <a:ext uri="{FF2B5EF4-FFF2-40B4-BE49-F238E27FC236}">
                  <a16:creationId xmlns="" xmlns:a16="http://schemas.microsoft.com/office/drawing/2014/main" id="{553F96CE-F6D6-4602-9D85-1EF024B2ABF6}"/>
                </a:ext>
              </a:extLst>
            </p:cNvPr>
            <p:cNvSpPr/>
            <p:nvPr/>
          </p:nvSpPr>
          <p:spPr>
            <a:xfrm>
              <a:off x="8707645" y="2583328"/>
              <a:ext cx="1996057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2" name="Group 42">
              <a:extLst>
                <a:ext uri="{FF2B5EF4-FFF2-40B4-BE49-F238E27FC236}">
                  <a16:creationId xmlns="" xmlns:a16="http://schemas.microsoft.com/office/drawing/2014/main" id="{44503852-E1D2-490B-B996-CC3E66DBEFB2}"/>
                </a:ext>
              </a:extLst>
            </p:cNvPr>
            <p:cNvGrpSpPr/>
            <p:nvPr/>
          </p:nvGrpSpPr>
          <p:grpSpPr>
            <a:xfrm>
              <a:off x="10485639" y="2568995"/>
              <a:ext cx="537103" cy="534197"/>
              <a:chOff x="11049987" y="1270856"/>
              <a:chExt cx="537103" cy="534197"/>
            </a:xfrm>
          </p:grpSpPr>
          <p:sp>
            <p:nvSpPr>
              <p:cNvPr id="44" name="Teardrop 43">
                <a:extLst>
                  <a:ext uri="{FF2B5EF4-FFF2-40B4-BE49-F238E27FC236}">
                    <a16:creationId xmlns="" xmlns:a16="http://schemas.microsoft.com/office/drawing/2014/main" id="{3CF776BB-CEA5-4584-9B43-9E24BEDEA4EB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FF5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="" xmlns:a16="http://schemas.microsoft.com/office/drawing/2014/main" id="{A6414DF3-6DF5-4B0F-848F-F01776EE1EE1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3" name="TextBox 79">
              <a:extLst>
                <a:ext uri="{FF2B5EF4-FFF2-40B4-BE49-F238E27FC236}">
                  <a16:creationId xmlns="" xmlns:a16="http://schemas.microsoft.com/office/drawing/2014/main" id="{D05D65E6-F779-4A21-8B0E-F10A7474C23C}"/>
                </a:ext>
              </a:extLst>
            </p:cNvPr>
            <p:cNvSpPr txBox="1"/>
            <p:nvPr/>
          </p:nvSpPr>
          <p:spPr>
            <a:xfrm>
              <a:off x="8453646" y="2657968"/>
              <a:ext cx="20294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تفكير ناقد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08531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Oval 122">
            <a:extLst>
              <a:ext uri="{FF2B5EF4-FFF2-40B4-BE49-F238E27FC236}">
                <a16:creationId xmlns:a16="http://schemas.microsoft.com/office/drawing/2014/main" xmlns="" id="{8C8F9E2C-CEDB-4E13-8883-B6D5A986CF28}"/>
              </a:ext>
            </a:extLst>
          </p:cNvPr>
          <p:cNvSpPr/>
          <p:nvPr/>
        </p:nvSpPr>
        <p:spPr>
          <a:xfrm>
            <a:off x="9837872" y="3696261"/>
            <a:ext cx="2084771" cy="3099229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: Shape 109">
            <a:extLst>
              <a:ext uri="{FF2B5EF4-FFF2-40B4-BE49-F238E27FC236}">
                <a16:creationId xmlns:a16="http://schemas.microsoft.com/office/drawing/2014/main" xmlns="" id="{FEDB2E88-2286-4E43-8847-6EDD80A1E625}"/>
              </a:ext>
            </a:extLst>
          </p:cNvPr>
          <p:cNvSpPr/>
          <p:nvPr/>
        </p:nvSpPr>
        <p:spPr>
          <a:xfrm rot="8037153">
            <a:off x="9264248" y="750601"/>
            <a:ext cx="3016323" cy="3362074"/>
          </a:xfrm>
          <a:custGeom>
            <a:avLst/>
            <a:gdLst>
              <a:gd name="connsiteX0" fmla="*/ 479118 w 3007111"/>
              <a:gd name="connsiteY0" fmla="*/ 3100942 h 3210454"/>
              <a:gd name="connsiteX1" fmla="*/ 529597 w 3007111"/>
              <a:gd name="connsiteY1" fmla="*/ 2842397 h 3210454"/>
              <a:gd name="connsiteX2" fmla="*/ 192497 w 3007111"/>
              <a:gd name="connsiteY2" fmla="*/ 2776582 h 3210454"/>
              <a:gd name="connsiteX3" fmla="*/ 246712 w 3007111"/>
              <a:gd name="connsiteY3" fmla="*/ 2498901 h 3210454"/>
              <a:gd name="connsiteX4" fmla="*/ 0 w 3007111"/>
              <a:gd name="connsiteY4" fmla="*/ 2450733 h 3210454"/>
              <a:gd name="connsiteX5" fmla="*/ 69834 w 3007111"/>
              <a:gd name="connsiteY5" fmla="*/ 2093048 h 3210454"/>
              <a:gd name="connsiteX6" fmla="*/ 304470 w 3007111"/>
              <a:gd name="connsiteY6" fmla="*/ 2138859 h 3210454"/>
              <a:gd name="connsiteX7" fmla="*/ 380179 w 3007111"/>
              <a:gd name="connsiteY7" fmla="*/ 1751081 h 3210454"/>
              <a:gd name="connsiteX8" fmla="*/ 645309 w 3007111"/>
              <a:gd name="connsiteY8" fmla="*/ 1802845 h 3210454"/>
              <a:gd name="connsiteX9" fmla="*/ 721793 w 3007111"/>
              <a:gd name="connsiteY9" fmla="*/ 1411097 h 3210454"/>
              <a:gd name="connsiteX10" fmla="*/ 986923 w 3007111"/>
              <a:gd name="connsiteY10" fmla="*/ 1462861 h 3210454"/>
              <a:gd name="connsiteX11" fmla="*/ 1063407 w 3007111"/>
              <a:gd name="connsiteY11" fmla="*/ 1071114 h 3210454"/>
              <a:gd name="connsiteX12" fmla="*/ 1328537 w 3007111"/>
              <a:gd name="connsiteY12" fmla="*/ 1122878 h 3210454"/>
              <a:gd name="connsiteX13" fmla="*/ 1397147 w 3007111"/>
              <a:gd name="connsiteY13" fmla="*/ 771464 h 3210454"/>
              <a:gd name="connsiteX14" fmla="*/ 1463202 w 3007111"/>
              <a:gd name="connsiteY14" fmla="*/ 784360 h 3210454"/>
              <a:gd name="connsiteX15" fmla="*/ 1467543 w 3007111"/>
              <a:gd name="connsiteY15" fmla="*/ 626746 h 3210454"/>
              <a:gd name="connsiteX16" fmla="*/ 2336791 w 3007111"/>
              <a:gd name="connsiteY16" fmla="*/ 650689 h 3210454"/>
              <a:gd name="connsiteX17" fmla="*/ 1963146 w 3007111"/>
              <a:gd name="connsiteY17" fmla="*/ 199263 h 3210454"/>
              <a:gd name="connsiteX18" fmla="*/ 2197281 w 3007111"/>
              <a:gd name="connsiteY18" fmla="*/ 5469 h 3210454"/>
              <a:gd name="connsiteX19" fmla="*/ 2197281 w 3007111"/>
              <a:gd name="connsiteY19" fmla="*/ 1439 h 3210454"/>
              <a:gd name="connsiteX20" fmla="*/ 2202151 w 3007111"/>
              <a:gd name="connsiteY20" fmla="*/ 1439 h 3210454"/>
              <a:gd name="connsiteX21" fmla="*/ 2203889 w 3007111"/>
              <a:gd name="connsiteY21" fmla="*/ 0 h 3210454"/>
              <a:gd name="connsiteX22" fmla="*/ 2205079 w 3007111"/>
              <a:gd name="connsiteY22" fmla="*/ 1439 h 3210454"/>
              <a:gd name="connsiteX23" fmla="*/ 3007111 w 3007111"/>
              <a:gd name="connsiteY23" fmla="*/ 1439 h 3210454"/>
              <a:gd name="connsiteX24" fmla="*/ 3007111 w 3007111"/>
              <a:gd name="connsiteY24" fmla="*/ 266529 h 3210454"/>
              <a:gd name="connsiteX25" fmla="*/ 2424494 w 3007111"/>
              <a:gd name="connsiteY25" fmla="*/ 266529 h 3210454"/>
              <a:gd name="connsiteX26" fmla="*/ 2751927 w 3007111"/>
              <a:gd name="connsiteY26" fmla="*/ 662123 h 3210454"/>
              <a:gd name="connsiteX27" fmla="*/ 2754699 w 3007111"/>
              <a:gd name="connsiteY27" fmla="*/ 662199 h 3210454"/>
              <a:gd name="connsiteX28" fmla="*/ 2754611 w 3007111"/>
              <a:gd name="connsiteY28" fmla="*/ 665367 h 3210454"/>
              <a:gd name="connsiteX29" fmla="*/ 2755763 w 3007111"/>
              <a:gd name="connsiteY29" fmla="*/ 666757 h 3210454"/>
              <a:gd name="connsiteX30" fmla="*/ 2754545 w 3007111"/>
              <a:gd name="connsiteY30" fmla="*/ 667765 h 3210454"/>
              <a:gd name="connsiteX31" fmla="*/ 2746824 w 3007111"/>
              <a:gd name="connsiteY31" fmla="*/ 948072 h 3210454"/>
              <a:gd name="connsiteX32" fmla="*/ 2228607 w 3007111"/>
              <a:gd name="connsiteY32" fmla="*/ 933798 h 3210454"/>
              <a:gd name="connsiteX33" fmla="*/ 2871273 w 3007111"/>
              <a:gd name="connsiteY33" fmla="*/ 1059272 h 3210454"/>
              <a:gd name="connsiteX34" fmla="*/ 2799028 w 3007111"/>
              <a:gd name="connsiteY34" fmla="*/ 1429303 h 3210454"/>
              <a:gd name="connsiteX35" fmla="*/ 2533898 w 3007111"/>
              <a:gd name="connsiteY35" fmla="*/ 1377539 h 3210454"/>
              <a:gd name="connsiteX36" fmla="*/ 2457414 w 3007111"/>
              <a:gd name="connsiteY36" fmla="*/ 1769287 h 3210454"/>
              <a:gd name="connsiteX37" fmla="*/ 2192284 w 3007111"/>
              <a:gd name="connsiteY37" fmla="*/ 1717523 h 3210454"/>
              <a:gd name="connsiteX38" fmla="*/ 2115800 w 3007111"/>
              <a:gd name="connsiteY38" fmla="*/ 2109271 h 3210454"/>
              <a:gd name="connsiteX39" fmla="*/ 1850670 w 3007111"/>
              <a:gd name="connsiteY39" fmla="*/ 2057507 h 3210454"/>
              <a:gd name="connsiteX40" fmla="*/ 1774186 w 3007111"/>
              <a:gd name="connsiteY40" fmla="*/ 2449255 h 3210454"/>
              <a:gd name="connsiteX41" fmla="*/ 1539551 w 3007111"/>
              <a:gd name="connsiteY41" fmla="*/ 2403444 h 3210454"/>
              <a:gd name="connsiteX42" fmla="*/ 1474126 w 3007111"/>
              <a:gd name="connsiteY42" fmla="*/ 2738541 h 3210454"/>
              <a:gd name="connsiteX43" fmla="*/ 1325757 w 3007111"/>
              <a:gd name="connsiteY43" fmla="*/ 2709573 h 3210454"/>
              <a:gd name="connsiteX44" fmla="*/ 1271542 w 3007111"/>
              <a:gd name="connsiteY44" fmla="*/ 2987254 h 3210454"/>
              <a:gd name="connsiteX45" fmla="*/ 1090506 w 3007111"/>
              <a:gd name="connsiteY45" fmla="*/ 2951909 h 3210454"/>
              <a:gd name="connsiteX46" fmla="*/ 1040028 w 3007111"/>
              <a:gd name="connsiteY46" fmla="*/ 3210454 h 321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007111" h="3210454">
                <a:moveTo>
                  <a:pt x="479118" y="3100942"/>
                </a:moveTo>
                <a:lnTo>
                  <a:pt x="529597" y="2842397"/>
                </a:lnTo>
                <a:lnTo>
                  <a:pt x="192497" y="2776582"/>
                </a:lnTo>
                <a:lnTo>
                  <a:pt x="246712" y="2498901"/>
                </a:lnTo>
                <a:lnTo>
                  <a:pt x="0" y="2450733"/>
                </a:lnTo>
                <a:lnTo>
                  <a:pt x="69834" y="2093048"/>
                </a:lnTo>
                <a:lnTo>
                  <a:pt x="304470" y="2138859"/>
                </a:lnTo>
                <a:lnTo>
                  <a:pt x="380179" y="1751081"/>
                </a:lnTo>
                <a:lnTo>
                  <a:pt x="645309" y="1802845"/>
                </a:lnTo>
                <a:lnTo>
                  <a:pt x="721793" y="1411097"/>
                </a:lnTo>
                <a:lnTo>
                  <a:pt x="986923" y="1462861"/>
                </a:lnTo>
                <a:lnTo>
                  <a:pt x="1063407" y="1071114"/>
                </a:lnTo>
                <a:lnTo>
                  <a:pt x="1328537" y="1122878"/>
                </a:lnTo>
                <a:lnTo>
                  <a:pt x="1397147" y="771464"/>
                </a:lnTo>
                <a:lnTo>
                  <a:pt x="1463202" y="784360"/>
                </a:lnTo>
                <a:lnTo>
                  <a:pt x="1467543" y="626746"/>
                </a:lnTo>
                <a:lnTo>
                  <a:pt x="2336791" y="650689"/>
                </a:lnTo>
                <a:lnTo>
                  <a:pt x="1963146" y="199263"/>
                </a:lnTo>
                <a:lnTo>
                  <a:pt x="2197281" y="5469"/>
                </a:lnTo>
                <a:lnTo>
                  <a:pt x="2197281" y="1439"/>
                </a:lnTo>
                <a:lnTo>
                  <a:pt x="2202151" y="1439"/>
                </a:lnTo>
                <a:lnTo>
                  <a:pt x="2203889" y="0"/>
                </a:lnTo>
                <a:lnTo>
                  <a:pt x="2205079" y="1439"/>
                </a:lnTo>
                <a:lnTo>
                  <a:pt x="3007111" y="1439"/>
                </a:lnTo>
                <a:lnTo>
                  <a:pt x="3007111" y="266529"/>
                </a:lnTo>
                <a:lnTo>
                  <a:pt x="2424494" y="266529"/>
                </a:lnTo>
                <a:lnTo>
                  <a:pt x="2751927" y="662123"/>
                </a:lnTo>
                <a:lnTo>
                  <a:pt x="2754699" y="662199"/>
                </a:lnTo>
                <a:lnTo>
                  <a:pt x="2754611" y="665367"/>
                </a:lnTo>
                <a:lnTo>
                  <a:pt x="2755763" y="666757"/>
                </a:lnTo>
                <a:lnTo>
                  <a:pt x="2754545" y="667765"/>
                </a:lnTo>
                <a:lnTo>
                  <a:pt x="2746824" y="948072"/>
                </a:lnTo>
                <a:lnTo>
                  <a:pt x="2228607" y="933798"/>
                </a:lnTo>
                <a:lnTo>
                  <a:pt x="2871273" y="1059272"/>
                </a:lnTo>
                <a:lnTo>
                  <a:pt x="2799028" y="1429303"/>
                </a:lnTo>
                <a:lnTo>
                  <a:pt x="2533898" y="1377539"/>
                </a:lnTo>
                <a:lnTo>
                  <a:pt x="2457414" y="1769287"/>
                </a:lnTo>
                <a:lnTo>
                  <a:pt x="2192284" y="1717523"/>
                </a:lnTo>
                <a:lnTo>
                  <a:pt x="2115800" y="2109271"/>
                </a:lnTo>
                <a:lnTo>
                  <a:pt x="1850670" y="2057507"/>
                </a:lnTo>
                <a:lnTo>
                  <a:pt x="1774186" y="2449255"/>
                </a:lnTo>
                <a:lnTo>
                  <a:pt x="1539551" y="2403444"/>
                </a:lnTo>
                <a:lnTo>
                  <a:pt x="1474126" y="2738541"/>
                </a:lnTo>
                <a:lnTo>
                  <a:pt x="1325757" y="2709573"/>
                </a:lnTo>
                <a:lnTo>
                  <a:pt x="1271542" y="2987254"/>
                </a:lnTo>
                <a:lnTo>
                  <a:pt x="1090506" y="2951909"/>
                </a:lnTo>
                <a:lnTo>
                  <a:pt x="1040028" y="3210454"/>
                </a:lnTo>
                <a:close/>
              </a:path>
            </a:pathLst>
          </a:custGeom>
          <a:solidFill>
            <a:srgbClr val="65C7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1" name="Freeform: Shape 110">
            <a:extLst>
              <a:ext uri="{FF2B5EF4-FFF2-40B4-BE49-F238E27FC236}">
                <a16:creationId xmlns:a16="http://schemas.microsoft.com/office/drawing/2014/main" xmlns="" id="{3579DB3D-8265-4806-8B0F-6D64218EBCEC}"/>
              </a:ext>
            </a:extLst>
          </p:cNvPr>
          <p:cNvSpPr/>
          <p:nvPr/>
        </p:nvSpPr>
        <p:spPr>
          <a:xfrm>
            <a:off x="10421179" y="4679806"/>
            <a:ext cx="1104027" cy="623206"/>
          </a:xfrm>
          <a:custGeom>
            <a:avLst/>
            <a:gdLst>
              <a:gd name="connsiteX0" fmla="*/ 410168 w 1114511"/>
              <a:gd name="connsiteY0" fmla="*/ 0 h 656823"/>
              <a:gd name="connsiteX1" fmla="*/ 706577 w 1114511"/>
              <a:gd name="connsiteY1" fmla="*/ 0 h 656823"/>
              <a:gd name="connsiteX2" fmla="*/ 710924 w 1114511"/>
              <a:gd name="connsiteY2" fmla="*/ 43123 h 656823"/>
              <a:gd name="connsiteX3" fmla="*/ 983535 w 1114511"/>
              <a:gd name="connsiteY3" fmla="*/ 548758 h 656823"/>
              <a:gd name="connsiteX4" fmla="*/ 1114511 w 1114511"/>
              <a:gd name="connsiteY4" fmla="*/ 656823 h 656823"/>
              <a:gd name="connsiteX5" fmla="*/ 0 w 1114511"/>
              <a:gd name="connsiteY5" fmla="*/ 656823 h 656823"/>
              <a:gd name="connsiteX6" fmla="*/ 130976 w 1114511"/>
              <a:gd name="connsiteY6" fmla="*/ 548758 h 656823"/>
              <a:gd name="connsiteX7" fmla="*/ 403586 w 1114511"/>
              <a:gd name="connsiteY7" fmla="*/ 43123 h 65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4511" h="656823">
                <a:moveTo>
                  <a:pt x="410168" y="0"/>
                </a:moveTo>
                <a:lnTo>
                  <a:pt x="706577" y="0"/>
                </a:lnTo>
                <a:lnTo>
                  <a:pt x="710924" y="43123"/>
                </a:lnTo>
                <a:cubicBezTo>
                  <a:pt x="750892" y="238441"/>
                  <a:pt x="847795" y="413018"/>
                  <a:pt x="983535" y="548758"/>
                </a:cubicBezTo>
                <a:lnTo>
                  <a:pt x="1114511" y="656823"/>
                </a:lnTo>
                <a:lnTo>
                  <a:pt x="0" y="656823"/>
                </a:lnTo>
                <a:lnTo>
                  <a:pt x="130976" y="548758"/>
                </a:lnTo>
                <a:cubicBezTo>
                  <a:pt x="266716" y="413018"/>
                  <a:pt x="363619" y="238441"/>
                  <a:pt x="403586" y="43123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xmlns="" id="{143465A6-1ACB-4CC6-9595-C36CA657744A}"/>
              </a:ext>
            </a:extLst>
          </p:cNvPr>
          <p:cNvSpPr/>
          <p:nvPr/>
        </p:nvSpPr>
        <p:spPr>
          <a:xfrm>
            <a:off x="10421192" y="5247875"/>
            <a:ext cx="1103941" cy="271124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xmlns="" id="{CF40DF49-1F58-4541-9FF6-91BCDBF54570}"/>
              </a:ext>
            </a:extLst>
          </p:cNvPr>
          <p:cNvSpPr/>
          <p:nvPr/>
        </p:nvSpPr>
        <p:spPr>
          <a:xfrm>
            <a:off x="10879949" y="4545328"/>
            <a:ext cx="294855" cy="152587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xmlns="" id="{90BF7ED5-5379-4AE2-ACF1-84A557328275}"/>
              </a:ext>
            </a:extLst>
          </p:cNvPr>
          <p:cNvSpPr/>
          <p:nvPr/>
        </p:nvSpPr>
        <p:spPr>
          <a:xfrm>
            <a:off x="10912282" y="4237601"/>
            <a:ext cx="235885" cy="337647"/>
          </a:xfrm>
          <a:custGeom>
            <a:avLst/>
            <a:gdLst>
              <a:gd name="connsiteX0" fmla="*/ 238125 w 238125"/>
              <a:gd name="connsiteY0" fmla="*/ 0 h 355861"/>
              <a:gd name="connsiteX1" fmla="*/ 238125 w 238125"/>
              <a:gd name="connsiteY1" fmla="*/ 355861 h 355861"/>
              <a:gd name="connsiteX2" fmla="*/ 0 w 238125"/>
              <a:gd name="connsiteY2" fmla="*/ 355861 h 355861"/>
              <a:gd name="connsiteX3" fmla="*/ 0 w 238125"/>
              <a:gd name="connsiteY3" fmla="*/ 98707 h 35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125" h="355861">
                <a:moveTo>
                  <a:pt x="238125" y="0"/>
                </a:moveTo>
                <a:lnTo>
                  <a:pt x="238125" y="355861"/>
                </a:lnTo>
                <a:lnTo>
                  <a:pt x="0" y="355861"/>
                </a:lnTo>
                <a:lnTo>
                  <a:pt x="0" y="98707"/>
                </a:lnTo>
                <a:close/>
              </a:path>
            </a:pathLst>
          </a:custGeom>
          <a:solidFill>
            <a:srgbClr val="35A2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xmlns="" id="{D5EED04B-B57A-4A2D-990F-82C7DDEF76B2}"/>
              </a:ext>
            </a:extLst>
          </p:cNvPr>
          <p:cNvSpPr/>
          <p:nvPr/>
        </p:nvSpPr>
        <p:spPr>
          <a:xfrm>
            <a:off x="10421118" y="5487055"/>
            <a:ext cx="1103941" cy="1079152"/>
          </a:xfrm>
          <a:prstGeom prst="rect">
            <a:avLst/>
          </a:prstGeom>
          <a:gradFill flip="none" rotWithShape="1">
            <a:gsLst>
              <a:gs pos="0">
                <a:srgbClr val="35A2AD"/>
              </a:gs>
              <a:gs pos="19000">
                <a:srgbClr val="65C7D0"/>
              </a:gs>
              <a:gs pos="83000">
                <a:srgbClr val="65C7D0"/>
              </a:gs>
              <a:gs pos="100000">
                <a:srgbClr val="35A2AD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xmlns="" id="{2CD37CFF-B73E-4F6A-91E2-AE4D7F74997A}"/>
              </a:ext>
            </a:extLst>
          </p:cNvPr>
          <p:cNvSpPr txBox="1"/>
          <p:nvPr/>
        </p:nvSpPr>
        <p:spPr>
          <a:xfrm>
            <a:off x="9924819" y="1108199"/>
            <a:ext cx="160175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pc="300" dirty="0" smtClean="0">
                <a:latin typeface="Bahnschrift SemiBold SemiConden" panose="020B0502040204020203" pitchFamily="34" charset="0"/>
                <a:ea typeface="Adobe Gothic Std B" panose="020B0800000000000000" pitchFamily="34" charset="-128"/>
              </a:rPr>
              <a:t>9</a:t>
            </a:r>
            <a:endParaRPr lang="en-US" sz="2000" spc="300" dirty="0">
              <a:latin typeface="Bahnschrift SemiBold SemiConden" panose="020B0502040204020203" pitchFamily="34" charset="0"/>
              <a:ea typeface="Adobe Gothic Std B" panose="020B0800000000000000" pitchFamily="34" charset="-128"/>
            </a:endParaRPr>
          </a:p>
          <a:p>
            <a:pPr algn="ctr"/>
            <a:endParaRPr lang="ar-SY" sz="2000" b="1" dirty="0" smtClean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  <a:p>
            <a:pPr algn="ctr"/>
            <a:r>
              <a:rPr lang="ar-SY" sz="2000" b="1" dirty="0">
                <a:latin typeface="Economica" panose="02000506040000020004" pitchFamily="2" charset="0"/>
                <a:ea typeface="Adobe Fan Heiti Std B" panose="020B0700000000000000" pitchFamily="34" charset="-128"/>
              </a:rPr>
              <a:t>النص الشعري</a:t>
            </a:r>
          </a:p>
          <a:p>
            <a:pPr algn="ctr"/>
            <a:endParaRPr lang="ar-SY" sz="2000" b="1" dirty="0" smtClean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  <a:p>
            <a:pPr algn="ctr"/>
            <a:r>
              <a:rPr lang="ar-SY" sz="2000" b="1" dirty="0">
                <a:latin typeface="Economica" panose="02000506040000020004" pitchFamily="2" charset="0"/>
                <a:ea typeface="Adobe Fan Heiti Std B" panose="020B0700000000000000" pitchFamily="34" charset="-128"/>
              </a:rPr>
              <a:t>لِمَ تأتِ الفراشةُ؟</a:t>
            </a:r>
          </a:p>
          <a:p>
            <a:pPr algn="ctr"/>
            <a:endParaRPr lang="ar-SY" sz="2000" b="1" dirty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</p:txBody>
      </p:sp>
      <p:sp>
        <p:nvSpPr>
          <p:cNvPr id="18" name="Rectangle: Rounded Corners 22">
            <a:extLst>
              <a:ext uri="{FF2B5EF4-FFF2-40B4-BE49-F238E27FC236}">
                <a16:creationId xmlns:a16="http://schemas.microsoft.com/office/drawing/2014/main" xmlns="" id="{EAC4A0E4-4CBD-49AB-BD49-ABF90A4C4862}"/>
              </a:ext>
            </a:extLst>
          </p:cNvPr>
          <p:cNvSpPr/>
          <p:nvPr/>
        </p:nvSpPr>
        <p:spPr>
          <a:xfrm rot="220048">
            <a:off x="5025826" y="3515143"/>
            <a:ext cx="4228387" cy="785837"/>
          </a:xfrm>
          <a:prstGeom prst="roundRect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: Rounded Corners 23">
            <a:extLst>
              <a:ext uri="{FF2B5EF4-FFF2-40B4-BE49-F238E27FC236}">
                <a16:creationId xmlns:a16="http://schemas.microsoft.com/office/drawing/2014/main" xmlns="" id="{C372AA08-D913-4B9D-BFE0-4FF63C86C802}"/>
              </a:ext>
            </a:extLst>
          </p:cNvPr>
          <p:cNvSpPr/>
          <p:nvPr/>
        </p:nvSpPr>
        <p:spPr>
          <a:xfrm>
            <a:off x="2479440" y="3061455"/>
            <a:ext cx="7075715" cy="1012874"/>
          </a:xfrm>
          <a:prstGeom prst="roundRect">
            <a:avLst/>
          </a:prstGeom>
          <a:gradFill flip="none" rotWithShape="1">
            <a:gsLst>
              <a:gs pos="0">
                <a:srgbClr val="FFCC66"/>
              </a:gs>
              <a:gs pos="100000">
                <a:srgbClr val="FF5050"/>
              </a:gs>
            </a:gsLst>
            <a:lin ang="0" scaled="1"/>
            <a:tileRect/>
          </a:gra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: Rounded Corners 24">
            <a:extLst>
              <a:ext uri="{FF2B5EF4-FFF2-40B4-BE49-F238E27FC236}">
                <a16:creationId xmlns:a16="http://schemas.microsoft.com/office/drawing/2014/main" xmlns="" id="{67BBCFFB-4337-49AD-A54C-21E7FBAF47F7}"/>
              </a:ext>
            </a:extLst>
          </p:cNvPr>
          <p:cNvSpPr/>
          <p:nvPr/>
        </p:nvSpPr>
        <p:spPr>
          <a:xfrm>
            <a:off x="2857871" y="2936786"/>
            <a:ext cx="508000" cy="1349830"/>
          </a:xfrm>
          <a:prstGeom prst="roundRect">
            <a:avLst/>
          </a:prstGeom>
          <a:gradFill flip="none" rotWithShape="1">
            <a:gsLst>
              <a:gs pos="100000">
                <a:schemeClr val="tx1"/>
              </a:gs>
              <a:gs pos="18000">
                <a:schemeClr val="bg1">
                  <a:lumMod val="65000"/>
                </a:schemeClr>
              </a:gs>
              <a:gs pos="49000">
                <a:schemeClr val="bg1"/>
              </a:gs>
              <a:gs pos="85000">
                <a:schemeClr val="bg1">
                  <a:lumMod val="65000"/>
                </a:schemeClr>
              </a:gs>
              <a:gs pos="1000">
                <a:schemeClr val="tx1"/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woPt" dir="t"/>
          </a:scene3d>
          <a:sp3d prstMaterial="powder">
            <a:contourClr>
              <a:srgbClr val="660066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1" name="Group 49">
            <a:extLst>
              <a:ext uri="{FF2B5EF4-FFF2-40B4-BE49-F238E27FC236}">
                <a16:creationId xmlns:a16="http://schemas.microsoft.com/office/drawing/2014/main" xmlns="" id="{E968BE6A-FD52-4F17-B17A-04F54C547E24}"/>
              </a:ext>
            </a:extLst>
          </p:cNvPr>
          <p:cNvGrpSpPr/>
          <p:nvPr/>
        </p:nvGrpSpPr>
        <p:grpSpPr>
          <a:xfrm>
            <a:off x="3474347" y="3136220"/>
            <a:ext cx="5833074" cy="557664"/>
            <a:chOff x="-1753954" y="1196910"/>
            <a:chExt cx="7201213" cy="557664"/>
          </a:xfrm>
        </p:grpSpPr>
        <p:sp>
          <p:nvSpPr>
            <p:cNvPr id="22" name="TextBox 50">
              <a:extLst>
                <a:ext uri="{FF2B5EF4-FFF2-40B4-BE49-F238E27FC236}">
                  <a16:creationId xmlns:a16="http://schemas.microsoft.com/office/drawing/2014/main" xmlns="" id="{55888999-B950-498E-B6AD-766E07FA9BFB}"/>
                </a:ext>
              </a:extLst>
            </p:cNvPr>
            <p:cNvSpPr txBox="1"/>
            <p:nvPr/>
          </p:nvSpPr>
          <p:spPr>
            <a:xfrm>
              <a:off x="1420495" y="1196910"/>
              <a:ext cx="314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3" name="TextBox 51">
              <a:extLst>
                <a:ext uri="{FF2B5EF4-FFF2-40B4-BE49-F238E27FC236}">
                  <a16:creationId xmlns:a16="http://schemas.microsoft.com/office/drawing/2014/main" xmlns="" id="{75A28EC1-40C8-4858-A175-95A31B65BBEF}"/>
                </a:ext>
              </a:extLst>
            </p:cNvPr>
            <p:cNvSpPr txBox="1"/>
            <p:nvPr/>
          </p:nvSpPr>
          <p:spPr>
            <a:xfrm>
              <a:off x="-1753954" y="1292909"/>
              <a:ext cx="72012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كانَتْ </a:t>
              </a:r>
              <a:r>
                <a:rPr lang="ar-SY" sz="2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تَتَجوَّلُ في </a:t>
              </a:r>
              <a:r>
                <a:rPr lang="ar-SY" sz="24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هناءٍ </a:t>
              </a:r>
              <a:r>
                <a:rPr lang="ar-SY" sz="2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و </a:t>
              </a:r>
              <a:r>
                <a:rPr lang="ar-SY" sz="24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رخاءٍ</a:t>
              </a:r>
              <a:endParaRPr lang="ar-SY" sz="24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4" name="Group 8">
            <a:extLst>
              <a:ext uri="{FF2B5EF4-FFF2-40B4-BE49-F238E27FC236}">
                <a16:creationId xmlns:a16="http://schemas.microsoft.com/office/drawing/2014/main" xmlns="" id="{C74A9D79-B75C-4CC7-B012-1B4A6E281982}"/>
              </a:ext>
            </a:extLst>
          </p:cNvPr>
          <p:cNvGrpSpPr/>
          <p:nvPr/>
        </p:nvGrpSpPr>
        <p:grpSpPr>
          <a:xfrm>
            <a:off x="8975583" y="2939832"/>
            <a:ext cx="646917" cy="616592"/>
            <a:chOff x="10813143" y="2800940"/>
            <a:chExt cx="646917" cy="616592"/>
          </a:xfrm>
        </p:grpSpPr>
        <p:sp>
          <p:nvSpPr>
            <p:cNvPr id="25" name="Freeform: Shape 62">
              <a:extLst>
                <a:ext uri="{FF2B5EF4-FFF2-40B4-BE49-F238E27FC236}">
                  <a16:creationId xmlns:a16="http://schemas.microsoft.com/office/drawing/2014/main" xmlns="" id="{289ACBD1-4A5B-4C39-AF50-72835288932A}"/>
                </a:ext>
              </a:extLst>
            </p:cNvPr>
            <p:cNvSpPr/>
            <p:nvPr/>
          </p:nvSpPr>
          <p:spPr>
            <a:xfrm>
              <a:off x="10813143" y="2935483"/>
              <a:ext cx="602343" cy="482049"/>
            </a:xfrm>
            <a:custGeom>
              <a:avLst/>
              <a:gdLst>
                <a:gd name="connsiteX0" fmla="*/ 2001 w 794395"/>
                <a:gd name="connsiteY0" fmla="*/ 0 h 692550"/>
                <a:gd name="connsiteX1" fmla="*/ 625579 w 794395"/>
                <a:gd name="connsiteY1" fmla="*/ 0 h 692550"/>
                <a:gd name="connsiteX2" fmla="*/ 794395 w 794395"/>
                <a:gd name="connsiteY2" fmla="*/ 168816 h 692550"/>
                <a:gd name="connsiteX3" fmla="*/ 794395 w 794395"/>
                <a:gd name="connsiteY3" fmla="*/ 689439 h 692550"/>
                <a:gd name="connsiteX4" fmla="*/ 759664 w 794395"/>
                <a:gd name="connsiteY4" fmla="*/ 692550 h 692550"/>
                <a:gd name="connsiteX5" fmla="*/ 0 w 794395"/>
                <a:gd name="connsiteY5" fmla="*/ 17635 h 692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94395" h="692550">
                  <a:moveTo>
                    <a:pt x="2001" y="0"/>
                  </a:moveTo>
                  <a:lnTo>
                    <a:pt x="625579" y="0"/>
                  </a:lnTo>
                  <a:cubicBezTo>
                    <a:pt x="718814" y="0"/>
                    <a:pt x="794395" y="75581"/>
                    <a:pt x="794395" y="168816"/>
                  </a:cubicBezTo>
                  <a:lnTo>
                    <a:pt x="794395" y="689439"/>
                  </a:lnTo>
                  <a:lnTo>
                    <a:pt x="759664" y="692550"/>
                  </a:lnTo>
                  <a:cubicBezTo>
                    <a:pt x="340113" y="692550"/>
                    <a:pt x="0" y="390380"/>
                    <a:pt x="0" y="1763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63500">
              <a:solidFill>
                <a:schemeClr val="bg1"/>
              </a:solidFill>
            </a:ln>
            <a:effectLst>
              <a:innerShdw blurRad="63500" dist="1143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TextBox 68">
              <a:extLst>
                <a:ext uri="{FF2B5EF4-FFF2-40B4-BE49-F238E27FC236}">
                  <a16:creationId xmlns:a16="http://schemas.microsoft.com/office/drawing/2014/main" xmlns="" id="{924F436A-0992-46DF-AAB2-F9C27ABA603D}"/>
                </a:ext>
              </a:extLst>
            </p:cNvPr>
            <p:cNvSpPr txBox="1"/>
            <p:nvPr/>
          </p:nvSpPr>
          <p:spPr>
            <a:xfrm>
              <a:off x="10952060" y="2800940"/>
              <a:ext cx="508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2</a:t>
              </a:r>
              <a:endParaRPr lang="en-US" sz="3200" b="1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7" name="Group 83">
            <a:extLst>
              <a:ext uri="{FF2B5EF4-FFF2-40B4-BE49-F238E27FC236}">
                <a16:creationId xmlns="" xmlns:a16="http://schemas.microsoft.com/office/drawing/2014/main" id="{83B0AEF1-0D84-44DC-8471-B65E40E3B440}"/>
              </a:ext>
            </a:extLst>
          </p:cNvPr>
          <p:cNvGrpSpPr/>
          <p:nvPr/>
        </p:nvGrpSpPr>
        <p:grpSpPr>
          <a:xfrm>
            <a:off x="1269760" y="1108199"/>
            <a:ext cx="8843424" cy="645820"/>
            <a:chOff x="676027" y="1378890"/>
            <a:chExt cx="8843424" cy="645820"/>
          </a:xfrm>
        </p:grpSpPr>
        <p:sp>
          <p:nvSpPr>
            <p:cNvPr id="29" name="Rectangle 38">
              <a:extLst>
                <a:ext uri="{FF2B5EF4-FFF2-40B4-BE49-F238E27FC236}">
                  <a16:creationId xmlns="" xmlns:a16="http://schemas.microsoft.com/office/drawing/2014/main" id="{765A4F67-987F-4202-BE0C-D2D60FCE3F75}"/>
                </a:ext>
              </a:extLst>
            </p:cNvPr>
            <p:cNvSpPr/>
            <p:nvPr/>
          </p:nvSpPr>
          <p:spPr>
            <a:xfrm flipH="1">
              <a:off x="957832" y="1401946"/>
              <a:ext cx="8561619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0" name="Group 60">
              <a:extLst>
                <a:ext uri="{FF2B5EF4-FFF2-40B4-BE49-F238E27FC236}">
                  <a16:creationId xmlns="" xmlns:a16="http://schemas.microsoft.com/office/drawing/2014/main" id="{1EE49C3F-C4EA-46EC-8309-9F0EC946ACF7}"/>
                </a:ext>
              </a:extLst>
            </p:cNvPr>
            <p:cNvGrpSpPr/>
            <p:nvPr/>
          </p:nvGrpSpPr>
          <p:grpSpPr>
            <a:xfrm>
              <a:off x="676027" y="1378890"/>
              <a:ext cx="537103" cy="534197"/>
              <a:chOff x="11049987" y="1270856"/>
              <a:chExt cx="537103" cy="534197"/>
            </a:xfrm>
          </p:grpSpPr>
          <p:sp>
            <p:nvSpPr>
              <p:cNvPr id="32" name="Teardrop 61">
                <a:extLst>
                  <a:ext uri="{FF2B5EF4-FFF2-40B4-BE49-F238E27FC236}">
                    <a16:creationId xmlns="" xmlns:a16="http://schemas.microsoft.com/office/drawing/2014/main" id="{867BA90A-9D6A-4610-9B42-039F1C169B20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9900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62">
                <a:extLst>
                  <a:ext uri="{FF2B5EF4-FFF2-40B4-BE49-F238E27FC236}">
                    <a16:creationId xmlns="" xmlns:a16="http://schemas.microsoft.com/office/drawing/2014/main" id="{E433D3FF-134B-4303-A368-30EF5D1F2620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1" name="TextBox 74">
              <a:extLst>
                <a:ext uri="{FF2B5EF4-FFF2-40B4-BE49-F238E27FC236}">
                  <a16:creationId xmlns="" xmlns:a16="http://schemas.microsoft.com/office/drawing/2014/main" id="{DE82C172-7C54-43B8-9C5E-501F35CB54F7}"/>
                </a:ext>
              </a:extLst>
            </p:cNvPr>
            <p:cNvSpPr txBox="1"/>
            <p:nvPr/>
          </p:nvSpPr>
          <p:spPr>
            <a:xfrm>
              <a:off x="944578" y="1495139"/>
              <a:ext cx="84666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أَصفُ حَالَ الفَراشةِ وَهِي تَتَجوَّلُ بَينَ الأَزْهَارِ قَبلَ تَلوُّثِ البِيئةِ التِي كَانتْ تَعيِش ُ فِيها</a:t>
              </a:r>
            </a:p>
          </p:txBody>
        </p:sp>
      </p:grpSp>
      <p:grpSp>
        <p:nvGrpSpPr>
          <p:cNvPr id="34" name="Group 89">
            <a:extLst>
              <a:ext uri="{FF2B5EF4-FFF2-40B4-BE49-F238E27FC236}">
                <a16:creationId xmlns="" xmlns:a16="http://schemas.microsoft.com/office/drawing/2014/main" id="{3CA8D11D-A767-4398-8E30-9ABDEDA0A9E9}"/>
              </a:ext>
            </a:extLst>
          </p:cNvPr>
          <p:cNvGrpSpPr/>
          <p:nvPr/>
        </p:nvGrpSpPr>
        <p:grpSpPr>
          <a:xfrm>
            <a:off x="7193912" y="227149"/>
            <a:ext cx="2569096" cy="637097"/>
            <a:chOff x="8453646" y="2568995"/>
            <a:chExt cx="2569096" cy="637097"/>
          </a:xfrm>
        </p:grpSpPr>
        <p:sp>
          <p:nvSpPr>
            <p:cNvPr id="35" name="Rectangle 33">
              <a:extLst>
                <a:ext uri="{FF2B5EF4-FFF2-40B4-BE49-F238E27FC236}">
                  <a16:creationId xmlns="" xmlns:a16="http://schemas.microsoft.com/office/drawing/2014/main" id="{553F96CE-F6D6-4602-9D85-1EF024B2ABF6}"/>
                </a:ext>
              </a:extLst>
            </p:cNvPr>
            <p:cNvSpPr/>
            <p:nvPr/>
          </p:nvSpPr>
          <p:spPr>
            <a:xfrm>
              <a:off x="8707645" y="2583328"/>
              <a:ext cx="1996057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6" name="Group 42">
              <a:extLst>
                <a:ext uri="{FF2B5EF4-FFF2-40B4-BE49-F238E27FC236}">
                  <a16:creationId xmlns="" xmlns:a16="http://schemas.microsoft.com/office/drawing/2014/main" id="{44503852-E1D2-490B-B996-CC3E66DBEFB2}"/>
                </a:ext>
              </a:extLst>
            </p:cNvPr>
            <p:cNvGrpSpPr/>
            <p:nvPr/>
          </p:nvGrpSpPr>
          <p:grpSpPr>
            <a:xfrm>
              <a:off x="10485639" y="2568995"/>
              <a:ext cx="537103" cy="534197"/>
              <a:chOff x="11049987" y="1270856"/>
              <a:chExt cx="537103" cy="534197"/>
            </a:xfrm>
          </p:grpSpPr>
          <p:sp>
            <p:nvSpPr>
              <p:cNvPr id="38" name="Teardrop 43">
                <a:extLst>
                  <a:ext uri="{FF2B5EF4-FFF2-40B4-BE49-F238E27FC236}">
                    <a16:creationId xmlns="" xmlns:a16="http://schemas.microsoft.com/office/drawing/2014/main" id="{3CF776BB-CEA5-4584-9B43-9E24BEDEA4EB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FF5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44">
                <a:extLst>
                  <a:ext uri="{FF2B5EF4-FFF2-40B4-BE49-F238E27FC236}">
                    <a16:creationId xmlns="" xmlns:a16="http://schemas.microsoft.com/office/drawing/2014/main" id="{A6414DF3-6DF5-4B0F-848F-F01776EE1EE1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7" name="TextBox 79">
              <a:extLst>
                <a:ext uri="{FF2B5EF4-FFF2-40B4-BE49-F238E27FC236}">
                  <a16:creationId xmlns="" xmlns:a16="http://schemas.microsoft.com/office/drawing/2014/main" id="{D05D65E6-F779-4A21-8B0E-F10A7474C23C}"/>
                </a:ext>
              </a:extLst>
            </p:cNvPr>
            <p:cNvSpPr txBox="1"/>
            <p:nvPr/>
          </p:nvSpPr>
          <p:spPr>
            <a:xfrm>
              <a:off x="8453646" y="2657968"/>
              <a:ext cx="20294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أَفْهَمُ وَأحَلِّلُ 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9239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"/>
                            </p:stCondLst>
                            <p:childTnLst>
                              <p:par>
                                <p:cTn id="37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3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3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6" dur="3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Oval 122">
            <a:extLst>
              <a:ext uri="{FF2B5EF4-FFF2-40B4-BE49-F238E27FC236}">
                <a16:creationId xmlns:a16="http://schemas.microsoft.com/office/drawing/2014/main" xmlns="" id="{8C8F9E2C-CEDB-4E13-8883-B6D5A986CF28}"/>
              </a:ext>
            </a:extLst>
          </p:cNvPr>
          <p:cNvSpPr/>
          <p:nvPr/>
        </p:nvSpPr>
        <p:spPr>
          <a:xfrm>
            <a:off x="9837872" y="3696261"/>
            <a:ext cx="2084771" cy="3099229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: Shape 109">
            <a:extLst>
              <a:ext uri="{FF2B5EF4-FFF2-40B4-BE49-F238E27FC236}">
                <a16:creationId xmlns:a16="http://schemas.microsoft.com/office/drawing/2014/main" xmlns="" id="{FEDB2E88-2286-4E43-8847-6EDD80A1E625}"/>
              </a:ext>
            </a:extLst>
          </p:cNvPr>
          <p:cNvSpPr/>
          <p:nvPr/>
        </p:nvSpPr>
        <p:spPr>
          <a:xfrm rot="8037153">
            <a:off x="9264248" y="750601"/>
            <a:ext cx="3016323" cy="3362074"/>
          </a:xfrm>
          <a:custGeom>
            <a:avLst/>
            <a:gdLst>
              <a:gd name="connsiteX0" fmla="*/ 479118 w 3007111"/>
              <a:gd name="connsiteY0" fmla="*/ 3100942 h 3210454"/>
              <a:gd name="connsiteX1" fmla="*/ 529597 w 3007111"/>
              <a:gd name="connsiteY1" fmla="*/ 2842397 h 3210454"/>
              <a:gd name="connsiteX2" fmla="*/ 192497 w 3007111"/>
              <a:gd name="connsiteY2" fmla="*/ 2776582 h 3210454"/>
              <a:gd name="connsiteX3" fmla="*/ 246712 w 3007111"/>
              <a:gd name="connsiteY3" fmla="*/ 2498901 h 3210454"/>
              <a:gd name="connsiteX4" fmla="*/ 0 w 3007111"/>
              <a:gd name="connsiteY4" fmla="*/ 2450733 h 3210454"/>
              <a:gd name="connsiteX5" fmla="*/ 69834 w 3007111"/>
              <a:gd name="connsiteY5" fmla="*/ 2093048 h 3210454"/>
              <a:gd name="connsiteX6" fmla="*/ 304470 w 3007111"/>
              <a:gd name="connsiteY6" fmla="*/ 2138859 h 3210454"/>
              <a:gd name="connsiteX7" fmla="*/ 380179 w 3007111"/>
              <a:gd name="connsiteY7" fmla="*/ 1751081 h 3210454"/>
              <a:gd name="connsiteX8" fmla="*/ 645309 w 3007111"/>
              <a:gd name="connsiteY8" fmla="*/ 1802845 h 3210454"/>
              <a:gd name="connsiteX9" fmla="*/ 721793 w 3007111"/>
              <a:gd name="connsiteY9" fmla="*/ 1411097 h 3210454"/>
              <a:gd name="connsiteX10" fmla="*/ 986923 w 3007111"/>
              <a:gd name="connsiteY10" fmla="*/ 1462861 h 3210454"/>
              <a:gd name="connsiteX11" fmla="*/ 1063407 w 3007111"/>
              <a:gd name="connsiteY11" fmla="*/ 1071114 h 3210454"/>
              <a:gd name="connsiteX12" fmla="*/ 1328537 w 3007111"/>
              <a:gd name="connsiteY12" fmla="*/ 1122878 h 3210454"/>
              <a:gd name="connsiteX13" fmla="*/ 1397147 w 3007111"/>
              <a:gd name="connsiteY13" fmla="*/ 771464 h 3210454"/>
              <a:gd name="connsiteX14" fmla="*/ 1463202 w 3007111"/>
              <a:gd name="connsiteY14" fmla="*/ 784360 h 3210454"/>
              <a:gd name="connsiteX15" fmla="*/ 1467543 w 3007111"/>
              <a:gd name="connsiteY15" fmla="*/ 626746 h 3210454"/>
              <a:gd name="connsiteX16" fmla="*/ 2336791 w 3007111"/>
              <a:gd name="connsiteY16" fmla="*/ 650689 h 3210454"/>
              <a:gd name="connsiteX17" fmla="*/ 1963146 w 3007111"/>
              <a:gd name="connsiteY17" fmla="*/ 199263 h 3210454"/>
              <a:gd name="connsiteX18" fmla="*/ 2197281 w 3007111"/>
              <a:gd name="connsiteY18" fmla="*/ 5469 h 3210454"/>
              <a:gd name="connsiteX19" fmla="*/ 2197281 w 3007111"/>
              <a:gd name="connsiteY19" fmla="*/ 1439 h 3210454"/>
              <a:gd name="connsiteX20" fmla="*/ 2202151 w 3007111"/>
              <a:gd name="connsiteY20" fmla="*/ 1439 h 3210454"/>
              <a:gd name="connsiteX21" fmla="*/ 2203889 w 3007111"/>
              <a:gd name="connsiteY21" fmla="*/ 0 h 3210454"/>
              <a:gd name="connsiteX22" fmla="*/ 2205079 w 3007111"/>
              <a:gd name="connsiteY22" fmla="*/ 1439 h 3210454"/>
              <a:gd name="connsiteX23" fmla="*/ 3007111 w 3007111"/>
              <a:gd name="connsiteY23" fmla="*/ 1439 h 3210454"/>
              <a:gd name="connsiteX24" fmla="*/ 3007111 w 3007111"/>
              <a:gd name="connsiteY24" fmla="*/ 266529 h 3210454"/>
              <a:gd name="connsiteX25" fmla="*/ 2424494 w 3007111"/>
              <a:gd name="connsiteY25" fmla="*/ 266529 h 3210454"/>
              <a:gd name="connsiteX26" fmla="*/ 2751927 w 3007111"/>
              <a:gd name="connsiteY26" fmla="*/ 662123 h 3210454"/>
              <a:gd name="connsiteX27" fmla="*/ 2754699 w 3007111"/>
              <a:gd name="connsiteY27" fmla="*/ 662199 h 3210454"/>
              <a:gd name="connsiteX28" fmla="*/ 2754611 w 3007111"/>
              <a:gd name="connsiteY28" fmla="*/ 665367 h 3210454"/>
              <a:gd name="connsiteX29" fmla="*/ 2755763 w 3007111"/>
              <a:gd name="connsiteY29" fmla="*/ 666757 h 3210454"/>
              <a:gd name="connsiteX30" fmla="*/ 2754545 w 3007111"/>
              <a:gd name="connsiteY30" fmla="*/ 667765 h 3210454"/>
              <a:gd name="connsiteX31" fmla="*/ 2746824 w 3007111"/>
              <a:gd name="connsiteY31" fmla="*/ 948072 h 3210454"/>
              <a:gd name="connsiteX32" fmla="*/ 2228607 w 3007111"/>
              <a:gd name="connsiteY32" fmla="*/ 933798 h 3210454"/>
              <a:gd name="connsiteX33" fmla="*/ 2871273 w 3007111"/>
              <a:gd name="connsiteY33" fmla="*/ 1059272 h 3210454"/>
              <a:gd name="connsiteX34" fmla="*/ 2799028 w 3007111"/>
              <a:gd name="connsiteY34" fmla="*/ 1429303 h 3210454"/>
              <a:gd name="connsiteX35" fmla="*/ 2533898 w 3007111"/>
              <a:gd name="connsiteY35" fmla="*/ 1377539 h 3210454"/>
              <a:gd name="connsiteX36" fmla="*/ 2457414 w 3007111"/>
              <a:gd name="connsiteY36" fmla="*/ 1769287 h 3210454"/>
              <a:gd name="connsiteX37" fmla="*/ 2192284 w 3007111"/>
              <a:gd name="connsiteY37" fmla="*/ 1717523 h 3210454"/>
              <a:gd name="connsiteX38" fmla="*/ 2115800 w 3007111"/>
              <a:gd name="connsiteY38" fmla="*/ 2109271 h 3210454"/>
              <a:gd name="connsiteX39" fmla="*/ 1850670 w 3007111"/>
              <a:gd name="connsiteY39" fmla="*/ 2057507 h 3210454"/>
              <a:gd name="connsiteX40" fmla="*/ 1774186 w 3007111"/>
              <a:gd name="connsiteY40" fmla="*/ 2449255 h 3210454"/>
              <a:gd name="connsiteX41" fmla="*/ 1539551 w 3007111"/>
              <a:gd name="connsiteY41" fmla="*/ 2403444 h 3210454"/>
              <a:gd name="connsiteX42" fmla="*/ 1474126 w 3007111"/>
              <a:gd name="connsiteY42" fmla="*/ 2738541 h 3210454"/>
              <a:gd name="connsiteX43" fmla="*/ 1325757 w 3007111"/>
              <a:gd name="connsiteY43" fmla="*/ 2709573 h 3210454"/>
              <a:gd name="connsiteX44" fmla="*/ 1271542 w 3007111"/>
              <a:gd name="connsiteY44" fmla="*/ 2987254 h 3210454"/>
              <a:gd name="connsiteX45" fmla="*/ 1090506 w 3007111"/>
              <a:gd name="connsiteY45" fmla="*/ 2951909 h 3210454"/>
              <a:gd name="connsiteX46" fmla="*/ 1040028 w 3007111"/>
              <a:gd name="connsiteY46" fmla="*/ 3210454 h 321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007111" h="3210454">
                <a:moveTo>
                  <a:pt x="479118" y="3100942"/>
                </a:moveTo>
                <a:lnTo>
                  <a:pt x="529597" y="2842397"/>
                </a:lnTo>
                <a:lnTo>
                  <a:pt x="192497" y="2776582"/>
                </a:lnTo>
                <a:lnTo>
                  <a:pt x="246712" y="2498901"/>
                </a:lnTo>
                <a:lnTo>
                  <a:pt x="0" y="2450733"/>
                </a:lnTo>
                <a:lnTo>
                  <a:pt x="69834" y="2093048"/>
                </a:lnTo>
                <a:lnTo>
                  <a:pt x="304470" y="2138859"/>
                </a:lnTo>
                <a:lnTo>
                  <a:pt x="380179" y="1751081"/>
                </a:lnTo>
                <a:lnTo>
                  <a:pt x="645309" y="1802845"/>
                </a:lnTo>
                <a:lnTo>
                  <a:pt x="721793" y="1411097"/>
                </a:lnTo>
                <a:lnTo>
                  <a:pt x="986923" y="1462861"/>
                </a:lnTo>
                <a:lnTo>
                  <a:pt x="1063407" y="1071114"/>
                </a:lnTo>
                <a:lnTo>
                  <a:pt x="1328537" y="1122878"/>
                </a:lnTo>
                <a:lnTo>
                  <a:pt x="1397147" y="771464"/>
                </a:lnTo>
                <a:lnTo>
                  <a:pt x="1463202" y="784360"/>
                </a:lnTo>
                <a:lnTo>
                  <a:pt x="1467543" y="626746"/>
                </a:lnTo>
                <a:lnTo>
                  <a:pt x="2336791" y="650689"/>
                </a:lnTo>
                <a:lnTo>
                  <a:pt x="1963146" y="199263"/>
                </a:lnTo>
                <a:lnTo>
                  <a:pt x="2197281" y="5469"/>
                </a:lnTo>
                <a:lnTo>
                  <a:pt x="2197281" y="1439"/>
                </a:lnTo>
                <a:lnTo>
                  <a:pt x="2202151" y="1439"/>
                </a:lnTo>
                <a:lnTo>
                  <a:pt x="2203889" y="0"/>
                </a:lnTo>
                <a:lnTo>
                  <a:pt x="2205079" y="1439"/>
                </a:lnTo>
                <a:lnTo>
                  <a:pt x="3007111" y="1439"/>
                </a:lnTo>
                <a:lnTo>
                  <a:pt x="3007111" y="266529"/>
                </a:lnTo>
                <a:lnTo>
                  <a:pt x="2424494" y="266529"/>
                </a:lnTo>
                <a:lnTo>
                  <a:pt x="2751927" y="662123"/>
                </a:lnTo>
                <a:lnTo>
                  <a:pt x="2754699" y="662199"/>
                </a:lnTo>
                <a:lnTo>
                  <a:pt x="2754611" y="665367"/>
                </a:lnTo>
                <a:lnTo>
                  <a:pt x="2755763" y="666757"/>
                </a:lnTo>
                <a:lnTo>
                  <a:pt x="2754545" y="667765"/>
                </a:lnTo>
                <a:lnTo>
                  <a:pt x="2746824" y="948072"/>
                </a:lnTo>
                <a:lnTo>
                  <a:pt x="2228607" y="933798"/>
                </a:lnTo>
                <a:lnTo>
                  <a:pt x="2871273" y="1059272"/>
                </a:lnTo>
                <a:lnTo>
                  <a:pt x="2799028" y="1429303"/>
                </a:lnTo>
                <a:lnTo>
                  <a:pt x="2533898" y="1377539"/>
                </a:lnTo>
                <a:lnTo>
                  <a:pt x="2457414" y="1769287"/>
                </a:lnTo>
                <a:lnTo>
                  <a:pt x="2192284" y="1717523"/>
                </a:lnTo>
                <a:lnTo>
                  <a:pt x="2115800" y="2109271"/>
                </a:lnTo>
                <a:lnTo>
                  <a:pt x="1850670" y="2057507"/>
                </a:lnTo>
                <a:lnTo>
                  <a:pt x="1774186" y="2449255"/>
                </a:lnTo>
                <a:lnTo>
                  <a:pt x="1539551" y="2403444"/>
                </a:lnTo>
                <a:lnTo>
                  <a:pt x="1474126" y="2738541"/>
                </a:lnTo>
                <a:lnTo>
                  <a:pt x="1325757" y="2709573"/>
                </a:lnTo>
                <a:lnTo>
                  <a:pt x="1271542" y="2987254"/>
                </a:lnTo>
                <a:lnTo>
                  <a:pt x="1090506" y="2951909"/>
                </a:lnTo>
                <a:lnTo>
                  <a:pt x="1040028" y="3210454"/>
                </a:lnTo>
                <a:close/>
              </a:path>
            </a:pathLst>
          </a:custGeom>
          <a:solidFill>
            <a:srgbClr val="65C7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1" name="Freeform: Shape 110">
            <a:extLst>
              <a:ext uri="{FF2B5EF4-FFF2-40B4-BE49-F238E27FC236}">
                <a16:creationId xmlns:a16="http://schemas.microsoft.com/office/drawing/2014/main" xmlns="" id="{3579DB3D-8265-4806-8B0F-6D64218EBCEC}"/>
              </a:ext>
            </a:extLst>
          </p:cNvPr>
          <p:cNvSpPr/>
          <p:nvPr/>
        </p:nvSpPr>
        <p:spPr>
          <a:xfrm>
            <a:off x="10421179" y="4679806"/>
            <a:ext cx="1104027" cy="623206"/>
          </a:xfrm>
          <a:custGeom>
            <a:avLst/>
            <a:gdLst>
              <a:gd name="connsiteX0" fmla="*/ 410168 w 1114511"/>
              <a:gd name="connsiteY0" fmla="*/ 0 h 656823"/>
              <a:gd name="connsiteX1" fmla="*/ 706577 w 1114511"/>
              <a:gd name="connsiteY1" fmla="*/ 0 h 656823"/>
              <a:gd name="connsiteX2" fmla="*/ 710924 w 1114511"/>
              <a:gd name="connsiteY2" fmla="*/ 43123 h 656823"/>
              <a:gd name="connsiteX3" fmla="*/ 983535 w 1114511"/>
              <a:gd name="connsiteY3" fmla="*/ 548758 h 656823"/>
              <a:gd name="connsiteX4" fmla="*/ 1114511 w 1114511"/>
              <a:gd name="connsiteY4" fmla="*/ 656823 h 656823"/>
              <a:gd name="connsiteX5" fmla="*/ 0 w 1114511"/>
              <a:gd name="connsiteY5" fmla="*/ 656823 h 656823"/>
              <a:gd name="connsiteX6" fmla="*/ 130976 w 1114511"/>
              <a:gd name="connsiteY6" fmla="*/ 548758 h 656823"/>
              <a:gd name="connsiteX7" fmla="*/ 403586 w 1114511"/>
              <a:gd name="connsiteY7" fmla="*/ 43123 h 65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4511" h="656823">
                <a:moveTo>
                  <a:pt x="410168" y="0"/>
                </a:moveTo>
                <a:lnTo>
                  <a:pt x="706577" y="0"/>
                </a:lnTo>
                <a:lnTo>
                  <a:pt x="710924" y="43123"/>
                </a:lnTo>
                <a:cubicBezTo>
                  <a:pt x="750892" y="238441"/>
                  <a:pt x="847795" y="413018"/>
                  <a:pt x="983535" y="548758"/>
                </a:cubicBezTo>
                <a:lnTo>
                  <a:pt x="1114511" y="656823"/>
                </a:lnTo>
                <a:lnTo>
                  <a:pt x="0" y="656823"/>
                </a:lnTo>
                <a:lnTo>
                  <a:pt x="130976" y="548758"/>
                </a:lnTo>
                <a:cubicBezTo>
                  <a:pt x="266716" y="413018"/>
                  <a:pt x="363619" y="238441"/>
                  <a:pt x="403586" y="43123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xmlns="" id="{143465A6-1ACB-4CC6-9595-C36CA657744A}"/>
              </a:ext>
            </a:extLst>
          </p:cNvPr>
          <p:cNvSpPr/>
          <p:nvPr/>
        </p:nvSpPr>
        <p:spPr>
          <a:xfrm>
            <a:off x="10421192" y="5247875"/>
            <a:ext cx="1103941" cy="271124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xmlns="" id="{CF40DF49-1F58-4541-9FF6-91BCDBF54570}"/>
              </a:ext>
            </a:extLst>
          </p:cNvPr>
          <p:cNvSpPr/>
          <p:nvPr/>
        </p:nvSpPr>
        <p:spPr>
          <a:xfrm>
            <a:off x="10879949" y="4545328"/>
            <a:ext cx="294855" cy="152587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xmlns="" id="{90BF7ED5-5379-4AE2-ACF1-84A557328275}"/>
              </a:ext>
            </a:extLst>
          </p:cNvPr>
          <p:cNvSpPr/>
          <p:nvPr/>
        </p:nvSpPr>
        <p:spPr>
          <a:xfrm>
            <a:off x="10912282" y="4237601"/>
            <a:ext cx="235885" cy="337647"/>
          </a:xfrm>
          <a:custGeom>
            <a:avLst/>
            <a:gdLst>
              <a:gd name="connsiteX0" fmla="*/ 238125 w 238125"/>
              <a:gd name="connsiteY0" fmla="*/ 0 h 355861"/>
              <a:gd name="connsiteX1" fmla="*/ 238125 w 238125"/>
              <a:gd name="connsiteY1" fmla="*/ 355861 h 355861"/>
              <a:gd name="connsiteX2" fmla="*/ 0 w 238125"/>
              <a:gd name="connsiteY2" fmla="*/ 355861 h 355861"/>
              <a:gd name="connsiteX3" fmla="*/ 0 w 238125"/>
              <a:gd name="connsiteY3" fmla="*/ 98707 h 35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125" h="355861">
                <a:moveTo>
                  <a:pt x="238125" y="0"/>
                </a:moveTo>
                <a:lnTo>
                  <a:pt x="238125" y="355861"/>
                </a:lnTo>
                <a:lnTo>
                  <a:pt x="0" y="355861"/>
                </a:lnTo>
                <a:lnTo>
                  <a:pt x="0" y="98707"/>
                </a:lnTo>
                <a:close/>
              </a:path>
            </a:pathLst>
          </a:custGeom>
          <a:solidFill>
            <a:srgbClr val="35A2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xmlns="" id="{D5EED04B-B57A-4A2D-990F-82C7DDEF76B2}"/>
              </a:ext>
            </a:extLst>
          </p:cNvPr>
          <p:cNvSpPr/>
          <p:nvPr/>
        </p:nvSpPr>
        <p:spPr>
          <a:xfrm>
            <a:off x="10421118" y="5487055"/>
            <a:ext cx="1103941" cy="1079152"/>
          </a:xfrm>
          <a:prstGeom prst="rect">
            <a:avLst/>
          </a:prstGeom>
          <a:gradFill flip="none" rotWithShape="1">
            <a:gsLst>
              <a:gs pos="0">
                <a:srgbClr val="35A2AD"/>
              </a:gs>
              <a:gs pos="19000">
                <a:srgbClr val="65C7D0"/>
              </a:gs>
              <a:gs pos="83000">
                <a:srgbClr val="65C7D0"/>
              </a:gs>
              <a:gs pos="100000">
                <a:srgbClr val="35A2AD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xmlns="" id="{2CD37CFF-B73E-4F6A-91E2-AE4D7F74997A}"/>
              </a:ext>
            </a:extLst>
          </p:cNvPr>
          <p:cNvSpPr txBox="1"/>
          <p:nvPr/>
        </p:nvSpPr>
        <p:spPr>
          <a:xfrm>
            <a:off x="9924819" y="1108199"/>
            <a:ext cx="160175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pc="300" dirty="0" smtClean="0">
                <a:latin typeface="Bahnschrift SemiBold SemiConden" panose="020B0502040204020203" pitchFamily="34" charset="0"/>
                <a:ea typeface="Adobe Gothic Std B" panose="020B0800000000000000" pitchFamily="34" charset="-128"/>
              </a:rPr>
              <a:t>9</a:t>
            </a:r>
            <a:endParaRPr lang="en-US" sz="2000" spc="300" dirty="0">
              <a:latin typeface="Bahnschrift SemiBold SemiConden" panose="020B0502040204020203" pitchFamily="34" charset="0"/>
              <a:ea typeface="Adobe Gothic Std B" panose="020B0800000000000000" pitchFamily="34" charset="-128"/>
            </a:endParaRPr>
          </a:p>
          <a:p>
            <a:pPr algn="ctr"/>
            <a:endParaRPr lang="ar-SY" sz="2000" b="1" dirty="0" smtClean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  <a:p>
            <a:pPr algn="ctr"/>
            <a:r>
              <a:rPr lang="ar-SY" sz="2000" b="1" dirty="0">
                <a:latin typeface="Economica" panose="02000506040000020004" pitchFamily="2" charset="0"/>
                <a:ea typeface="Adobe Fan Heiti Std B" panose="020B0700000000000000" pitchFamily="34" charset="-128"/>
              </a:rPr>
              <a:t>النص الشعري</a:t>
            </a:r>
          </a:p>
          <a:p>
            <a:pPr algn="ctr"/>
            <a:endParaRPr lang="ar-SY" sz="2000" b="1" dirty="0" smtClean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  <a:p>
            <a:pPr algn="ctr"/>
            <a:r>
              <a:rPr lang="ar-SY" sz="2000" b="1" dirty="0">
                <a:latin typeface="Economica" panose="02000506040000020004" pitchFamily="2" charset="0"/>
                <a:ea typeface="Adobe Fan Heiti Std B" panose="020B0700000000000000" pitchFamily="34" charset="-128"/>
              </a:rPr>
              <a:t>لِمَ تأتِ الفراشةُ؟</a:t>
            </a:r>
          </a:p>
          <a:p>
            <a:pPr algn="ctr"/>
            <a:endParaRPr lang="ar-SY" sz="2000" b="1" dirty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</p:txBody>
      </p:sp>
      <p:sp>
        <p:nvSpPr>
          <p:cNvPr id="27" name="Rectangle: Rounded Corners 16">
            <a:extLst>
              <a:ext uri="{FF2B5EF4-FFF2-40B4-BE49-F238E27FC236}">
                <a16:creationId xmlns:a16="http://schemas.microsoft.com/office/drawing/2014/main" xmlns="" id="{221EFBA9-B765-43F5-B990-2F1BB1C0C649}"/>
              </a:ext>
            </a:extLst>
          </p:cNvPr>
          <p:cNvSpPr/>
          <p:nvPr/>
        </p:nvSpPr>
        <p:spPr>
          <a:xfrm rot="220048">
            <a:off x="4785093" y="3414166"/>
            <a:ext cx="4228387" cy="785837"/>
          </a:xfrm>
          <a:prstGeom prst="roundRect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: Rounded Corners 17">
            <a:extLst>
              <a:ext uri="{FF2B5EF4-FFF2-40B4-BE49-F238E27FC236}">
                <a16:creationId xmlns:a16="http://schemas.microsoft.com/office/drawing/2014/main" xmlns="" id="{C7A27F80-1A2E-4539-A4B5-655DDD31578C}"/>
              </a:ext>
            </a:extLst>
          </p:cNvPr>
          <p:cNvSpPr/>
          <p:nvPr/>
        </p:nvSpPr>
        <p:spPr>
          <a:xfrm>
            <a:off x="2261478" y="2960478"/>
            <a:ext cx="7075715" cy="1012874"/>
          </a:xfrm>
          <a:prstGeom prst="roundRect">
            <a:avLst/>
          </a:prstGeom>
          <a:gradFill flip="none" rotWithShape="1">
            <a:gsLst>
              <a:gs pos="0">
                <a:srgbClr val="00CC99"/>
              </a:gs>
              <a:gs pos="100000">
                <a:srgbClr val="008080"/>
              </a:gs>
            </a:gsLst>
            <a:lin ang="0" scaled="1"/>
            <a:tileRect/>
          </a:gra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: Rounded Corners 18">
            <a:extLst>
              <a:ext uri="{FF2B5EF4-FFF2-40B4-BE49-F238E27FC236}">
                <a16:creationId xmlns:a16="http://schemas.microsoft.com/office/drawing/2014/main" xmlns="" id="{A28828EA-657D-488D-A736-987288368F2D}"/>
              </a:ext>
            </a:extLst>
          </p:cNvPr>
          <p:cNvSpPr/>
          <p:nvPr/>
        </p:nvSpPr>
        <p:spPr>
          <a:xfrm>
            <a:off x="2391777" y="2802607"/>
            <a:ext cx="508000" cy="1349830"/>
          </a:xfrm>
          <a:prstGeom prst="roundRect">
            <a:avLst/>
          </a:prstGeom>
          <a:gradFill flip="none" rotWithShape="1">
            <a:gsLst>
              <a:gs pos="100000">
                <a:schemeClr val="tx1"/>
              </a:gs>
              <a:gs pos="18000">
                <a:schemeClr val="bg1">
                  <a:lumMod val="65000"/>
                </a:schemeClr>
              </a:gs>
              <a:gs pos="49000">
                <a:schemeClr val="bg1"/>
              </a:gs>
              <a:gs pos="85000">
                <a:schemeClr val="bg1">
                  <a:lumMod val="65000"/>
                </a:schemeClr>
              </a:gs>
              <a:gs pos="1000">
                <a:schemeClr val="tx1"/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woPt" dir="t"/>
          </a:scene3d>
          <a:sp3d prstMaterial="powder">
            <a:contourClr>
              <a:srgbClr val="660066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31" name="Group 46">
            <a:extLst>
              <a:ext uri="{FF2B5EF4-FFF2-40B4-BE49-F238E27FC236}">
                <a16:creationId xmlns:a16="http://schemas.microsoft.com/office/drawing/2014/main" xmlns="" id="{72B2D40A-3D9C-43D4-8380-3BF5D04000B7}"/>
              </a:ext>
            </a:extLst>
          </p:cNvPr>
          <p:cNvGrpSpPr/>
          <p:nvPr/>
        </p:nvGrpSpPr>
        <p:grpSpPr>
          <a:xfrm>
            <a:off x="2786086" y="3215543"/>
            <a:ext cx="6388508" cy="525856"/>
            <a:chOff x="-1059430" y="1196910"/>
            <a:chExt cx="6388508" cy="525856"/>
          </a:xfrm>
        </p:grpSpPr>
        <p:sp>
          <p:nvSpPr>
            <p:cNvPr id="32" name="TextBox 47">
              <a:extLst>
                <a:ext uri="{FF2B5EF4-FFF2-40B4-BE49-F238E27FC236}">
                  <a16:creationId xmlns:a16="http://schemas.microsoft.com/office/drawing/2014/main" xmlns="" id="{97EAC3C0-D354-4FCD-87A5-6095AF8A02D8}"/>
                </a:ext>
              </a:extLst>
            </p:cNvPr>
            <p:cNvSpPr txBox="1"/>
            <p:nvPr/>
          </p:nvSpPr>
          <p:spPr>
            <a:xfrm>
              <a:off x="1420495" y="1196910"/>
              <a:ext cx="314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3" name="TextBox 48">
              <a:extLst>
                <a:ext uri="{FF2B5EF4-FFF2-40B4-BE49-F238E27FC236}">
                  <a16:creationId xmlns:a16="http://schemas.microsoft.com/office/drawing/2014/main" xmlns="" id="{0DB16EC3-D11C-455D-93BA-195F52123095}"/>
                </a:ext>
              </a:extLst>
            </p:cNvPr>
            <p:cNvSpPr txBox="1"/>
            <p:nvPr/>
          </p:nvSpPr>
          <p:spPr>
            <a:xfrm>
              <a:off x="-1059430" y="1261101"/>
              <a:ext cx="63885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تحقيق روح التآخي و التفاهم و المحبة حتى تُصبح الحياة أفضل</a:t>
              </a:r>
            </a:p>
          </p:txBody>
        </p:sp>
      </p:grpSp>
      <p:grpSp>
        <p:nvGrpSpPr>
          <p:cNvPr id="34" name="Group 9">
            <a:extLst>
              <a:ext uri="{FF2B5EF4-FFF2-40B4-BE49-F238E27FC236}">
                <a16:creationId xmlns:a16="http://schemas.microsoft.com/office/drawing/2014/main" xmlns="" id="{80DC600E-44EC-4026-BDAF-18EFA8362B34}"/>
              </a:ext>
            </a:extLst>
          </p:cNvPr>
          <p:cNvGrpSpPr/>
          <p:nvPr/>
        </p:nvGrpSpPr>
        <p:grpSpPr>
          <a:xfrm>
            <a:off x="8866987" y="2830508"/>
            <a:ext cx="544120" cy="540204"/>
            <a:chOff x="10909769" y="1014889"/>
            <a:chExt cx="584353" cy="584775"/>
          </a:xfrm>
        </p:grpSpPr>
        <p:sp>
          <p:nvSpPr>
            <p:cNvPr id="35" name="Freeform: Shape 63">
              <a:extLst>
                <a:ext uri="{FF2B5EF4-FFF2-40B4-BE49-F238E27FC236}">
                  <a16:creationId xmlns:a16="http://schemas.microsoft.com/office/drawing/2014/main" xmlns="" id="{73BA2458-DEC9-4F62-94E2-CF1B91784DCC}"/>
                </a:ext>
              </a:extLst>
            </p:cNvPr>
            <p:cNvSpPr/>
            <p:nvPr/>
          </p:nvSpPr>
          <p:spPr>
            <a:xfrm>
              <a:off x="10909769" y="1128717"/>
              <a:ext cx="515720" cy="460004"/>
            </a:xfrm>
            <a:custGeom>
              <a:avLst/>
              <a:gdLst>
                <a:gd name="connsiteX0" fmla="*/ 2001 w 794395"/>
                <a:gd name="connsiteY0" fmla="*/ 0 h 692550"/>
                <a:gd name="connsiteX1" fmla="*/ 625579 w 794395"/>
                <a:gd name="connsiteY1" fmla="*/ 0 h 692550"/>
                <a:gd name="connsiteX2" fmla="*/ 794395 w 794395"/>
                <a:gd name="connsiteY2" fmla="*/ 168816 h 692550"/>
                <a:gd name="connsiteX3" fmla="*/ 794395 w 794395"/>
                <a:gd name="connsiteY3" fmla="*/ 689439 h 692550"/>
                <a:gd name="connsiteX4" fmla="*/ 759664 w 794395"/>
                <a:gd name="connsiteY4" fmla="*/ 692550 h 692550"/>
                <a:gd name="connsiteX5" fmla="*/ 0 w 794395"/>
                <a:gd name="connsiteY5" fmla="*/ 17635 h 692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94395" h="692550">
                  <a:moveTo>
                    <a:pt x="2001" y="0"/>
                  </a:moveTo>
                  <a:lnTo>
                    <a:pt x="625579" y="0"/>
                  </a:lnTo>
                  <a:cubicBezTo>
                    <a:pt x="718814" y="0"/>
                    <a:pt x="794395" y="75581"/>
                    <a:pt x="794395" y="168816"/>
                  </a:cubicBezTo>
                  <a:lnTo>
                    <a:pt x="794395" y="689439"/>
                  </a:lnTo>
                  <a:lnTo>
                    <a:pt x="759664" y="692550"/>
                  </a:lnTo>
                  <a:cubicBezTo>
                    <a:pt x="340113" y="692550"/>
                    <a:pt x="0" y="390380"/>
                    <a:pt x="0" y="1763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63500">
              <a:solidFill>
                <a:schemeClr val="bg1"/>
              </a:solidFill>
            </a:ln>
            <a:effectLst>
              <a:innerShdw blurRad="63500" dist="1143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6" name="TextBox 67">
              <a:extLst>
                <a:ext uri="{FF2B5EF4-FFF2-40B4-BE49-F238E27FC236}">
                  <a16:creationId xmlns:a16="http://schemas.microsoft.com/office/drawing/2014/main" xmlns="" id="{038B1342-972F-402F-91F3-7FEF1C9B0D7D}"/>
                </a:ext>
              </a:extLst>
            </p:cNvPr>
            <p:cNvSpPr txBox="1"/>
            <p:nvPr/>
          </p:nvSpPr>
          <p:spPr>
            <a:xfrm>
              <a:off x="10986121" y="1014889"/>
              <a:ext cx="5080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1</a:t>
              </a:r>
              <a:endParaRPr lang="en-US" sz="3200" b="1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43" name="Group 85">
            <a:extLst>
              <a:ext uri="{FF2B5EF4-FFF2-40B4-BE49-F238E27FC236}">
                <a16:creationId xmlns="" xmlns:a16="http://schemas.microsoft.com/office/drawing/2014/main" id="{B1FB5BF1-24E5-4339-9152-844FA5BECE25}"/>
              </a:ext>
            </a:extLst>
          </p:cNvPr>
          <p:cNvGrpSpPr/>
          <p:nvPr/>
        </p:nvGrpSpPr>
        <p:grpSpPr>
          <a:xfrm>
            <a:off x="3589237" y="1318137"/>
            <a:ext cx="5757963" cy="693204"/>
            <a:chOff x="676027" y="3890007"/>
            <a:chExt cx="5757963" cy="693204"/>
          </a:xfrm>
        </p:grpSpPr>
        <p:sp>
          <p:nvSpPr>
            <p:cNvPr id="44" name="Rectangle 40">
              <a:extLst>
                <a:ext uri="{FF2B5EF4-FFF2-40B4-BE49-F238E27FC236}">
                  <a16:creationId xmlns="" xmlns:a16="http://schemas.microsoft.com/office/drawing/2014/main" id="{FBC1A429-7844-4121-AAC3-9BB8D4BFA20C}"/>
                </a:ext>
              </a:extLst>
            </p:cNvPr>
            <p:cNvSpPr/>
            <p:nvPr/>
          </p:nvSpPr>
          <p:spPr>
            <a:xfrm flipH="1">
              <a:off x="951705" y="3907571"/>
              <a:ext cx="5375959" cy="67564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" name="Group 54">
              <a:extLst>
                <a:ext uri="{FF2B5EF4-FFF2-40B4-BE49-F238E27FC236}">
                  <a16:creationId xmlns="" xmlns:a16="http://schemas.microsoft.com/office/drawing/2014/main" id="{B3B5D88D-AB1F-4A72-A1DB-AC948698DBA5}"/>
                </a:ext>
              </a:extLst>
            </p:cNvPr>
            <p:cNvGrpSpPr/>
            <p:nvPr/>
          </p:nvGrpSpPr>
          <p:grpSpPr>
            <a:xfrm>
              <a:off x="676027" y="3890007"/>
              <a:ext cx="537103" cy="534197"/>
              <a:chOff x="11049987" y="1270856"/>
              <a:chExt cx="537103" cy="534197"/>
            </a:xfrm>
          </p:grpSpPr>
          <p:sp>
            <p:nvSpPr>
              <p:cNvPr id="47" name="Teardrop 55">
                <a:extLst>
                  <a:ext uri="{FF2B5EF4-FFF2-40B4-BE49-F238E27FC236}">
                    <a16:creationId xmlns="" xmlns:a16="http://schemas.microsoft.com/office/drawing/2014/main" id="{707C3E0D-9741-4146-B8A7-5F2364A27CC4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66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56">
                <a:extLst>
                  <a:ext uri="{FF2B5EF4-FFF2-40B4-BE49-F238E27FC236}">
                    <a16:creationId xmlns="" xmlns:a16="http://schemas.microsoft.com/office/drawing/2014/main" id="{B5B5AB39-D481-4AF7-A28E-DAEF9CD8BA04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TextBox 76">
              <a:extLst>
                <a:ext uri="{FF2B5EF4-FFF2-40B4-BE49-F238E27FC236}">
                  <a16:creationId xmlns="" xmlns:a16="http://schemas.microsoft.com/office/drawing/2014/main" id="{506BF21A-E698-409F-A354-C3FE858D1177}"/>
                </a:ext>
              </a:extLst>
            </p:cNvPr>
            <p:cNvSpPr txBox="1"/>
            <p:nvPr/>
          </p:nvSpPr>
          <p:spPr>
            <a:xfrm>
              <a:off x="1107981" y="4045336"/>
              <a:ext cx="53260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مَا النَّصيحَةُ التِي خَتَمَ بها الشاعِرُ أَبْياتَهُ ؟</a:t>
              </a:r>
            </a:p>
          </p:txBody>
        </p:sp>
      </p:grpSp>
      <p:grpSp>
        <p:nvGrpSpPr>
          <p:cNvPr id="49" name="Group 89">
            <a:extLst>
              <a:ext uri="{FF2B5EF4-FFF2-40B4-BE49-F238E27FC236}">
                <a16:creationId xmlns="" xmlns:a16="http://schemas.microsoft.com/office/drawing/2014/main" id="{3CA8D11D-A767-4398-8E30-9ABDEDA0A9E9}"/>
              </a:ext>
            </a:extLst>
          </p:cNvPr>
          <p:cNvGrpSpPr/>
          <p:nvPr/>
        </p:nvGrpSpPr>
        <p:grpSpPr>
          <a:xfrm>
            <a:off x="6605499" y="129530"/>
            <a:ext cx="2569096" cy="637097"/>
            <a:chOff x="8453646" y="2568995"/>
            <a:chExt cx="2569096" cy="637097"/>
          </a:xfrm>
        </p:grpSpPr>
        <p:sp>
          <p:nvSpPr>
            <p:cNvPr id="50" name="Rectangle 33">
              <a:extLst>
                <a:ext uri="{FF2B5EF4-FFF2-40B4-BE49-F238E27FC236}">
                  <a16:creationId xmlns="" xmlns:a16="http://schemas.microsoft.com/office/drawing/2014/main" id="{553F96CE-F6D6-4602-9D85-1EF024B2ABF6}"/>
                </a:ext>
              </a:extLst>
            </p:cNvPr>
            <p:cNvSpPr/>
            <p:nvPr/>
          </p:nvSpPr>
          <p:spPr>
            <a:xfrm>
              <a:off x="8707645" y="2583328"/>
              <a:ext cx="1996057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1" name="Group 42">
              <a:extLst>
                <a:ext uri="{FF2B5EF4-FFF2-40B4-BE49-F238E27FC236}">
                  <a16:creationId xmlns="" xmlns:a16="http://schemas.microsoft.com/office/drawing/2014/main" id="{44503852-E1D2-490B-B996-CC3E66DBEFB2}"/>
                </a:ext>
              </a:extLst>
            </p:cNvPr>
            <p:cNvGrpSpPr/>
            <p:nvPr/>
          </p:nvGrpSpPr>
          <p:grpSpPr>
            <a:xfrm>
              <a:off x="10485639" y="2568995"/>
              <a:ext cx="537103" cy="534197"/>
              <a:chOff x="11049987" y="1270856"/>
              <a:chExt cx="537103" cy="534197"/>
            </a:xfrm>
          </p:grpSpPr>
          <p:sp>
            <p:nvSpPr>
              <p:cNvPr id="53" name="Teardrop 43">
                <a:extLst>
                  <a:ext uri="{FF2B5EF4-FFF2-40B4-BE49-F238E27FC236}">
                    <a16:creationId xmlns="" xmlns:a16="http://schemas.microsoft.com/office/drawing/2014/main" id="{3CF776BB-CEA5-4584-9B43-9E24BEDEA4EB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FF5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44">
                <a:extLst>
                  <a:ext uri="{FF2B5EF4-FFF2-40B4-BE49-F238E27FC236}">
                    <a16:creationId xmlns="" xmlns:a16="http://schemas.microsoft.com/office/drawing/2014/main" id="{A6414DF3-6DF5-4B0F-848F-F01776EE1EE1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2" name="TextBox 79">
              <a:extLst>
                <a:ext uri="{FF2B5EF4-FFF2-40B4-BE49-F238E27FC236}">
                  <a16:creationId xmlns="" xmlns:a16="http://schemas.microsoft.com/office/drawing/2014/main" id="{D05D65E6-F779-4A21-8B0E-F10A7474C23C}"/>
                </a:ext>
              </a:extLst>
            </p:cNvPr>
            <p:cNvSpPr txBox="1"/>
            <p:nvPr/>
          </p:nvSpPr>
          <p:spPr>
            <a:xfrm>
              <a:off x="8453646" y="2657968"/>
              <a:ext cx="20294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أَفْهَمُ وَأحَلِّلُ 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36251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3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3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"/>
                            </p:stCondLst>
                            <p:childTnLst>
                              <p:par>
                                <p:cTn id="37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3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3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6" dur="3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9" grpId="0" animBg="1"/>
      <p:bldP spid="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Oval 122">
            <a:extLst>
              <a:ext uri="{FF2B5EF4-FFF2-40B4-BE49-F238E27FC236}">
                <a16:creationId xmlns:a16="http://schemas.microsoft.com/office/drawing/2014/main" xmlns="" id="{8C8F9E2C-CEDB-4E13-8883-B6D5A986CF28}"/>
              </a:ext>
            </a:extLst>
          </p:cNvPr>
          <p:cNvSpPr/>
          <p:nvPr/>
        </p:nvSpPr>
        <p:spPr>
          <a:xfrm>
            <a:off x="9837872" y="3696261"/>
            <a:ext cx="2084771" cy="3099229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: Shape 109">
            <a:extLst>
              <a:ext uri="{FF2B5EF4-FFF2-40B4-BE49-F238E27FC236}">
                <a16:creationId xmlns:a16="http://schemas.microsoft.com/office/drawing/2014/main" xmlns="" id="{FEDB2E88-2286-4E43-8847-6EDD80A1E625}"/>
              </a:ext>
            </a:extLst>
          </p:cNvPr>
          <p:cNvSpPr/>
          <p:nvPr/>
        </p:nvSpPr>
        <p:spPr>
          <a:xfrm rot="8037153">
            <a:off x="9264248" y="750601"/>
            <a:ext cx="3016323" cy="3362074"/>
          </a:xfrm>
          <a:custGeom>
            <a:avLst/>
            <a:gdLst>
              <a:gd name="connsiteX0" fmla="*/ 479118 w 3007111"/>
              <a:gd name="connsiteY0" fmla="*/ 3100942 h 3210454"/>
              <a:gd name="connsiteX1" fmla="*/ 529597 w 3007111"/>
              <a:gd name="connsiteY1" fmla="*/ 2842397 h 3210454"/>
              <a:gd name="connsiteX2" fmla="*/ 192497 w 3007111"/>
              <a:gd name="connsiteY2" fmla="*/ 2776582 h 3210454"/>
              <a:gd name="connsiteX3" fmla="*/ 246712 w 3007111"/>
              <a:gd name="connsiteY3" fmla="*/ 2498901 h 3210454"/>
              <a:gd name="connsiteX4" fmla="*/ 0 w 3007111"/>
              <a:gd name="connsiteY4" fmla="*/ 2450733 h 3210454"/>
              <a:gd name="connsiteX5" fmla="*/ 69834 w 3007111"/>
              <a:gd name="connsiteY5" fmla="*/ 2093048 h 3210454"/>
              <a:gd name="connsiteX6" fmla="*/ 304470 w 3007111"/>
              <a:gd name="connsiteY6" fmla="*/ 2138859 h 3210454"/>
              <a:gd name="connsiteX7" fmla="*/ 380179 w 3007111"/>
              <a:gd name="connsiteY7" fmla="*/ 1751081 h 3210454"/>
              <a:gd name="connsiteX8" fmla="*/ 645309 w 3007111"/>
              <a:gd name="connsiteY8" fmla="*/ 1802845 h 3210454"/>
              <a:gd name="connsiteX9" fmla="*/ 721793 w 3007111"/>
              <a:gd name="connsiteY9" fmla="*/ 1411097 h 3210454"/>
              <a:gd name="connsiteX10" fmla="*/ 986923 w 3007111"/>
              <a:gd name="connsiteY10" fmla="*/ 1462861 h 3210454"/>
              <a:gd name="connsiteX11" fmla="*/ 1063407 w 3007111"/>
              <a:gd name="connsiteY11" fmla="*/ 1071114 h 3210454"/>
              <a:gd name="connsiteX12" fmla="*/ 1328537 w 3007111"/>
              <a:gd name="connsiteY12" fmla="*/ 1122878 h 3210454"/>
              <a:gd name="connsiteX13" fmla="*/ 1397147 w 3007111"/>
              <a:gd name="connsiteY13" fmla="*/ 771464 h 3210454"/>
              <a:gd name="connsiteX14" fmla="*/ 1463202 w 3007111"/>
              <a:gd name="connsiteY14" fmla="*/ 784360 h 3210454"/>
              <a:gd name="connsiteX15" fmla="*/ 1467543 w 3007111"/>
              <a:gd name="connsiteY15" fmla="*/ 626746 h 3210454"/>
              <a:gd name="connsiteX16" fmla="*/ 2336791 w 3007111"/>
              <a:gd name="connsiteY16" fmla="*/ 650689 h 3210454"/>
              <a:gd name="connsiteX17" fmla="*/ 1963146 w 3007111"/>
              <a:gd name="connsiteY17" fmla="*/ 199263 h 3210454"/>
              <a:gd name="connsiteX18" fmla="*/ 2197281 w 3007111"/>
              <a:gd name="connsiteY18" fmla="*/ 5469 h 3210454"/>
              <a:gd name="connsiteX19" fmla="*/ 2197281 w 3007111"/>
              <a:gd name="connsiteY19" fmla="*/ 1439 h 3210454"/>
              <a:gd name="connsiteX20" fmla="*/ 2202151 w 3007111"/>
              <a:gd name="connsiteY20" fmla="*/ 1439 h 3210454"/>
              <a:gd name="connsiteX21" fmla="*/ 2203889 w 3007111"/>
              <a:gd name="connsiteY21" fmla="*/ 0 h 3210454"/>
              <a:gd name="connsiteX22" fmla="*/ 2205079 w 3007111"/>
              <a:gd name="connsiteY22" fmla="*/ 1439 h 3210454"/>
              <a:gd name="connsiteX23" fmla="*/ 3007111 w 3007111"/>
              <a:gd name="connsiteY23" fmla="*/ 1439 h 3210454"/>
              <a:gd name="connsiteX24" fmla="*/ 3007111 w 3007111"/>
              <a:gd name="connsiteY24" fmla="*/ 266529 h 3210454"/>
              <a:gd name="connsiteX25" fmla="*/ 2424494 w 3007111"/>
              <a:gd name="connsiteY25" fmla="*/ 266529 h 3210454"/>
              <a:gd name="connsiteX26" fmla="*/ 2751927 w 3007111"/>
              <a:gd name="connsiteY26" fmla="*/ 662123 h 3210454"/>
              <a:gd name="connsiteX27" fmla="*/ 2754699 w 3007111"/>
              <a:gd name="connsiteY27" fmla="*/ 662199 h 3210454"/>
              <a:gd name="connsiteX28" fmla="*/ 2754611 w 3007111"/>
              <a:gd name="connsiteY28" fmla="*/ 665367 h 3210454"/>
              <a:gd name="connsiteX29" fmla="*/ 2755763 w 3007111"/>
              <a:gd name="connsiteY29" fmla="*/ 666757 h 3210454"/>
              <a:gd name="connsiteX30" fmla="*/ 2754545 w 3007111"/>
              <a:gd name="connsiteY30" fmla="*/ 667765 h 3210454"/>
              <a:gd name="connsiteX31" fmla="*/ 2746824 w 3007111"/>
              <a:gd name="connsiteY31" fmla="*/ 948072 h 3210454"/>
              <a:gd name="connsiteX32" fmla="*/ 2228607 w 3007111"/>
              <a:gd name="connsiteY32" fmla="*/ 933798 h 3210454"/>
              <a:gd name="connsiteX33" fmla="*/ 2871273 w 3007111"/>
              <a:gd name="connsiteY33" fmla="*/ 1059272 h 3210454"/>
              <a:gd name="connsiteX34" fmla="*/ 2799028 w 3007111"/>
              <a:gd name="connsiteY34" fmla="*/ 1429303 h 3210454"/>
              <a:gd name="connsiteX35" fmla="*/ 2533898 w 3007111"/>
              <a:gd name="connsiteY35" fmla="*/ 1377539 h 3210454"/>
              <a:gd name="connsiteX36" fmla="*/ 2457414 w 3007111"/>
              <a:gd name="connsiteY36" fmla="*/ 1769287 h 3210454"/>
              <a:gd name="connsiteX37" fmla="*/ 2192284 w 3007111"/>
              <a:gd name="connsiteY37" fmla="*/ 1717523 h 3210454"/>
              <a:gd name="connsiteX38" fmla="*/ 2115800 w 3007111"/>
              <a:gd name="connsiteY38" fmla="*/ 2109271 h 3210454"/>
              <a:gd name="connsiteX39" fmla="*/ 1850670 w 3007111"/>
              <a:gd name="connsiteY39" fmla="*/ 2057507 h 3210454"/>
              <a:gd name="connsiteX40" fmla="*/ 1774186 w 3007111"/>
              <a:gd name="connsiteY40" fmla="*/ 2449255 h 3210454"/>
              <a:gd name="connsiteX41" fmla="*/ 1539551 w 3007111"/>
              <a:gd name="connsiteY41" fmla="*/ 2403444 h 3210454"/>
              <a:gd name="connsiteX42" fmla="*/ 1474126 w 3007111"/>
              <a:gd name="connsiteY42" fmla="*/ 2738541 h 3210454"/>
              <a:gd name="connsiteX43" fmla="*/ 1325757 w 3007111"/>
              <a:gd name="connsiteY43" fmla="*/ 2709573 h 3210454"/>
              <a:gd name="connsiteX44" fmla="*/ 1271542 w 3007111"/>
              <a:gd name="connsiteY44" fmla="*/ 2987254 h 3210454"/>
              <a:gd name="connsiteX45" fmla="*/ 1090506 w 3007111"/>
              <a:gd name="connsiteY45" fmla="*/ 2951909 h 3210454"/>
              <a:gd name="connsiteX46" fmla="*/ 1040028 w 3007111"/>
              <a:gd name="connsiteY46" fmla="*/ 3210454 h 321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007111" h="3210454">
                <a:moveTo>
                  <a:pt x="479118" y="3100942"/>
                </a:moveTo>
                <a:lnTo>
                  <a:pt x="529597" y="2842397"/>
                </a:lnTo>
                <a:lnTo>
                  <a:pt x="192497" y="2776582"/>
                </a:lnTo>
                <a:lnTo>
                  <a:pt x="246712" y="2498901"/>
                </a:lnTo>
                <a:lnTo>
                  <a:pt x="0" y="2450733"/>
                </a:lnTo>
                <a:lnTo>
                  <a:pt x="69834" y="2093048"/>
                </a:lnTo>
                <a:lnTo>
                  <a:pt x="304470" y="2138859"/>
                </a:lnTo>
                <a:lnTo>
                  <a:pt x="380179" y="1751081"/>
                </a:lnTo>
                <a:lnTo>
                  <a:pt x="645309" y="1802845"/>
                </a:lnTo>
                <a:lnTo>
                  <a:pt x="721793" y="1411097"/>
                </a:lnTo>
                <a:lnTo>
                  <a:pt x="986923" y="1462861"/>
                </a:lnTo>
                <a:lnTo>
                  <a:pt x="1063407" y="1071114"/>
                </a:lnTo>
                <a:lnTo>
                  <a:pt x="1328537" y="1122878"/>
                </a:lnTo>
                <a:lnTo>
                  <a:pt x="1397147" y="771464"/>
                </a:lnTo>
                <a:lnTo>
                  <a:pt x="1463202" y="784360"/>
                </a:lnTo>
                <a:lnTo>
                  <a:pt x="1467543" y="626746"/>
                </a:lnTo>
                <a:lnTo>
                  <a:pt x="2336791" y="650689"/>
                </a:lnTo>
                <a:lnTo>
                  <a:pt x="1963146" y="199263"/>
                </a:lnTo>
                <a:lnTo>
                  <a:pt x="2197281" y="5469"/>
                </a:lnTo>
                <a:lnTo>
                  <a:pt x="2197281" y="1439"/>
                </a:lnTo>
                <a:lnTo>
                  <a:pt x="2202151" y="1439"/>
                </a:lnTo>
                <a:lnTo>
                  <a:pt x="2203889" y="0"/>
                </a:lnTo>
                <a:lnTo>
                  <a:pt x="2205079" y="1439"/>
                </a:lnTo>
                <a:lnTo>
                  <a:pt x="3007111" y="1439"/>
                </a:lnTo>
                <a:lnTo>
                  <a:pt x="3007111" y="266529"/>
                </a:lnTo>
                <a:lnTo>
                  <a:pt x="2424494" y="266529"/>
                </a:lnTo>
                <a:lnTo>
                  <a:pt x="2751927" y="662123"/>
                </a:lnTo>
                <a:lnTo>
                  <a:pt x="2754699" y="662199"/>
                </a:lnTo>
                <a:lnTo>
                  <a:pt x="2754611" y="665367"/>
                </a:lnTo>
                <a:lnTo>
                  <a:pt x="2755763" y="666757"/>
                </a:lnTo>
                <a:lnTo>
                  <a:pt x="2754545" y="667765"/>
                </a:lnTo>
                <a:lnTo>
                  <a:pt x="2746824" y="948072"/>
                </a:lnTo>
                <a:lnTo>
                  <a:pt x="2228607" y="933798"/>
                </a:lnTo>
                <a:lnTo>
                  <a:pt x="2871273" y="1059272"/>
                </a:lnTo>
                <a:lnTo>
                  <a:pt x="2799028" y="1429303"/>
                </a:lnTo>
                <a:lnTo>
                  <a:pt x="2533898" y="1377539"/>
                </a:lnTo>
                <a:lnTo>
                  <a:pt x="2457414" y="1769287"/>
                </a:lnTo>
                <a:lnTo>
                  <a:pt x="2192284" y="1717523"/>
                </a:lnTo>
                <a:lnTo>
                  <a:pt x="2115800" y="2109271"/>
                </a:lnTo>
                <a:lnTo>
                  <a:pt x="1850670" y="2057507"/>
                </a:lnTo>
                <a:lnTo>
                  <a:pt x="1774186" y="2449255"/>
                </a:lnTo>
                <a:lnTo>
                  <a:pt x="1539551" y="2403444"/>
                </a:lnTo>
                <a:lnTo>
                  <a:pt x="1474126" y="2738541"/>
                </a:lnTo>
                <a:lnTo>
                  <a:pt x="1325757" y="2709573"/>
                </a:lnTo>
                <a:lnTo>
                  <a:pt x="1271542" y="2987254"/>
                </a:lnTo>
                <a:lnTo>
                  <a:pt x="1090506" y="2951909"/>
                </a:lnTo>
                <a:lnTo>
                  <a:pt x="1040028" y="3210454"/>
                </a:lnTo>
                <a:close/>
              </a:path>
            </a:pathLst>
          </a:custGeom>
          <a:solidFill>
            <a:srgbClr val="65C7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1" name="Freeform: Shape 110">
            <a:extLst>
              <a:ext uri="{FF2B5EF4-FFF2-40B4-BE49-F238E27FC236}">
                <a16:creationId xmlns:a16="http://schemas.microsoft.com/office/drawing/2014/main" xmlns="" id="{3579DB3D-8265-4806-8B0F-6D64218EBCEC}"/>
              </a:ext>
            </a:extLst>
          </p:cNvPr>
          <p:cNvSpPr/>
          <p:nvPr/>
        </p:nvSpPr>
        <p:spPr>
          <a:xfrm>
            <a:off x="10421179" y="4679806"/>
            <a:ext cx="1104027" cy="623206"/>
          </a:xfrm>
          <a:custGeom>
            <a:avLst/>
            <a:gdLst>
              <a:gd name="connsiteX0" fmla="*/ 410168 w 1114511"/>
              <a:gd name="connsiteY0" fmla="*/ 0 h 656823"/>
              <a:gd name="connsiteX1" fmla="*/ 706577 w 1114511"/>
              <a:gd name="connsiteY1" fmla="*/ 0 h 656823"/>
              <a:gd name="connsiteX2" fmla="*/ 710924 w 1114511"/>
              <a:gd name="connsiteY2" fmla="*/ 43123 h 656823"/>
              <a:gd name="connsiteX3" fmla="*/ 983535 w 1114511"/>
              <a:gd name="connsiteY3" fmla="*/ 548758 h 656823"/>
              <a:gd name="connsiteX4" fmla="*/ 1114511 w 1114511"/>
              <a:gd name="connsiteY4" fmla="*/ 656823 h 656823"/>
              <a:gd name="connsiteX5" fmla="*/ 0 w 1114511"/>
              <a:gd name="connsiteY5" fmla="*/ 656823 h 656823"/>
              <a:gd name="connsiteX6" fmla="*/ 130976 w 1114511"/>
              <a:gd name="connsiteY6" fmla="*/ 548758 h 656823"/>
              <a:gd name="connsiteX7" fmla="*/ 403586 w 1114511"/>
              <a:gd name="connsiteY7" fmla="*/ 43123 h 65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4511" h="656823">
                <a:moveTo>
                  <a:pt x="410168" y="0"/>
                </a:moveTo>
                <a:lnTo>
                  <a:pt x="706577" y="0"/>
                </a:lnTo>
                <a:lnTo>
                  <a:pt x="710924" y="43123"/>
                </a:lnTo>
                <a:cubicBezTo>
                  <a:pt x="750892" y="238441"/>
                  <a:pt x="847795" y="413018"/>
                  <a:pt x="983535" y="548758"/>
                </a:cubicBezTo>
                <a:lnTo>
                  <a:pt x="1114511" y="656823"/>
                </a:lnTo>
                <a:lnTo>
                  <a:pt x="0" y="656823"/>
                </a:lnTo>
                <a:lnTo>
                  <a:pt x="130976" y="548758"/>
                </a:lnTo>
                <a:cubicBezTo>
                  <a:pt x="266716" y="413018"/>
                  <a:pt x="363619" y="238441"/>
                  <a:pt x="403586" y="43123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xmlns="" id="{143465A6-1ACB-4CC6-9595-C36CA657744A}"/>
              </a:ext>
            </a:extLst>
          </p:cNvPr>
          <p:cNvSpPr/>
          <p:nvPr/>
        </p:nvSpPr>
        <p:spPr>
          <a:xfrm>
            <a:off x="10421192" y="5247875"/>
            <a:ext cx="1103941" cy="271124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xmlns="" id="{CF40DF49-1F58-4541-9FF6-91BCDBF54570}"/>
              </a:ext>
            </a:extLst>
          </p:cNvPr>
          <p:cNvSpPr/>
          <p:nvPr/>
        </p:nvSpPr>
        <p:spPr>
          <a:xfrm>
            <a:off x="10879949" y="4545328"/>
            <a:ext cx="294855" cy="152587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xmlns="" id="{90BF7ED5-5379-4AE2-ACF1-84A557328275}"/>
              </a:ext>
            </a:extLst>
          </p:cNvPr>
          <p:cNvSpPr/>
          <p:nvPr/>
        </p:nvSpPr>
        <p:spPr>
          <a:xfrm>
            <a:off x="10912282" y="4237601"/>
            <a:ext cx="235885" cy="337647"/>
          </a:xfrm>
          <a:custGeom>
            <a:avLst/>
            <a:gdLst>
              <a:gd name="connsiteX0" fmla="*/ 238125 w 238125"/>
              <a:gd name="connsiteY0" fmla="*/ 0 h 355861"/>
              <a:gd name="connsiteX1" fmla="*/ 238125 w 238125"/>
              <a:gd name="connsiteY1" fmla="*/ 355861 h 355861"/>
              <a:gd name="connsiteX2" fmla="*/ 0 w 238125"/>
              <a:gd name="connsiteY2" fmla="*/ 355861 h 355861"/>
              <a:gd name="connsiteX3" fmla="*/ 0 w 238125"/>
              <a:gd name="connsiteY3" fmla="*/ 98707 h 35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125" h="355861">
                <a:moveTo>
                  <a:pt x="238125" y="0"/>
                </a:moveTo>
                <a:lnTo>
                  <a:pt x="238125" y="355861"/>
                </a:lnTo>
                <a:lnTo>
                  <a:pt x="0" y="355861"/>
                </a:lnTo>
                <a:lnTo>
                  <a:pt x="0" y="98707"/>
                </a:lnTo>
                <a:close/>
              </a:path>
            </a:pathLst>
          </a:custGeom>
          <a:solidFill>
            <a:srgbClr val="35A2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xmlns="" id="{D5EED04B-B57A-4A2D-990F-82C7DDEF76B2}"/>
              </a:ext>
            </a:extLst>
          </p:cNvPr>
          <p:cNvSpPr/>
          <p:nvPr/>
        </p:nvSpPr>
        <p:spPr>
          <a:xfrm>
            <a:off x="10421118" y="5487055"/>
            <a:ext cx="1103941" cy="1079152"/>
          </a:xfrm>
          <a:prstGeom prst="rect">
            <a:avLst/>
          </a:prstGeom>
          <a:gradFill flip="none" rotWithShape="1">
            <a:gsLst>
              <a:gs pos="0">
                <a:srgbClr val="35A2AD"/>
              </a:gs>
              <a:gs pos="19000">
                <a:srgbClr val="65C7D0"/>
              </a:gs>
              <a:gs pos="83000">
                <a:srgbClr val="65C7D0"/>
              </a:gs>
              <a:gs pos="100000">
                <a:srgbClr val="35A2AD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xmlns="" id="{2CD37CFF-B73E-4F6A-91E2-AE4D7F74997A}"/>
              </a:ext>
            </a:extLst>
          </p:cNvPr>
          <p:cNvSpPr txBox="1"/>
          <p:nvPr/>
        </p:nvSpPr>
        <p:spPr>
          <a:xfrm>
            <a:off x="9924819" y="1108199"/>
            <a:ext cx="160175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pc="300" dirty="0" smtClean="0">
                <a:latin typeface="Bahnschrift SemiBold SemiConden" panose="020B0502040204020203" pitchFamily="34" charset="0"/>
                <a:ea typeface="Adobe Gothic Std B" panose="020B0800000000000000" pitchFamily="34" charset="-128"/>
              </a:rPr>
              <a:t>9</a:t>
            </a:r>
            <a:endParaRPr lang="en-US" sz="2000" spc="300" dirty="0">
              <a:latin typeface="Bahnschrift SemiBold SemiConden" panose="020B0502040204020203" pitchFamily="34" charset="0"/>
              <a:ea typeface="Adobe Gothic Std B" panose="020B0800000000000000" pitchFamily="34" charset="-128"/>
            </a:endParaRPr>
          </a:p>
          <a:p>
            <a:pPr algn="ctr"/>
            <a:endParaRPr lang="ar-SY" sz="2000" b="1" dirty="0" smtClean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  <a:p>
            <a:pPr algn="ctr"/>
            <a:r>
              <a:rPr lang="ar-SY" sz="2000" b="1" dirty="0">
                <a:latin typeface="Economica" panose="02000506040000020004" pitchFamily="2" charset="0"/>
                <a:ea typeface="Adobe Fan Heiti Std B" panose="020B0700000000000000" pitchFamily="34" charset="-128"/>
              </a:rPr>
              <a:t>النص الشعري</a:t>
            </a:r>
          </a:p>
          <a:p>
            <a:pPr algn="ctr"/>
            <a:endParaRPr lang="ar-SY" sz="2000" b="1" dirty="0" smtClean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  <a:p>
            <a:pPr algn="ctr"/>
            <a:r>
              <a:rPr lang="ar-SY" sz="2000" b="1" dirty="0">
                <a:latin typeface="Economica" panose="02000506040000020004" pitchFamily="2" charset="0"/>
                <a:ea typeface="Adobe Fan Heiti Std B" panose="020B0700000000000000" pitchFamily="34" charset="-128"/>
              </a:rPr>
              <a:t>لِمَ تأتِ الفراشةُ؟</a:t>
            </a:r>
          </a:p>
          <a:p>
            <a:pPr algn="ctr"/>
            <a:endParaRPr lang="ar-SY" sz="2000" b="1" dirty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</p:txBody>
      </p:sp>
      <p:pic>
        <p:nvPicPr>
          <p:cNvPr id="13" name="Picture 107">
            <a:extLst>
              <a:ext uri="{FF2B5EF4-FFF2-40B4-BE49-F238E27FC236}">
                <a16:creationId xmlns:a16="http://schemas.microsoft.com/office/drawing/2014/main" xmlns="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200" y="2347034"/>
            <a:ext cx="6488965" cy="264437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1" name="TextBox 59">
            <a:extLst>
              <a:ext uri="{FF2B5EF4-FFF2-40B4-BE49-F238E27FC236}">
                <a16:creationId xmlns:a16="http://schemas.microsoft.com/office/drawing/2014/main" xmlns="" id="{D641E5B2-6EBA-4B0F-9280-86826A8A15D8}"/>
              </a:ext>
            </a:extLst>
          </p:cNvPr>
          <p:cNvSpPr txBox="1"/>
          <p:nvPr/>
        </p:nvSpPr>
        <p:spPr>
          <a:xfrm>
            <a:off x="3594101" y="2557828"/>
            <a:ext cx="18068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 smtClean="0">
                <a:solidFill>
                  <a:srgbClr val="C00000"/>
                </a:solidFill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أتجوَّل</a:t>
            </a:r>
            <a:endParaRPr lang="en-US" sz="3600" b="1" dirty="0">
              <a:solidFill>
                <a:srgbClr val="C00000"/>
              </a:solidFill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sp>
        <p:nvSpPr>
          <p:cNvPr id="17" name="TextBox 59">
            <a:extLst>
              <a:ext uri="{FF2B5EF4-FFF2-40B4-BE49-F238E27FC236}">
                <a16:creationId xmlns:a16="http://schemas.microsoft.com/office/drawing/2014/main" xmlns="" id="{D641E5B2-6EBA-4B0F-9280-86826A8A15D8}"/>
              </a:ext>
            </a:extLst>
          </p:cNvPr>
          <p:cNvSpPr txBox="1"/>
          <p:nvPr/>
        </p:nvSpPr>
        <p:spPr>
          <a:xfrm>
            <a:off x="3595847" y="3096502"/>
            <a:ext cx="18068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 smtClean="0">
                <a:solidFill>
                  <a:srgbClr val="C00000"/>
                </a:solidFill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انشروا</a:t>
            </a:r>
            <a:endParaRPr lang="en-US" sz="3600" b="1" dirty="0">
              <a:solidFill>
                <a:srgbClr val="C00000"/>
              </a:solidFill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sp>
        <p:nvSpPr>
          <p:cNvPr id="18" name="TextBox 59">
            <a:extLst>
              <a:ext uri="{FF2B5EF4-FFF2-40B4-BE49-F238E27FC236}">
                <a16:creationId xmlns:a16="http://schemas.microsoft.com/office/drawing/2014/main" xmlns="" id="{D641E5B2-6EBA-4B0F-9280-86826A8A15D8}"/>
              </a:ext>
            </a:extLst>
          </p:cNvPr>
          <p:cNvSpPr txBox="1"/>
          <p:nvPr/>
        </p:nvSpPr>
        <p:spPr>
          <a:xfrm>
            <a:off x="3594101" y="3558167"/>
            <a:ext cx="18068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 smtClean="0">
                <a:solidFill>
                  <a:srgbClr val="C00000"/>
                </a:solidFill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أَدْبَرَ</a:t>
            </a:r>
            <a:endParaRPr lang="en-US" sz="3600" b="1" dirty="0">
              <a:solidFill>
                <a:srgbClr val="C00000"/>
              </a:solidFill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sp>
        <p:nvSpPr>
          <p:cNvPr id="19" name="TextBox 59">
            <a:extLst>
              <a:ext uri="{FF2B5EF4-FFF2-40B4-BE49-F238E27FC236}">
                <a16:creationId xmlns:a16="http://schemas.microsoft.com/office/drawing/2014/main" xmlns="" id="{D641E5B2-6EBA-4B0F-9280-86826A8A15D8}"/>
              </a:ext>
            </a:extLst>
          </p:cNvPr>
          <p:cNvSpPr txBox="1"/>
          <p:nvPr/>
        </p:nvSpPr>
        <p:spPr>
          <a:xfrm>
            <a:off x="3599339" y="4109747"/>
            <a:ext cx="18068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 smtClean="0">
                <a:solidFill>
                  <a:srgbClr val="C00000"/>
                </a:solidFill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صغار</a:t>
            </a:r>
            <a:endParaRPr lang="en-US" sz="3600" b="1" dirty="0">
              <a:solidFill>
                <a:srgbClr val="C00000"/>
              </a:solidFill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sp>
        <p:nvSpPr>
          <p:cNvPr id="20" name="TextBox 59">
            <a:extLst>
              <a:ext uri="{FF2B5EF4-FFF2-40B4-BE49-F238E27FC236}">
                <a16:creationId xmlns:a16="http://schemas.microsoft.com/office/drawing/2014/main" xmlns="" id="{D641E5B2-6EBA-4B0F-9280-86826A8A15D8}"/>
              </a:ext>
            </a:extLst>
          </p:cNvPr>
          <p:cNvSpPr txBox="1"/>
          <p:nvPr/>
        </p:nvSpPr>
        <p:spPr>
          <a:xfrm>
            <a:off x="3599339" y="4571412"/>
            <a:ext cx="18068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 smtClean="0">
                <a:solidFill>
                  <a:srgbClr val="C00000"/>
                </a:solidFill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بلبل</a:t>
            </a:r>
            <a:endParaRPr lang="en-US" sz="3600" b="1" dirty="0">
              <a:solidFill>
                <a:srgbClr val="C00000"/>
              </a:solidFill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grpSp>
        <p:nvGrpSpPr>
          <p:cNvPr id="21" name="Group 89">
            <a:extLst>
              <a:ext uri="{FF2B5EF4-FFF2-40B4-BE49-F238E27FC236}">
                <a16:creationId xmlns="" xmlns:a16="http://schemas.microsoft.com/office/drawing/2014/main" id="{3CA8D11D-A767-4398-8E30-9ABDEDA0A9E9}"/>
              </a:ext>
            </a:extLst>
          </p:cNvPr>
          <p:cNvGrpSpPr/>
          <p:nvPr/>
        </p:nvGrpSpPr>
        <p:grpSpPr>
          <a:xfrm>
            <a:off x="5823370" y="642718"/>
            <a:ext cx="3535795" cy="637097"/>
            <a:chOff x="7486947" y="2568995"/>
            <a:chExt cx="3535795" cy="637097"/>
          </a:xfrm>
        </p:grpSpPr>
        <p:sp>
          <p:nvSpPr>
            <p:cNvPr id="22" name="Rectangle 33">
              <a:extLst>
                <a:ext uri="{FF2B5EF4-FFF2-40B4-BE49-F238E27FC236}">
                  <a16:creationId xmlns="" xmlns:a16="http://schemas.microsoft.com/office/drawing/2014/main" id="{553F96CE-F6D6-4602-9D85-1EF024B2ABF6}"/>
                </a:ext>
              </a:extLst>
            </p:cNvPr>
            <p:cNvSpPr/>
            <p:nvPr/>
          </p:nvSpPr>
          <p:spPr>
            <a:xfrm>
              <a:off x="7486947" y="2583328"/>
              <a:ext cx="3216755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3" name="Group 42">
              <a:extLst>
                <a:ext uri="{FF2B5EF4-FFF2-40B4-BE49-F238E27FC236}">
                  <a16:creationId xmlns="" xmlns:a16="http://schemas.microsoft.com/office/drawing/2014/main" id="{44503852-E1D2-490B-B996-CC3E66DBEFB2}"/>
                </a:ext>
              </a:extLst>
            </p:cNvPr>
            <p:cNvGrpSpPr/>
            <p:nvPr/>
          </p:nvGrpSpPr>
          <p:grpSpPr>
            <a:xfrm>
              <a:off x="10485639" y="2568995"/>
              <a:ext cx="537103" cy="534197"/>
              <a:chOff x="11049987" y="1270856"/>
              <a:chExt cx="537103" cy="534197"/>
            </a:xfrm>
          </p:grpSpPr>
          <p:sp>
            <p:nvSpPr>
              <p:cNvPr id="25" name="Teardrop 43">
                <a:extLst>
                  <a:ext uri="{FF2B5EF4-FFF2-40B4-BE49-F238E27FC236}">
                    <a16:creationId xmlns="" xmlns:a16="http://schemas.microsoft.com/office/drawing/2014/main" id="{3CF776BB-CEA5-4584-9B43-9E24BEDEA4EB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FF5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44">
                <a:extLst>
                  <a:ext uri="{FF2B5EF4-FFF2-40B4-BE49-F238E27FC236}">
                    <a16:creationId xmlns="" xmlns:a16="http://schemas.microsoft.com/office/drawing/2014/main" id="{A6414DF3-6DF5-4B0F-848F-F01776EE1EE1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4" name="TextBox 79">
              <a:extLst>
                <a:ext uri="{FF2B5EF4-FFF2-40B4-BE49-F238E27FC236}">
                  <a16:creationId xmlns="" xmlns:a16="http://schemas.microsoft.com/office/drawing/2014/main" id="{D05D65E6-F779-4A21-8B0E-F10A7474C23C}"/>
                </a:ext>
              </a:extLst>
            </p:cNvPr>
            <p:cNvSpPr txBox="1"/>
            <p:nvPr/>
          </p:nvSpPr>
          <p:spPr>
            <a:xfrm>
              <a:off x="7486947" y="2657968"/>
              <a:ext cx="29961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أَستَخرجُ مِن النَّص مَا يَأتِي 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76167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17" grpId="0"/>
      <p:bldP spid="18" grpId="0"/>
      <p:bldP spid="19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Oval 122">
            <a:extLst>
              <a:ext uri="{FF2B5EF4-FFF2-40B4-BE49-F238E27FC236}">
                <a16:creationId xmlns:a16="http://schemas.microsoft.com/office/drawing/2014/main" xmlns="" id="{8C8F9E2C-CEDB-4E13-8883-B6D5A986CF28}"/>
              </a:ext>
            </a:extLst>
          </p:cNvPr>
          <p:cNvSpPr/>
          <p:nvPr/>
        </p:nvSpPr>
        <p:spPr>
          <a:xfrm>
            <a:off x="9837872" y="3696261"/>
            <a:ext cx="2084771" cy="3099229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: Shape 109">
            <a:extLst>
              <a:ext uri="{FF2B5EF4-FFF2-40B4-BE49-F238E27FC236}">
                <a16:creationId xmlns:a16="http://schemas.microsoft.com/office/drawing/2014/main" xmlns="" id="{FEDB2E88-2286-4E43-8847-6EDD80A1E625}"/>
              </a:ext>
            </a:extLst>
          </p:cNvPr>
          <p:cNvSpPr/>
          <p:nvPr/>
        </p:nvSpPr>
        <p:spPr>
          <a:xfrm rot="8037153">
            <a:off x="9264248" y="750601"/>
            <a:ext cx="3016323" cy="3362074"/>
          </a:xfrm>
          <a:custGeom>
            <a:avLst/>
            <a:gdLst>
              <a:gd name="connsiteX0" fmla="*/ 479118 w 3007111"/>
              <a:gd name="connsiteY0" fmla="*/ 3100942 h 3210454"/>
              <a:gd name="connsiteX1" fmla="*/ 529597 w 3007111"/>
              <a:gd name="connsiteY1" fmla="*/ 2842397 h 3210454"/>
              <a:gd name="connsiteX2" fmla="*/ 192497 w 3007111"/>
              <a:gd name="connsiteY2" fmla="*/ 2776582 h 3210454"/>
              <a:gd name="connsiteX3" fmla="*/ 246712 w 3007111"/>
              <a:gd name="connsiteY3" fmla="*/ 2498901 h 3210454"/>
              <a:gd name="connsiteX4" fmla="*/ 0 w 3007111"/>
              <a:gd name="connsiteY4" fmla="*/ 2450733 h 3210454"/>
              <a:gd name="connsiteX5" fmla="*/ 69834 w 3007111"/>
              <a:gd name="connsiteY5" fmla="*/ 2093048 h 3210454"/>
              <a:gd name="connsiteX6" fmla="*/ 304470 w 3007111"/>
              <a:gd name="connsiteY6" fmla="*/ 2138859 h 3210454"/>
              <a:gd name="connsiteX7" fmla="*/ 380179 w 3007111"/>
              <a:gd name="connsiteY7" fmla="*/ 1751081 h 3210454"/>
              <a:gd name="connsiteX8" fmla="*/ 645309 w 3007111"/>
              <a:gd name="connsiteY8" fmla="*/ 1802845 h 3210454"/>
              <a:gd name="connsiteX9" fmla="*/ 721793 w 3007111"/>
              <a:gd name="connsiteY9" fmla="*/ 1411097 h 3210454"/>
              <a:gd name="connsiteX10" fmla="*/ 986923 w 3007111"/>
              <a:gd name="connsiteY10" fmla="*/ 1462861 h 3210454"/>
              <a:gd name="connsiteX11" fmla="*/ 1063407 w 3007111"/>
              <a:gd name="connsiteY11" fmla="*/ 1071114 h 3210454"/>
              <a:gd name="connsiteX12" fmla="*/ 1328537 w 3007111"/>
              <a:gd name="connsiteY12" fmla="*/ 1122878 h 3210454"/>
              <a:gd name="connsiteX13" fmla="*/ 1397147 w 3007111"/>
              <a:gd name="connsiteY13" fmla="*/ 771464 h 3210454"/>
              <a:gd name="connsiteX14" fmla="*/ 1463202 w 3007111"/>
              <a:gd name="connsiteY14" fmla="*/ 784360 h 3210454"/>
              <a:gd name="connsiteX15" fmla="*/ 1467543 w 3007111"/>
              <a:gd name="connsiteY15" fmla="*/ 626746 h 3210454"/>
              <a:gd name="connsiteX16" fmla="*/ 2336791 w 3007111"/>
              <a:gd name="connsiteY16" fmla="*/ 650689 h 3210454"/>
              <a:gd name="connsiteX17" fmla="*/ 1963146 w 3007111"/>
              <a:gd name="connsiteY17" fmla="*/ 199263 h 3210454"/>
              <a:gd name="connsiteX18" fmla="*/ 2197281 w 3007111"/>
              <a:gd name="connsiteY18" fmla="*/ 5469 h 3210454"/>
              <a:gd name="connsiteX19" fmla="*/ 2197281 w 3007111"/>
              <a:gd name="connsiteY19" fmla="*/ 1439 h 3210454"/>
              <a:gd name="connsiteX20" fmla="*/ 2202151 w 3007111"/>
              <a:gd name="connsiteY20" fmla="*/ 1439 h 3210454"/>
              <a:gd name="connsiteX21" fmla="*/ 2203889 w 3007111"/>
              <a:gd name="connsiteY21" fmla="*/ 0 h 3210454"/>
              <a:gd name="connsiteX22" fmla="*/ 2205079 w 3007111"/>
              <a:gd name="connsiteY22" fmla="*/ 1439 h 3210454"/>
              <a:gd name="connsiteX23" fmla="*/ 3007111 w 3007111"/>
              <a:gd name="connsiteY23" fmla="*/ 1439 h 3210454"/>
              <a:gd name="connsiteX24" fmla="*/ 3007111 w 3007111"/>
              <a:gd name="connsiteY24" fmla="*/ 266529 h 3210454"/>
              <a:gd name="connsiteX25" fmla="*/ 2424494 w 3007111"/>
              <a:gd name="connsiteY25" fmla="*/ 266529 h 3210454"/>
              <a:gd name="connsiteX26" fmla="*/ 2751927 w 3007111"/>
              <a:gd name="connsiteY26" fmla="*/ 662123 h 3210454"/>
              <a:gd name="connsiteX27" fmla="*/ 2754699 w 3007111"/>
              <a:gd name="connsiteY27" fmla="*/ 662199 h 3210454"/>
              <a:gd name="connsiteX28" fmla="*/ 2754611 w 3007111"/>
              <a:gd name="connsiteY28" fmla="*/ 665367 h 3210454"/>
              <a:gd name="connsiteX29" fmla="*/ 2755763 w 3007111"/>
              <a:gd name="connsiteY29" fmla="*/ 666757 h 3210454"/>
              <a:gd name="connsiteX30" fmla="*/ 2754545 w 3007111"/>
              <a:gd name="connsiteY30" fmla="*/ 667765 h 3210454"/>
              <a:gd name="connsiteX31" fmla="*/ 2746824 w 3007111"/>
              <a:gd name="connsiteY31" fmla="*/ 948072 h 3210454"/>
              <a:gd name="connsiteX32" fmla="*/ 2228607 w 3007111"/>
              <a:gd name="connsiteY32" fmla="*/ 933798 h 3210454"/>
              <a:gd name="connsiteX33" fmla="*/ 2871273 w 3007111"/>
              <a:gd name="connsiteY33" fmla="*/ 1059272 h 3210454"/>
              <a:gd name="connsiteX34" fmla="*/ 2799028 w 3007111"/>
              <a:gd name="connsiteY34" fmla="*/ 1429303 h 3210454"/>
              <a:gd name="connsiteX35" fmla="*/ 2533898 w 3007111"/>
              <a:gd name="connsiteY35" fmla="*/ 1377539 h 3210454"/>
              <a:gd name="connsiteX36" fmla="*/ 2457414 w 3007111"/>
              <a:gd name="connsiteY36" fmla="*/ 1769287 h 3210454"/>
              <a:gd name="connsiteX37" fmla="*/ 2192284 w 3007111"/>
              <a:gd name="connsiteY37" fmla="*/ 1717523 h 3210454"/>
              <a:gd name="connsiteX38" fmla="*/ 2115800 w 3007111"/>
              <a:gd name="connsiteY38" fmla="*/ 2109271 h 3210454"/>
              <a:gd name="connsiteX39" fmla="*/ 1850670 w 3007111"/>
              <a:gd name="connsiteY39" fmla="*/ 2057507 h 3210454"/>
              <a:gd name="connsiteX40" fmla="*/ 1774186 w 3007111"/>
              <a:gd name="connsiteY40" fmla="*/ 2449255 h 3210454"/>
              <a:gd name="connsiteX41" fmla="*/ 1539551 w 3007111"/>
              <a:gd name="connsiteY41" fmla="*/ 2403444 h 3210454"/>
              <a:gd name="connsiteX42" fmla="*/ 1474126 w 3007111"/>
              <a:gd name="connsiteY42" fmla="*/ 2738541 h 3210454"/>
              <a:gd name="connsiteX43" fmla="*/ 1325757 w 3007111"/>
              <a:gd name="connsiteY43" fmla="*/ 2709573 h 3210454"/>
              <a:gd name="connsiteX44" fmla="*/ 1271542 w 3007111"/>
              <a:gd name="connsiteY44" fmla="*/ 2987254 h 3210454"/>
              <a:gd name="connsiteX45" fmla="*/ 1090506 w 3007111"/>
              <a:gd name="connsiteY45" fmla="*/ 2951909 h 3210454"/>
              <a:gd name="connsiteX46" fmla="*/ 1040028 w 3007111"/>
              <a:gd name="connsiteY46" fmla="*/ 3210454 h 321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007111" h="3210454">
                <a:moveTo>
                  <a:pt x="479118" y="3100942"/>
                </a:moveTo>
                <a:lnTo>
                  <a:pt x="529597" y="2842397"/>
                </a:lnTo>
                <a:lnTo>
                  <a:pt x="192497" y="2776582"/>
                </a:lnTo>
                <a:lnTo>
                  <a:pt x="246712" y="2498901"/>
                </a:lnTo>
                <a:lnTo>
                  <a:pt x="0" y="2450733"/>
                </a:lnTo>
                <a:lnTo>
                  <a:pt x="69834" y="2093048"/>
                </a:lnTo>
                <a:lnTo>
                  <a:pt x="304470" y="2138859"/>
                </a:lnTo>
                <a:lnTo>
                  <a:pt x="380179" y="1751081"/>
                </a:lnTo>
                <a:lnTo>
                  <a:pt x="645309" y="1802845"/>
                </a:lnTo>
                <a:lnTo>
                  <a:pt x="721793" y="1411097"/>
                </a:lnTo>
                <a:lnTo>
                  <a:pt x="986923" y="1462861"/>
                </a:lnTo>
                <a:lnTo>
                  <a:pt x="1063407" y="1071114"/>
                </a:lnTo>
                <a:lnTo>
                  <a:pt x="1328537" y="1122878"/>
                </a:lnTo>
                <a:lnTo>
                  <a:pt x="1397147" y="771464"/>
                </a:lnTo>
                <a:lnTo>
                  <a:pt x="1463202" y="784360"/>
                </a:lnTo>
                <a:lnTo>
                  <a:pt x="1467543" y="626746"/>
                </a:lnTo>
                <a:lnTo>
                  <a:pt x="2336791" y="650689"/>
                </a:lnTo>
                <a:lnTo>
                  <a:pt x="1963146" y="199263"/>
                </a:lnTo>
                <a:lnTo>
                  <a:pt x="2197281" y="5469"/>
                </a:lnTo>
                <a:lnTo>
                  <a:pt x="2197281" y="1439"/>
                </a:lnTo>
                <a:lnTo>
                  <a:pt x="2202151" y="1439"/>
                </a:lnTo>
                <a:lnTo>
                  <a:pt x="2203889" y="0"/>
                </a:lnTo>
                <a:lnTo>
                  <a:pt x="2205079" y="1439"/>
                </a:lnTo>
                <a:lnTo>
                  <a:pt x="3007111" y="1439"/>
                </a:lnTo>
                <a:lnTo>
                  <a:pt x="3007111" y="266529"/>
                </a:lnTo>
                <a:lnTo>
                  <a:pt x="2424494" y="266529"/>
                </a:lnTo>
                <a:lnTo>
                  <a:pt x="2751927" y="662123"/>
                </a:lnTo>
                <a:lnTo>
                  <a:pt x="2754699" y="662199"/>
                </a:lnTo>
                <a:lnTo>
                  <a:pt x="2754611" y="665367"/>
                </a:lnTo>
                <a:lnTo>
                  <a:pt x="2755763" y="666757"/>
                </a:lnTo>
                <a:lnTo>
                  <a:pt x="2754545" y="667765"/>
                </a:lnTo>
                <a:lnTo>
                  <a:pt x="2746824" y="948072"/>
                </a:lnTo>
                <a:lnTo>
                  <a:pt x="2228607" y="933798"/>
                </a:lnTo>
                <a:lnTo>
                  <a:pt x="2871273" y="1059272"/>
                </a:lnTo>
                <a:lnTo>
                  <a:pt x="2799028" y="1429303"/>
                </a:lnTo>
                <a:lnTo>
                  <a:pt x="2533898" y="1377539"/>
                </a:lnTo>
                <a:lnTo>
                  <a:pt x="2457414" y="1769287"/>
                </a:lnTo>
                <a:lnTo>
                  <a:pt x="2192284" y="1717523"/>
                </a:lnTo>
                <a:lnTo>
                  <a:pt x="2115800" y="2109271"/>
                </a:lnTo>
                <a:lnTo>
                  <a:pt x="1850670" y="2057507"/>
                </a:lnTo>
                <a:lnTo>
                  <a:pt x="1774186" y="2449255"/>
                </a:lnTo>
                <a:lnTo>
                  <a:pt x="1539551" y="2403444"/>
                </a:lnTo>
                <a:lnTo>
                  <a:pt x="1474126" y="2738541"/>
                </a:lnTo>
                <a:lnTo>
                  <a:pt x="1325757" y="2709573"/>
                </a:lnTo>
                <a:lnTo>
                  <a:pt x="1271542" y="2987254"/>
                </a:lnTo>
                <a:lnTo>
                  <a:pt x="1090506" y="2951909"/>
                </a:lnTo>
                <a:lnTo>
                  <a:pt x="1040028" y="3210454"/>
                </a:lnTo>
                <a:close/>
              </a:path>
            </a:pathLst>
          </a:custGeom>
          <a:solidFill>
            <a:srgbClr val="65C7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1" name="Freeform: Shape 110">
            <a:extLst>
              <a:ext uri="{FF2B5EF4-FFF2-40B4-BE49-F238E27FC236}">
                <a16:creationId xmlns:a16="http://schemas.microsoft.com/office/drawing/2014/main" xmlns="" id="{3579DB3D-8265-4806-8B0F-6D64218EBCEC}"/>
              </a:ext>
            </a:extLst>
          </p:cNvPr>
          <p:cNvSpPr/>
          <p:nvPr/>
        </p:nvSpPr>
        <p:spPr>
          <a:xfrm>
            <a:off x="10421179" y="4679806"/>
            <a:ext cx="1104027" cy="623206"/>
          </a:xfrm>
          <a:custGeom>
            <a:avLst/>
            <a:gdLst>
              <a:gd name="connsiteX0" fmla="*/ 410168 w 1114511"/>
              <a:gd name="connsiteY0" fmla="*/ 0 h 656823"/>
              <a:gd name="connsiteX1" fmla="*/ 706577 w 1114511"/>
              <a:gd name="connsiteY1" fmla="*/ 0 h 656823"/>
              <a:gd name="connsiteX2" fmla="*/ 710924 w 1114511"/>
              <a:gd name="connsiteY2" fmla="*/ 43123 h 656823"/>
              <a:gd name="connsiteX3" fmla="*/ 983535 w 1114511"/>
              <a:gd name="connsiteY3" fmla="*/ 548758 h 656823"/>
              <a:gd name="connsiteX4" fmla="*/ 1114511 w 1114511"/>
              <a:gd name="connsiteY4" fmla="*/ 656823 h 656823"/>
              <a:gd name="connsiteX5" fmla="*/ 0 w 1114511"/>
              <a:gd name="connsiteY5" fmla="*/ 656823 h 656823"/>
              <a:gd name="connsiteX6" fmla="*/ 130976 w 1114511"/>
              <a:gd name="connsiteY6" fmla="*/ 548758 h 656823"/>
              <a:gd name="connsiteX7" fmla="*/ 403586 w 1114511"/>
              <a:gd name="connsiteY7" fmla="*/ 43123 h 65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4511" h="656823">
                <a:moveTo>
                  <a:pt x="410168" y="0"/>
                </a:moveTo>
                <a:lnTo>
                  <a:pt x="706577" y="0"/>
                </a:lnTo>
                <a:lnTo>
                  <a:pt x="710924" y="43123"/>
                </a:lnTo>
                <a:cubicBezTo>
                  <a:pt x="750892" y="238441"/>
                  <a:pt x="847795" y="413018"/>
                  <a:pt x="983535" y="548758"/>
                </a:cubicBezTo>
                <a:lnTo>
                  <a:pt x="1114511" y="656823"/>
                </a:lnTo>
                <a:lnTo>
                  <a:pt x="0" y="656823"/>
                </a:lnTo>
                <a:lnTo>
                  <a:pt x="130976" y="548758"/>
                </a:lnTo>
                <a:cubicBezTo>
                  <a:pt x="266716" y="413018"/>
                  <a:pt x="363619" y="238441"/>
                  <a:pt x="403586" y="43123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xmlns="" id="{143465A6-1ACB-4CC6-9595-C36CA657744A}"/>
              </a:ext>
            </a:extLst>
          </p:cNvPr>
          <p:cNvSpPr/>
          <p:nvPr/>
        </p:nvSpPr>
        <p:spPr>
          <a:xfrm>
            <a:off x="10421192" y="5247875"/>
            <a:ext cx="1103941" cy="271124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xmlns="" id="{CF40DF49-1F58-4541-9FF6-91BCDBF54570}"/>
              </a:ext>
            </a:extLst>
          </p:cNvPr>
          <p:cNvSpPr/>
          <p:nvPr/>
        </p:nvSpPr>
        <p:spPr>
          <a:xfrm>
            <a:off x="10879949" y="4545328"/>
            <a:ext cx="294855" cy="152587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xmlns="" id="{90BF7ED5-5379-4AE2-ACF1-84A557328275}"/>
              </a:ext>
            </a:extLst>
          </p:cNvPr>
          <p:cNvSpPr/>
          <p:nvPr/>
        </p:nvSpPr>
        <p:spPr>
          <a:xfrm>
            <a:off x="10912282" y="4237601"/>
            <a:ext cx="235885" cy="337647"/>
          </a:xfrm>
          <a:custGeom>
            <a:avLst/>
            <a:gdLst>
              <a:gd name="connsiteX0" fmla="*/ 238125 w 238125"/>
              <a:gd name="connsiteY0" fmla="*/ 0 h 355861"/>
              <a:gd name="connsiteX1" fmla="*/ 238125 w 238125"/>
              <a:gd name="connsiteY1" fmla="*/ 355861 h 355861"/>
              <a:gd name="connsiteX2" fmla="*/ 0 w 238125"/>
              <a:gd name="connsiteY2" fmla="*/ 355861 h 355861"/>
              <a:gd name="connsiteX3" fmla="*/ 0 w 238125"/>
              <a:gd name="connsiteY3" fmla="*/ 98707 h 35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125" h="355861">
                <a:moveTo>
                  <a:pt x="238125" y="0"/>
                </a:moveTo>
                <a:lnTo>
                  <a:pt x="238125" y="355861"/>
                </a:lnTo>
                <a:lnTo>
                  <a:pt x="0" y="355861"/>
                </a:lnTo>
                <a:lnTo>
                  <a:pt x="0" y="98707"/>
                </a:lnTo>
                <a:close/>
              </a:path>
            </a:pathLst>
          </a:custGeom>
          <a:solidFill>
            <a:srgbClr val="35A2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xmlns="" id="{D5EED04B-B57A-4A2D-990F-82C7DDEF76B2}"/>
              </a:ext>
            </a:extLst>
          </p:cNvPr>
          <p:cNvSpPr/>
          <p:nvPr/>
        </p:nvSpPr>
        <p:spPr>
          <a:xfrm>
            <a:off x="10421118" y="5487055"/>
            <a:ext cx="1103941" cy="1079152"/>
          </a:xfrm>
          <a:prstGeom prst="rect">
            <a:avLst/>
          </a:prstGeom>
          <a:gradFill flip="none" rotWithShape="1">
            <a:gsLst>
              <a:gs pos="0">
                <a:srgbClr val="35A2AD"/>
              </a:gs>
              <a:gs pos="19000">
                <a:srgbClr val="65C7D0"/>
              </a:gs>
              <a:gs pos="83000">
                <a:srgbClr val="65C7D0"/>
              </a:gs>
              <a:gs pos="100000">
                <a:srgbClr val="35A2AD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xmlns="" id="{2CD37CFF-B73E-4F6A-91E2-AE4D7F74997A}"/>
              </a:ext>
            </a:extLst>
          </p:cNvPr>
          <p:cNvSpPr txBox="1"/>
          <p:nvPr/>
        </p:nvSpPr>
        <p:spPr>
          <a:xfrm>
            <a:off x="9924819" y="1108199"/>
            <a:ext cx="160175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pc="300" dirty="0" smtClean="0">
                <a:latin typeface="Bahnschrift SemiBold SemiConden" panose="020B0502040204020203" pitchFamily="34" charset="0"/>
                <a:ea typeface="Adobe Gothic Std B" panose="020B0800000000000000" pitchFamily="34" charset="-128"/>
              </a:rPr>
              <a:t>9</a:t>
            </a:r>
            <a:endParaRPr lang="en-US" sz="2000" spc="300" dirty="0">
              <a:latin typeface="Bahnschrift SemiBold SemiConden" panose="020B0502040204020203" pitchFamily="34" charset="0"/>
              <a:ea typeface="Adobe Gothic Std B" panose="020B0800000000000000" pitchFamily="34" charset="-128"/>
            </a:endParaRPr>
          </a:p>
          <a:p>
            <a:pPr algn="ctr"/>
            <a:endParaRPr lang="ar-SY" sz="2000" b="1" dirty="0" smtClean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  <a:p>
            <a:pPr algn="ctr"/>
            <a:r>
              <a:rPr lang="ar-SY" sz="2000" b="1" dirty="0">
                <a:latin typeface="Economica" panose="02000506040000020004" pitchFamily="2" charset="0"/>
                <a:ea typeface="Adobe Fan Heiti Std B" panose="020B0700000000000000" pitchFamily="34" charset="-128"/>
              </a:rPr>
              <a:t>النص الشعري</a:t>
            </a:r>
          </a:p>
          <a:p>
            <a:pPr algn="ctr"/>
            <a:endParaRPr lang="ar-SY" sz="2000" b="1" dirty="0" smtClean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  <a:p>
            <a:pPr algn="ctr"/>
            <a:r>
              <a:rPr lang="ar-SY" sz="2000" b="1" dirty="0">
                <a:latin typeface="Economica" panose="02000506040000020004" pitchFamily="2" charset="0"/>
                <a:ea typeface="Adobe Fan Heiti Std B" panose="020B0700000000000000" pitchFamily="34" charset="-128"/>
              </a:rPr>
              <a:t>لِمَ تأتِ الفراشةُ؟</a:t>
            </a:r>
          </a:p>
          <a:p>
            <a:pPr algn="ctr"/>
            <a:endParaRPr lang="ar-SY" sz="2000" b="1" dirty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</p:txBody>
      </p:sp>
      <p:pic>
        <p:nvPicPr>
          <p:cNvPr id="13" name="Picture 107">
            <a:extLst>
              <a:ext uri="{FF2B5EF4-FFF2-40B4-BE49-F238E27FC236}">
                <a16:creationId xmlns:a16="http://schemas.microsoft.com/office/drawing/2014/main" xmlns="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067" y="2496968"/>
            <a:ext cx="2733271" cy="11992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1" name="TextBox 59">
            <a:extLst>
              <a:ext uri="{FF2B5EF4-FFF2-40B4-BE49-F238E27FC236}">
                <a16:creationId xmlns:a16="http://schemas.microsoft.com/office/drawing/2014/main" xmlns="" id="{D641E5B2-6EBA-4B0F-9280-86826A8A15D8}"/>
              </a:ext>
            </a:extLst>
          </p:cNvPr>
          <p:cNvSpPr txBox="1"/>
          <p:nvPr/>
        </p:nvSpPr>
        <p:spPr>
          <a:xfrm>
            <a:off x="7429501" y="4159956"/>
            <a:ext cx="18068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solidFill>
                  <a:srgbClr val="FFFF00"/>
                </a:solidFill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زَهْرةُ </a:t>
            </a:r>
            <a:r>
              <a:rPr lang="ar-SY" sz="2400" b="1" dirty="0" smtClean="0">
                <a:solidFill>
                  <a:srgbClr val="FFFF00"/>
                </a:solidFill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الآس</a:t>
            </a:r>
            <a:endParaRPr lang="en-US" sz="3600" b="1" dirty="0">
              <a:solidFill>
                <a:srgbClr val="FFFF00"/>
              </a:solidFill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sp>
        <p:nvSpPr>
          <p:cNvPr id="17" name="TextBox 59">
            <a:extLst>
              <a:ext uri="{FF2B5EF4-FFF2-40B4-BE49-F238E27FC236}">
                <a16:creationId xmlns:a16="http://schemas.microsoft.com/office/drawing/2014/main" xmlns="" id="{D641E5B2-6EBA-4B0F-9280-86826A8A15D8}"/>
              </a:ext>
            </a:extLst>
          </p:cNvPr>
          <p:cNvSpPr txBox="1"/>
          <p:nvPr/>
        </p:nvSpPr>
        <p:spPr>
          <a:xfrm>
            <a:off x="4591847" y="4175591"/>
            <a:ext cx="18068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solidFill>
                  <a:srgbClr val="FFFF00"/>
                </a:solidFill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زَهْرةُ </a:t>
            </a:r>
            <a:r>
              <a:rPr lang="ar-SY" sz="2400" b="1" dirty="0" smtClean="0">
                <a:solidFill>
                  <a:srgbClr val="FFFF00"/>
                </a:solidFill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القَرَنْفُلِ</a:t>
            </a:r>
            <a:endParaRPr lang="en-US" sz="3600" b="1" dirty="0">
              <a:solidFill>
                <a:srgbClr val="FFFF00"/>
              </a:solidFill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sp>
        <p:nvSpPr>
          <p:cNvPr id="18" name="TextBox 59">
            <a:extLst>
              <a:ext uri="{FF2B5EF4-FFF2-40B4-BE49-F238E27FC236}">
                <a16:creationId xmlns:a16="http://schemas.microsoft.com/office/drawing/2014/main" xmlns="" id="{D641E5B2-6EBA-4B0F-9280-86826A8A15D8}"/>
              </a:ext>
            </a:extLst>
          </p:cNvPr>
          <p:cNvSpPr txBox="1"/>
          <p:nvPr/>
        </p:nvSpPr>
        <p:spPr>
          <a:xfrm>
            <a:off x="1959775" y="4159955"/>
            <a:ext cx="18068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solidFill>
                  <a:srgbClr val="FFFF00"/>
                </a:solidFill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نَبَاتُ الحَنْظَلِ</a:t>
            </a:r>
            <a:endParaRPr lang="en-US" sz="3600" b="1" dirty="0">
              <a:solidFill>
                <a:srgbClr val="FFFF00"/>
              </a:solidFill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pic>
        <p:nvPicPr>
          <p:cNvPr id="21" name="Picture 107">
            <a:extLst>
              <a:ext uri="{FF2B5EF4-FFF2-40B4-BE49-F238E27FC236}">
                <a16:creationId xmlns:a16="http://schemas.microsoft.com/office/drawing/2014/main" xmlns="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3703" y="2531743"/>
            <a:ext cx="2263179" cy="12311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" name="Picture 107">
            <a:extLst>
              <a:ext uri="{FF2B5EF4-FFF2-40B4-BE49-F238E27FC236}">
                <a16:creationId xmlns:a16="http://schemas.microsoft.com/office/drawing/2014/main" xmlns="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58" y="2531744"/>
            <a:ext cx="2690125" cy="11645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19" name="Group 85">
            <a:extLst>
              <a:ext uri="{FF2B5EF4-FFF2-40B4-BE49-F238E27FC236}">
                <a16:creationId xmlns="" xmlns:a16="http://schemas.microsoft.com/office/drawing/2014/main" id="{B1FB5BF1-24E5-4339-9152-844FA5BECE25}"/>
              </a:ext>
            </a:extLst>
          </p:cNvPr>
          <p:cNvGrpSpPr/>
          <p:nvPr/>
        </p:nvGrpSpPr>
        <p:grpSpPr>
          <a:xfrm>
            <a:off x="3694386" y="805928"/>
            <a:ext cx="5757963" cy="693204"/>
            <a:chOff x="676027" y="3890007"/>
            <a:chExt cx="5757963" cy="693204"/>
          </a:xfrm>
        </p:grpSpPr>
        <p:sp>
          <p:nvSpPr>
            <p:cNvPr id="20" name="Rectangle 40">
              <a:extLst>
                <a:ext uri="{FF2B5EF4-FFF2-40B4-BE49-F238E27FC236}">
                  <a16:creationId xmlns="" xmlns:a16="http://schemas.microsoft.com/office/drawing/2014/main" id="{FBC1A429-7844-4121-AAC3-9BB8D4BFA20C}"/>
                </a:ext>
              </a:extLst>
            </p:cNvPr>
            <p:cNvSpPr/>
            <p:nvPr/>
          </p:nvSpPr>
          <p:spPr>
            <a:xfrm flipH="1">
              <a:off x="951705" y="3907571"/>
              <a:ext cx="5375959" cy="67564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3" name="Group 54">
              <a:extLst>
                <a:ext uri="{FF2B5EF4-FFF2-40B4-BE49-F238E27FC236}">
                  <a16:creationId xmlns="" xmlns:a16="http://schemas.microsoft.com/office/drawing/2014/main" id="{B3B5D88D-AB1F-4A72-A1DB-AC948698DBA5}"/>
                </a:ext>
              </a:extLst>
            </p:cNvPr>
            <p:cNvGrpSpPr/>
            <p:nvPr/>
          </p:nvGrpSpPr>
          <p:grpSpPr>
            <a:xfrm>
              <a:off x="676027" y="3890007"/>
              <a:ext cx="537103" cy="534197"/>
              <a:chOff x="11049987" y="1270856"/>
              <a:chExt cx="537103" cy="534197"/>
            </a:xfrm>
          </p:grpSpPr>
          <p:sp>
            <p:nvSpPr>
              <p:cNvPr id="25" name="Teardrop 55">
                <a:extLst>
                  <a:ext uri="{FF2B5EF4-FFF2-40B4-BE49-F238E27FC236}">
                    <a16:creationId xmlns="" xmlns:a16="http://schemas.microsoft.com/office/drawing/2014/main" id="{707C3E0D-9741-4146-B8A7-5F2364A27CC4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66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56">
                <a:extLst>
                  <a:ext uri="{FF2B5EF4-FFF2-40B4-BE49-F238E27FC236}">
                    <a16:creationId xmlns="" xmlns:a16="http://schemas.microsoft.com/office/drawing/2014/main" id="{B5B5AB39-D481-4AF7-A28E-DAEF9CD8BA04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4" name="TextBox 76">
              <a:extLst>
                <a:ext uri="{FF2B5EF4-FFF2-40B4-BE49-F238E27FC236}">
                  <a16:creationId xmlns="" xmlns:a16="http://schemas.microsoft.com/office/drawing/2014/main" id="{506BF21A-E698-409F-A354-C3FE858D1177}"/>
                </a:ext>
              </a:extLst>
            </p:cNvPr>
            <p:cNvSpPr txBox="1"/>
            <p:nvPr/>
          </p:nvSpPr>
          <p:spPr>
            <a:xfrm>
              <a:off x="1107981" y="4045336"/>
              <a:ext cx="53260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أَرْبِطُ بَينَ الصورةِ والاسمِ الدَّالِّ عَليهَا فِيما يأتِي 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68885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17" grpId="0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8057</TotalTime>
  <Words>415</Words>
  <Application>Microsoft Office PowerPoint</Application>
  <PresentationFormat>مخصص</PresentationFormat>
  <Paragraphs>143</Paragraphs>
  <Slides>15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6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Win7</cp:lastModifiedBy>
  <cp:revision>5774</cp:revision>
  <dcterms:created xsi:type="dcterms:W3CDTF">2020-10-10T04:32:51Z</dcterms:created>
  <dcterms:modified xsi:type="dcterms:W3CDTF">2021-05-26T14:51:04Z</dcterms:modified>
</cp:coreProperties>
</file>