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5" r:id="rId4"/>
    <p:sldId id="415" r:id="rId5"/>
    <p:sldId id="426" r:id="rId6"/>
    <p:sldId id="428" r:id="rId7"/>
    <p:sldId id="427" r:id="rId8"/>
    <p:sldId id="429" r:id="rId9"/>
    <p:sldId id="422" r:id="rId10"/>
    <p:sldId id="423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48"/>
      </p:cViewPr>
      <p:guideLst>
        <p:guide orient="horz" pos="2168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8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6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4.jpe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22268"/>
            <a:chOff x="3445896" y="1933130"/>
            <a:chExt cx="5355771" cy="33222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45896" y="2454141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الدولة الأموية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63682"/>
            <a:chOff x="3445896" y="1933130"/>
            <a:chExt cx="5355771" cy="336368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45896" y="2495555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الدولة الأموية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AFF4BE-CB05-4BE0-B664-BCA460A7A64D}"/>
              </a:ext>
            </a:extLst>
          </p:cNvPr>
          <p:cNvSpPr/>
          <p:nvPr/>
        </p:nvSpPr>
        <p:spPr>
          <a:xfrm rot="173929">
            <a:off x="8910815" y="4915267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688754" y="2848138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C05FD9CD-9484-40D3-B15B-F877523C7C9A}"/>
              </a:ext>
            </a:extLst>
          </p:cNvPr>
          <p:cNvSpPr/>
          <p:nvPr/>
        </p:nvSpPr>
        <p:spPr>
          <a:xfrm rot="21269386">
            <a:off x="4020912" y="555475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949797" y="3273394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923161" y="1951528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48">
            <a:extLst>
              <a:ext uri="{FF2B5EF4-FFF2-40B4-BE49-F238E27FC236}">
                <a16:creationId xmlns:a16="http://schemas.microsoft.com/office/drawing/2014/main" xmlns="" id="{075B4A5E-BB49-4A27-85F9-92BA66F9140E}"/>
              </a:ext>
            </a:extLst>
          </p:cNvPr>
          <p:cNvSpPr/>
          <p:nvPr/>
        </p:nvSpPr>
        <p:spPr>
          <a:xfrm>
            <a:off x="3966704" y="4205016"/>
            <a:ext cx="7673658" cy="1888599"/>
          </a:xfrm>
          <a:custGeom>
            <a:avLst/>
            <a:gdLst>
              <a:gd name="connsiteX0" fmla="*/ 231957 w 7673658"/>
              <a:gd name="connsiteY0" fmla="*/ 767536 h 1888599"/>
              <a:gd name="connsiteX1" fmla="*/ 163377 w 7673658"/>
              <a:gd name="connsiteY1" fmla="*/ 836116 h 1888599"/>
              <a:gd name="connsiteX2" fmla="*/ 231957 w 7673658"/>
              <a:gd name="connsiteY2" fmla="*/ 904696 h 1888599"/>
              <a:gd name="connsiteX3" fmla="*/ 300537 w 7673658"/>
              <a:gd name="connsiteY3" fmla="*/ 836116 h 1888599"/>
              <a:gd name="connsiteX4" fmla="*/ 231957 w 7673658"/>
              <a:gd name="connsiteY4" fmla="*/ 767536 h 1888599"/>
              <a:gd name="connsiteX5" fmla="*/ 231958 w 7673658"/>
              <a:gd name="connsiteY5" fmla="*/ 575652 h 1888599"/>
              <a:gd name="connsiteX6" fmla="*/ 163378 w 7673658"/>
              <a:gd name="connsiteY6" fmla="*/ 644232 h 1888599"/>
              <a:gd name="connsiteX7" fmla="*/ 231958 w 7673658"/>
              <a:gd name="connsiteY7" fmla="*/ 712812 h 1888599"/>
              <a:gd name="connsiteX8" fmla="*/ 300538 w 7673658"/>
              <a:gd name="connsiteY8" fmla="*/ 644232 h 1888599"/>
              <a:gd name="connsiteX9" fmla="*/ 231958 w 7673658"/>
              <a:gd name="connsiteY9" fmla="*/ 575652 h 1888599"/>
              <a:gd name="connsiteX10" fmla="*/ 231959 w 7673658"/>
              <a:gd name="connsiteY10" fmla="*/ 383768 h 1888599"/>
              <a:gd name="connsiteX11" fmla="*/ 163380 w 7673658"/>
              <a:gd name="connsiteY11" fmla="*/ 452348 h 1888599"/>
              <a:gd name="connsiteX12" fmla="*/ 231959 w 7673658"/>
              <a:gd name="connsiteY12" fmla="*/ 520928 h 1888599"/>
              <a:gd name="connsiteX13" fmla="*/ 300540 w 7673658"/>
              <a:gd name="connsiteY13" fmla="*/ 452348 h 1888599"/>
              <a:gd name="connsiteX14" fmla="*/ 231959 w 7673658"/>
              <a:gd name="connsiteY14" fmla="*/ 383768 h 1888599"/>
              <a:gd name="connsiteX15" fmla="*/ 7568428 w 7673658"/>
              <a:gd name="connsiteY15" fmla="*/ 247583 h 1888599"/>
              <a:gd name="connsiteX16" fmla="*/ 7570660 w 7673658"/>
              <a:gd name="connsiteY16" fmla="*/ 256855 h 1888599"/>
              <a:gd name="connsiteX17" fmla="*/ 7570760 w 7673658"/>
              <a:gd name="connsiteY17" fmla="*/ 257310 h 1888599"/>
              <a:gd name="connsiteX18" fmla="*/ 7568751 w 7673658"/>
              <a:gd name="connsiteY18" fmla="*/ 249110 h 1888599"/>
              <a:gd name="connsiteX19" fmla="*/ 7568428 w 7673658"/>
              <a:gd name="connsiteY19" fmla="*/ 247583 h 1888599"/>
              <a:gd name="connsiteX20" fmla="*/ 231960 w 7673658"/>
              <a:gd name="connsiteY20" fmla="*/ 191884 h 1888599"/>
              <a:gd name="connsiteX21" fmla="*/ 163381 w 7673658"/>
              <a:gd name="connsiteY21" fmla="*/ 260464 h 1888599"/>
              <a:gd name="connsiteX22" fmla="*/ 231960 w 7673658"/>
              <a:gd name="connsiteY22" fmla="*/ 329044 h 1888599"/>
              <a:gd name="connsiteX23" fmla="*/ 300541 w 7673658"/>
              <a:gd name="connsiteY23" fmla="*/ 260464 h 1888599"/>
              <a:gd name="connsiteX24" fmla="*/ 231960 w 7673658"/>
              <a:gd name="connsiteY24" fmla="*/ 191884 h 1888599"/>
              <a:gd name="connsiteX25" fmla="*/ 7222851 w 7673658"/>
              <a:gd name="connsiteY25" fmla="*/ 72 h 1888599"/>
              <a:gd name="connsiteX26" fmla="*/ 7484972 w 7673658"/>
              <a:gd name="connsiteY26" fmla="*/ 1742 h 1888599"/>
              <a:gd name="connsiteX27" fmla="*/ 7528515 w 7673658"/>
              <a:gd name="connsiteY27" fmla="*/ 117856 h 1888599"/>
              <a:gd name="connsiteX28" fmla="*/ 7557544 w 7673658"/>
              <a:gd name="connsiteY28" fmla="*/ 219456 h 1888599"/>
              <a:gd name="connsiteX29" fmla="*/ 7573066 w 7673658"/>
              <a:gd name="connsiteY29" fmla="*/ 267801 h 1888599"/>
              <a:gd name="connsiteX30" fmla="*/ 7570760 w 7673658"/>
              <a:gd name="connsiteY30" fmla="*/ 257310 h 1888599"/>
              <a:gd name="connsiteX31" fmla="*/ 7574006 w 7673658"/>
              <a:gd name="connsiteY31" fmla="*/ 270560 h 1888599"/>
              <a:gd name="connsiteX32" fmla="*/ 7586572 w 7673658"/>
              <a:gd name="connsiteY32" fmla="*/ 321056 h 1888599"/>
              <a:gd name="connsiteX33" fmla="*/ 7615601 w 7673658"/>
              <a:gd name="connsiteY33" fmla="*/ 408142 h 1888599"/>
              <a:gd name="connsiteX34" fmla="*/ 7615601 w 7673658"/>
              <a:gd name="connsiteY34" fmla="*/ 654885 h 1888599"/>
              <a:gd name="connsiteX35" fmla="*/ 7586572 w 7673658"/>
              <a:gd name="connsiteY35" fmla="*/ 698427 h 1888599"/>
              <a:gd name="connsiteX36" fmla="*/ 7572058 w 7673658"/>
              <a:gd name="connsiteY36" fmla="*/ 756485 h 1888599"/>
              <a:gd name="connsiteX37" fmla="*/ 7572058 w 7673658"/>
              <a:gd name="connsiteY37" fmla="*/ 1133856 h 1888599"/>
              <a:gd name="connsiteX38" fmla="*/ 7601087 w 7673658"/>
              <a:gd name="connsiteY38" fmla="*/ 1177399 h 1888599"/>
              <a:gd name="connsiteX39" fmla="*/ 7644630 w 7673658"/>
              <a:gd name="connsiteY39" fmla="*/ 1322542 h 1888599"/>
              <a:gd name="connsiteX40" fmla="*/ 7673658 w 7673658"/>
              <a:gd name="connsiteY40" fmla="*/ 1525742 h 1888599"/>
              <a:gd name="connsiteX41" fmla="*/ 7659144 w 7673658"/>
              <a:gd name="connsiteY41" fmla="*/ 1569285 h 1888599"/>
              <a:gd name="connsiteX42" fmla="*/ 7601087 w 7673658"/>
              <a:gd name="connsiteY42" fmla="*/ 1699913 h 1888599"/>
              <a:gd name="connsiteX43" fmla="*/ 7586572 w 7673658"/>
              <a:gd name="connsiteY43" fmla="*/ 1816027 h 1888599"/>
              <a:gd name="connsiteX44" fmla="*/ 7514001 w 7673658"/>
              <a:gd name="connsiteY44" fmla="*/ 1830542 h 1888599"/>
              <a:gd name="connsiteX45" fmla="*/ 7238230 w 7673658"/>
              <a:gd name="connsiteY45" fmla="*/ 1845056 h 1888599"/>
              <a:gd name="connsiteX46" fmla="*/ 6991487 w 7673658"/>
              <a:gd name="connsiteY46" fmla="*/ 1830542 h 1888599"/>
              <a:gd name="connsiteX47" fmla="*/ 6802801 w 7673658"/>
              <a:gd name="connsiteY47" fmla="*/ 1801513 h 1888599"/>
              <a:gd name="connsiteX48" fmla="*/ 6788287 w 7673658"/>
              <a:gd name="connsiteY48" fmla="*/ 1845056 h 1888599"/>
              <a:gd name="connsiteX49" fmla="*/ 5641658 w 7673658"/>
              <a:gd name="connsiteY49" fmla="*/ 1859570 h 1888599"/>
              <a:gd name="connsiteX50" fmla="*/ 5583601 w 7673658"/>
              <a:gd name="connsiteY50" fmla="*/ 1845056 h 1888599"/>
              <a:gd name="connsiteX51" fmla="*/ 5438458 w 7673658"/>
              <a:gd name="connsiteY51" fmla="*/ 1830542 h 1888599"/>
              <a:gd name="connsiteX52" fmla="*/ 5351372 w 7673658"/>
              <a:gd name="connsiteY52" fmla="*/ 1859570 h 1888599"/>
              <a:gd name="connsiteX53" fmla="*/ 5249772 w 7673658"/>
              <a:gd name="connsiteY53" fmla="*/ 1874085 h 1888599"/>
              <a:gd name="connsiteX54" fmla="*/ 4988515 w 7673658"/>
              <a:gd name="connsiteY54" fmla="*/ 1859570 h 1888599"/>
              <a:gd name="connsiteX55" fmla="*/ 4843372 w 7673658"/>
              <a:gd name="connsiteY55" fmla="*/ 1888599 h 1888599"/>
              <a:gd name="connsiteX56" fmla="*/ 4698230 w 7673658"/>
              <a:gd name="connsiteY56" fmla="*/ 1874085 h 1888599"/>
              <a:gd name="connsiteX57" fmla="*/ 3740287 w 7673658"/>
              <a:gd name="connsiteY57" fmla="*/ 1859570 h 1888599"/>
              <a:gd name="connsiteX58" fmla="*/ 3682230 w 7673658"/>
              <a:gd name="connsiteY58" fmla="*/ 1845056 h 1888599"/>
              <a:gd name="connsiteX59" fmla="*/ 3058115 w 7673658"/>
              <a:gd name="connsiteY59" fmla="*/ 1830542 h 1888599"/>
              <a:gd name="connsiteX60" fmla="*/ 3000058 w 7673658"/>
              <a:gd name="connsiteY60" fmla="*/ 1845056 h 1888599"/>
              <a:gd name="connsiteX61" fmla="*/ 2956515 w 7673658"/>
              <a:gd name="connsiteY61" fmla="*/ 1859570 h 1888599"/>
              <a:gd name="connsiteX62" fmla="*/ 2651715 w 7673658"/>
              <a:gd name="connsiteY62" fmla="*/ 1859570 h 1888599"/>
              <a:gd name="connsiteX63" fmla="*/ 2390458 w 7673658"/>
              <a:gd name="connsiteY63" fmla="*/ 1845056 h 1888599"/>
              <a:gd name="connsiteX64" fmla="*/ 2274344 w 7673658"/>
              <a:gd name="connsiteY64" fmla="*/ 1816027 h 1888599"/>
              <a:gd name="connsiteX65" fmla="*/ 2201772 w 7673658"/>
              <a:gd name="connsiteY65" fmla="*/ 1801513 h 1888599"/>
              <a:gd name="connsiteX66" fmla="*/ 1824402 w 7673658"/>
              <a:gd name="connsiteY66" fmla="*/ 1830542 h 1888599"/>
              <a:gd name="connsiteX67" fmla="*/ 1258345 w 7673658"/>
              <a:gd name="connsiteY67" fmla="*/ 1845056 h 1888599"/>
              <a:gd name="connsiteX68" fmla="*/ 1200288 w 7673658"/>
              <a:gd name="connsiteY68" fmla="*/ 1859570 h 1888599"/>
              <a:gd name="connsiteX69" fmla="*/ 1127716 w 7673658"/>
              <a:gd name="connsiteY69" fmla="*/ 1874085 h 1888599"/>
              <a:gd name="connsiteX70" fmla="*/ 1084173 w 7673658"/>
              <a:gd name="connsiteY70" fmla="*/ 1859570 h 1888599"/>
              <a:gd name="connsiteX71" fmla="*/ 1040630 w 7673658"/>
              <a:gd name="connsiteY71" fmla="*/ 1845056 h 1888599"/>
              <a:gd name="connsiteX72" fmla="*/ 953544 w 7673658"/>
              <a:gd name="connsiteY72" fmla="*/ 1816027 h 1888599"/>
              <a:gd name="connsiteX73" fmla="*/ 910001 w 7673658"/>
              <a:gd name="connsiteY73" fmla="*/ 1786999 h 1888599"/>
              <a:gd name="connsiteX74" fmla="*/ 866458 w 7673658"/>
              <a:gd name="connsiteY74" fmla="*/ 1772485 h 1888599"/>
              <a:gd name="connsiteX75" fmla="*/ 837430 w 7673658"/>
              <a:gd name="connsiteY75" fmla="*/ 1816027 h 1888599"/>
              <a:gd name="connsiteX76" fmla="*/ 605201 w 7673658"/>
              <a:gd name="connsiteY76" fmla="*/ 1874085 h 1888599"/>
              <a:gd name="connsiteX77" fmla="*/ 518115 w 7673658"/>
              <a:gd name="connsiteY77" fmla="*/ 1845056 h 1888599"/>
              <a:gd name="connsiteX78" fmla="*/ 431031 w 7673658"/>
              <a:gd name="connsiteY78" fmla="*/ 1830542 h 1888599"/>
              <a:gd name="connsiteX79" fmla="*/ 184288 w 7673658"/>
              <a:gd name="connsiteY79" fmla="*/ 1845056 h 1888599"/>
              <a:gd name="connsiteX80" fmla="*/ 68173 w 7673658"/>
              <a:gd name="connsiteY80" fmla="*/ 1874085 h 1888599"/>
              <a:gd name="connsiteX81" fmla="*/ 53659 w 7673658"/>
              <a:gd name="connsiteY81" fmla="*/ 1670885 h 1888599"/>
              <a:gd name="connsiteX82" fmla="*/ 82688 w 7673658"/>
              <a:gd name="connsiteY82" fmla="*/ 1148370 h 1888599"/>
              <a:gd name="connsiteX83" fmla="*/ 97202 w 7673658"/>
              <a:gd name="connsiteY83" fmla="*/ 843570 h 1888599"/>
              <a:gd name="connsiteX84" fmla="*/ 68173 w 7673658"/>
              <a:gd name="connsiteY84" fmla="*/ 756485 h 1888599"/>
              <a:gd name="connsiteX85" fmla="*/ 53659 w 7673658"/>
              <a:gd name="connsiteY85" fmla="*/ 611342 h 1888599"/>
              <a:gd name="connsiteX86" fmla="*/ 24631 w 7673658"/>
              <a:gd name="connsiteY86" fmla="*/ 524256 h 1888599"/>
              <a:gd name="connsiteX87" fmla="*/ 10116 w 7673658"/>
              <a:gd name="connsiteY87" fmla="*/ 379113 h 1888599"/>
              <a:gd name="connsiteX88" fmla="*/ 39145 w 7673658"/>
              <a:gd name="connsiteY88" fmla="*/ 175913 h 1888599"/>
              <a:gd name="connsiteX89" fmla="*/ 24631 w 7673658"/>
              <a:gd name="connsiteY89" fmla="*/ 88827 h 1888599"/>
              <a:gd name="connsiteX90" fmla="*/ 416515 w 7673658"/>
              <a:gd name="connsiteY90" fmla="*/ 117856 h 1888599"/>
              <a:gd name="connsiteX91" fmla="*/ 750344 w 7673658"/>
              <a:gd name="connsiteY91" fmla="*/ 132370 h 1888599"/>
              <a:gd name="connsiteX92" fmla="*/ 793887 w 7673658"/>
              <a:gd name="connsiteY92" fmla="*/ 161399 h 1888599"/>
              <a:gd name="connsiteX93" fmla="*/ 939030 w 7673658"/>
              <a:gd name="connsiteY93" fmla="*/ 161399 h 1888599"/>
              <a:gd name="connsiteX94" fmla="*/ 1142230 w 7673658"/>
              <a:gd name="connsiteY94" fmla="*/ 146885 h 1888599"/>
              <a:gd name="connsiteX95" fmla="*/ 1229316 w 7673658"/>
              <a:gd name="connsiteY95" fmla="*/ 161399 h 1888599"/>
              <a:gd name="connsiteX96" fmla="*/ 1664744 w 7673658"/>
              <a:gd name="connsiteY96" fmla="*/ 175913 h 1888599"/>
              <a:gd name="connsiteX97" fmla="*/ 1737316 w 7673658"/>
              <a:gd name="connsiteY97" fmla="*/ 161399 h 1888599"/>
              <a:gd name="connsiteX98" fmla="*/ 1795372 w 7673658"/>
              <a:gd name="connsiteY98" fmla="*/ 146885 h 1888599"/>
              <a:gd name="connsiteX99" fmla="*/ 1896972 w 7673658"/>
              <a:gd name="connsiteY99" fmla="*/ 132370 h 1888599"/>
              <a:gd name="connsiteX100" fmla="*/ 2027601 w 7673658"/>
              <a:gd name="connsiteY100" fmla="*/ 117856 h 1888599"/>
              <a:gd name="connsiteX101" fmla="*/ 3014572 w 7673658"/>
              <a:gd name="connsiteY101" fmla="*/ 103342 h 1888599"/>
              <a:gd name="connsiteX102" fmla="*/ 3101658 w 7673658"/>
              <a:gd name="connsiteY102" fmla="*/ 132370 h 1888599"/>
              <a:gd name="connsiteX103" fmla="*/ 3130687 w 7673658"/>
              <a:gd name="connsiteY103" fmla="*/ 219456 h 1888599"/>
              <a:gd name="connsiteX104" fmla="*/ 3159715 w 7673658"/>
              <a:gd name="connsiteY104" fmla="*/ 262999 h 1888599"/>
              <a:gd name="connsiteX105" fmla="*/ 3696744 w 7673658"/>
              <a:gd name="connsiteY105" fmla="*/ 233970 h 1888599"/>
              <a:gd name="connsiteX106" fmla="*/ 4030572 w 7673658"/>
              <a:gd name="connsiteY106" fmla="*/ 204942 h 1888599"/>
              <a:gd name="connsiteX107" fmla="*/ 4074115 w 7673658"/>
              <a:gd name="connsiteY107" fmla="*/ 190427 h 1888599"/>
              <a:gd name="connsiteX108" fmla="*/ 4117658 w 7673658"/>
              <a:gd name="connsiteY108" fmla="*/ 146885 h 1888599"/>
              <a:gd name="connsiteX109" fmla="*/ 4248287 w 7673658"/>
              <a:gd name="connsiteY109" fmla="*/ 132370 h 1888599"/>
              <a:gd name="connsiteX110" fmla="*/ 4291830 w 7673658"/>
              <a:gd name="connsiteY110" fmla="*/ 103342 h 1888599"/>
              <a:gd name="connsiteX111" fmla="*/ 4785315 w 7673658"/>
              <a:gd name="connsiteY111" fmla="*/ 74313 h 1888599"/>
              <a:gd name="connsiteX112" fmla="*/ 4944972 w 7673658"/>
              <a:gd name="connsiteY112" fmla="*/ 117856 h 1888599"/>
              <a:gd name="connsiteX113" fmla="*/ 5249772 w 7673658"/>
              <a:gd name="connsiteY113" fmla="*/ 146885 h 1888599"/>
              <a:gd name="connsiteX114" fmla="*/ 5467487 w 7673658"/>
              <a:gd name="connsiteY114" fmla="*/ 161399 h 1888599"/>
              <a:gd name="connsiteX115" fmla="*/ 5511030 w 7673658"/>
              <a:gd name="connsiteY115" fmla="*/ 175913 h 1888599"/>
              <a:gd name="connsiteX116" fmla="*/ 5569087 w 7673658"/>
              <a:gd name="connsiteY116" fmla="*/ 190427 h 1888599"/>
              <a:gd name="connsiteX117" fmla="*/ 5641658 w 7673658"/>
              <a:gd name="connsiteY117" fmla="*/ 204942 h 1888599"/>
              <a:gd name="connsiteX118" fmla="*/ 5743258 w 7673658"/>
              <a:gd name="connsiteY118" fmla="*/ 248485 h 1888599"/>
              <a:gd name="connsiteX119" fmla="*/ 5786801 w 7673658"/>
              <a:gd name="connsiteY119" fmla="*/ 233970 h 1888599"/>
              <a:gd name="connsiteX120" fmla="*/ 5873887 w 7673658"/>
              <a:gd name="connsiteY120" fmla="*/ 190427 h 1888599"/>
              <a:gd name="connsiteX121" fmla="*/ 6280287 w 7673658"/>
              <a:gd name="connsiteY121" fmla="*/ 146885 h 1888599"/>
              <a:gd name="connsiteX122" fmla="*/ 6643144 w 7673658"/>
              <a:gd name="connsiteY122" fmla="*/ 175913 h 1888599"/>
              <a:gd name="connsiteX123" fmla="*/ 6744744 w 7673658"/>
              <a:gd name="connsiteY123" fmla="*/ 146885 h 1888599"/>
              <a:gd name="connsiteX124" fmla="*/ 6962458 w 7673658"/>
              <a:gd name="connsiteY124" fmla="*/ 16256 h 1888599"/>
              <a:gd name="connsiteX125" fmla="*/ 7222851 w 7673658"/>
              <a:gd name="connsiteY125" fmla="*/ 72 h 18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673658" h="1888599">
                <a:moveTo>
                  <a:pt x="231957" y="767536"/>
                </a:moveTo>
                <a:cubicBezTo>
                  <a:pt x="194081" y="767536"/>
                  <a:pt x="163377" y="798240"/>
                  <a:pt x="163377" y="836116"/>
                </a:cubicBezTo>
                <a:cubicBezTo>
                  <a:pt x="163377" y="873992"/>
                  <a:pt x="194081" y="904696"/>
                  <a:pt x="231957" y="904696"/>
                </a:cubicBezTo>
                <a:cubicBezTo>
                  <a:pt x="269833" y="904696"/>
                  <a:pt x="300537" y="873992"/>
                  <a:pt x="300537" y="836116"/>
                </a:cubicBezTo>
                <a:cubicBezTo>
                  <a:pt x="300537" y="798240"/>
                  <a:pt x="269833" y="767536"/>
                  <a:pt x="231957" y="767536"/>
                </a:cubicBezTo>
                <a:close/>
                <a:moveTo>
                  <a:pt x="231958" y="575652"/>
                </a:moveTo>
                <a:cubicBezTo>
                  <a:pt x="194082" y="575652"/>
                  <a:pt x="163378" y="606356"/>
                  <a:pt x="163378" y="644232"/>
                </a:cubicBezTo>
                <a:cubicBezTo>
                  <a:pt x="163378" y="682108"/>
                  <a:pt x="194082" y="712812"/>
                  <a:pt x="231958" y="712812"/>
                </a:cubicBezTo>
                <a:cubicBezTo>
                  <a:pt x="269834" y="712812"/>
                  <a:pt x="300538" y="682108"/>
                  <a:pt x="300538" y="644232"/>
                </a:cubicBezTo>
                <a:cubicBezTo>
                  <a:pt x="300538" y="606356"/>
                  <a:pt x="269834" y="575652"/>
                  <a:pt x="231958" y="575652"/>
                </a:cubicBezTo>
                <a:close/>
                <a:moveTo>
                  <a:pt x="231959" y="383768"/>
                </a:moveTo>
                <a:cubicBezTo>
                  <a:pt x="194083" y="383768"/>
                  <a:pt x="163380" y="414472"/>
                  <a:pt x="163380" y="452348"/>
                </a:cubicBezTo>
                <a:cubicBezTo>
                  <a:pt x="163380" y="490224"/>
                  <a:pt x="194083" y="520928"/>
                  <a:pt x="231959" y="520928"/>
                </a:cubicBezTo>
                <a:cubicBezTo>
                  <a:pt x="269835" y="520928"/>
                  <a:pt x="300540" y="490224"/>
                  <a:pt x="300540" y="452348"/>
                </a:cubicBezTo>
                <a:cubicBezTo>
                  <a:pt x="300540" y="414472"/>
                  <a:pt x="269835" y="383768"/>
                  <a:pt x="231959" y="383768"/>
                </a:cubicBezTo>
                <a:close/>
                <a:moveTo>
                  <a:pt x="7568428" y="247583"/>
                </a:moveTo>
                <a:cubicBezTo>
                  <a:pt x="7568879" y="249380"/>
                  <a:pt x="7569755" y="252978"/>
                  <a:pt x="7570660" y="256855"/>
                </a:cubicBezTo>
                <a:lnTo>
                  <a:pt x="7570760" y="257310"/>
                </a:lnTo>
                <a:lnTo>
                  <a:pt x="7568751" y="249110"/>
                </a:lnTo>
                <a:cubicBezTo>
                  <a:pt x="7567953" y="245787"/>
                  <a:pt x="7567978" y="245785"/>
                  <a:pt x="7568428" y="247583"/>
                </a:cubicBezTo>
                <a:close/>
                <a:moveTo>
                  <a:pt x="231960" y="191884"/>
                </a:moveTo>
                <a:cubicBezTo>
                  <a:pt x="194084" y="191884"/>
                  <a:pt x="163381" y="222588"/>
                  <a:pt x="163381" y="260464"/>
                </a:cubicBezTo>
                <a:cubicBezTo>
                  <a:pt x="163381" y="298340"/>
                  <a:pt x="194084" y="329044"/>
                  <a:pt x="231960" y="329044"/>
                </a:cubicBezTo>
                <a:cubicBezTo>
                  <a:pt x="269836" y="329044"/>
                  <a:pt x="300541" y="298340"/>
                  <a:pt x="300541" y="260464"/>
                </a:cubicBezTo>
                <a:cubicBezTo>
                  <a:pt x="300541" y="222588"/>
                  <a:pt x="269836" y="191884"/>
                  <a:pt x="231960" y="191884"/>
                </a:cubicBezTo>
                <a:close/>
                <a:moveTo>
                  <a:pt x="7222851" y="72"/>
                </a:moveTo>
                <a:cubicBezTo>
                  <a:pt x="7310225" y="629"/>
                  <a:pt x="7397887" y="4161"/>
                  <a:pt x="7484972" y="1742"/>
                </a:cubicBezTo>
                <a:cubicBezTo>
                  <a:pt x="7511732" y="108778"/>
                  <a:pt x="7482976" y="11600"/>
                  <a:pt x="7528515" y="117856"/>
                </a:cubicBezTo>
                <a:cubicBezTo>
                  <a:pt x="7543432" y="152663"/>
                  <a:pt x="7547020" y="182620"/>
                  <a:pt x="7557544" y="219456"/>
                </a:cubicBezTo>
                <a:cubicBezTo>
                  <a:pt x="7573160" y="274115"/>
                  <a:pt x="7574766" y="276545"/>
                  <a:pt x="7573066" y="267801"/>
                </a:cubicBezTo>
                <a:lnTo>
                  <a:pt x="7570760" y="257310"/>
                </a:lnTo>
                <a:lnTo>
                  <a:pt x="7574006" y="270560"/>
                </a:lnTo>
                <a:cubicBezTo>
                  <a:pt x="7576844" y="282044"/>
                  <a:pt x="7580900" y="298369"/>
                  <a:pt x="7586572" y="321056"/>
                </a:cubicBezTo>
                <a:cubicBezTo>
                  <a:pt x="7593993" y="350741"/>
                  <a:pt x="7611062" y="377882"/>
                  <a:pt x="7615601" y="408142"/>
                </a:cubicBezTo>
                <a:cubicBezTo>
                  <a:pt x="7643043" y="591088"/>
                  <a:pt x="7648921" y="554922"/>
                  <a:pt x="7615601" y="654885"/>
                </a:cubicBezTo>
                <a:cubicBezTo>
                  <a:pt x="7605925" y="669399"/>
                  <a:pt x="7593443" y="682394"/>
                  <a:pt x="7586572" y="698427"/>
                </a:cubicBezTo>
                <a:cubicBezTo>
                  <a:pt x="7578714" y="716762"/>
                  <a:pt x="7575091" y="736769"/>
                  <a:pt x="7572058" y="756485"/>
                </a:cubicBezTo>
                <a:cubicBezTo>
                  <a:pt x="7545934" y="926296"/>
                  <a:pt x="7559695" y="923685"/>
                  <a:pt x="7572058" y="1133856"/>
                </a:cubicBezTo>
                <a:lnTo>
                  <a:pt x="7601087" y="1177399"/>
                </a:lnTo>
                <a:cubicBezTo>
                  <a:pt x="7618329" y="1203262"/>
                  <a:pt x="7634489" y="1287050"/>
                  <a:pt x="7644630" y="1322542"/>
                </a:cubicBezTo>
                <a:cubicBezTo>
                  <a:pt x="7671490" y="1416552"/>
                  <a:pt x="7673658" y="1351648"/>
                  <a:pt x="7673658" y="1525742"/>
                </a:cubicBezTo>
                <a:cubicBezTo>
                  <a:pt x="7673658" y="1541041"/>
                  <a:pt x="7663982" y="1554771"/>
                  <a:pt x="7659144" y="1569285"/>
                </a:cubicBezTo>
                <a:cubicBezTo>
                  <a:pt x="7623505" y="1622741"/>
                  <a:pt x="7617451" y="1623547"/>
                  <a:pt x="7601087" y="1699913"/>
                </a:cubicBezTo>
                <a:cubicBezTo>
                  <a:pt x="7592914" y="1738053"/>
                  <a:pt x="7608209" y="1783572"/>
                  <a:pt x="7586572" y="1816027"/>
                </a:cubicBezTo>
                <a:cubicBezTo>
                  <a:pt x="7572888" y="1836553"/>
                  <a:pt x="7538585" y="1828493"/>
                  <a:pt x="7514001" y="1830542"/>
                </a:cubicBezTo>
                <a:cubicBezTo>
                  <a:pt x="7422268" y="1838187"/>
                  <a:pt x="7330154" y="1840218"/>
                  <a:pt x="7238230" y="1845056"/>
                </a:cubicBezTo>
                <a:cubicBezTo>
                  <a:pt x="7155982" y="1840218"/>
                  <a:pt x="7073506" y="1838353"/>
                  <a:pt x="6991487" y="1830542"/>
                </a:cubicBezTo>
                <a:cubicBezTo>
                  <a:pt x="6910399" y="1822819"/>
                  <a:pt x="6910492" y="1779975"/>
                  <a:pt x="6802801" y="1801513"/>
                </a:cubicBezTo>
                <a:cubicBezTo>
                  <a:pt x="6787799" y="1804514"/>
                  <a:pt x="6793125" y="1830542"/>
                  <a:pt x="6788287" y="1845056"/>
                </a:cubicBezTo>
                <a:cubicBezTo>
                  <a:pt x="6406077" y="1849894"/>
                  <a:pt x="6023898" y="1859570"/>
                  <a:pt x="5641658" y="1859570"/>
                </a:cubicBezTo>
                <a:cubicBezTo>
                  <a:pt x="5621710" y="1859570"/>
                  <a:pt x="5603348" y="1847877"/>
                  <a:pt x="5583601" y="1845056"/>
                </a:cubicBezTo>
                <a:cubicBezTo>
                  <a:pt x="5535467" y="1838180"/>
                  <a:pt x="5486839" y="1835380"/>
                  <a:pt x="5438458" y="1830542"/>
                </a:cubicBezTo>
                <a:cubicBezTo>
                  <a:pt x="5438458" y="1830542"/>
                  <a:pt x="5381187" y="1852690"/>
                  <a:pt x="5351372" y="1859570"/>
                </a:cubicBezTo>
                <a:cubicBezTo>
                  <a:pt x="5318038" y="1867263"/>
                  <a:pt x="5283983" y="1874085"/>
                  <a:pt x="5249772" y="1874085"/>
                </a:cubicBezTo>
                <a:cubicBezTo>
                  <a:pt x="5162552" y="1874085"/>
                  <a:pt x="5075601" y="1864408"/>
                  <a:pt x="4988515" y="1859570"/>
                </a:cubicBezTo>
                <a:cubicBezTo>
                  <a:pt x="4934892" y="1877445"/>
                  <a:pt x="4910087" y="1888599"/>
                  <a:pt x="4843372" y="1888599"/>
                </a:cubicBezTo>
                <a:cubicBezTo>
                  <a:pt x="4794750" y="1888599"/>
                  <a:pt x="4746611" y="1878923"/>
                  <a:pt x="4698230" y="1874085"/>
                </a:cubicBezTo>
                <a:cubicBezTo>
                  <a:pt x="4378916" y="1869247"/>
                  <a:pt x="4059508" y="1868691"/>
                  <a:pt x="3740287" y="1859570"/>
                </a:cubicBezTo>
                <a:cubicBezTo>
                  <a:pt x="3720347" y="1859000"/>
                  <a:pt x="3702160" y="1845904"/>
                  <a:pt x="3682230" y="1845056"/>
                </a:cubicBezTo>
                <a:lnTo>
                  <a:pt x="3058115" y="1830542"/>
                </a:lnTo>
                <a:cubicBezTo>
                  <a:pt x="3038763" y="1835380"/>
                  <a:pt x="3019238" y="1839576"/>
                  <a:pt x="3000058" y="1845056"/>
                </a:cubicBezTo>
                <a:cubicBezTo>
                  <a:pt x="2985347" y="1849259"/>
                  <a:pt x="2971696" y="1857672"/>
                  <a:pt x="2956515" y="1859570"/>
                </a:cubicBezTo>
                <a:cubicBezTo>
                  <a:pt x="2772700" y="1882547"/>
                  <a:pt x="2803364" y="1878527"/>
                  <a:pt x="2651715" y="1859570"/>
                </a:cubicBezTo>
                <a:lnTo>
                  <a:pt x="2390458" y="1845056"/>
                </a:lnTo>
                <a:cubicBezTo>
                  <a:pt x="2350624" y="1842843"/>
                  <a:pt x="2313218" y="1824998"/>
                  <a:pt x="2274344" y="1816027"/>
                </a:cubicBezTo>
                <a:cubicBezTo>
                  <a:pt x="2250306" y="1810480"/>
                  <a:pt x="2226379" y="1803271"/>
                  <a:pt x="2201772" y="1801513"/>
                </a:cubicBezTo>
                <a:cubicBezTo>
                  <a:pt x="1856680" y="1776864"/>
                  <a:pt x="1944999" y="1709944"/>
                  <a:pt x="1824402" y="1830542"/>
                </a:cubicBezTo>
                <a:cubicBezTo>
                  <a:pt x="1635716" y="1835380"/>
                  <a:pt x="1446888" y="1836287"/>
                  <a:pt x="1258345" y="1845056"/>
                </a:cubicBezTo>
                <a:cubicBezTo>
                  <a:pt x="1238419" y="1845983"/>
                  <a:pt x="1219760" y="1855243"/>
                  <a:pt x="1200288" y="1859570"/>
                </a:cubicBezTo>
                <a:cubicBezTo>
                  <a:pt x="1176205" y="1864922"/>
                  <a:pt x="1151907" y="1869247"/>
                  <a:pt x="1127716" y="1874085"/>
                </a:cubicBezTo>
                <a:lnTo>
                  <a:pt x="1084173" y="1859570"/>
                </a:lnTo>
                <a:lnTo>
                  <a:pt x="1040630" y="1845056"/>
                </a:lnTo>
                <a:cubicBezTo>
                  <a:pt x="1011601" y="1835380"/>
                  <a:pt x="981506" y="1828454"/>
                  <a:pt x="953544" y="1816027"/>
                </a:cubicBezTo>
                <a:cubicBezTo>
                  <a:pt x="937604" y="1808942"/>
                  <a:pt x="925603" y="1794800"/>
                  <a:pt x="910001" y="1786999"/>
                </a:cubicBezTo>
                <a:cubicBezTo>
                  <a:pt x="896317" y="1780157"/>
                  <a:pt x="880972" y="1777323"/>
                  <a:pt x="866458" y="1772485"/>
                </a:cubicBezTo>
                <a:cubicBezTo>
                  <a:pt x="856782" y="1786999"/>
                  <a:pt x="848598" y="1802626"/>
                  <a:pt x="837430" y="1816027"/>
                </a:cubicBezTo>
                <a:cubicBezTo>
                  <a:pt x="764980" y="1902968"/>
                  <a:pt x="766112" y="1861707"/>
                  <a:pt x="605201" y="1874085"/>
                </a:cubicBezTo>
                <a:cubicBezTo>
                  <a:pt x="605201" y="1874085"/>
                  <a:pt x="547800" y="1852477"/>
                  <a:pt x="518115" y="1845056"/>
                </a:cubicBezTo>
                <a:cubicBezTo>
                  <a:pt x="489565" y="1837918"/>
                  <a:pt x="460058" y="1835380"/>
                  <a:pt x="431031" y="1830542"/>
                </a:cubicBezTo>
                <a:cubicBezTo>
                  <a:pt x="348783" y="1835380"/>
                  <a:pt x="266269" y="1836858"/>
                  <a:pt x="184288" y="1845056"/>
                </a:cubicBezTo>
                <a:cubicBezTo>
                  <a:pt x="167156" y="1846769"/>
                  <a:pt x="75420" y="1889789"/>
                  <a:pt x="68173" y="1874085"/>
                </a:cubicBezTo>
                <a:cubicBezTo>
                  <a:pt x="39715" y="1812429"/>
                  <a:pt x="58497" y="1738618"/>
                  <a:pt x="53659" y="1670885"/>
                </a:cubicBezTo>
                <a:cubicBezTo>
                  <a:pt x="106215" y="1460651"/>
                  <a:pt x="63850" y="1647565"/>
                  <a:pt x="82688" y="1148370"/>
                </a:cubicBezTo>
                <a:cubicBezTo>
                  <a:pt x="86524" y="1046727"/>
                  <a:pt x="92364" y="945170"/>
                  <a:pt x="97202" y="843570"/>
                </a:cubicBezTo>
                <a:cubicBezTo>
                  <a:pt x="97202" y="843570"/>
                  <a:pt x="73812" y="786560"/>
                  <a:pt x="68173" y="756485"/>
                </a:cubicBezTo>
                <a:cubicBezTo>
                  <a:pt x="59212" y="708696"/>
                  <a:pt x="58497" y="659723"/>
                  <a:pt x="53659" y="611342"/>
                </a:cubicBezTo>
                <a:cubicBezTo>
                  <a:pt x="53659" y="611342"/>
                  <a:pt x="30270" y="554331"/>
                  <a:pt x="24631" y="524256"/>
                </a:cubicBezTo>
                <a:cubicBezTo>
                  <a:pt x="15669" y="476466"/>
                  <a:pt x="14954" y="427494"/>
                  <a:pt x="10116" y="379113"/>
                </a:cubicBezTo>
                <a:cubicBezTo>
                  <a:pt x="29654" y="300960"/>
                  <a:pt x="39145" y="274913"/>
                  <a:pt x="39145" y="175913"/>
                </a:cubicBezTo>
                <a:cubicBezTo>
                  <a:pt x="39145" y="146484"/>
                  <a:pt x="-38265" y="98503"/>
                  <a:pt x="24631" y="88827"/>
                </a:cubicBezTo>
                <a:cubicBezTo>
                  <a:pt x="87526" y="79151"/>
                  <a:pt x="86407" y="100928"/>
                  <a:pt x="416515" y="117856"/>
                </a:cubicBezTo>
                <a:cubicBezTo>
                  <a:pt x="527751" y="123560"/>
                  <a:pt x="639697" y="119603"/>
                  <a:pt x="750344" y="132370"/>
                </a:cubicBezTo>
                <a:cubicBezTo>
                  <a:pt x="767674" y="134370"/>
                  <a:pt x="777180" y="156386"/>
                  <a:pt x="793887" y="161399"/>
                </a:cubicBezTo>
                <a:cubicBezTo>
                  <a:pt x="881665" y="187732"/>
                  <a:pt x="875987" y="182413"/>
                  <a:pt x="939030" y="161399"/>
                </a:cubicBezTo>
                <a:cubicBezTo>
                  <a:pt x="1006763" y="156561"/>
                  <a:pt x="1074324" y="146885"/>
                  <a:pt x="1142230" y="146885"/>
                </a:cubicBezTo>
                <a:cubicBezTo>
                  <a:pt x="1171660" y="146885"/>
                  <a:pt x="1199932" y="159767"/>
                  <a:pt x="1229316" y="161399"/>
                </a:cubicBezTo>
                <a:cubicBezTo>
                  <a:pt x="1374315" y="169454"/>
                  <a:pt x="1519601" y="171075"/>
                  <a:pt x="1664744" y="175913"/>
                </a:cubicBezTo>
                <a:cubicBezTo>
                  <a:pt x="1688935" y="171075"/>
                  <a:pt x="1713233" y="166750"/>
                  <a:pt x="1737316" y="161399"/>
                </a:cubicBezTo>
                <a:cubicBezTo>
                  <a:pt x="1756788" y="157072"/>
                  <a:pt x="1775746" y="150453"/>
                  <a:pt x="1795372" y="146885"/>
                </a:cubicBezTo>
                <a:cubicBezTo>
                  <a:pt x="1829032" y="140765"/>
                  <a:pt x="1863026" y="136613"/>
                  <a:pt x="1896972" y="132370"/>
                </a:cubicBezTo>
                <a:cubicBezTo>
                  <a:pt x="1940446" y="126936"/>
                  <a:pt x="1983805" y="118994"/>
                  <a:pt x="2027601" y="117856"/>
                </a:cubicBezTo>
                <a:lnTo>
                  <a:pt x="3014572" y="103342"/>
                </a:lnTo>
                <a:lnTo>
                  <a:pt x="3101658" y="132370"/>
                </a:lnTo>
                <a:cubicBezTo>
                  <a:pt x="3130687" y="142046"/>
                  <a:pt x="3118260" y="191494"/>
                  <a:pt x="3130687" y="219456"/>
                </a:cubicBezTo>
                <a:cubicBezTo>
                  <a:pt x="3137772" y="235396"/>
                  <a:pt x="3142398" y="260900"/>
                  <a:pt x="3159715" y="262999"/>
                </a:cubicBezTo>
                <a:cubicBezTo>
                  <a:pt x="3573022" y="313097"/>
                  <a:pt x="3490381" y="337152"/>
                  <a:pt x="3696744" y="233970"/>
                </a:cubicBezTo>
                <a:cubicBezTo>
                  <a:pt x="3808020" y="224294"/>
                  <a:pt x="3919612" y="217745"/>
                  <a:pt x="4030572" y="204942"/>
                </a:cubicBezTo>
                <a:cubicBezTo>
                  <a:pt x="4045771" y="203188"/>
                  <a:pt x="4061385" y="198914"/>
                  <a:pt x="4074115" y="190427"/>
                </a:cubicBezTo>
                <a:cubicBezTo>
                  <a:pt x="4091194" y="179041"/>
                  <a:pt x="4103144" y="161399"/>
                  <a:pt x="4117658" y="146885"/>
                </a:cubicBezTo>
                <a:cubicBezTo>
                  <a:pt x="4161201" y="142047"/>
                  <a:pt x="4205784" y="142996"/>
                  <a:pt x="4248287" y="132370"/>
                </a:cubicBezTo>
                <a:cubicBezTo>
                  <a:pt x="4265210" y="128139"/>
                  <a:pt x="4274487" y="105217"/>
                  <a:pt x="4291830" y="103342"/>
                </a:cubicBezTo>
                <a:cubicBezTo>
                  <a:pt x="4455655" y="85631"/>
                  <a:pt x="4620820" y="83989"/>
                  <a:pt x="4785315" y="74313"/>
                </a:cubicBezTo>
                <a:cubicBezTo>
                  <a:pt x="4887891" y="94828"/>
                  <a:pt x="4834483" y="81026"/>
                  <a:pt x="4944972" y="117856"/>
                </a:cubicBezTo>
                <a:cubicBezTo>
                  <a:pt x="4944972" y="117856"/>
                  <a:pt x="5148065" y="138409"/>
                  <a:pt x="5249772" y="146885"/>
                </a:cubicBezTo>
                <a:cubicBezTo>
                  <a:pt x="5322254" y="152925"/>
                  <a:pt x="5395199" y="153367"/>
                  <a:pt x="5467487" y="161399"/>
                </a:cubicBezTo>
                <a:cubicBezTo>
                  <a:pt x="5482693" y="163088"/>
                  <a:pt x="5496319" y="171710"/>
                  <a:pt x="5511030" y="175913"/>
                </a:cubicBezTo>
                <a:cubicBezTo>
                  <a:pt x="5530210" y="181393"/>
                  <a:pt x="5549614" y="186100"/>
                  <a:pt x="5569087" y="190427"/>
                </a:cubicBezTo>
                <a:cubicBezTo>
                  <a:pt x="5593169" y="195779"/>
                  <a:pt x="5618255" y="197141"/>
                  <a:pt x="5641658" y="204942"/>
                </a:cubicBezTo>
                <a:cubicBezTo>
                  <a:pt x="5676613" y="216594"/>
                  <a:pt x="5707128" y="241259"/>
                  <a:pt x="5743258" y="248485"/>
                </a:cubicBezTo>
                <a:cubicBezTo>
                  <a:pt x="5758260" y="251485"/>
                  <a:pt x="5772820" y="240184"/>
                  <a:pt x="5786801" y="233970"/>
                </a:cubicBezTo>
                <a:cubicBezTo>
                  <a:pt x="5816459" y="220789"/>
                  <a:pt x="5844858" y="204941"/>
                  <a:pt x="5873887" y="190427"/>
                </a:cubicBezTo>
                <a:cubicBezTo>
                  <a:pt x="6009354" y="175913"/>
                  <a:pt x="6144199" y="153365"/>
                  <a:pt x="6280287" y="146885"/>
                </a:cubicBezTo>
                <a:cubicBezTo>
                  <a:pt x="6316358" y="145167"/>
                  <a:pt x="6589329" y="171021"/>
                  <a:pt x="6643144" y="175913"/>
                </a:cubicBezTo>
                <a:cubicBezTo>
                  <a:pt x="6661744" y="171263"/>
                  <a:pt x="6723923" y="157296"/>
                  <a:pt x="6744744" y="146885"/>
                </a:cubicBezTo>
                <a:cubicBezTo>
                  <a:pt x="6832554" y="102980"/>
                  <a:pt x="6818134" y="40310"/>
                  <a:pt x="6962458" y="16256"/>
                </a:cubicBezTo>
                <a:cubicBezTo>
                  <a:pt x="7048392" y="1934"/>
                  <a:pt x="7135478" y="-486"/>
                  <a:pt x="7222851" y="72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279900" y="2167365"/>
            <a:ext cx="6022455" cy="1359671"/>
            <a:chOff x="3000733" y="2485089"/>
            <a:chExt cx="6022455" cy="1359671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000733" y="3013763"/>
              <a:ext cx="6022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قامت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الدولة الأموية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بعد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انتهاء الخلافة الراشدة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عام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41 هـ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عندما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نزل الحسن بن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عليّ رضي الله عنه عن الخلافة  لمعاوية بن أبي سفيان رضي الله عنه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03F9F713-A3F0-4597-AD06-83C1719DA77C}"/>
              </a:ext>
            </a:extLst>
          </p:cNvPr>
          <p:cNvGrpSpPr/>
          <p:nvPr/>
        </p:nvGrpSpPr>
        <p:grpSpPr>
          <a:xfrm>
            <a:off x="3994276" y="4669444"/>
            <a:ext cx="6115686" cy="1593592"/>
            <a:chOff x="2267171" y="5020172"/>
            <a:chExt cx="6115686" cy="1593592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xmlns="" id="{7069E3DD-0CBB-4F63-B288-30D8E66537B1}"/>
                </a:ext>
              </a:extLst>
            </p:cNvPr>
            <p:cNvSpPr txBox="1"/>
            <p:nvPr/>
          </p:nvSpPr>
          <p:spPr>
            <a:xfrm>
              <a:off x="3457399" y="5020172"/>
              <a:ext cx="42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اتخذ بنو أميَّة </a:t>
              </a:r>
              <a:r>
                <a:rPr lang="ar-SY" sz="2000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دمشقَ </a:t>
              </a:r>
              <a:r>
                <a:rPr lang="ar-SY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عاصمة للدولة الأموية 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xmlns="" id="{02793BF6-F618-4D2C-A4FA-03D201DA1D8C}"/>
                </a:ext>
              </a:extLst>
            </p:cNvPr>
            <p:cNvSpPr txBox="1"/>
            <p:nvPr/>
          </p:nvSpPr>
          <p:spPr>
            <a:xfrm>
              <a:off x="2267171" y="5521157"/>
              <a:ext cx="61156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يرجع الأمويون في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نسبهم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إلى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أُميَّة بن عبد شمس من قبيلة قريش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شبه الجزيرة العربية و  كان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معاوية بن أبي سفيان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مؤسِّس الدولة الأموية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والياً على الشَّام في الخلفاء الرَّاشدين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194704" y="2153626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37" name="Group 9">
            <a:extLst>
              <a:ext uri="{FF2B5EF4-FFF2-40B4-BE49-F238E27FC236}">
                <a16:creationId xmlns:a16="http://schemas.microsoft.com/office/drawing/2014/main" xmlns="" id="{CB2E59CB-A2FC-4886-AF56-D3EEC5507F26}"/>
              </a:ext>
            </a:extLst>
          </p:cNvPr>
          <p:cNvGrpSpPr/>
          <p:nvPr/>
        </p:nvGrpSpPr>
        <p:grpSpPr>
          <a:xfrm>
            <a:off x="10027814" y="4336014"/>
            <a:ext cx="1291771" cy="1129032"/>
            <a:chOff x="8300709" y="4686742"/>
            <a:chExt cx="1291771" cy="1129032"/>
          </a:xfrm>
        </p:grpSpPr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xmlns="" id="{4F1F63E3-0F54-4728-97AB-539D978E4D32}"/>
                </a:ext>
              </a:extLst>
            </p:cNvPr>
            <p:cNvSpPr/>
            <p:nvPr/>
          </p:nvSpPr>
          <p:spPr>
            <a:xfrm rot="173929">
              <a:off x="8323343" y="488968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xmlns="" id="{88C2984D-8F11-4223-8EC4-EC38B1B7E42D}"/>
                </a:ext>
              </a:extLst>
            </p:cNvPr>
            <p:cNvGrpSpPr/>
            <p:nvPr/>
          </p:nvGrpSpPr>
          <p:grpSpPr>
            <a:xfrm>
              <a:off x="8300709" y="4686742"/>
              <a:ext cx="1291771" cy="1103086"/>
              <a:chOff x="8300709" y="4686742"/>
              <a:chExt cx="1291771" cy="1103086"/>
            </a:xfrm>
          </p:grpSpPr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xmlns="" id="{00B24BFF-24A3-4A4D-BDF5-E3FB48433C5E}"/>
                  </a:ext>
                </a:extLst>
              </p:cNvPr>
              <p:cNvSpPr/>
              <p:nvPr/>
            </p:nvSpPr>
            <p:spPr>
              <a:xfrm>
                <a:off x="8300709" y="4686742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9999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34" descr="Research">
                <a:extLst>
                  <a:ext uri="{FF2B5EF4-FFF2-40B4-BE49-F238E27FC236}">
                    <a16:creationId xmlns:a16="http://schemas.microsoft.com/office/drawing/2014/main" xmlns="" id="{1C49B629-E0E4-4B65-9B1A-BAF75D9E3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8772089" y="495237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223432" y="1965932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22">
            <a:extLst>
              <a:ext uri="{FF2B5EF4-FFF2-40B4-BE49-F238E27FC236}">
                <a16:creationId xmlns:a16="http://schemas.microsoft.com/office/drawing/2014/main" xmlns="" id="{C7BA51E5-D09D-4F2E-AF3F-8E17CCE4E888}"/>
              </a:ext>
            </a:extLst>
          </p:cNvPr>
          <p:cNvSpPr/>
          <p:nvPr/>
        </p:nvSpPr>
        <p:spPr>
          <a:xfrm>
            <a:off x="10056542" y="414832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55">
            <a:extLst>
              <a:ext uri="{FF2B5EF4-FFF2-40B4-BE49-F238E27FC236}">
                <a16:creationId xmlns="" xmlns:a16="http://schemas.microsoft.com/office/drawing/2014/main" id="{75223D86-A301-4692-A9C0-510866A4209B}"/>
              </a:ext>
            </a:extLst>
          </p:cNvPr>
          <p:cNvGrpSpPr/>
          <p:nvPr/>
        </p:nvGrpSpPr>
        <p:grpSpPr>
          <a:xfrm>
            <a:off x="9789753" y="862295"/>
            <a:ext cx="1828800" cy="1828800"/>
            <a:chOff x="7702736" y="1795447"/>
            <a:chExt cx="1828800" cy="1828800"/>
          </a:xfrm>
        </p:grpSpPr>
        <p:sp>
          <p:nvSpPr>
            <p:cNvPr id="75" name="Oval 35">
              <a:extLst>
                <a:ext uri="{FF2B5EF4-FFF2-40B4-BE49-F238E27FC236}">
                  <a16:creationId xmlns="" xmlns:a16="http://schemas.microsoft.com/office/drawing/2014/main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36">
              <a:extLst>
                <a:ext uri="{FF2B5EF4-FFF2-40B4-BE49-F238E27FC236}">
                  <a16:creationId xmlns="" xmlns:a16="http://schemas.microsoft.com/office/drawing/2014/main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Oval 37">
            <a:extLst>
              <a:ext uri="{FF2B5EF4-FFF2-40B4-BE49-F238E27FC236}">
                <a16:creationId xmlns="" xmlns:a16="http://schemas.microsoft.com/office/drawing/2014/main" id="{03DD69EC-5ABB-41AB-B7B4-49B0E024C19B}"/>
              </a:ext>
            </a:extLst>
          </p:cNvPr>
          <p:cNvSpPr/>
          <p:nvPr/>
        </p:nvSpPr>
        <p:spPr>
          <a:xfrm>
            <a:off x="9245600" y="1980676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38">
            <a:extLst>
              <a:ext uri="{FF2B5EF4-FFF2-40B4-BE49-F238E27FC236}">
                <a16:creationId xmlns="" xmlns:a16="http://schemas.microsoft.com/office/drawing/2014/main" id="{43DCAEB0-A91C-46C4-9265-206FC6BC484C}"/>
              </a:ext>
            </a:extLst>
          </p:cNvPr>
          <p:cNvSpPr/>
          <p:nvPr/>
        </p:nvSpPr>
        <p:spPr>
          <a:xfrm>
            <a:off x="8994928" y="2195210"/>
            <a:ext cx="3197072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Isosceles Triangle 39">
            <a:extLst>
              <a:ext uri="{FF2B5EF4-FFF2-40B4-BE49-F238E27FC236}">
                <a16:creationId xmlns="" xmlns:a16="http://schemas.microsoft.com/office/drawing/2014/main" id="{2429D8F0-CED5-4AFB-A673-9ECDA23264D9}"/>
              </a:ext>
            </a:extLst>
          </p:cNvPr>
          <p:cNvSpPr/>
          <p:nvPr/>
        </p:nvSpPr>
        <p:spPr>
          <a:xfrm flipV="1">
            <a:off x="10330542" y="1903194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60">
            <a:extLst>
              <a:ext uri="{FF2B5EF4-FFF2-40B4-BE49-F238E27FC236}">
                <a16:creationId xmlns=""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9463116" y="1042327"/>
            <a:ext cx="653274" cy="595086"/>
            <a:chOff x="7376099" y="1975479"/>
            <a:chExt cx="653274" cy="595086"/>
          </a:xfrm>
        </p:grpSpPr>
        <p:sp>
          <p:nvSpPr>
            <p:cNvPr id="81" name="Oval 40">
              <a:extLst>
                <a:ext uri="{FF2B5EF4-FFF2-40B4-BE49-F238E27FC236}">
                  <a16:creationId xmlns=""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2D05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41">
              <a:extLst>
                <a:ext uri="{FF2B5EF4-FFF2-40B4-BE49-F238E27FC236}">
                  <a16:creationId xmlns=""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5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Group 65">
            <a:extLst>
              <a:ext uri="{FF2B5EF4-FFF2-40B4-BE49-F238E27FC236}">
                <a16:creationId xmlns="" xmlns:a16="http://schemas.microsoft.com/office/drawing/2014/main" id="{10DD5070-6F49-42F9-861F-2C2D08F21507}"/>
              </a:ext>
            </a:extLst>
          </p:cNvPr>
          <p:cNvGrpSpPr/>
          <p:nvPr/>
        </p:nvGrpSpPr>
        <p:grpSpPr>
          <a:xfrm>
            <a:off x="9726627" y="1406269"/>
            <a:ext cx="1985196" cy="649331"/>
            <a:chOff x="7639610" y="2339421"/>
            <a:chExt cx="1985196" cy="649331"/>
          </a:xfrm>
        </p:grpSpPr>
        <p:sp>
          <p:nvSpPr>
            <p:cNvPr id="84" name="TextBox 42">
              <a:extLst>
                <a:ext uri="{FF2B5EF4-FFF2-40B4-BE49-F238E27FC236}">
                  <a16:creationId xmlns="" xmlns:a16="http://schemas.microsoft.com/office/drawing/2014/main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هشام بن عبد الملك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105هـ - 125هـ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TextBox 43">
              <a:extLst>
                <a:ext uri="{FF2B5EF4-FFF2-40B4-BE49-F238E27FC236}">
                  <a16:creationId xmlns="" xmlns:a16="http://schemas.microsoft.com/office/drawing/2014/main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6" name="Graphic 74" descr="Handshake">
            <a:extLst>
              <a:ext uri="{FF2B5EF4-FFF2-40B4-BE49-F238E27FC236}">
                <a16:creationId xmlns="" xmlns:a16="http://schemas.microsoft.com/office/drawing/2014/main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44905" y="2475335"/>
            <a:ext cx="548640" cy="54864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4698" y="570874"/>
            <a:ext cx="960439" cy="2365989"/>
            <a:chOff x="1193632" y="335569"/>
            <a:chExt cx="96043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93632" y="59441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="" xmlns:a16="http://schemas.microsoft.com/office/drawing/2014/main" id="{75223D86-A301-4692-A9C0-510866A4209B}"/>
              </a:ext>
            </a:extLst>
          </p:cNvPr>
          <p:cNvGrpSpPr/>
          <p:nvPr/>
        </p:nvGrpSpPr>
        <p:grpSpPr>
          <a:xfrm>
            <a:off x="7401291" y="1915977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="" xmlns:a16="http://schemas.microsoft.com/office/drawing/2014/main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="" xmlns:a16="http://schemas.microsoft.com/office/drawing/2014/main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="" xmlns:a16="http://schemas.microsoft.com/office/drawing/2014/main" id="{03DD69EC-5ABB-41AB-B7B4-49B0E024C19B}"/>
              </a:ext>
            </a:extLst>
          </p:cNvPr>
          <p:cNvSpPr/>
          <p:nvPr/>
        </p:nvSpPr>
        <p:spPr>
          <a:xfrm>
            <a:off x="6857138" y="3034358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="" xmlns:a16="http://schemas.microsoft.com/office/drawing/2014/main" id="{43DCAEB0-A91C-46C4-9265-206FC6BC484C}"/>
              </a:ext>
            </a:extLst>
          </p:cNvPr>
          <p:cNvSpPr/>
          <p:nvPr/>
        </p:nvSpPr>
        <p:spPr>
          <a:xfrm>
            <a:off x="6606466" y="3248892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="" xmlns:a16="http://schemas.microsoft.com/office/drawing/2014/main" id="{2429D8F0-CED5-4AFB-A673-9ECDA23264D9}"/>
              </a:ext>
            </a:extLst>
          </p:cNvPr>
          <p:cNvSpPr/>
          <p:nvPr/>
        </p:nvSpPr>
        <p:spPr>
          <a:xfrm flipV="1">
            <a:off x="7942080" y="295687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=""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7074654" y="2096009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=""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=""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="" xmlns:a16="http://schemas.microsoft.com/office/drawing/2014/main" id="{10DD5070-6F49-42F9-861F-2C2D08F21507}"/>
              </a:ext>
            </a:extLst>
          </p:cNvPr>
          <p:cNvGrpSpPr/>
          <p:nvPr/>
        </p:nvGrpSpPr>
        <p:grpSpPr>
          <a:xfrm>
            <a:off x="7338165" y="2459951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="" xmlns:a16="http://schemas.microsoft.com/office/drawing/2014/main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عمر بن عبد العزيز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99هـ - 101هـ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="" xmlns:a16="http://schemas.microsoft.com/office/drawing/2014/main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="" xmlns:a16="http://schemas.microsoft.com/office/drawing/2014/main" id="{05CE0E30-05D0-464F-AFF5-AE1DF615D5C6}"/>
              </a:ext>
            </a:extLst>
          </p:cNvPr>
          <p:cNvGrpSpPr/>
          <p:nvPr/>
        </p:nvGrpSpPr>
        <p:grpSpPr>
          <a:xfrm>
            <a:off x="5187100" y="2929250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="" xmlns:a16="http://schemas.microsoft.com/office/drawing/2014/main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="" xmlns:a16="http://schemas.microsoft.com/office/drawing/2014/main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="" xmlns:a16="http://schemas.microsoft.com/office/drawing/2014/main" id="{45DB5CA3-A7E9-4FFD-8C1A-E654E9301152}"/>
              </a:ext>
            </a:extLst>
          </p:cNvPr>
          <p:cNvSpPr/>
          <p:nvPr/>
        </p:nvSpPr>
        <p:spPr>
          <a:xfrm>
            <a:off x="4642947" y="4047631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A8E445CD-EFEA-4FE9-9A59-4EE931EB9E52}"/>
              </a:ext>
            </a:extLst>
          </p:cNvPr>
          <p:cNvSpPr/>
          <p:nvPr/>
        </p:nvSpPr>
        <p:spPr>
          <a:xfrm>
            <a:off x="4392275" y="4262165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="" xmlns:a16="http://schemas.microsoft.com/office/drawing/2014/main" id="{978BAE55-ACB7-479C-9D5C-5B0CB2F28163}"/>
              </a:ext>
            </a:extLst>
          </p:cNvPr>
          <p:cNvSpPr/>
          <p:nvPr/>
        </p:nvSpPr>
        <p:spPr>
          <a:xfrm flipV="1">
            <a:off x="5727889" y="397014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="" xmlns:a16="http://schemas.microsoft.com/office/drawing/2014/main" id="{A27EE541-992C-4337-A0A1-70D68B392B09}"/>
              </a:ext>
            </a:extLst>
          </p:cNvPr>
          <p:cNvGrpSpPr/>
          <p:nvPr/>
        </p:nvGrpSpPr>
        <p:grpSpPr>
          <a:xfrm>
            <a:off x="4860463" y="3109282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="" xmlns:a16="http://schemas.microsoft.com/office/drawing/2014/main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="" xmlns:a16="http://schemas.microsoft.com/office/drawing/2014/main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="" xmlns:a16="http://schemas.microsoft.com/office/drawing/2014/main" id="{750A99F7-2CB0-481F-9979-C2E4E5A8FAD2}"/>
              </a:ext>
            </a:extLst>
          </p:cNvPr>
          <p:cNvGrpSpPr/>
          <p:nvPr/>
        </p:nvGrpSpPr>
        <p:grpSpPr>
          <a:xfrm>
            <a:off x="5324260" y="3389567"/>
            <a:ext cx="1676400" cy="584775"/>
            <a:chOff x="5625705" y="3269037"/>
            <a:chExt cx="1676400" cy="584775"/>
          </a:xfrm>
        </p:grpSpPr>
        <p:sp>
          <p:nvSpPr>
            <p:cNvPr id="38" name="TextBox 32">
              <a:extLst>
                <a:ext uri="{FF2B5EF4-FFF2-40B4-BE49-F238E27FC236}">
                  <a16:creationId xmlns="" xmlns:a16="http://schemas.microsoft.com/office/drawing/2014/main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عبد الملك بن مروان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65هـ - 86هـ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BD442126-ECE2-43AA-9323-3AA2CBE10ED7}"/>
                </a:ext>
              </a:extLst>
            </p:cNvPr>
            <p:cNvSpPr txBox="1"/>
            <p:nvPr/>
          </p:nvSpPr>
          <p:spPr>
            <a:xfrm>
              <a:off x="5625705" y="346727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="" xmlns:a16="http://schemas.microsoft.com/office/drawing/2014/main" id="{89A87E51-1FB7-46F1-9430-698860B9A0ED}"/>
              </a:ext>
            </a:extLst>
          </p:cNvPr>
          <p:cNvGrpSpPr/>
          <p:nvPr/>
        </p:nvGrpSpPr>
        <p:grpSpPr>
          <a:xfrm>
            <a:off x="3073888" y="3875304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="" xmlns:a16="http://schemas.microsoft.com/office/drawing/2014/main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="" xmlns:a16="http://schemas.microsoft.com/office/drawing/2014/main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="" xmlns:a16="http://schemas.microsoft.com/office/drawing/2014/main" id="{E706B0D1-A4CA-425B-85E7-A2DE8C413CB8}"/>
              </a:ext>
            </a:extLst>
          </p:cNvPr>
          <p:cNvSpPr/>
          <p:nvPr/>
        </p:nvSpPr>
        <p:spPr>
          <a:xfrm>
            <a:off x="2529735" y="4993685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="" xmlns:a16="http://schemas.microsoft.com/office/drawing/2014/main" id="{3222ABEC-F694-4A74-98C6-9B48079C8C48}"/>
              </a:ext>
            </a:extLst>
          </p:cNvPr>
          <p:cNvSpPr/>
          <p:nvPr/>
        </p:nvSpPr>
        <p:spPr>
          <a:xfrm>
            <a:off x="2279063" y="5208219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="" xmlns:a16="http://schemas.microsoft.com/office/drawing/2014/main" id="{A3C08218-6696-4FBF-9337-86F9B90EE3EF}"/>
              </a:ext>
            </a:extLst>
          </p:cNvPr>
          <p:cNvSpPr/>
          <p:nvPr/>
        </p:nvSpPr>
        <p:spPr>
          <a:xfrm flipV="1">
            <a:off x="3614677" y="4916203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="" xmlns:a16="http://schemas.microsoft.com/office/drawing/2014/main" id="{4A1C45CA-FD95-46B3-A1F0-57F4817E9CE0}"/>
              </a:ext>
            </a:extLst>
          </p:cNvPr>
          <p:cNvGrpSpPr/>
          <p:nvPr/>
        </p:nvGrpSpPr>
        <p:grpSpPr>
          <a:xfrm>
            <a:off x="2747251" y="4055336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="" xmlns:a16="http://schemas.microsoft.com/office/drawing/2014/main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="" xmlns:a16="http://schemas.microsoft.com/office/drawing/2014/main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="" xmlns:a16="http://schemas.microsoft.com/office/drawing/2014/main" id="{809DFDE0-8A6D-4403-B9F1-265F009C7577}"/>
              </a:ext>
            </a:extLst>
          </p:cNvPr>
          <p:cNvGrpSpPr/>
          <p:nvPr/>
        </p:nvGrpSpPr>
        <p:grpSpPr>
          <a:xfrm>
            <a:off x="3225368" y="4298625"/>
            <a:ext cx="1693117" cy="584775"/>
            <a:chOff x="3526813" y="4178095"/>
            <a:chExt cx="1693117" cy="584775"/>
          </a:xfrm>
        </p:grpSpPr>
        <p:sp>
          <p:nvSpPr>
            <p:cNvPr id="50" name="TextBox 22">
              <a:extLst>
                <a:ext uri="{FF2B5EF4-FFF2-40B4-BE49-F238E27FC236}">
                  <a16:creationId xmlns="" xmlns:a16="http://schemas.microsoft.com/office/drawing/2014/main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يزيد بن معاوية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60هـ - 64هـ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="" xmlns:a16="http://schemas.microsoft.com/office/drawing/2014/main" id="{253266AB-934D-4041-90C4-5459AB0BF68F}"/>
                </a:ext>
              </a:extLst>
            </p:cNvPr>
            <p:cNvSpPr txBox="1"/>
            <p:nvPr/>
          </p:nvSpPr>
          <p:spPr>
            <a:xfrm>
              <a:off x="3526813" y="4465481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="" xmlns:a16="http://schemas.microsoft.com/office/drawing/2014/main" id="{B63E09DE-2294-4399-A197-0035F483616C}"/>
              </a:ext>
            </a:extLst>
          </p:cNvPr>
          <p:cNvGrpSpPr/>
          <p:nvPr/>
        </p:nvGrpSpPr>
        <p:grpSpPr>
          <a:xfrm>
            <a:off x="870318" y="4714091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="" xmlns:a16="http://schemas.microsoft.com/office/drawing/2014/main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="" xmlns:a16="http://schemas.microsoft.com/office/drawing/2014/main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326165" y="5832472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75493" y="6047006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="" xmlns:a16="http://schemas.microsoft.com/office/drawing/2014/main" id="{036AC0F8-3593-4D5B-A338-80D80789CDD9}"/>
              </a:ext>
            </a:extLst>
          </p:cNvPr>
          <p:cNvSpPr/>
          <p:nvPr/>
        </p:nvSpPr>
        <p:spPr>
          <a:xfrm flipV="1">
            <a:off x="1411107" y="5754990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="" xmlns:a16="http://schemas.microsoft.com/office/drawing/2014/main" id="{74A0F2B4-9E17-4919-A307-A5A32D457EB5}"/>
              </a:ext>
            </a:extLst>
          </p:cNvPr>
          <p:cNvGrpSpPr/>
          <p:nvPr/>
        </p:nvGrpSpPr>
        <p:grpSpPr>
          <a:xfrm>
            <a:off x="543681" y="4894123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="" xmlns:a16="http://schemas.microsoft.com/office/drawing/2014/main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="" xmlns:a16="http://schemas.microsoft.com/office/drawing/2014/main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="" xmlns:a16="http://schemas.microsoft.com/office/drawing/2014/main" id="{78B364FA-D617-42F3-AC37-F6D8890D0E23}"/>
              </a:ext>
            </a:extLst>
          </p:cNvPr>
          <p:cNvGrpSpPr/>
          <p:nvPr/>
        </p:nvGrpSpPr>
        <p:grpSpPr>
          <a:xfrm>
            <a:off x="1049968" y="5272857"/>
            <a:ext cx="1645920" cy="584775"/>
            <a:chOff x="1308923" y="5152327"/>
            <a:chExt cx="1645920" cy="584775"/>
          </a:xfrm>
        </p:grpSpPr>
        <p:sp>
          <p:nvSpPr>
            <p:cNvPr id="63" name="TextBox 12">
              <a:extLst>
                <a:ext uri="{FF2B5EF4-FFF2-40B4-BE49-F238E27FC236}">
                  <a16:creationId xmlns="" xmlns:a16="http://schemas.microsoft.com/office/drawing/2014/main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معاوية بن أبي سفيان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41هـ - 60هـ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="" xmlns:a16="http://schemas.microsoft.com/office/drawing/2014/main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2048" y="6364590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="" xmlns:a16="http://schemas.microsoft.com/office/drawing/2014/main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8615" y="5603285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="" xmlns:a16="http://schemas.microsoft.com/office/drawing/2014/main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1667" y="4620696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="" xmlns:a16="http://schemas.microsoft.com/office/drawing/2014/main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56443" y="3529017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4918484" y="414312"/>
            <a:ext cx="3305767" cy="740892"/>
            <a:chOff x="4100525" y="1082155"/>
            <a:chExt cx="3305767" cy="740892"/>
          </a:xfrm>
        </p:grpSpPr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4100527" y="1082155"/>
              <a:ext cx="3137958" cy="740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4100525" y="1115161"/>
              <a:ext cx="3305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أبرز خلفاء الدولة الأموية</a:t>
              </a:r>
            </a:p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41هـ - 132هـ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"/>
                            </p:stCondLst>
                            <p:childTnLst>
                              <p:par>
                                <p:cTn id="1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11349"/>
              <a:chOff x="2309334" y="576307"/>
              <a:chExt cx="6365433" cy="1113060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5"/>
                <a:ext cx="6365433" cy="78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عدد خلفاء بني أمية أربعة عشر خليفة</a:t>
                </a:r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مجموعة 82"/>
          <p:cNvGrpSpPr/>
          <p:nvPr/>
        </p:nvGrpSpPr>
        <p:grpSpPr>
          <a:xfrm>
            <a:off x="4499245" y="2717495"/>
            <a:ext cx="7297048" cy="1552898"/>
            <a:chOff x="4399197" y="1115161"/>
            <a:chExt cx="7297048" cy="1552898"/>
          </a:xfrm>
        </p:grpSpPr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87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780570"/>
              <a:chOff x="2309334" y="576307"/>
              <a:chExt cx="6365433" cy="1070836"/>
            </a:xfrm>
          </p:grpSpPr>
          <p:sp>
            <p:nvSpPr>
              <p:cNvPr id="94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95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5"/>
                <a:ext cx="6365433" cy="73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آخر خلفاء الدولة الأموية : مروان ( الثاني ) بن محمد ( 127هـ - 132هـ )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8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90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92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3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89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4455" y="387861"/>
            <a:ext cx="1036347" cy="2365989"/>
            <a:chOff x="1130424" y="335569"/>
            <a:chExt cx="10363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743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119124"/>
              <a:chOff x="2309334" y="576307"/>
              <a:chExt cx="6365433" cy="1535285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4"/>
                <a:ext cx="6365433" cy="120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توسّعت الدولة 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الأموية , فشملت معظم أراضي آسيا الشَّرقيّة , و شمال إفريقيا و الأندلس , و جزءاً من أوروبا </a:t>
                </a:r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0" b="100000" l="0" r="98734">
                        <a14:foregroundMark x1="83002" y1="8400" x2="20796" y2="11600"/>
                        <a14:foregroundMark x1="12477" y1="69200" x2="50633" y2="68800"/>
                        <a14:foregroundMark x1="48282" y1="68800" x2="54792" y2="88400"/>
                        <a14:foregroundMark x1="47197" y1="29600" x2="62568" y2="24800"/>
                        <a14:foregroundMark x1="23870" y1="97200" x2="9403" y2="96000"/>
                        <a14:foregroundMark x1="20072" y1="97600" x2="6872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283"/>
          <a:stretch/>
        </p:blipFill>
        <p:spPr bwMode="auto">
          <a:xfrm>
            <a:off x="4755757" y="3309422"/>
            <a:ext cx="6695566" cy="311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67978" y="578276"/>
            <a:ext cx="973879" cy="2365989"/>
            <a:chOff x="1194314" y="335569"/>
            <a:chExt cx="97387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9431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75750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="" xmlns:a16="http://schemas.microsoft.com/office/drawing/2014/main" id="{75223D86-A301-4692-A9C0-510866A4209B}"/>
              </a:ext>
            </a:extLst>
          </p:cNvPr>
          <p:cNvGrpSpPr/>
          <p:nvPr/>
        </p:nvGrpSpPr>
        <p:grpSpPr>
          <a:xfrm>
            <a:off x="9444686" y="1325132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="" xmlns:a16="http://schemas.microsoft.com/office/drawing/2014/main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="" xmlns:a16="http://schemas.microsoft.com/office/drawing/2014/main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="" xmlns:a16="http://schemas.microsoft.com/office/drawing/2014/main" id="{03DD69EC-5ABB-41AB-B7B4-49B0E024C19B}"/>
              </a:ext>
            </a:extLst>
          </p:cNvPr>
          <p:cNvSpPr/>
          <p:nvPr/>
        </p:nvSpPr>
        <p:spPr>
          <a:xfrm>
            <a:off x="8900533" y="2443513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="" xmlns:a16="http://schemas.microsoft.com/office/drawing/2014/main" id="{43DCAEB0-A91C-46C4-9265-206FC6BC484C}"/>
              </a:ext>
            </a:extLst>
          </p:cNvPr>
          <p:cNvSpPr/>
          <p:nvPr/>
        </p:nvSpPr>
        <p:spPr>
          <a:xfrm>
            <a:off x="8649861" y="2658047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="" xmlns:a16="http://schemas.microsoft.com/office/drawing/2014/main" id="{2429D8F0-CED5-4AFB-A673-9ECDA23264D9}"/>
              </a:ext>
            </a:extLst>
          </p:cNvPr>
          <p:cNvSpPr/>
          <p:nvPr/>
        </p:nvSpPr>
        <p:spPr>
          <a:xfrm flipV="1">
            <a:off x="9985475" y="2366031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=""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9118049" y="1505164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=""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=""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="" xmlns:a16="http://schemas.microsoft.com/office/drawing/2014/main" id="{10DD5070-6F49-42F9-861F-2C2D08F21507}"/>
              </a:ext>
            </a:extLst>
          </p:cNvPr>
          <p:cNvGrpSpPr/>
          <p:nvPr/>
        </p:nvGrpSpPr>
        <p:grpSpPr>
          <a:xfrm>
            <a:off x="9381560" y="1869106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="" xmlns:a16="http://schemas.microsoft.com/office/drawing/2014/main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الرُّصافة</a:t>
              </a:r>
              <a:r>
                <a:rPr lang="ar-SY" b="1" dirty="0" smtClean="0">
                  <a:latin typeface="Century Gothic" panose="020B0502020202020204" pitchFamily="34" charset="0"/>
                </a:rPr>
                <a:t> في سوريا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105هـ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="" xmlns:a16="http://schemas.microsoft.com/office/drawing/2014/main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="" xmlns:a16="http://schemas.microsoft.com/office/drawing/2014/main" id="{05CE0E30-05D0-464F-AFF5-AE1DF615D5C6}"/>
              </a:ext>
            </a:extLst>
          </p:cNvPr>
          <p:cNvGrpSpPr/>
          <p:nvPr/>
        </p:nvGrpSpPr>
        <p:grpSpPr>
          <a:xfrm>
            <a:off x="7230495" y="2338405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="" xmlns:a16="http://schemas.microsoft.com/office/drawing/2014/main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="" xmlns:a16="http://schemas.microsoft.com/office/drawing/2014/main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="" xmlns:a16="http://schemas.microsoft.com/office/drawing/2014/main" id="{45DB5CA3-A7E9-4FFD-8C1A-E654E9301152}"/>
              </a:ext>
            </a:extLst>
          </p:cNvPr>
          <p:cNvSpPr/>
          <p:nvPr/>
        </p:nvSpPr>
        <p:spPr>
          <a:xfrm>
            <a:off x="6686342" y="3456786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A8E445CD-EFEA-4FE9-9A59-4EE931EB9E52}"/>
              </a:ext>
            </a:extLst>
          </p:cNvPr>
          <p:cNvSpPr/>
          <p:nvPr/>
        </p:nvSpPr>
        <p:spPr>
          <a:xfrm>
            <a:off x="6435670" y="3671320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="" xmlns:a16="http://schemas.microsoft.com/office/drawing/2014/main" id="{978BAE55-ACB7-479C-9D5C-5B0CB2F28163}"/>
              </a:ext>
            </a:extLst>
          </p:cNvPr>
          <p:cNvSpPr/>
          <p:nvPr/>
        </p:nvSpPr>
        <p:spPr>
          <a:xfrm flipV="1">
            <a:off x="7771284" y="3379304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="" xmlns:a16="http://schemas.microsoft.com/office/drawing/2014/main" id="{A27EE541-992C-4337-A0A1-70D68B392B09}"/>
              </a:ext>
            </a:extLst>
          </p:cNvPr>
          <p:cNvGrpSpPr/>
          <p:nvPr/>
        </p:nvGrpSpPr>
        <p:grpSpPr>
          <a:xfrm>
            <a:off x="6903858" y="2518437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="" xmlns:a16="http://schemas.microsoft.com/office/drawing/2014/main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="" xmlns:a16="http://schemas.microsoft.com/office/drawing/2014/main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="" xmlns:a16="http://schemas.microsoft.com/office/drawing/2014/main" id="{750A99F7-2CB0-481F-9979-C2E4E5A8FAD2}"/>
              </a:ext>
            </a:extLst>
          </p:cNvPr>
          <p:cNvGrpSpPr/>
          <p:nvPr/>
        </p:nvGrpSpPr>
        <p:grpSpPr>
          <a:xfrm>
            <a:off x="7344721" y="2798722"/>
            <a:ext cx="1699334" cy="773480"/>
            <a:chOff x="5602771" y="3269037"/>
            <a:chExt cx="1699334" cy="773480"/>
          </a:xfrm>
        </p:grpSpPr>
        <p:sp>
          <p:nvSpPr>
            <p:cNvPr id="38" name="TextBox 32">
              <a:extLst>
                <a:ext uri="{FF2B5EF4-FFF2-40B4-BE49-F238E27FC236}">
                  <a16:creationId xmlns="" xmlns:a16="http://schemas.microsoft.com/office/drawing/2014/main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واسط</a:t>
              </a:r>
              <a:r>
                <a:rPr lang="ar-SY" b="1" dirty="0" smtClean="0">
                  <a:latin typeface="Century Gothic" panose="020B0502020202020204" pitchFamily="34" charset="0"/>
                </a:rPr>
                <a:t> في العراق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83هـ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BD442126-ECE2-43AA-9323-3AA2CBE10ED7}"/>
                </a:ext>
              </a:extLst>
            </p:cNvPr>
            <p:cNvSpPr txBox="1"/>
            <p:nvPr/>
          </p:nvSpPr>
          <p:spPr>
            <a:xfrm>
              <a:off x="5602771" y="3811685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="" xmlns:a16="http://schemas.microsoft.com/office/drawing/2014/main" id="{89A87E51-1FB7-46F1-9430-698860B9A0ED}"/>
              </a:ext>
            </a:extLst>
          </p:cNvPr>
          <p:cNvGrpSpPr/>
          <p:nvPr/>
        </p:nvGrpSpPr>
        <p:grpSpPr>
          <a:xfrm>
            <a:off x="5117283" y="3284459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="" xmlns:a16="http://schemas.microsoft.com/office/drawing/2014/main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="" xmlns:a16="http://schemas.microsoft.com/office/drawing/2014/main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="" xmlns:a16="http://schemas.microsoft.com/office/drawing/2014/main" id="{E706B0D1-A4CA-425B-85E7-A2DE8C413CB8}"/>
              </a:ext>
            </a:extLst>
          </p:cNvPr>
          <p:cNvSpPr/>
          <p:nvPr/>
        </p:nvSpPr>
        <p:spPr>
          <a:xfrm>
            <a:off x="4573130" y="4402840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="" xmlns:a16="http://schemas.microsoft.com/office/drawing/2014/main" id="{3222ABEC-F694-4A74-98C6-9B48079C8C48}"/>
              </a:ext>
            </a:extLst>
          </p:cNvPr>
          <p:cNvSpPr/>
          <p:nvPr/>
        </p:nvSpPr>
        <p:spPr>
          <a:xfrm>
            <a:off x="4322458" y="4617374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="" xmlns:a16="http://schemas.microsoft.com/office/drawing/2014/main" id="{A3C08218-6696-4FBF-9337-86F9B90EE3EF}"/>
              </a:ext>
            </a:extLst>
          </p:cNvPr>
          <p:cNvSpPr/>
          <p:nvPr/>
        </p:nvSpPr>
        <p:spPr>
          <a:xfrm flipV="1">
            <a:off x="5658072" y="4325358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="" xmlns:a16="http://schemas.microsoft.com/office/drawing/2014/main" id="{4A1C45CA-FD95-46B3-A1F0-57F4817E9CE0}"/>
              </a:ext>
            </a:extLst>
          </p:cNvPr>
          <p:cNvGrpSpPr/>
          <p:nvPr/>
        </p:nvGrpSpPr>
        <p:grpSpPr>
          <a:xfrm>
            <a:off x="4790646" y="3464491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="" xmlns:a16="http://schemas.microsoft.com/office/drawing/2014/main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="" xmlns:a16="http://schemas.microsoft.com/office/drawing/2014/main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="" xmlns:a16="http://schemas.microsoft.com/office/drawing/2014/main" id="{809DFDE0-8A6D-4403-B9F1-265F009C7577}"/>
              </a:ext>
            </a:extLst>
          </p:cNvPr>
          <p:cNvGrpSpPr/>
          <p:nvPr/>
        </p:nvGrpSpPr>
        <p:grpSpPr>
          <a:xfrm>
            <a:off x="5268763" y="3707780"/>
            <a:ext cx="1693117" cy="810476"/>
            <a:chOff x="3526813" y="4178095"/>
            <a:chExt cx="1693117" cy="810476"/>
          </a:xfrm>
        </p:grpSpPr>
        <p:sp>
          <p:nvSpPr>
            <p:cNvPr id="50" name="TextBox 22">
              <a:extLst>
                <a:ext uri="{FF2B5EF4-FFF2-40B4-BE49-F238E27FC236}">
                  <a16:creationId xmlns="" xmlns:a16="http://schemas.microsoft.com/office/drawing/2014/main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حُلوان</a:t>
              </a:r>
              <a:r>
                <a:rPr lang="ar-SY" b="1" dirty="0" smtClean="0">
                  <a:latin typeface="Century Gothic" panose="020B0502020202020204" pitchFamily="34" charset="0"/>
                </a:rPr>
                <a:t> في مصر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70هــ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="" xmlns:a16="http://schemas.microsoft.com/office/drawing/2014/main" id="{253266AB-934D-4041-90C4-5459AB0BF68F}"/>
                </a:ext>
              </a:extLst>
            </p:cNvPr>
            <p:cNvSpPr txBox="1"/>
            <p:nvPr/>
          </p:nvSpPr>
          <p:spPr>
            <a:xfrm>
              <a:off x="3526813" y="475773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="" xmlns:a16="http://schemas.microsoft.com/office/drawing/2014/main" id="{B63E09DE-2294-4399-A197-0035F483616C}"/>
              </a:ext>
            </a:extLst>
          </p:cNvPr>
          <p:cNvGrpSpPr/>
          <p:nvPr/>
        </p:nvGrpSpPr>
        <p:grpSpPr>
          <a:xfrm>
            <a:off x="2913713" y="4123246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="" xmlns:a16="http://schemas.microsoft.com/office/drawing/2014/main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="" xmlns:a16="http://schemas.microsoft.com/office/drawing/2014/main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=""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2369560" y="5241627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=""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2118888" y="5456161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="" xmlns:a16="http://schemas.microsoft.com/office/drawing/2014/main" id="{036AC0F8-3593-4D5B-A338-80D80789CDD9}"/>
              </a:ext>
            </a:extLst>
          </p:cNvPr>
          <p:cNvSpPr/>
          <p:nvPr/>
        </p:nvSpPr>
        <p:spPr>
          <a:xfrm flipV="1">
            <a:off x="3454502" y="5164145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="" xmlns:a16="http://schemas.microsoft.com/office/drawing/2014/main" id="{74A0F2B4-9E17-4919-A307-A5A32D457EB5}"/>
              </a:ext>
            </a:extLst>
          </p:cNvPr>
          <p:cNvGrpSpPr/>
          <p:nvPr/>
        </p:nvGrpSpPr>
        <p:grpSpPr>
          <a:xfrm>
            <a:off x="2587076" y="4303278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="" xmlns:a16="http://schemas.microsoft.com/office/drawing/2014/main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="" xmlns:a16="http://schemas.microsoft.com/office/drawing/2014/main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="" xmlns:a16="http://schemas.microsoft.com/office/drawing/2014/main" id="{78B364FA-D617-42F3-AC37-F6D8890D0E23}"/>
              </a:ext>
            </a:extLst>
          </p:cNvPr>
          <p:cNvGrpSpPr/>
          <p:nvPr/>
        </p:nvGrpSpPr>
        <p:grpSpPr>
          <a:xfrm>
            <a:off x="3093363" y="4682012"/>
            <a:ext cx="1645920" cy="681386"/>
            <a:chOff x="1308923" y="5152327"/>
            <a:chExt cx="1645920" cy="681386"/>
          </a:xfrm>
        </p:grpSpPr>
        <p:sp>
          <p:nvSpPr>
            <p:cNvPr id="63" name="TextBox 12">
              <a:extLst>
                <a:ext uri="{FF2B5EF4-FFF2-40B4-BE49-F238E27FC236}">
                  <a16:creationId xmlns="" xmlns:a16="http://schemas.microsoft.com/office/drawing/2014/main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القيروان</a:t>
              </a:r>
              <a:r>
                <a:rPr lang="ar-SY" b="1" dirty="0" smtClean="0">
                  <a:latin typeface="Century Gothic" panose="020B0502020202020204" pitchFamily="34" charset="0"/>
                </a:rPr>
                <a:t> في تونس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50هـ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="" xmlns:a16="http://schemas.microsoft.com/office/drawing/2014/main" id="{AC918EE3-24E5-4521-BC3D-EDEFE3EC643F}"/>
                </a:ext>
              </a:extLst>
            </p:cNvPr>
            <p:cNvSpPr txBox="1"/>
            <p:nvPr/>
          </p:nvSpPr>
          <p:spPr>
            <a:xfrm>
              <a:off x="1308923" y="5602881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=""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5443" y="5773745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="" xmlns:a16="http://schemas.microsoft.com/office/drawing/2014/main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2010" y="5012440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="" xmlns:a16="http://schemas.microsoft.com/office/drawing/2014/main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5062" y="4029851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="" xmlns:a16="http://schemas.microsoft.com/office/drawing/2014/main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9838" y="2938172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4104969" y="445411"/>
            <a:ext cx="4829362" cy="433116"/>
            <a:chOff x="3230370" y="1082155"/>
            <a:chExt cx="4829362" cy="433116"/>
          </a:xfrm>
        </p:grpSpPr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>
              <a:off x="3230370" y="1082155"/>
              <a:ext cx="4829362" cy="4331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 flipH="1">
              <a:off x="3459296" y="1115161"/>
              <a:ext cx="4484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أبرز المدن التي أنشأها الأمويون أو طوّروها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7173" y="375143"/>
            <a:ext cx="1010911" cy="2365989"/>
            <a:chOff x="1130424" y="335569"/>
            <a:chExt cx="101091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892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949847"/>
              <a:chOff x="2309334" y="576307"/>
              <a:chExt cx="6365433" cy="1303059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4"/>
                <a:ext cx="6365433" cy="97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بالرجوع إلى مصادر التعليم يُسجّل الطلبة مدينتين إضافيتين كان إنشاؤهما في عهد الدولة الأموية 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=""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8455879" y="3924659"/>
            <a:ext cx="2697164" cy="457200"/>
            <a:chOff x="3065553" y="4834227"/>
            <a:chExt cx="2697164" cy="457200"/>
          </a:xfrm>
        </p:grpSpPr>
        <p:sp>
          <p:nvSpPr>
            <p:cNvPr id="33" name="TextBox 6">
              <a:extLst>
                <a:ext uri="{FF2B5EF4-FFF2-40B4-BE49-F238E27FC236}">
                  <a16:creationId xmlns=""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3643791" y="4862771"/>
              <a:ext cx="331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34" name="Group 7">
              <a:extLst>
                <a:ext uri="{FF2B5EF4-FFF2-40B4-BE49-F238E27FC236}">
                  <a16:creationId xmlns=""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065553" y="4834227"/>
              <a:ext cx="2697164" cy="457200"/>
              <a:chOff x="2411802" y="2646425"/>
              <a:chExt cx="2697164" cy="457200"/>
            </a:xfrm>
          </p:grpSpPr>
          <p:sp>
            <p:nvSpPr>
              <p:cNvPr id="35" name="Rectangle: Top Corners Rounded 8">
                <a:extLst>
                  <a:ext uri="{FF2B5EF4-FFF2-40B4-BE49-F238E27FC236}">
                    <a16:creationId xmlns=""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483771" y="1574456"/>
                <a:ext cx="457200" cy="2601138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Isosceles Triangle 9">
                <a:extLst>
                  <a:ext uri="{FF2B5EF4-FFF2-40B4-BE49-F238E27FC236}">
                    <a16:creationId xmlns=""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10">
                <a:extLst>
                  <a:ext uri="{FF2B5EF4-FFF2-40B4-BE49-F238E27FC236}">
                    <a16:creationId xmlns=""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2576886" y="2707446"/>
                <a:ext cx="2436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/>
                  <a:t>مدينة الرّملة في فلسطين</a:t>
                </a:r>
                <a:endParaRPr lang="en-US" b="1" dirty="0"/>
              </a:p>
            </p:txBody>
          </p:sp>
        </p:grpSp>
      </p:grpSp>
      <p:grpSp>
        <p:nvGrpSpPr>
          <p:cNvPr id="38" name="Group 38">
            <a:extLst>
              <a:ext uri="{FF2B5EF4-FFF2-40B4-BE49-F238E27FC236}">
                <a16:creationId xmlns="" xmlns:a16="http://schemas.microsoft.com/office/drawing/2014/main" id="{8E7A0465-4362-44F5-9F10-FDD2C2C666CE}"/>
              </a:ext>
            </a:extLst>
          </p:cNvPr>
          <p:cNvGrpSpPr/>
          <p:nvPr/>
        </p:nvGrpSpPr>
        <p:grpSpPr>
          <a:xfrm>
            <a:off x="4460281" y="3886527"/>
            <a:ext cx="2923407" cy="467425"/>
            <a:chOff x="2839310" y="4824002"/>
            <a:chExt cx="2923407" cy="467425"/>
          </a:xfrm>
        </p:grpSpPr>
        <p:sp>
          <p:nvSpPr>
            <p:cNvPr id="39" name="TextBox 39">
              <a:extLst>
                <a:ext uri="{FF2B5EF4-FFF2-40B4-BE49-F238E27FC236}">
                  <a16:creationId xmlns="" xmlns:a16="http://schemas.microsoft.com/office/drawing/2014/main" id="{F723115A-3A2D-4409-AD29-56EF96C34080}"/>
                </a:ext>
              </a:extLst>
            </p:cNvPr>
            <p:cNvSpPr txBox="1"/>
            <p:nvPr/>
          </p:nvSpPr>
          <p:spPr>
            <a:xfrm>
              <a:off x="3322636" y="4824002"/>
              <a:ext cx="333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40" name="Group 40">
              <a:extLst>
                <a:ext uri="{FF2B5EF4-FFF2-40B4-BE49-F238E27FC236}">
                  <a16:creationId xmlns="" xmlns:a16="http://schemas.microsoft.com/office/drawing/2014/main" id="{3947DEAA-3ED6-4F8F-9E09-E9B2E8FAF332}"/>
                </a:ext>
              </a:extLst>
            </p:cNvPr>
            <p:cNvGrpSpPr/>
            <p:nvPr/>
          </p:nvGrpSpPr>
          <p:grpSpPr>
            <a:xfrm>
              <a:off x="2839310" y="4834227"/>
              <a:ext cx="2923407" cy="457200"/>
              <a:chOff x="2185559" y="2646425"/>
              <a:chExt cx="2923407" cy="457200"/>
            </a:xfrm>
          </p:grpSpPr>
          <p:sp>
            <p:nvSpPr>
              <p:cNvPr id="60" name="Rectangle: Top Corners Rounded 41">
                <a:extLst>
                  <a:ext uri="{FF2B5EF4-FFF2-40B4-BE49-F238E27FC236}">
                    <a16:creationId xmlns="" xmlns:a16="http://schemas.microsoft.com/office/drawing/2014/main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370649" y="1461335"/>
                <a:ext cx="457200" cy="2827379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Isosceles Triangle 42">
                <a:extLst>
                  <a:ext uri="{FF2B5EF4-FFF2-40B4-BE49-F238E27FC236}">
                    <a16:creationId xmlns="" xmlns:a16="http://schemas.microsoft.com/office/drawing/2014/main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="" xmlns:a16="http://schemas.microsoft.com/office/drawing/2014/main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2305152" y="2707447"/>
                <a:ext cx="2662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 smtClean="0"/>
                  <a:t>مدينة المنصورة في السّند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9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102100" y="1115161"/>
            <a:ext cx="7594145" cy="1552898"/>
            <a:chOff x="4102100" y="1115161"/>
            <a:chExt cx="7594145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76401" y="1449889"/>
              <a:ext cx="6021687" cy="900904"/>
              <a:chOff x="1977736" y="576307"/>
              <a:chExt cx="6575654" cy="1235916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77736" y="841101"/>
                <a:ext cx="6575654" cy="97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استمرّت الدولة الأموية في اتّباع نهج النبي محمد صلى الله عليه و سلّم و الخلفاء الراشدين رضي الله عنهم في الجوانب الآتية :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02092" y="4309198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70311" y="4320965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09664" y="3379386"/>
            <a:ext cx="457024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74733" y="3407276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7923564" y="3351234"/>
            <a:ext cx="2645714" cy="457200"/>
            <a:chOff x="1691532" y="2646426"/>
            <a:chExt cx="3417434" cy="457200"/>
          </a:xfrm>
        </p:grpSpPr>
        <p:sp>
          <p:nvSpPr>
            <p:cNvPr id="71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3123635" y="1214323"/>
              <a:ext cx="457200" cy="332140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1976913" y="2673921"/>
              <a:ext cx="2750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نشر الإسلام</a:t>
              </a:r>
              <a:endParaRPr lang="en-US" b="1" dirty="0"/>
            </a:p>
          </p:txBody>
        </p:sp>
      </p:grpSp>
      <p:grpSp>
        <p:nvGrpSpPr>
          <p:cNvPr id="74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899172" y="4273365"/>
            <a:ext cx="2662533" cy="457200"/>
            <a:chOff x="386676" y="3373090"/>
            <a:chExt cx="4722289" cy="457200"/>
          </a:xfrm>
        </p:grpSpPr>
        <p:sp>
          <p:nvSpPr>
            <p:cNvPr id="75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471208" y="1288558"/>
              <a:ext cx="457200" cy="462626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6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1162072" y="3428237"/>
              <a:ext cx="35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العدل و الرحمة</a:t>
              </a:r>
              <a:endParaRPr lang="ar-SY" b="1" dirty="0"/>
            </a:p>
          </p:txBody>
        </p:sp>
      </p:grpSp>
      <p:sp>
        <p:nvSpPr>
          <p:cNvPr id="7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34055" y="5262443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802274" y="527421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0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923564" y="5193123"/>
            <a:ext cx="2718313" cy="457200"/>
            <a:chOff x="287745" y="3373091"/>
            <a:chExt cx="4821220" cy="457200"/>
          </a:xfrm>
        </p:grpSpPr>
        <p:sp>
          <p:nvSpPr>
            <p:cNvPr id="81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421743" y="1239093"/>
              <a:ext cx="457200" cy="472519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2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1121706" y="3417025"/>
              <a:ext cx="3617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محاربة أعداء الإسلام</a:t>
              </a:r>
              <a:endParaRPr lang="ar-SY" b="1" dirty="0"/>
            </a:p>
          </p:txBody>
        </p:sp>
      </p:grpSp>
      <p:sp>
        <p:nvSpPr>
          <p:cNvPr id="8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17977" y="6088938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786196" y="6100705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6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295558" y="6053107"/>
            <a:ext cx="3282031" cy="457200"/>
            <a:chOff x="-712069" y="3373092"/>
            <a:chExt cx="5821034" cy="457200"/>
          </a:xfrm>
        </p:grpSpPr>
        <p:sp>
          <p:nvSpPr>
            <p:cNvPr id="87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464495" y="1281847"/>
              <a:ext cx="457200" cy="46396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9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712069" y="3399194"/>
              <a:ext cx="5593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التّوسّع في الفتوحات الإسلامية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/>
      <p:bldP spid="68" grpId="0" animBg="1"/>
      <p:bldP spid="69" grpId="0"/>
      <p:bldP spid="78" grpId="0" animBg="1"/>
      <p:bldP spid="79" grpId="0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xmlns="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41" b="100000" l="0" r="96628">
                        <a14:foregroundMark x1="78859" y1="16176" x2="63424" y2="20882"/>
                        <a14:foregroundMark x1="42931" y1="37059" x2="27367" y2="43235"/>
                        <a14:foregroundMark x1="43969" y1="30588" x2="32815" y2="5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4" y="3019642"/>
            <a:ext cx="6623077" cy="292068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8078" y="524254"/>
            <a:ext cx="1053679" cy="2365989"/>
            <a:chOff x="1100392" y="335569"/>
            <a:chExt cx="105367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0039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الأموية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xmlns="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xmlns="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xmlns="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310</Words>
  <Application>Microsoft Office PowerPoint</Application>
  <PresentationFormat>مخصص</PresentationFormat>
  <Paragraphs>85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803</cp:revision>
  <dcterms:created xsi:type="dcterms:W3CDTF">2020-10-10T04:32:51Z</dcterms:created>
  <dcterms:modified xsi:type="dcterms:W3CDTF">2021-08-16T08:36:02Z</dcterms:modified>
</cp:coreProperties>
</file>