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8" r:id="rId1"/>
    <p:sldMasterId id="2147483690" r:id="rId2"/>
  </p:sldMasterIdLst>
  <p:sldIdLst>
    <p:sldId id="262" r:id="rId3"/>
    <p:sldId id="257" r:id="rId4"/>
    <p:sldId id="256" r:id="rId5"/>
    <p:sldId id="422" r:id="rId6"/>
    <p:sldId id="423" r:id="rId7"/>
    <p:sldId id="258" r:id="rId8"/>
    <p:sldId id="391" r:id="rId9"/>
    <p:sldId id="390" r:id="rId10"/>
    <p:sldId id="424" r:id="rId11"/>
    <p:sldId id="261" r:id="rId12"/>
    <p:sldId id="425" r:id="rId13"/>
    <p:sldId id="369" r:id="rId14"/>
    <p:sldId id="366" r:id="rId15"/>
    <p:sldId id="418" r:id="rId16"/>
    <p:sldId id="392" r:id="rId17"/>
    <p:sldId id="417" r:id="rId18"/>
    <p:sldId id="348" r:id="rId19"/>
    <p:sldId id="393" r:id="rId20"/>
    <p:sldId id="394" r:id="rId21"/>
    <p:sldId id="371" r:id="rId22"/>
    <p:sldId id="430" r:id="rId23"/>
    <p:sldId id="419" r:id="rId24"/>
    <p:sldId id="426" r:id="rId25"/>
    <p:sldId id="402" r:id="rId26"/>
    <p:sldId id="427" r:id="rId27"/>
    <p:sldId id="403" r:id="rId28"/>
    <p:sldId id="428" r:id="rId29"/>
    <p:sldId id="404" r:id="rId30"/>
    <p:sldId id="395" r:id="rId31"/>
    <p:sldId id="412" r:id="rId32"/>
    <p:sldId id="432" r:id="rId33"/>
    <p:sldId id="405" r:id="rId34"/>
    <p:sldId id="397" r:id="rId35"/>
    <p:sldId id="420" r:id="rId36"/>
    <p:sldId id="433" r:id="rId37"/>
    <p:sldId id="407" r:id="rId38"/>
    <p:sldId id="398" r:id="rId39"/>
    <p:sldId id="413" r:id="rId40"/>
    <p:sldId id="421" r:id="rId41"/>
    <p:sldId id="434" r:id="rId42"/>
    <p:sldId id="408" r:id="rId43"/>
    <p:sldId id="399" r:id="rId44"/>
    <p:sldId id="409" r:id="rId45"/>
    <p:sldId id="435" r:id="rId46"/>
    <p:sldId id="400" r:id="rId47"/>
    <p:sldId id="414" r:id="rId48"/>
    <p:sldId id="436" r:id="rId49"/>
    <p:sldId id="401" r:id="rId50"/>
    <p:sldId id="410" r:id="rId51"/>
    <p:sldId id="437" r:id="rId52"/>
    <p:sldId id="411" r:id="rId53"/>
    <p:sldId id="416" r:id="rId54"/>
    <p:sldId id="415" r:id="rId55"/>
    <p:sldId id="335" r:id="rId56"/>
    <p:sldId id="281" r:id="rId57"/>
    <p:sldId id="359" r:id="rId58"/>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539356"/>
    <a:srgbClr val="BD03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0C9575-A5B8-4501-87DD-629A25D68625}" v="683" dt="2021-08-09T11:39:54.8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368" autoAdjust="0"/>
    <p:restoredTop sz="93933" autoAdjust="0"/>
  </p:normalViewPr>
  <p:slideViewPr>
    <p:cSldViewPr snapToGrid="0">
      <p:cViewPr varScale="1">
        <p:scale>
          <a:sx n="69" d="100"/>
          <a:sy n="69"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od ali" userId="bfabe3cde01fd7ce" providerId="LiveId" clId="{EDC61CE0-54E3-4AA9-AD4C-CC1FEC105246}"/>
    <pc:docChg chg="undo custSel addSld delSld modSld">
      <pc:chgData name="ngod ali" userId="bfabe3cde01fd7ce" providerId="LiveId" clId="{EDC61CE0-54E3-4AA9-AD4C-CC1FEC105246}" dt="2021-08-05T12:32:45.943" v="350" actId="680"/>
      <pc:docMkLst>
        <pc:docMk/>
      </pc:docMkLst>
      <pc:sldChg chg="modSp mod">
        <pc:chgData name="ngod ali" userId="bfabe3cde01fd7ce" providerId="LiveId" clId="{EDC61CE0-54E3-4AA9-AD4C-CC1FEC105246}" dt="2021-08-05T12:17:51.178" v="211" actId="1076"/>
        <pc:sldMkLst>
          <pc:docMk/>
          <pc:sldMk cId="2831976559" sldId="257"/>
        </pc:sldMkLst>
        <pc:spChg chg="mod">
          <ac:chgData name="ngod ali" userId="bfabe3cde01fd7ce" providerId="LiveId" clId="{EDC61CE0-54E3-4AA9-AD4C-CC1FEC105246}" dt="2021-08-05T12:17:46.791" v="210" actId="14100"/>
          <ac:spMkLst>
            <pc:docMk/>
            <pc:sldMk cId="2831976559" sldId="257"/>
            <ac:spMk id="7" creationId="{6D6AC389-00E9-433D-B51D-87B897342373}"/>
          </ac:spMkLst>
        </pc:spChg>
        <pc:spChg chg="mod">
          <ac:chgData name="ngod ali" userId="bfabe3cde01fd7ce" providerId="LiveId" clId="{EDC61CE0-54E3-4AA9-AD4C-CC1FEC105246}" dt="2021-08-05T12:17:51.178" v="211" actId="1076"/>
          <ac:spMkLst>
            <pc:docMk/>
            <pc:sldMk cId="2831976559" sldId="257"/>
            <ac:spMk id="8" creationId="{62696877-337A-42B4-AD37-1669AF358697}"/>
          </ac:spMkLst>
        </pc:spChg>
      </pc:sldChg>
      <pc:sldChg chg="addSp delSp modSp mod">
        <pc:chgData name="ngod ali" userId="bfabe3cde01fd7ce" providerId="LiveId" clId="{EDC61CE0-54E3-4AA9-AD4C-CC1FEC105246}" dt="2021-08-05T12:07:45.599" v="64" actId="1076"/>
        <pc:sldMkLst>
          <pc:docMk/>
          <pc:sldMk cId="1016005486" sldId="258"/>
        </pc:sldMkLst>
        <pc:spChg chg="mod">
          <ac:chgData name="ngod ali" userId="bfabe3cde01fd7ce" providerId="LiveId" clId="{EDC61CE0-54E3-4AA9-AD4C-CC1FEC105246}" dt="2021-08-05T12:06:48.117" v="44" actId="1076"/>
          <ac:spMkLst>
            <pc:docMk/>
            <pc:sldMk cId="1016005486" sldId="258"/>
            <ac:spMk id="2" creationId="{043C4955-15C6-499D-B9AE-A5F58963C65D}"/>
          </ac:spMkLst>
        </pc:spChg>
        <pc:spChg chg="mod">
          <ac:chgData name="ngod ali" userId="bfabe3cde01fd7ce" providerId="LiveId" clId="{EDC61CE0-54E3-4AA9-AD4C-CC1FEC105246}" dt="2021-08-05T12:05:43.259" v="14" actId="1076"/>
          <ac:spMkLst>
            <pc:docMk/>
            <pc:sldMk cId="1016005486" sldId="258"/>
            <ac:spMk id="10" creationId="{E11552FB-EC3F-45B2-A7CC-C178C2847420}"/>
          </ac:spMkLst>
        </pc:spChg>
        <pc:grpChg chg="del mod">
          <ac:chgData name="ngod ali" userId="bfabe3cde01fd7ce" providerId="LiveId" clId="{EDC61CE0-54E3-4AA9-AD4C-CC1FEC105246}" dt="2021-08-05T12:05:44.742" v="15" actId="478"/>
          <ac:grpSpMkLst>
            <pc:docMk/>
            <pc:sldMk cId="1016005486" sldId="258"/>
            <ac:grpSpMk id="8" creationId="{980020F0-DE61-4FCD-AB72-3ADBE93C9A68}"/>
          </ac:grpSpMkLst>
        </pc:grpChg>
        <pc:grpChg chg="add mod">
          <ac:chgData name="ngod ali" userId="bfabe3cde01fd7ce" providerId="LiveId" clId="{EDC61CE0-54E3-4AA9-AD4C-CC1FEC105246}" dt="2021-08-05T12:07:45.599" v="64" actId="1076"/>
          <ac:grpSpMkLst>
            <pc:docMk/>
            <pc:sldMk cId="1016005486" sldId="258"/>
            <ac:grpSpMk id="12" creationId="{ED9C6337-D499-476E-B24D-E146C3D53A5B}"/>
          </ac:grpSpMkLst>
        </pc:grpChg>
        <pc:picChg chg="add mod">
          <ac:chgData name="ngod ali" userId="bfabe3cde01fd7ce" providerId="LiveId" clId="{EDC61CE0-54E3-4AA9-AD4C-CC1FEC105246}" dt="2021-08-05T12:07:42.982" v="63" actId="164"/>
          <ac:picMkLst>
            <pc:docMk/>
            <pc:sldMk cId="1016005486" sldId="258"/>
            <ac:picMk id="4" creationId="{26DDFEA2-8078-4C03-9863-318516C18499}"/>
          </ac:picMkLst>
        </pc:picChg>
        <pc:picChg chg="mod">
          <ac:chgData name="ngod ali" userId="bfabe3cde01fd7ce" providerId="LiveId" clId="{EDC61CE0-54E3-4AA9-AD4C-CC1FEC105246}" dt="2021-08-05T12:05:40.516" v="13" actId="1076"/>
          <ac:picMkLst>
            <pc:docMk/>
            <pc:sldMk cId="1016005486" sldId="258"/>
            <ac:picMk id="9" creationId="{F77D76A8-DE70-4820-86A0-9E33556C4C0F}"/>
          </ac:picMkLst>
        </pc:picChg>
        <pc:picChg chg="add mod">
          <ac:chgData name="ngod ali" userId="bfabe3cde01fd7ce" providerId="LiveId" clId="{EDC61CE0-54E3-4AA9-AD4C-CC1FEC105246}" dt="2021-08-05T12:07:42.982" v="63" actId="164"/>
          <ac:picMkLst>
            <pc:docMk/>
            <pc:sldMk cId="1016005486" sldId="258"/>
            <ac:picMk id="11" creationId="{939B0A16-2E21-4DC7-A9D5-2E6F2F533414}"/>
          </ac:picMkLst>
        </pc:picChg>
        <pc:cxnChg chg="mod">
          <ac:chgData name="ngod ali" userId="bfabe3cde01fd7ce" providerId="LiveId" clId="{EDC61CE0-54E3-4AA9-AD4C-CC1FEC105246}" dt="2021-08-05T12:06:53.151" v="46" actId="14100"/>
          <ac:cxnSpMkLst>
            <pc:docMk/>
            <pc:sldMk cId="1016005486" sldId="258"/>
            <ac:cxnSpMk id="6" creationId="{072A7BB9-17CF-4A96-9B3C-2B74F36288B6}"/>
          </ac:cxnSpMkLst>
        </pc:cxnChg>
      </pc:sldChg>
      <pc:sldChg chg="modSp mod">
        <pc:chgData name="ngod ali" userId="bfabe3cde01fd7ce" providerId="LiveId" clId="{EDC61CE0-54E3-4AA9-AD4C-CC1FEC105246}" dt="2021-08-05T12:11:20.894" v="81" actId="1076"/>
        <pc:sldMkLst>
          <pc:docMk/>
          <pc:sldMk cId="1459967589" sldId="261"/>
        </pc:sldMkLst>
        <pc:spChg chg="mod">
          <ac:chgData name="ngod ali" userId="bfabe3cde01fd7ce" providerId="LiveId" clId="{EDC61CE0-54E3-4AA9-AD4C-CC1FEC105246}" dt="2021-08-05T12:11:17.085" v="80" actId="1076"/>
          <ac:spMkLst>
            <pc:docMk/>
            <pc:sldMk cId="1459967589" sldId="261"/>
            <ac:spMk id="2" creationId="{15BE3E13-2990-4AC0-9FD9-9C3804E6A45B}"/>
          </ac:spMkLst>
        </pc:spChg>
        <pc:spChg chg="mod">
          <ac:chgData name="ngod ali" userId="bfabe3cde01fd7ce" providerId="LiveId" clId="{EDC61CE0-54E3-4AA9-AD4C-CC1FEC105246}" dt="2021-08-05T12:11:20.894" v="81" actId="1076"/>
          <ac:spMkLst>
            <pc:docMk/>
            <pc:sldMk cId="1459967589" sldId="261"/>
            <ac:spMk id="3" creationId="{97AEDC47-0F50-4154-8301-66D6D5BB9025}"/>
          </ac:spMkLst>
        </pc:spChg>
        <pc:spChg chg="mod">
          <ac:chgData name="ngod ali" userId="bfabe3cde01fd7ce" providerId="LiveId" clId="{EDC61CE0-54E3-4AA9-AD4C-CC1FEC105246}" dt="2021-08-05T12:11:12.830" v="79" actId="1076"/>
          <ac:spMkLst>
            <pc:docMk/>
            <pc:sldMk cId="1459967589" sldId="261"/>
            <ac:spMk id="29" creationId="{8B47A223-13F9-43EF-ACDC-DC660A23C749}"/>
          </ac:spMkLst>
        </pc:spChg>
        <pc:picChg chg="mod">
          <ac:chgData name="ngod ali" userId="bfabe3cde01fd7ce" providerId="LiveId" clId="{EDC61CE0-54E3-4AA9-AD4C-CC1FEC105246}" dt="2021-08-05T12:08:02.459" v="65"/>
          <ac:picMkLst>
            <pc:docMk/>
            <pc:sldMk cId="1459967589" sldId="261"/>
            <ac:picMk id="12" creationId="{97282E8E-9A5A-4C1A-A4A3-6A1F335B440B}"/>
          </ac:picMkLst>
        </pc:picChg>
        <pc:picChg chg="mod">
          <ac:chgData name="ngod ali" userId="bfabe3cde01fd7ce" providerId="LiveId" clId="{EDC61CE0-54E3-4AA9-AD4C-CC1FEC105246}" dt="2021-08-05T12:10:35.127" v="73"/>
          <ac:picMkLst>
            <pc:docMk/>
            <pc:sldMk cId="1459967589" sldId="261"/>
            <ac:picMk id="15" creationId="{BBE106E9-7D91-40EC-8E9B-3852272A1AEF}"/>
          </ac:picMkLst>
        </pc:picChg>
        <pc:picChg chg="mod">
          <ac:chgData name="ngod ali" userId="bfabe3cde01fd7ce" providerId="LiveId" clId="{EDC61CE0-54E3-4AA9-AD4C-CC1FEC105246}" dt="2021-08-05T12:10:39.609" v="74"/>
          <ac:picMkLst>
            <pc:docMk/>
            <pc:sldMk cId="1459967589" sldId="261"/>
            <ac:picMk id="18" creationId="{4B2CE1EB-0522-45C2-9CA9-9123F47FADAF}"/>
          </ac:picMkLst>
        </pc:picChg>
        <pc:picChg chg="mod">
          <ac:chgData name="ngod ali" userId="bfabe3cde01fd7ce" providerId="LiveId" clId="{EDC61CE0-54E3-4AA9-AD4C-CC1FEC105246}" dt="2021-08-05T12:10:44.703" v="75"/>
          <ac:picMkLst>
            <pc:docMk/>
            <pc:sldMk cId="1459967589" sldId="261"/>
            <ac:picMk id="21" creationId="{EAC248EA-F6C4-46B2-93C6-7AFA0AFCA02F}"/>
          </ac:picMkLst>
        </pc:picChg>
        <pc:picChg chg="mod">
          <ac:chgData name="ngod ali" userId="bfabe3cde01fd7ce" providerId="LiveId" clId="{EDC61CE0-54E3-4AA9-AD4C-CC1FEC105246}" dt="2021-08-05T12:11:05.532" v="77"/>
          <ac:picMkLst>
            <pc:docMk/>
            <pc:sldMk cId="1459967589" sldId="261"/>
            <ac:picMk id="24" creationId="{FEAC0D31-59BC-4C9D-8ECF-1CE2C0A93F67}"/>
          </ac:picMkLst>
        </pc:picChg>
        <pc:picChg chg="mod">
          <ac:chgData name="ngod ali" userId="bfabe3cde01fd7ce" providerId="LiveId" clId="{EDC61CE0-54E3-4AA9-AD4C-CC1FEC105246}" dt="2021-08-05T12:11:09.262" v="78" actId="1076"/>
          <ac:picMkLst>
            <pc:docMk/>
            <pc:sldMk cId="1459967589" sldId="261"/>
            <ac:picMk id="28" creationId="{9E1107D9-7457-4A42-9DEF-43F12F43A51C}"/>
          </ac:picMkLst>
        </pc:picChg>
      </pc:sldChg>
      <pc:sldChg chg="addSp delSp modSp mod">
        <pc:chgData name="ngod ali" userId="bfabe3cde01fd7ce" providerId="LiveId" clId="{EDC61CE0-54E3-4AA9-AD4C-CC1FEC105246}" dt="2021-08-05T12:28:00" v="282" actId="1076"/>
        <pc:sldMkLst>
          <pc:docMk/>
          <pc:sldMk cId="1332511638" sldId="263"/>
        </pc:sldMkLst>
        <pc:spChg chg="del">
          <ac:chgData name="ngod ali" userId="bfabe3cde01fd7ce" providerId="LiveId" clId="{EDC61CE0-54E3-4AA9-AD4C-CC1FEC105246}" dt="2021-08-05T12:10:05.673" v="70" actId="478"/>
          <ac:spMkLst>
            <pc:docMk/>
            <pc:sldMk cId="1332511638" sldId="263"/>
            <ac:spMk id="8" creationId="{2B0E6DD6-C9F2-47EA-90E0-70A48A91F0B2}"/>
          </ac:spMkLst>
        </pc:spChg>
        <pc:spChg chg="mod">
          <ac:chgData name="ngod ali" userId="bfabe3cde01fd7ce" providerId="LiveId" clId="{EDC61CE0-54E3-4AA9-AD4C-CC1FEC105246}" dt="2021-08-05T12:28:00" v="282" actId="1076"/>
          <ac:spMkLst>
            <pc:docMk/>
            <pc:sldMk cId="1332511638" sldId="263"/>
            <ac:spMk id="10" creationId="{EA8D276B-B875-483C-8739-26E8825322C7}"/>
          </ac:spMkLst>
        </pc:spChg>
        <pc:spChg chg="mod">
          <ac:chgData name="ngod ali" userId="bfabe3cde01fd7ce" providerId="LiveId" clId="{EDC61CE0-54E3-4AA9-AD4C-CC1FEC105246}" dt="2021-08-05T12:26:28.372" v="254" actId="1076"/>
          <ac:spMkLst>
            <pc:docMk/>
            <pc:sldMk cId="1332511638" sldId="263"/>
            <ac:spMk id="14" creationId="{2C3E34B5-037C-42BB-B9BC-74A6D40F83EC}"/>
          </ac:spMkLst>
        </pc:spChg>
        <pc:grpChg chg="add mod">
          <ac:chgData name="ngod ali" userId="bfabe3cde01fd7ce" providerId="LiveId" clId="{EDC61CE0-54E3-4AA9-AD4C-CC1FEC105246}" dt="2021-08-05T12:27:47.578" v="279" actId="164"/>
          <ac:grpSpMkLst>
            <pc:docMk/>
            <pc:sldMk cId="1332511638" sldId="263"/>
            <ac:grpSpMk id="5" creationId="{BDD81B79-51A7-45D4-83BB-F996E60F8208}"/>
          </ac:grpSpMkLst>
        </pc:grpChg>
        <pc:picChg chg="add del mod modCrop">
          <ac:chgData name="ngod ali" userId="bfabe3cde01fd7ce" providerId="LiveId" clId="{EDC61CE0-54E3-4AA9-AD4C-CC1FEC105246}" dt="2021-08-05T12:27:40.109" v="275" actId="21"/>
          <ac:picMkLst>
            <pc:docMk/>
            <pc:sldMk cId="1332511638" sldId="263"/>
            <ac:picMk id="3" creationId="{71D0624D-6296-4FEC-9C70-45ECC3AE4FE9}"/>
          </ac:picMkLst>
        </pc:picChg>
        <pc:picChg chg="add mod modCrop">
          <ac:chgData name="ngod ali" userId="bfabe3cde01fd7ce" providerId="LiveId" clId="{EDC61CE0-54E3-4AA9-AD4C-CC1FEC105246}" dt="2021-08-05T12:27:54.515" v="281" actId="1076"/>
          <ac:picMkLst>
            <pc:docMk/>
            <pc:sldMk cId="1332511638" sldId="263"/>
            <ac:picMk id="9" creationId="{89C66BB6-E789-4728-B856-8B60C8C239AA}"/>
          </ac:picMkLst>
        </pc:picChg>
        <pc:picChg chg="del">
          <ac:chgData name="ngod ali" userId="bfabe3cde01fd7ce" providerId="LiveId" clId="{EDC61CE0-54E3-4AA9-AD4C-CC1FEC105246}" dt="2021-08-05T12:10:07.919" v="71" actId="478"/>
          <ac:picMkLst>
            <pc:docMk/>
            <pc:sldMk cId="1332511638" sldId="263"/>
            <ac:picMk id="11" creationId="{69F4C36E-54C9-4E50-A022-E2E08E95484B}"/>
          </ac:picMkLst>
        </pc:picChg>
        <pc:picChg chg="add mod modCrop">
          <ac:chgData name="ngod ali" userId="bfabe3cde01fd7ce" providerId="LiveId" clId="{EDC61CE0-54E3-4AA9-AD4C-CC1FEC105246}" dt="2021-08-05T12:27:47.578" v="279" actId="164"/>
          <ac:picMkLst>
            <pc:docMk/>
            <pc:sldMk cId="1332511638" sldId="263"/>
            <ac:picMk id="12" creationId="{656D41A4-624F-4776-B387-62043BF2160C}"/>
          </ac:picMkLst>
        </pc:picChg>
        <pc:picChg chg="add mod">
          <ac:chgData name="ngod ali" userId="bfabe3cde01fd7ce" providerId="LiveId" clId="{EDC61CE0-54E3-4AA9-AD4C-CC1FEC105246}" dt="2021-08-05T12:27:47.578" v="279" actId="164"/>
          <ac:picMkLst>
            <pc:docMk/>
            <pc:sldMk cId="1332511638" sldId="263"/>
            <ac:picMk id="13" creationId="{DD1613B9-9A7B-49E3-8668-E8B9DD2F46D5}"/>
          </ac:picMkLst>
        </pc:picChg>
        <pc:cxnChg chg="mod">
          <ac:chgData name="ngod ali" userId="bfabe3cde01fd7ce" providerId="LiveId" clId="{EDC61CE0-54E3-4AA9-AD4C-CC1FEC105246}" dt="2021-08-05T12:26:32.920" v="256" actId="14100"/>
          <ac:cxnSpMkLst>
            <pc:docMk/>
            <pc:sldMk cId="1332511638" sldId="263"/>
            <ac:cxnSpMk id="16" creationId="{A10350F6-6A5E-4BBD-B51A-BCB784D1CC04}"/>
          </ac:cxnSpMkLst>
        </pc:cxnChg>
      </pc:sldChg>
      <pc:sldChg chg="del">
        <pc:chgData name="ngod ali" userId="bfabe3cde01fd7ce" providerId="LiveId" clId="{EDC61CE0-54E3-4AA9-AD4C-CC1FEC105246}" dt="2021-08-05T12:12:10.905" v="124" actId="47"/>
        <pc:sldMkLst>
          <pc:docMk/>
          <pc:sldMk cId="3936592131" sldId="280"/>
        </pc:sldMkLst>
      </pc:sldChg>
      <pc:sldChg chg="modSp mod">
        <pc:chgData name="ngod ali" userId="bfabe3cde01fd7ce" providerId="LiveId" clId="{EDC61CE0-54E3-4AA9-AD4C-CC1FEC105246}" dt="2021-08-05T12:11:57.866" v="121" actId="20577"/>
        <pc:sldMkLst>
          <pc:docMk/>
          <pc:sldMk cId="2113060353" sldId="286"/>
        </pc:sldMkLst>
        <pc:spChg chg="mod">
          <ac:chgData name="ngod ali" userId="bfabe3cde01fd7ce" providerId="LiveId" clId="{EDC61CE0-54E3-4AA9-AD4C-CC1FEC105246}" dt="2021-08-05T12:11:57.866" v="121" actId="20577"/>
          <ac:spMkLst>
            <pc:docMk/>
            <pc:sldMk cId="2113060353" sldId="286"/>
            <ac:spMk id="8" creationId="{47B8034F-B76D-4829-BB10-147E760D629F}"/>
          </ac:spMkLst>
        </pc:spChg>
      </pc:sldChg>
      <pc:sldChg chg="modSp mod">
        <pc:chgData name="ngod ali" userId="bfabe3cde01fd7ce" providerId="LiveId" clId="{EDC61CE0-54E3-4AA9-AD4C-CC1FEC105246}" dt="2021-08-05T12:12:33.428" v="153" actId="404"/>
        <pc:sldMkLst>
          <pc:docMk/>
          <pc:sldMk cId="3902305037" sldId="297"/>
        </pc:sldMkLst>
        <pc:spChg chg="mod">
          <ac:chgData name="ngod ali" userId="bfabe3cde01fd7ce" providerId="LiveId" clId="{EDC61CE0-54E3-4AA9-AD4C-CC1FEC105246}" dt="2021-08-05T12:12:33.428" v="153" actId="404"/>
          <ac:spMkLst>
            <pc:docMk/>
            <pc:sldMk cId="3902305037" sldId="297"/>
            <ac:spMk id="10" creationId="{E20E8501-1C9B-4DA2-A282-77572C93E8D2}"/>
          </ac:spMkLst>
        </pc:spChg>
      </pc:sldChg>
      <pc:sldChg chg="modSp mod">
        <pc:chgData name="ngod ali" userId="bfabe3cde01fd7ce" providerId="LiveId" clId="{EDC61CE0-54E3-4AA9-AD4C-CC1FEC105246}" dt="2021-08-05T12:14:25.833" v="181" actId="1076"/>
        <pc:sldMkLst>
          <pc:docMk/>
          <pc:sldMk cId="3961046382" sldId="304"/>
        </pc:sldMkLst>
        <pc:spChg chg="mod">
          <ac:chgData name="ngod ali" userId="bfabe3cde01fd7ce" providerId="LiveId" clId="{EDC61CE0-54E3-4AA9-AD4C-CC1FEC105246}" dt="2021-08-05T12:14:25.833" v="181" actId="1076"/>
          <ac:spMkLst>
            <pc:docMk/>
            <pc:sldMk cId="3961046382" sldId="304"/>
            <ac:spMk id="10" creationId="{E20E8501-1C9B-4DA2-A282-77572C93E8D2}"/>
          </ac:spMkLst>
        </pc:spChg>
      </pc:sldChg>
      <pc:sldChg chg="del">
        <pc:chgData name="ngod ali" userId="bfabe3cde01fd7ce" providerId="LiveId" clId="{EDC61CE0-54E3-4AA9-AD4C-CC1FEC105246}" dt="2021-08-05T12:14:39.218" v="182" actId="47"/>
        <pc:sldMkLst>
          <pc:docMk/>
          <pc:sldMk cId="3294033310" sldId="305"/>
        </pc:sldMkLst>
      </pc:sldChg>
      <pc:sldChg chg="delSp modSp mod">
        <pc:chgData name="ngod ali" userId="bfabe3cde01fd7ce" providerId="LiveId" clId="{EDC61CE0-54E3-4AA9-AD4C-CC1FEC105246}" dt="2021-08-05T12:13:15.386" v="162" actId="1076"/>
        <pc:sldMkLst>
          <pc:docMk/>
          <pc:sldMk cId="1683551281" sldId="306"/>
        </pc:sldMkLst>
        <pc:spChg chg="del">
          <ac:chgData name="ngod ali" userId="bfabe3cde01fd7ce" providerId="LiveId" clId="{EDC61CE0-54E3-4AA9-AD4C-CC1FEC105246}" dt="2021-08-05T12:13:06.023" v="157" actId="478"/>
          <ac:spMkLst>
            <pc:docMk/>
            <pc:sldMk cId="1683551281" sldId="306"/>
            <ac:spMk id="14" creationId="{7FC990A7-8DFE-4670-8922-3B1B9AC18A59}"/>
          </ac:spMkLst>
        </pc:spChg>
        <pc:grpChg chg="del">
          <ac:chgData name="ngod ali" userId="bfabe3cde01fd7ce" providerId="LiveId" clId="{EDC61CE0-54E3-4AA9-AD4C-CC1FEC105246}" dt="2021-08-05T12:13:01.251" v="154" actId="478"/>
          <ac:grpSpMkLst>
            <pc:docMk/>
            <pc:sldMk cId="1683551281" sldId="306"/>
            <ac:grpSpMk id="5" creationId="{616C43BA-3728-47AF-B572-538D506B1C7A}"/>
          </ac:grpSpMkLst>
        </pc:grpChg>
        <pc:grpChg chg="del mod">
          <ac:chgData name="ngod ali" userId="bfabe3cde01fd7ce" providerId="LiveId" clId="{EDC61CE0-54E3-4AA9-AD4C-CC1FEC105246}" dt="2021-08-05T12:13:03.280" v="156" actId="478"/>
          <ac:grpSpMkLst>
            <pc:docMk/>
            <pc:sldMk cId="1683551281" sldId="306"/>
            <ac:grpSpMk id="16" creationId="{0B91A22B-9412-43A7-A53A-4B5103A82647}"/>
          </ac:grpSpMkLst>
        </pc:grpChg>
        <pc:picChg chg="del mod">
          <ac:chgData name="ngod ali" userId="bfabe3cde01fd7ce" providerId="LiveId" clId="{EDC61CE0-54E3-4AA9-AD4C-CC1FEC105246}" dt="2021-08-05T12:13:09.977" v="160" actId="478"/>
          <ac:picMkLst>
            <pc:docMk/>
            <pc:sldMk cId="1683551281" sldId="306"/>
            <ac:picMk id="1026" creationId="{E59EB0F6-AB24-4849-9D30-7B8020DA06B4}"/>
          </ac:picMkLst>
        </pc:picChg>
        <pc:picChg chg="mod">
          <ac:chgData name="ngod ali" userId="bfabe3cde01fd7ce" providerId="LiveId" clId="{EDC61CE0-54E3-4AA9-AD4C-CC1FEC105246}" dt="2021-08-05T12:13:15.386" v="162" actId="1076"/>
          <ac:picMkLst>
            <pc:docMk/>
            <pc:sldMk cId="1683551281" sldId="306"/>
            <ac:picMk id="1028" creationId="{504D18F2-2510-4E32-A710-275C51524377}"/>
          </ac:picMkLst>
        </pc:picChg>
      </pc:sldChg>
      <pc:sldChg chg="del">
        <pc:chgData name="ngod ali" userId="bfabe3cde01fd7ce" providerId="LiveId" clId="{EDC61CE0-54E3-4AA9-AD4C-CC1FEC105246}" dt="2021-08-05T12:14:45.044" v="183" actId="47"/>
        <pc:sldMkLst>
          <pc:docMk/>
          <pc:sldMk cId="879582013" sldId="307"/>
        </pc:sldMkLst>
      </pc:sldChg>
      <pc:sldChg chg="del">
        <pc:chgData name="ngod ali" userId="bfabe3cde01fd7ce" providerId="LiveId" clId="{EDC61CE0-54E3-4AA9-AD4C-CC1FEC105246}" dt="2021-08-05T12:15:15.408" v="185" actId="47"/>
        <pc:sldMkLst>
          <pc:docMk/>
          <pc:sldMk cId="3141626875" sldId="308"/>
        </pc:sldMkLst>
      </pc:sldChg>
      <pc:sldChg chg="del">
        <pc:chgData name="ngod ali" userId="bfabe3cde01fd7ce" providerId="LiveId" clId="{EDC61CE0-54E3-4AA9-AD4C-CC1FEC105246}" dt="2021-08-05T12:15:15.408" v="185" actId="47"/>
        <pc:sldMkLst>
          <pc:docMk/>
          <pc:sldMk cId="2546339670" sldId="310"/>
        </pc:sldMkLst>
      </pc:sldChg>
      <pc:sldChg chg="del">
        <pc:chgData name="ngod ali" userId="bfabe3cde01fd7ce" providerId="LiveId" clId="{EDC61CE0-54E3-4AA9-AD4C-CC1FEC105246}" dt="2021-08-05T12:15:15.408" v="185" actId="47"/>
        <pc:sldMkLst>
          <pc:docMk/>
          <pc:sldMk cId="319661453" sldId="312"/>
        </pc:sldMkLst>
      </pc:sldChg>
      <pc:sldChg chg="del">
        <pc:chgData name="ngod ali" userId="bfabe3cde01fd7ce" providerId="LiveId" clId="{EDC61CE0-54E3-4AA9-AD4C-CC1FEC105246}" dt="2021-08-05T12:15:15.408" v="185" actId="47"/>
        <pc:sldMkLst>
          <pc:docMk/>
          <pc:sldMk cId="550195613" sldId="314"/>
        </pc:sldMkLst>
      </pc:sldChg>
      <pc:sldChg chg="del">
        <pc:chgData name="ngod ali" userId="bfabe3cde01fd7ce" providerId="LiveId" clId="{EDC61CE0-54E3-4AA9-AD4C-CC1FEC105246}" dt="2021-08-05T12:15:15.408" v="185" actId="47"/>
        <pc:sldMkLst>
          <pc:docMk/>
          <pc:sldMk cId="1688234163" sldId="315"/>
        </pc:sldMkLst>
      </pc:sldChg>
      <pc:sldChg chg="del">
        <pc:chgData name="ngod ali" userId="bfabe3cde01fd7ce" providerId="LiveId" clId="{EDC61CE0-54E3-4AA9-AD4C-CC1FEC105246}" dt="2021-08-05T12:15:15.408" v="185" actId="47"/>
        <pc:sldMkLst>
          <pc:docMk/>
          <pc:sldMk cId="2757032971" sldId="316"/>
        </pc:sldMkLst>
      </pc:sldChg>
      <pc:sldChg chg="del">
        <pc:chgData name="ngod ali" userId="bfabe3cde01fd7ce" providerId="LiveId" clId="{EDC61CE0-54E3-4AA9-AD4C-CC1FEC105246}" dt="2021-08-05T12:15:15.408" v="185" actId="47"/>
        <pc:sldMkLst>
          <pc:docMk/>
          <pc:sldMk cId="1462409291" sldId="317"/>
        </pc:sldMkLst>
      </pc:sldChg>
      <pc:sldChg chg="del">
        <pc:chgData name="ngod ali" userId="bfabe3cde01fd7ce" providerId="LiveId" clId="{EDC61CE0-54E3-4AA9-AD4C-CC1FEC105246}" dt="2021-08-05T12:15:15.408" v="185" actId="47"/>
        <pc:sldMkLst>
          <pc:docMk/>
          <pc:sldMk cId="816846326" sldId="318"/>
        </pc:sldMkLst>
      </pc:sldChg>
      <pc:sldChg chg="del">
        <pc:chgData name="ngod ali" userId="bfabe3cde01fd7ce" providerId="LiveId" clId="{EDC61CE0-54E3-4AA9-AD4C-CC1FEC105246}" dt="2021-08-05T12:15:15.408" v="185" actId="47"/>
        <pc:sldMkLst>
          <pc:docMk/>
          <pc:sldMk cId="3379000687" sldId="319"/>
        </pc:sldMkLst>
      </pc:sldChg>
      <pc:sldChg chg="del">
        <pc:chgData name="ngod ali" userId="bfabe3cde01fd7ce" providerId="LiveId" clId="{EDC61CE0-54E3-4AA9-AD4C-CC1FEC105246}" dt="2021-08-05T12:15:57.943" v="201" actId="47"/>
        <pc:sldMkLst>
          <pc:docMk/>
          <pc:sldMk cId="2429483579" sldId="320"/>
        </pc:sldMkLst>
      </pc:sldChg>
      <pc:sldChg chg="del">
        <pc:chgData name="ngod ali" userId="bfabe3cde01fd7ce" providerId="LiveId" clId="{EDC61CE0-54E3-4AA9-AD4C-CC1FEC105246}" dt="2021-08-05T12:15:48.911" v="200" actId="47"/>
        <pc:sldMkLst>
          <pc:docMk/>
          <pc:sldMk cId="2130933838" sldId="321"/>
        </pc:sldMkLst>
      </pc:sldChg>
      <pc:sldChg chg="del">
        <pc:chgData name="ngod ali" userId="bfabe3cde01fd7ce" providerId="LiveId" clId="{EDC61CE0-54E3-4AA9-AD4C-CC1FEC105246}" dt="2021-08-05T12:15:35.359" v="189" actId="47"/>
        <pc:sldMkLst>
          <pc:docMk/>
          <pc:sldMk cId="1400829688" sldId="322"/>
        </pc:sldMkLst>
      </pc:sldChg>
      <pc:sldChg chg="del">
        <pc:chgData name="ngod ali" userId="bfabe3cde01fd7ce" providerId="LiveId" clId="{EDC61CE0-54E3-4AA9-AD4C-CC1FEC105246}" dt="2021-08-05T12:15:15.408" v="185" actId="47"/>
        <pc:sldMkLst>
          <pc:docMk/>
          <pc:sldMk cId="1445606613" sldId="323"/>
        </pc:sldMkLst>
      </pc:sldChg>
      <pc:sldChg chg="del">
        <pc:chgData name="ngod ali" userId="bfabe3cde01fd7ce" providerId="LiveId" clId="{EDC61CE0-54E3-4AA9-AD4C-CC1FEC105246}" dt="2021-08-05T12:15:15.408" v="185" actId="47"/>
        <pc:sldMkLst>
          <pc:docMk/>
          <pc:sldMk cId="3567074566" sldId="324"/>
        </pc:sldMkLst>
      </pc:sldChg>
      <pc:sldChg chg="del">
        <pc:chgData name="ngod ali" userId="bfabe3cde01fd7ce" providerId="LiveId" clId="{EDC61CE0-54E3-4AA9-AD4C-CC1FEC105246}" dt="2021-08-05T12:15:15.408" v="185" actId="47"/>
        <pc:sldMkLst>
          <pc:docMk/>
          <pc:sldMk cId="835791012" sldId="325"/>
        </pc:sldMkLst>
      </pc:sldChg>
      <pc:sldChg chg="del">
        <pc:chgData name="ngod ali" userId="bfabe3cde01fd7ce" providerId="LiveId" clId="{EDC61CE0-54E3-4AA9-AD4C-CC1FEC105246}" dt="2021-08-05T12:16:12.924" v="202" actId="47"/>
        <pc:sldMkLst>
          <pc:docMk/>
          <pc:sldMk cId="2643382811" sldId="326"/>
        </pc:sldMkLst>
      </pc:sldChg>
      <pc:sldChg chg="del">
        <pc:chgData name="ngod ali" userId="bfabe3cde01fd7ce" providerId="LiveId" clId="{EDC61CE0-54E3-4AA9-AD4C-CC1FEC105246}" dt="2021-08-05T12:15:47.151" v="199" actId="47"/>
        <pc:sldMkLst>
          <pc:docMk/>
          <pc:sldMk cId="4241551488" sldId="327"/>
        </pc:sldMkLst>
      </pc:sldChg>
      <pc:sldChg chg="del">
        <pc:chgData name="ngod ali" userId="bfabe3cde01fd7ce" providerId="LiveId" clId="{EDC61CE0-54E3-4AA9-AD4C-CC1FEC105246}" dt="2021-08-05T12:15:37.893" v="192" actId="47"/>
        <pc:sldMkLst>
          <pc:docMk/>
          <pc:sldMk cId="2463322500" sldId="328"/>
        </pc:sldMkLst>
      </pc:sldChg>
      <pc:sldChg chg="del">
        <pc:chgData name="ngod ali" userId="bfabe3cde01fd7ce" providerId="LiveId" clId="{EDC61CE0-54E3-4AA9-AD4C-CC1FEC105246}" dt="2021-08-05T12:15:40.770" v="196" actId="47"/>
        <pc:sldMkLst>
          <pc:docMk/>
          <pc:sldMk cId="2417972682" sldId="330"/>
        </pc:sldMkLst>
      </pc:sldChg>
      <pc:sldChg chg="del">
        <pc:chgData name="ngod ali" userId="bfabe3cde01fd7ce" providerId="LiveId" clId="{EDC61CE0-54E3-4AA9-AD4C-CC1FEC105246}" dt="2021-08-05T12:15:28.954" v="186" actId="47"/>
        <pc:sldMkLst>
          <pc:docMk/>
          <pc:sldMk cId="648970154" sldId="331"/>
        </pc:sldMkLst>
      </pc:sldChg>
      <pc:sldChg chg="del">
        <pc:chgData name="ngod ali" userId="bfabe3cde01fd7ce" providerId="LiveId" clId="{EDC61CE0-54E3-4AA9-AD4C-CC1FEC105246}" dt="2021-08-05T12:15:39.574" v="194" actId="47"/>
        <pc:sldMkLst>
          <pc:docMk/>
          <pc:sldMk cId="1942313468" sldId="333"/>
        </pc:sldMkLst>
      </pc:sldChg>
      <pc:sldChg chg="del">
        <pc:chgData name="ngod ali" userId="bfabe3cde01fd7ce" providerId="LiveId" clId="{EDC61CE0-54E3-4AA9-AD4C-CC1FEC105246}" dt="2021-08-05T12:15:31.578" v="187" actId="47"/>
        <pc:sldMkLst>
          <pc:docMk/>
          <pc:sldMk cId="1864670177" sldId="334"/>
        </pc:sldMkLst>
      </pc:sldChg>
      <pc:sldChg chg="add del">
        <pc:chgData name="ngod ali" userId="bfabe3cde01fd7ce" providerId="LiveId" clId="{EDC61CE0-54E3-4AA9-AD4C-CC1FEC105246}" dt="2021-08-05T12:15:45.220" v="198" actId="47"/>
        <pc:sldMkLst>
          <pc:docMk/>
          <pc:sldMk cId="4213847533" sldId="335"/>
        </pc:sldMkLst>
      </pc:sldChg>
      <pc:sldChg chg="del">
        <pc:chgData name="ngod ali" userId="bfabe3cde01fd7ce" providerId="LiveId" clId="{EDC61CE0-54E3-4AA9-AD4C-CC1FEC105246}" dt="2021-08-05T12:15:36.662" v="191" actId="47"/>
        <pc:sldMkLst>
          <pc:docMk/>
          <pc:sldMk cId="2734041320" sldId="336"/>
        </pc:sldMkLst>
      </pc:sldChg>
      <pc:sldChg chg="del">
        <pc:chgData name="ngod ali" userId="bfabe3cde01fd7ce" providerId="LiveId" clId="{EDC61CE0-54E3-4AA9-AD4C-CC1FEC105246}" dt="2021-08-05T12:15:35.835" v="190" actId="47"/>
        <pc:sldMkLst>
          <pc:docMk/>
          <pc:sldMk cId="2406806891" sldId="337"/>
        </pc:sldMkLst>
      </pc:sldChg>
      <pc:sldChg chg="delSp modSp mod">
        <pc:chgData name="ngod ali" userId="bfabe3cde01fd7ce" providerId="LiveId" clId="{EDC61CE0-54E3-4AA9-AD4C-CC1FEC105246}" dt="2021-08-05T12:12:05.806" v="123" actId="478"/>
        <pc:sldMkLst>
          <pc:docMk/>
          <pc:sldMk cId="3370955125" sldId="338"/>
        </pc:sldMkLst>
        <pc:picChg chg="del mod">
          <ac:chgData name="ngod ali" userId="bfabe3cde01fd7ce" providerId="LiveId" clId="{EDC61CE0-54E3-4AA9-AD4C-CC1FEC105246}" dt="2021-08-05T12:12:05.806" v="123" actId="478"/>
          <ac:picMkLst>
            <pc:docMk/>
            <pc:sldMk cId="3370955125" sldId="338"/>
            <ac:picMk id="3" creationId="{DB48E049-91CC-4AE0-BAF9-6BB982106D30}"/>
          </ac:picMkLst>
        </pc:picChg>
      </pc:sldChg>
      <pc:sldChg chg="del">
        <pc:chgData name="ngod ali" userId="bfabe3cde01fd7ce" providerId="LiveId" clId="{EDC61CE0-54E3-4AA9-AD4C-CC1FEC105246}" dt="2021-08-05T12:14:39.218" v="182" actId="47"/>
        <pc:sldMkLst>
          <pc:docMk/>
          <pc:sldMk cId="842768337" sldId="339"/>
        </pc:sldMkLst>
      </pc:sldChg>
      <pc:sldChg chg="del">
        <pc:chgData name="ngod ali" userId="bfabe3cde01fd7ce" providerId="LiveId" clId="{EDC61CE0-54E3-4AA9-AD4C-CC1FEC105246}" dt="2021-08-05T12:15:15.408" v="185" actId="47"/>
        <pc:sldMkLst>
          <pc:docMk/>
          <pc:sldMk cId="4039265676" sldId="340"/>
        </pc:sldMkLst>
      </pc:sldChg>
      <pc:sldChg chg="del">
        <pc:chgData name="ngod ali" userId="bfabe3cde01fd7ce" providerId="LiveId" clId="{EDC61CE0-54E3-4AA9-AD4C-CC1FEC105246}" dt="2021-08-05T12:14:39.218" v="182" actId="47"/>
        <pc:sldMkLst>
          <pc:docMk/>
          <pc:sldMk cId="1672246636" sldId="341"/>
        </pc:sldMkLst>
      </pc:sldChg>
      <pc:sldChg chg="delSp">
        <pc:chgData name="ngod ali" userId="bfabe3cde01fd7ce" providerId="LiveId" clId="{EDC61CE0-54E3-4AA9-AD4C-CC1FEC105246}" dt="2021-08-05T12:14:47.293" v="184" actId="478"/>
        <pc:sldMkLst>
          <pc:docMk/>
          <pc:sldMk cId="3184353815" sldId="342"/>
        </pc:sldMkLst>
        <pc:grpChg chg="del">
          <ac:chgData name="ngod ali" userId="bfabe3cde01fd7ce" providerId="LiveId" clId="{EDC61CE0-54E3-4AA9-AD4C-CC1FEC105246}" dt="2021-08-05T12:14:47.293" v="184" actId="478"/>
          <ac:grpSpMkLst>
            <pc:docMk/>
            <pc:sldMk cId="3184353815" sldId="342"/>
            <ac:grpSpMk id="11" creationId="{B1EDC76F-B0F2-4234-9F91-AB2924BEB4F2}"/>
          </ac:grpSpMkLst>
        </pc:grpChg>
      </pc:sldChg>
      <pc:sldChg chg="addSp modSp new mod">
        <pc:chgData name="ngod ali" userId="bfabe3cde01fd7ce" providerId="LiveId" clId="{EDC61CE0-54E3-4AA9-AD4C-CC1FEC105246}" dt="2021-08-05T12:32:35.111" v="349" actId="1076"/>
        <pc:sldMkLst>
          <pc:docMk/>
          <pc:sldMk cId="659790519" sldId="343"/>
        </pc:sldMkLst>
        <pc:picChg chg="add mod modCrop">
          <ac:chgData name="ngod ali" userId="bfabe3cde01fd7ce" providerId="LiveId" clId="{EDC61CE0-54E3-4AA9-AD4C-CC1FEC105246}" dt="2021-08-05T12:32:35.111" v="349" actId="1076"/>
          <ac:picMkLst>
            <pc:docMk/>
            <pc:sldMk cId="659790519" sldId="343"/>
            <ac:picMk id="3" creationId="{7A979B95-2F25-48C4-8F0D-96D30FF32CDD}"/>
          </ac:picMkLst>
        </pc:picChg>
      </pc:sldChg>
      <pc:sldChg chg="del">
        <pc:chgData name="ngod ali" userId="bfabe3cde01fd7ce" providerId="LiveId" clId="{EDC61CE0-54E3-4AA9-AD4C-CC1FEC105246}" dt="2021-08-05T12:15:15.408" v="185" actId="47"/>
        <pc:sldMkLst>
          <pc:docMk/>
          <pc:sldMk cId="1503779281" sldId="344"/>
        </pc:sldMkLst>
      </pc:sldChg>
      <pc:sldChg chg="addSp modSp new mod">
        <pc:chgData name="ngod ali" userId="bfabe3cde01fd7ce" providerId="LiveId" clId="{EDC61CE0-54E3-4AA9-AD4C-CC1FEC105246}" dt="2021-08-05T12:32:28.509" v="347" actId="1076"/>
        <pc:sldMkLst>
          <pc:docMk/>
          <pc:sldMk cId="3062407910" sldId="344"/>
        </pc:sldMkLst>
        <pc:spChg chg="add mod">
          <ac:chgData name="ngod ali" userId="bfabe3cde01fd7ce" providerId="LiveId" clId="{EDC61CE0-54E3-4AA9-AD4C-CC1FEC105246}" dt="2021-08-05T12:32:05.540" v="338" actId="164"/>
          <ac:spMkLst>
            <pc:docMk/>
            <pc:sldMk cId="3062407910" sldId="344"/>
            <ac:spMk id="5" creationId="{BAD0C489-EE92-40AE-B329-A5608F69265B}"/>
          </ac:spMkLst>
        </pc:spChg>
        <pc:grpChg chg="add mod">
          <ac:chgData name="ngod ali" userId="bfabe3cde01fd7ce" providerId="LiveId" clId="{EDC61CE0-54E3-4AA9-AD4C-CC1FEC105246}" dt="2021-08-05T12:32:25.471" v="346" actId="164"/>
          <ac:grpSpMkLst>
            <pc:docMk/>
            <pc:sldMk cId="3062407910" sldId="344"/>
            <ac:grpSpMk id="6" creationId="{0561226B-2272-4F81-B964-DDE9F09FE7C7}"/>
          </ac:grpSpMkLst>
        </pc:grpChg>
        <pc:grpChg chg="add mod">
          <ac:chgData name="ngod ali" userId="bfabe3cde01fd7ce" providerId="LiveId" clId="{EDC61CE0-54E3-4AA9-AD4C-CC1FEC105246}" dt="2021-08-05T12:32:28.509" v="347" actId="1076"/>
          <ac:grpSpMkLst>
            <pc:docMk/>
            <pc:sldMk cId="3062407910" sldId="344"/>
            <ac:grpSpMk id="7" creationId="{D058DFB5-34DD-4B24-9AE6-DC729D898E19}"/>
          </ac:grpSpMkLst>
        </pc:grpChg>
        <pc:picChg chg="add mod modCrop">
          <ac:chgData name="ngod ali" userId="bfabe3cde01fd7ce" providerId="LiveId" clId="{EDC61CE0-54E3-4AA9-AD4C-CC1FEC105246}" dt="2021-08-05T12:32:05.540" v="338" actId="164"/>
          <ac:picMkLst>
            <pc:docMk/>
            <pc:sldMk cId="3062407910" sldId="344"/>
            <ac:picMk id="3" creationId="{F75480D2-5571-424E-8D0C-2B1FAC1D81D5}"/>
          </ac:picMkLst>
        </pc:picChg>
        <pc:picChg chg="add mod modCrop">
          <ac:chgData name="ngod ali" userId="bfabe3cde01fd7ce" providerId="LiveId" clId="{EDC61CE0-54E3-4AA9-AD4C-CC1FEC105246}" dt="2021-08-05T12:32:25.471" v="346" actId="164"/>
          <ac:picMkLst>
            <pc:docMk/>
            <pc:sldMk cId="3062407910" sldId="344"/>
            <ac:picMk id="4" creationId="{7B43EB4F-DD3E-4BE2-BBDD-675AC0415DD2}"/>
          </ac:picMkLst>
        </pc:picChg>
      </pc:sldChg>
      <pc:sldChg chg="new">
        <pc:chgData name="ngod ali" userId="bfabe3cde01fd7ce" providerId="LiveId" clId="{EDC61CE0-54E3-4AA9-AD4C-CC1FEC105246}" dt="2021-08-05T12:32:45.943" v="350" actId="680"/>
        <pc:sldMkLst>
          <pc:docMk/>
          <pc:sldMk cId="816373767" sldId="345"/>
        </pc:sldMkLst>
      </pc:sldChg>
      <pc:sldChg chg="del">
        <pc:chgData name="ngod ali" userId="bfabe3cde01fd7ce" providerId="LiveId" clId="{EDC61CE0-54E3-4AA9-AD4C-CC1FEC105246}" dt="2021-08-05T12:15:15.408" v="185" actId="47"/>
        <pc:sldMkLst>
          <pc:docMk/>
          <pc:sldMk cId="1649091794" sldId="345"/>
        </pc:sldMkLst>
      </pc:sldChg>
      <pc:sldChg chg="del">
        <pc:chgData name="ngod ali" userId="bfabe3cde01fd7ce" providerId="LiveId" clId="{EDC61CE0-54E3-4AA9-AD4C-CC1FEC105246}" dt="2021-08-05T12:15:15.408" v="185" actId="47"/>
        <pc:sldMkLst>
          <pc:docMk/>
          <pc:sldMk cId="2221787462" sldId="346"/>
        </pc:sldMkLst>
      </pc:sldChg>
      <pc:sldChg chg="del">
        <pc:chgData name="ngod ali" userId="bfabe3cde01fd7ce" providerId="LiveId" clId="{EDC61CE0-54E3-4AA9-AD4C-CC1FEC105246}" dt="2021-08-05T12:15:15.408" v="185" actId="47"/>
        <pc:sldMkLst>
          <pc:docMk/>
          <pc:sldMk cId="2336274400" sldId="347"/>
        </pc:sldMkLst>
      </pc:sldChg>
      <pc:sldChg chg="del">
        <pc:chgData name="ngod ali" userId="bfabe3cde01fd7ce" providerId="LiveId" clId="{EDC61CE0-54E3-4AA9-AD4C-CC1FEC105246}" dt="2021-08-05T12:15:15.408" v="185" actId="47"/>
        <pc:sldMkLst>
          <pc:docMk/>
          <pc:sldMk cId="2925876100" sldId="348"/>
        </pc:sldMkLst>
      </pc:sldChg>
      <pc:sldChg chg="del">
        <pc:chgData name="ngod ali" userId="bfabe3cde01fd7ce" providerId="LiveId" clId="{EDC61CE0-54E3-4AA9-AD4C-CC1FEC105246}" dt="2021-08-05T12:15:57.943" v="201" actId="47"/>
        <pc:sldMkLst>
          <pc:docMk/>
          <pc:sldMk cId="2207522730" sldId="349"/>
        </pc:sldMkLst>
      </pc:sldChg>
      <pc:sldChg chg="del">
        <pc:chgData name="ngod ali" userId="bfabe3cde01fd7ce" providerId="LiveId" clId="{EDC61CE0-54E3-4AA9-AD4C-CC1FEC105246}" dt="2021-08-05T12:15:34.689" v="188" actId="47"/>
        <pc:sldMkLst>
          <pc:docMk/>
          <pc:sldMk cId="1345778241" sldId="351"/>
        </pc:sldMkLst>
      </pc:sldChg>
      <pc:sldChg chg="del">
        <pc:chgData name="ngod ali" userId="bfabe3cde01fd7ce" providerId="LiveId" clId="{EDC61CE0-54E3-4AA9-AD4C-CC1FEC105246}" dt="2021-08-05T12:15:40.266" v="195" actId="47"/>
        <pc:sldMkLst>
          <pc:docMk/>
          <pc:sldMk cId="3006027672" sldId="352"/>
        </pc:sldMkLst>
      </pc:sldChg>
      <pc:sldChg chg="del">
        <pc:chgData name="ngod ali" userId="bfabe3cde01fd7ce" providerId="LiveId" clId="{EDC61CE0-54E3-4AA9-AD4C-CC1FEC105246}" dt="2021-08-05T12:15:15.408" v="185" actId="47"/>
        <pc:sldMkLst>
          <pc:docMk/>
          <pc:sldMk cId="89812565" sldId="353"/>
        </pc:sldMkLst>
      </pc:sldChg>
      <pc:sldChg chg="del">
        <pc:chgData name="ngod ali" userId="bfabe3cde01fd7ce" providerId="LiveId" clId="{EDC61CE0-54E3-4AA9-AD4C-CC1FEC105246}" dt="2021-08-05T12:15:15.408" v="185" actId="47"/>
        <pc:sldMkLst>
          <pc:docMk/>
          <pc:sldMk cId="2488769138" sldId="354"/>
        </pc:sldMkLst>
      </pc:sldChg>
      <pc:sldChg chg="del">
        <pc:chgData name="ngod ali" userId="bfabe3cde01fd7ce" providerId="LiveId" clId="{EDC61CE0-54E3-4AA9-AD4C-CC1FEC105246}" dt="2021-08-05T12:15:15.408" v="185" actId="47"/>
        <pc:sldMkLst>
          <pc:docMk/>
          <pc:sldMk cId="1510403129" sldId="355"/>
        </pc:sldMkLst>
      </pc:sldChg>
      <pc:sldChg chg="del">
        <pc:chgData name="ngod ali" userId="bfabe3cde01fd7ce" providerId="LiveId" clId="{EDC61CE0-54E3-4AA9-AD4C-CC1FEC105246}" dt="2021-08-05T12:16:12.924" v="202" actId="47"/>
        <pc:sldMkLst>
          <pc:docMk/>
          <pc:sldMk cId="3555481479" sldId="356"/>
        </pc:sldMkLst>
      </pc:sldChg>
      <pc:sldChg chg="del">
        <pc:chgData name="ngod ali" userId="bfabe3cde01fd7ce" providerId="LiveId" clId="{EDC61CE0-54E3-4AA9-AD4C-CC1FEC105246}" dt="2021-08-05T12:15:38.368" v="193" actId="47"/>
        <pc:sldMkLst>
          <pc:docMk/>
          <pc:sldMk cId="4249861530" sldId="357"/>
        </pc:sldMkLst>
      </pc:sldChg>
    </pc:docChg>
  </pc:docChgLst>
  <pc:docChgLst>
    <pc:chgData name="ngod ali" userId="bfabe3cde01fd7ce" providerId="LiveId" clId="{A1A06709-3960-41D1-933B-C9B86461D438}"/>
    <pc:docChg chg="undo custSel addSld delSld modSld sldOrd">
      <pc:chgData name="ngod ali" userId="bfabe3cde01fd7ce" providerId="LiveId" clId="{A1A06709-3960-41D1-933B-C9B86461D438}" dt="2021-08-24T03:08:54.181" v="669" actId="1076"/>
      <pc:docMkLst>
        <pc:docMk/>
      </pc:docMkLst>
      <pc:sldChg chg="delSp modSp mod">
        <pc:chgData name="ngod ali" userId="bfabe3cde01fd7ce" providerId="LiveId" clId="{A1A06709-3960-41D1-933B-C9B86461D438}" dt="2021-08-24T01:41:11.663" v="15" actId="1076"/>
        <pc:sldMkLst>
          <pc:docMk/>
          <pc:sldMk cId="2831976559" sldId="257"/>
        </pc:sldMkLst>
        <pc:spChg chg="del">
          <ac:chgData name="ngod ali" userId="bfabe3cde01fd7ce" providerId="LiveId" clId="{A1A06709-3960-41D1-933B-C9B86461D438}" dt="2021-08-24T01:40:40.278" v="0" actId="478"/>
          <ac:spMkLst>
            <pc:docMk/>
            <pc:sldMk cId="2831976559" sldId="257"/>
            <ac:spMk id="7" creationId="{6D6AC389-00E9-433D-B51D-87B897342373}"/>
          </ac:spMkLst>
        </pc:spChg>
        <pc:spChg chg="mod">
          <ac:chgData name="ngod ali" userId="bfabe3cde01fd7ce" providerId="LiveId" clId="{A1A06709-3960-41D1-933B-C9B86461D438}" dt="2021-08-24T01:41:08.114" v="14" actId="113"/>
          <ac:spMkLst>
            <pc:docMk/>
            <pc:sldMk cId="2831976559" sldId="257"/>
            <ac:spMk id="8" creationId="{62696877-337A-42B4-AD37-1669AF358697}"/>
          </ac:spMkLst>
        </pc:spChg>
        <pc:picChg chg="del">
          <ac:chgData name="ngod ali" userId="bfabe3cde01fd7ce" providerId="LiveId" clId="{A1A06709-3960-41D1-933B-C9B86461D438}" dt="2021-08-24T01:40:41.753" v="1" actId="478"/>
          <ac:picMkLst>
            <pc:docMk/>
            <pc:sldMk cId="2831976559" sldId="257"/>
            <ac:picMk id="9" creationId="{707E0283-52CA-4CDD-8F62-9BF98148C689}"/>
          </ac:picMkLst>
        </pc:picChg>
        <pc:picChg chg="mod">
          <ac:chgData name="ngod ali" userId="bfabe3cde01fd7ce" providerId="LiveId" clId="{A1A06709-3960-41D1-933B-C9B86461D438}" dt="2021-08-24T01:41:11.663" v="15" actId="1076"/>
          <ac:picMkLst>
            <pc:docMk/>
            <pc:sldMk cId="2831976559" sldId="257"/>
            <ac:picMk id="10" creationId="{F5C045E5-86A0-436C-8910-FE01B603B0CA}"/>
          </ac:picMkLst>
        </pc:picChg>
      </pc:sldChg>
      <pc:sldChg chg="modSp">
        <pc:chgData name="ngod ali" userId="bfabe3cde01fd7ce" providerId="LiveId" clId="{A1A06709-3960-41D1-933B-C9B86461D438}" dt="2021-08-24T03:03:23.674" v="666"/>
        <pc:sldMkLst>
          <pc:docMk/>
          <pc:sldMk cId="1016005486" sldId="258"/>
        </pc:sldMkLst>
        <pc:graphicFrameChg chg="mod">
          <ac:chgData name="ngod ali" userId="bfabe3cde01fd7ce" providerId="LiveId" clId="{A1A06709-3960-41D1-933B-C9B86461D438}" dt="2021-08-24T03:03:23.674" v="666"/>
          <ac:graphicFrameMkLst>
            <pc:docMk/>
            <pc:sldMk cId="1016005486" sldId="258"/>
            <ac:graphicFrameMk id="13" creationId="{AA8B40B9-4B12-42A3-87B3-52089468D554}"/>
          </ac:graphicFrameMkLst>
        </pc:graphicFrameChg>
      </pc:sldChg>
      <pc:sldChg chg="addSp delSp modSp mod">
        <pc:chgData name="ngod ali" userId="bfabe3cde01fd7ce" providerId="LiveId" clId="{A1A06709-3960-41D1-933B-C9B86461D438}" dt="2021-08-24T02:50:51.697" v="663" actId="1076"/>
        <pc:sldMkLst>
          <pc:docMk/>
          <pc:sldMk cId="1851267523" sldId="281"/>
        </pc:sldMkLst>
        <pc:spChg chg="mod">
          <ac:chgData name="ngod ali" userId="bfabe3cde01fd7ce" providerId="LiveId" clId="{A1A06709-3960-41D1-933B-C9B86461D438}" dt="2021-08-24T02:15:41.912" v="450" actId="207"/>
          <ac:spMkLst>
            <pc:docMk/>
            <pc:sldMk cId="1851267523" sldId="281"/>
            <ac:spMk id="5" creationId="{3E998CF0-78C5-4801-B33B-F29683B6D588}"/>
          </ac:spMkLst>
        </pc:spChg>
        <pc:spChg chg="add mod">
          <ac:chgData name="ngod ali" userId="bfabe3cde01fd7ce" providerId="LiveId" clId="{A1A06709-3960-41D1-933B-C9B86461D438}" dt="2021-08-24T02:14:57.478" v="415" actId="1076"/>
          <ac:spMkLst>
            <pc:docMk/>
            <pc:sldMk cId="1851267523" sldId="281"/>
            <ac:spMk id="9" creationId="{5F3AA501-2970-4378-9A9B-3EB5CADFE706}"/>
          </ac:spMkLst>
        </pc:spChg>
        <pc:grpChg chg="del">
          <ac:chgData name="ngod ali" userId="bfabe3cde01fd7ce" providerId="LiveId" clId="{A1A06709-3960-41D1-933B-C9B86461D438}" dt="2021-08-24T02:14:32.807" v="413" actId="478"/>
          <ac:grpSpMkLst>
            <pc:docMk/>
            <pc:sldMk cId="1851267523" sldId="281"/>
            <ac:grpSpMk id="8" creationId="{F5358ABD-E44F-49E0-9F3F-CAD3F1EC8673}"/>
          </ac:grpSpMkLst>
        </pc:grpChg>
        <pc:picChg chg="mod">
          <ac:chgData name="ngod ali" userId="bfabe3cde01fd7ce" providerId="LiveId" clId="{A1A06709-3960-41D1-933B-C9B86461D438}" dt="2021-08-24T02:50:51.697" v="663" actId="1076"/>
          <ac:picMkLst>
            <pc:docMk/>
            <pc:sldMk cId="1851267523" sldId="281"/>
            <ac:picMk id="7" creationId="{4F014093-B57D-463E-913D-3D756A657879}"/>
          </ac:picMkLst>
        </pc:picChg>
      </pc:sldChg>
      <pc:sldChg chg="delSp modSp add del mod">
        <pc:chgData name="ngod ali" userId="bfabe3cde01fd7ce" providerId="LiveId" clId="{A1A06709-3960-41D1-933B-C9B86461D438}" dt="2021-08-24T01:49:23.820" v="94" actId="47"/>
        <pc:sldMkLst>
          <pc:docMk/>
          <pc:sldMk cId="4176666168" sldId="299"/>
        </pc:sldMkLst>
        <pc:grpChg chg="del mod">
          <ac:chgData name="ngod ali" userId="bfabe3cde01fd7ce" providerId="LiveId" clId="{A1A06709-3960-41D1-933B-C9B86461D438}" dt="2021-08-24T01:49:14.869" v="91" actId="21"/>
          <ac:grpSpMkLst>
            <pc:docMk/>
            <pc:sldMk cId="4176666168" sldId="299"/>
            <ac:grpSpMk id="9" creationId="{58137F92-0324-4D6D-9011-03CD088B4861}"/>
          </ac:grpSpMkLst>
        </pc:grpChg>
        <pc:picChg chg="del">
          <ac:chgData name="ngod ali" userId="bfabe3cde01fd7ce" providerId="LiveId" clId="{A1A06709-3960-41D1-933B-C9B86461D438}" dt="2021-08-24T01:49:22.185" v="93" actId="21"/>
          <ac:picMkLst>
            <pc:docMk/>
            <pc:sldMk cId="4176666168" sldId="299"/>
            <ac:picMk id="5" creationId="{E0AA657E-542D-40FD-B12E-BD800947C06D}"/>
          </ac:picMkLst>
        </pc:picChg>
      </pc:sldChg>
      <pc:sldChg chg="modSp mod">
        <pc:chgData name="ngod ali" userId="bfabe3cde01fd7ce" providerId="LiveId" clId="{A1A06709-3960-41D1-933B-C9B86461D438}" dt="2021-08-24T02:14:26.359" v="412" actId="1076"/>
        <pc:sldMkLst>
          <pc:docMk/>
          <pc:sldMk cId="4213847533" sldId="335"/>
        </pc:sldMkLst>
        <pc:grpChg chg="mod">
          <ac:chgData name="ngod ali" userId="bfabe3cde01fd7ce" providerId="LiveId" clId="{A1A06709-3960-41D1-933B-C9B86461D438}" dt="2021-08-24T02:14:26.359" v="412" actId="1076"/>
          <ac:grpSpMkLst>
            <pc:docMk/>
            <pc:sldMk cId="4213847533" sldId="335"/>
            <ac:grpSpMk id="8" creationId="{A5B675BB-5D7B-4ADF-9415-688D61E28A4D}"/>
          </ac:grpSpMkLst>
        </pc:grpChg>
      </pc:sldChg>
      <pc:sldChg chg="modSp mod">
        <pc:chgData name="ngod ali" userId="bfabe3cde01fd7ce" providerId="LiveId" clId="{A1A06709-3960-41D1-933B-C9B86461D438}" dt="2021-08-24T02:03:32.736" v="251" actId="1076"/>
        <pc:sldMkLst>
          <pc:docMk/>
          <pc:sldMk cId="3163617825" sldId="348"/>
        </pc:sldMkLst>
        <pc:grpChg chg="mod">
          <ac:chgData name="ngod ali" userId="bfabe3cde01fd7ce" providerId="LiveId" clId="{A1A06709-3960-41D1-933B-C9B86461D438}" dt="2021-08-24T02:03:32.736" v="251" actId="1076"/>
          <ac:grpSpMkLst>
            <pc:docMk/>
            <pc:sldMk cId="3163617825" sldId="348"/>
            <ac:grpSpMk id="9" creationId="{58137F92-0324-4D6D-9011-03CD088B4861}"/>
          </ac:grpSpMkLst>
        </pc:grpChg>
      </pc:sldChg>
      <pc:sldChg chg="addSp delSp modSp mod">
        <pc:chgData name="ngod ali" userId="bfabe3cde01fd7ce" providerId="LiveId" clId="{A1A06709-3960-41D1-933B-C9B86461D438}" dt="2021-08-24T03:08:54.181" v="669" actId="1076"/>
        <pc:sldMkLst>
          <pc:docMk/>
          <pc:sldMk cId="3579822182" sldId="359"/>
        </pc:sldMkLst>
        <pc:spChg chg="add mod">
          <ac:chgData name="ngod ali" userId="bfabe3cde01fd7ce" providerId="LiveId" clId="{A1A06709-3960-41D1-933B-C9B86461D438}" dt="2021-08-24T02:15:18.810" v="446" actId="1076"/>
          <ac:spMkLst>
            <pc:docMk/>
            <pc:sldMk cId="3579822182" sldId="359"/>
            <ac:spMk id="7" creationId="{184392F2-17F9-4C1C-B742-74024A64330D}"/>
          </ac:spMkLst>
        </pc:spChg>
        <pc:spChg chg="mod">
          <ac:chgData name="ngod ali" userId="bfabe3cde01fd7ce" providerId="LiveId" clId="{A1A06709-3960-41D1-933B-C9B86461D438}" dt="2021-08-24T02:15:36.319" v="448" actId="207"/>
          <ac:spMkLst>
            <pc:docMk/>
            <pc:sldMk cId="3579822182" sldId="359"/>
            <ac:spMk id="13" creationId="{855C3A51-70C2-47C0-878F-79E1E75AE596}"/>
          </ac:spMkLst>
        </pc:spChg>
        <pc:grpChg chg="del">
          <ac:chgData name="ngod ali" userId="bfabe3cde01fd7ce" providerId="LiveId" clId="{A1A06709-3960-41D1-933B-C9B86461D438}" dt="2021-08-24T02:15:14.417" v="445" actId="478"/>
          <ac:grpSpMkLst>
            <pc:docMk/>
            <pc:sldMk cId="3579822182" sldId="359"/>
            <ac:grpSpMk id="10" creationId="{B13E0356-BDEB-4EB8-9008-6BA9AA2B521A}"/>
          </ac:grpSpMkLst>
        </pc:grpChg>
        <pc:picChg chg="mod">
          <ac:chgData name="ngod ali" userId="bfabe3cde01fd7ce" providerId="LiveId" clId="{A1A06709-3960-41D1-933B-C9B86461D438}" dt="2021-08-24T03:08:54.181" v="669" actId="1076"/>
          <ac:picMkLst>
            <pc:docMk/>
            <pc:sldMk cId="3579822182" sldId="359"/>
            <ac:picMk id="3" creationId="{75E0FB77-E1DE-4C74-BC48-76C97BA66365}"/>
          </ac:picMkLst>
        </pc:picChg>
      </pc:sldChg>
      <pc:sldChg chg="modSp mod">
        <pc:chgData name="ngod ali" userId="bfabe3cde01fd7ce" providerId="LiveId" clId="{A1A06709-3960-41D1-933B-C9B86461D438}" dt="2021-08-24T02:02:02.420" v="232" actId="1076"/>
        <pc:sldMkLst>
          <pc:docMk/>
          <pc:sldMk cId="1822822860" sldId="366"/>
        </pc:sldMkLst>
        <pc:spChg chg="mod">
          <ac:chgData name="ngod ali" userId="bfabe3cde01fd7ce" providerId="LiveId" clId="{A1A06709-3960-41D1-933B-C9B86461D438}" dt="2021-08-24T02:02:02.420" v="232" actId="1076"/>
          <ac:spMkLst>
            <pc:docMk/>
            <pc:sldMk cId="1822822860" sldId="366"/>
            <ac:spMk id="10" creationId="{474BCBF1-7703-4935-B7A9-F619C932401D}"/>
          </ac:spMkLst>
        </pc:spChg>
        <pc:picChg chg="mod">
          <ac:chgData name="ngod ali" userId="bfabe3cde01fd7ce" providerId="LiveId" clId="{A1A06709-3960-41D1-933B-C9B86461D438}" dt="2021-08-24T02:01:41.284" v="231" actId="1076"/>
          <ac:picMkLst>
            <pc:docMk/>
            <pc:sldMk cId="1822822860" sldId="366"/>
            <ac:picMk id="6146" creationId="{6D7C49D0-DAFD-4642-9784-5275CF5D8400}"/>
          </ac:picMkLst>
        </pc:picChg>
        <pc:cxnChg chg="mod">
          <ac:chgData name="ngod ali" userId="bfabe3cde01fd7ce" providerId="LiveId" clId="{A1A06709-3960-41D1-933B-C9B86461D438}" dt="2021-08-24T02:01:39.684" v="230" actId="1076"/>
          <ac:cxnSpMkLst>
            <pc:docMk/>
            <pc:sldMk cId="1822822860" sldId="366"/>
            <ac:cxnSpMk id="15" creationId="{5FE90BCC-A340-4171-A688-F6925F720142}"/>
          </ac:cxnSpMkLst>
        </pc:cxnChg>
      </pc:sldChg>
      <pc:sldChg chg="modSp mod">
        <pc:chgData name="ngod ali" userId="bfabe3cde01fd7ce" providerId="LiveId" clId="{A1A06709-3960-41D1-933B-C9B86461D438}" dt="2021-08-24T02:01:33.293" v="228" actId="1076"/>
        <pc:sldMkLst>
          <pc:docMk/>
          <pc:sldMk cId="3184699120" sldId="369"/>
        </pc:sldMkLst>
        <pc:grpChg chg="mod">
          <ac:chgData name="ngod ali" userId="bfabe3cde01fd7ce" providerId="LiveId" clId="{A1A06709-3960-41D1-933B-C9B86461D438}" dt="2021-08-24T02:01:33.293" v="228" actId="1076"/>
          <ac:grpSpMkLst>
            <pc:docMk/>
            <pc:sldMk cId="3184699120" sldId="369"/>
            <ac:grpSpMk id="9" creationId="{58137F92-0324-4D6D-9011-03CD088B4861}"/>
          </ac:grpSpMkLst>
        </pc:grpChg>
      </pc:sldChg>
      <pc:sldChg chg="modSp mod">
        <pc:chgData name="ngod ali" userId="bfabe3cde01fd7ce" providerId="LiveId" clId="{A1A06709-3960-41D1-933B-C9B86461D438}" dt="2021-08-24T02:04:00.846" v="260" actId="1076"/>
        <pc:sldMkLst>
          <pc:docMk/>
          <pc:sldMk cId="220326426" sldId="371"/>
        </pc:sldMkLst>
        <pc:spChg chg="mod">
          <ac:chgData name="ngod ali" userId="bfabe3cde01fd7ce" providerId="LiveId" clId="{A1A06709-3960-41D1-933B-C9B86461D438}" dt="2021-08-24T02:04:00.846" v="260" actId="1076"/>
          <ac:spMkLst>
            <pc:docMk/>
            <pc:sldMk cId="220326426" sldId="371"/>
            <ac:spMk id="9" creationId="{42F21920-4B4E-40EA-BFD5-5C0D418D1E26}"/>
          </ac:spMkLst>
        </pc:spChg>
        <pc:picChg chg="mod">
          <ac:chgData name="ngod ali" userId="bfabe3cde01fd7ce" providerId="LiveId" clId="{A1A06709-3960-41D1-933B-C9B86461D438}" dt="2021-08-24T02:03:58.093" v="259" actId="1076"/>
          <ac:picMkLst>
            <pc:docMk/>
            <pc:sldMk cId="220326426" sldId="371"/>
            <ac:picMk id="7172" creationId="{8D538214-E3F3-458E-AC3B-43E5D4391DE2}"/>
          </ac:picMkLst>
        </pc:picChg>
      </pc:sldChg>
      <pc:sldChg chg="modSp ord">
        <pc:chgData name="ngod ali" userId="bfabe3cde01fd7ce" providerId="LiveId" clId="{A1A06709-3960-41D1-933B-C9B86461D438}" dt="2021-08-24T03:03:35.248" v="668" actId="1076"/>
        <pc:sldMkLst>
          <pc:docMk/>
          <pc:sldMk cId="3938683532" sldId="390"/>
        </pc:sldMkLst>
        <pc:spChg chg="mod">
          <ac:chgData name="ngod ali" userId="bfabe3cde01fd7ce" providerId="LiveId" clId="{A1A06709-3960-41D1-933B-C9B86461D438}" dt="2021-08-24T03:03:33.600" v="667" actId="1076"/>
          <ac:spMkLst>
            <pc:docMk/>
            <pc:sldMk cId="3938683532" sldId="390"/>
            <ac:spMk id="5" creationId="{60D9FD8D-A5EE-4A74-B363-D0651B092CCD}"/>
          </ac:spMkLst>
        </pc:spChg>
        <pc:grpChg chg="mod">
          <ac:chgData name="ngod ali" userId="bfabe3cde01fd7ce" providerId="LiveId" clId="{A1A06709-3960-41D1-933B-C9B86461D438}" dt="2021-08-24T03:03:33.600" v="667" actId="1076"/>
          <ac:grpSpMkLst>
            <pc:docMk/>
            <pc:sldMk cId="3938683532" sldId="390"/>
            <ac:grpSpMk id="4" creationId="{593DE374-4C42-4D4C-9B8D-9E59C276CB49}"/>
          </ac:grpSpMkLst>
        </pc:grpChg>
        <pc:picChg chg="mod">
          <ac:chgData name="ngod ali" userId="bfabe3cde01fd7ce" providerId="LiveId" clId="{A1A06709-3960-41D1-933B-C9B86461D438}" dt="2021-08-24T03:03:33.600" v="667" actId="1076"/>
          <ac:picMkLst>
            <pc:docMk/>
            <pc:sldMk cId="3938683532" sldId="390"/>
            <ac:picMk id="3074" creationId="{9BC07B1C-C607-4F96-A703-A841840DD396}"/>
          </ac:picMkLst>
        </pc:picChg>
        <pc:picChg chg="mod">
          <ac:chgData name="ngod ali" userId="bfabe3cde01fd7ce" providerId="LiveId" clId="{A1A06709-3960-41D1-933B-C9B86461D438}" dt="2021-08-24T03:03:35.248" v="668" actId="1076"/>
          <ac:picMkLst>
            <pc:docMk/>
            <pc:sldMk cId="3938683532" sldId="390"/>
            <ac:picMk id="3078" creationId="{EB4371F9-5005-4D19-8FF5-5D9B88D7C494}"/>
          </ac:picMkLst>
        </pc:picChg>
      </pc:sldChg>
      <pc:sldChg chg="ord">
        <pc:chgData name="ngod ali" userId="bfabe3cde01fd7ce" providerId="LiveId" clId="{A1A06709-3960-41D1-933B-C9B86461D438}" dt="2021-08-24T01:59:30.161" v="203"/>
        <pc:sldMkLst>
          <pc:docMk/>
          <pc:sldMk cId="1131811364" sldId="391"/>
        </pc:sldMkLst>
      </pc:sldChg>
      <pc:sldChg chg="modSp mod">
        <pc:chgData name="ngod ali" userId="bfabe3cde01fd7ce" providerId="LiveId" clId="{A1A06709-3960-41D1-933B-C9B86461D438}" dt="2021-08-24T02:03:46.397" v="255" actId="1076"/>
        <pc:sldMkLst>
          <pc:docMk/>
          <pc:sldMk cId="646421365" sldId="393"/>
        </pc:sldMkLst>
        <pc:grpChg chg="mod">
          <ac:chgData name="ngod ali" userId="bfabe3cde01fd7ce" providerId="LiveId" clId="{A1A06709-3960-41D1-933B-C9B86461D438}" dt="2021-08-24T02:03:38.265" v="253" actId="1076"/>
          <ac:grpSpMkLst>
            <pc:docMk/>
            <pc:sldMk cId="646421365" sldId="393"/>
            <ac:grpSpMk id="9" creationId="{1AA04B9A-7107-4D60-B2EA-5243FAF5CDA0}"/>
          </ac:grpSpMkLst>
        </pc:grpChg>
        <pc:picChg chg="mod">
          <ac:chgData name="ngod ali" userId="bfabe3cde01fd7ce" providerId="LiveId" clId="{A1A06709-3960-41D1-933B-C9B86461D438}" dt="2021-08-24T02:03:36.688" v="252" actId="1076"/>
          <ac:picMkLst>
            <pc:docMk/>
            <pc:sldMk cId="646421365" sldId="393"/>
            <ac:picMk id="3" creationId="{CE7F886A-B3DA-49D5-972E-47BAD78064EF}"/>
          </ac:picMkLst>
        </pc:picChg>
        <pc:picChg chg="mod">
          <ac:chgData name="ngod ali" userId="bfabe3cde01fd7ce" providerId="LiveId" clId="{A1A06709-3960-41D1-933B-C9B86461D438}" dt="2021-08-24T02:03:43.181" v="254"/>
          <ac:picMkLst>
            <pc:docMk/>
            <pc:sldMk cId="646421365" sldId="393"/>
            <ac:picMk id="6" creationId="{F0307C97-2627-4B03-A733-750601731A26}"/>
          </ac:picMkLst>
        </pc:picChg>
        <pc:picChg chg="mod">
          <ac:chgData name="ngod ali" userId="bfabe3cde01fd7ce" providerId="LiveId" clId="{A1A06709-3960-41D1-933B-C9B86461D438}" dt="2021-08-24T02:03:46.397" v="255" actId="1076"/>
          <ac:picMkLst>
            <pc:docMk/>
            <pc:sldMk cId="646421365" sldId="393"/>
            <ac:picMk id="8" creationId="{C50B4AB4-E2C9-46D6-B048-A563250E37E9}"/>
          </ac:picMkLst>
        </pc:picChg>
      </pc:sldChg>
      <pc:sldChg chg="modSp mod">
        <pc:chgData name="ngod ali" userId="bfabe3cde01fd7ce" providerId="LiveId" clId="{A1A06709-3960-41D1-933B-C9B86461D438}" dt="2021-08-24T02:03:51.823" v="257" actId="1076"/>
        <pc:sldMkLst>
          <pc:docMk/>
          <pc:sldMk cId="4200091318" sldId="394"/>
        </pc:sldMkLst>
        <pc:grpChg chg="mod">
          <ac:chgData name="ngod ali" userId="bfabe3cde01fd7ce" providerId="LiveId" clId="{A1A06709-3960-41D1-933B-C9B86461D438}" dt="2021-08-24T02:03:51.823" v="257" actId="1076"/>
          <ac:grpSpMkLst>
            <pc:docMk/>
            <pc:sldMk cId="4200091318" sldId="394"/>
            <ac:grpSpMk id="9" creationId="{58137F92-0324-4D6D-9011-03CD088B4861}"/>
          </ac:grpSpMkLst>
        </pc:grpChg>
      </pc:sldChg>
      <pc:sldChg chg="modSp mod">
        <pc:chgData name="ngod ali" userId="bfabe3cde01fd7ce" providerId="LiveId" clId="{A1A06709-3960-41D1-933B-C9B86461D438}" dt="2021-08-24T02:10:05.366" v="347" actId="1076"/>
        <pc:sldMkLst>
          <pc:docMk/>
          <pc:sldMk cId="3498777126" sldId="395"/>
        </pc:sldMkLst>
        <pc:spChg chg="mod">
          <ac:chgData name="ngod ali" userId="bfabe3cde01fd7ce" providerId="LiveId" clId="{A1A06709-3960-41D1-933B-C9B86461D438}" dt="2021-08-24T02:09:58.932" v="344" actId="404"/>
          <ac:spMkLst>
            <pc:docMk/>
            <pc:sldMk cId="3498777126" sldId="395"/>
            <ac:spMk id="8" creationId="{47B8034F-B76D-4829-BB10-147E760D629F}"/>
          </ac:spMkLst>
        </pc:spChg>
        <pc:grpChg chg="mod">
          <ac:chgData name="ngod ali" userId="bfabe3cde01fd7ce" providerId="LiveId" clId="{A1A06709-3960-41D1-933B-C9B86461D438}" dt="2021-08-24T02:10:05.366" v="347" actId="1076"/>
          <ac:grpSpMkLst>
            <pc:docMk/>
            <pc:sldMk cId="3498777126" sldId="395"/>
            <ac:grpSpMk id="9" creationId="{58137F92-0324-4D6D-9011-03CD088B4861}"/>
          </ac:grpSpMkLst>
        </pc:grpChg>
      </pc:sldChg>
      <pc:sldChg chg="modSp mod">
        <pc:chgData name="ngod ali" userId="bfabe3cde01fd7ce" providerId="LiveId" clId="{A1A06709-3960-41D1-933B-C9B86461D438}" dt="2021-08-24T02:12:05.537" v="371" actId="1076"/>
        <pc:sldMkLst>
          <pc:docMk/>
          <pc:sldMk cId="513988337" sldId="397"/>
        </pc:sldMkLst>
        <pc:grpChg chg="mod">
          <ac:chgData name="ngod ali" userId="bfabe3cde01fd7ce" providerId="LiveId" clId="{A1A06709-3960-41D1-933B-C9B86461D438}" dt="2021-08-24T02:12:05.537" v="371" actId="1076"/>
          <ac:grpSpMkLst>
            <pc:docMk/>
            <pc:sldMk cId="513988337" sldId="397"/>
            <ac:grpSpMk id="9" creationId="{58137F92-0324-4D6D-9011-03CD088B4861}"/>
          </ac:grpSpMkLst>
        </pc:grpChg>
      </pc:sldChg>
      <pc:sldChg chg="modSp mod">
        <pc:chgData name="ngod ali" userId="bfabe3cde01fd7ce" providerId="LiveId" clId="{A1A06709-3960-41D1-933B-C9B86461D438}" dt="2021-08-24T02:35:15.123" v="599" actId="1076"/>
        <pc:sldMkLst>
          <pc:docMk/>
          <pc:sldMk cId="1729304619" sldId="398"/>
        </pc:sldMkLst>
        <pc:grpChg chg="mod">
          <ac:chgData name="ngod ali" userId="bfabe3cde01fd7ce" providerId="LiveId" clId="{A1A06709-3960-41D1-933B-C9B86461D438}" dt="2021-08-24T02:35:15.123" v="599" actId="1076"/>
          <ac:grpSpMkLst>
            <pc:docMk/>
            <pc:sldMk cId="1729304619" sldId="398"/>
            <ac:grpSpMk id="9" creationId="{58137F92-0324-4D6D-9011-03CD088B4861}"/>
          </ac:grpSpMkLst>
        </pc:grpChg>
      </pc:sldChg>
      <pc:sldChg chg="modSp mod">
        <pc:chgData name="ngod ali" userId="bfabe3cde01fd7ce" providerId="LiveId" clId="{A1A06709-3960-41D1-933B-C9B86461D438}" dt="2021-08-24T02:12:49.920" v="382" actId="1076"/>
        <pc:sldMkLst>
          <pc:docMk/>
          <pc:sldMk cId="1336346754" sldId="399"/>
        </pc:sldMkLst>
        <pc:grpChg chg="mod">
          <ac:chgData name="ngod ali" userId="bfabe3cde01fd7ce" providerId="LiveId" clId="{A1A06709-3960-41D1-933B-C9B86461D438}" dt="2021-08-24T02:12:49.920" v="382" actId="1076"/>
          <ac:grpSpMkLst>
            <pc:docMk/>
            <pc:sldMk cId="1336346754" sldId="399"/>
            <ac:grpSpMk id="9" creationId="{58137F92-0324-4D6D-9011-03CD088B4861}"/>
          </ac:grpSpMkLst>
        </pc:grpChg>
      </pc:sldChg>
      <pc:sldChg chg="modSp mod">
        <pc:chgData name="ngod ali" userId="bfabe3cde01fd7ce" providerId="LiveId" clId="{A1A06709-3960-41D1-933B-C9B86461D438}" dt="2021-08-24T02:12:57.566" v="383" actId="1076"/>
        <pc:sldMkLst>
          <pc:docMk/>
          <pc:sldMk cId="3109345139" sldId="400"/>
        </pc:sldMkLst>
        <pc:grpChg chg="mod">
          <ac:chgData name="ngod ali" userId="bfabe3cde01fd7ce" providerId="LiveId" clId="{A1A06709-3960-41D1-933B-C9B86461D438}" dt="2021-08-24T02:12:57.566" v="383" actId="1076"/>
          <ac:grpSpMkLst>
            <pc:docMk/>
            <pc:sldMk cId="3109345139" sldId="400"/>
            <ac:grpSpMk id="9" creationId="{58137F92-0324-4D6D-9011-03CD088B4861}"/>
          </ac:grpSpMkLst>
        </pc:grpChg>
      </pc:sldChg>
      <pc:sldChg chg="modSp mod">
        <pc:chgData name="ngod ali" userId="bfabe3cde01fd7ce" providerId="LiveId" clId="{A1A06709-3960-41D1-933B-C9B86461D438}" dt="2021-08-24T02:13:02.482" v="384" actId="1076"/>
        <pc:sldMkLst>
          <pc:docMk/>
          <pc:sldMk cId="4209092401" sldId="401"/>
        </pc:sldMkLst>
        <pc:grpChg chg="mod">
          <ac:chgData name="ngod ali" userId="bfabe3cde01fd7ce" providerId="LiveId" clId="{A1A06709-3960-41D1-933B-C9B86461D438}" dt="2021-08-24T02:13:02.482" v="384" actId="1076"/>
          <ac:grpSpMkLst>
            <pc:docMk/>
            <pc:sldMk cId="4209092401" sldId="401"/>
            <ac:grpSpMk id="9" creationId="{58137F92-0324-4D6D-9011-03CD088B4861}"/>
          </ac:grpSpMkLst>
        </pc:grpChg>
      </pc:sldChg>
      <pc:sldChg chg="delSp modSp mod">
        <pc:chgData name="ngod ali" userId="bfabe3cde01fd7ce" providerId="LiveId" clId="{A1A06709-3960-41D1-933B-C9B86461D438}" dt="2021-08-24T02:06:57.348" v="299" actId="1076"/>
        <pc:sldMkLst>
          <pc:docMk/>
          <pc:sldMk cId="1284638011" sldId="402"/>
        </pc:sldMkLst>
        <pc:spChg chg="del mod">
          <ac:chgData name="ngod ali" userId="bfabe3cde01fd7ce" providerId="LiveId" clId="{A1A06709-3960-41D1-933B-C9B86461D438}" dt="2021-08-24T02:06:20.571" v="287" actId="21"/>
          <ac:spMkLst>
            <pc:docMk/>
            <pc:sldMk cId="1284638011" sldId="402"/>
            <ac:spMk id="10" creationId="{E882A9E4-31D3-4923-B046-8505AA195C04}"/>
          </ac:spMkLst>
        </pc:spChg>
        <pc:picChg chg="mod">
          <ac:chgData name="ngod ali" userId="bfabe3cde01fd7ce" providerId="LiveId" clId="{A1A06709-3960-41D1-933B-C9B86461D438}" dt="2021-08-24T02:04:42.588" v="264"/>
          <ac:picMkLst>
            <pc:docMk/>
            <pc:sldMk cId="1284638011" sldId="402"/>
            <ac:picMk id="3" creationId="{0B1CFB5D-7CAA-42B4-ACD6-03984C388EB3}"/>
          </ac:picMkLst>
        </pc:picChg>
        <pc:picChg chg="mod">
          <ac:chgData name="ngod ali" userId="bfabe3cde01fd7ce" providerId="LiveId" clId="{A1A06709-3960-41D1-933B-C9B86461D438}" dt="2021-08-24T02:06:57.348" v="299" actId="1076"/>
          <ac:picMkLst>
            <pc:docMk/>
            <pc:sldMk cId="1284638011" sldId="402"/>
            <ac:picMk id="9" creationId="{AFD8DC18-D5D2-46B6-AE0B-1B411E8FBB5F}"/>
          </ac:picMkLst>
        </pc:picChg>
        <pc:cxnChg chg="del mod">
          <ac:chgData name="ngod ali" userId="bfabe3cde01fd7ce" providerId="LiveId" clId="{A1A06709-3960-41D1-933B-C9B86461D438}" dt="2021-08-24T02:06:20.571" v="287" actId="21"/>
          <ac:cxnSpMkLst>
            <pc:docMk/>
            <pc:sldMk cId="1284638011" sldId="402"/>
            <ac:cxnSpMk id="8" creationId="{D07DAA5B-B018-4D36-BFBD-65063F9FE5F7}"/>
          </ac:cxnSpMkLst>
        </pc:cxnChg>
      </pc:sldChg>
      <pc:sldChg chg="addSp delSp modSp mod ord">
        <pc:chgData name="ngod ali" userId="bfabe3cde01fd7ce" providerId="LiveId" clId="{A1A06709-3960-41D1-933B-C9B86461D438}" dt="2021-08-24T02:08:13.173" v="316"/>
        <pc:sldMkLst>
          <pc:docMk/>
          <pc:sldMk cId="985663125" sldId="403"/>
        </pc:sldMkLst>
        <pc:spChg chg="add del mod">
          <ac:chgData name="ngod ali" userId="bfabe3cde01fd7ce" providerId="LiveId" clId="{A1A06709-3960-41D1-933B-C9B86461D438}" dt="2021-08-24T02:07:47.138" v="306" actId="21"/>
          <ac:spMkLst>
            <pc:docMk/>
            <pc:sldMk cId="985663125" sldId="403"/>
            <ac:spMk id="4" creationId="{137561A3-0C1D-48CD-8E57-404DC884A1FF}"/>
          </ac:spMkLst>
        </pc:spChg>
        <pc:grpChg chg="mod">
          <ac:chgData name="ngod ali" userId="bfabe3cde01fd7ce" providerId="LiveId" clId="{A1A06709-3960-41D1-933B-C9B86461D438}" dt="2021-08-24T02:04:52.920" v="267" actId="1076"/>
          <ac:grpSpMkLst>
            <pc:docMk/>
            <pc:sldMk cId="985663125" sldId="403"/>
            <ac:grpSpMk id="7" creationId="{F018A1EF-8B84-4584-BDA0-3331AE0DA697}"/>
          </ac:grpSpMkLst>
        </pc:grpChg>
        <pc:picChg chg="mod">
          <ac:chgData name="ngod ali" userId="bfabe3cde01fd7ce" providerId="LiveId" clId="{A1A06709-3960-41D1-933B-C9B86461D438}" dt="2021-08-24T02:05:04.792" v="275" actId="1076"/>
          <ac:picMkLst>
            <pc:docMk/>
            <pc:sldMk cId="985663125" sldId="403"/>
            <ac:picMk id="3" creationId="{C03D0E9B-DC4E-4E58-A1A9-894ABAF3046F}"/>
          </ac:picMkLst>
        </pc:picChg>
        <pc:picChg chg="mod">
          <ac:chgData name="ngod ali" userId="bfabe3cde01fd7ce" providerId="LiveId" clId="{A1A06709-3960-41D1-933B-C9B86461D438}" dt="2021-08-24T02:04:52.920" v="267" actId="1076"/>
          <ac:picMkLst>
            <pc:docMk/>
            <pc:sldMk cId="985663125" sldId="403"/>
            <ac:picMk id="5" creationId="{858927F6-CF3C-4C9F-A5C3-C039940B7A8B}"/>
          </ac:picMkLst>
        </pc:picChg>
        <pc:picChg chg="mod">
          <ac:chgData name="ngod ali" userId="bfabe3cde01fd7ce" providerId="LiveId" clId="{A1A06709-3960-41D1-933B-C9B86461D438}" dt="2021-08-24T02:04:52.920" v="267" actId="1076"/>
          <ac:picMkLst>
            <pc:docMk/>
            <pc:sldMk cId="985663125" sldId="403"/>
            <ac:picMk id="6" creationId="{E63AFAEF-8680-474F-83E4-46C33FE96E0C}"/>
          </ac:picMkLst>
        </pc:picChg>
        <pc:cxnChg chg="add del mod">
          <ac:chgData name="ngod ali" userId="bfabe3cde01fd7ce" providerId="LiveId" clId="{A1A06709-3960-41D1-933B-C9B86461D438}" dt="2021-08-24T02:07:47.138" v="306" actId="21"/>
          <ac:cxnSpMkLst>
            <pc:docMk/>
            <pc:sldMk cId="985663125" sldId="403"/>
            <ac:cxnSpMk id="8" creationId="{20935C20-2B2A-48D6-8C30-D9C9311B2871}"/>
          </ac:cxnSpMkLst>
        </pc:cxnChg>
      </pc:sldChg>
      <pc:sldChg chg="delSp modSp mod">
        <pc:chgData name="ngod ali" userId="bfabe3cde01fd7ce" providerId="LiveId" clId="{A1A06709-3960-41D1-933B-C9B86461D438}" dt="2021-08-24T02:09:00.606" v="330" actId="1076"/>
        <pc:sldMkLst>
          <pc:docMk/>
          <pc:sldMk cId="839487833" sldId="404"/>
        </pc:sldMkLst>
        <pc:spChg chg="del mod">
          <ac:chgData name="ngod ali" userId="bfabe3cde01fd7ce" providerId="LiveId" clId="{A1A06709-3960-41D1-933B-C9B86461D438}" dt="2021-08-24T02:08:29.256" v="319" actId="21"/>
          <ac:spMkLst>
            <pc:docMk/>
            <pc:sldMk cId="839487833" sldId="404"/>
            <ac:spMk id="9" creationId="{BF52E03D-5AC1-405C-B513-3251D9396A67}"/>
          </ac:spMkLst>
        </pc:spChg>
        <pc:grpChg chg="mod">
          <ac:chgData name="ngod ali" userId="bfabe3cde01fd7ce" providerId="LiveId" clId="{A1A06709-3960-41D1-933B-C9B86461D438}" dt="2021-08-24T02:08:51.315" v="325" actId="1076"/>
          <ac:grpSpMkLst>
            <pc:docMk/>
            <pc:sldMk cId="839487833" sldId="404"/>
            <ac:grpSpMk id="6" creationId="{916253F6-565E-4A0B-B82E-F33DEC3EA8BA}"/>
          </ac:grpSpMkLst>
        </pc:grpChg>
        <pc:picChg chg="mod">
          <ac:chgData name="ngod ali" userId="bfabe3cde01fd7ce" providerId="LiveId" clId="{A1A06709-3960-41D1-933B-C9B86461D438}" dt="2021-08-24T02:09:00.606" v="330" actId="1076"/>
          <ac:picMkLst>
            <pc:docMk/>
            <pc:sldMk cId="839487833" sldId="404"/>
            <ac:picMk id="3" creationId="{C711889A-D772-4FC7-A20A-D1AF61E8E58D}"/>
          </ac:picMkLst>
        </pc:picChg>
        <pc:picChg chg="mod">
          <ac:chgData name="ngod ali" userId="bfabe3cde01fd7ce" providerId="LiveId" clId="{A1A06709-3960-41D1-933B-C9B86461D438}" dt="2021-08-24T02:08:51.315" v="325" actId="1076"/>
          <ac:picMkLst>
            <pc:docMk/>
            <pc:sldMk cId="839487833" sldId="404"/>
            <ac:picMk id="4" creationId="{0761818D-FD0C-4993-ADF6-E81B2A55D88B}"/>
          </ac:picMkLst>
        </pc:picChg>
        <pc:picChg chg="mod">
          <ac:chgData name="ngod ali" userId="bfabe3cde01fd7ce" providerId="LiveId" clId="{A1A06709-3960-41D1-933B-C9B86461D438}" dt="2021-08-24T02:08:51.315" v="325" actId="1076"/>
          <ac:picMkLst>
            <pc:docMk/>
            <pc:sldMk cId="839487833" sldId="404"/>
            <ac:picMk id="5" creationId="{C696977D-793F-4F68-B959-B888CAE9976F}"/>
          </ac:picMkLst>
        </pc:picChg>
        <pc:cxnChg chg="del">
          <ac:chgData name="ngod ali" userId="bfabe3cde01fd7ce" providerId="LiveId" clId="{A1A06709-3960-41D1-933B-C9B86461D438}" dt="2021-08-24T02:08:29.256" v="319" actId="21"/>
          <ac:cxnSpMkLst>
            <pc:docMk/>
            <pc:sldMk cId="839487833" sldId="404"/>
            <ac:cxnSpMk id="7" creationId="{CD8CE8F4-F831-4D12-8F1A-543334F79BC2}"/>
          </ac:cxnSpMkLst>
        </pc:cxnChg>
      </pc:sldChg>
      <pc:sldChg chg="modSp mod">
        <pc:chgData name="ngod ali" userId="bfabe3cde01fd7ce" providerId="LiveId" clId="{A1A06709-3960-41D1-933B-C9B86461D438}" dt="2021-08-24T02:10:31.807" v="354" actId="1076"/>
        <pc:sldMkLst>
          <pc:docMk/>
          <pc:sldMk cId="1098202679" sldId="405"/>
        </pc:sldMkLst>
        <pc:grpChg chg="mod">
          <ac:chgData name="ngod ali" userId="bfabe3cde01fd7ce" providerId="LiveId" clId="{A1A06709-3960-41D1-933B-C9B86461D438}" dt="2021-08-24T02:10:31.807" v="354" actId="1076"/>
          <ac:grpSpMkLst>
            <pc:docMk/>
            <pc:sldMk cId="1098202679" sldId="405"/>
            <ac:grpSpMk id="9" creationId="{3F2A30F7-7FD1-4EF8-867D-85788EEE8579}"/>
          </ac:grpSpMkLst>
        </pc:grpChg>
        <pc:picChg chg="mod">
          <ac:chgData name="ngod ali" userId="bfabe3cde01fd7ce" providerId="LiveId" clId="{A1A06709-3960-41D1-933B-C9B86461D438}" dt="2021-08-24T02:10:31.807" v="354" actId="1076"/>
          <ac:picMkLst>
            <pc:docMk/>
            <pc:sldMk cId="1098202679" sldId="405"/>
            <ac:picMk id="6" creationId="{26D684E8-A881-4A07-AA5C-1362B8B94CB6}"/>
          </ac:picMkLst>
        </pc:picChg>
        <pc:picChg chg="mod">
          <ac:chgData name="ngod ali" userId="bfabe3cde01fd7ce" providerId="LiveId" clId="{A1A06709-3960-41D1-933B-C9B86461D438}" dt="2021-08-24T02:10:31.807" v="354" actId="1076"/>
          <ac:picMkLst>
            <pc:docMk/>
            <pc:sldMk cId="1098202679" sldId="405"/>
            <ac:picMk id="8" creationId="{A3F535F4-A499-4926-B9B5-24C6B2C914A0}"/>
          </ac:picMkLst>
        </pc:picChg>
      </pc:sldChg>
      <pc:sldChg chg="modSp mod">
        <pc:chgData name="ngod ali" userId="bfabe3cde01fd7ce" providerId="LiveId" clId="{A1A06709-3960-41D1-933B-C9B86461D438}" dt="2021-08-24T02:35:10.277" v="598" actId="14100"/>
        <pc:sldMkLst>
          <pc:docMk/>
          <pc:sldMk cId="3421428201" sldId="407"/>
        </pc:sldMkLst>
        <pc:grpChg chg="mod">
          <ac:chgData name="ngod ali" userId="bfabe3cde01fd7ce" providerId="LiveId" clId="{A1A06709-3960-41D1-933B-C9B86461D438}" dt="2021-08-24T02:35:02.144" v="594" actId="1076"/>
          <ac:grpSpMkLst>
            <pc:docMk/>
            <pc:sldMk cId="3421428201" sldId="407"/>
            <ac:grpSpMk id="10" creationId="{FE4E362E-164E-4F67-9295-59AD36B7E756}"/>
          </ac:grpSpMkLst>
        </pc:grpChg>
        <pc:picChg chg="mod">
          <ac:chgData name="ngod ali" userId="bfabe3cde01fd7ce" providerId="LiveId" clId="{A1A06709-3960-41D1-933B-C9B86461D438}" dt="2021-08-24T02:35:10.277" v="598" actId="14100"/>
          <ac:picMkLst>
            <pc:docMk/>
            <pc:sldMk cId="3421428201" sldId="407"/>
            <ac:picMk id="7" creationId="{C14FB4A3-319B-4828-B449-8287EE2BACC7}"/>
          </ac:picMkLst>
        </pc:picChg>
        <pc:picChg chg="mod">
          <ac:chgData name="ngod ali" userId="bfabe3cde01fd7ce" providerId="LiveId" clId="{A1A06709-3960-41D1-933B-C9B86461D438}" dt="2021-08-24T02:35:02.144" v="594" actId="1076"/>
          <ac:picMkLst>
            <pc:docMk/>
            <pc:sldMk cId="3421428201" sldId="407"/>
            <ac:picMk id="8" creationId="{C1C565B6-F143-4F74-9171-5F9295086581}"/>
          </ac:picMkLst>
        </pc:picChg>
        <pc:picChg chg="mod">
          <ac:chgData name="ngod ali" userId="bfabe3cde01fd7ce" providerId="LiveId" clId="{A1A06709-3960-41D1-933B-C9B86461D438}" dt="2021-08-24T02:35:02.144" v="594" actId="1076"/>
          <ac:picMkLst>
            <pc:docMk/>
            <pc:sldMk cId="3421428201" sldId="407"/>
            <ac:picMk id="9" creationId="{6640D68D-6366-4429-9B31-3ED237C9AC00}"/>
          </ac:picMkLst>
        </pc:picChg>
      </pc:sldChg>
      <pc:sldChg chg="modSp">
        <pc:chgData name="ngod ali" userId="bfabe3cde01fd7ce" providerId="LiveId" clId="{A1A06709-3960-41D1-933B-C9B86461D438}" dt="2021-08-24T02:12:45.813" v="381"/>
        <pc:sldMkLst>
          <pc:docMk/>
          <pc:sldMk cId="1340830160" sldId="408"/>
        </pc:sldMkLst>
        <pc:picChg chg="mod">
          <ac:chgData name="ngod ali" userId="bfabe3cde01fd7ce" providerId="LiveId" clId="{A1A06709-3960-41D1-933B-C9B86461D438}" dt="2021-08-24T02:12:45.813" v="381"/>
          <ac:picMkLst>
            <pc:docMk/>
            <pc:sldMk cId="1340830160" sldId="408"/>
            <ac:picMk id="5" creationId="{DDCC4B64-ABFE-4ED2-8F47-96BC85F5FA60}"/>
          </ac:picMkLst>
        </pc:picChg>
      </pc:sldChg>
      <pc:sldChg chg="modSp mod">
        <pc:chgData name="ngod ali" userId="bfabe3cde01fd7ce" providerId="LiveId" clId="{A1A06709-3960-41D1-933B-C9B86461D438}" dt="2021-08-24T02:13:17.745" v="387" actId="1076"/>
        <pc:sldMkLst>
          <pc:docMk/>
          <pc:sldMk cId="3440946373" sldId="411"/>
        </pc:sldMkLst>
        <pc:picChg chg="mod">
          <ac:chgData name="ngod ali" userId="bfabe3cde01fd7ce" providerId="LiveId" clId="{A1A06709-3960-41D1-933B-C9B86461D438}" dt="2021-08-24T02:13:12.646" v="385"/>
          <ac:picMkLst>
            <pc:docMk/>
            <pc:sldMk cId="3440946373" sldId="411"/>
            <ac:picMk id="4" creationId="{9476ECF1-CBE8-4528-A152-86461C83D37B}"/>
          </ac:picMkLst>
        </pc:picChg>
        <pc:picChg chg="mod">
          <ac:chgData name="ngod ali" userId="bfabe3cde01fd7ce" providerId="LiveId" clId="{A1A06709-3960-41D1-933B-C9B86461D438}" dt="2021-08-24T02:13:17.745" v="387" actId="1076"/>
          <ac:picMkLst>
            <pc:docMk/>
            <pc:sldMk cId="3440946373" sldId="411"/>
            <ac:picMk id="6" creationId="{9F287D69-870A-457C-85B4-E2416AB3B6E7}"/>
          </ac:picMkLst>
        </pc:picChg>
      </pc:sldChg>
      <pc:sldChg chg="modSp mod">
        <pc:chgData name="ngod ali" userId="bfabe3cde01fd7ce" providerId="LiveId" clId="{A1A06709-3960-41D1-933B-C9B86461D438}" dt="2021-08-24T02:14:19.879" v="411" actId="14100"/>
        <pc:sldMkLst>
          <pc:docMk/>
          <pc:sldMk cId="3871542124" sldId="415"/>
        </pc:sldMkLst>
        <pc:grpChg chg="mod">
          <ac:chgData name="ngod ali" userId="bfabe3cde01fd7ce" providerId="LiveId" clId="{A1A06709-3960-41D1-933B-C9B86461D438}" dt="2021-08-24T02:14:19.879" v="411" actId="14100"/>
          <ac:grpSpMkLst>
            <pc:docMk/>
            <pc:sldMk cId="3871542124" sldId="415"/>
            <ac:grpSpMk id="9" creationId="{24D5DBBB-8104-42B2-8C4B-CA113BB8DDAC}"/>
          </ac:grpSpMkLst>
        </pc:grpChg>
        <pc:picChg chg="mod">
          <ac:chgData name="ngod ali" userId="bfabe3cde01fd7ce" providerId="LiveId" clId="{A1A06709-3960-41D1-933B-C9B86461D438}" dt="2021-08-24T02:14:19.879" v="411" actId="14100"/>
          <ac:picMkLst>
            <pc:docMk/>
            <pc:sldMk cId="3871542124" sldId="415"/>
            <ac:picMk id="6" creationId="{BD79E1F6-46BD-43EB-8847-85E5C121DFE9}"/>
          </ac:picMkLst>
        </pc:picChg>
        <pc:picChg chg="mod">
          <ac:chgData name="ngod ali" userId="bfabe3cde01fd7ce" providerId="LiveId" clId="{A1A06709-3960-41D1-933B-C9B86461D438}" dt="2021-08-24T02:14:19.879" v="411" actId="14100"/>
          <ac:picMkLst>
            <pc:docMk/>
            <pc:sldMk cId="3871542124" sldId="415"/>
            <ac:picMk id="8" creationId="{8B3A370A-AE9E-4F43-AEEF-4DAD8062B987}"/>
          </ac:picMkLst>
        </pc:picChg>
      </pc:sldChg>
      <pc:sldChg chg="modSp mod">
        <pc:chgData name="ngod ali" userId="bfabe3cde01fd7ce" providerId="LiveId" clId="{A1A06709-3960-41D1-933B-C9B86461D438}" dt="2021-08-24T02:13:33.698" v="392" actId="1076"/>
        <pc:sldMkLst>
          <pc:docMk/>
          <pc:sldMk cId="1579410590" sldId="416"/>
        </pc:sldMkLst>
        <pc:grpChg chg="mod">
          <ac:chgData name="ngod ali" userId="bfabe3cde01fd7ce" providerId="LiveId" clId="{A1A06709-3960-41D1-933B-C9B86461D438}" dt="2021-08-24T02:13:33.698" v="392" actId="1076"/>
          <ac:grpSpMkLst>
            <pc:docMk/>
            <pc:sldMk cId="1579410590" sldId="416"/>
            <ac:grpSpMk id="2" creationId="{73C16BB6-D272-4E23-9F6B-0C04EE59C4A7}"/>
          </ac:grpSpMkLst>
        </pc:grpChg>
        <pc:picChg chg="mod">
          <ac:chgData name="ngod ali" userId="bfabe3cde01fd7ce" providerId="LiveId" clId="{A1A06709-3960-41D1-933B-C9B86461D438}" dt="2021-08-24T02:13:33.698" v="392" actId="1076"/>
          <ac:picMkLst>
            <pc:docMk/>
            <pc:sldMk cId="1579410590" sldId="416"/>
            <ac:picMk id="5" creationId="{4046A485-292B-4E08-AE0A-00DF6164762A}"/>
          </ac:picMkLst>
        </pc:picChg>
        <pc:picChg chg="mod">
          <ac:chgData name="ngod ali" userId="bfabe3cde01fd7ce" providerId="LiveId" clId="{A1A06709-3960-41D1-933B-C9B86461D438}" dt="2021-08-24T02:13:33.698" v="392" actId="1076"/>
          <ac:picMkLst>
            <pc:docMk/>
            <pc:sldMk cId="1579410590" sldId="416"/>
            <ac:picMk id="7" creationId="{8365E13E-9E85-4D7C-9492-826D1C3B091C}"/>
          </ac:picMkLst>
        </pc:picChg>
      </pc:sldChg>
      <pc:sldChg chg="addSp delSp modSp modAnim">
        <pc:chgData name="ngod ali" userId="bfabe3cde01fd7ce" providerId="LiveId" clId="{A1A06709-3960-41D1-933B-C9B86461D438}" dt="2021-08-24T02:24:10.165" v="506"/>
        <pc:sldMkLst>
          <pc:docMk/>
          <pc:sldMk cId="680363504" sldId="418"/>
        </pc:sldMkLst>
        <pc:picChg chg="add del mod">
          <ac:chgData name="ngod ali" userId="bfabe3cde01fd7ce" providerId="LiveId" clId="{A1A06709-3960-41D1-933B-C9B86461D438}" dt="2021-08-24T02:24:10.165" v="506"/>
          <ac:picMkLst>
            <pc:docMk/>
            <pc:sldMk cId="680363504" sldId="418"/>
            <ac:picMk id="9" creationId="{C8E42A6B-619E-467E-B165-D89E57407927}"/>
          </ac:picMkLst>
        </pc:picChg>
      </pc:sldChg>
      <pc:sldChg chg="modSp">
        <pc:chgData name="ngod ali" userId="bfabe3cde01fd7ce" providerId="LiveId" clId="{A1A06709-3960-41D1-933B-C9B86461D438}" dt="2021-08-24T02:04:17.077" v="263" actId="1076"/>
        <pc:sldMkLst>
          <pc:docMk/>
          <pc:sldMk cId="4114397364" sldId="419"/>
        </pc:sldMkLst>
        <pc:picChg chg="mod">
          <ac:chgData name="ngod ali" userId="bfabe3cde01fd7ce" providerId="LiveId" clId="{A1A06709-3960-41D1-933B-C9B86461D438}" dt="2021-08-24T02:04:17.077" v="263" actId="1076"/>
          <ac:picMkLst>
            <pc:docMk/>
            <pc:sldMk cId="4114397364" sldId="419"/>
            <ac:picMk id="4098" creationId="{ED77305E-CFD5-4C78-966F-AB5EF0071E0D}"/>
          </ac:picMkLst>
        </pc:picChg>
      </pc:sldChg>
      <pc:sldChg chg="addSp delSp modSp new mod">
        <pc:chgData name="ngod ali" userId="bfabe3cde01fd7ce" providerId="LiveId" clId="{A1A06709-3960-41D1-933B-C9B86461D438}" dt="2021-08-24T02:52:49.764" v="664" actId="1076"/>
        <pc:sldMkLst>
          <pc:docMk/>
          <pc:sldMk cId="513829088" sldId="422"/>
        </pc:sldMkLst>
        <pc:spChg chg="mod">
          <ac:chgData name="ngod ali" userId="bfabe3cde01fd7ce" providerId="LiveId" clId="{A1A06709-3960-41D1-933B-C9B86461D438}" dt="2021-08-24T01:45:03.811" v="73"/>
          <ac:spMkLst>
            <pc:docMk/>
            <pc:sldMk cId="513829088" sldId="422"/>
            <ac:spMk id="15" creationId="{81F1BCE1-AD71-4193-8734-D43D09426157}"/>
          </ac:spMkLst>
        </pc:spChg>
        <pc:grpChg chg="add del mod">
          <ac:chgData name="ngod ali" userId="bfabe3cde01fd7ce" providerId="LiveId" clId="{A1A06709-3960-41D1-933B-C9B86461D438}" dt="2021-08-24T01:43:41.016" v="53" actId="21"/>
          <ac:grpSpMkLst>
            <pc:docMk/>
            <pc:sldMk cId="513829088" sldId="422"/>
            <ac:grpSpMk id="10" creationId="{1731AAD9-E75C-40C5-BA3C-A96BD1383803}"/>
          </ac:grpSpMkLst>
        </pc:grpChg>
        <pc:grpChg chg="add del mod">
          <ac:chgData name="ngod ali" userId="bfabe3cde01fd7ce" providerId="LiveId" clId="{A1A06709-3960-41D1-933B-C9B86461D438}" dt="2021-08-24T01:45:05.281" v="74"/>
          <ac:grpSpMkLst>
            <pc:docMk/>
            <pc:sldMk cId="513829088" sldId="422"/>
            <ac:grpSpMk id="13" creationId="{9C671443-4679-4CD9-A2C9-6FAC934CB468}"/>
          </ac:grpSpMkLst>
        </pc:grpChg>
        <pc:picChg chg="add del mod">
          <ac:chgData name="ngod ali" userId="bfabe3cde01fd7ce" providerId="LiveId" clId="{A1A06709-3960-41D1-933B-C9B86461D438}" dt="2021-08-24T01:41:46.561" v="21" actId="21"/>
          <ac:picMkLst>
            <pc:docMk/>
            <pc:sldMk cId="513829088" sldId="422"/>
            <ac:picMk id="2" creationId="{E37AD546-8A0D-4697-A101-38A3DA1CF98C}"/>
          </ac:picMkLst>
        </pc:picChg>
        <pc:picChg chg="add del mod">
          <ac:chgData name="ngod ali" userId="bfabe3cde01fd7ce" providerId="LiveId" clId="{A1A06709-3960-41D1-933B-C9B86461D438}" dt="2021-08-24T01:41:59.168" v="26" actId="21"/>
          <ac:picMkLst>
            <pc:docMk/>
            <pc:sldMk cId="513829088" sldId="422"/>
            <ac:picMk id="3" creationId="{7CF70286-3E99-43BF-BFCE-B42D15277F21}"/>
          </ac:picMkLst>
        </pc:picChg>
        <pc:picChg chg="add del mod">
          <ac:chgData name="ngod ali" userId="bfabe3cde01fd7ce" providerId="LiveId" clId="{A1A06709-3960-41D1-933B-C9B86461D438}" dt="2021-08-24T01:42:14.334" v="31" actId="21"/>
          <ac:picMkLst>
            <pc:docMk/>
            <pc:sldMk cId="513829088" sldId="422"/>
            <ac:picMk id="4" creationId="{2C23B118-7282-4BE7-8B26-53C60E3D2D81}"/>
          </ac:picMkLst>
        </pc:picChg>
        <pc:picChg chg="add del mod">
          <ac:chgData name="ngod ali" userId="bfabe3cde01fd7ce" providerId="LiveId" clId="{A1A06709-3960-41D1-933B-C9B86461D438}" dt="2021-08-24T01:42:24.295" v="35" actId="21"/>
          <ac:picMkLst>
            <pc:docMk/>
            <pc:sldMk cId="513829088" sldId="422"/>
            <ac:picMk id="5" creationId="{385E9779-B760-4B69-8840-B8DB43704E46}"/>
          </ac:picMkLst>
        </pc:picChg>
        <pc:picChg chg="add del mod">
          <ac:chgData name="ngod ali" userId="bfabe3cde01fd7ce" providerId="LiveId" clId="{A1A06709-3960-41D1-933B-C9B86461D438}" dt="2021-08-24T01:43:18.597" v="45" actId="21"/>
          <ac:picMkLst>
            <pc:docMk/>
            <pc:sldMk cId="513829088" sldId="422"/>
            <ac:picMk id="6" creationId="{1EAE2AAC-F5BA-4E14-937A-03823B11C4E1}"/>
          </ac:picMkLst>
        </pc:picChg>
        <pc:picChg chg="add del mod">
          <ac:chgData name="ngod ali" userId="bfabe3cde01fd7ce" providerId="LiveId" clId="{A1A06709-3960-41D1-933B-C9B86461D438}" dt="2021-08-24T01:43:14.959" v="42" actId="21"/>
          <ac:picMkLst>
            <pc:docMk/>
            <pc:sldMk cId="513829088" sldId="422"/>
            <ac:picMk id="7" creationId="{6366DC64-C6B4-4F3D-869E-811D8804B181}"/>
          </ac:picMkLst>
        </pc:picChg>
        <pc:picChg chg="add del mod topLvl">
          <ac:chgData name="ngod ali" userId="bfabe3cde01fd7ce" providerId="LiveId" clId="{A1A06709-3960-41D1-933B-C9B86461D438}" dt="2021-08-24T01:43:41.016" v="53" actId="21"/>
          <ac:picMkLst>
            <pc:docMk/>
            <pc:sldMk cId="513829088" sldId="422"/>
            <ac:picMk id="8" creationId="{0A081F17-3683-44E2-8EE5-665A7EBC1E90}"/>
          </ac:picMkLst>
        </pc:picChg>
        <pc:picChg chg="add del mod topLvl">
          <ac:chgData name="ngod ali" userId="bfabe3cde01fd7ce" providerId="LiveId" clId="{A1A06709-3960-41D1-933B-C9B86461D438}" dt="2021-08-24T01:43:47.967" v="56" actId="21"/>
          <ac:picMkLst>
            <pc:docMk/>
            <pc:sldMk cId="513829088" sldId="422"/>
            <ac:picMk id="9" creationId="{D49A6A37-935D-48B5-8687-DAFCFC4A0E10}"/>
          </ac:picMkLst>
        </pc:picChg>
        <pc:picChg chg="add mod">
          <ac:chgData name="ngod ali" userId="bfabe3cde01fd7ce" providerId="LiveId" clId="{A1A06709-3960-41D1-933B-C9B86461D438}" dt="2021-08-24T01:44:03.114" v="66" actId="1076"/>
          <ac:picMkLst>
            <pc:docMk/>
            <pc:sldMk cId="513829088" sldId="422"/>
            <ac:picMk id="11" creationId="{50E62605-F81C-4350-9509-F467F1ADAE4A}"/>
          </ac:picMkLst>
        </pc:picChg>
        <pc:picChg chg="add mod">
          <ac:chgData name="ngod ali" userId="bfabe3cde01fd7ce" providerId="LiveId" clId="{A1A06709-3960-41D1-933B-C9B86461D438}" dt="2021-08-24T02:52:49.764" v="664" actId="1076"/>
          <ac:picMkLst>
            <pc:docMk/>
            <pc:sldMk cId="513829088" sldId="422"/>
            <ac:picMk id="12" creationId="{B6EAB000-45BE-4715-B536-E850970224AB}"/>
          </ac:picMkLst>
        </pc:picChg>
        <pc:picChg chg="mod">
          <ac:chgData name="ngod ali" userId="bfabe3cde01fd7ce" providerId="LiveId" clId="{A1A06709-3960-41D1-933B-C9B86461D438}" dt="2021-08-24T01:45:03.811" v="73"/>
          <ac:picMkLst>
            <pc:docMk/>
            <pc:sldMk cId="513829088" sldId="422"/>
            <ac:picMk id="14" creationId="{91675F3F-010D-46D8-9D37-3D5F55399960}"/>
          </ac:picMkLst>
        </pc:picChg>
      </pc:sldChg>
      <pc:sldChg chg="addSp modSp new del">
        <pc:chgData name="ngod ali" userId="bfabe3cde01fd7ce" providerId="LiveId" clId="{A1A06709-3960-41D1-933B-C9B86461D438}" dt="2021-08-24T01:44:44.756" v="70" actId="47"/>
        <pc:sldMkLst>
          <pc:docMk/>
          <pc:sldMk cId="220196025" sldId="423"/>
        </pc:sldMkLst>
        <pc:spChg chg="mod">
          <ac:chgData name="ngod ali" userId="bfabe3cde01fd7ce" providerId="LiveId" clId="{A1A06709-3960-41D1-933B-C9B86461D438}" dt="2021-08-24T01:44:37.536" v="69"/>
          <ac:spMkLst>
            <pc:docMk/>
            <pc:sldMk cId="220196025" sldId="423"/>
            <ac:spMk id="4" creationId="{C4A63412-D263-45B2-8F0A-BEED103AA9E7}"/>
          </ac:spMkLst>
        </pc:spChg>
        <pc:grpChg chg="add mod">
          <ac:chgData name="ngod ali" userId="bfabe3cde01fd7ce" providerId="LiveId" clId="{A1A06709-3960-41D1-933B-C9B86461D438}" dt="2021-08-24T01:44:37.536" v="69"/>
          <ac:grpSpMkLst>
            <pc:docMk/>
            <pc:sldMk cId="220196025" sldId="423"/>
            <ac:grpSpMk id="2" creationId="{7B6782EC-B04D-4DEE-B593-3001C7304325}"/>
          </ac:grpSpMkLst>
        </pc:grpChg>
        <pc:picChg chg="mod">
          <ac:chgData name="ngod ali" userId="bfabe3cde01fd7ce" providerId="LiveId" clId="{A1A06709-3960-41D1-933B-C9B86461D438}" dt="2021-08-24T01:44:37.536" v="69"/>
          <ac:picMkLst>
            <pc:docMk/>
            <pc:sldMk cId="220196025" sldId="423"/>
            <ac:picMk id="3" creationId="{CB3EE289-D377-4EC1-BAAD-EF67E681A690}"/>
          </ac:picMkLst>
        </pc:picChg>
      </pc:sldChg>
      <pc:sldChg chg="addSp modSp new mod ord">
        <pc:chgData name="ngod ali" userId="bfabe3cde01fd7ce" providerId="LiveId" clId="{A1A06709-3960-41D1-933B-C9B86461D438}" dt="2021-08-24T01:49:28.007" v="96" actId="1076"/>
        <pc:sldMkLst>
          <pc:docMk/>
          <pc:sldMk cId="450292966" sldId="423"/>
        </pc:sldMkLst>
        <pc:spChg chg="mod">
          <ac:chgData name="ngod ali" userId="bfabe3cde01fd7ce" providerId="LiveId" clId="{A1A06709-3960-41D1-933B-C9B86461D438}" dt="2021-08-24T01:49:17.135" v="92"/>
          <ac:spMkLst>
            <pc:docMk/>
            <pc:sldMk cId="450292966" sldId="423"/>
            <ac:spMk id="4" creationId="{6402A580-D739-4BA4-B851-99366EB80F47}"/>
          </ac:spMkLst>
        </pc:spChg>
        <pc:grpChg chg="add mod">
          <ac:chgData name="ngod ali" userId="bfabe3cde01fd7ce" providerId="LiveId" clId="{A1A06709-3960-41D1-933B-C9B86461D438}" dt="2021-08-24T01:49:17.135" v="92"/>
          <ac:grpSpMkLst>
            <pc:docMk/>
            <pc:sldMk cId="450292966" sldId="423"/>
            <ac:grpSpMk id="2" creationId="{1778F19A-87DC-455F-A4A7-09BECCC37ED6}"/>
          </ac:grpSpMkLst>
        </pc:grpChg>
        <pc:picChg chg="mod">
          <ac:chgData name="ngod ali" userId="bfabe3cde01fd7ce" providerId="LiveId" clId="{A1A06709-3960-41D1-933B-C9B86461D438}" dt="2021-08-24T01:49:17.135" v="92"/>
          <ac:picMkLst>
            <pc:docMk/>
            <pc:sldMk cId="450292966" sldId="423"/>
            <ac:picMk id="3" creationId="{FD26E8BA-E676-4FEF-BA4B-E5D1D49CDE08}"/>
          </ac:picMkLst>
        </pc:picChg>
        <pc:picChg chg="add mod">
          <ac:chgData name="ngod ali" userId="bfabe3cde01fd7ce" providerId="LiveId" clId="{A1A06709-3960-41D1-933B-C9B86461D438}" dt="2021-08-24T01:49:28.007" v="96" actId="1076"/>
          <ac:picMkLst>
            <pc:docMk/>
            <pc:sldMk cId="450292966" sldId="423"/>
            <ac:picMk id="5" creationId="{FA7B238F-0BEB-4FE9-ACDF-2445C52481E4}"/>
          </ac:picMkLst>
        </pc:picChg>
      </pc:sldChg>
      <pc:sldChg chg="new del">
        <pc:chgData name="ngod ali" userId="bfabe3cde01fd7ce" providerId="LiveId" clId="{A1A06709-3960-41D1-933B-C9B86461D438}" dt="2021-08-24T01:47:33.120" v="81" actId="680"/>
        <pc:sldMkLst>
          <pc:docMk/>
          <pc:sldMk cId="2730388857" sldId="423"/>
        </pc:sldMkLst>
      </pc:sldChg>
      <pc:sldChg chg="new del">
        <pc:chgData name="ngod ali" userId="bfabe3cde01fd7ce" providerId="LiveId" clId="{A1A06709-3960-41D1-933B-C9B86461D438}" dt="2021-08-24T01:44:51.997" v="72" actId="47"/>
        <pc:sldMkLst>
          <pc:docMk/>
          <pc:sldMk cId="3130835450" sldId="423"/>
        </pc:sldMkLst>
      </pc:sldChg>
      <pc:sldChg chg="addSp delSp modSp add mod ord">
        <pc:chgData name="ngod ali" userId="bfabe3cde01fd7ce" providerId="LiveId" clId="{A1A06709-3960-41D1-933B-C9B86461D438}" dt="2021-08-24T02:00:38.926" v="215" actId="1076"/>
        <pc:sldMkLst>
          <pc:docMk/>
          <pc:sldMk cId="1675375011" sldId="424"/>
        </pc:sldMkLst>
        <pc:spChg chg="del mod">
          <ac:chgData name="ngod ali" userId="bfabe3cde01fd7ce" providerId="LiveId" clId="{A1A06709-3960-41D1-933B-C9B86461D438}" dt="2021-08-24T02:00:21.284" v="207" actId="478"/>
          <ac:spMkLst>
            <pc:docMk/>
            <pc:sldMk cId="1675375011" sldId="424"/>
            <ac:spMk id="2" creationId="{15BE3E13-2990-4AC0-9FD9-9C3804E6A45B}"/>
          </ac:spMkLst>
        </pc:spChg>
        <pc:spChg chg="del">
          <ac:chgData name="ngod ali" userId="bfabe3cde01fd7ce" providerId="LiveId" clId="{A1A06709-3960-41D1-933B-C9B86461D438}" dt="2021-08-24T01:49:47.020" v="99" actId="478"/>
          <ac:spMkLst>
            <pc:docMk/>
            <pc:sldMk cId="1675375011" sldId="424"/>
            <ac:spMk id="3" creationId="{97AEDC47-0F50-4154-8301-66D6D5BB9025}"/>
          </ac:spMkLst>
        </pc:spChg>
        <pc:spChg chg="del mod">
          <ac:chgData name="ngod ali" userId="bfabe3cde01fd7ce" providerId="LiveId" clId="{A1A06709-3960-41D1-933B-C9B86461D438}" dt="2021-08-24T01:51:52.092" v="114" actId="21"/>
          <ac:spMkLst>
            <pc:docMk/>
            <pc:sldMk cId="1675375011" sldId="424"/>
            <ac:spMk id="29" creationId="{8B47A223-13F9-43EF-ACDC-DC660A23C749}"/>
          </ac:spMkLst>
        </pc:spChg>
        <pc:spChg chg="add mod">
          <ac:chgData name="ngod ali" userId="bfabe3cde01fd7ce" providerId="LiveId" clId="{A1A06709-3960-41D1-933B-C9B86461D438}" dt="2021-08-24T01:53:47.112" v="138" actId="1076"/>
          <ac:spMkLst>
            <pc:docMk/>
            <pc:sldMk cId="1675375011" sldId="424"/>
            <ac:spMk id="30" creationId="{AC455179-877E-4E8F-9989-1B166F00973A}"/>
          </ac:spMkLst>
        </pc:spChg>
        <pc:spChg chg="add mod">
          <ac:chgData name="ngod ali" userId="bfabe3cde01fd7ce" providerId="LiveId" clId="{A1A06709-3960-41D1-933B-C9B86461D438}" dt="2021-08-24T02:00:33.101" v="212" actId="1076"/>
          <ac:spMkLst>
            <pc:docMk/>
            <pc:sldMk cId="1675375011" sldId="424"/>
            <ac:spMk id="31" creationId="{BCDC9BC8-589B-42F3-9CBC-2E6BE2B9D8AF}"/>
          </ac:spMkLst>
        </pc:spChg>
        <pc:spChg chg="add mod">
          <ac:chgData name="ngod ali" userId="bfabe3cde01fd7ce" providerId="LiveId" clId="{A1A06709-3960-41D1-933B-C9B86461D438}" dt="2021-08-24T02:00:36.176" v="214" actId="1076"/>
          <ac:spMkLst>
            <pc:docMk/>
            <pc:sldMk cId="1675375011" sldId="424"/>
            <ac:spMk id="35" creationId="{8988A1F0-57E6-4AAD-AFAC-99508921ED23}"/>
          </ac:spMkLst>
        </pc:spChg>
        <pc:spChg chg="add mod">
          <ac:chgData name="ngod ali" userId="bfabe3cde01fd7ce" providerId="LiveId" clId="{A1A06709-3960-41D1-933B-C9B86461D438}" dt="2021-08-24T02:00:21.854" v="208"/>
          <ac:spMkLst>
            <pc:docMk/>
            <pc:sldMk cId="1675375011" sldId="424"/>
            <ac:spMk id="38" creationId="{9E6E006B-A926-4C06-8A18-BC6E3611D8AF}"/>
          </ac:spMkLst>
        </pc:spChg>
        <pc:grpChg chg="del">
          <ac:chgData name="ngod ali" userId="bfabe3cde01fd7ce" providerId="LiveId" clId="{A1A06709-3960-41D1-933B-C9B86461D438}" dt="2021-08-24T01:51:52.092" v="114" actId="21"/>
          <ac:grpSpMkLst>
            <pc:docMk/>
            <pc:sldMk cId="1675375011" sldId="424"/>
            <ac:grpSpMk id="5" creationId="{6BADAA3D-B63E-457F-99C6-64EE58F033B9}"/>
          </ac:grpSpMkLst>
        </pc:grpChg>
        <pc:grpChg chg="del mod">
          <ac:chgData name="ngod ali" userId="bfabe3cde01fd7ce" providerId="LiveId" clId="{A1A06709-3960-41D1-933B-C9B86461D438}" dt="2021-08-24T01:51:57.332" v="116" actId="478"/>
          <ac:grpSpMkLst>
            <pc:docMk/>
            <pc:sldMk cId="1675375011" sldId="424"/>
            <ac:grpSpMk id="6" creationId="{8E0DB4AE-5ED4-47DE-AC95-DEF415807A2D}"/>
          </ac:grpSpMkLst>
        </pc:grpChg>
        <pc:grpChg chg="add del mod">
          <ac:chgData name="ngod ali" userId="bfabe3cde01fd7ce" providerId="LiveId" clId="{A1A06709-3960-41D1-933B-C9B86461D438}" dt="2021-08-24T01:56:06.589" v="159" actId="478"/>
          <ac:grpSpMkLst>
            <pc:docMk/>
            <pc:sldMk cId="1675375011" sldId="424"/>
            <ac:grpSpMk id="7" creationId="{6E2A31FD-0FBA-4B84-8543-461DC3482520}"/>
          </ac:grpSpMkLst>
        </pc:grpChg>
        <pc:grpChg chg="add mod">
          <ac:chgData name="ngod ali" userId="bfabe3cde01fd7ce" providerId="LiveId" clId="{A1A06709-3960-41D1-933B-C9B86461D438}" dt="2021-08-24T02:00:33.101" v="212" actId="1076"/>
          <ac:grpSpMkLst>
            <pc:docMk/>
            <pc:sldMk cId="1675375011" sldId="424"/>
            <ac:grpSpMk id="8" creationId="{18D8E831-00EF-4BDD-8D9D-001EA8B0FDCE}"/>
          </ac:grpSpMkLst>
        </pc:grpChg>
        <pc:grpChg chg="add mod">
          <ac:chgData name="ngod ali" userId="bfabe3cde01fd7ce" providerId="LiveId" clId="{A1A06709-3960-41D1-933B-C9B86461D438}" dt="2021-08-24T02:00:36.176" v="214" actId="1076"/>
          <ac:grpSpMkLst>
            <pc:docMk/>
            <pc:sldMk cId="1675375011" sldId="424"/>
            <ac:grpSpMk id="9" creationId="{9C9F204D-3A18-4267-848B-D0E1EB82025E}"/>
          </ac:grpSpMkLst>
        </pc:grpChg>
        <pc:grpChg chg="del mod topLvl">
          <ac:chgData name="ngod ali" userId="bfabe3cde01fd7ce" providerId="LiveId" clId="{A1A06709-3960-41D1-933B-C9B86461D438}" dt="2021-08-24T01:55:49.595" v="144" actId="478"/>
          <ac:grpSpMkLst>
            <pc:docMk/>
            <pc:sldMk cId="1675375011" sldId="424"/>
            <ac:grpSpMk id="26" creationId="{64DBFEA6-DE49-4F76-BDAA-225088D6015D}"/>
          </ac:grpSpMkLst>
        </pc:grpChg>
        <pc:picChg chg="del topLvl">
          <ac:chgData name="ngod ali" userId="bfabe3cde01fd7ce" providerId="LiveId" clId="{A1A06709-3960-41D1-933B-C9B86461D438}" dt="2021-08-24T01:51:57.332" v="116" actId="478"/>
          <ac:picMkLst>
            <pc:docMk/>
            <pc:sldMk cId="1675375011" sldId="424"/>
            <ac:picMk id="28" creationId="{9E1107D9-7457-4A42-9DEF-43F12F43A51C}"/>
          </ac:picMkLst>
        </pc:picChg>
        <pc:picChg chg="add mod">
          <ac:chgData name="ngod ali" userId="bfabe3cde01fd7ce" providerId="LiveId" clId="{A1A06709-3960-41D1-933B-C9B86461D438}" dt="2021-08-24T01:53:47.112" v="138" actId="1076"/>
          <ac:picMkLst>
            <pc:docMk/>
            <pc:sldMk cId="1675375011" sldId="424"/>
            <ac:picMk id="1026" creationId="{6500BF33-410C-419C-96B6-DC727E3A9021}"/>
          </ac:picMkLst>
        </pc:picChg>
        <pc:picChg chg="add mod">
          <ac:chgData name="ngod ali" userId="bfabe3cde01fd7ce" providerId="LiveId" clId="{A1A06709-3960-41D1-933B-C9B86461D438}" dt="2021-08-24T02:00:33.101" v="212" actId="1076"/>
          <ac:picMkLst>
            <pc:docMk/>
            <pc:sldMk cId="1675375011" sldId="424"/>
            <ac:picMk id="1028" creationId="{AAC265D7-9A4F-4ADF-AC0E-697A9344A403}"/>
          </ac:picMkLst>
        </pc:picChg>
        <pc:picChg chg="add mod">
          <ac:chgData name="ngod ali" userId="bfabe3cde01fd7ce" providerId="LiveId" clId="{A1A06709-3960-41D1-933B-C9B86461D438}" dt="2021-08-24T02:00:34.367" v="213" actId="1076"/>
          <ac:picMkLst>
            <pc:docMk/>
            <pc:sldMk cId="1675375011" sldId="424"/>
            <ac:picMk id="1030" creationId="{70622EB8-BBDD-4965-89FC-93296A3F12C5}"/>
          </ac:picMkLst>
        </pc:picChg>
        <pc:picChg chg="add mod">
          <ac:chgData name="ngod ali" userId="bfabe3cde01fd7ce" providerId="LiveId" clId="{A1A06709-3960-41D1-933B-C9B86461D438}" dt="2021-08-24T02:00:36.176" v="214" actId="1076"/>
          <ac:picMkLst>
            <pc:docMk/>
            <pc:sldMk cId="1675375011" sldId="424"/>
            <ac:picMk id="1032" creationId="{95F46C19-4270-4C3D-9E1F-84058B88C7B5}"/>
          </ac:picMkLst>
        </pc:picChg>
        <pc:picChg chg="add mod">
          <ac:chgData name="ngod ali" userId="bfabe3cde01fd7ce" providerId="LiveId" clId="{A1A06709-3960-41D1-933B-C9B86461D438}" dt="2021-08-24T02:00:38.926" v="215" actId="1076"/>
          <ac:picMkLst>
            <pc:docMk/>
            <pc:sldMk cId="1675375011" sldId="424"/>
            <ac:picMk id="1034" creationId="{1692EBCF-BD71-413E-B0E3-01BB1EAAEFEF}"/>
          </ac:picMkLst>
        </pc:picChg>
        <pc:picChg chg="del">
          <ac:chgData name="ngod ali" userId="bfabe3cde01fd7ce" providerId="LiveId" clId="{A1A06709-3960-41D1-933B-C9B86461D438}" dt="2021-08-24T01:49:48.944" v="100" actId="478"/>
          <ac:picMkLst>
            <pc:docMk/>
            <pc:sldMk cId="1675375011" sldId="424"/>
            <ac:picMk id="2050" creationId="{8D645F3C-0820-4E6C-B61E-04B222E11F1B}"/>
          </ac:picMkLst>
        </pc:picChg>
        <pc:cxnChg chg="del">
          <ac:chgData name="ngod ali" userId="bfabe3cde01fd7ce" providerId="LiveId" clId="{A1A06709-3960-41D1-933B-C9B86461D438}" dt="2021-08-24T01:49:44.545" v="98" actId="478"/>
          <ac:cxnSpMkLst>
            <pc:docMk/>
            <pc:sldMk cId="1675375011" sldId="424"/>
            <ac:cxnSpMk id="27" creationId="{45D9D0D8-0F2F-4138-83F9-4BF4930DD5F3}"/>
          </ac:cxnSpMkLst>
        </pc:cxnChg>
      </pc:sldChg>
      <pc:sldChg chg="new del">
        <pc:chgData name="ngod ali" userId="bfabe3cde01fd7ce" providerId="LiveId" clId="{A1A06709-3960-41D1-933B-C9B86461D438}" dt="2021-08-24T01:47:32.917" v="80" actId="680"/>
        <pc:sldMkLst>
          <pc:docMk/>
          <pc:sldMk cId="2451638259" sldId="424"/>
        </pc:sldMkLst>
      </pc:sldChg>
      <pc:sldChg chg="new del">
        <pc:chgData name="ngod ali" userId="bfabe3cde01fd7ce" providerId="LiveId" clId="{A1A06709-3960-41D1-933B-C9B86461D438}" dt="2021-08-24T01:47:32.592" v="79" actId="680"/>
        <pc:sldMkLst>
          <pc:docMk/>
          <pc:sldMk cId="972369943" sldId="425"/>
        </pc:sldMkLst>
      </pc:sldChg>
      <pc:sldChg chg="addSp modSp new mod">
        <pc:chgData name="ngod ali" userId="bfabe3cde01fd7ce" providerId="LiveId" clId="{A1A06709-3960-41D1-933B-C9B86461D438}" dt="2021-08-24T02:03:18.490" v="249" actId="1076"/>
        <pc:sldMkLst>
          <pc:docMk/>
          <pc:sldMk cId="3357024726" sldId="425"/>
        </pc:sldMkLst>
        <pc:spChg chg="add mod">
          <ac:chgData name="ngod ali" userId="bfabe3cde01fd7ce" providerId="LiveId" clId="{A1A06709-3960-41D1-933B-C9B86461D438}" dt="2021-08-24T02:00:58.782" v="216"/>
          <ac:spMkLst>
            <pc:docMk/>
            <pc:sldMk cId="3357024726" sldId="425"/>
            <ac:spMk id="2" creationId="{41B30C90-6F65-489F-BBE8-7C30F4B8B0F0}"/>
          </ac:spMkLst>
        </pc:spChg>
        <pc:spChg chg="add mod">
          <ac:chgData name="ngod ali" userId="bfabe3cde01fd7ce" providerId="LiveId" clId="{A1A06709-3960-41D1-933B-C9B86461D438}" dt="2021-08-24T02:00:58.782" v="216"/>
          <ac:spMkLst>
            <pc:docMk/>
            <pc:sldMk cId="3357024726" sldId="425"/>
            <ac:spMk id="3" creationId="{5AD8F3F5-5171-44EB-ABEB-37B08E7B55C4}"/>
          </ac:spMkLst>
        </pc:spChg>
        <pc:spChg chg="mod">
          <ac:chgData name="ngod ali" userId="bfabe3cde01fd7ce" providerId="LiveId" clId="{A1A06709-3960-41D1-933B-C9B86461D438}" dt="2021-08-24T02:03:18.490" v="249" actId="1076"/>
          <ac:spMkLst>
            <pc:docMk/>
            <pc:sldMk cId="3357024726" sldId="425"/>
            <ac:spMk id="6" creationId="{8E52DC72-2A41-4C48-9D2F-A8AB2C0DC61C}"/>
          </ac:spMkLst>
        </pc:spChg>
        <pc:grpChg chg="add mod">
          <ac:chgData name="ngod ali" userId="bfabe3cde01fd7ce" providerId="LiveId" clId="{A1A06709-3960-41D1-933B-C9B86461D438}" dt="2021-08-24T02:03:00.426" v="245" actId="1076"/>
          <ac:grpSpMkLst>
            <pc:docMk/>
            <pc:sldMk cId="3357024726" sldId="425"/>
            <ac:grpSpMk id="4" creationId="{055D266B-D51A-414A-B6DE-212D3E67B6F9}"/>
          </ac:grpSpMkLst>
        </pc:grpChg>
        <pc:grpChg chg="add mod">
          <ac:chgData name="ngod ali" userId="bfabe3cde01fd7ce" providerId="LiveId" clId="{A1A06709-3960-41D1-933B-C9B86461D438}" dt="2021-08-24T02:03:00.426" v="245" actId="1076"/>
          <ac:grpSpMkLst>
            <pc:docMk/>
            <pc:sldMk cId="3357024726" sldId="425"/>
            <ac:grpSpMk id="10" creationId="{9D7B606E-B0BC-4BB4-B6BB-96F7EB17F344}"/>
          </ac:grpSpMkLst>
        </pc:grpChg>
        <pc:picChg chg="mod">
          <ac:chgData name="ngod ali" userId="bfabe3cde01fd7ce" providerId="LiveId" clId="{A1A06709-3960-41D1-933B-C9B86461D438}" dt="2021-08-24T02:03:00.426" v="245" actId="1076"/>
          <ac:picMkLst>
            <pc:docMk/>
            <pc:sldMk cId="3357024726" sldId="425"/>
            <ac:picMk id="5" creationId="{9C22B4AE-CF49-4033-ADCD-4451D42B2D01}"/>
          </ac:picMkLst>
        </pc:picChg>
        <pc:picChg chg="add mod">
          <ac:chgData name="ngod ali" userId="bfabe3cde01fd7ce" providerId="LiveId" clId="{A1A06709-3960-41D1-933B-C9B86461D438}" dt="2021-08-24T02:03:00.426" v="245" actId="1076"/>
          <ac:picMkLst>
            <pc:docMk/>
            <pc:sldMk cId="3357024726" sldId="425"/>
            <ac:picMk id="7" creationId="{5D57C775-C238-44FE-A659-951CC3BDEC72}"/>
          </ac:picMkLst>
        </pc:picChg>
        <pc:picChg chg="add mod">
          <ac:chgData name="ngod ali" userId="bfabe3cde01fd7ce" providerId="LiveId" clId="{A1A06709-3960-41D1-933B-C9B86461D438}" dt="2021-08-24T02:03:00.426" v="245" actId="1076"/>
          <ac:picMkLst>
            <pc:docMk/>
            <pc:sldMk cId="3357024726" sldId="425"/>
            <ac:picMk id="8" creationId="{ED73546E-4704-444C-8575-EE958B2853F2}"/>
          </ac:picMkLst>
        </pc:picChg>
        <pc:picChg chg="add mod">
          <ac:chgData name="ngod ali" userId="bfabe3cde01fd7ce" providerId="LiveId" clId="{A1A06709-3960-41D1-933B-C9B86461D438}" dt="2021-08-24T02:03:00.426" v="245" actId="1076"/>
          <ac:picMkLst>
            <pc:docMk/>
            <pc:sldMk cId="3357024726" sldId="425"/>
            <ac:picMk id="9" creationId="{95191FA0-C3DF-480E-8E35-84362EA84750}"/>
          </ac:picMkLst>
        </pc:picChg>
      </pc:sldChg>
      <pc:sldChg chg="addSp modSp new mod ord">
        <pc:chgData name="ngod ali" userId="bfabe3cde01fd7ce" providerId="LiveId" clId="{A1A06709-3960-41D1-933B-C9B86461D438}" dt="2021-08-24T02:06:40.799" v="295"/>
        <pc:sldMkLst>
          <pc:docMk/>
          <pc:sldMk cId="3422359229" sldId="426"/>
        </pc:sldMkLst>
        <pc:spChg chg="add mod">
          <ac:chgData name="ngod ali" userId="bfabe3cde01fd7ce" providerId="LiveId" clId="{A1A06709-3960-41D1-933B-C9B86461D438}" dt="2021-08-24T02:06:30.762" v="291" actId="164"/>
          <ac:spMkLst>
            <pc:docMk/>
            <pc:sldMk cId="3422359229" sldId="426"/>
            <ac:spMk id="3" creationId="{6A015875-9FA6-4441-9756-A68E54792D4B}"/>
          </ac:spMkLst>
        </pc:spChg>
        <pc:grpChg chg="add mod">
          <ac:chgData name="ngod ali" userId="bfabe3cde01fd7ce" providerId="LiveId" clId="{A1A06709-3960-41D1-933B-C9B86461D438}" dt="2021-08-24T02:06:33.628" v="292" actId="1076"/>
          <ac:grpSpMkLst>
            <pc:docMk/>
            <pc:sldMk cId="3422359229" sldId="426"/>
            <ac:grpSpMk id="2" creationId="{94626C37-CD77-4EF7-BA30-4CC58D10C81F}"/>
          </ac:grpSpMkLst>
        </pc:grpChg>
        <pc:picChg chg="add mod">
          <ac:chgData name="ngod ali" userId="bfabe3cde01fd7ce" providerId="LiveId" clId="{A1A06709-3960-41D1-933B-C9B86461D438}" dt="2021-08-24T02:06:40.799" v="295"/>
          <ac:picMkLst>
            <pc:docMk/>
            <pc:sldMk cId="3422359229" sldId="426"/>
            <ac:picMk id="2050" creationId="{69F50DA6-837F-442D-9F52-3178DA668F87}"/>
          </ac:picMkLst>
        </pc:picChg>
        <pc:cxnChg chg="add mod">
          <ac:chgData name="ngod ali" userId="bfabe3cde01fd7ce" providerId="LiveId" clId="{A1A06709-3960-41D1-933B-C9B86461D438}" dt="2021-08-24T02:06:30.762" v="291" actId="164"/>
          <ac:cxnSpMkLst>
            <pc:docMk/>
            <pc:sldMk cId="3422359229" sldId="426"/>
            <ac:cxnSpMk id="4" creationId="{C94A0CCD-E705-43D3-A0B6-C4EA56AF8461}"/>
          </ac:cxnSpMkLst>
        </pc:cxnChg>
      </pc:sldChg>
      <pc:sldChg chg="addSp modSp new mod">
        <pc:chgData name="ngod ali" userId="bfabe3cde01fd7ce" providerId="LiveId" clId="{A1A06709-3960-41D1-933B-C9B86461D438}" dt="2021-08-24T02:08:08.680" v="314" actId="1076"/>
        <pc:sldMkLst>
          <pc:docMk/>
          <pc:sldMk cId="3305441634" sldId="427"/>
        </pc:sldMkLst>
        <pc:spChg chg="add mod">
          <ac:chgData name="ngod ali" userId="bfabe3cde01fd7ce" providerId="LiveId" clId="{A1A06709-3960-41D1-933B-C9B86461D438}" dt="2021-08-24T02:08:03.734" v="311" actId="1076"/>
          <ac:spMkLst>
            <pc:docMk/>
            <pc:sldMk cId="3305441634" sldId="427"/>
            <ac:spMk id="3" creationId="{5441ADA9-8424-42C6-8792-DDAE6778875B}"/>
          </ac:spMkLst>
        </pc:spChg>
        <pc:picChg chg="add mod">
          <ac:chgData name="ngod ali" userId="bfabe3cde01fd7ce" providerId="LiveId" clId="{A1A06709-3960-41D1-933B-C9B86461D438}" dt="2021-08-24T02:08:08.680" v="314" actId="1076"/>
          <ac:picMkLst>
            <pc:docMk/>
            <pc:sldMk cId="3305441634" sldId="427"/>
            <ac:picMk id="4098" creationId="{90D2133A-118B-48CC-83A3-1136BCF8C12C}"/>
          </ac:picMkLst>
        </pc:picChg>
        <pc:cxnChg chg="add mod">
          <ac:chgData name="ngod ali" userId="bfabe3cde01fd7ce" providerId="LiveId" clId="{A1A06709-3960-41D1-933B-C9B86461D438}" dt="2021-08-24T02:07:59.591" v="310" actId="1076"/>
          <ac:cxnSpMkLst>
            <pc:docMk/>
            <pc:sldMk cId="3305441634" sldId="427"/>
            <ac:cxnSpMk id="4" creationId="{B7412312-E787-4384-8072-5FB642FBFF6E}"/>
          </ac:cxnSpMkLst>
        </pc:cxnChg>
      </pc:sldChg>
      <pc:sldChg chg="addSp modSp new mod">
        <pc:chgData name="ngod ali" userId="bfabe3cde01fd7ce" providerId="LiveId" clId="{A1A06709-3960-41D1-933B-C9B86461D438}" dt="2021-08-24T02:09:43.413" v="341" actId="1076"/>
        <pc:sldMkLst>
          <pc:docMk/>
          <pc:sldMk cId="3892024593" sldId="428"/>
        </pc:sldMkLst>
        <pc:spChg chg="add mod">
          <ac:chgData name="ngod ali" userId="bfabe3cde01fd7ce" providerId="LiveId" clId="{A1A06709-3960-41D1-933B-C9B86461D438}" dt="2021-08-24T02:09:35" v="336" actId="1076"/>
          <ac:spMkLst>
            <pc:docMk/>
            <pc:sldMk cId="3892024593" sldId="428"/>
            <ac:spMk id="2" creationId="{1D3F7110-42C6-498E-B386-CCDCA091DDBF}"/>
          </ac:spMkLst>
        </pc:spChg>
        <pc:picChg chg="add mod">
          <ac:chgData name="ngod ali" userId="bfabe3cde01fd7ce" providerId="LiveId" clId="{A1A06709-3960-41D1-933B-C9B86461D438}" dt="2021-08-24T02:09:43.413" v="341" actId="1076"/>
          <ac:picMkLst>
            <pc:docMk/>
            <pc:sldMk cId="3892024593" sldId="428"/>
            <ac:picMk id="5122" creationId="{66722431-D9AE-4837-B9AC-F55291FDB22C}"/>
          </ac:picMkLst>
        </pc:picChg>
        <pc:cxnChg chg="add mod">
          <ac:chgData name="ngod ali" userId="bfabe3cde01fd7ce" providerId="LiveId" clId="{A1A06709-3960-41D1-933B-C9B86461D438}" dt="2021-08-24T02:09:09.646" v="333" actId="1076"/>
          <ac:cxnSpMkLst>
            <pc:docMk/>
            <pc:sldMk cId="3892024593" sldId="428"/>
            <ac:cxnSpMk id="3" creationId="{A8A464C6-D599-4151-A389-BD83E0B8C047}"/>
          </ac:cxnSpMkLst>
        </pc:cxnChg>
      </pc:sldChg>
      <pc:sldChg chg="addSp modSp new del">
        <pc:chgData name="ngod ali" userId="bfabe3cde01fd7ce" providerId="LiveId" clId="{A1A06709-3960-41D1-933B-C9B86461D438}" dt="2021-08-24T02:12:21.089" v="378" actId="47"/>
        <pc:sldMkLst>
          <pc:docMk/>
          <pc:sldMk cId="1395160014" sldId="429"/>
        </pc:sldMkLst>
        <pc:picChg chg="add mod">
          <ac:chgData name="ngod ali" userId="bfabe3cde01fd7ce" providerId="LiveId" clId="{A1A06709-3960-41D1-933B-C9B86461D438}" dt="2021-08-24T02:12:16.345" v="377" actId="1076"/>
          <ac:picMkLst>
            <pc:docMk/>
            <pc:sldMk cId="1395160014" sldId="429"/>
            <ac:picMk id="6146" creationId="{5FC7FC7B-DE51-410F-8E5B-7487DF172937}"/>
          </ac:picMkLst>
        </pc:picChg>
      </pc:sldChg>
      <pc:sldChg chg="addSp delSp modSp new del mod ord addAnim delAnim modAnim">
        <pc:chgData name="ngod ali" userId="bfabe3cde01fd7ce" providerId="LiveId" clId="{A1A06709-3960-41D1-933B-C9B86461D438}" dt="2021-08-24T02:50:01.231" v="659" actId="47"/>
        <pc:sldMkLst>
          <pc:docMk/>
          <pc:sldMk cId="4019132342" sldId="429"/>
        </pc:sldMkLst>
        <pc:spChg chg="add del">
          <ac:chgData name="ngod ali" userId="bfabe3cde01fd7ce" providerId="LiveId" clId="{A1A06709-3960-41D1-933B-C9B86461D438}" dt="2021-08-24T02:25:45.260" v="527" actId="22"/>
          <ac:spMkLst>
            <pc:docMk/>
            <pc:sldMk cId="4019132342" sldId="429"/>
            <ac:spMk id="9" creationId="{35D2E66A-5556-460D-B63D-43AB1F86A425}"/>
          </ac:spMkLst>
        </pc:spChg>
        <pc:grpChg chg="add del mod">
          <ac:chgData name="ngod ali" userId="bfabe3cde01fd7ce" providerId="LiveId" clId="{A1A06709-3960-41D1-933B-C9B86461D438}" dt="2021-08-24T02:26:19.161" v="535" actId="21"/>
          <ac:grpSpMkLst>
            <pc:docMk/>
            <pc:sldMk cId="4019132342" sldId="429"/>
            <ac:grpSpMk id="10" creationId="{12E0A63B-9FA0-4E28-BAB5-F801A52A33AB}"/>
          </ac:grpSpMkLst>
        </pc:grpChg>
        <pc:picChg chg="add del mod">
          <ac:chgData name="ngod ali" userId="bfabe3cde01fd7ce" providerId="LiveId" clId="{A1A06709-3960-41D1-933B-C9B86461D438}" dt="2021-08-24T02:23:22.861" v="490" actId="21"/>
          <ac:picMkLst>
            <pc:docMk/>
            <pc:sldMk cId="4019132342" sldId="429"/>
            <ac:picMk id="2" creationId="{03FD1B26-9148-4F1A-A502-D10F613478D0}"/>
          </ac:picMkLst>
        </pc:picChg>
        <pc:picChg chg="add del mod">
          <ac:chgData name="ngod ali" userId="bfabe3cde01fd7ce" providerId="LiveId" clId="{A1A06709-3960-41D1-933B-C9B86461D438}" dt="2021-08-24T02:23:10.486" v="482"/>
          <ac:picMkLst>
            <pc:docMk/>
            <pc:sldMk cId="4019132342" sldId="429"/>
            <ac:picMk id="4" creationId="{22BE4901-B17A-42C0-AA7A-09BDB07A5C7F}"/>
          </ac:picMkLst>
        </pc:picChg>
        <pc:picChg chg="add del mod">
          <ac:chgData name="ngod ali" userId="bfabe3cde01fd7ce" providerId="LiveId" clId="{A1A06709-3960-41D1-933B-C9B86461D438}" dt="2021-08-24T02:24:09.577" v="504"/>
          <ac:picMkLst>
            <pc:docMk/>
            <pc:sldMk cId="4019132342" sldId="429"/>
            <ac:picMk id="5" creationId="{BD2C52A3-BB0D-47B8-B3CA-3475803F68D7}"/>
          </ac:picMkLst>
        </pc:picChg>
        <pc:picChg chg="add del mod">
          <ac:chgData name="ngod ali" userId="bfabe3cde01fd7ce" providerId="LiveId" clId="{A1A06709-3960-41D1-933B-C9B86461D438}" dt="2021-08-24T02:24:23.373" v="509" actId="478"/>
          <ac:picMkLst>
            <pc:docMk/>
            <pc:sldMk cId="4019132342" sldId="429"/>
            <ac:picMk id="6" creationId="{FB218E9E-4D59-401C-A0C8-276798735DCD}"/>
          </ac:picMkLst>
        </pc:picChg>
        <pc:picChg chg="add mod">
          <ac:chgData name="ngod ali" userId="bfabe3cde01fd7ce" providerId="LiveId" clId="{A1A06709-3960-41D1-933B-C9B86461D438}" dt="2021-08-24T02:26:18.513" v="534" actId="1076"/>
          <ac:picMkLst>
            <pc:docMk/>
            <pc:sldMk cId="4019132342" sldId="429"/>
            <ac:picMk id="7" creationId="{E0294211-62A4-4029-88E1-840B7130E0FB}"/>
          </ac:picMkLst>
        </pc:picChg>
        <pc:picChg chg="add mod">
          <ac:chgData name="ngod ali" userId="bfabe3cde01fd7ce" providerId="LiveId" clId="{A1A06709-3960-41D1-933B-C9B86461D438}" dt="2021-08-24T02:26:18.513" v="534" actId="1076"/>
          <ac:picMkLst>
            <pc:docMk/>
            <pc:sldMk cId="4019132342" sldId="429"/>
            <ac:picMk id="8" creationId="{0F980738-E260-4D2B-A5AA-BD26473D46DE}"/>
          </ac:picMkLst>
        </pc:picChg>
        <pc:picChg chg="add del mod">
          <ac:chgData name="ngod ali" userId="bfabe3cde01fd7ce" providerId="LiveId" clId="{A1A06709-3960-41D1-933B-C9B86461D438}" dt="2021-08-24T02:24:43.020" v="518" actId="21"/>
          <ac:picMkLst>
            <pc:docMk/>
            <pc:sldMk cId="4019132342" sldId="429"/>
            <ac:picMk id="7170" creationId="{5C71D6A6-1622-418D-8C07-6D3B8FF44AF0}"/>
          </ac:picMkLst>
        </pc:picChg>
      </pc:sldChg>
      <pc:sldChg chg="addSp delSp modSp new mod ord modAnim">
        <pc:chgData name="ngod ali" userId="bfabe3cde01fd7ce" providerId="LiveId" clId="{A1A06709-3960-41D1-933B-C9B86461D438}" dt="2021-08-24T02:30:41.810" v="573"/>
        <pc:sldMkLst>
          <pc:docMk/>
          <pc:sldMk cId="2991484313" sldId="430"/>
        </pc:sldMkLst>
        <pc:grpChg chg="add mod">
          <ac:chgData name="ngod ali" userId="bfabe3cde01fd7ce" providerId="LiveId" clId="{A1A06709-3960-41D1-933B-C9B86461D438}" dt="2021-08-24T02:30:35.694" v="572" actId="164"/>
          <ac:grpSpMkLst>
            <pc:docMk/>
            <pc:sldMk cId="2991484313" sldId="430"/>
            <ac:grpSpMk id="6" creationId="{5EE06037-69E3-4921-B55B-6B51FD40F45C}"/>
          </ac:grpSpMkLst>
        </pc:grpChg>
        <pc:picChg chg="add del mod">
          <ac:chgData name="ngod ali" userId="bfabe3cde01fd7ce" providerId="LiveId" clId="{A1A06709-3960-41D1-933B-C9B86461D438}" dt="2021-08-24T02:27:05.790" v="544" actId="21"/>
          <ac:picMkLst>
            <pc:docMk/>
            <pc:sldMk cId="2991484313" sldId="430"/>
            <ac:picMk id="2" creationId="{C8D41F0E-6E5C-4856-A393-4C844896AE10}"/>
          </ac:picMkLst>
        </pc:picChg>
        <pc:picChg chg="add del mod">
          <ac:chgData name="ngod ali" userId="bfabe3cde01fd7ce" providerId="LiveId" clId="{A1A06709-3960-41D1-933B-C9B86461D438}" dt="2021-08-24T02:27:24.646" v="548" actId="21"/>
          <ac:picMkLst>
            <pc:docMk/>
            <pc:sldMk cId="2991484313" sldId="430"/>
            <ac:picMk id="3" creationId="{6CAAF534-FBEE-4973-BE6D-EB57884F4D33}"/>
          </ac:picMkLst>
        </pc:picChg>
        <pc:picChg chg="add mod">
          <ac:chgData name="ngod ali" userId="bfabe3cde01fd7ce" providerId="LiveId" clId="{A1A06709-3960-41D1-933B-C9B86461D438}" dt="2021-08-24T02:30:41.810" v="573"/>
          <ac:picMkLst>
            <pc:docMk/>
            <pc:sldMk cId="2991484313" sldId="430"/>
            <ac:picMk id="4" creationId="{07479D29-CA21-498A-9AD4-C5CCFCB276CD}"/>
          </ac:picMkLst>
        </pc:picChg>
        <pc:picChg chg="add mod">
          <ac:chgData name="ngod ali" userId="bfabe3cde01fd7ce" providerId="LiveId" clId="{A1A06709-3960-41D1-933B-C9B86461D438}" dt="2021-08-24T02:30:35.694" v="572" actId="164"/>
          <ac:picMkLst>
            <pc:docMk/>
            <pc:sldMk cId="2991484313" sldId="430"/>
            <ac:picMk id="5" creationId="{BA147346-5C77-4395-9D5F-B0FB3C135C29}"/>
          </ac:picMkLst>
        </pc:picChg>
      </pc:sldChg>
      <pc:sldChg chg="new del">
        <pc:chgData name="ngod ali" userId="bfabe3cde01fd7ce" providerId="LiveId" clId="{A1A06709-3960-41D1-933B-C9B86461D438}" dt="2021-08-24T02:31:40.642" v="576" actId="47"/>
        <pc:sldMkLst>
          <pc:docMk/>
          <pc:sldMk cId="153019992" sldId="431"/>
        </pc:sldMkLst>
      </pc:sldChg>
      <pc:sldChg chg="addSp modSp new del">
        <pc:chgData name="ngod ali" userId="bfabe3cde01fd7ce" providerId="LiveId" clId="{A1A06709-3960-41D1-933B-C9B86461D438}" dt="2021-08-24T02:29:23.029" v="565" actId="2696"/>
        <pc:sldMkLst>
          <pc:docMk/>
          <pc:sldMk cId="2697401237" sldId="431"/>
        </pc:sldMkLst>
        <pc:picChg chg="add mod">
          <ac:chgData name="ngod ali" userId="bfabe3cde01fd7ce" providerId="LiveId" clId="{A1A06709-3960-41D1-933B-C9B86461D438}" dt="2021-08-24T02:24:36.214" v="515"/>
          <ac:picMkLst>
            <pc:docMk/>
            <pc:sldMk cId="2697401237" sldId="431"/>
            <ac:picMk id="2" creationId="{9BF76D52-2518-4557-A918-1637A51621A3}"/>
          </ac:picMkLst>
        </pc:picChg>
      </pc:sldChg>
      <pc:sldChg chg="addSp delSp modSp add mod delAnim modAnim">
        <pc:chgData name="ngod ali" userId="bfabe3cde01fd7ce" providerId="LiveId" clId="{A1A06709-3960-41D1-933B-C9B86461D438}" dt="2021-08-24T02:32:57.201" v="584" actId="164"/>
        <pc:sldMkLst>
          <pc:docMk/>
          <pc:sldMk cId="1817270026" sldId="432"/>
        </pc:sldMkLst>
        <pc:grpChg chg="add mod">
          <ac:chgData name="ngod ali" userId="bfabe3cde01fd7ce" providerId="LiveId" clId="{A1A06709-3960-41D1-933B-C9B86461D438}" dt="2021-08-24T02:32:57.201" v="584" actId="164"/>
          <ac:grpSpMkLst>
            <pc:docMk/>
            <pc:sldMk cId="1817270026" sldId="432"/>
            <ac:grpSpMk id="3" creationId="{689F544E-EFEF-4026-8891-1908FD9E34C7}"/>
          </ac:grpSpMkLst>
        </pc:grpChg>
        <pc:grpChg chg="del mod">
          <ac:chgData name="ngod ali" userId="bfabe3cde01fd7ce" providerId="LiveId" clId="{A1A06709-3960-41D1-933B-C9B86461D438}" dt="2021-08-24T02:31:46.589" v="578" actId="478"/>
          <ac:grpSpMkLst>
            <pc:docMk/>
            <pc:sldMk cId="1817270026" sldId="432"/>
            <ac:grpSpMk id="6" creationId="{5EE06037-69E3-4921-B55B-6B51FD40F45C}"/>
          </ac:grpSpMkLst>
        </pc:grpChg>
        <pc:picChg chg="add mod">
          <ac:chgData name="ngod ali" userId="bfabe3cde01fd7ce" providerId="LiveId" clId="{A1A06709-3960-41D1-933B-C9B86461D438}" dt="2021-08-24T02:32:57.201" v="584" actId="164"/>
          <ac:picMkLst>
            <pc:docMk/>
            <pc:sldMk cId="1817270026" sldId="432"/>
            <ac:picMk id="2" creationId="{C23EECF3-AABD-4173-A891-74C6FC1B5FA1}"/>
          </ac:picMkLst>
        </pc:picChg>
        <pc:picChg chg="mod topLvl">
          <ac:chgData name="ngod ali" userId="bfabe3cde01fd7ce" providerId="LiveId" clId="{A1A06709-3960-41D1-933B-C9B86461D438}" dt="2021-08-24T02:32:57.201" v="584" actId="164"/>
          <ac:picMkLst>
            <pc:docMk/>
            <pc:sldMk cId="1817270026" sldId="432"/>
            <ac:picMk id="4" creationId="{07479D29-CA21-498A-9AD4-C5CCFCB276CD}"/>
          </ac:picMkLst>
        </pc:picChg>
        <pc:picChg chg="del mod topLvl">
          <ac:chgData name="ngod ali" userId="bfabe3cde01fd7ce" providerId="LiveId" clId="{A1A06709-3960-41D1-933B-C9B86461D438}" dt="2021-08-24T02:31:46.589" v="578" actId="478"/>
          <ac:picMkLst>
            <pc:docMk/>
            <pc:sldMk cId="1817270026" sldId="432"/>
            <ac:picMk id="5" creationId="{BA147346-5C77-4395-9D5F-B0FB3C135C29}"/>
          </ac:picMkLst>
        </pc:picChg>
      </pc:sldChg>
      <pc:sldChg chg="addSp modSp new del">
        <pc:chgData name="ngod ali" userId="bfabe3cde01fd7ce" providerId="LiveId" clId="{A1A06709-3960-41D1-933B-C9B86461D438}" dt="2021-08-24T02:29:23.029" v="565" actId="2696"/>
        <pc:sldMkLst>
          <pc:docMk/>
          <pc:sldMk cId="3024164512" sldId="432"/>
        </pc:sldMkLst>
        <pc:picChg chg="add mod">
          <ac:chgData name="ngod ali" userId="bfabe3cde01fd7ce" providerId="LiveId" clId="{A1A06709-3960-41D1-933B-C9B86461D438}" dt="2021-08-24T02:24:37.955" v="516"/>
          <ac:picMkLst>
            <pc:docMk/>
            <pc:sldMk cId="3024164512" sldId="432"/>
            <ac:picMk id="2" creationId="{C0E28B03-B93D-4201-81CE-766C14EDE328}"/>
          </ac:picMkLst>
        </pc:picChg>
      </pc:sldChg>
      <pc:sldChg chg="addSp modSp new del ord modAnim">
        <pc:chgData name="ngod ali" userId="bfabe3cde01fd7ce" providerId="LiveId" clId="{A1A06709-3960-41D1-933B-C9B86461D438}" dt="2021-08-24T02:29:23.029" v="565" actId="2696"/>
        <pc:sldMkLst>
          <pc:docMk/>
          <pc:sldMk cId="3370131514" sldId="433"/>
        </pc:sldMkLst>
        <pc:grpChg chg="add mod">
          <ac:chgData name="ngod ali" userId="bfabe3cde01fd7ce" providerId="LiveId" clId="{A1A06709-3960-41D1-933B-C9B86461D438}" dt="2021-08-24T02:27:49.463" v="552" actId="1076"/>
          <ac:grpSpMkLst>
            <pc:docMk/>
            <pc:sldMk cId="3370131514" sldId="433"/>
            <ac:grpSpMk id="2" creationId="{5F0C029F-7756-455D-BB7F-E83C804F7E0C}"/>
          </ac:grpSpMkLst>
        </pc:grpChg>
        <pc:picChg chg="mod">
          <ac:chgData name="ngod ali" userId="bfabe3cde01fd7ce" providerId="LiveId" clId="{A1A06709-3960-41D1-933B-C9B86461D438}" dt="2021-08-24T02:28:04.410" v="553"/>
          <ac:picMkLst>
            <pc:docMk/>
            <pc:sldMk cId="3370131514" sldId="433"/>
            <ac:picMk id="3" creationId="{BC74B809-345B-499D-918B-B80BDFF11B46}"/>
          </ac:picMkLst>
        </pc:picChg>
        <pc:picChg chg="mod">
          <ac:chgData name="ngod ali" userId="bfabe3cde01fd7ce" providerId="LiveId" clId="{A1A06709-3960-41D1-933B-C9B86461D438}" dt="2021-08-24T02:27:49.463" v="552" actId="1076"/>
          <ac:picMkLst>
            <pc:docMk/>
            <pc:sldMk cId="3370131514" sldId="433"/>
            <ac:picMk id="4" creationId="{830108E5-17A3-4756-A9DD-42E8E5921FAE}"/>
          </ac:picMkLst>
        </pc:picChg>
      </pc:sldChg>
      <pc:sldChg chg="addSp modSp new mod modAnim">
        <pc:chgData name="ngod ali" userId="bfabe3cde01fd7ce" providerId="LiveId" clId="{A1A06709-3960-41D1-933B-C9B86461D438}" dt="2021-08-24T02:35:22.233" v="600" actId="1076"/>
        <pc:sldMkLst>
          <pc:docMk/>
          <pc:sldMk cId="4097160705" sldId="433"/>
        </pc:sldMkLst>
        <pc:grpChg chg="add mod">
          <ac:chgData name="ngod ali" userId="bfabe3cde01fd7ce" providerId="LiveId" clId="{A1A06709-3960-41D1-933B-C9B86461D438}" dt="2021-08-24T02:35:22.233" v="600" actId="1076"/>
          <ac:grpSpMkLst>
            <pc:docMk/>
            <pc:sldMk cId="4097160705" sldId="433"/>
            <ac:grpSpMk id="4" creationId="{D1C26C4A-E068-46C3-BA2E-EB2105AE9DE2}"/>
          </ac:grpSpMkLst>
        </pc:grpChg>
        <pc:picChg chg="add mod">
          <ac:chgData name="ngod ali" userId="bfabe3cde01fd7ce" providerId="LiveId" clId="{A1A06709-3960-41D1-933B-C9B86461D438}" dt="2021-08-24T02:35:22.233" v="600" actId="1076"/>
          <ac:picMkLst>
            <pc:docMk/>
            <pc:sldMk cId="4097160705" sldId="433"/>
            <ac:picMk id="2" creationId="{E2ECEA4A-BBD2-4943-B5D7-6FFF5386E871}"/>
          </ac:picMkLst>
        </pc:picChg>
        <pc:picChg chg="add mod">
          <ac:chgData name="ngod ali" userId="bfabe3cde01fd7ce" providerId="LiveId" clId="{A1A06709-3960-41D1-933B-C9B86461D438}" dt="2021-08-24T02:35:22.233" v="600" actId="1076"/>
          <ac:picMkLst>
            <pc:docMk/>
            <pc:sldMk cId="4097160705" sldId="433"/>
            <ac:picMk id="3" creationId="{E3554119-9FDC-489E-B3A2-840F618524EB}"/>
          </ac:picMkLst>
        </pc:picChg>
      </pc:sldChg>
      <pc:sldChg chg="addSp delSp modSp new mod delAnim modAnim">
        <pc:chgData name="ngod ali" userId="bfabe3cde01fd7ce" providerId="LiveId" clId="{A1A06709-3960-41D1-933B-C9B86461D438}" dt="2021-08-24T02:38:56.461" v="623" actId="1076"/>
        <pc:sldMkLst>
          <pc:docMk/>
          <pc:sldMk cId="763346786" sldId="434"/>
        </pc:sldMkLst>
        <pc:grpChg chg="add del mod">
          <ac:chgData name="ngod ali" userId="bfabe3cde01fd7ce" providerId="LiveId" clId="{A1A06709-3960-41D1-933B-C9B86461D438}" dt="2021-08-24T02:36:12.500" v="604" actId="21"/>
          <ac:grpSpMkLst>
            <pc:docMk/>
            <pc:sldMk cId="763346786" sldId="434"/>
            <ac:grpSpMk id="2" creationId="{16D8A89C-E419-4FA3-AAF6-F164BD789293}"/>
          </ac:grpSpMkLst>
        </pc:grpChg>
        <pc:grpChg chg="add mod">
          <ac:chgData name="ngod ali" userId="bfabe3cde01fd7ce" providerId="LiveId" clId="{A1A06709-3960-41D1-933B-C9B86461D438}" dt="2021-08-24T02:38:56.461" v="623" actId="1076"/>
          <ac:grpSpMkLst>
            <pc:docMk/>
            <pc:sldMk cId="763346786" sldId="434"/>
            <ac:grpSpMk id="7" creationId="{4036F5B0-6E58-42AF-974D-7FAD4EED190F}"/>
          </ac:grpSpMkLst>
        </pc:grpChg>
        <pc:picChg chg="del mod">
          <ac:chgData name="ngod ali" userId="bfabe3cde01fd7ce" providerId="LiveId" clId="{A1A06709-3960-41D1-933B-C9B86461D438}" dt="2021-08-24T02:36:12.500" v="604" actId="21"/>
          <ac:picMkLst>
            <pc:docMk/>
            <pc:sldMk cId="763346786" sldId="434"/>
            <ac:picMk id="3" creationId="{DA2980E4-A931-4D6F-8368-260A833B28D0}"/>
          </ac:picMkLst>
        </pc:picChg>
        <pc:picChg chg="del mod">
          <ac:chgData name="ngod ali" userId="bfabe3cde01fd7ce" providerId="LiveId" clId="{A1A06709-3960-41D1-933B-C9B86461D438}" dt="2021-08-24T02:36:14.061" v="605" actId="478"/>
          <ac:picMkLst>
            <pc:docMk/>
            <pc:sldMk cId="763346786" sldId="434"/>
            <ac:picMk id="4" creationId="{274E964E-E83F-45B4-83D8-A7C611F3DC7D}"/>
          </ac:picMkLst>
        </pc:picChg>
        <pc:picChg chg="add mod">
          <ac:chgData name="ngod ali" userId="bfabe3cde01fd7ce" providerId="LiveId" clId="{A1A06709-3960-41D1-933B-C9B86461D438}" dt="2021-08-24T02:38:56.461" v="623" actId="1076"/>
          <ac:picMkLst>
            <pc:docMk/>
            <pc:sldMk cId="763346786" sldId="434"/>
            <ac:picMk id="5" creationId="{9D35ABEE-F97A-41F6-958E-7856B49E12E1}"/>
          </ac:picMkLst>
        </pc:picChg>
        <pc:picChg chg="add mod">
          <ac:chgData name="ngod ali" userId="bfabe3cde01fd7ce" providerId="LiveId" clId="{A1A06709-3960-41D1-933B-C9B86461D438}" dt="2021-08-24T02:38:56.461" v="623" actId="1076"/>
          <ac:picMkLst>
            <pc:docMk/>
            <pc:sldMk cId="763346786" sldId="434"/>
            <ac:picMk id="6" creationId="{92451A32-0E51-49D9-A697-1A537AF151C1}"/>
          </ac:picMkLst>
        </pc:picChg>
      </pc:sldChg>
      <pc:sldChg chg="addSp modSp new mod modAnim">
        <pc:chgData name="ngod ali" userId="bfabe3cde01fd7ce" providerId="LiveId" clId="{A1A06709-3960-41D1-933B-C9B86461D438}" dt="2021-08-24T02:40:53.440" v="637" actId="1076"/>
        <pc:sldMkLst>
          <pc:docMk/>
          <pc:sldMk cId="4268940720" sldId="435"/>
        </pc:sldMkLst>
        <pc:grpChg chg="add mod">
          <ac:chgData name="ngod ali" userId="bfabe3cde01fd7ce" providerId="LiveId" clId="{A1A06709-3960-41D1-933B-C9B86461D438}" dt="2021-08-24T02:40:53.440" v="637" actId="1076"/>
          <ac:grpSpMkLst>
            <pc:docMk/>
            <pc:sldMk cId="4268940720" sldId="435"/>
            <ac:grpSpMk id="4" creationId="{0FCDECE1-7249-4D27-849F-9B8D059D2D2B}"/>
          </ac:grpSpMkLst>
        </pc:grpChg>
        <pc:picChg chg="add mod">
          <ac:chgData name="ngod ali" userId="bfabe3cde01fd7ce" providerId="LiveId" clId="{A1A06709-3960-41D1-933B-C9B86461D438}" dt="2021-08-24T02:40:53.440" v="637" actId="1076"/>
          <ac:picMkLst>
            <pc:docMk/>
            <pc:sldMk cId="4268940720" sldId="435"/>
            <ac:picMk id="2" creationId="{76134677-0439-4F9B-B92D-BB8C7EAADA86}"/>
          </ac:picMkLst>
        </pc:picChg>
        <pc:picChg chg="add mod">
          <ac:chgData name="ngod ali" userId="bfabe3cde01fd7ce" providerId="LiveId" clId="{A1A06709-3960-41D1-933B-C9B86461D438}" dt="2021-08-24T02:40:53.440" v="637" actId="1076"/>
          <ac:picMkLst>
            <pc:docMk/>
            <pc:sldMk cId="4268940720" sldId="435"/>
            <ac:picMk id="3" creationId="{7F6778B8-74F2-4096-9CF1-C639809C415E}"/>
          </ac:picMkLst>
        </pc:picChg>
      </pc:sldChg>
      <pc:sldChg chg="addSp modSp new mod modAnim">
        <pc:chgData name="ngod ali" userId="bfabe3cde01fd7ce" providerId="LiveId" clId="{A1A06709-3960-41D1-933B-C9B86461D438}" dt="2021-08-24T02:46:48.381" v="651" actId="1076"/>
        <pc:sldMkLst>
          <pc:docMk/>
          <pc:sldMk cId="538510103" sldId="436"/>
        </pc:sldMkLst>
        <pc:grpChg chg="add mod">
          <ac:chgData name="ngod ali" userId="bfabe3cde01fd7ce" providerId="LiveId" clId="{A1A06709-3960-41D1-933B-C9B86461D438}" dt="2021-08-24T02:46:48.381" v="651" actId="1076"/>
          <ac:grpSpMkLst>
            <pc:docMk/>
            <pc:sldMk cId="538510103" sldId="436"/>
            <ac:grpSpMk id="4" creationId="{85280D24-D277-4AC5-AF96-E18A5F59B8DD}"/>
          </ac:grpSpMkLst>
        </pc:grpChg>
        <pc:picChg chg="add mod">
          <ac:chgData name="ngod ali" userId="bfabe3cde01fd7ce" providerId="LiveId" clId="{A1A06709-3960-41D1-933B-C9B86461D438}" dt="2021-08-24T02:46:48.381" v="651" actId="1076"/>
          <ac:picMkLst>
            <pc:docMk/>
            <pc:sldMk cId="538510103" sldId="436"/>
            <ac:picMk id="2" creationId="{7C9FDDDF-F74F-45F2-A43F-BB9C7F52E357}"/>
          </ac:picMkLst>
        </pc:picChg>
        <pc:picChg chg="add mod">
          <ac:chgData name="ngod ali" userId="bfabe3cde01fd7ce" providerId="LiveId" clId="{A1A06709-3960-41D1-933B-C9B86461D438}" dt="2021-08-24T02:46:48.381" v="651" actId="1076"/>
          <ac:picMkLst>
            <pc:docMk/>
            <pc:sldMk cId="538510103" sldId="436"/>
            <ac:picMk id="3" creationId="{F9AFCD80-795C-40D7-BFF6-31A1EDC5ABDC}"/>
          </ac:picMkLst>
        </pc:picChg>
      </pc:sldChg>
      <pc:sldChg chg="addSp modSp new mod modAnim">
        <pc:chgData name="ngod ali" userId="bfabe3cde01fd7ce" providerId="LiveId" clId="{A1A06709-3960-41D1-933B-C9B86461D438}" dt="2021-08-24T02:49:25.163" v="657" actId="164"/>
        <pc:sldMkLst>
          <pc:docMk/>
          <pc:sldMk cId="2088401606" sldId="437"/>
        </pc:sldMkLst>
        <pc:grpChg chg="add mod">
          <ac:chgData name="ngod ali" userId="bfabe3cde01fd7ce" providerId="LiveId" clId="{A1A06709-3960-41D1-933B-C9B86461D438}" dt="2021-08-24T02:49:25.163" v="657" actId="164"/>
          <ac:grpSpMkLst>
            <pc:docMk/>
            <pc:sldMk cId="2088401606" sldId="437"/>
            <ac:grpSpMk id="4" creationId="{1D0BDD59-4C33-4808-954F-5662DE606B34}"/>
          </ac:grpSpMkLst>
        </pc:grpChg>
        <pc:picChg chg="add mod">
          <ac:chgData name="ngod ali" userId="bfabe3cde01fd7ce" providerId="LiveId" clId="{A1A06709-3960-41D1-933B-C9B86461D438}" dt="2021-08-24T02:49:25.163" v="657" actId="164"/>
          <ac:picMkLst>
            <pc:docMk/>
            <pc:sldMk cId="2088401606" sldId="437"/>
            <ac:picMk id="2" creationId="{C1E4C42B-D225-48FE-B937-F2FC62A583DB}"/>
          </ac:picMkLst>
        </pc:picChg>
        <pc:picChg chg="add mod">
          <ac:chgData name="ngod ali" userId="bfabe3cde01fd7ce" providerId="LiveId" clId="{A1A06709-3960-41D1-933B-C9B86461D438}" dt="2021-08-24T02:49:25.163" v="657" actId="164"/>
          <ac:picMkLst>
            <pc:docMk/>
            <pc:sldMk cId="2088401606" sldId="437"/>
            <ac:picMk id="3" creationId="{73CF4B61-68F2-4D47-9BAC-454066E56552}"/>
          </ac:picMkLst>
        </pc:picChg>
      </pc:sldChg>
    </pc:docChg>
  </pc:docChgLst>
  <pc:docChgLst>
    <pc:chgData name="ngod ali" userId="bfabe3cde01fd7ce" providerId="LiveId" clId="{C1449592-6F56-4765-8706-D858BF4A0310}"/>
    <pc:docChg chg="undo custSel addSld delSld modSld sldOrd">
      <pc:chgData name="ngod ali" userId="bfabe3cde01fd7ce" providerId="LiveId" clId="{C1449592-6F56-4765-8706-D858BF4A0310}" dt="2021-08-07T13:22:25.127" v="2136" actId="680"/>
      <pc:docMkLst>
        <pc:docMk/>
      </pc:docMkLst>
      <pc:sldChg chg="modSp mod">
        <pc:chgData name="ngod ali" userId="bfabe3cde01fd7ce" providerId="LiveId" clId="{C1449592-6F56-4765-8706-D858BF4A0310}" dt="2021-08-07T09:19:59.964" v="0" actId="1076"/>
        <pc:sldMkLst>
          <pc:docMk/>
          <pc:sldMk cId="2831976559" sldId="257"/>
        </pc:sldMkLst>
        <pc:spChg chg="mod">
          <ac:chgData name="ngod ali" userId="bfabe3cde01fd7ce" providerId="LiveId" clId="{C1449592-6F56-4765-8706-D858BF4A0310}" dt="2021-08-07T09:19:59.964" v="0" actId="1076"/>
          <ac:spMkLst>
            <pc:docMk/>
            <pc:sldMk cId="2831976559" sldId="257"/>
            <ac:spMk id="8" creationId="{62696877-337A-42B4-AD37-1669AF358697}"/>
          </ac:spMkLst>
        </pc:spChg>
      </pc:sldChg>
      <pc:sldChg chg="addSp delSp modSp mod">
        <pc:chgData name="ngod ali" userId="bfabe3cde01fd7ce" providerId="LiveId" clId="{C1449592-6F56-4765-8706-D858BF4A0310}" dt="2021-08-07T10:31:04.828" v="1355"/>
        <pc:sldMkLst>
          <pc:docMk/>
          <pc:sldMk cId="1016005486" sldId="258"/>
        </pc:sldMkLst>
        <pc:grpChg chg="add mod">
          <ac:chgData name="ngod ali" userId="bfabe3cde01fd7ce" providerId="LiveId" clId="{C1449592-6F56-4765-8706-D858BF4A0310}" dt="2021-08-07T10:31:04.828" v="1355"/>
          <ac:grpSpMkLst>
            <pc:docMk/>
            <pc:sldMk cId="1016005486" sldId="258"/>
            <ac:grpSpMk id="7" creationId="{2627B393-6F6D-4B25-B61B-386DD46242F4}"/>
          </ac:grpSpMkLst>
        </pc:grpChg>
        <pc:grpChg chg="del mod">
          <ac:chgData name="ngod ali" userId="bfabe3cde01fd7ce" providerId="LiveId" clId="{C1449592-6F56-4765-8706-D858BF4A0310}" dt="2021-08-07T10:31:04.141" v="1354" actId="21"/>
          <ac:grpSpMkLst>
            <pc:docMk/>
            <pc:sldMk cId="1016005486" sldId="258"/>
            <ac:grpSpMk id="12" creationId="{ED9C6337-D499-476E-B24D-E146C3D53A5B}"/>
          </ac:grpSpMkLst>
        </pc:grpChg>
        <pc:picChg chg="mod">
          <ac:chgData name="ngod ali" userId="bfabe3cde01fd7ce" providerId="LiveId" clId="{C1449592-6F56-4765-8706-D858BF4A0310}" dt="2021-08-07T09:20:29.495" v="3" actId="14100"/>
          <ac:picMkLst>
            <pc:docMk/>
            <pc:sldMk cId="1016005486" sldId="258"/>
            <ac:picMk id="4" creationId="{26DDFEA2-8078-4C03-9863-318516C18499}"/>
          </ac:picMkLst>
        </pc:picChg>
        <pc:picChg chg="mod">
          <ac:chgData name="ngod ali" userId="bfabe3cde01fd7ce" providerId="LiveId" clId="{C1449592-6F56-4765-8706-D858BF4A0310}" dt="2021-08-07T10:31:04.828" v="1355"/>
          <ac:picMkLst>
            <pc:docMk/>
            <pc:sldMk cId="1016005486" sldId="258"/>
            <ac:picMk id="8" creationId="{E0051F6C-989B-484E-9706-52CCE6FDDEEB}"/>
          </ac:picMkLst>
        </pc:picChg>
        <pc:picChg chg="mod">
          <ac:chgData name="ngod ali" userId="bfabe3cde01fd7ce" providerId="LiveId" clId="{C1449592-6F56-4765-8706-D858BF4A0310}" dt="2021-08-07T10:31:04.828" v="1355"/>
          <ac:picMkLst>
            <pc:docMk/>
            <pc:sldMk cId="1016005486" sldId="258"/>
            <ac:picMk id="9" creationId="{0DB376FF-804E-4DF3-903A-D928ECEC8C10}"/>
          </ac:picMkLst>
        </pc:picChg>
      </pc:sldChg>
      <pc:sldChg chg="addSp delSp modSp mod">
        <pc:chgData name="ngod ali" userId="bfabe3cde01fd7ce" providerId="LiveId" clId="{C1449592-6F56-4765-8706-D858BF4A0310}" dt="2021-08-07T09:50:23.239" v="589" actId="1076"/>
        <pc:sldMkLst>
          <pc:docMk/>
          <pc:sldMk cId="1332511638" sldId="263"/>
        </pc:sldMkLst>
        <pc:spChg chg="add del mod topLvl">
          <ac:chgData name="ngod ali" userId="bfabe3cde01fd7ce" providerId="LiveId" clId="{C1449592-6F56-4765-8706-D858BF4A0310}" dt="2021-08-07T09:50:01.327" v="577" actId="478"/>
          <ac:spMkLst>
            <pc:docMk/>
            <pc:sldMk cId="1332511638" sldId="263"/>
            <ac:spMk id="6" creationId="{B1497AAB-99EA-4743-B42E-ABC3C5EF3A2D}"/>
          </ac:spMkLst>
        </pc:spChg>
        <pc:spChg chg="add del mod">
          <ac:chgData name="ngod ali" userId="bfabe3cde01fd7ce" providerId="LiveId" clId="{C1449592-6F56-4765-8706-D858BF4A0310}" dt="2021-08-07T09:33:06.077" v="350" actId="478"/>
          <ac:spMkLst>
            <pc:docMk/>
            <pc:sldMk cId="1332511638" sldId="263"/>
            <ac:spMk id="10" creationId="{EA8D276B-B875-483C-8739-26E8825322C7}"/>
          </ac:spMkLst>
        </pc:spChg>
        <pc:spChg chg="add del mod">
          <ac:chgData name="ngod ali" userId="bfabe3cde01fd7ce" providerId="LiveId" clId="{C1449592-6F56-4765-8706-D858BF4A0310}" dt="2021-08-07T09:31:20.042" v="318" actId="478"/>
          <ac:spMkLst>
            <pc:docMk/>
            <pc:sldMk cId="1332511638" sldId="263"/>
            <ac:spMk id="14" creationId="{2C3E34B5-037C-42BB-B9BC-74A6D40F83EC}"/>
          </ac:spMkLst>
        </pc:spChg>
        <pc:spChg chg="add del mod topLvl">
          <ac:chgData name="ngod ali" userId="bfabe3cde01fd7ce" providerId="LiveId" clId="{C1449592-6F56-4765-8706-D858BF4A0310}" dt="2021-08-07T09:49:46.282" v="569" actId="478"/>
          <ac:spMkLst>
            <pc:docMk/>
            <pc:sldMk cId="1332511638" sldId="263"/>
            <ac:spMk id="18" creationId="{0DB72212-2491-4F04-A835-BE5BB7AD6D08}"/>
          </ac:spMkLst>
        </pc:spChg>
        <pc:grpChg chg="add del mod">
          <ac:chgData name="ngod ali" userId="bfabe3cde01fd7ce" providerId="LiveId" clId="{C1449592-6F56-4765-8706-D858BF4A0310}" dt="2021-08-07T09:50:03.072" v="578" actId="21"/>
          <ac:grpSpMkLst>
            <pc:docMk/>
            <pc:sldMk cId="1332511638" sldId="263"/>
            <ac:grpSpMk id="2" creationId="{440EAF0B-1D3D-430E-A4D4-17EC4BF8FCC2}"/>
          </ac:grpSpMkLst>
        </pc:grpChg>
        <pc:grpChg chg="del mod">
          <ac:chgData name="ngod ali" userId="bfabe3cde01fd7ce" providerId="LiveId" clId="{C1449592-6F56-4765-8706-D858BF4A0310}" dt="2021-08-07T09:45:31.757" v="515" actId="478"/>
          <ac:grpSpMkLst>
            <pc:docMk/>
            <pc:sldMk cId="1332511638" sldId="263"/>
            <ac:grpSpMk id="5" creationId="{BDD81B79-51A7-45D4-83BB-F996E60F8208}"/>
          </ac:grpSpMkLst>
        </pc:grpChg>
        <pc:grpChg chg="add del mod">
          <ac:chgData name="ngod ali" userId="bfabe3cde01fd7ce" providerId="LiveId" clId="{C1449592-6F56-4765-8706-D858BF4A0310}" dt="2021-08-07T09:50:01.327" v="577" actId="478"/>
          <ac:grpSpMkLst>
            <pc:docMk/>
            <pc:sldMk cId="1332511638" sldId="263"/>
            <ac:grpSpMk id="7" creationId="{3BF8ECB3-C5A4-461A-841B-3964F864F93C}"/>
          </ac:grpSpMkLst>
        </pc:grpChg>
        <pc:grpChg chg="add del mod">
          <ac:chgData name="ngod ali" userId="bfabe3cde01fd7ce" providerId="LiveId" clId="{C1449592-6F56-4765-8706-D858BF4A0310}" dt="2021-08-07T09:49:46.282" v="569" actId="478"/>
          <ac:grpSpMkLst>
            <pc:docMk/>
            <pc:sldMk cId="1332511638" sldId="263"/>
            <ac:grpSpMk id="17" creationId="{053211B0-B5C1-4605-8C7C-E6F3942EBEEE}"/>
          </ac:grpSpMkLst>
        </pc:grpChg>
        <pc:grpChg chg="add mod">
          <ac:chgData name="ngod ali" userId="bfabe3cde01fd7ce" providerId="LiveId" clId="{C1449592-6F56-4765-8706-D858BF4A0310}" dt="2021-08-07T09:50:16.367" v="585" actId="1076"/>
          <ac:grpSpMkLst>
            <pc:docMk/>
            <pc:sldMk cId="1332511638" sldId="263"/>
            <ac:grpSpMk id="19" creationId="{09E7592A-E384-4BFE-9AE2-38EAECF94F32}"/>
          </ac:grpSpMkLst>
        </pc:grpChg>
        <pc:grpChg chg="add mod">
          <ac:chgData name="ngod ali" userId="bfabe3cde01fd7ce" providerId="LiveId" clId="{C1449592-6F56-4765-8706-D858BF4A0310}" dt="2021-08-07T09:50:16.367" v="585" actId="1076"/>
          <ac:grpSpMkLst>
            <pc:docMk/>
            <pc:sldMk cId="1332511638" sldId="263"/>
            <ac:grpSpMk id="22" creationId="{009CE9F9-C89B-4B1C-9720-A07692D18830}"/>
          </ac:grpSpMkLst>
        </pc:grpChg>
        <pc:picChg chg="add mod topLvl modCrop">
          <ac:chgData name="ngod ali" userId="bfabe3cde01fd7ce" providerId="LiveId" clId="{C1449592-6F56-4765-8706-D858BF4A0310}" dt="2021-08-07T09:50:16.367" v="585" actId="1076"/>
          <ac:picMkLst>
            <pc:docMk/>
            <pc:sldMk cId="1332511638" sldId="263"/>
            <ac:picMk id="4" creationId="{031F4073-4FBA-4379-8645-30D50DB5B998}"/>
          </ac:picMkLst>
        </pc:picChg>
        <pc:picChg chg="del mod">
          <ac:chgData name="ngod ali" userId="bfabe3cde01fd7ce" providerId="LiveId" clId="{C1449592-6F56-4765-8706-D858BF4A0310}" dt="2021-08-07T09:39:03.972" v="419" actId="21"/>
          <ac:picMkLst>
            <pc:docMk/>
            <pc:sldMk cId="1332511638" sldId="263"/>
            <ac:picMk id="9" creationId="{89C66BB6-E789-4728-B856-8B60C8C239AA}"/>
          </ac:picMkLst>
        </pc:picChg>
        <pc:picChg chg="add mod">
          <ac:chgData name="ngod ali" userId="bfabe3cde01fd7ce" providerId="LiveId" clId="{C1449592-6F56-4765-8706-D858BF4A0310}" dt="2021-08-07T09:48:51.510" v="553" actId="14100"/>
          <ac:picMkLst>
            <pc:docMk/>
            <pc:sldMk cId="1332511638" sldId="263"/>
            <ac:picMk id="11" creationId="{99128083-5DC7-4FDB-9224-80AD1A17745E}"/>
          </ac:picMkLst>
        </pc:picChg>
        <pc:picChg chg="add mod topLvl modCrop">
          <ac:chgData name="ngod ali" userId="bfabe3cde01fd7ce" providerId="LiveId" clId="{C1449592-6F56-4765-8706-D858BF4A0310}" dt="2021-08-07T09:50:23.239" v="589" actId="1076"/>
          <ac:picMkLst>
            <pc:docMk/>
            <pc:sldMk cId="1332511638" sldId="263"/>
            <ac:picMk id="15" creationId="{5A1AFBFA-8A0F-4602-AE49-7D821F94AB78}"/>
          </ac:picMkLst>
        </pc:picChg>
        <pc:picChg chg="add del mod modCrop">
          <ac:chgData name="ngod ali" userId="bfabe3cde01fd7ce" providerId="LiveId" clId="{C1449592-6F56-4765-8706-D858BF4A0310}" dt="2021-08-07T09:49:09.036" v="559" actId="21"/>
          <ac:picMkLst>
            <pc:docMk/>
            <pc:sldMk cId="1332511638" sldId="263"/>
            <ac:picMk id="20" creationId="{EC09B9E9-E41C-4231-9426-28D178BFE0E9}"/>
          </ac:picMkLst>
        </pc:picChg>
        <pc:picChg chg="add mod">
          <ac:chgData name="ngod ali" userId="bfabe3cde01fd7ce" providerId="LiveId" clId="{C1449592-6F56-4765-8706-D858BF4A0310}" dt="2021-08-07T09:50:21.790" v="588" actId="1076"/>
          <ac:picMkLst>
            <pc:docMk/>
            <pc:sldMk cId="1332511638" sldId="263"/>
            <ac:picMk id="21" creationId="{77F0F8A7-EE26-4F43-90A5-BA98C4A3AD89}"/>
          </ac:picMkLst>
        </pc:picChg>
        <pc:picChg chg="mod">
          <ac:chgData name="ngod ali" userId="bfabe3cde01fd7ce" providerId="LiveId" clId="{C1449592-6F56-4765-8706-D858BF4A0310}" dt="2021-08-07T09:50:16.367" v="585" actId="1076"/>
          <ac:picMkLst>
            <pc:docMk/>
            <pc:sldMk cId="1332511638" sldId="263"/>
            <ac:picMk id="23" creationId="{415A5A77-8249-4686-80D8-67B4C5CFD4E7}"/>
          </ac:picMkLst>
        </pc:picChg>
        <pc:picChg chg="mod">
          <ac:chgData name="ngod ali" userId="bfabe3cde01fd7ce" providerId="LiveId" clId="{C1449592-6F56-4765-8706-D858BF4A0310}" dt="2021-08-07T09:50:16.367" v="585" actId="1076"/>
          <ac:picMkLst>
            <pc:docMk/>
            <pc:sldMk cId="1332511638" sldId="263"/>
            <ac:picMk id="24" creationId="{C6260B0A-91FE-4F11-B716-514D964540FF}"/>
          </ac:picMkLst>
        </pc:picChg>
        <pc:picChg chg="add mod">
          <ac:chgData name="ngod ali" userId="bfabe3cde01fd7ce" providerId="LiveId" clId="{C1449592-6F56-4765-8706-D858BF4A0310}" dt="2021-08-07T09:48:51.510" v="553" actId="14100"/>
          <ac:picMkLst>
            <pc:docMk/>
            <pc:sldMk cId="1332511638" sldId="263"/>
            <ac:picMk id="3074" creationId="{365E960C-CE7B-4ADA-80C9-212C454A1518}"/>
          </ac:picMkLst>
        </pc:picChg>
        <pc:cxnChg chg="add del mod">
          <ac:chgData name="ngod ali" userId="bfabe3cde01fd7ce" providerId="LiveId" clId="{C1449592-6F56-4765-8706-D858BF4A0310}" dt="2021-08-07T09:31:20.042" v="318" actId="478"/>
          <ac:cxnSpMkLst>
            <pc:docMk/>
            <pc:sldMk cId="1332511638" sldId="263"/>
            <ac:cxnSpMk id="16" creationId="{A10350F6-6A5E-4BBD-B51A-BCB784D1CC04}"/>
          </ac:cxnSpMkLst>
        </pc:cxnChg>
      </pc:sldChg>
      <pc:sldChg chg="addSp delSp modSp ord">
        <pc:chgData name="ngod ali" userId="bfabe3cde01fd7ce" providerId="LiveId" clId="{C1449592-6F56-4765-8706-D858BF4A0310}" dt="2021-08-07T09:56:24.412" v="640" actId="1076"/>
        <pc:sldMkLst>
          <pc:docMk/>
          <pc:sldMk cId="2113060353" sldId="286"/>
        </pc:sldMkLst>
        <pc:picChg chg="add del mod">
          <ac:chgData name="ngod ali" userId="bfabe3cde01fd7ce" providerId="LiveId" clId="{C1449592-6F56-4765-8706-D858BF4A0310}" dt="2021-08-07T09:56:09.125" v="633" actId="21"/>
          <ac:picMkLst>
            <pc:docMk/>
            <pc:sldMk cId="2113060353" sldId="286"/>
            <ac:picMk id="6" creationId="{9BFC53A9-37B9-47B2-B0A8-33D72CF9FAB7}"/>
          </ac:picMkLst>
        </pc:picChg>
        <pc:picChg chg="add mod">
          <ac:chgData name="ngod ali" userId="bfabe3cde01fd7ce" providerId="LiveId" clId="{C1449592-6F56-4765-8706-D858BF4A0310}" dt="2021-08-07T09:56:24.412" v="640" actId="1076"/>
          <ac:picMkLst>
            <pc:docMk/>
            <pc:sldMk cId="2113060353" sldId="286"/>
            <ac:picMk id="7" creationId="{9F3AD491-2008-489A-94D9-1DC269ED5EBE}"/>
          </ac:picMkLst>
        </pc:picChg>
      </pc:sldChg>
      <pc:sldChg chg="modSp mod">
        <pc:chgData name="ngod ali" userId="bfabe3cde01fd7ce" providerId="LiveId" clId="{C1449592-6F56-4765-8706-D858BF4A0310}" dt="2021-08-07T09:20:20.358" v="2" actId="1076"/>
        <pc:sldMkLst>
          <pc:docMk/>
          <pc:sldMk cId="3448198322" sldId="301"/>
        </pc:sldMkLst>
        <pc:grpChg chg="mod">
          <ac:chgData name="ngod ali" userId="bfabe3cde01fd7ce" providerId="LiveId" clId="{C1449592-6F56-4765-8706-D858BF4A0310}" dt="2021-08-07T09:20:20.358" v="2" actId="1076"/>
          <ac:grpSpMkLst>
            <pc:docMk/>
            <pc:sldMk cId="3448198322" sldId="301"/>
            <ac:grpSpMk id="19" creationId="{8825EF59-D540-4094-8BB6-A419C4A9ABE3}"/>
          </ac:grpSpMkLst>
        </pc:grpChg>
      </pc:sldChg>
      <pc:sldChg chg="addSp modSp mod">
        <pc:chgData name="ngod ali" userId="bfabe3cde01fd7ce" providerId="LiveId" clId="{C1449592-6F56-4765-8706-D858BF4A0310}" dt="2021-08-07T13:01:44.687" v="1626" actId="1076"/>
        <pc:sldMkLst>
          <pc:docMk/>
          <pc:sldMk cId="3961046382" sldId="304"/>
        </pc:sldMkLst>
        <pc:spChg chg="mod">
          <ac:chgData name="ngod ali" userId="bfabe3cde01fd7ce" providerId="LiveId" clId="{C1449592-6F56-4765-8706-D858BF4A0310}" dt="2021-08-07T13:01:44.687" v="1626" actId="1076"/>
          <ac:spMkLst>
            <pc:docMk/>
            <pc:sldMk cId="3961046382" sldId="304"/>
            <ac:spMk id="10" creationId="{E20E8501-1C9B-4DA2-A282-77572C93E8D2}"/>
          </ac:spMkLst>
        </pc:spChg>
        <pc:picChg chg="add mod">
          <ac:chgData name="ngod ali" userId="bfabe3cde01fd7ce" providerId="LiveId" clId="{C1449592-6F56-4765-8706-D858BF4A0310}" dt="2021-08-07T10:42:39.997" v="1605" actId="1076"/>
          <ac:picMkLst>
            <pc:docMk/>
            <pc:sldMk cId="3961046382" sldId="304"/>
            <ac:picMk id="8194" creationId="{8F416F2A-6D01-432E-B94D-9FC7516E8B47}"/>
          </ac:picMkLst>
        </pc:picChg>
      </pc:sldChg>
      <pc:sldChg chg="addSp delSp modSp mod">
        <pc:chgData name="ngod ali" userId="bfabe3cde01fd7ce" providerId="LiveId" clId="{C1449592-6F56-4765-8706-D858BF4A0310}" dt="2021-08-07T10:34:57.667" v="1515" actId="1076"/>
        <pc:sldMkLst>
          <pc:docMk/>
          <pc:sldMk cId="1683551281" sldId="306"/>
        </pc:sldMkLst>
        <pc:spChg chg="add mod">
          <ac:chgData name="ngod ali" userId="bfabe3cde01fd7ce" providerId="LiveId" clId="{C1449592-6F56-4765-8706-D858BF4A0310}" dt="2021-08-07T10:34:20.440" v="1505" actId="1076"/>
          <ac:spMkLst>
            <pc:docMk/>
            <pc:sldMk cId="1683551281" sldId="306"/>
            <ac:spMk id="6" creationId="{F7BEFC26-05F4-434C-A0E7-B24F272D80AB}"/>
          </ac:spMkLst>
        </pc:spChg>
        <pc:picChg chg="add del mod">
          <ac:chgData name="ngod ali" userId="bfabe3cde01fd7ce" providerId="LiveId" clId="{C1449592-6F56-4765-8706-D858BF4A0310}" dt="2021-08-07T10:32:17.046" v="1367" actId="478"/>
          <ac:picMkLst>
            <pc:docMk/>
            <pc:sldMk cId="1683551281" sldId="306"/>
            <ac:picMk id="3" creationId="{BBA731AE-91E0-4167-956E-EA1A3A2067CD}"/>
          </ac:picMkLst>
        </pc:picChg>
        <pc:picChg chg="add del mod modCrop">
          <ac:chgData name="ngod ali" userId="bfabe3cde01fd7ce" providerId="LiveId" clId="{C1449592-6F56-4765-8706-D858BF4A0310}" dt="2021-08-07T10:34:02.685" v="1497" actId="478"/>
          <ac:picMkLst>
            <pc:docMk/>
            <pc:sldMk cId="1683551281" sldId="306"/>
            <ac:picMk id="4" creationId="{E8CBF4F8-580D-408D-9925-ECA92DFBDC39}"/>
          </ac:picMkLst>
        </pc:picChg>
        <pc:picChg chg="add mod">
          <ac:chgData name="ngod ali" userId="bfabe3cde01fd7ce" providerId="LiveId" clId="{C1449592-6F56-4765-8706-D858BF4A0310}" dt="2021-08-07T10:34:57.667" v="1515" actId="1076"/>
          <ac:picMkLst>
            <pc:docMk/>
            <pc:sldMk cId="1683551281" sldId="306"/>
            <ac:picMk id="7" creationId="{59CCAB0A-172D-4199-9211-15B030C20595}"/>
          </ac:picMkLst>
        </pc:picChg>
        <pc:picChg chg="del mod">
          <ac:chgData name="ngod ali" userId="bfabe3cde01fd7ce" providerId="LiveId" clId="{C1449592-6F56-4765-8706-D858BF4A0310}" dt="2021-08-07T10:34:22.659" v="1507" actId="21"/>
          <ac:picMkLst>
            <pc:docMk/>
            <pc:sldMk cId="1683551281" sldId="306"/>
            <ac:picMk id="1028" creationId="{504D18F2-2510-4E32-A710-275C51524377}"/>
          </ac:picMkLst>
        </pc:picChg>
      </pc:sldChg>
      <pc:sldChg chg="addSp delSp modSp mod setBg setClrOvrMap">
        <pc:chgData name="ngod ali" userId="bfabe3cde01fd7ce" providerId="LiveId" clId="{C1449592-6F56-4765-8706-D858BF4A0310}" dt="2021-08-07T10:04:28.477" v="1084" actId="1076"/>
        <pc:sldMkLst>
          <pc:docMk/>
          <pc:sldMk cId="3370955125" sldId="338"/>
        </pc:sldMkLst>
        <pc:spChg chg="add del mod">
          <ac:chgData name="ngod ali" userId="bfabe3cde01fd7ce" providerId="LiveId" clId="{C1449592-6F56-4765-8706-D858BF4A0310}" dt="2021-08-07T09:57:54.464" v="657" actId="21"/>
          <ac:spMkLst>
            <pc:docMk/>
            <pc:sldMk cId="3370955125" sldId="338"/>
            <ac:spMk id="2" creationId="{BE874949-F6D6-47ED-9DAF-3BEB21FE7CD1}"/>
          </ac:spMkLst>
        </pc:spChg>
        <pc:spChg chg="add del mod ord">
          <ac:chgData name="ngod ali" userId="bfabe3cde01fd7ce" providerId="LiveId" clId="{C1449592-6F56-4765-8706-D858BF4A0310}" dt="2021-08-07T10:03:14.093" v="1039" actId="478"/>
          <ac:spMkLst>
            <pc:docMk/>
            <pc:sldMk cId="3370955125" sldId="338"/>
            <ac:spMk id="4" creationId="{EC137290-F858-448F-BEC4-20CB5CE3CD1C}"/>
          </ac:spMkLst>
        </pc:spChg>
        <pc:spChg chg="add mod">
          <ac:chgData name="ngod ali" userId="bfabe3cde01fd7ce" providerId="LiveId" clId="{C1449592-6F56-4765-8706-D858BF4A0310}" dt="2021-08-07T10:04:28.477" v="1084" actId="1076"/>
          <ac:spMkLst>
            <pc:docMk/>
            <pc:sldMk cId="3370955125" sldId="338"/>
            <ac:spMk id="7" creationId="{835A6AAA-E529-4C79-B829-7D273734F93F}"/>
          </ac:spMkLst>
        </pc:spChg>
        <pc:spChg chg="add">
          <ac:chgData name="ngod ali" userId="bfabe3cde01fd7ce" providerId="LiveId" clId="{C1449592-6F56-4765-8706-D858BF4A0310}" dt="2021-08-07T10:03:11.841" v="1038" actId="26606"/>
          <ac:spMkLst>
            <pc:docMk/>
            <pc:sldMk cId="3370955125" sldId="338"/>
            <ac:spMk id="10" creationId="{357DD0D3-F869-46D0-944C-6EC60E19E351}"/>
          </ac:spMkLst>
        </pc:spChg>
        <pc:picChg chg="add del mod">
          <ac:chgData name="ngod ali" userId="bfabe3cde01fd7ce" providerId="LiveId" clId="{C1449592-6F56-4765-8706-D858BF4A0310}" dt="2021-08-07T10:02:34.895" v="1033" actId="21"/>
          <ac:picMkLst>
            <pc:docMk/>
            <pc:sldMk cId="3370955125" sldId="338"/>
            <ac:picMk id="3" creationId="{AA262B91-218C-4A72-ADC5-8D020C4307E2}"/>
          </ac:picMkLst>
        </pc:picChg>
        <pc:picChg chg="add mod">
          <ac:chgData name="ngod ali" userId="bfabe3cde01fd7ce" providerId="LiveId" clId="{C1449592-6F56-4765-8706-D858BF4A0310}" dt="2021-08-07T10:03:11.841" v="1038" actId="26606"/>
          <ac:picMkLst>
            <pc:docMk/>
            <pc:sldMk cId="3370955125" sldId="338"/>
            <ac:picMk id="5" creationId="{6065DCD4-AB8A-476B-ABD2-2CBCEA3315DA}"/>
          </ac:picMkLst>
        </pc:picChg>
      </pc:sldChg>
      <pc:sldChg chg="addSp delSp modSp mod">
        <pc:chgData name="ngod ali" userId="bfabe3cde01fd7ce" providerId="LiveId" clId="{C1449592-6F56-4765-8706-D858BF4A0310}" dt="2021-08-07T13:16:00.984" v="2057" actId="207"/>
        <pc:sldMkLst>
          <pc:docMk/>
          <pc:sldMk cId="3184353815" sldId="342"/>
        </pc:sldMkLst>
        <pc:spChg chg="add mod">
          <ac:chgData name="ngod ali" userId="bfabe3cde01fd7ce" providerId="LiveId" clId="{C1449592-6F56-4765-8706-D858BF4A0310}" dt="2021-08-07T13:02:31.211" v="1641" actId="1076"/>
          <ac:spMkLst>
            <pc:docMk/>
            <pc:sldMk cId="3184353815" sldId="342"/>
            <ac:spMk id="5" creationId="{EAFE1E75-BE02-4858-9FB1-FAE42827B220}"/>
          </ac:spMkLst>
        </pc:spChg>
        <pc:spChg chg="add mod">
          <ac:chgData name="ngod ali" userId="bfabe3cde01fd7ce" providerId="LiveId" clId="{C1449592-6F56-4765-8706-D858BF4A0310}" dt="2021-08-07T13:11:41.039" v="1806" actId="1076"/>
          <ac:spMkLst>
            <pc:docMk/>
            <pc:sldMk cId="3184353815" sldId="342"/>
            <ac:spMk id="6" creationId="{DF60F1D2-8192-49E9-A2B9-675157E9E60D}"/>
          </ac:spMkLst>
        </pc:spChg>
        <pc:spChg chg="add del mod">
          <ac:chgData name="ngod ali" userId="bfabe3cde01fd7ce" providerId="LiveId" clId="{C1449592-6F56-4765-8706-D858BF4A0310}" dt="2021-08-07T13:15:45.902" v="2051" actId="478"/>
          <ac:spMkLst>
            <pc:docMk/>
            <pc:sldMk cId="3184353815" sldId="342"/>
            <ac:spMk id="7" creationId="{CEAD1D34-5A0E-46F6-B940-43F3A5418C48}"/>
          </ac:spMkLst>
        </pc:spChg>
        <pc:spChg chg="add mod">
          <ac:chgData name="ngod ali" userId="bfabe3cde01fd7ce" providerId="LiveId" clId="{C1449592-6F56-4765-8706-D858BF4A0310}" dt="2021-08-07T13:16:00.984" v="2057" actId="207"/>
          <ac:spMkLst>
            <pc:docMk/>
            <pc:sldMk cId="3184353815" sldId="342"/>
            <ac:spMk id="8" creationId="{730E87CD-E1D8-4201-99C3-15D78AADCE9C}"/>
          </ac:spMkLst>
        </pc:spChg>
        <pc:picChg chg="add del mod modCrop">
          <ac:chgData name="ngod ali" userId="bfabe3cde01fd7ce" providerId="LiveId" clId="{C1449592-6F56-4765-8706-D858BF4A0310}" dt="2021-08-07T13:13:42.102" v="2031" actId="478"/>
          <ac:picMkLst>
            <pc:docMk/>
            <pc:sldMk cId="3184353815" sldId="342"/>
            <ac:picMk id="3" creationId="{689D3A74-8E23-4F65-A24B-FB850E786E60}"/>
          </ac:picMkLst>
        </pc:picChg>
        <pc:picChg chg="add mod">
          <ac:chgData name="ngod ali" userId="bfabe3cde01fd7ce" providerId="LiveId" clId="{C1449592-6F56-4765-8706-D858BF4A0310}" dt="2021-08-07T13:03:34.543" v="1718" actId="1076"/>
          <ac:picMkLst>
            <pc:docMk/>
            <pc:sldMk cId="3184353815" sldId="342"/>
            <ac:picMk id="15362" creationId="{1AF9702B-44A3-4D60-8ACF-8E90B8CB0B1B}"/>
          </ac:picMkLst>
        </pc:picChg>
        <pc:picChg chg="add mod">
          <ac:chgData name="ngod ali" userId="bfabe3cde01fd7ce" providerId="LiveId" clId="{C1449592-6F56-4765-8706-D858BF4A0310}" dt="2021-08-07T13:15:52.587" v="2055" actId="1076"/>
          <ac:picMkLst>
            <pc:docMk/>
            <pc:sldMk cId="3184353815" sldId="342"/>
            <ac:picMk id="15364" creationId="{A6EAEE23-E530-404D-B443-DE09665E7DA2}"/>
          </ac:picMkLst>
        </pc:picChg>
      </pc:sldChg>
      <pc:sldChg chg="addSp delSp modSp mod">
        <pc:chgData name="ngod ali" userId="bfabe3cde01fd7ce" providerId="LiveId" clId="{C1449592-6F56-4765-8706-D858BF4A0310}" dt="2021-08-07T09:45:20.568" v="513" actId="1076"/>
        <pc:sldMkLst>
          <pc:docMk/>
          <pc:sldMk cId="659790519" sldId="343"/>
        </pc:sldMkLst>
        <pc:grpChg chg="add mod">
          <ac:chgData name="ngod ali" userId="bfabe3cde01fd7ce" providerId="LiveId" clId="{C1449592-6F56-4765-8706-D858BF4A0310}" dt="2021-08-07T09:43:42.158" v="486" actId="14100"/>
          <ac:grpSpMkLst>
            <pc:docMk/>
            <pc:sldMk cId="659790519" sldId="343"/>
            <ac:grpSpMk id="2" creationId="{C3E45ADC-DA12-454E-AA98-8AAB6EB1F77C}"/>
          </ac:grpSpMkLst>
        </pc:grpChg>
        <pc:picChg chg="del mod modCrop">
          <ac:chgData name="ngod ali" userId="bfabe3cde01fd7ce" providerId="LiveId" clId="{C1449592-6F56-4765-8706-D858BF4A0310}" dt="2021-08-07T09:43:00.188" v="474" actId="478"/>
          <ac:picMkLst>
            <pc:docMk/>
            <pc:sldMk cId="659790519" sldId="343"/>
            <ac:picMk id="3" creationId="{7A979B95-2F25-48C4-8F0D-96D30FF32CDD}"/>
          </ac:picMkLst>
        </pc:picChg>
        <pc:picChg chg="add del mod modCrop">
          <ac:chgData name="ngod ali" userId="bfabe3cde01fd7ce" providerId="LiveId" clId="{C1449592-6F56-4765-8706-D858BF4A0310}" dt="2021-08-07T09:39:36.029" v="430" actId="21"/>
          <ac:picMkLst>
            <pc:docMk/>
            <pc:sldMk cId="659790519" sldId="343"/>
            <ac:picMk id="4" creationId="{A31473E4-031B-4690-8D49-8A65EDFF87E1}"/>
          </ac:picMkLst>
        </pc:picChg>
        <pc:picChg chg="add mod">
          <ac:chgData name="ngod ali" userId="bfabe3cde01fd7ce" providerId="LiveId" clId="{C1449592-6F56-4765-8706-D858BF4A0310}" dt="2021-08-07T09:43:42.158" v="486" actId="14100"/>
          <ac:picMkLst>
            <pc:docMk/>
            <pc:sldMk cId="659790519" sldId="343"/>
            <ac:picMk id="5" creationId="{FE4430E1-9A5C-477C-9606-6B9E30635371}"/>
          </ac:picMkLst>
        </pc:picChg>
        <pc:picChg chg="add mod">
          <ac:chgData name="ngod ali" userId="bfabe3cde01fd7ce" providerId="LiveId" clId="{C1449592-6F56-4765-8706-D858BF4A0310}" dt="2021-08-07T09:44:24.155" v="500" actId="1440"/>
          <ac:picMkLst>
            <pc:docMk/>
            <pc:sldMk cId="659790519" sldId="343"/>
            <ac:picMk id="6" creationId="{F6CF8428-C4A2-4DA9-9D89-D98844B7F14B}"/>
          </ac:picMkLst>
        </pc:picChg>
        <pc:picChg chg="add mod modCrop">
          <ac:chgData name="ngod ali" userId="bfabe3cde01fd7ce" providerId="LiveId" clId="{C1449592-6F56-4765-8706-D858BF4A0310}" dt="2021-08-07T09:45:20.568" v="513" actId="1076"/>
          <ac:picMkLst>
            <pc:docMk/>
            <pc:sldMk cId="659790519" sldId="343"/>
            <ac:picMk id="8" creationId="{4FED8A08-6211-42BE-8E4D-FCAADB6878D1}"/>
          </ac:picMkLst>
        </pc:picChg>
      </pc:sldChg>
      <pc:sldChg chg="addSp delSp modSp mod">
        <pc:chgData name="ngod ali" userId="bfabe3cde01fd7ce" providerId="LiveId" clId="{C1449592-6F56-4765-8706-D858BF4A0310}" dt="2021-08-07T09:45:24.411" v="514" actId="1076"/>
        <pc:sldMkLst>
          <pc:docMk/>
          <pc:sldMk cId="3062407910" sldId="344"/>
        </pc:sldMkLst>
        <pc:spChg chg="mod">
          <ac:chgData name="ngod ali" userId="bfabe3cde01fd7ce" providerId="LiveId" clId="{C1449592-6F56-4765-8706-D858BF4A0310}" dt="2021-08-07T09:40:59.069" v="458" actId="1076"/>
          <ac:spMkLst>
            <pc:docMk/>
            <pc:sldMk cId="3062407910" sldId="344"/>
            <ac:spMk id="5" creationId="{BAD0C489-EE92-40AE-B329-A5608F69265B}"/>
          </ac:spMkLst>
        </pc:spChg>
        <pc:grpChg chg="add mod">
          <ac:chgData name="ngod ali" userId="bfabe3cde01fd7ce" providerId="LiveId" clId="{C1449592-6F56-4765-8706-D858BF4A0310}" dt="2021-08-07T09:44:50.649" v="505" actId="14100"/>
          <ac:grpSpMkLst>
            <pc:docMk/>
            <pc:sldMk cId="3062407910" sldId="344"/>
            <ac:grpSpMk id="2" creationId="{20EBE3B4-6B47-4679-B7B8-D31DAAD1E452}"/>
          </ac:grpSpMkLst>
        </pc:grpChg>
        <pc:grpChg chg="del mod topLvl">
          <ac:chgData name="ngod ali" userId="bfabe3cde01fd7ce" providerId="LiveId" clId="{C1449592-6F56-4765-8706-D858BF4A0310}" dt="2021-08-07T09:41:23.367" v="462" actId="478"/>
          <ac:grpSpMkLst>
            <pc:docMk/>
            <pc:sldMk cId="3062407910" sldId="344"/>
            <ac:grpSpMk id="6" creationId="{0561226B-2272-4F81-B964-DDE9F09FE7C7}"/>
          </ac:grpSpMkLst>
        </pc:grpChg>
        <pc:grpChg chg="del mod">
          <ac:chgData name="ngod ali" userId="bfabe3cde01fd7ce" providerId="LiveId" clId="{C1449592-6F56-4765-8706-D858BF4A0310}" dt="2021-08-07T09:40:06.357" v="440" actId="21"/>
          <ac:grpSpMkLst>
            <pc:docMk/>
            <pc:sldMk cId="3062407910" sldId="344"/>
            <ac:grpSpMk id="7" creationId="{D058DFB5-34DD-4B24-9AE6-DC729D898E19}"/>
          </ac:grpSpMkLst>
        </pc:grpChg>
        <pc:picChg chg="mod">
          <ac:chgData name="ngod ali" userId="bfabe3cde01fd7ce" providerId="LiveId" clId="{C1449592-6F56-4765-8706-D858BF4A0310}" dt="2021-08-07T09:40:55.957" v="457" actId="1076"/>
          <ac:picMkLst>
            <pc:docMk/>
            <pc:sldMk cId="3062407910" sldId="344"/>
            <ac:picMk id="3" creationId="{F75480D2-5571-424E-8D0C-2B1FAC1D81D5}"/>
          </ac:picMkLst>
        </pc:picChg>
        <pc:picChg chg="del topLvl">
          <ac:chgData name="ngod ali" userId="bfabe3cde01fd7ce" providerId="LiveId" clId="{C1449592-6F56-4765-8706-D858BF4A0310}" dt="2021-08-07T09:40:06.357" v="440" actId="21"/>
          <ac:picMkLst>
            <pc:docMk/>
            <pc:sldMk cId="3062407910" sldId="344"/>
            <ac:picMk id="4" creationId="{7B43EB4F-DD3E-4BE2-BBDD-675AC0415DD2}"/>
          </ac:picMkLst>
        </pc:picChg>
        <pc:picChg chg="add mod">
          <ac:chgData name="ngod ali" userId="bfabe3cde01fd7ce" providerId="LiveId" clId="{C1449592-6F56-4765-8706-D858BF4A0310}" dt="2021-08-07T09:44:50.649" v="505" actId="14100"/>
          <ac:picMkLst>
            <pc:docMk/>
            <pc:sldMk cId="3062407910" sldId="344"/>
            <ac:picMk id="8" creationId="{5A95C9A3-8DD5-47F1-B8E2-71168926458E}"/>
          </ac:picMkLst>
        </pc:picChg>
        <pc:picChg chg="add mod modCrop">
          <ac:chgData name="ngod ali" userId="bfabe3cde01fd7ce" providerId="LiveId" clId="{C1449592-6F56-4765-8706-D858BF4A0310}" dt="2021-08-07T09:44:52.265" v="506" actId="1076"/>
          <ac:picMkLst>
            <pc:docMk/>
            <pc:sldMk cId="3062407910" sldId="344"/>
            <ac:picMk id="9" creationId="{FA0784EF-1090-4AA1-A66A-79574D83BF6B}"/>
          </ac:picMkLst>
        </pc:picChg>
        <pc:picChg chg="add mod modCrop">
          <ac:chgData name="ngod ali" userId="bfabe3cde01fd7ce" providerId="LiveId" clId="{C1449592-6F56-4765-8706-D858BF4A0310}" dt="2021-08-07T09:45:24.411" v="514" actId="1076"/>
          <ac:picMkLst>
            <pc:docMk/>
            <pc:sldMk cId="3062407910" sldId="344"/>
            <ac:picMk id="11" creationId="{2DC63C04-F388-4B40-AE32-D115740630A4}"/>
          </ac:picMkLst>
        </pc:picChg>
      </pc:sldChg>
      <pc:sldChg chg="addSp delSp modSp mod setBg setClrOvrMap">
        <pc:chgData name="ngod ali" userId="bfabe3cde01fd7ce" providerId="LiveId" clId="{C1449592-6F56-4765-8706-D858BF4A0310}" dt="2021-08-07T10:07:43.610" v="1138" actId="207"/>
        <pc:sldMkLst>
          <pc:docMk/>
          <pc:sldMk cId="816373767" sldId="345"/>
        </pc:sldMkLst>
        <pc:spChg chg="add mod">
          <ac:chgData name="ngod ali" userId="bfabe3cde01fd7ce" providerId="LiveId" clId="{C1449592-6F56-4765-8706-D858BF4A0310}" dt="2021-08-07T10:07:43.610" v="1138" actId="207"/>
          <ac:spMkLst>
            <pc:docMk/>
            <pc:sldMk cId="816373767" sldId="345"/>
            <ac:spMk id="9" creationId="{BCC0F0D2-593D-47D7-8700-A6F604BBCA55}"/>
          </ac:spMkLst>
        </pc:spChg>
        <pc:spChg chg="add del mod">
          <ac:chgData name="ngod ali" userId="bfabe3cde01fd7ce" providerId="LiveId" clId="{C1449592-6F56-4765-8706-D858BF4A0310}" dt="2021-08-07T10:05:03.686" v="1097" actId="478"/>
          <ac:spMkLst>
            <pc:docMk/>
            <pc:sldMk cId="816373767" sldId="345"/>
            <ac:spMk id="10" creationId="{68D75A42-E4AD-4940-9298-99A2D11C3DA4}"/>
          </ac:spMkLst>
        </pc:spChg>
        <pc:spChg chg="add del mod">
          <ac:chgData name="ngod ali" userId="bfabe3cde01fd7ce" providerId="LiveId" clId="{C1449592-6F56-4765-8706-D858BF4A0310}" dt="2021-08-07T10:02:11.425" v="1025" actId="21"/>
          <ac:spMkLst>
            <pc:docMk/>
            <pc:sldMk cId="816373767" sldId="345"/>
            <ac:spMk id="11" creationId="{F2508FDE-DAC5-4013-86A4-CB19AB772800}"/>
          </ac:spMkLst>
        </pc:spChg>
        <pc:spChg chg="add mod">
          <ac:chgData name="ngod ali" userId="bfabe3cde01fd7ce" providerId="LiveId" clId="{C1449592-6F56-4765-8706-D858BF4A0310}" dt="2021-08-07T10:04:47.925" v="1092" actId="571"/>
          <ac:spMkLst>
            <pc:docMk/>
            <pc:sldMk cId="816373767" sldId="345"/>
            <ac:spMk id="13" creationId="{8A86C213-6E18-4272-835B-F7420E6C4D43}"/>
          </ac:spMkLst>
        </pc:spChg>
        <pc:spChg chg="add mod">
          <ac:chgData name="ngod ali" userId="bfabe3cde01fd7ce" providerId="LiveId" clId="{C1449592-6F56-4765-8706-D858BF4A0310}" dt="2021-08-07T10:04:47.925" v="1092" actId="571"/>
          <ac:spMkLst>
            <pc:docMk/>
            <pc:sldMk cId="816373767" sldId="345"/>
            <ac:spMk id="14" creationId="{5794DDEE-B196-4E27-9EF4-59F739546929}"/>
          </ac:spMkLst>
        </pc:spChg>
        <pc:spChg chg="add del mod">
          <ac:chgData name="ngod ali" userId="bfabe3cde01fd7ce" providerId="LiveId" clId="{C1449592-6F56-4765-8706-D858BF4A0310}" dt="2021-08-07T10:06:45.573" v="1127" actId="478"/>
          <ac:spMkLst>
            <pc:docMk/>
            <pc:sldMk cId="816373767" sldId="345"/>
            <ac:spMk id="18" creationId="{F948ADBE-0B83-46C3-A468-FD16DD6C58C8}"/>
          </ac:spMkLst>
        </pc:spChg>
        <pc:spChg chg="add del">
          <ac:chgData name="ngod ali" userId="bfabe3cde01fd7ce" providerId="LiveId" clId="{C1449592-6F56-4765-8706-D858BF4A0310}" dt="2021-08-07T10:06:43.494" v="1126" actId="26606"/>
          <ac:spMkLst>
            <pc:docMk/>
            <pc:sldMk cId="816373767" sldId="345"/>
            <ac:spMk id="20" creationId="{91F32EBA-ED97-466E-8CFA-8382584155D0}"/>
          </ac:spMkLst>
        </pc:spChg>
        <pc:spChg chg="add del">
          <ac:chgData name="ngod ali" userId="bfabe3cde01fd7ce" providerId="LiveId" clId="{C1449592-6F56-4765-8706-D858BF4A0310}" dt="2021-08-07T10:06:43.494" v="1126" actId="26606"/>
          <ac:spMkLst>
            <pc:docMk/>
            <pc:sldMk cId="816373767" sldId="345"/>
            <ac:spMk id="22" creationId="{62A38935-BB53-4DF7-A56E-48DD25B685D7}"/>
          </ac:spMkLst>
        </pc:spChg>
        <pc:spChg chg="add mod">
          <ac:chgData name="ngod ali" userId="bfabe3cde01fd7ce" providerId="LiveId" clId="{C1449592-6F56-4765-8706-D858BF4A0310}" dt="2021-08-07T10:07:37.484" v="1136" actId="207"/>
          <ac:spMkLst>
            <pc:docMk/>
            <pc:sldMk cId="816373767" sldId="345"/>
            <ac:spMk id="23" creationId="{06990FC4-46BA-42F7-A243-B6FF67A4B7F1}"/>
          </ac:spMkLst>
        </pc:spChg>
        <pc:spChg chg="add">
          <ac:chgData name="ngod ali" userId="bfabe3cde01fd7ce" providerId="LiveId" clId="{C1449592-6F56-4765-8706-D858BF4A0310}" dt="2021-08-07T10:06:43.494" v="1126" actId="26606"/>
          <ac:spMkLst>
            <pc:docMk/>
            <pc:sldMk cId="816373767" sldId="345"/>
            <ac:spMk id="24" creationId="{CF62D2A7-8207-488C-9F46-316BA81A16C8}"/>
          </ac:spMkLst>
        </pc:spChg>
        <pc:spChg chg="add del">
          <ac:chgData name="ngod ali" userId="bfabe3cde01fd7ce" providerId="LiveId" clId="{C1449592-6F56-4765-8706-D858BF4A0310}" dt="2021-08-07T10:06:38.774" v="1125" actId="26606"/>
          <ac:spMkLst>
            <pc:docMk/>
            <pc:sldMk cId="816373767" sldId="345"/>
            <ac:spMk id="27" creationId="{CF62D2A7-8207-488C-9F46-316BA81A16C8}"/>
          </ac:spMkLst>
        </pc:spChg>
        <pc:picChg chg="add del mod modCrop">
          <ac:chgData name="ngod ali" userId="bfabe3cde01fd7ce" providerId="LiveId" clId="{C1449592-6F56-4765-8706-D858BF4A0310}" dt="2021-08-07T10:01:52.651" v="1019" actId="478"/>
          <ac:picMkLst>
            <pc:docMk/>
            <pc:sldMk cId="816373767" sldId="345"/>
            <ac:picMk id="3" creationId="{EA3EE395-E483-4DA6-8015-03CAE8E5F014}"/>
          </ac:picMkLst>
        </pc:picChg>
        <pc:picChg chg="add del mod">
          <ac:chgData name="ngod ali" userId="bfabe3cde01fd7ce" providerId="LiveId" clId="{C1449592-6F56-4765-8706-D858BF4A0310}" dt="2021-08-07T10:04:33.963" v="1086" actId="21"/>
          <ac:picMkLst>
            <pc:docMk/>
            <pc:sldMk cId="816373767" sldId="345"/>
            <ac:picMk id="6" creationId="{ED0DA775-921A-4699-B220-DB2AE9B660A4}"/>
          </ac:picMkLst>
        </pc:picChg>
        <pc:picChg chg="add del mod">
          <ac:chgData name="ngod ali" userId="bfabe3cde01fd7ce" providerId="LiveId" clId="{C1449592-6F56-4765-8706-D858BF4A0310}" dt="2021-08-07T10:04:51.611" v="1093" actId="21"/>
          <ac:picMkLst>
            <pc:docMk/>
            <pc:sldMk cId="816373767" sldId="345"/>
            <ac:picMk id="12" creationId="{4C45569A-7D2C-4A05-9B40-EB148E36B098}"/>
          </ac:picMkLst>
        </pc:picChg>
        <pc:picChg chg="add del mod">
          <ac:chgData name="ngod ali" userId="bfabe3cde01fd7ce" providerId="LiveId" clId="{C1449592-6F56-4765-8706-D858BF4A0310}" dt="2021-08-07T10:06:06.236" v="1122" actId="21"/>
          <ac:picMkLst>
            <pc:docMk/>
            <pc:sldMk cId="816373767" sldId="345"/>
            <ac:picMk id="15" creationId="{76C97CA4-8F8A-4FB0-8FE0-7736D4842D00}"/>
          </ac:picMkLst>
        </pc:picChg>
        <pc:picChg chg="add mod">
          <ac:chgData name="ngod ali" userId="bfabe3cde01fd7ce" providerId="LiveId" clId="{C1449592-6F56-4765-8706-D858BF4A0310}" dt="2021-08-07T10:06:43.494" v="1126" actId="26606"/>
          <ac:picMkLst>
            <pc:docMk/>
            <pc:sldMk cId="816373767" sldId="345"/>
            <ac:picMk id="19" creationId="{2DBC4277-2160-4BA5-9132-72A2934811B8}"/>
          </ac:picMkLst>
        </pc:picChg>
        <pc:picChg chg="add del mod">
          <ac:chgData name="ngod ali" userId="bfabe3cde01fd7ce" providerId="LiveId" clId="{C1449592-6F56-4765-8706-D858BF4A0310}" dt="2021-08-07T10:02:11.425" v="1025" actId="21"/>
          <ac:picMkLst>
            <pc:docMk/>
            <pc:sldMk cId="816373767" sldId="345"/>
            <ac:picMk id="4098" creationId="{BC89693F-CED7-47F8-9D72-023326CCE405}"/>
          </ac:picMkLst>
        </pc:picChg>
        <pc:picChg chg="add del mod">
          <ac:chgData name="ngod ali" userId="bfabe3cde01fd7ce" providerId="LiveId" clId="{C1449592-6F56-4765-8706-D858BF4A0310}" dt="2021-08-07T09:53:05.771" v="598" actId="21"/>
          <ac:picMkLst>
            <pc:docMk/>
            <pc:sldMk cId="816373767" sldId="345"/>
            <ac:picMk id="4100" creationId="{2610BB69-7586-45E6-8A9D-E736DDAEACB5}"/>
          </ac:picMkLst>
        </pc:picChg>
        <pc:picChg chg="add del mod">
          <ac:chgData name="ngod ali" userId="bfabe3cde01fd7ce" providerId="LiveId" clId="{C1449592-6F56-4765-8706-D858BF4A0310}" dt="2021-08-07T09:55:37.309" v="628" actId="478"/>
          <ac:picMkLst>
            <pc:docMk/>
            <pc:sldMk cId="816373767" sldId="345"/>
            <ac:picMk id="4102" creationId="{49B04D78-778D-4E2C-A272-1C8F7EE2621E}"/>
          </ac:picMkLst>
        </pc:picChg>
        <pc:picChg chg="add del mod">
          <ac:chgData name="ngod ali" userId="bfabe3cde01fd7ce" providerId="LiveId" clId="{C1449592-6F56-4765-8706-D858BF4A0310}" dt="2021-08-07T09:56:04.381" v="631" actId="21"/>
          <ac:picMkLst>
            <pc:docMk/>
            <pc:sldMk cId="816373767" sldId="345"/>
            <ac:picMk id="4104" creationId="{29C42AB0-7241-474C-95BA-8181C1EB50DB}"/>
          </ac:picMkLst>
        </pc:picChg>
      </pc:sldChg>
      <pc:sldChg chg="addSp delSp modSp add mod ord">
        <pc:chgData name="ngod ali" userId="bfabe3cde01fd7ce" providerId="LiveId" clId="{C1449592-6F56-4765-8706-D858BF4A0310}" dt="2021-08-07T10:31:29.321" v="1363" actId="404"/>
        <pc:sldMkLst>
          <pc:docMk/>
          <pc:sldMk cId="924330203" sldId="346"/>
        </pc:sldMkLst>
        <pc:spChg chg="mod">
          <ac:chgData name="ngod ali" userId="bfabe3cde01fd7ce" providerId="LiveId" clId="{C1449592-6F56-4765-8706-D858BF4A0310}" dt="2021-08-07T09:25:05.141" v="150" actId="1076"/>
          <ac:spMkLst>
            <pc:docMk/>
            <pc:sldMk cId="924330203" sldId="346"/>
            <ac:spMk id="10" creationId="{EA8D276B-B875-483C-8739-26E8825322C7}"/>
          </ac:spMkLst>
        </pc:spChg>
        <pc:spChg chg="add mod">
          <ac:chgData name="ngod ali" userId="bfabe3cde01fd7ce" providerId="LiveId" clId="{C1449592-6F56-4765-8706-D858BF4A0310}" dt="2021-08-07T10:31:29.321" v="1363" actId="404"/>
          <ac:spMkLst>
            <pc:docMk/>
            <pc:sldMk cId="924330203" sldId="346"/>
            <ac:spMk id="11" creationId="{A98482A3-8BCD-4454-A0C3-391EB2378839}"/>
          </ac:spMkLst>
        </pc:spChg>
        <pc:spChg chg="mod">
          <ac:chgData name="ngod ali" userId="bfabe3cde01fd7ce" providerId="LiveId" clId="{C1449592-6F56-4765-8706-D858BF4A0310}" dt="2021-08-07T09:21:59.396" v="15" actId="1076"/>
          <ac:spMkLst>
            <pc:docMk/>
            <pc:sldMk cId="924330203" sldId="346"/>
            <ac:spMk id="14" creationId="{2C3E34B5-037C-42BB-B9BC-74A6D40F83EC}"/>
          </ac:spMkLst>
        </pc:spChg>
        <pc:grpChg chg="del mod">
          <ac:chgData name="ngod ali" userId="bfabe3cde01fd7ce" providerId="LiveId" clId="{C1449592-6F56-4765-8706-D858BF4A0310}" dt="2021-08-07T09:21:48.151" v="10" actId="478"/>
          <ac:grpSpMkLst>
            <pc:docMk/>
            <pc:sldMk cId="924330203" sldId="346"/>
            <ac:grpSpMk id="5" creationId="{BDD81B79-51A7-45D4-83BB-F996E60F8208}"/>
          </ac:grpSpMkLst>
        </pc:grpChg>
        <pc:picChg chg="del mod">
          <ac:chgData name="ngod ali" userId="bfabe3cde01fd7ce" providerId="LiveId" clId="{C1449592-6F56-4765-8706-D858BF4A0310}" dt="2021-08-07T09:21:48.151" v="10" actId="478"/>
          <ac:picMkLst>
            <pc:docMk/>
            <pc:sldMk cId="924330203" sldId="346"/>
            <ac:picMk id="9" creationId="{89C66BB6-E789-4728-B856-8B60C8C239AA}"/>
          </ac:picMkLst>
        </pc:picChg>
        <pc:picChg chg="add mod">
          <ac:chgData name="ngod ali" userId="bfabe3cde01fd7ce" providerId="LiveId" clId="{C1449592-6F56-4765-8706-D858BF4A0310}" dt="2021-08-07T10:31:23.838" v="1361" actId="1076"/>
          <ac:picMkLst>
            <pc:docMk/>
            <pc:sldMk cId="924330203" sldId="346"/>
            <ac:picMk id="15" creationId="{607C66C6-9EF5-4A56-B291-A3D93ADFEA33}"/>
          </ac:picMkLst>
        </pc:picChg>
        <pc:picChg chg="add del mod">
          <ac:chgData name="ngod ali" userId="bfabe3cde01fd7ce" providerId="LiveId" clId="{C1449592-6F56-4765-8706-D858BF4A0310}" dt="2021-08-07T10:31:13.614" v="1356" actId="21"/>
          <ac:picMkLst>
            <pc:docMk/>
            <pc:sldMk cId="924330203" sldId="346"/>
            <ac:picMk id="2050" creationId="{C07D5CEF-54CC-41CC-8BE1-9E26C39E0DD5}"/>
          </ac:picMkLst>
        </pc:picChg>
      </pc:sldChg>
      <pc:sldChg chg="addSp delSp modSp add mod">
        <pc:chgData name="ngod ali" userId="bfabe3cde01fd7ce" providerId="LiveId" clId="{C1449592-6F56-4765-8706-D858BF4A0310}" dt="2021-08-07T10:31:37.794" v="1365" actId="1076"/>
        <pc:sldMkLst>
          <pc:docMk/>
          <pc:sldMk cId="3627129296" sldId="347"/>
        </pc:sldMkLst>
        <pc:spChg chg="del">
          <ac:chgData name="ngod ali" userId="bfabe3cde01fd7ce" providerId="LiveId" clId="{C1449592-6F56-4765-8706-D858BF4A0310}" dt="2021-08-07T09:29:16.332" v="295" actId="478"/>
          <ac:spMkLst>
            <pc:docMk/>
            <pc:sldMk cId="3627129296" sldId="347"/>
            <ac:spMk id="10" creationId="{EA8D276B-B875-483C-8739-26E8825322C7}"/>
          </ac:spMkLst>
        </pc:spChg>
        <pc:spChg chg="mod">
          <ac:chgData name="ngod ali" userId="bfabe3cde01fd7ce" providerId="LiveId" clId="{C1449592-6F56-4765-8706-D858BF4A0310}" dt="2021-08-07T10:31:35.788" v="1364" actId="1076"/>
          <ac:spMkLst>
            <pc:docMk/>
            <pc:sldMk cId="3627129296" sldId="347"/>
            <ac:spMk id="11" creationId="{A98482A3-8BCD-4454-A0C3-391EB2378839}"/>
          </ac:spMkLst>
        </pc:spChg>
        <pc:spChg chg="mod">
          <ac:chgData name="ngod ali" userId="bfabe3cde01fd7ce" providerId="LiveId" clId="{C1449592-6F56-4765-8706-D858BF4A0310}" dt="2021-08-07T09:29:29.869" v="300" actId="404"/>
          <ac:spMkLst>
            <pc:docMk/>
            <pc:sldMk cId="3627129296" sldId="347"/>
            <ac:spMk id="14" creationId="{2C3E34B5-037C-42BB-B9BC-74A6D40F83EC}"/>
          </ac:spMkLst>
        </pc:spChg>
        <pc:picChg chg="add mod">
          <ac:chgData name="ngod ali" userId="bfabe3cde01fd7ce" providerId="LiveId" clId="{C1449592-6F56-4765-8706-D858BF4A0310}" dt="2021-08-07T10:31:37.794" v="1365" actId="1076"/>
          <ac:picMkLst>
            <pc:docMk/>
            <pc:sldMk cId="3627129296" sldId="347"/>
            <ac:picMk id="1026" creationId="{D9308598-B903-4D47-8F03-A061923983E5}"/>
          </ac:picMkLst>
        </pc:picChg>
        <pc:cxnChg chg="mod">
          <ac:chgData name="ngod ali" userId="bfabe3cde01fd7ce" providerId="LiveId" clId="{C1449592-6F56-4765-8706-D858BF4A0310}" dt="2021-08-07T09:29:26.629" v="299" actId="14100"/>
          <ac:cxnSpMkLst>
            <pc:docMk/>
            <pc:sldMk cId="3627129296" sldId="347"/>
            <ac:cxnSpMk id="16" creationId="{A10350F6-6A5E-4BBD-B51A-BCB784D1CC04}"/>
          </ac:cxnSpMkLst>
        </pc:cxnChg>
      </pc:sldChg>
      <pc:sldChg chg="modSp add mod">
        <pc:chgData name="ngod ali" userId="bfabe3cde01fd7ce" providerId="LiveId" clId="{C1449592-6F56-4765-8706-D858BF4A0310}" dt="2021-08-07T09:33:27.852" v="369" actId="20577"/>
        <pc:sldMkLst>
          <pc:docMk/>
          <pc:sldMk cId="3163617825" sldId="348"/>
        </pc:sldMkLst>
        <pc:spChg chg="mod">
          <ac:chgData name="ngod ali" userId="bfabe3cde01fd7ce" providerId="LiveId" clId="{C1449592-6F56-4765-8706-D858BF4A0310}" dt="2021-08-07T09:33:27.852" v="369" actId="20577"/>
          <ac:spMkLst>
            <pc:docMk/>
            <pc:sldMk cId="3163617825" sldId="348"/>
            <ac:spMk id="8" creationId="{47B8034F-B76D-4829-BB10-147E760D629F}"/>
          </ac:spMkLst>
        </pc:spChg>
      </pc:sldChg>
      <pc:sldChg chg="addSp delSp modSp new mod">
        <pc:chgData name="ngod ali" userId="bfabe3cde01fd7ce" providerId="LiveId" clId="{C1449592-6F56-4765-8706-D858BF4A0310}" dt="2021-08-07T10:09:59.018" v="1168"/>
        <pc:sldMkLst>
          <pc:docMk/>
          <pc:sldMk cId="3191470671" sldId="349"/>
        </pc:sldMkLst>
        <pc:grpChg chg="add mod">
          <ac:chgData name="ngod ali" userId="bfabe3cde01fd7ce" providerId="LiveId" clId="{C1449592-6F56-4765-8706-D858BF4A0310}" dt="2021-08-07T10:09:40.601" v="1162" actId="1076"/>
          <ac:grpSpMkLst>
            <pc:docMk/>
            <pc:sldMk cId="3191470671" sldId="349"/>
            <ac:grpSpMk id="7" creationId="{36E2589E-FDC5-4840-A0EE-0F93DAA54AA2}"/>
          </ac:grpSpMkLst>
        </pc:grpChg>
        <pc:picChg chg="add mod modCrop">
          <ac:chgData name="ngod ali" userId="bfabe3cde01fd7ce" providerId="LiveId" clId="{C1449592-6F56-4765-8706-D858BF4A0310}" dt="2021-08-07T10:09:59.018" v="1168"/>
          <ac:picMkLst>
            <pc:docMk/>
            <pc:sldMk cId="3191470671" sldId="349"/>
            <ac:picMk id="3" creationId="{0AC2B304-FF98-4921-9DBB-37AD76E34C87}"/>
          </ac:picMkLst>
        </pc:picChg>
        <pc:picChg chg="add del mod modCrop">
          <ac:chgData name="ngod ali" userId="bfabe3cde01fd7ce" providerId="LiveId" clId="{C1449592-6F56-4765-8706-D858BF4A0310}" dt="2021-08-07T10:09:17.743" v="1154" actId="21"/>
          <ac:picMkLst>
            <pc:docMk/>
            <pc:sldMk cId="3191470671" sldId="349"/>
            <ac:picMk id="4" creationId="{DC2EDE6B-4CDF-4F2A-88DE-80F807406347}"/>
          </ac:picMkLst>
        </pc:picChg>
        <pc:picChg chg="add mod">
          <ac:chgData name="ngod ali" userId="bfabe3cde01fd7ce" providerId="LiveId" clId="{C1449592-6F56-4765-8706-D858BF4A0310}" dt="2021-08-07T10:09:40.601" v="1162" actId="1076"/>
          <ac:picMkLst>
            <pc:docMk/>
            <pc:sldMk cId="3191470671" sldId="349"/>
            <ac:picMk id="5" creationId="{7C0955E6-3ECB-497A-8FFD-1AD3DAEE37AE}"/>
          </ac:picMkLst>
        </pc:picChg>
        <pc:picChg chg="add mod">
          <ac:chgData name="ngod ali" userId="bfabe3cde01fd7ce" providerId="LiveId" clId="{C1449592-6F56-4765-8706-D858BF4A0310}" dt="2021-08-07T10:09:40.601" v="1162" actId="1076"/>
          <ac:picMkLst>
            <pc:docMk/>
            <pc:sldMk cId="3191470671" sldId="349"/>
            <ac:picMk id="6" creationId="{7B65AAC3-77CD-432F-BBA9-A2822B046CD2}"/>
          </ac:picMkLst>
        </pc:picChg>
      </pc:sldChg>
      <pc:sldChg chg="addSp delSp modSp new mod">
        <pc:chgData name="ngod ali" userId="bfabe3cde01fd7ce" providerId="LiveId" clId="{C1449592-6F56-4765-8706-D858BF4A0310}" dt="2021-08-07T10:20:26.310" v="1243" actId="14100"/>
        <pc:sldMkLst>
          <pc:docMk/>
          <pc:sldMk cId="1170174236" sldId="350"/>
        </pc:sldMkLst>
        <pc:grpChg chg="add mod">
          <ac:chgData name="ngod ali" userId="bfabe3cde01fd7ce" providerId="LiveId" clId="{C1449592-6F56-4765-8706-D858BF4A0310}" dt="2021-08-07T10:20:18.846" v="1242" actId="14100"/>
          <ac:grpSpMkLst>
            <pc:docMk/>
            <pc:sldMk cId="1170174236" sldId="350"/>
            <ac:grpSpMk id="7" creationId="{7C9D8629-4AB3-426C-90D5-DCA22CF1F376}"/>
          </ac:grpSpMkLst>
        </pc:grpChg>
        <pc:grpChg chg="add mod">
          <ac:chgData name="ngod ali" userId="bfabe3cde01fd7ce" providerId="LiveId" clId="{C1449592-6F56-4765-8706-D858BF4A0310}" dt="2021-08-07T10:19:22.986" v="1226" actId="1076"/>
          <ac:grpSpMkLst>
            <pc:docMk/>
            <pc:sldMk cId="1170174236" sldId="350"/>
            <ac:grpSpMk id="9" creationId="{2D7D5C9F-536F-4A19-989E-144321665695}"/>
          </ac:grpSpMkLst>
        </pc:grpChg>
        <pc:picChg chg="add mod modCrop">
          <ac:chgData name="ngod ali" userId="bfabe3cde01fd7ce" providerId="LiveId" clId="{C1449592-6F56-4765-8706-D858BF4A0310}" dt="2021-08-07T10:19:21.267" v="1225" actId="164"/>
          <ac:picMkLst>
            <pc:docMk/>
            <pc:sldMk cId="1170174236" sldId="350"/>
            <ac:picMk id="3" creationId="{C71C3CB6-6745-4CCE-8568-C1607618CE1C}"/>
          </ac:picMkLst>
        </pc:picChg>
        <pc:picChg chg="add del mod modCrop">
          <ac:chgData name="ngod ali" userId="bfabe3cde01fd7ce" providerId="LiveId" clId="{C1449592-6F56-4765-8706-D858BF4A0310}" dt="2021-08-07T10:17:32.813" v="1188" actId="21"/>
          <ac:picMkLst>
            <pc:docMk/>
            <pc:sldMk cId="1170174236" sldId="350"/>
            <ac:picMk id="4" creationId="{F874E8F2-171C-46A2-9E71-8AA951974274}"/>
          </ac:picMkLst>
        </pc:picChg>
        <pc:picChg chg="add mod">
          <ac:chgData name="ngod ali" userId="bfabe3cde01fd7ce" providerId="LiveId" clId="{C1449592-6F56-4765-8706-D858BF4A0310}" dt="2021-08-07T10:20:18.846" v="1242" actId="14100"/>
          <ac:picMkLst>
            <pc:docMk/>
            <pc:sldMk cId="1170174236" sldId="350"/>
            <ac:picMk id="5" creationId="{9BFB3378-AF7F-4546-894A-4C544F74CC2A}"/>
          </ac:picMkLst>
        </pc:picChg>
        <pc:picChg chg="add mod">
          <ac:chgData name="ngod ali" userId="bfabe3cde01fd7ce" providerId="LiveId" clId="{C1449592-6F56-4765-8706-D858BF4A0310}" dt="2021-08-07T10:20:26.310" v="1243" actId="14100"/>
          <ac:picMkLst>
            <pc:docMk/>
            <pc:sldMk cId="1170174236" sldId="350"/>
            <ac:picMk id="6" creationId="{88914E32-1B6D-4039-9D5C-A325CE6C0BFD}"/>
          </ac:picMkLst>
        </pc:picChg>
        <pc:picChg chg="add mod modCrop">
          <ac:chgData name="ngod ali" userId="bfabe3cde01fd7ce" providerId="LiveId" clId="{C1449592-6F56-4765-8706-D858BF4A0310}" dt="2021-08-07T10:19:21.267" v="1225" actId="164"/>
          <ac:picMkLst>
            <pc:docMk/>
            <pc:sldMk cId="1170174236" sldId="350"/>
            <ac:picMk id="8" creationId="{C8374C4A-B004-43F0-BE4E-9D37D87A960E}"/>
          </ac:picMkLst>
        </pc:picChg>
      </pc:sldChg>
      <pc:sldChg chg="addSp modSp new mod">
        <pc:chgData name="ngod ali" userId="bfabe3cde01fd7ce" providerId="LiveId" clId="{C1449592-6F56-4765-8706-D858BF4A0310}" dt="2021-08-07T10:27:53.215" v="1352" actId="1076"/>
        <pc:sldMkLst>
          <pc:docMk/>
          <pc:sldMk cId="3362823699" sldId="351"/>
        </pc:sldMkLst>
        <pc:grpChg chg="add mod">
          <ac:chgData name="ngod ali" userId="bfabe3cde01fd7ce" providerId="LiveId" clId="{C1449592-6F56-4765-8706-D858BF4A0310}" dt="2021-08-07T10:26:20.939" v="1329" actId="1076"/>
          <ac:grpSpMkLst>
            <pc:docMk/>
            <pc:sldMk cId="3362823699" sldId="351"/>
            <ac:grpSpMk id="6" creationId="{404D93C8-FFDA-4AF0-B331-492E58F9D9EB}"/>
          </ac:grpSpMkLst>
        </pc:grpChg>
        <pc:grpChg chg="add mod">
          <ac:chgData name="ngod ali" userId="bfabe3cde01fd7ce" providerId="LiveId" clId="{C1449592-6F56-4765-8706-D858BF4A0310}" dt="2021-08-07T10:27:53.215" v="1352" actId="1076"/>
          <ac:grpSpMkLst>
            <pc:docMk/>
            <pc:sldMk cId="3362823699" sldId="351"/>
            <ac:grpSpMk id="11" creationId="{961311F1-E798-4B34-BDEE-0EB3943555C0}"/>
          </ac:grpSpMkLst>
        </pc:grpChg>
        <pc:picChg chg="add mod modCrop">
          <ac:chgData name="ngod ali" userId="bfabe3cde01fd7ce" providerId="LiveId" clId="{C1449592-6F56-4765-8706-D858BF4A0310}" dt="2021-08-07T10:26:59.033" v="1337" actId="1076"/>
          <ac:picMkLst>
            <pc:docMk/>
            <pc:sldMk cId="3362823699" sldId="351"/>
            <ac:picMk id="3" creationId="{0514824B-81D2-4D84-B06B-6E2C224D2311}"/>
          </ac:picMkLst>
        </pc:picChg>
        <pc:picChg chg="add mod">
          <ac:chgData name="ngod ali" userId="bfabe3cde01fd7ce" providerId="LiveId" clId="{C1449592-6F56-4765-8706-D858BF4A0310}" dt="2021-08-07T10:26:20.939" v="1329" actId="1076"/>
          <ac:picMkLst>
            <pc:docMk/>
            <pc:sldMk cId="3362823699" sldId="351"/>
            <ac:picMk id="4" creationId="{6499D8D5-0A7A-4B36-8906-843331D4FE9F}"/>
          </ac:picMkLst>
        </pc:picChg>
        <pc:picChg chg="add mod modCrop">
          <ac:chgData name="ngod ali" userId="bfabe3cde01fd7ce" providerId="LiveId" clId="{C1449592-6F56-4765-8706-D858BF4A0310}" dt="2021-08-07T10:26:20.939" v="1329" actId="1076"/>
          <ac:picMkLst>
            <pc:docMk/>
            <pc:sldMk cId="3362823699" sldId="351"/>
            <ac:picMk id="5" creationId="{5FAB4035-ED42-41CA-A257-2E221471B951}"/>
          </ac:picMkLst>
        </pc:picChg>
        <pc:picChg chg="add mod modCrop">
          <ac:chgData name="ngod ali" userId="bfabe3cde01fd7ce" providerId="LiveId" clId="{C1449592-6F56-4765-8706-D858BF4A0310}" dt="2021-08-07T10:27:50.464" v="1351" actId="164"/>
          <ac:picMkLst>
            <pc:docMk/>
            <pc:sldMk cId="3362823699" sldId="351"/>
            <ac:picMk id="8" creationId="{0DB06E88-7223-4E5E-91FB-073D82F1B3E4}"/>
          </ac:picMkLst>
        </pc:picChg>
        <pc:picChg chg="add mod modCrop">
          <ac:chgData name="ngod ali" userId="bfabe3cde01fd7ce" providerId="LiveId" clId="{C1449592-6F56-4765-8706-D858BF4A0310}" dt="2021-08-07T10:27:50.464" v="1351" actId="164"/>
          <ac:picMkLst>
            <pc:docMk/>
            <pc:sldMk cId="3362823699" sldId="351"/>
            <ac:picMk id="10" creationId="{AA14CC46-2BE1-4F99-A5CB-C987FF0AB681}"/>
          </ac:picMkLst>
        </pc:picChg>
      </pc:sldChg>
      <pc:sldChg chg="new">
        <pc:chgData name="ngod ali" userId="bfabe3cde01fd7ce" providerId="LiveId" clId="{C1449592-6F56-4765-8706-D858BF4A0310}" dt="2021-08-07T10:30:52.344" v="1353" actId="680"/>
        <pc:sldMkLst>
          <pc:docMk/>
          <pc:sldMk cId="2656905121" sldId="352"/>
        </pc:sldMkLst>
      </pc:sldChg>
      <pc:sldChg chg="addSp delSp modSp new mod">
        <pc:chgData name="ngod ali" userId="bfabe3cde01fd7ce" providerId="LiveId" clId="{C1449592-6F56-4765-8706-D858BF4A0310}" dt="2021-08-07T10:40:53.415" v="1598" actId="164"/>
        <pc:sldMkLst>
          <pc:docMk/>
          <pc:sldMk cId="3829566365" sldId="353"/>
        </pc:sldMkLst>
        <pc:grpChg chg="add mod">
          <ac:chgData name="ngod ali" userId="bfabe3cde01fd7ce" providerId="LiveId" clId="{C1449592-6F56-4765-8706-D858BF4A0310}" dt="2021-08-07T10:37:01.810" v="1546" actId="1076"/>
          <ac:grpSpMkLst>
            <pc:docMk/>
            <pc:sldMk cId="3829566365" sldId="353"/>
            <ac:grpSpMk id="7" creationId="{EBA6D6ED-D938-4A42-9110-68EDF1E13A33}"/>
          </ac:grpSpMkLst>
        </pc:grpChg>
        <pc:grpChg chg="add mod">
          <ac:chgData name="ngod ali" userId="bfabe3cde01fd7ce" providerId="LiveId" clId="{C1449592-6F56-4765-8706-D858BF4A0310}" dt="2021-08-07T10:40:53.415" v="1598" actId="164"/>
          <ac:grpSpMkLst>
            <pc:docMk/>
            <pc:sldMk cId="3829566365" sldId="353"/>
            <ac:grpSpMk id="11" creationId="{65D9AD09-5CFB-448C-B19B-1BDDE09198E9}"/>
          </ac:grpSpMkLst>
        </pc:grpChg>
        <pc:grpChg chg="add mod">
          <ac:chgData name="ngod ali" userId="bfabe3cde01fd7ce" providerId="LiveId" clId="{C1449592-6F56-4765-8706-D858BF4A0310}" dt="2021-08-07T10:40:53.415" v="1598" actId="164"/>
          <ac:grpSpMkLst>
            <pc:docMk/>
            <pc:sldMk cId="3829566365" sldId="353"/>
            <ac:grpSpMk id="14" creationId="{2599CFA5-4497-4042-A816-FFF71C8BB46D}"/>
          </ac:grpSpMkLst>
        </pc:grpChg>
        <pc:picChg chg="add del mod modCrop">
          <ac:chgData name="ngod ali" userId="bfabe3cde01fd7ce" providerId="LiveId" clId="{C1449592-6F56-4765-8706-D858BF4A0310}" dt="2021-08-07T10:36:29.026" v="1534" actId="21"/>
          <ac:picMkLst>
            <pc:docMk/>
            <pc:sldMk cId="3829566365" sldId="353"/>
            <ac:picMk id="3" creationId="{DC694773-88CE-4331-B8F5-6B690B1F5CBD}"/>
          </ac:picMkLst>
        </pc:picChg>
        <pc:picChg chg="add del mod">
          <ac:chgData name="ngod ali" userId="bfabe3cde01fd7ce" providerId="LiveId" clId="{C1449592-6F56-4765-8706-D858BF4A0310}" dt="2021-08-07T10:37:04.561" v="1548" actId="478"/>
          <ac:picMkLst>
            <pc:docMk/>
            <pc:sldMk cId="3829566365" sldId="353"/>
            <ac:picMk id="4" creationId="{6159E042-66DC-4AA3-B495-EEE15650AE86}"/>
          </ac:picMkLst>
        </pc:picChg>
        <pc:picChg chg="add mod">
          <ac:chgData name="ngod ali" userId="bfabe3cde01fd7ce" providerId="LiveId" clId="{C1449592-6F56-4765-8706-D858BF4A0310}" dt="2021-08-07T10:37:01.810" v="1546" actId="1076"/>
          <ac:picMkLst>
            <pc:docMk/>
            <pc:sldMk cId="3829566365" sldId="353"/>
            <ac:picMk id="5" creationId="{B78A35E4-C8EF-481F-9F44-128369E04FAD}"/>
          </ac:picMkLst>
        </pc:picChg>
        <pc:picChg chg="add mod">
          <ac:chgData name="ngod ali" userId="bfabe3cde01fd7ce" providerId="LiveId" clId="{C1449592-6F56-4765-8706-D858BF4A0310}" dt="2021-08-07T10:37:01.810" v="1546" actId="1076"/>
          <ac:picMkLst>
            <pc:docMk/>
            <pc:sldMk cId="3829566365" sldId="353"/>
            <ac:picMk id="6" creationId="{7436BB35-B2AC-4D25-83C8-A1AB737C5FAF}"/>
          </ac:picMkLst>
        </pc:picChg>
        <pc:picChg chg="add mod modCrop">
          <ac:chgData name="ngod ali" userId="bfabe3cde01fd7ce" providerId="LiveId" clId="{C1449592-6F56-4765-8706-D858BF4A0310}" dt="2021-08-07T10:40:40.194" v="1595" actId="208"/>
          <ac:picMkLst>
            <pc:docMk/>
            <pc:sldMk cId="3829566365" sldId="353"/>
            <ac:picMk id="9" creationId="{1809CAB8-2049-428B-BB3D-17FF4084C92B}"/>
          </ac:picMkLst>
        </pc:picChg>
        <pc:picChg chg="add mod modCrop">
          <ac:chgData name="ngod ali" userId="bfabe3cde01fd7ce" providerId="LiveId" clId="{C1449592-6F56-4765-8706-D858BF4A0310}" dt="2021-08-07T10:40:19.340" v="1589" actId="1076"/>
          <ac:picMkLst>
            <pc:docMk/>
            <pc:sldMk cId="3829566365" sldId="353"/>
            <ac:picMk id="10" creationId="{FC860450-63E6-4487-918C-84865342EF37}"/>
          </ac:picMkLst>
        </pc:picChg>
        <pc:picChg chg="add mod modCrop">
          <ac:chgData name="ngod ali" userId="bfabe3cde01fd7ce" providerId="LiveId" clId="{C1449592-6F56-4765-8706-D858BF4A0310}" dt="2021-08-07T10:40:53.415" v="1598" actId="164"/>
          <ac:picMkLst>
            <pc:docMk/>
            <pc:sldMk cId="3829566365" sldId="353"/>
            <ac:picMk id="13" creationId="{5F0E28DC-7A00-4A4F-8AAD-EE1F30E3C3C6}"/>
          </ac:picMkLst>
        </pc:picChg>
      </pc:sldChg>
      <pc:sldChg chg="new">
        <pc:chgData name="ngod ali" userId="bfabe3cde01fd7ce" providerId="LiveId" clId="{C1449592-6F56-4765-8706-D858BF4A0310}" dt="2021-08-07T10:35:07.564" v="1517" actId="680"/>
        <pc:sldMkLst>
          <pc:docMk/>
          <pc:sldMk cId="2635799301" sldId="354"/>
        </pc:sldMkLst>
      </pc:sldChg>
      <pc:sldChg chg="addSp delSp modSp new mod">
        <pc:chgData name="ngod ali" userId="bfabe3cde01fd7ce" providerId="LiveId" clId="{C1449592-6F56-4765-8706-D858BF4A0310}" dt="2021-08-07T13:19:39.444" v="2096" actId="1076"/>
        <pc:sldMkLst>
          <pc:docMk/>
          <pc:sldMk cId="608119561" sldId="355"/>
        </pc:sldMkLst>
        <pc:grpChg chg="add del mod">
          <ac:chgData name="ngod ali" userId="bfabe3cde01fd7ce" providerId="LiveId" clId="{C1449592-6F56-4765-8706-D858BF4A0310}" dt="2021-08-07T13:17:41.501" v="2072" actId="478"/>
          <ac:grpSpMkLst>
            <pc:docMk/>
            <pc:sldMk cId="608119561" sldId="355"/>
            <ac:grpSpMk id="5" creationId="{3A2A6C9D-514D-446C-8BE2-463907C19E12}"/>
          </ac:grpSpMkLst>
        </pc:grpChg>
        <pc:grpChg chg="add mod">
          <ac:chgData name="ngod ali" userId="bfabe3cde01fd7ce" providerId="LiveId" clId="{C1449592-6F56-4765-8706-D858BF4A0310}" dt="2021-08-07T13:17:59.728" v="2078" actId="164"/>
          <ac:grpSpMkLst>
            <pc:docMk/>
            <pc:sldMk cId="608119561" sldId="355"/>
            <ac:grpSpMk id="9" creationId="{5A3C73F0-F9DB-4C76-8E0E-CF3172AA8446}"/>
          </ac:grpSpMkLst>
        </pc:grpChg>
        <pc:picChg chg="add mod modCrop">
          <ac:chgData name="ngod ali" userId="bfabe3cde01fd7ce" providerId="LiveId" clId="{C1449592-6F56-4765-8706-D858BF4A0310}" dt="2021-08-07T13:18:59.062" v="2093" actId="1076"/>
          <ac:picMkLst>
            <pc:docMk/>
            <pc:sldMk cId="608119561" sldId="355"/>
            <ac:picMk id="3" creationId="{779F46C6-FC5A-4B17-99AA-0A9F2A1E1B29}"/>
          </ac:picMkLst>
        </pc:picChg>
        <pc:picChg chg="add del mod modCrop">
          <ac:chgData name="ngod ali" userId="bfabe3cde01fd7ce" providerId="LiveId" clId="{C1449592-6F56-4765-8706-D858BF4A0310}" dt="2021-08-07T13:17:43.510" v="2073" actId="21"/>
          <ac:picMkLst>
            <pc:docMk/>
            <pc:sldMk cId="608119561" sldId="355"/>
            <ac:picMk id="4" creationId="{7C0D374A-F276-4130-8C4B-E955CD002E99}"/>
          </ac:picMkLst>
        </pc:picChg>
        <pc:picChg chg="mod topLvl">
          <ac:chgData name="ngod ali" userId="bfabe3cde01fd7ce" providerId="LiveId" clId="{C1449592-6F56-4765-8706-D858BF4A0310}" dt="2021-08-07T13:17:59.728" v="2078" actId="164"/>
          <ac:picMkLst>
            <pc:docMk/>
            <pc:sldMk cId="608119561" sldId="355"/>
            <ac:picMk id="6" creationId="{39D6205E-1E4C-44A7-9A0A-E4578360D45D}"/>
          </ac:picMkLst>
        </pc:picChg>
        <pc:picChg chg="del mod topLvl">
          <ac:chgData name="ngod ali" userId="bfabe3cde01fd7ce" providerId="LiveId" clId="{C1449592-6F56-4765-8706-D858BF4A0310}" dt="2021-08-07T13:17:41.501" v="2072" actId="478"/>
          <ac:picMkLst>
            <pc:docMk/>
            <pc:sldMk cId="608119561" sldId="355"/>
            <ac:picMk id="7" creationId="{A7EDE74E-426C-4AB0-8D65-748A665C13F9}"/>
          </ac:picMkLst>
        </pc:picChg>
        <pc:picChg chg="add mod">
          <ac:chgData name="ngod ali" userId="bfabe3cde01fd7ce" providerId="LiveId" clId="{C1449592-6F56-4765-8706-D858BF4A0310}" dt="2021-08-07T13:17:59.728" v="2078" actId="164"/>
          <ac:picMkLst>
            <pc:docMk/>
            <pc:sldMk cId="608119561" sldId="355"/>
            <ac:picMk id="8" creationId="{01DC4E0C-261E-4BC7-AA4F-761B7537FF71}"/>
          </ac:picMkLst>
        </pc:picChg>
        <pc:picChg chg="add mod modCrop">
          <ac:chgData name="ngod ali" userId="bfabe3cde01fd7ce" providerId="LiveId" clId="{C1449592-6F56-4765-8706-D858BF4A0310}" dt="2021-08-07T13:19:39.444" v="2096" actId="1076"/>
          <ac:picMkLst>
            <pc:docMk/>
            <pc:sldMk cId="608119561" sldId="355"/>
            <ac:picMk id="11" creationId="{286D58C8-FC91-4B3C-818C-554BFC6076E4}"/>
          </ac:picMkLst>
        </pc:picChg>
      </pc:sldChg>
      <pc:sldChg chg="new del">
        <pc:chgData name="ngod ali" userId="bfabe3cde01fd7ce" providerId="LiveId" clId="{C1449592-6F56-4765-8706-D858BF4A0310}" dt="2021-08-07T10:41:43.253" v="1599" actId="47"/>
        <pc:sldMkLst>
          <pc:docMk/>
          <pc:sldMk cId="1935818347" sldId="355"/>
        </pc:sldMkLst>
      </pc:sldChg>
      <pc:sldChg chg="addSp delSp modSp new mod">
        <pc:chgData name="ngod ali" userId="bfabe3cde01fd7ce" providerId="LiveId" clId="{C1449592-6F56-4765-8706-D858BF4A0310}" dt="2021-08-07T13:22:19.029" v="2135" actId="1076"/>
        <pc:sldMkLst>
          <pc:docMk/>
          <pc:sldMk cId="1538830780" sldId="356"/>
        </pc:sldMkLst>
        <pc:grpChg chg="add del mod">
          <ac:chgData name="ngod ali" userId="bfabe3cde01fd7ce" providerId="LiveId" clId="{C1449592-6F56-4765-8706-D858BF4A0310}" dt="2021-08-07T13:20:16.038" v="2104" actId="478"/>
          <ac:grpSpMkLst>
            <pc:docMk/>
            <pc:sldMk cId="1538830780" sldId="356"/>
            <ac:grpSpMk id="4" creationId="{336EC88C-D584-4D11-8F45-0711A3B64451}"/>
          </ac:grpSpMkLst>
        </pc:grpChg>
        <pc:grpChg chg="add mod">
          <ac:chgData name="ngod ali" userId="bfabe3cde01fd7ce" providerId="LiveId" clId="{C1449592-6F56-4765-8706-D858BF4A0310}" dt="2021-08-07T13:22:19.029" v="2135" actId="1076"/>
          <ac:grpSpMkLst>
            <pc:docMk/>
            <pc:sldMk cId="1538830780" sldId="356"/>
            <ac:grpSpMk id="8" creationId="{94728FCF-F84B-4079-91D2-0E3DAF8002B6}"/>
          </ac:grpSpMkLst>
        </pc:grpChg>
        <pc:picChg chg="add mod modCrop">
          <ac:chgData name="ngod ali" userId="bfabe3cde01fd7ce" providerId="LiveId" clId="{C1449592-6F56-4765-8706-D858BF4A0310}" dt="2021-08-07T13:22:16.643" v="2134" actId="1076"/>
          <ac:picMkLst>
            <pc:docMk/>
            <pc:sldMk cId="1538830780" sldId="356"/>
            <ac:picMk id="3" creationId="{0E1EB4E1-7F68-4C70-87B7-DDE367B01D4F}"/>
          </ac:picMkLst>
        </pc:picChg>
        <pc:picChg chg="mod topLvl">
          <ac:chgData name="ngod ali" userId="bfabe3cde01fd7ce" providerId="LiveId" clId="{C1449592-6F56-4765-8706-D858BF4A0310}" dt="2021-08-07T13:22:19.029" v="2135" actId="1076"/>
          <ac:picMkLst>
            <pc:docMk/>
            <pc:sldMk cId="1538830780" sldId="356"/>
            <ac:picMk id="5" creationId="{7899F796-03AB-418F-9D0D-021B42454C4F}"/>
          </ac:picMkLst>
        </pc:picChg>
        <pc:picChg chg="del mod topLvl">
          <ac:chgData name="ngod ali" userId="bfabe3cde01fd7ce" providerId="LiveId" clId="{C1449592-6F56-4765-8706-D858BF4A0310}" dt="2021-08-07T13:20:16.038" v="2104" actId="478"/>
          <ac:picMkLst>
            <pc:docMk/>
            <pc:sldMk cId="1538830780" sldId="356"/>
            <ac:picMk id="6" creationId="{70D805C5-F530-4DEC-B7BB-59290F0D51D8}"/>
          </ac:picMkLst>
        </pc:picChg>
        <pc:picChg chg="add mod modCrop">
          <ac:chgData name="ngod ali" userId="bfabe3cde01fd7ce" providerId="LiveId" clId="{C1449592-6F56-4765-8706-D858BF4A0310}" dt="2021-08-07T13:22:19.029" v="2135" actId="1076"/>
          <ac:picMkLst>
            <pc:docMk/>
            <pc:sldMk cId="1538830780" sldId="356"/>
            <ac:picMk id="7" creationId="{80D56258-E8D7-4A4F-AC40-AB35A30EDD20}"/>
          </ac:picMkLst>
        </pc:picChg>
        <pc:picChg chg="add mod modCrop">
          <ac:chgData name="ngod ali" userId="bfabe3cde01fd7ce" providerId="LiveId" clId="{C1449592-6F56-4765-8706-D858BF4A0310}" dt="2021-08-07T13:21:46.854" v="2125"/>
          <ac:picMkLst>
            <pc:docMk/>
            <pc:sldMk cId="1538830780" sldId="356"/>
            <ac:picMk id="9" creationId="{8D5B9794-31FC-4F8A-81E0-216F3C39C423}"/>
          </ac:picMkLst>
        </pc:picChg>
      </pc:sldChg>
      <pc:sldChg chg="new">
        <pc:chgData name="ngod ali" userId="bfabe3cde01fd7ce" providerId="LiveId" clId="{C1449592-6F56-4765-8706-D858BF4A0310}" dt="2021-08-07T13:22:25.127" v="2136" actId="680"/>
        <pc:sldMkLst>
          <pc:docMk/>
          <pc:sldMk cId="2846007643" sldId="357"/>
        </pc:sldMkLst>
      </pc:sldChg>
    </pc:docChg>
  </pc:docChgLst>
  <pc:docChgLst>
    <pc:chgData name="ngod ali" userId="bfabe3cde01fd7ce" providerId="LiveId" clId="{7708258D-FD70-4286-95E3-FAEF1481A3C4}"/>
    <pc:docChg chg="undo custSel addSld delSld modSld sldOrd">
      <pc:chgData name="ngod ali" userId="bfabe3cde01fd7ce" providerId="LiveId" clId="{7708258D-FD70-4286-95E3-FAEF1481A3C4}" dt="2021-08-08T07:45:53.146" v="3067" actId="1076"/>
      <pc:docMkLst>
        <pc:docMk/>
      </pc:docMkLst>
      <pc:sldChg chg="addSp delSp modSp mod">
        <pc:chgData name="ngod ali" userId="bfabe3cde01fd7ce" providerId="LiveId" clId="{7708258D-FD70-4286-95E3-FAEF1481A3C4}" dt="2021-08-07T14:53:33.220" v="45" actId="1076"/>
        <pc:sldMkLst>
          <pc:docMk/>
          <pc:sldMk cId="1016005486" sldId="258"/>
        </pc:sldMkLst>
        <pc:spChg chg="mod">
          <ac:chgData name="ngod ali" userId="bfabe3cde01fd7ce" providerId="LiveId" clId="{7708258D-FD70-4286-95E3-FAEF1481A3C4}" dt="2021-08-07T14:50:36.079" v="18" actId="1076"/>
          <ac:spMkLst>
            <pc:docMk/>
            <pc:sldMk cId="1016005486" sldId="258"/>
            <ac:spMk id="2" creationId="{043C4955-15C6-499D-B9AE-A5F58963C65D}"/>
          </ac:spMkLst>
        </pc:spChg>
        <pc:spChg chg="add del">
          <ac:chgData name="ngod ali" userId="bfabe3cde01fd7ce" providerId="LiveId" clId="{7708258D-FD70-4286-95E3-FAEF1481A3C4}" dt="2021-08-07T14:52:42.639" v="32" actId="22"/>
          <ac:spMkLst>
            <pc:docMk/>
            <pc:sldMk cId="1016005486" sldId="258"/>
            <ac:spMk id="10" creationId="{CA216BB9-913C-41C9-B13C-D7D23ACBE224}"/>
          </ac:spMkLst>
        </pc:spChg>
        <pc:grpChg chg="del mod">
          <ac:chgData name="ngod ali" userId="bfabe3cde01fd7ce" providerId="LiveId" clId="{7708258D-FD70-4286-95E3-FAEF1481A3C4}" dt="2021-08-07T14:50:37.069" v="20" actId="478"/>
          <ac:grpSpMkLst>
            <pc:docMk/>
            <pc:sldMk cId="1016005486" sldId="258"/>
            <ac:grpSpMk id="7" creationId="{2627B393-6F6D-4B25-B61B-386DD46242F4}"/>
          </ac:grpSpMkLst>
        </pc:grpChg>
        <pc:picChg chg="add mod">
          <ac:chgData name="ngod ali" userId="bfabe3cde01fd7ce" providerId="LiveId" clId="{7708258D-FD70-4286-95E3-FAEF1481A3C4}" dt="2021-08-07T14:53:31.482" v="44" actId="14100"/>
          <ac:picMkLst>
            <pc:docMk/>
            <pc:sldMk cId="1016005486" sldId="258"/>
            <ac:picMk id="1026" creationId="{54639553-15ED-4F17-BDC1-6D222BA72F7E}"/>
          </ac:picMkLst>
        </pc:picChg>
        <pc:picChg chg="add mod">
          <ac:chgData name="ngod ali" userId="bfabe3cde01fd7ce" providerId="LiveId" clId="{7708258D-FD70-4286-95E3-FAEF1481A3C4}" dt="2021-08-07T14:53:33.220" v="45" actId="1076"/>
          <ac:picMkLst>
            <pc:docMk/>
            <pc:sldMk cId="1016005486" sldId="258"/>
            <ac:picMk id="1028" creationId="{8E9416C1-12E0-4514-9FBB-9C12809BDCF9}"/>
          </ac:picMkLst>
        </pc:picChg>
      </pc:sldChg>
      <pc:sldChg chg="modSp mod">
        <pc:chgData name="ngod ali" userId="bfabe3cde01fd7ce" providerId="LiveId" clId="{7708258D-FD70-4286-95E3-FAEF1481A3C4}" dt="2021-08-07T15:00:02.360" v="55" actId="1076"/>
        <pc:sldMkLst>
          <pc:docMk/>
          <pc:sldMk cId="1459967589" sldId="261"/>
        </pc:sldMkLst>
        <pc:grpChg chg="mod">
          <ac:chgData name="ngod ali" userId="bfabe3cde01fd7ce" providerId="LiveId" clId="{7708258D-FD70-4286-95E3-FAEF1481A3C4}" dt="2021-08-07T15:00:02.360" v="55" actId="1076"/>
          <ac:grpSpMkLst>
            <pc:docMk/>
            <pc:sldMk cId="1459967589" sldId="261"/>
            <ac:grpSpMk id="6" creationId="{8E0DB4AE-5ED4-47DE-AC95-DEF415807A2D}"/>
          </ac:grpSpMkLst>
        </pc:grpChg>
        <pc:picChg chg="mod">
          <ac:chgData name="ngod ali" userId="bfabe3cde01fd7ce" providerId="LiveId" clId="{7708258D-FD70-4286-95E3-FAEF1481A3C4}" dt="2021-08-07T14:57:18.419" v="46"/>
          <ac:picMkLst>
            <pc:docMk/>
            <pc:sldMk cId="1459967589" sldId="261"/>
            <ac:picMk id="15" creationId="{BBE106E9-7D91-40EC-8E9B-3852272A1AEF}"/>
          </ac:picMkLst>
        </pc:picChg>
        <pc:picChg chg="mod">
          <ac:chgData name="ngod ali" userId="bfabe3cde01fd7ce" providerId="LiveId" clId="{7708258D-FD70-4286-95E3-FAEF1481A3C4}" dt="2021-08-07T14:57:22.769" v="47"/>
          <ac:picMkLst>
            <pc:docMk/>
            <pc:sldMk cId="1459967589" sldId="261"/>
            <ac:picMk id="18" creationId="{4B2CE1EB-0522-45C2-9CA9-9123F47FADAF}"/>
          </ac:picMkLst>
        </pc:picChg>
        <pc:picChg chg="mod">
          <ac:chgData name="ngod ali" userId="bfabe3cde01fd7ce" providerId="LiveId" clId="{7708258D-FD70-4286-95E3-FAEF1481A3C4}" dt="2021-08-07T14:57:27.043" v="48"/>
          <ac:picMkLst>
            <pc:docMk/>
            <pc:sldMk cId="1459967589" sldId="261"/>
            <ac:picMk id="21" creationId="{EAC248EA-F6C4-46B2-93C6-7AFA0AFCA02F}"/>
          </ac:picMkLst>
        </pc:picChg>
        <pc:picChg chg="mod">
          <ac:chgData name="ngod ali" userId="bfabe3cde01fd7ce" providerId="LiveId" clId="{7708258D-FD70-4286-95E3-FAEF1481A3C4}" dt="2021-08-07T14:57:34.811" v="50"/>
          <ac:picMkLst>
            <pc:docMk/>
            <pc:sldMk cId="1459967589" sldId="261"/>
            <ac:picMk id="24" creationId="{FEAC0D31-59BC-4C9D-8ECF-1CE2C0A93F67}"/>
          </ac:picMkLst>
        </pc:picChg>
      </pc:sldChg>
      <pc:sldChg chg="addSp delSp modSp del mod">
        <pc:chgData name="ngod ali" userId="bfabe3cde01fd7ce" providerId="LiveId" clId="{7708258D-FD70-4286-95E3-FAEF1481A3C4}" dt="2021-08-07T16:00:19.311" v="659" actId="47"/>
        <pc:sldMkLst>
          <pc:docMk/>
          <pc:sldMk cId="1332511638" sldId="263"/>
        </pc:sldMkLst>
        <pc:grpChg chg="add del mod">
          <ac:chgData name="ngod ali" userId="bfabe3cde01fd7ce" providerId="LiveId" clId="{7708258D-FD70-4286-95E3-FAEF1481A3C4}" dt="2021-08-07T15:57:51.065" v="562" actId="21"/>
          <ac:grpSpMkLst>
            <pc:docMk/>
            <pc:sldMk cId="1332511638" sldId="263"/>
            <ac:grpSpMk id="19" creationId="{09E7592A-E384-4BFE-9AE2-38EAECF94F32}"/>
          </ac:grpSpMkLst>
        </pc:grpChg>
        <pc:grpChg chg="del mod">
          <ac:chgData name="ngod ali" userId="bfabe3cde01fd7ce" providerId="LiveId" clId="{7708258D-FD70-4286-95E3-FAEF1481A3C4}" dt="2021-08-07T15:57:46.157" v="559" actId="478"/>
          <ac:grpSpMkLst>
            <pc:docMk/>
            <pc:sldMk cId="1332511638" sldId="263"/>
            <ac:grpSpMk id="22" creationId="{009CE9F9-C89B-4B1C-9720-A07692D18830}"/>
          </ac:grpSpMkLst>
        </pc:grpChg>
        <pc:picChg chg="del mod">
          <ac:chgData name="ngod ali" userId="bfabe3cde01fd7ce" providerId="LiveId" clId="{7708258D-FD70-4286-95E3-FAEF1481A3C4}" dt="2021-08-07T15:57:52.333" v="563" actId="478"/>
          <ac:picMkLst>
            <pc:docMk/>
            <pc:sldMk cId="1332511638" sldId="263"/>
            <ac:picMk id="4" creationId="{031F4073-4FBA-4379-8645-30D50DB5B998}"/>
          </ac:picMkLst>
        </pc:picChg>
        <pc:picChg chg="del">
          <ac:chgData name="ngod ali" userId="bfabe3cde01fd7ce" providerId="LiveId" clId="{7708258D-FD70-4286-95E3-FAEF1481A3C4}" dt="2021-08-07T15:57:54.914" v="565" actId="478"/>
          <ac:picMkLst>
            <pc:docMk/>
            <pc:sldMk cId="1332511638" sldId="263"/>
            <ac:picMk id="15" creationId="{5A1AFBFA-8A0F-4602-AE49-7D821F94AB78}"/>
          </ac:picMkLst>
        </pc:picChg>
        <pc:picChg chg="del">
          <ac:chgData name="ngod ali" userId="bfabe3cde01fd7ce" providerId="LiveId" clId="{7708258D-FD70-4286-95E3-FAEF1481A3C4}" dt="2021-08-07T15:57:53.712" v="564" actId="478"/>
          <ac:picMkLst>
            <pc:docMk/>
            <pc:sldMk cId="1332511638" sldId="263"/>
            <ac:picMk id="21" creationId="{77F0F8A7-EE26-4F43-90A5-BA98C4A3AD89}"/>
          </ac:picMkLst>
        </pc:picChg>
        <pc:picChg chg="del mod">
          <ac:chgData name="ngod ali" userId="bfabe3cde01fd7ce" providerId="LiveId" clId="{7708258D-FD70-4286-95E3-FAEF1481A3C4}" dt="2021-08-07T15:57:51.065" v="562" actId="21"/>
          <ac:picMkLst>
            <pc:docMk/>
            <pc:sldMk cId="1332511638" sldId="263"/>
            <ac:picMk id="23" creationId="{415A5A77-8249-4686-80D8-67B4C5CFD4E7}"/>
          </ac:picMkLst>
        </pc:picChg>
        <pc:picChg chg="del mod">
          <ac:chgData name="ngod ali" userId="bfabe3cde01fd7ce" providerId="LiveId" clId="{7708258D-FD70-4286-95E3-FAEF1481A3C4}" dt="2021-08-07T15:57:46.157" v="559" actId="478"/>
          <ac:picMkLst>
            <pc:docMk/>
            <pc:sldMk cId="1332511638" sldId="263"/>
            <ac:picMk id="24" creationId="{C6260B0A-91FE-4F11-B716-514D964540FF}"/>
          </ac:picMkLst>
        </pc:picChg>
      </pc:sldChg>
      <pc:sldChg chg="addSp delSp modSp mod">
        <pc:chgData name="ngod ali" userId="bfabe3cde01fd7ce" providerId="LiveId" clId="{7708258D-FD70-4286-95E3-FAEF1481A3C4}" dt="2021-08-07T22:01:23.294" v="2700" actId="1076"/>
        <pc:sldMkLst>
          <pc:docMk/>
          <pc:sldMk cId="1851267523" sldId="281"/>
        </pc:sldMkLst>
        <pc:spChg chg="mod">
          <ac:chgData name="ngod ali" userId="bfabe3cde01fd7ce" providerId="LiveId" clId="{7708258D-FD70-4286-95E3-FAEF1481A3C4}" dt="2021-08-07T22:01:19.524" v="2698" actId="1076"/>
          <ac:spMkLst>
            <pc:docMk/>
            <pc:sldMk cId="1851267523" sldId="281"/>
            <ac:spMk id="5" creationId="{3E998CF0-78C5-4801-B33B-F29683B6D588}"/>
          </ac:spMkLst>
        </pc:spChg>
        <pc:picChg chg="add mod modCrop">
          <ac:chgData name="ngod ali" userId="bfabe3cde01fd7ce" providerId="LiveId" clId="{7708258D-FD70-4286-95E3-FAEF1481A3C4}" dt="2021-08-07T22:01:23.294" v="2700" actId="1076"/>
          <ac:picMkLst>
            <pc:docMk/>
            <pc:sldMk cId="1851267523" sldId="281"/>
            <ac:picMk id="6" creationId="{D9B396AD-8434-4FCB-8C7A-5B3F7D92532D}"/>
          </ac:picMkLst>
        </pc:picChg>
        <pc:picChg chg="del mod">
          <ac:chgData name="ngod ali" userId="bfabe3cde01fd7ce" providerId="LiveId" clId="{7708258D-FD70-4286-95E3-FAEF1481A3C4}" dt="2021-08-07T22:00:49.795" v="2686" actId="478"/>
          <ac:picMkLst>
            <pc:docMk/>
            <pc:sldMk cId="1851267523" sldId="281"/>
            <ac:picMk id="7" creationId="{F63DF756-6CEF-42B5-BF27-A37C9CBA8EAE}"/>
          </ac:picMkLst>
        </pc:picChg>
      </pc:sldChg>
      <pc:sldChg chg="addSp delSp modSp mod">
        <pc:chgData name="ngod ali" userId="bfabe3cde01fd7ce" providerId="LiveId" clId="{7708258D-FD70-4286-95E3-FAEF1481A3C4}" dt="2021-08-07T22:03:05.123" v="2727" actId="1076"/>
        <pc:sldMkLst>
          <pc:docMk/>
          <pc:sldMk cId="1349774769" sldId="282"/>
        </pc:sldMkLst>
        <pc:spChg chg="mod">
          <ac:chgData name="ngod ali" userId="bfabe3cde01fd7ce" providerId="LiveId" clId="{7708258D-FD70-4286-95E3-FAEF1481A3C4}" dt="2021-08-07T22:03:05.123" v="2727" actId="1076"/>
          <ac:spMkLst>
            <pc:docMk/>
            <pc:sldMk cId="1349774769" sldId="282"/>
            <ac:spMk id="13" creationId="{855C3A51-70C2-47C0-878F-79E1E75AE596}"/>
          </ac:spMkLst>
        </pc:spChg>
        <pc:grpChg chg="mod">
          <ac:chgData name="ngod ali" userId="bfabe3cde01fd7ce" providerId="LiveId" clId="{7708258D-FD70-4286-95E3-FAEF1481A3C4}" dt="2021-08-07T22:03:01.411" v="2726" actId="1076"/>
          <ac:grpSpMkLst>
            <pc:docMk/>
            <pc:sldMk cId="1349774769" sldId="282"/>
            <ac:grpSpMk id="9" creationId="{BAA24803-8A4E-4975-826A-224DBD9300A7}"/>
          </ac:grpSpMkLst>
        </pc:grpChg>
        <pc:picChg chg="add mod modCrop">
          <ac:chgData name="ngod ali" userId="bfabe3cde01fd7ce" providerId="LiveId" clId="{7708258D-FD70-4286-95E3-FAEF1481A3C4}" dt="2021-08-07T22:02:52.225" v="2723" actId="1076"/>
          <ac:picMkLst>
            <pc:docMk/>
            <pc:sldMk cId="1349774769" sldId="282"/>
            <ac:picMk id="3" creationId="{C3329669-D48D-437C-A067-0DF74ADD2787}"/>
          </ac:picMkLst>
        </pc:picChg>
        <pc:picChg chg="del">
          <ac:chgData name="ngod ali" userId="bfabe3cde01fd7ce" providerId="LiveId" clId="{7708258D-FD70-4286-95E3-FAEF1481A3C4}" dt="2021-08-07T22:01:25.724" v="2701" actId="478"/>
          <ac:picMkLst>
            <pc:docMk/>
            <pc:sldMk cId="1349774769" sldId="282"/>
            <ac:picMk id="7" creationId="{2875CDDF-1E34-49CC-9B94-0321FDCC9F61}"/>
          </ac:picMkLst>
        </pc:picChg>
      </pc:sldChg>
      <pc:sldChg chg="delSp modSp del mod">
        <pc:chgData name="ngod ali" userId="bfabe3cde01fd7ce" providerId="LiveId" clId="{7708258D-FD70-4286-95E3-FAEF1481A3C4}" dt="2021-08-07T22:05:12.511" v="2756" actId="47"/>
        <pc:sldMkLst>
          <pc:docMk/>
          <pc:sldMk cId="899717769" sldId="283"/>
        </pc:sldMkLst>
        <pc:picChg chg="del mod">
          <ac:chgData name="ngod ali" userId="bfabe3cde01fd7ce" providerId="LiveId" clId="{7708258D-FD70-4286-95E3-FAEF1481A3C4}" dt="2021-08-07T22:01:46.399" v="2711" actId="478"/>
          <ac:picMkLst>
            <pc:docMk/>
            <pc:sldMk cId="899717769" sldId="283"/>
            <ac:picMk id="10" creationId="{5B929C27-D68C-44E0-B768-C8B426BD7F94}"/>
          </ac:picMkLst>
        </pc:picChg>
      </pc:sldChg>
      <pc:sldChg chg="addSp delSp modSp mod">
        <pc:chgData name="ngod ali" userId="bfabe3cde01fd7ce" providerId="LiveId" clId="{7708258D-FD70-4286-95E3-FAEF1481A3C4}" dt="2021-08-08T07:23:10.423" v="2830" actId="1076"/>
        <pc:sldMkLst>
          <pc:docMk/>
          <pc:sldMk cId="3759876802" sldId="285"/>
        </pc:sldMkLst>
        <pc:spChg chg="mod">
          <ac:chgData name="ngod ali" userId="bfabe3cde01fd7ce" providerId="LiveId" clId="{7708258D-FD70-4286-95E3-FAEF1481A3C4}" dt="2021-08-07T22:06:07.917" v="2769" actId="1076"/>
          <ac:spMkLst>
            <pc:docMk/>
            <pc:sldMk cId="3759876802" sldId="285"/>
            <ac:spMk id="7" creationId="{8F4E33D0-A6D9-46D5-90BA-28CC2B06E5FF}"/>
          </ac:spMkLst>
        </pc:spChg>
        <pc:grpChg chg="mod">
          <ac:chgData name="ngod ali" userId="bfabe3cde01fd7ce" providerId="LiveId" clId="{7708258D-FD70-4286-95E3-FAEF1481A3C4}" dt="2021-08-07T22:06:04.724" v="2768" actId="1076"/>
          <ac:grpSpMkLst>
            <pc:docMk/>
            <pc:sldMk cId="3759876802" sldId="285"/>
            <ac:grpSpMk id="4" creationId="{9FBEC46A-3ED8-4712-8368-CE349BB88952}"/>
          </ac:grpSpMkLst>
        </pc:grpChg>
        <pc:picChg chg="del mod">
          <ac:chgData name="ngod ali" userId="bfabe3cde01fd7ce" providerId="LiveId" clId="{7708258D-FD70-4286-95E3-FAEF1481A3C4}" dt="2021-08-07T22:01:49.649" v="2713" actId="478"/>
          <ac:picMkLst>
            <pc:docMk/>
            <pc:sldMk cId="3759876802" sldId="285"/>
            <ac:picMk id="3" creationId="{05C63DD0-9709-4241-9E08-B568547F31C2}"/>
          </ac:picMkLst>
        </pc:picChg>
        <pc:picChg chg="add mod modCrop">
          <ac:chgData name="ngod ali" userId="bfabe3cde01fd7ce" providerId="LiveId" clId="{7708258D-FD70-4286-95E3-FAEF1481A3C4}" dt="2021-08-08T07:23:10.423" v="2830" actId="1076"/>
          <ac:picMkLst>
            <pc:docMk/>
            <pc:sldMk cId="3759876802" sldId="285"/>
            <ac:picMk id="8" creationId="{175F6C88-0210-44B5-916F-B647FFEC04AA}"/>
          </ac:picMkLst>
        </pc:picChg>
      </pc:sldChg>
      <pc:sldChg chg="addSp delSp modSp mod ord">
        <pc:chgData name="ngod ali" userId="bfabe3cde01fd7ce" providerId="LiveId" clId="{7708258D-FD70-4286-95E3-FAEF1481A3C4}" dt="2021-08-07T21:36:42.885" v="1823" actId="1076"/>
        <pc:sldMkLst>
          <pc:docMk/>
          <pc:sldMk cId="2113060353" sldId="286"/>
        </pc:sldMkLst>
        <pc:spChg chg="add del">
          <ac:chgData name="ngod ali" userId="bfabe3cde01fd7ce" providerId="LiveId" clId="{7708258D-FD70-4286-95E3-FAEF1481A3C4}" dt="2021-08-07T21:29:59.863" v="1622"/>
          <ac:spMkLst>
            <pc:docMk/>
            <pc:sldMk cId="2113060353" sldId="286"/>
            <ac:spMk id="2" creationId="{9BC2F436-3670-498A-9E91-2785AF568386}"/>
          </ac:spMkLst>
        </pc:spChg>
        <pc:spChg chg="mod">
          <ac:chgData name="ngod ali" userId="bfabe3cde01fd7ce" providerId="LiveId" clId="{7708258D-FD70-4286-95E3-FAEF1481A3C4}" dt="2021-08-07T15:58:31.811" v="586" actId="20577"/>
          <ac:spMkLst>
            <pc:docMk/>
            <pc:sldMk cId="2113060353" sldId="286"/>
            <ac:spMk id="8" creationId="{47B8034F-B76D-4829-BB10-147E760D629F}"/>
          </ac:spMkLst>
        </pc:spChg>
        <pc:picChg chg="add mod">
          <ac:chgData name="ngod ali" userId="bfabe3cde01fd7ce" providerId="LiveId" clId="{7708258D-FD70-4286-95E3-FAEF1481A3C4}" dt="2021-08-07T21:36:42.885" v="1823" actId="1076"/>
          <ac:picMkLst>
            <pc:docMk/>
            <pc:sldMk cId="2113060353" sldId="286"/>
            <ac:picMk id="7" creationId="{6AC321A3-3E5E-4164-B8E3-EB5E6D0D4A3C}"/>
          </ac:picMkLst>
        </pc:picChg>
        <pc:picChg chg="del">
          <ac:chgData name="ngod ali" userId="bfabe3cde01fd7ce" providerId="LiveId" clId="{7708258D-FD70-4286-95E3-FAEF1481A3C4}" dt="2021-08-07T15:58:33.439" v="587" actId="478"/>
          <ac:picMkLst>
            <pc:docMk/>
            <pc:sldMk cId="2113060353" sldId="286"/>
            <ac:picMk id="7" creationId="{9F3AD491-2008-489A-94D9-1DC269ED5EBE}"/>
          </ac:picMkLst>
        </pc:picChg>
      </pc:sldChg>
      <pc:sldChg chg="modSp mod ord">
        <pc:chgData name="ngod ali" userId="bfabe3cde01fd7ce" providerId="LiveId" clId="{7708258D-FD70-4286-95E3-FAEF1481A3C4}" dt="2021-08-07T15:59:10.848" v="622" actId="20577"/>
        <pc:sldMkLst>
          <pc:docMk/>
          <pc:sldMk cId="3902305037" sldId="297"/>
        </pc:sldMkLst>
        <pc:spChg chg="mod">
          <ac:chgData name="ngod ali" userId="bfabe3cde01fd7ce" providerId="LiveId" clId="{7708258D-FD70-4286-95E3-FAEF1481A3C4}" dt="2021-08-07T15:59:10.848" v="622" actId="20577"/>
          <ac:spMkLst>
            <pc:docMk/>
            <pc:sldMk cId="3902305037" sldId="297"/>
            <ac:spMk id="10" creationId="{E20E8501-1C9B-4DA2-A282-77572C93E8D2}"/>
          </ac:spMkLst>
        </pc:spChg>
      </pc:sldChg>
      <pc:sldChg chg="del">
        <pc:chgData name="ngod ali" userId="bfabe3cde01fd7ce" providerId="LiveId" clId="{7708258D-FD70-4286-95E3-FAEF1481A3C4}" dt="2021-08-07T15:59:32.288" v="623" actId="47"/>
        <pc:sldMkLst>
          <pc:docMk/>
          <pc:sldMk cId="3961046382" sldId="304"/>
        </pc:sldMkLst>
      </pc:sldChg>
      <pc:sldChg chg="del">
        <pc:chgData name="ngod ali" userId="bfabe3cde01fd7ce" providerId="LiveId" clId="{7708258D-FD70-4286-95E3-FAEF1481A3C4}" dt="2021-08-07T15:59:44.552" v="632" actId="47"/>
        <pc:sldMkLst>
          <pc:docMk/>
          <pc:sldMk cId="1683551281" sldId="306"/>
        </pc:sldMkLst>
      </pc:sldChg>
      <pc:sldChg chg="del">
        <pc:chgData name="ngod ali" userId="bfabe3cde01fd7ce" providerId="LiveId" clId="{7708258D-FD70-4286-95E3-FAEF1481A3C4}" dt="2021-08-07T15:58:42.275" v="591" actId="47"/>
        <pc:sldMkLst>
          <pc:docMk/>
          <pc:sldMk cId="3370955125" sldId="338"/>
        </pc:sldMkLst>
      </pc:sldChg>
      <pc:sldChg chg="del">
        <pc:chgData name="ngod ali" userId="bfabe3cde01fd7ce" providerId="LiveId" clId="{7708258D-FD70-4286-95E3-FAEF1481A3C4}" dt="2021-08-07T15:59:32.960" v="624" actId="47"/>
        <pc:sldMkLst>
          <pc:docMk/>
          <pc:sldMk cId="3184353815" sldId="342"/>
        </pc:sldMkLst>
      </pc:sldChg>
      <pc:sldChg chg="delSp modSp del">
        <pc:chgData name="ngod ali" userId="bfabe3cde01fd7ce" providerId="LiveId" clId="{7708258D-FD70-4286-95E3-FAEF1481A3C4}" dt="2021-08-07T16:00:24.758" v="661" actId="47"/>
        <pc:sldMkLst>
          <pc:docMk/>
          <pc:sldMk cId="659790519" sldId="343"/>
        </pc:sldMkLst>
        <pc:grpChg chg="del mod">
          <ac:chgData name="ngod ali" userId="bfabe3cde01fd7ce" providerId="LiveId" clId="{7708258D-FD70-4286-95E3-FAEF1481A3C4}" dt="2021-08-07T15:58:07.127" v="569" actId="478"/>
          <ac:grpSpMkLst>
            <pc:docMk/>
            <pc:sldMk cId="659790519" sldId="343"/>
            <ac:grpSpMk id="2" creationId="{C3E45ADC-DA12-454E-AA98-8AAB6EB1F77C}"/>
          </ac:grpSpMkLst>
        </pc:grpChg>
        <pc:picChg chg="mod">
          <ac:chgData name="ngod ali" userId="bfabe3cde01fd7ce" providerId="LiveId" clId="{7708258D-FD70-4286-95E3-FAEF1481A3C4}" dt="2021-08-07T15:58:05.975" v="568" actId="1076"/>
          <ac:picMkLst>
            <pc:docMk/>
            <pc:sldMk cId="659790519" sldId="343"/>
            <ac:picMk id="5" creationId="{FE4430E1-9A5C-477C-9606-6B9E30635371}"/>
          </ac:picMkLst>
        </pc:picChg>
        <pc:picChg chg="mod">
          <ac:chgData name="ngod ali" userId="bfabe3cde01fd7ce" providerId="LiveId" clId="{7708258D-FD70-4286-95E3-FAEF1481A3C4}" dt="2021-08-07T15:58:05.975" v="568" actId="1076"/>
          <ac:picMkLst>
            <pc:docMk/>
            <pc:sldMk cId="659790519" sldId="343"/>
            <ac:picMk id="6" creationId="{F6CF8428-C4A2-4DA9-9D89-D98844B7F14B}"/>
          </ac:picMkLst>
        </pc:picChg>
        <pc:picChg chg="del">
          <ac:chgData name="ngod ali" userId="bfabe3cde01fd7ce" providerId="LiveId" clId="{7708258D-FD70-4286-95E3-FAEF1481A3C4}" dt="2021-08-07T15:58:07.127" v="569" actId="478"/>
          <ac:picMkLst>
            <pc:docMk/>
            <pc:sldMk cId="659790519" sldId="343"/>
            <ac:picMk id="8" creationId="{4FED8A08-6211-42BE-8E4D-FCAADB6878D1}"/>
          </ac:picMkLst>
        </pc:picChg>
      </pc:sldChg>
      <pc:sldChg chg="del">
        <pc:chgData name="ngod ali" userId="bfabe3cde01fd7ce" providerId="LiveId" clId="{7708258D-FD70-4286-95E3-FAEF1481A3C4}" dt="2021-08-07T15:58:19.429" v="574" actId="47"/>
        <pc:sldMkLst>
          <pc:docMk/>
          <pc:sldMk cId="3062407910" sldId="344"/>
        </pc:sldMkLst>
      </pc:sldChg>
      <pc:sldChg chg="del">
        <pc:chgData name="ngod ali" userId="bfabe3cde01fd7ce" providerId="LiveId" clId="{7708258D-FD70-4286-95E3-FAEF1481A3C4}" dt="2021-08-07T15:58:40.099" v="590" actId="47"/>
        <pc:sldMkLst>
          <pc:docMk/>
          <pc:sldMk cId="816373767" sldId="345"/>
        </pc:sldMkLst>
      </pc:sldChg>
      <pc:sldChg chg="addSp delSp modSp mod ord">
        <pc:chgData name="ngod ali" userId="bfabe3cde01fd7ce" providerId="LiveId" clId="{7708258D-FD70-4286-95E3-FAEF1481A3C4}" dt="2021-08-07T20:44:01.637" v="755" actId="1076"/>
        <pc:sldMkLst>
          <pc:docMk/>
          <pc:sldMk cId="924330203" sldId="346"/>
        </pc:sldMkLst>
        <pc:spChg chg="del mod">
          <ac:chgData name="ngod ali" userId="bfabe3cde01fd7ce" providerId="LiveId" clId="{7708258D-FD70-4286-95E3-FAEF1481A3C4}" dt="2021-08-07T15:50:23.102" v="439" actId="478"/>
          <ac:spMkLst>
            <pc:docMk/>
            <pc:sldMk cId="924330203" sldId="346"/>
            <ac:spMk id="10" creationId="{EA8D276B-B875-483C-8739-26E8825322C7}"/>
          </ac:spMkLst>
        </pc:spChg>
        <pc:spChg chg="mod">
          <ac:chgData name="ngod ali" userId="bfabe3cde01fd7ce" providerId="LiveId" clId="{7708258D-FD70-4286-95E3-FAEF1481A3C4}" dt="2021-08-07T20:44:01.637" v="755" actId="1076"/>
          <ac:spMkLst>
            <pc:docMk/>
            <pc:sldMk cId="924330203" sldId="346"/>
            <ac:spMk id="11" creationId="{A98482A3-8BCD-4454-A0C3-391EB2378839}"/>
          </ac:spMkLst>
        </pc:spChg>
        <pc:spChg chg="add mod">
          <ac:chgData name="ngod ali" userId="bfabe3cde01fd7ce" providerId="LiveId" clId="{7708258D-FD70-4286-95E3-FAEF1481A3C4}" dt="2021-08-07T20:32:36.163" v="685" actId="1076"/>
          <ac:spMkLst>
            <pc:docMk/>
            <pc:sldMk cId="924330203" sldId="346"/>
            <ac:spMk id="12" creationId="{CB52A263-54AF-49DE-A153-BD9AD39C2607}"/>
          </ac:spMkLst>
        </pc:spChg>
        <pc:spChg chg="add del mod">
          <ac:chgData name="ngod ali" userId="bfabe3cde01fd7ce" providerId="LiveId" clId="{7708258D-FD70-4286-95E3-FAEF1481A3C4}" dt="2021-08-07T15:16:10.132" v="256" actId="478"/>
          <ac:spMkLst>
            <pc:docMk/>
            <pc:sldMk cId="924330203" sldId="346"/>
            <ac:spMk id="13" creationId="{16C0F71B-E8CE-459D-8ACD-FD2665A4F009}"/>
          </ac:spMkLst>
        </pc:spChg>
        <pc:spChg chg="del mod">
          <ac:chgData name="ngod ali" userId="bfabe3cde01fd7ce" providerId="LiveId" clId="{7708258D-FD70-4286-95E3-FAEF1481A3C4}" dt="2021-08-07T15:08:49.775" v="103" actId="478"/>
          <ac:spMkLst>
            <pc:docMk/>
            <pc:sldMk cId="924330203" sldId="346"/>
            <ac:spMk id="14" creationId="{2C3E34B5-037C-42BB-B9BC-74A6D40F83EC}"/>
          </ac:spMkLst>
        </pc:spChg>
        <pc:picChg chg="add del mod modCrop">
          <ac:chgData name="ngod ali" userId="bfabe3cde01fd7ce" providerId="LiveId" clId="{7708258D-FD70-4286-95E3-FAEF1481A3C4}" dt="2021-08-07T15:14:50.084" v="235" actId="478"/>
          <ac:picMkLst>
            <pc:docMk/>
            <pc:sldMk cId="924330203" sldId="346"/>
            <ac:picMk id="3" creationId="{54298A1F-5027-4F8D-B76A-BAC5CA5EE0CD}"/>
          </ac:picMkLst>
        </pc:picChg>
        <pc:picChg chg="del mod">
          <ac:chgData name="ngod ali" userId="bfabe3cde01fd7ce" providerId="LiveId" clId="{7708258D-FD70-4286-95E3-FAEF1481A3C4}" dt="2021-08-07T14:57:40.080" v="52" actId="478"/>
          <ac:picMkLst>
            <pc:docMk/>
            <pc:sldMk cId="924330203" sldId="346"/>
            <ac:picMk id="15" creationId="{607C66C6-9EF5-4A56-B291-A3D93ADFEA33}"/>
          </ac:picMkLst>
        </pc:picChg>
        <pc:picChg chg="add del mod">
          <ac:chgData name="ngod ali" userId="bfabe3cde01fd7ce" providerId="LiveId" clId="{7708258D-FD70-4286-95E3-FAEF1481A3C4}" dt="2021-08-07T15:51:18.448" v="465" actId="21"/>
          <ac:picMkLst>
            <pc:docMk/>
            <pc:sldMk cId="924330203" sldId="346"/>
            <ac:picMk id="17" creationId="{6C08A223-A8D2-40F3-8793-6C1FF885F637}"/>
          </ac:picMkLst>
        </pc:picChg>
        <pc:picChg chg="add mod">
          <ac:chgData name="ngod ali" userId="bfabe3cde01fd7ce" providerId="LiveId" clId="{7708258D-FD70-4286-95E3-FAEF1481A3C4}" dt="2021-08-07T20:32:06.224" v="673" actId="1076"/>
          <ac:picMkLst>
            <pc:docMk/>
            <pc:sldMk cId="924330203" sldId="346"/>
            <ac:picMk id="18" creationId="{D33253D7-30F2-4067-A3F1-F17131B4178F}"/>
          </ac:picMkLst>
        </pc:picChg>
        <pc:picChg chg="add del mod">
          <ac:chgData name="ngod ali" userId="bfabe3cde01fd7ce" providerId="LiveId" clId="{7708258D-FD70-4286-95E3-FAEF1481A3C4}" dt="2021-08-07T15:51:06.523" v="463" actId="21"/>
          <ac:picMkLst>
            <pc:docMk/>
            <pc:sldMk cId="924330203" sldId="346"/>
            <ac:picMk id="2050" creationId="{7F004C6F-A94D-46D8-8337-BA35D4B2C2F1}"/>
          </ac:picMkLst>
        </pc:picChg>
        <pc:cxnChg chg="del mod">
          <ac:chgData name="ngod ali" userId="bfabe3cde01fd7ce" providerId="LiveId" clId="{7708258D-FD70-4286-95E3-FAEF1481A3C4}" dt="2021-08-07T15:50:25.776" v="441" actId="478"/>
          <ac:cxnSpMkLst>
            <pc:docMk/>
            <pc:sldMk cId="924330203" sldId="346"/>
            <ac:cxnSpMk id="16" creationId="{A10350F6-6A5E-4BBD-B51A-BCB784D1CC04}"/>
          </ac:cxnSpMkLst>
        </pc:cxnChg>
      </pc:sldChg>
      <pc:sldChg chg="delSp modSp del mod">
        <pc:chgData name="ngod ali" userId="bfabe3cde01fd7ce" providerId="LiveId" clId="{7708258D-FD70-4286-95E3-FAEF1481A3C4}" dt="2021-08-07T15:32:05.679" v="296" actId="47"/>
        <pc:sldMkLst>
          <pc:docMk/>
          <pc:sldMk cId="3627129296" sldId="347"/>
        </pc:sldMkLst>
        <pc:spChg chg="del">
          <ac:chgData name="ngod ali" userId="bfabe3cde01fd7ce" providerId="LiveId" clId="{7708258D-FD70-4286-95E3-FAEF1481A3C4}" dt="2021-08-07T15:16:44.495" v="264" actId="478"/>
          <ac:spMkLst>
            <pc:docMk/>
            <pc:sldMk cId="3627129296" sldId="347"/>
            <ac:spMk id="11" creationId="{A98482A3-8BCD-4454-A0C3-391EB2378839}"/>
          </ac:spMkLst>
        </pc:spChg>
        <pc:spChg chg="mod">
          <ac:chgData name="ngod ali" userId="bfabe3cde01fd7ce" providerId="LiveId" clId="{7708258D-FD70-4286-95E3-FAEF1481A3C4}" dt="2021-08-07T15:22:29.126" v="291" actId="1076"/>
          <ac:spMkLst>
            <pc:docMk/>
            <pc:sldMk cId="3627129296" sldId="347"/>
            <ac:spMk id="14" creationId="{2C3E34B5-037C-42BB-B9BC-74A6D40F83EC}"/>
          </ac:spMkLst>
        </pc:spChg>
        <pc:picChg chg="del">
          <ac:chgData name="ngod ali" userId="bfabe3cde01fd7ce" providerId="LiveId" clId="{7708258D-FD70-4286-95E3-FAEF1481A3C4}" dt="2021-08-07T15:16:41.974" v="263" actId="478"/>
          <ac:picMkLst>
            <pc:docMk/>
            <pc:sldMk cId="3627129296" sldId="347"/>
            <ac:picMk id="1026" creationId="{D9308598-B903-4D47-8F03-A061923983E5}"/>
          </ac:picMkLst>
        </pc:picChg>
        <pc:cxnChg chg="mod">
          <ac:chgData name="ngod ali" userId="bfabe3cde01fd7ce" providerId="LiveId" clId="{7708258D-FD70-4286-95E3-FAEF1481A3C4}" dt="2021-08-07T15:22:26.549" v="290" actId="14100"/>
          <ac:cxnSpMkLst>
            <pc:docMk/>
            <pc:sldMk cId="3627129296" sldId="347"/>
            <ac:cxnSpMk id="16" creationId="{A10350F6-6A5E-4BBD-B51A-BCB784D1CC04}"/>
          </ac:cxnSpMkLst>
        </pc:cxnChg>
      </pc:sldChg>
      <pc:sldChg chg="modSp mod">
        <pc:chgData name="ngod ali" userId="bfabe3cde01fd7ce" providerId="LiveId" clId="{7708258D-FD70-4286-95E3-FAEF1481A3C4}" dt="2021-08-07T15:55:20.136" v="531" actId="20577"/>
        <pc:sldMkLst>
          <pc:docMk/>
          <pc:sldMk cId="3163617825" sldId="348"/>
        </pc:sldMkLst>
        <pc:spChg chg="mod">
          <ac:chgData name="ngod ali" userId="bfabe3cde01fd7ce" providerId="LiveId" clId="{7708258D-FD70-4286-95E3-FAEF1481A3C4}" dt="2021-08-07T15:55:20.136" v="531" actId="20577"/>
          <ac:spMkLst>
            <pc:docMk/>
            <pc:sldMk cId="3163617825" sldId="348"/>
            <ac:spMk id="8" creationId="{47B8034F-B76D-4829-BB10-147E760D629F}"/>
          </ac:spMkLst>
        </pc:spChg>
      </pc:sldChg>
      <pc:sldChg chg="del">
        <pc:chgData name="ngod ali" userId="bfabe3cde01fd7ce" providerId="LiveId" clId="{7708258D-FD70-4286-95E3-FAEF1481A3C4}" dt="2021-08-07T15:58:44.416" v="593" actId="47"/>
        <pc:sldMkLst>
          <pc:docMk/>
          <pc:sldMk cId="3191470671" sldId="349"/>
        </pc:sldMkLst>
      </pc:sldChg>
      <pc:sldChg chg="del">
        <pc:chgData name="ngod ali" userId="bfabe3cde01fd7ce" providerId="LiveId" clId="{7708258D-FD70-4286-95E3-FAEF1481A3C4}" dt="2021-08-07T15:58:47.068" v="595" actId="47"/>
        <pc:sldMkLst>
          <pc:docMk/>
          <pc:sldMk cId="1170174236" sldId="350"/>
        </pc:sldMkLst>
      </pc:sldChg>
      <pc:sldChg chg="del">
        <pc:chgData name="ngod ali" userId="bfabe3cde01fd7ce" providerId="LiveId" clId="{7708258D-FD70-4286-95E3-FAEF1481A3C4}" dt="2021-08-07T15:58:49.890" v="597" actId="47"/>
        <pc:sldMkLst>
          <pc:docMk/>
          <pc:sldMk cId="3362823699" sldId="351"/>
        </pc:sldMkLst>
      </pc:sldChg>
      <pc:sldChg chg="del">
        <pc:chgData name="ngod ali" userId="bfabe3cde01fd7ce" providerId="LiveId" clId="{7708258D-FD70-4286-95E3-FAEF1481A3C4}" dt="2021-08-07T15:58:43.603" v="592" actId="47"/>
        <pc:sldMkLst>
          <pc:docMk/>
          <pc:sldMk cId="2656905121" sldId="352"/>
        </pc:sldMkLst>
      </pc:sldChg>
      <pc:sldChg chg="del">
        <pc:chgData name="ngod ali" userId="bfabe3cde01fd7ce" providerId="LiveId" clId="{7708258D-FD70-4286-95E3-FAEF1481A3C4}" dt="2021-08-07T15:59:41.393" v="630" actId="47"/>
        <pc:sldMkLst>
          <pc:docMk/>
          <pc:sldMk cId="3829566365" sldId="353"/>
        </pc:sldMkLst>
      </pc:sldChg>
      <pc:sldChg chg="del">
        <pc:chgData name="ngod ali" userId="bfabe3cde01fd7ce" providerId="LiveId" clId="{7708258D-FD70-4286-95E3-FAEF1481A3C4}" dt="2021-08-07T15:59:42.400" v="631" actId="47"/>
        <pc:sldMkLst>
          <pc:docMk/>
          <pc:sldMk cId="2635799301" sldId="354"/>
        </pc:sldMkLst>
      </pc:sldChg>
      <pc:sldChg chg="del">
        <pc:chgData name="ngod ali" userId="bfabe3cde01fd7ce" providerId="LiveId" clId="{7708258D-FD70-4286-95E3-FAEF1481A3C4}" dt="2021-08-07T15:59:34.615" v="626" actId="47"/>
        <pc:sldMkLst>
          <pc:docMk/>
          <pc:sldMk cId="608119561" sldId="355"/>
        </pc:sldMkLst>
      </pc:sldChg>
      <pc:sldChg chg="del">
        <pc:chgData name="ngod ali" userId="bfabe3cde01fd7ce" providerId="LiveId" clId="{7708258D-FD70-4286-95E3-FAEF1481A3C4}" dt="2021-08-07T15:59:36.707" v="628" actId="47"/>
        <pc:sldMkLst>
          <pc:docMk/>
          <pc:sldMk cId="1538830780" sldId="356"/>
        </pc:sldMkLst>
      </pc:sldChg>
      <pc:sldChg chg="del">
        <pc:chgData name="ngod ali" userId="bfabe3cde01fd7ce" providerId="LiveId" clId="{7708258D-FD70-4286-95E3-FAEF1481A3C4}" dt="2021-08-07T15:59:34.037" v="625" actId="47"/>
        <pc:sldMkLst>
          <pc:docMk/>
          <pc:sldMk cId="2846007643" sldId="357"/>
        </pc:sldMkLst>
      </pc:sldChg>
      <pc:sldChg chg="addSp delSp modSp mod">
        <pc:chgData name="ngod ali" userId="bfabe3cde01fd7ce" providerId="LiveId" clId="{7708258D-FD70-4286-95E3-FAEF1481A3C4}" dt="2021-08-07T22:04:07.717" v="2744" actId="1076"/>
        <pc:sldMkLst>
          <pc:docMk/>
          <pc:sldMk cId="724670654" sldId="358"/>
        </pc:sldMkLst>
        <pc:spChg chg="mod">
          <ac:chgData name="ngod ali" userId="bfabe3cde01fd7ce" providerId="LiveId" clId="{7708258D-FD70-4286-95E3-FAEF1481A3C4}" dt="2021-08-07T22:04:07.717" v="2744" actId="1076"/>
          <ac:spMkLst>
            <pc:docMk/>
            <pc:sldMk cId="724670654" sldId="358"/>
            <ac:spMk id="13" creationId="{855C3A51-70C2-47C0-878F-79E1E75AE596}"/>
          </ac:spMkLst>
        </pc:spChg>
        <pc:grpChg chg="mod">
          <ac:chgData name="ngod ali" userId="bfabe3cde01fd7ce" providerId="LiveId" clId="{7708258D-FD70-4286-95E3-FAEF1481A3C4}" dt="2021-08-07T22:03:09.304" v="2728" actId="1076"/>
          <ac:grpSpMkLst>
            <pc:docMk/>
            <pc:sldMk cId="724670654" sldId="358"/>
            <ac:grpSpMk id="9" creationId="{BAA24803-8A4E-4975-826A-224DBD9300A7}"/>
          </ac:grpSpMkLst>
        </pc:grpChg>
        <pc:picChg chg="del mod">
          <ac:chgData name="ngod ali" userId="bfabe3cde01fd7ce" providerId="LiveId" clId="{7708258D-FD70-4286-95E3-FAEF1481A3C4}" dt="2021-08-07T22:01:29.413" v="2703" actId="478"/>
          <ac:picMkLst>
            <pc:docMk/>
            <pc:sldMk cId="724670654" sldId="358"/>
            <ac:picMk id="3" creationId="{EB65F7F4-CC9E-4E27-88AE-D60ACEFDE0DC}"/>
          </ac:picMkLst>
        </pc:picChg>
        <pc:picChg chg="add mod modCrop">
          <ac:chgData name="ngod ali" userId="bfabe3cde01fd7ce" providerId="LiveId" clId="{7708258D-FD70-4286-95E3-FAEF1481A3C4}" dt="2021-08-07T22:03:56.658" v="2741" actId="1076"/>
          <ac:picMkLst>
            <pc:docMk/>
            <pc:sldMk cId="724670654" sldId="358"/>
            <ac:picMk id="4" creationId="{89994214-240C-40B2-A3FE-1AFB4CA9E652}"/>
          </ac:picMkLst>
        </pc:picChg>
        <pc:picChg chg="del mod">
          <ac:chgData name="ngod ali" userId="bfabe3cde01fd7ce" providerId="LiveId" clId="{7708258D-FD70-4286-95E3-FAEF1481A3C4}" dt="2021-08-07T22:01:29.413" v="2703" actId="478"/>
          <ac:picMkLst>
            <pc:docMk/>
            <pc:sldMk cId="724670654" sldId="358"/>
            <ac:picMk id="8" creationId="{C82B0860-C470-4D4F-B3AD-AAFFCDF6512B}"/>
          </ac:picMkLst>
        </pc:picChg>
      </pc:sldChg>
      <pc:sldChg chg="addSp delSp modSp mod">
        <pc:chgData name="ngod ali" userId="bfabe3cde01fd7ce" providerId="LiveId" clId="{7708258D-FD70-4286-95E3-FAEF1481A3C4}" dt="2021-08-07T22:05:07.069" v="2755"/>
        <pc:sldMkLst>
          <pc:docMk/>
          <pc:sldMk cId="3579822182" sldId="359"/>
        </pc:sldMkLst>
        <pc:spChg chg="mod">
          <ac:chgData name="ngod ali" userId="bfabe3cde01fd7ce" providerId="LiveId" clId="{7708258D-FD70-4286-95E3-FAEF1481A3C4}" dt="2021-08-07T22:05:02.538" v="2754" actId="1076"/>
          <ac:spMkLst>
            <pc:docMk/>
            <pc:sldMk cId="3579822182" sldId="359"/>
            <ac:spMk id="13" creationId="{855C3A51-70C2-47C0-878F-79E1E75AE596}"/>
          </ac:spMkLst>
        </pc:spChg>
        <pc:spChg chg="mod">
          <ac:chgData name="ngod ali" userId="bfabe3cde01fd7ce" providerId="LiveId" clId="{7708258D-FD70-4286-95E3-FAEF1481A3C4}" dt="2021-08-07T22:01:39.966" v="2708" actId="1076"/>
          <ac:spMkLst>
            <pc:docMk/>
            <pc:sldMk cId="3579822182" sldId="359"/>
            <ac:spMk id="14" creationId="{F6B0E246-4138-491D-B836-98A103221A5E}"/>
          </ac:spMkLst>
        </pc:spChg>
        <pc:picChg chg="del mod">
          <ac:chgData name="ngod ali" userId="bfabe3cde01fd7ce" providerId="LiveId" clId="{7708258D-FD70-4286-95E3-FAEF1481A3C4}" dt="2021-08-07T22:01:33.023" v="2706" actId="478"/>
          <ac:picMkLst>
            <pc:docMk/>
            <pc:sldMk cId="3579822182" sldId="359"/>
            <ac:picMk id="3" creationId="{D4F1229C-A464-4516-BD67-A423A0B79A94}"/>
          </ac:picMkLst>
        </pc:picChg>
        <pc:picChg chg="add mod modCrop">
          <ac:chgData name="ngod ali" userId="bfabe3cde01fd7ce" providerId="LiveId" clId="{7708258D-FD70-4286-95E3-FAEF1481A3C4}" dt="2021-08-07T22:05:07.069" v="2755"/>
          <ac:picMkLst>
            <pc:docMk/>
            <pc:sldMk cId="3579822182" sldId="359"/>
            <ac:picMk id="4" creationId="{94862A66-AEE5-47F0-9FCA-986B57FCD6F9}"/>
          </ac:picMkLst>
        </pc:picChg>
        <pc:picChg chg="del mod">
          <ac:chgData name="ngod ali" userId="bfabe3cde01fd7ce" providerId="LiveId" clId="{7708258D-FD70-4286-95E3-FAEF1481A3C4}" dt="2021-08-07T22:01:33.023" v="2706" actId="478"/>
          <ac:picMkLst>
            <pc:docMk/>
            <pc:sldMk cId="3579822182" sldId="359"/>
            <ac:picMk id="5" creationId="{852CF8C1-B072-4677-B071-9BB9690E7008}"/>
          </ac:picMkLst>
        </pc:picChg>
        <pc:cxnChg chg="mod">
          <ac:chgData name="ngod ali" userId="bfabe3cde01fd7ce" providerId="LiveId" clId="{7708258D-FD70-4286-95E3-FAEF1481A3C4}" dt="2021-08-07T22:01:42.007" v="2709" actId="1076"/>
          <ac:cxnSpMkLst>
            <pc:docMk/>
            <pc:sldMk cId="3579822182" sldId="359"/>
            <ac:cxnSpMk id="15" creationId="{077E6ADA-272D-4DF0-B678-E2F8F63E1247}"/>
          </ac:cxnSpMkLst>
        </pc:cxnChg>
      </pc:sldChg>
      <pc:sldChg chg="addSp delSp modSp del mod ord delAnim">
        <pc:chgData name="ngod ali" userId="bfabe3cde01fd7ce" providerId="LiveId" clId="{7708258D-FD70-4286-95E3-FAEF1481A3C4}" dt="2021-08-07T21:29:52.906" v="1620" actId="47"/>
        <pc:sldMkLst>
          <pc:docMk/>
          <pc:sldMk cId="2134107654" sldId="360"/>
        </pc:sldMkLst>
        <pc:spChg chg="add del mod">
          <ac:chgData name="ngod ali" userId="bfabe3cde01fd7ce" providerId="LiveId" clId="{7708258D-FD70-4286-95E3-FAEF1481A3C4}" dt="2021-08-07T21:29:18.645" v="1610" actId="478"/>
          <ac:spMkLst>
            <pc:docMk/>
            <pc:sldMk cId="2134107654" sldId="360"/>
            <ac:spMk id="2" creationId="{3F38EC26-D121-4CD0-9952-E28471211C0E}"/>
          </ac:spMkLst>
        </pc:spChg>
        <pc:spChg chg="del mod">
          <ac:chgData name="ngod ali" userId="bfabe3cde01fd7ce" providerId="LiveId" clId="{7708258D-FD70-4286-95E3-FAEF1481A3C4}" dt="2021-08-07T15:57:38.063" v="556" actId="478"/>
          <ac:spMkLst>
            <pc:docMk/>
            <pc:sldMk cId="2134107654" sldId="360"/>
            <ac:spMk id="3" creationId="{93EB983A-E932-4E2B-A6D9-22562C9A0B1E}"/>
          </ac:spMkLst>
        </pc:spChg>
        <pc:spChg chg="add del">
          <ac:chgData name="ngod ali" userId="bfabe3cde01fd7ce" providerId="LiveId" clId="{7708258D-FD70-4286-95E3-FAEF1481A3C4}" dt="2021-08-07T21:29:30.220" v="1614"/>
          <ac:spMkLst>
            <pc:docMk/>
            <pc:sldMk cId="2134107654" sldId="360"/>
            <ac:spMk id="3" creationId="{ED75761F-7EF1-4D88-AD03-02E3BC3340E2}"/>
          </ac:spMkLst>
        </pc:spChg>
        <pc:spChg chg="add del mod">
          <ac:chgData name="ngod ali" userId="bfabe3cde01fd7ce" providerId="LiveId" clId="{7708258D-FD70-4286-95E3-FAEF1481A3C4}" dt="2021-08-07T21:29:32.966" v="1617" actId="478"/>
          <ac:spMkLst>
            <pc:docMk/>
            <pc:sldMk cId="2134107654" sldId="360"/>
            <ac:spMk id="4" creationId="{71A28535-EFA0-4D7A-A730-675F4CEDB2F8}"/>
          </ac:spMkLst>
        </pc:spChg>
        <pc:spChg chg="add del">
          <ac:chgData name="ngod ali" userId="bfabe3cde01fd7ce" providerId="LiveId" clId="{7708258D-FD70-4286-95E3-FAEF1481A3C4}" dt="2021-08-07T21:29:50.868" v="1619" actId="478"/>
          <ac:spMkLst>
            <pc:docMk/>
            <pc:sldMk cId="2134107654" sldId="360"/>
            <ac:spMk id="6" creationId="{002EDB26-B15F-4501-9C85-447BD94BB4A2}"/>
          </ac:spMkLst>
        </pc:spChg>
        <pc:picChg chg="del">
          <ac:chgData name="ngod ali" userId="bfabe3cde01fd7ce" providerId="LiveId" clId="{7708258D-FD70-4286-95E3-FAEF1481A3C4}" dt="2021-08-07T15:55:44.761" v="554" actId="478"/>
          <ac:picMkLst>
            <pc:docMk/>
            <pc:sldMk cId="2134107654" sldId="360"/>
            <ac:picMk id="4" creationId="{286D517E-5689-48D8-BC34-BB142CC6E58C}"/>
          </ac:picMkLst>
        </pc:picChg>
        <pc:picChg chg="add mod">
          <ac:chgData name="ngod ali" userId="bfabe3cde01fd7ce" providerId="LiveId" clId="{7708258D-FD70-4286-95E3-FAEF1481A3C4}" dt="2021-08-07T15:58:00.733" v="567" actId="1076"/>
          <ac:picMkLst>
            <pc:docMk/>
            <pc:sldMk cId="2134107654" sldId="360"/>
            <ac:picMk id="5" creationId="{4FA9CB5B-64DF-43CF-8DB3-8414B2BFF8FA}"/>
          </ac:picMkLst>
        </pc:picChg>
      </pc:sldChg>
      <pc:sldChg chg="del">
        <pc:chgData name="ngod ali" userId="bfabe3cde01fd7ce" providerId="LiveId" clId="{7708258D-FD70-4286-95E3-FAEF1481A3C4}" dt="2021-08-07T15:58:17.709" v="573" actId="47"/>
        <pc:sldMkLst>
          <pc:docMk/>
          <pc:sldMk cId="753849943" sldId="361"/>
        </pc:sldMkLst>
      </pc:sldChg>
      <pc:sldChg chg="del">
        <pc:chgData name="ngod ali" userId="bfabe3cde01fd7ce" providerId="LiveId" clId="{7708258D-FD70-4286-95E3-FAEF1481A3C4}" dt="2021-08-07T15:58:48.287" v="596" actId="47"/>
        <pc:sldMkLst>
          <pc:docMk/>
          <pc:sldMk cId="75123765" sldId="362"/>
        </pc:sldMkLst>
      </pc:sldChg>
      <pc:sldChg chg="del">
        <pc:chgData name="ngod ali" userId="bfabe3cde01fd7ce" providerId="LiveId" clId="{7708258D-FD70-4286-95E3-FAEF1481A3C4}" dt="2021-08-07T15:59:39.609" v="629" actId="47"/>
        <pc:sldMkLst>
          <pc:docMk/>
          <pc:sldMk cId="85176143" sldId="363"/>
        </pc:sldMkLst>
      </pc:sldChg>
      <pc:sldChg chg="delSp modSp del mod delAnim">
        <pc:chgData name="ngod ali" userId="bfabe3cde01fd7ce" providerId="LiveId" clId="{7708258D-FD70-4286-95E3-FAEF1481A3C4}" dt="2021-08-07T15:58:46.228" v="594" actId="47"/>
        <pc:sldMkLst>
          <pc:docMk/>
          <pc:sldMk cId="30392586" sldId="364"/>
        </pc:sldMkLst>
        <pc:spChg chg="del mod">
          <ac:chgData name="ngod ali" userId="bfabe3cde01fd7ce" providerId="LiveId" clId="{7708258D-FD70-4286-95E3-FAEF1481A3C4}" dt="2021-08-07T15:58:14.483" v="572" actId="478"/>
          <ac:spMkLst>
            <pc:docMk/>
            <pc:sldMk cId="30392586" sldId="364"/>
            <ac:spMk id="3" creationId="{B2E67374-E6C8-443B-9971-3F1936211313}"/>
          </ac:spMkLst>
        </pc:spChg>
        <pc:picChg chg="del">
          <ac:chgData name="ngod ali" userId="bfabe3cde01fd7ce" providerId="LiveId" clId="{7708258D-FD70-4286-95E3-FAEF1481A3C4}" dt="2021-08-07T15:58:12.737" v="570" actId="478"/>
          <ac:picMkLst>
            <pc:docMk/>
            <pc:sldMk cId="30392586" sldId="364"/>
            <ac:picMk id="2" creationId="{773C889F-8937-48CC-B686-2DE9B747CA93}"/>
          </ac:picMkLst>
        </pc:picChg>
      </pc:sldChg>
      <pc:sldChg chg="del">
        <pc:chgData name="ngod ali" userId="bfabe3cde01fd7ce" providerId="LiveId" clId="{7708258D-FD70-4286-95E3-FAEF1481A3C4}" dt="2021-08-07T15:59:35.551" v="627" actId="47"/>
        <pc:sldMkLst>
          <pc:docMk/>
          <pc:sldMk cId="409017951" sldId="365"/>
        </pc:sldMkLst>
      </pc:sldChg>
      <pc:sldChg chg="addSp delSp modSp new del mod">
        <pc:chgData name="ngod ali" userId="bfabe3cde01fd7ce" providerId="LiveId" clId="{7708258D-FD70-4286-95E3-FAEF1481A3C4}" dt="2021-08-07T20:37:24.531" v="686" actId="2696"/>
        <pc:sldMkLst>
          <pc:docMk/>
          <pc:sldMk cId="682471143" sldId="366"/>
        </pc:sldMkLst>
        <pc:spChg chg="add del mod">
          <ac:chgData name="ngod ali" userId="bfabe3cde01fd7ce" providerId="LiveId" clId="{7708258D-FD70-4286-95E3-FAEF1481A3C4}" dt="2021-08-07T15:42:56.807" v="328" actId="21"/>
          <ac:spMkLst>
            <pc:docMk/>
            <pc:sldMk cId="682471143" sldId="366"/>
            <ac:spMk id="9" creationId="{77D9BBD7-869E-4C65-8BED-C88323ADEDF9}"/>
          </ac:spMkLst>
        </pc:spChg>
        <pc:grpChg chg="add mod">
          <ac:chgData name="ngod ali" userId="bfabe3cde01fd7ce" providerId="LiveId" clId="{7708258D-FD70-4286-95E3-FAEF1481A3C4}" dt="2021-08-07T15:42:45" v="325" actId="1076"/>
          <ac:grpSpMkLst>
            <pc:docMk/>
            <pc:sldMk cId="682471143" sldId="366"/>
            <ac:grpSpMk id="7" creationId="{A9CCFAA2-DD8A-43C9-A7CF-EE13A1A58B82}"/>
          </ac:grpSpMkLst>
        </pc:grpChg>
        <pc:grpChg chg="add mod">
          <ac:chgData name="ngod ali" userId="bfabe3cde01fd7ce" providerId="LiveId" clId="{7708258D-FD70-4286-95E3-FAEF1481A3C4}" dt="2021-08-07T15:53:56.306" v="509" actId="164"/>
          <ac:grpSpMkLst>
            <pc:docMk/>
            <pc:sldMk cId="682471143" sldId="366"/>
            <ac:grpSpMk id="14" creationId="{8989DA43-4F41-47A7-8F0B-407DEF121F60}"/>
          </ac:grpSpMkLst>
        </pc:grpChg>
        <pc:picChg chg="add del mod modCrop">
          <ac:chgData name="ngod ali" userId="bfabe3cde01fd7ce" providerId="LiveId" clId="{7708258D-FD70-4286-95E3-FAEF1481A3C4}" dt="2021-08-07T15:33:13.977" v="308" actId="21"/>
          <ac:picMkLst>
            <pc:docMk/>
            <pc:sldMk cId="682471143" sldId="366"/>
            <ac:picMk id="3" creationId="{4D164E75-FE74-4645-A4EF-198631D327A3}"/>
          </ac:picMkLst>
        </pc:picChg>
        <pc:picChg chg="add mod">
          <ac:chgData name="ngod ali" userId="bfabe3cde01fd7ce" providerId="LiveId" clId="{7708258D-FD70-4286-95E3-FAEF1481A3C4}" dt="2021-08-07T15:42:45" v="325" actId="1076"/>
          <ac:picMkLst>
            <pc:docMk/>
            <pc:sldMk cId="682471143" sldId="366"/>
            <ac:picMk id="4" creationId="{6774ABA9-1B60-48C4-AD9A-E096369B6954}"/>
          </ac:picMkLst>
        </pc:picChg>
        <pc:picChg chg="add del mod">
          <ac:chgData name="ngod ali" userId="bfabe3cde01fd7ce" providerId="LiveId" clId="{7708258D-FD70-4286-95E3-FAEF1481A3C4}" dt="2021-08-07T15:33:21.629" v="311" actId="21"/>
          <ac:picMkLst>
            <pc:docMk/>
            <pc:sldMk cId="682471143" sldId="366"/>
            <ac:picMk id="5" creationId="{0EE7F3B8-C7D3-4BA5-B69D-AF1AD01F6C6A}"/>
          </ac:picMkLst>
        </pc:picChg>
        <pc:picChg chg="add mod">
          <ac:chgData name="ngod ali" userId="bfabe3cde01fd7ce" providerId="LiveId" clId="{7708258D-FD70-4286-95E3-FAEF1481A3C4}" dt="2021-08-07T15:42:45" v="325" actId="1076"/>
          <ac:picMkLst>
            <pc:docMk/>
            <pc:sldMk cId="682471143" sldId="366"/>
            <ac:picMk id="6" creationId="{87BF35BD-9E09-4753-886E-0A5481E92C77}"/>
          </ac:picMkLst>
        </pc:picChg>
        <pc:picChg chg="add del mod modCrop">
          <ac:chgData name="ngod ali" userId="bfabe3cde01fd7ce" providerId="LiveId" clId="{7708258D-FD70-4286-95E3-FAEF1481A3C4}" dt="2021-08-07T15:53:34.949" v="502" actId="21"/>
          <ac:picMkLst>
            <pc:docMk/>
            <pc:sldMk cId="682471143" sldId="366"/>
            <ac:picMk id="11" creationId="{79D81F97-56BE-420F-8ADD-BB07476CB71A}"/>
          </ac:picMkLst>
        </pc:picChg>
        <pc:picChg chg="add mod modCrop">
          <ac:chgData name="ngod ali" userId="bfabe3cde01fd7ce" providerId="LiveId" clId="{7708258D-FD70-4286-95E3-FAEF1481A3C4}" dt="2021-08-07T15:53:56.306" v="509" actId="164"/>
          <ac:picMkLst>
            <pc:docMk/>
            <pc:sldMk cId="682471143" sldId="366"/>
            <ac:picMk id="12" creationId="{42A11497-524D-4C7C-AED2-3460FC491014}"/>
          </ac:picMkLst>
        </pc:picChg>
        <pc:picChg chg="add mod modCrop">
          <ac:chgData name="ngod ali" userId="bfabe3cde01fd7ce" providerId="LiveId" clId="{7708258D-FD70-4286-95E3-FAEF1481A3C4}" dt="2021-08-07T15:53:56.306" v="509" actId="164"/>
          <ac:picMkLst>
            <pc:docMk/>
            <pc:sldMk cId="682471143" sldId="366"/>
            <ac:picMk id="13" creationId="{C99B8A98-C9F7-4FDA-AF17-7014C13E2FB1}"/>
          </ac:picMkLst>
        </pc:picChg>
      </pc:sldChg>
      <pc:sldChg chg="modSp add ord">
        <pc:chgData name="ngod ali" userId="bfabe3cde01fd7ce" providerId="LiveId" clId="{7708258D-FD70-4286-95E3-FAEF1481A3C4}" dt="2021-08-07T20:39:43.407" v="698"/>
        <pc:sldMkLst>
          <pc:docMk/>
          <pc:sldMk cId="1822822860" sldId="366"/>
        </pc:sldMkLst>
        <pc:grpChg chg="mod">
          <ac:chgData name="ngod ali" userId="bfabe3cde01fd7ce" providerId="LiveId" clId="{7708258D-FD70-4286-95E3-FAEF1481A3C4}" dt="2021-08-07T20:37:41.780" v="692" actId="1076"/>
          <ac:grpSpMkLst>
            <pc:docMk/>
            <pc:sldMk cId="1822822860" sldId="366"/>
            <ac:grpSpMk id="7" creationId="{A9CCFAA2-DD8A-43C9-A7CF-EE13A1A58B82}"/>
          </ac:grpSpMkLst>
        </pc:grpChg>
        <pc:picChg chg="mod">
          <ac:chgData name="ngod ali" userId="bfabe3cde01fd7ce" providerId="LiveId" clId="{7708258D-FD70-4286-95E3-FAEF1481A3C4}" dt="2021-08-07T20:37:41.780" v="692" actId="1076"/>
          <ac:picMkLst>
            <pc:docMk/>
            <pc:sldMk cId="1822822860" sldId="366"/>
            <ac:picMk id="4" creationId="{6774ABA9-1B60-48C4-AD9A-E096369B6954}"/>
          </ac:picMkLst>
        </pc:picChg>
        <pc:picChg chg="mod">
          <ac:chgData name="ngod ali" userId="bfabe3cde01fd7ce" providerId="LiveId" clId="{7708258D-FD70-4286-95E3-FAEF1481A3C4}" dt="2021-08-07T20:37:41.780" v="692" actId="1076"/>
          <ac:picMkLst>
            <pc:docMk/>
            <pc:sldMk cId="1822822860" sldId="366"/>
            <ac:picMk id="6" creationId="{87BF35BD-9E09-4753-886E-0A5481E92C77}"/>
          </ac:picMkLst>
        </pc:picChg>
      </pc:sldChg>
      <pc:sldChg chg="addSp delSp modSp new mod setBg setClrOvrMap">
        <pc:chgData name="ngod ali" userId="bfabe3cde01fd7ce" providerId="LiveId" clId="{7708258D-FD70-4286-95E3-FAEF1481A3C4}" dt="2021-08-07T20:31:32.170" v="663" actId="1076"/>
        <pc:sldMkLst>
          <pc:docMk/>
          <pc:sldMk cId="3389554309" sldId="367"/>
        </pc:sldMkLst>
        <pc:spChg chg="add del mod ord">
          <ac:chgData name="ngod ali" userId="bfabe3cde01fd7ce" providerId="LiveId" clId="{7708258D-FD70-4286-95E3-FAEF1481A3C4}" dt="2021-08-07T15:48:08.742" v="411" actId="478"/>
          <ac:spMkLst>
            <pc:docMk/>
            <pc:sldMk cId="3389554309" sldId="367"/>
            <ac:spMk id="2" creationId="{BF4A0FBD-2525-4F49-BD10-0BBF75962AAF}"/>
          </ac:spMkLst>
        </pc:spChg>
        <pc:spChg chg="add mod">
          <ac:chgData name="ngod ali" userId="bfabe3cde01fd7ce" providerId="LiveId" clId="{7708258D-FD70-4286-95E3-FAEF1481A3C4}" dt="2021-08-07T20:31:28.562" v="662" actId="1076"/>
          <ac:spMkLst>
            <pc:docMk/>
            <pc:sldMk cId="3389554309" sldId="367"/>
            <ac:spMk id="3" creationId="{C9B1A2CF-457C-49D5-B043-D543D8086F7F}"/>
          </ac:spMkLst>
        </pc:spChg>
        <pc:spChg chg="add mod">
          <ac:chgData name="ngod ali" userId="bfabe3cde01fd7ce" providerId="LiveId" clId="{7708258D-FD70-4286-95E3-FAEF1481A3C4}" dt="2021-08-07T20:31:32.170" v="663" actId="1076"/>
          <ac:spMkLst>
            <pc:docMk/>
            <pc:sldMk cId="3389554309" sldId="367"/>
            <ac:spMk id="7" creationId="{288A2B8F-15D8-4B7A-A9A2-1D78F155FBD5}"/>
          </ac:spMkLst>
        </pc:spChg>
        <pc:spChg chg="add mod">
          <ac:chgData name="ngod ali" userId="bfabe3cde01fd7ce" providerId="LiveId" clId="{7708258D-FD70-4286-95E3-FAEF1481A3C4}" dt="2021-08-07T15:50:16.996" v="438" actId="1076"/>
          <ac:spMkLst>
            <pc:docMk/>
            <pc:sldMk cId="3389554309" sldId="367"/>
            <ac:spMk id="8" creationId="{4E9C800C-C3BD-4BEF-B7BF-B36875F02125}"/>
          </ac:spMkLst>
        </pc:spChg>
        <pc:spChg chg="add">
          <ac:chgData name="ngod ali" userId="bfabe3cde01fd7ce" providerId="LiveId" clId="{7708258D-FD70-4286-95E3-FAEF1481A3C4}" dt="2021-08-07T15:48:06.149" v="409" actId="26606"/>
          <ac:spMkLst>
            <pc:docMk/>
            <pc:sldMk cId="3389554309" sldId="367"/>
            <ac:spMk id="10" creationId="{CF62D2A7-8207-488C-9F46-316BA81A16C8}"/>
          </ac:spMkLst>
        </pc:spChg>
        <pc:picChg chg="add mod">
          <ac:chgData name="ngod ali" userId="bfabe3cde01fd7ce" providerId="LiveId" clId="{7708258D-FD70-4286-95E3-FAEF1481A3C4}" dt="2021-08-07T15:48:06.149" v="409" actId="26606"/>
          <ac:picMkLst>
            <pc:docMk/>
            <pc:sldMk cId="3389554309" sldId="367"/>
            <ac:picMk id="5" creationId="{7A7B96A0-CC0B-47F8-BACA-7145C94F3C5D}"/>
          </ac:picMkLst>
        </pc:picChg>
        <pc:picChg chg="add del mod">
          <ac:chgData name="ngod ali" userId="bfabe3cde01fd7ce" providerId="LiveId" clId="{7708258D-FD70-4286-95E3-FAEF1481A3C4}" dt="2021-08-07T15:47:55.724" v="407" actId="21"/>
          <ac:picMkLst>
            <pc:docMk/>
            <pc:sldMk cId="3389554309" sldId="367"/>
            <ac:picMk id="3074" creationId="{8BE9E43C-CFE2-4016-BA01-2A6DD210AADA}"/>
          </ac:picMkLst>
        </pc:picChg>
      </pc:sldChg>
      <pc:sldChg chg="addSp modSp new del mod">
        <pc:chgData name="ngod ali" userId="bfabe3cde01fd7ce" providerId="LiveId" clId="{7708258D-FD70-4286-95E3-FAEF1481A3C4}" dt="2021-08-07T20:37:24.531" v="686" actId="2696"/>
        <pc:sldMkLst>
          <pc:docMk/>
          <pc:sldMk cId="2235940189" sldId="368"/>
        </pc:sldMkLst>
        <pc:picChg chg="add mod modCrop">
          <ac:chgData name="ngod ali" userId="bfabe3cde01fd7ce" providerId="LiveId" clId="{7708258D-FD70-4286-95E3-FAEF1481A3C4}" dt="2021-08-07T15:55:07.580" v="524" actId="1076"/>
          <ac:picMkLst>
            <pc:docMk/>
            <pc:sldMk cId="2235940189" sldId="368"/>
            <ac:picMk id="2" creationId="{F6EE20C8-7C18-434F-BAF1-023C55FC3990}"/>
          </ac:picMkLst>
        </pc:picChg>
      </pc:sldChg>
      <pc:sldChg chg="addSp modSp add mod">
        <pc:chgData name="ngod ali" userId="bfabe3cde01fd7ce" providerId="LiveId" clId="{7708258D-FD70-4286-95E3-FAEF1481A3C4}" dt="2021-08-07T21:11:48.072" v="1322" actId="1076"/>
        <pc:sldMkLst>
          <pc:docMk/>
          <pc:sldMk cId="3539872885" sldId="368"/>
        </pc:sldMkLst>
        <pc:grpChg chg="add mod">
          <ac:chgData name="ngod ali" userId="bfabe3cde01fd7ce" providerId="LiveId" clId="{7708258D-FD70-4286-95E3-FAEF1481A3C4}" dt="2021-08-07T21:11:32.029" v="1318" actId="1076"/>
          <ac:grpSpMkLst>
            <pc:docMk/>
            <pc:sldMk cId="3539872885" sldId="368"/>
            <ac:grpSpMk id="5" creationId="{5E528798-B06A-4C6B-AC13-B43137A66A6D}"/>
          </ac:grpSpMkLst>
        </pc:grpChg>
        <pc:grpChg chg="add mod">
          <ac:chgData name="ngod ali" userId="bfabe3cde01fd7ce" providerId="LiveId" clId="{7708258D-FD70-4286-95E3-FAEF1481A3C4}" dt="2021-08-07T21:11:48.072" v="1322" actId="1076"/>
          <ac:grpSpMkLst>
            <pc:docMk/>
            <pc:sldMk cId="3539872885" sldId="368"/>
            <ac:grpSpMk id="7" creationId="{9A011F5E-5932-4980-9232-9D3C699E527E}"/>
          </ac:grpSpMkLst>
        </pc:grpChg>
        <pc:picChg chg="mod modCrop">
          <ac:chgData name="ngod ali" userId="bfabe3cde01fd7ce" providerId="LiveId" clId="{7708258D-FD70-4286-95E3-FAEF1481A3C4}" dt="2021-08-07T21:11:21.182" v="1314" actId="1076"/>
          <ac:picMkLst>
            <pc:docMk/>
            <pc:sldMk cId="3539872885" sldId="368"/>
            <ac:picMk id="2" creationId="{F6EE20C8-7C18-434F-BAF1-023C55FC3990}"/>
          </ac:picMkLst>
        </pc:picChg>
        <pc:picChg chg="add mod modCrop">
          <ac:chgData name="ngod ali" userId="bfabe3cde01fd7ce" providerId="LiveId" clId="{7708258D-FD70-4286-95E3-FAEF1481A3C4}" dt="2021-08-07T21:11:05.113" v="1309" actId="164"/>
          <ac:picMkLst>
            <pc:docMk/>
            <pc:sldMk cId="3539872885" sldId="368"/>
            <ac:picMk id="3" creationId="{6A2F4607-A0CF-4B7C-B640-2E4D155FAA70}"/>
          </ac:picMkLst>
        </pc:picChg>
        <pc:picChg chg="add mod modCrop">
          <ac:chgData name="ngod ali" userId="bfabe3cde01fd7ce" providerId="LiveId" clId="{7708258D-FD70-4286-95E3-FAEF1481A3C4}" dt="2021-08-07T21:11:27.356" v="1316" actId="1076"/>
          <ac:picMkLst>
            <pc:docMk/>
            <pc:sldMk cId="3539872885" sldId="368"/>
            <ac:picMk id="4" creationId="{CFA701A8-7D29-4371-9E73-358D3D71903B}"/>
          </ac:picMkLst>
        </pc:picChg>
        <pc:picChg chg="add mod modCrop">
          <ac:chgData name="ngod ali" userId="bfabe3cde01fd7ce" providerId="LiveId" clId="{7708258D-FD70-4286-95E3-FAEF1481A3C4}" dt="2021-08-07T21:11:40.001" v="1320" actId="1076"/>
          <ac:picMkLst>
            <pc:docMk/>
            <pc:sldMk cId="3539872885" sldId="368"/>
            <ac:picMk id="6" creationId="{D4D20586-3C6E-427F-8791-93F585EA52EF}"/>
          </ac:picMkLst>
        </pc:picChg>
      </pc:sldChg>
      <pc:sldChg chg="modSp add mod">
        <pc:chgData name="ngod ali" userId="bfabe3cde01fd7ce" providerId="LiveId" clId="{7708258D-FD70-4286-95E3-FAEF1481A3C4}" dt="2021-08-07T15:55:35.862" v="553" actId="20577"/>
        <pc:sldMkLst>
          <pc:docMk/>
          <pc:sldMk cId="3184699120" sldId="369"/>
        </pc:sldMkLst>
        <pc:spChg chg="mod">
          <ac:chgData name="ngod ali" userId="bfabe3cde01fd7ce" providerId="LiveId" clId="{7708258D-FD70-4286-95E3-FAEF1481A3C4}" dt="2021-08-07T15:55:35.862" v="553" actId="20577"/>
          <ac:spMkLst>
            <pc:docMk/>
            <pc:sldMk cId="3184699120" sldId="369"/>
            <ac:spMk id="8" creationId="{47B8034F-B76D-4829-BB10-147E760D629F}"/>
          </ac:spMkLst>
        </pc:spChg>
      </pc:sldChg>
      <pc:sldChg chg="modSp add mod ord">
        <pc:chgData name="ngod ali" userId="bfabe3cde01fd7ce" providerId="LiveId" clId="{7708258D-FD70-4286-95E3-FAEF1481A3C4}" dt="2021-08-07T20:53:13.658" v="781" actId="1076"/>
        <pc:sldMkLst>
          <pc:docMk/>
          <pc:sldMk cId="2471803703" sldId="370"/>
        </pc:sldMkLst>
        <pc:spChg chg="mod">
          <ac:chgData name="ngod ali" userId="bfabe3cde01fd7ce" providerId="LiveId" clId="{7708258D-FD70-4286-95E3-FAEF1481A3C4}" dt="2021-08-07T16:00:04.406" v="652" actId="20577"/>
          <ac:spMkLst>
            <pc:docMk/>
            <pc:sldMk cId="2471803703" sldId="370"/>
            <ac:spMk id="8" creationId="{47B8034F-B76D-4829-BB10-147E760D629F}"/>
          </ac:spMkLst>
        </pc:spChg>
        <pc:grpChg chg="mod">
          <ac:chgData name="ngod ali" userId="bfabe3cde01fd7ce" providerId="LiveId" clId="{7708258D-FD70-4286-95E3-FAEF1481A3C4}" dt="2021-08-07T20:53:13.658" v="781" actId="1076"/>
          <ac:grpSpMkLst>
            <pc:docMk/>
            <pc:sldMk cId="2471803703" sldId="370"/>
            <ac:grpSpMk id="9" creationId="{58137F92-0324-4D6D-9011-03CD088B4861}"/>
          </ac:grpSpMkLst>
        </pc:grpChg>
      </pc:sldChg>
      <pc:sldChg chg="addSp delSp modSp add mod ord">
        <pc:chgData name="ngod ali" userId="bfabe3cde01fd7ce" providerId="LiveId" clId="{7708258D-FD70-4286-95E3-FAEF1481A3C4}" dt="2021-08-07T21:26:10.180" v="1566" actId="1076"/>
        <pc:sldMkLst>
          <pc:docMk/>
          <pc:sldMk cId="220326426" sldId="371"/>
        </pc:sldMkLst>
        <pc:spChg chg="add mod">
          <ac:chgData name="ngod ali" userId="bfabe3cde01fd7ce" providerId="LiveId" clId="{7708258D-FD70-4286-95E3-FAEF1481A3C4}" dt="2021-08-07T21:26:10.180" v="1566" actId="1076"/>
          <ac:spMkLst>
            <pc:docMk/>
            <pc:sldMk cId="220326426" sldId="371"/>
            <ac:spMk id="7" creationId="{7D3E6359-0861-4057-B973-A040D786DA53}"/>
          </ac:spMkLst>
        </pc:spChg>
        <pc:spChg chg="add mod">
          <ac:chgData name="ngod ali" userId="bfabe3cde01fd7ce" providerId="LiveId" clId="{7708258D-FD70-4286-95E3-FAEF1481A3C4}" dt="2021-08-07T21:26:06.367" v="1565" actId="1076"/>
          <ac:spMkLst>
            <pc:docMk/>
            <pc:sldMk cId="220326426" sldId="371"/>
            <ac:spMk id="11" creationId="{715D4FB0-2264-434D-A729-4096DD146B1B}"/>
          </ac:spMkLst>
        </pc:spChg>
        <pc:grpChg chg="add del mod">
          <ac:chgData name="ngod ali" userId="bfabe3cde01fd7ce" providerId="LiveId" clId="{7708258D-FD70-4286-95E3-FAEF1481A3C4}" dt="2021-08-07T21:24:00.550" v="1390" actId="478"/>
          <ac:grpSpMkLst>
            <pc:docMk/>
            <pc:sldMk cId="220326426" sldId="371"/>
            <ac:grpSpMk id="4" creationId="{744792DB-9B81-489C-86A5-A6B2CE51E798}"/>
          </ac:grpSpMkLst>
        </pc:grpChg>
        <pc:picChg chg="add del mod modCrop">
          <ac:chgData name="ngod ali" userId="bfabe3cde01fd7ce" providerId="LiveId" clId="{7708258D-FD70-4286-95E3-FAEF1481A3C4}" dt="2021-08-07T21:25:22.696" v="1548" actId="478"/>
          <ac:picMkLst>
            <pc:docMk/>
            <pc:sldMk cId="220326426" sldId="371"/>
            <ac:picMk id="3" creationId="{F3D00275-4848-4384-9119-6AA5780D16F3}"/>
          </ac:picMkLst>
        </pc:picChg>
        <pc:picChg chg="mod">
          <ac:chgData name="ngod ali" userId="bfabe3cde01fd7ce" providerId="LiveId" clId="{7708258D-FD70-4286-95E3-FAEF1481A3C4}" dt="2021-08-07T21:14:10.908" v="1344" actId="1076"/>
          <ac:picMkLst>
            <pc:docMk/>
            <pc:sldMk cId="220326426" sldId="371"/>
            <ac:picMk id="5" creationId="{4FA9CB5B-64DF-43CF-8DB3-8414B2BFF8FA}"/>
          </ac:picMkLst>
        </pc:picChg>
        <pc:picChg chg="add mod modCrop">
          <ac:chgData name="ngod ali" userId="bfabe3cde01fd7ce" providerId="LiveId" clId="{7708258D-FD70-4286-95E3-FAEF1481A3C4}" dt="2021-08-07T21:14:10.908" v="1344" actId="1076"/>
          <ac:picMkLst>
            <pc:docMk/>
            <pc:sldMk cId="220326426" sldId="371"/>
            <ac:picMk id="6" creationId="{455F9127-279D-4D40-AA31-478368FC17CC}"/>
          </ac:picMkLst>
        </pc:picChg>
        <pc:picChg chg="add del mod modCrop">
          <ac:chgData name="ngod ali" userId="bfabe3cde01fd7ce" providerId="LiveId" clId="{7708258D-FD70-4286-95E3-FAEF1481A3C4}" dt="2021-08-07T21:25:45.116" v="1557" actId="21"/>
          <ac:picMkLst>
            <pc:docMk/>
            <pc:sldMk cId="220326426" sldId="371"/>
            <ac:picMk id="9" creationId="{793023EF-6F7F-4409-9B09-664358F30591}"/>
          </ac:picMkLst>
        </pc:picChg>
        <pc:picChg chg="add del mod">
          <ac:chgData name="ngod ali" userId="bfabe3cde01fd7ce" providerId="LiveId" clId="{7708258D-FD70-4286-95E3-FAEF1481A3C4}" dt="2021-08-07T21:25:53.536" v="1560" actId="21"/>
          <ac:picMkLst>
            <pc:docMk/>
            <pc:sldMk cId="220326426" sldId="371"/>
            <ac:picMk id="12" creationId="{A3815110-E5EF-43AF-935B-F5C9AB15A32F}"/>
          </ac:picMkLst>
        </pc:picChg>
        <pc:picChg chg="add mod">
          <ac:chgData name="ngod ali" userId="bfabe3cde01fd7ce" providerId="LiveId" clId="{7708258D-FD70-4286-95E3-FAEF1481A3C4}" dt="2021-08-07T21:26:02.528" v="1564" actId="1076"/>
          <ac:picMkLst>
            <pc:docMk/>
            <pc:sldMk cId="220326426" sldId="371"/>
            <ac:picMk id="13" creationId="{D3F38826-04B5-4E94-82D6-48D17552A713}"/>
          </ac:picMkLst>
        </pc:picChg>
        <pc:picChg chg="add del mod">
          <ac:chgData name="ngod ali" userId="bfabe3cde01fd7ce" providerId="LiveId" clId="{7708258D-FD70-4286-95E3-FAEF1481A3C4}" dt="2021-08-07T21:22:13.907" v="1363" actId="478"/>
          <ac:picMkLst>
            <pc:docMk/>
            <pc:sldMk cId="220326426" sldId="371"/>
            <ac:picMk id="3074" creationId="{ED443236-9393-42BD-A1BA-605FDAFB4DAB}"/>
          </ac:picMkLst>
        </pc:picChg>
      </pc:sldChg>
      <pc:sldChg chg="addSp delSp modSp add mod ord">
        <pc:chgData name="ngod ali" userId="bfabe3cde01fd7ce" providerId="LiveId" clId="{7708258D-FD70-4286-95E3-FAEF1481A3C4}" dt="2021-08-07T21:36:30.325" v="1817" actId="21"/>
        <pc:sldMkLst>
          <pc:docMk/>
          <pc:sldMk cId="1036140943" sldId="372"/>
        </pc:sldMkLst>
        <pc:spChg chg="add mod">
          <ac:chgData name="ngod ali" userId="bfabe3cde01fd7ce" providerId="LiveId" clId="{7708258D-FD70-4286-95E3-FAEF1481A3C4}" dt="2021-08-07T21:36:10.024" v="1810" actId="1076"/>
          <ac:spMkLst>
            <pc:docMk/>
            <pc:sldMk cId="1036140943" sldId="372"/>
            <ac:spMk id="8" creationId="{7569AF7E-84B3-4124-A5F7-5D1321B62FB9}"/>
          </ac:spMkLst>
        </pc:spChg>
        <pc:spChg chg="add mod">
          <ac:chgData name="ngod ali" userId="bfabe3cde01fd7ce" providerId="LiveId" clId="{7708258D-FD70-4286-95E3-FAEF1481A3C4}" dt="2021-08-07T21:36:14.235" v="1812" actId="1076"/>
          <ac:spMkLst>
            <pc:docMk/>
            <pc:sldMk cId="1036140943" sldId="372"/>
            <ac:spMk id="9" creationId="{0A0863BA-0EF5-4F6C-95FE-D1824422C4A7}"/>
          </ac:spMkLst>
        </pc:spChg>
        <pc:grpChg chg="add del mod">
          <ac:chgData name="ngod ali" userId="bfabe3cde01fd7ce" providerId="LiveId" clId="{7708258D-FD70-4286-95E3-FAEF1481A3C4}" dt="2021-08-07T21:34:51.978" v="1789" actId="478"/>
          <ac:grpSpMkLst>
            <pc:docMk/>
            <pc:sldMk cId="1036140943" sldId="372"/>
            <ac:grpSpMk id="7" creationId="{68027104-50CB-40CF-A5EF-E9FCD2AEE1D5}"/>
          </ac:grpSpMkLst>
        </pc:grpChg>
        <pc:picChg chg="add del mod">
          <ac:chgData name="ngod ali" userId="bfabe3cde01fd7ce" providerId="LiveId" clId="{7708258D-FD70-4286-95E3-FAEF1481A3C4}" dt="2021-08-07T21:31:19.888" v="1624" actId="478"/>
          <ac:picMkLst>
            <pc:docMk/>
            <pc:sldMk cId="1036140943" sldId="372"/>
            <ac:picMk id="3" creationId="{D72880C2-8F9C-4864-90D7-EF32E76A02E1}"/>
          </ac:picMkLst>
        </pc:picChg>
        <pc:picChg chg="mod">
          <ac:chgData name="ngod ali" userId="bfabe3cde01fd7ce" providerId="LiveId" clId="{7708258D-FD70-4286-95E3-FAEF1481A3C4}" dt="2021-08-07T21:34:37.834" v="1785" actId="1076"/>
          <ac:picMkLst>
            <pc:docMk/>
            <pc:sldMk cId="1036140943" sldId="372"/>
            <ac:picMk id="5" creationId="{4FA9CB5B-64DF-43CF-8DB3-8414B2BFF8FA}"/>
          </ac:picMkLst>
        </pc:picChg>
        <pc:picChg chg="add mod modCrop">
          <ac:chgData name="ngod ali" userId="bfabe3cde01fd7ce" providerId="LiveId" clId="{7708258D-FD70-4286-95E3-FAEF1481A3C4}" dt="2021-08-07T21:34:37.834" v="1785" actId="1076"/>
          <ac:picMkLst>
            <pc:docMk/>
            <pc:sldMk cId="1036140943" sldId="372"/>
            <ac:picMk id="6" creationId="{80C2B569-DCCE-455A-BFD2-5AEA649FB496}"/>
          </ac:picMkLst>
        </pc:picChg>
        <pc:picChg chg="add del mod">
          <ac:chgData name="ngod ali" userId="bfabe3cde01fd7ce" providerId="LiveId" clId="{7708258D-FD70-4286-95E3-FAEF1481A3C4}" dt="2021-08-07T21:36:30.325" v="1817" actId="21"/>
          <ac:picMkLst>
            <pc:docMk/>
            <pc:sldMk cId="1036140943" sldId="372"/>
            <ac:picMk id="7170" creationId="{7A848929-ECCE-4CDC-8F4E-311B2A16845F}"/>
          </ac:picMkLst>
        </pc:picChg>
        <pc:picChg chg="add mod">
          <ac:chgData name="ngod ali" userId="bfabe3cde01fd7ce" providerId="LiveId" clId="{7708258D-FD70-4286-95E3-FAEF1481A3C4}" dt="2021-08-07T21:36:02.718" v="1807"/>
          <ac:picMkLst>
            <pc:docMk/>
            <pc:sldMk cId="1036140943" sldId="372"/>
            <ac:picMk id="7172" creationId="{E836798A-5EFB-4527-B48B-AA182F0961B0}"/>
          </ac:picMkLst>
        </pc:picChg>
      </pc:sldChg>
      <pc:sldChg chg="addSp delSp modSp add mod">
        <pc:chgData name="ngod ali" userId="bfabe3cde01fd7ce" providerId="LiveId" clId="{7708258D-FD70-4286-95E3-FAEF1481A3C4}" dt="2021-08-07T21:58:06.312" v="2657" actId="1076"/>
        <pc:sldMkLst>
          <pc:docMk/>
          <pc:sldMk cId="3915196818" sldId="373"/>
        </pc:sldMkLst>
        <pc:spChg chg="add del mod">
          <ac:chgData name="ngod ali" userId="bfabe3cde01fd7ce" providerId="LiveId" clId="{7708258D-FD70-4286-95E3-FAEF1481A3C4}" dt="2021-08-07T21:52:08.751" v="2496" actId="478"/>
          <ac:spMkLst>
            <pc:docMk/>
            <pc:sldMk cId="3915196818" sldId="373"/>
            <ac:spMk id="6" creationId="{5F6CB7A5-9355-49FA-8FA8-6CB544BBF6CA}"/>
          </ac:spMkLst>
        </pc:spChg>
        <pc:spChg chg="add del mod">
          <ac:chgData name="ngod ali" userId="bfabe3cde01fd7ce" providerId="LiveId" clId="{7708258D-FD70-4286-95E3-FAEF1481A3C4}" dt="2021-08-07T21:52:07.044" v="2494" actId="478"/>
          <ac:spMkLst>
            <pc:docMk/>
            <pc:sldMk cId="3915196818" sldId="373"/>
            <ac:spMk id="7" creationId="{985CE021-BA7E-44A3-8640-7ED2AF379AAF}"/>
          </ac:spMkLst>
        </pc:spChg>
        <pc:spChg chg="add mod">
          <ac:chgData name="ngod ali" userId="bfabe3cde01fd7ce" providerId="LiveId" clId="{7708258D-FD70-4286-95E3-FAEF1481A3C4}" dt="2021-08-07T21:57:18.552" v="2639" actId="113"/>
          <ac:spMkLst>
            <pc:docMk/>
            <pc:sldMk cId="3915196818" sldId="373"/>
            <ac:spMk id="8" creationId="{C509CE7A-D726-495A-8F8E-F600AF55D124}"/>
          </ac:spMkLst>
        </pc:spChg>
        <pc:spChg chg="add del mod">
          <ac:chgData name="ngod ali" userId="bfabe3cde01fd7ce" providerId="LiveId" clId="{7708258D-FD70-4286-95E3-FAEF1481A3C4}" dt="2021-08-07T21:56:59.190" v="2632" actId="21"/>
          <ac:spMkLst>
            <pc:docMk/>
            <pc:sldMk cId="3915196818" sldId="373"/>
            <ac:spMk id="9" creationId="{1A5592BA-307A-4CDC-B863-3120E149589D}"/>
          </ac:spMkLst>
        </pc:spChg>
        <pc:spChg chg="add mod">
          <ac:chgData name="ngod ali" userId="bfabe3cde01fd7ce" providerId="LiveId" clId="{7708258D-FD70-4286-95E3-FAEF1481A3C4}" dt="2021-08-07T21:57:29.021" v="2642" actId="1076"/>
          <ac:spMkLst>
            <pc:docMk/>
            <pc:sldMk cId="3915196818" sldId="373"/>
            <ac:spMk id="11" creationId="{C80B1DAB-5816-492A-BB8B-EEE9D6628CD2}"/>
          </ac:spMkLst>
        </pc:spChg>
        <pc:spChg chg="add mod">
          <ac:chgData name="ngod ali" userId="bfabe3cde01fd7ce" providerId="LiveId" clId="{7708258D-FD70-4286-95E3-FAEF1481A3C4}" dt="2021-08-07T21:57:56.472" v="2653" actId="1076"/>
          <ac:spMkLst>
            <pc:docMk/>
            <pc:sldMk cId="3915196818" sldId="373"/>
            <ac:spMk id="16" creationId="{E2585C43-8638-48A1-AC1D-05942784CA63}"/>
          </ac:spMkLst>
        </pc:spChg>
        <pc:grpChg chg="add del mod">
          <ac:chgData name="ngod ali" userId="bfabe3cde01fd7ce" providerId="LiveId" clId="{7708258D-FD70-4286-95E3-FAEF1481A3C4}" dt="2021-08-07T21:56:59.190" v="2632" actId="21"/>
          <ac:grpSpMkLst>
            <pc:docMk/>
            <pc:sldMk cId="3915196818" sldId="373"/>
            <ac:grpSpMk id="4" creationId="{9B089D17-6B7B-4561-AB22-553CF43CA76E}"/>
          </ac:grpSpMkLst>
        </pc:grpChg>
        <pc:grpChg chg="add mod">
          <ac:chgData name="ngod ali" userId="bfabe3cde01fd7ce" providerId="LiveId" clId="{7708258D-FD70-4286-95E3-FAEF1481A3C4}" dt="2021-08-07T21:58:06.312" v="2657" actId="1076"/>
          <ac:grpSpMkLst>
            <pc:docMk/>
            <pc:sldMk cId="3915196818" sldId="373"/>
            <ac:grpSpMk id="12" creationId="{E3B9A64F-6B2A-4738-8BCD-496B89E5E82C}"/>
          </ac:grpSpMkLst>
        </pc:grpChg>
        <pc:picChg chg="add del mod modCrop">
          <ac:chgData name="ngod ali" userId="bfabe3cde01fd7ce" providerId="LiveId" clId="{7708258D-FD70-4286-95E3-FAEF1481A3C4}" dt="2021-08-07T21:47:38.402" v="2382" actId="21"/>
          <ac:picMkLst>
            <pc:docMk/>
            <pc:sldMk cId="3915196818" sldId="373"/>
            <ac:picMk id="3" creationId="{663F27D2-9872-4718-80D8-AC4271C45C68}"/>
          </ac:picMkLst>
        </pc:picChg>
        <pc:picChg chg="del">
          <ac:chgData name="ngod ali" userId="bfabe3cde01fd7ce" providerId="LiveId" clId="{7708258D-FD70-4286-95E3-FAEF1481A3C4}" dt="2021-08-07T21:39:36.709" v="1852" actId="478"/>
          <ac:picMkLst>
            <pc:docMk/>
            <pc:sldMk cId="3915196818" sldId="373"/>
            <ac:picMk id="5" creationId="{4FA9CB5B-64DF-43CF-8DB3-8414B2BFF8FA}"/>
          </ac:picMkLst>
        </pc:picChg>
        <pc:picChg chg="add del mod">
          <ac:chgData name="ngod ali" userId="bfabe3cde01fd7ce" providerId="LiveId" clId="{7708258D-FD70-4286-95E3-FAEF1481A3C4}" dt="2021-08-07T21:54:16.685" v="2594" actId="478"/>
          <ac:picMkLst>
            <pc:docMk/>
            <pc:sldMk cId="3915196818" sldId="373"/>
            <ac:picMk id="10" creationId="{018B5EB7-760E-4E93-9613-670BCF8CE7AB}"/>
          </ac:picMkLst>
        </pc:picChg>
        <pc:picChg chg="add del mod">
          <ac:chgData name="ngod ali" userId="bfabe3cde01fd7ce" providerId="LiveId" clId="{7708258D-FD70-4286-95E3-FAEF1481A3C4}" dt="2021-08-07T21:56:45.509" v="2625" actId="21"/>
          <ac:picMkLst>
            <pc:docMk/>
            <pc:sldMk cId="3915196818" sldId="373"/>
            <ac:picMk id="13" creationId="{6EBC779F-35DE-4060-B882-2A936519D1BC}"/>
          </ac:picMkLst>
        </pc:picChg>
        <pc:picChg chg="add mod">
          <ac:chgData name="ngod ali" userId="bfabe3cde01fd7ce" providerId="LiveId" clId="{7708258D-FD70-4286-95E3-FAEF1481A3C4}" dt="2021-08-07T21:58:00.510" v="2656" actId="1076"/>
          <ac:picMkLst>
            <pc:docMk/>
            <pc:sldMk cId="3915196818" sldId="373"/>
            <ac:picMk id="15" creationId="{3274D25A-DF9E-4F76-AE5E-A6DD2185D9F0}"/>
          </ac:picMkLst>
        </pc:picChg>
        <pc:picChg chg="add del mod">
          <ac:chgData name="ngod ali" userId="bfabe3cde01fd7ce" providerId="LiveId" clId="{7708258D-FD70-4286-95E3-FAEF1481A3C4}" dt="2021-08-07T21:56:25.618" v="2616" actId="21"/>
          <ac:picMkLst>
            <pc:docMk/>
            <pc:sldMk cId="3915196818" sldId="373"/>
            <ac:picMk id="10242" creationId="{2C1F7FC9-0B13-4AA7-9E8C-2B1DBBD58EBC}"/>
          </ac:picMkLst>
        </pc:picChg>
      </pc:sldChg>
      <pc:sldChg chg="addSp delSp modSp new mod">
        <pc:chgData name="ngod ali" userId="bfabe3cde01fd7ce" providerId="LiveId" clId="{7708258D-FD70-4286-95E3-FAEF1481A3C4}" dt="2021-08-07T20:42:19.819" v="744"/>
        <pc:sldMkLst>
          <pc:docMk/>
          <pc:sldMk cId="1560165090" sldId="374"/>
        </pc:sldMkLst>
        <pc:grpChg chg="add mod">
          <ac:chgData name="ngod ali" userId="bfabe3cde01fd7ce" providerId="LiveId" clId="{7708258D-FD70-4286-95E3-FAEF1481A3C4}" dt="2021-08-07T20:41:38.856" v="733" actId="1076"/>
          <ac:grpSpMkLst>
            <pc:docMk/>
            <pc:sldMk cId="1560165090" sldId="374"/>
            <ac:grpSpMk id="6" creationId="{A6BC7923-E730-4F53-92AF-11AC7ACE775C}"/>
          </ac:grpSpMkLst>
        </pc:grpChg>
        <pc:grpChg chg="add mod">
          <ac:chgData name="ngod ali" userId="bfabe3cde01fd7ce" providerId="LiveId" clId="{7708258D-FD70-4286-95E3-FAEF1481A3C4}" dt="2021-08-07T20:42:15.157" v="743" actId="164"/>
          <ac:grpSpMkLst>
            <pc:docMk/>
            <pc:sldMk cId="1560165090" sldId="374"/>
            <ac:grpSpMk id="11" creationId="{EC4E5C25-0791-4299-84E2-02249DEECB3C}"/>
          </ac:grpSpMkLst>
        </pc:grpChg>
        <pc:picChg chg="add mod">
          <ac:chgData name="ngod ali" userId="bfabe3cde01fd7ce" providerId="LiveId" clId="{7708258D-FD70-4286-95E3-FAEF1481A3C4}" dt="2021-08-07T20:41:38.856" v="733" actId="1076"/>
          <ac:picMkLst>
            <pc:docMk/>
            <pc:sldMk cId="1560165090" sldId="374"/>
            <ac:picMk id="2" creationId="{68964190-67BC-4203-B9D6-9973FD1A5A5E}"/>
          </ac:picMkLst>
        </pc:picChg>
        <pc:picChg chg="add del mod modCrop">
          <ac:chgData name="ngod ali" userId="bfabe3cde01fd7ce" providerId="LiveId" clId="{7708258D-FD70-4286-95E3-FAEF1481A3C4}" dt="2021-08-07T20:40:06.619" v="704" actId="21"/>
          <ac:picMkLst>
            <pc:docMk/>
            <pc:sldMk cId="1560165090" sldId="374"/>
            <ac:picMk id="4" creationId="{961BA8C3-9AB8-4BEF-A71A-DA6D120EA67A}"/>
          </ac:picMkLst>
        </pc:picChg>
        <pc:picChg chg="add mod">
          <ac:chgData name="ngod ali" userId="bfabe3cde01fd7ce" providerId="LiveId" clId="{7708258D-FD70-4286-95E3-FAEF1481A3C4}" dt="2021-08-07T20:41:38.856" v="733" actId="1076"/>
          <ac:picMkLst>
            <pc:docMk/>
            <pc:sldMk cId="1560165090" sldId="374"/>
            <ac:picMk id="5" creationId="{98DA05A7-06EF-45A4-9BD5-FA20CEE9FD31}"/>
          </ac:picMkLst>
        </pc:picChg>
        <pc:picChg chg="add mod modCrop">
          <ac:chgData name="ngod ali" userId="bfabe3cde01fd7ce" providerId="LiveId" clId="{7708258D-FD70-4286-95E3-FAEF1481A3C4}" dt="2021-08-07T20:42:15.157" v="743" actId="164"/>
          <ac:picMkLst>
            <pc:docMk/>
            <pc:sldMk cId="1560165090" sldId="374"/>
            <ac:picMk id="8" creationId="{332102FC-9420-404C-958B-B7BBE502424A}"/>
          </ac:picMkLst>
        </pc:picChg>
        <pc:picChg chg="add mod modCrop">
          <ac:chgData name="ngod ali" userId="bfabe3cde01fd7ce" providerId="LiveId" clId="{7708258D-FD70-4286-95E3-FAEF1481A3C4}" dt="2021-08-07T20:42:19.819" v="744"/>
          <ac:picMkLst>
            <pc:docMk/>
            <pc:sldMk cId="1560165090" sldId="374"/>
            <ac:picMk id="10" creationId="{FB6AE3BC-69EE-4585-8760-97832C520D17}"/>
          </ac:picMkLst>
        </pc:picChg>
      </pc:sldChg>
      <pc:sldChg chg="addSp delSp modSp new mod">
        <pc:chgData name="ngod ali" userId="bfabe3cde01fd7ce" providerId="LiveId" clId="{7708258D-FD70-4286-95E3-FAEF1481A3C4}" dt="2021-08-07T20:56:39.693" v="1017" actId="207"/>
        <pc:sldMkLst>
          <pc:docMk/>
          <pc:sldMk cId="3211517559" sldId="375"/>
        </pc:sldMkLst>
        <pc:spChg chg="add mod">
          <ac:chgData name="ngod ali" userId="bfabe3cde01fd7ce" providerId="LiveId" clId="{7708258D-FD70-4286-95E3-FAEF1481A3C4}" dt="2021-08-07T20:56:16.894" v="1010" actId="113"/>
          <ac:spMkLst>
            <pc:docMk/>
            <pc:sldMk cId="3211517559" sldId="375"/>
            <ac:spMk id="4" creationId="{45102898-A027-4622-B8AA-954D0D53F9E0}"/>
          </ac:spMkLst>
        </pc:spChg>
        <pc:spChg chg="add mod">
          <ac:chgData name="ngod ali" userId="bfabe3cde01fd7ce" providerId="LiveId" clId="{7708258D-FD70-4286-95E3-FAEF1481A3C4}" dt="2021-08-07T20:56:39.693" v="1017" actId="207"/>
          <ac:spMkLst>
            <pc:docMk/>
            <pc:sldMk cId="3211517559" sldId="375"/>
            <ac:spMk id="6" creationId="{296E8F38-0ACE-4721-ADB2-E6AB1E094201}"/>
          </ac:spMkLst>
        </pc:spChg>
        <pc:spChg chg="add mod">
          <ac:chgData name="ngod ali" userId="bfabe3cde01fd7ce" providerId="LiveId" clId="{7708258D-FD70-4286-95E3-FAEF1481A3C4}" dt="2021-08-07T20:56:21.145" v="1011" actId="1076"/>
          <ac:spMkLst>
            <pc:docMk/>
            <pc:sldMk cId="3211517559" sldId="375"/>
            <ac:spMk id="7" creationId="{FE502377-4EE9-4C61-9755-ACE4B2CB2A8C}"/>
          </ac:spMkLst>
        </pc:spChg>
        <pc:picChg chg="add del mod modCrop">
          <ac:chgData name="ngod ali" userId="bfabe3cde01fd7ce" providerId="LiveId" clId="{7708258D-FD70-4286-95E3-FAEF1481A3C4}" dt="2021-08-07T20:55:35" v="957" actId="478"/>
          <ac:picMkLst>
            <pc:docMk/>
            <pc:sldMk cId="3211517559" sldId="375"/>
            <ac:picMk id="3" creationId="{65CD2193-FB59-4A4F-AD8D-DED3D717233F}"/>
          </ac:picMkLst>
        </pc:picChg>
        <pc:picChg chg="add mod">
          <ac:chgData name="ngod ali" userId="bfabe3cde01fd7ce" providerId="LiveId" clId="{7708258D-FD70-4286-95E3-FAEF1481A3C4}" dt="2021-08-07T20:56:22.605" v="1012" actId="1076"/>
          <ac:picMkLst>
            <pc:docMk/>
            <pc:sldMk cId="3211517559" sldId="375"/>
            <ac:picMk id="1026" creationId="{A298CCCC-51A0-4E36-BCB6-FF9B3F169BB0}"/>
          </ac:picMkLst>
        </pc:picChg>
      </pc:sldChg>
      <pc:sldChg chg="addSp delSp modSp add mod">
        <pc:chgData name="ngod ali" userId="bfabe3cde01fd7ce" providerId="LiveId" clId="{7708258D-FD70-4286-95E3-FAEF1481A3C4}" dt="2021-08-07T21:05:25.150" v="1247" actId="1076"/>
        <pc:sldMkLst>
          <pc:docMk/>
          <pc:sldMk cId="374122991" sldId="376"/>
        </pc:sldMkLst>
        <pc:spChg chg="mod">
          <ac:chgData name="ngod ali" userId="bfabe3cde01fd7ce" providerId="LiveId" clId="{7708258D-FD70-4286-95E3-FAEF1481A3C4}" dt="2021-08-07T21:04:44.277" v="1239" actId="1076"/>
          <ac:spMkLst>
            <pc:docMk/>
            <pc:sldMk cId="374122991" sldId="376"/>
            <ac:spMk id="4" creationId="{45102898-A027-4622-B8AA-954D0D53F9E0}"/>
          </ac:spMkLst>
        </pc:spChg>
        <pc:spChg chg="del mod">
          <ac:chgData name="ngod ali" userId="bfabe3cde01fd7ce" providerId="LiveId" clId="{7708258D-FD70-4286-95E3-FAEF1481A3C4}" dt="2021-08-07T20:58:46.804" v="1218" actId="478"/>
          <ac:spMkLst>
            <pc:docMk/>
            <pc:sldMk cId="374122991" sldId="376"/>
            <ac:spMk id="6" creationId="{296E8F38-0ACE-4721-ADB2-E6AB1E094201}"/>
          </ac:spMkLst>
        </pc:spChg>
        <pc:spChg chg="add mod">
          <ac:chgData name="ngod ali" userId="bfabe3cde01fd7ce" providerId="LiveId" clId="{7708258D-FD70-4286-95E3-FAEF1481A3C4}" dt="2021-08-07T21:05:25.150" v="1247" actId="1076"/>
          <ac:spMkLst>
            <pc:docMk/>
            <pc:sldMk cId="374122991" sldId="376"/>
            <ac:spMk id="7" creationId="{CFD46B18-A83D-4F9F-B0F2-4E206FEECFF7}"/>
          </ac:spMkLst>
        </pc:spChg>
        <pc:picChg chg="del mod">
          <ac:chgData name="ngod ali" userId="bfabe3cde01fd7ce" providerId="LiveId" clId="{7708258D-FD70-4286-95E3-FAEF1481A3C4}" dt="2021-08-07T20:58:32.662" v="1213" actId="478"/>
          <ac:picMkLst>
            <pc:docMk/>
            <pc:sldMk cId="374122991" sldId="376"/>
            <ac:picMk id="3" creationId="{65CD2193-FB59-4A4F-AD8D-DED3D717233F}"/>
          </ac:picMkLst>
        </pc:picChg>
        <pc:picChg chg="del">
          <ac:chgData name="ngod ali" userId="bfabe3cde01fd7ce" providerId="LiveId" clId="{7708258D-FD70-4286-95E3-FAEF1481A3C4}" dt="2021-08-07T20:56:46.759" v="1019" actId="478"/>
          <ac:picMkLst>
            <pc:docMk/>
            <pc:sldMk cId="374122991" sldId="376"/>
            <ac:picMk id="1026" creationId="{A298CCCC-51A0-4E36-BCB6-FF9B3F169BB0}"/>
          </ac:picMkLst>
        </pc:picChg>
        <pc:picChg chg="add mod">
          <ac:chgData name="ngod ali" userId="bfabe3cde01fd7ce" providerId="LiveId" clId="{7708258D-FD70-4286-95E3-FAEF1481A3C4}" dt="2021-08-07T20:59:40.001" v="1227" actId="1076"/>
          <ac:picMkLst>
            <pc:docMk/>
            <pc:sldMk cId="374122991" sldId="376"/>
            <ac:picMk id="2050" creationId="{BA05ED05-62FE-4F3F-860D-C67409315843}"/>
          </ac:picMkLst>
        </pc:picChg>
      </pc:sldChg>
      <pc:sldChg chg="addSp delSp modSp new del mod">
        <pc:chgData name="ngod ali" userId="bfabe3cde01fd7ce" providerId="LiveId" clId="{7708258D-FD70-4286-95E3-FAEF1481A3C4}" dt="2021-08-07T21:11:50.717" v="1323" actId="47"/>
        <pc:sldMkLst>
          <pc:docMk/>
          <pc:sldMk cId="2196708089" sldId="377"/>
        </pc:sldMkLst>
        <pc:picChg chg="add del mod modCrop">
          <ac:chgData name="ngod ali" userId="bfabe3cde01fd7ce" providerId="LiveId" clId="{7708258D-FD70-4286-95E3-FAEF1481A3C4}" dt="2021-08-07T21:07:50.716" v="1254" actId="21"/>
          <ac:picMkLst>
            <pc:docMk/>
            <pc:sldMk cId="2196708089" sldId="377"/>
            <ac:picMk id="3" creationId="{830F1F2C-0AF1-4D13-84A5-B1BF471E1A2D}"/>
          </ac:picMkLst>
        </pc:picChg>
      </pc:sldChg>
      <pc:sldChg chg="addSp delSp modSp add mod">
        <pc:chgData name="ngod ali" userId="bfabe3cde01fd7ce" providerId="LiveId" clId="{7708258D-FD70-4286-95E3-FAEF1481A3C4}" dt="2021-08-07T21:28:12.481" v="1603" actId="1076"/>
        <pc:sldMkLst>
          <pc:docMk/>
          <pc:sldMk cId="3672686495" sldId="377"/>
        </pc:sldMkLst>
        <pc:spChg chg="del">
          <ac:chgData name="ngod ali" userId="bfabe3cde01fd7ce" providerId="LiveId" clId="{7708258D-FD70-4286-95E3-FAEF1481A3C4}" dt="2021-08-07T21:26:15.042" v="1567" actId="478"/>
          <ac:spMkLst>
            <pc:docMk/>
            <pc:sldMk cId="3672686495" sldId="377"/>
            <ac:spMk id="7" creationId="{7D3E6359-0861-4057-B973-A040D786DA53}"/>
          </ac:spMkLst>
        </pc:spChg>
        <pc:spChg chg="del">
          <ac:chgData name="ngod ali" userId="bfabe3cde01fd7ce" providerId="LiveId" clId="{7708258D-FD70-4286-95E3-FAEF1481A3C4}" dt="2021-08-07T21:26:17.712" v="1568" actId="478"/>
          <ac:spMkLst>
            <pc:docMk/>
            <pc:sldMk cId="3672686495" sldId="377"/>
            <ac:spMk id="11" creationId="{715D4FB0-2264-434D-A729-4096DD146B1B}"/>
          </ac:spMkLst>
        </pc:spChg>
        <pc:grpChg chg="mod">
          <ac:chgData name="ngod ali" userId="bfabe3cde01fd7ce" providerId="LiveId" clId="{7708258D-FD70-4286-95E3-FAEF1481A3C4}" dt="2021-08-07T21:28:12.481" v="1603" actId="1076"/>
          <ac:grpSpMkLst>
            <pc:docMk/>
            <pc:sldMk cId="3672686495" sldId="377"/>
            <ac:grpSpMk id="4" creationId="{744792DB-9B81-489C-86A5-A6B2CE51E798}"/>
          </ac:grpSpMkLst>
        </pc:grpChg>
        <pc:grpChg chg="add mod">
          <ac:chgData name="ngod ali" userId="bfabe3cde01fd7ce" providerId="LiveId" clId="{7708258D-FD70-4286-95E3-FAEF1481A3C4}" dt="2021-08-07T21:28:11.225" v="1602" actId="1076"/>
          <ac:grpSpMkLst>
            <pc:docMk/>
            <pc:sldMk cId="3672686495" sldId="377"/>
            <ac:grpSpMk id="10" creationId="{4A0A5590-AF4D-4D36-B3B6-7AE09D222C46}"/>
          </ac:grpSpMkLst>
        </pc:grpChg>
        <pc:picChg chg="del">
          <ac:chgData name="ngod ali" userId="bfabe3cde01fd7ce" providerId="LiveId" clId="{7708258D-FD70-4286-95E3-FAEF1481A3C4}" dt="2021-08-07T21:26:20.122" v="1570" actId="478"/>
          <ac:picMkLst>
            <pc:docMk/>
            <pc:sldMk cId="3672686495" sldId="377"/>
            <ac:picMk id="3" creationId="{F3D00275-4848-4384-9119-6AA5780D16F3}"/>
          </ac:picMkLst>
        </pc:picChg>
        <pc:picChg chg="mod">
          <ac:chgData name="ngod ali" userId="bfabe3cde01fd7ce" providerId="LiveId" clId="{7708258D-FD70-4286-95E3-FAEF1481A3C4}" dt="2021-08-07T21:28:12.481" v="1603" actId="1076"/>
          <ac:picMkLst>
            <pc:docMk/>
            <pc:sldMk cId="3672686495" sldId="377"/>
            <ac:picMk id="5" creationId="{4FA9CB5B-64DF-43CF-8DB3-8414B2BFF8FA}"/>
          </ac:picMkLst>
        </pc:picChg>
        <pc:picChg chg="mod">
          <ac:chgData name="ngod ali" userId="bfabe3cde01fd7ce" providerId="LiveId" clId="{7708258D-FD70-4286-95E3-FAEF1481A3C4}" dt="2021-08-07T21:28:12.481" v="1603" actId="1076"/>
          <ac:picMkLst>
            <pc:docMk/>
            <pc:sldMk cId="3672686495" sldId="377"/>
            <ac:picMk id="6" creationId="{455F9127-279D-4D40-AA31-478368FC17CC}"/>
          </ac:picMkLst>
        </pc:picChg>
        <pc:picChg chg="add mod modCrop">
          <ac:chgData name="ngod ali" userId="bfabe3cde01fd7ce" providerId="LiveId" clId="{7708258D-FD70-4286-95E3-FAEF1481A3C4}" dt="2021-08-07T21:27:34.148" v="1593" actId="164"/>
          <ac:picMkLst>
            <pc:docMk/>
            <pc:sldMk cId="3672686495" sldId="377"/>
            <ac:picMk id="8" creationId="{A1F7B1F5-2C5C-4923-99EE-C0E60D760804}"/>
          </ac:picMkLst>
        </pc:picChg>
        <pc:picChg chg="del">
          <ac:chgData name="ngod ali" userId="bfabe3cde01fd7ce" providerId="LiveId" clId="{7708258D-FD70-4286-95E3-FAEF1481A3C4}" dt="2021-08-07T21:26:18.938" v="1569" actId="478"/>
          <ac:picMkLst>
            <pc:docMk/>
            <pc:sldMk cId="3672686495" sldId="377"/>
            <ac:picMk id="9" creationId="{793023EF-6F7F-4409-9B09-664358F30591}"/>
          </ac:picMkLst>
        </pc:picChg>
        <pc:picChg chg="add mod modCrop">
          <ac:chgData name="ngod ali" userId="bfabe3cde01fd7ce" providerId="LiveId" clId="{7708258D-FD70-4286-95E3-FAEF1481A3C4}" dt="2021-08-07T21:28:05.969" v="1601" actId="1076"/>
          <ac:picMkLst>
            <pc:docMk/>
            <pc:sldMk cId="3672686495" sldId="377"/>
            <ac:picMk id="12" creationId="{2B80E861-0BFB-4575-B89B-8D99482F0ABB}"/>
          </ac:picMkLst>
        </pc:picChg>
      </pc:sldChg>
      <pc:sldChg chg="addSp delSp modSp add mod">
        <pc:chgData name="ngod ali" userId="bfabe3cde01fd7ce" providerId="LiveId" clId="{7708258D-FD70-4286-95E3-FAEF1481A3C4}" dt="2021-08-07T21:38:21.944" v="1846" actId="1076"/>
        <pc:sldMkLst>
          <pc:docMk/>
          <pc:sldMk cId="1805115281" sldId="378"/>
        </pc:sldMkLst>
        <pc:spChg chg="mod">
          <ac:chgData name="ngod ali" userId="bfabe3cde01fd7ce" providerId="LiveId" clId="{7708258D-FD70-4286-95E3-FAEF1481A3C4}" dt="2021-08-07T21:35:25.626" v="1799" actId="14100"/>
          <ac:spMkLst>
            <pc:docMk/>
            <pc:sldMk cId="1805115281" sldId="378"/>
            <ac:spMk id="8" creationId="{7569AF7E-84B3-4124-A5F7-5D1321B62FB9}"/>
          </ac:spMkLst>
        </pc:spChg>
        <pc:spChg chg="del">
          <ac:chgData name="ngod ali" userId="bfabe3cde01fd7ce" providerId="LiveId" clId="{7708258D-FD70-4286-95E3-FAEF1481A3C4}" dt="2021-08-07T21:35:15.365" v="1795" actId="478"/>
          <ac:spMkLst>
            <pc:docMk/>
            <pc:sldMk cId="1805115281" sldId="378"/>
            <ac:spMk id="9" creationId="{0A0863BA-0EF5-4F6C-95FE-D1824422C4A7}"/>
          </ac:spMkLst>
        </pc:spChg>
        <pc:grpChg chg="add mod">
          <ac:chgData name="ngod ali" userId="bfabe3cde01fd7ce" providerId="LiveId" clId="{7708258D-FD70-4286-95E3-FAEF1481A3C4}" dt="2021-08-07T21:38:00.200" v="1843" actId="164"/>
          <ac:grpSpMkLst>
            <pc:docMk/>
            <pc:sldMk cId="1805115281" sldId="378"/>
            <ac:grpSpMk id="4" creationId="{063C4CAB-4463-455A-B158-AE32A56F079E}"/>
          </ac:grpSpMkLst>
        </pc:grpChg>
        <pc:grpChg chg="mod">
          <ac:chgData name="ngod ali" userId="bfabe3cde01fd7ce" providerId="LiveId" clId="{7708258D-FD70-4286-95E3-FAEF1481A3C4}" dt="2021-08-07T21:35:28.408" v="1800" actId="1076"/>
          <ac:grpSpMkLst>
            <pc:docMk/>
            <pc:sldMk cId="1805115281" sldId="378"/>
            <ac:grpSpMk id="7" creationId="{68027104-50CB-40CF-A5EF-E9FCD2AEE1D5}"/>
          </ac:grpSpMkLst>
        </pc:grpChg>
        <pc:picChg chg="add mod modCrop">
          <ac:chgData name="ngod ali" userId="bfabe3cde01fd7ce" providerId="LiveId" clId="{7708258D-FD70-4286-95E3-FAEF1481A3C4}" dt="2021-08-07T21:38:06.060" v="1844"/>
          <ac:picMkLst>
            <pc:docMk/>
            <pc:sldMk cId="1805115281" sldId="378"/>
            <ac:picMk id="3" creationId="{0203036B-3078-468C-B2BB-2A039D48EB90}"/>
          </ac:picMkLst>
        </pc:picChg>
        <pc:picChg chg="mod">
          <ac:chgData name="ngod ali" userId="bfabe3cde01fd7ce" providerId="LiveId" clId="{7708258D-FD70-4286-95E3-FAEF1481A3C4}" dt="2021-08-07T21:35:28.408" v="1800" actId="1076"/>
          <ac:picMkLst>
            <pc:docMk/>
            <pc:sldMk cId="1805115281" sldId="378"/>
            <ac:picMk id="5" creationId="{4FA9CB5B-64DF-43CF-8DB3-8414B2BFF8FA}"/>
          </ac:picMkLst>
        </pc:picChg>
        <pc:picChg chg="mod">
          <ac:chgData name="ngod ali" userId="bfabe3cde01fd7ce" providerId="LiveId" clId="{7708258D-FD70-4286-95E3-FAEF1481A3C4}" dt="2021-08-07T21:35:28.408" v="1800" actId="1076"/>
          <ac:picMkLst>
            <pc:docMk/>
            <pc:sldMk cId="1805115281" sldId="378"/>
            <ac:picMk id="6" creationId="{80C2B569-DCCE-455A-BFD2-5AEA649FB496}"/>
          </ac:picMkLst>
        </pc:picChg>
        <pc:picChg chg="add mod modCrop">
          <ac:chgData name="ngod ali" userId="bfabe3cde01fd7ce" providerId="LiveId" clId="{7708258D-FD70-4286-95E3-FAEF1481A3C4}" dt="2021-08-07T21:38:21.944" v="1846" actId="1076"/>
          <ac:picMkLst>
            <pc:docMk/>
            <pc:sldMk cId="1805115281" sldId="378"/>
            <ac:picMk id="10" creationId="{9798669C-63A9-4F12-8B1F-D7644DAE1C6E}"/>
          </ac:picMkLst>
        </pc:picChg>
        <pc:picChg chg="del mod">
          <ac:chgData name="ngod ali" userId="bfabe3cde01fd7ce" providerId="LiveId" clId="{7708258D-FD70-4286-95E3-FAEF1481A3C4}" dt="2021-08-07T21:35:17.441" v="1797" actId="478"/>
          <ac:picMkLst>
            <pc:docMk/>
            <pc:sldMk cId="1805115281" sldId="378"/>
            <ac:picMk id="7170" creationId="{7A848929-ECCE-4CDC-8F4E-311B2A16845F}"/>
          </ac:picMkLst>
        </pc:picChg>
      </pc:sldChg>
      <pc:sldChg chg="addSp delSp modSp add mod ord">
        <pc:chgData name="ngod ali" userId="bfabe3cde01fd7ce" providerId="LiveId" clId="{7708258D-FD70-4286-95E3-FAEF1481A3C4}" dt="2021-08-07T21:52:00.092" v="2493" actId="1076"/>
        <pc:sldMkLst>
          <pc:docMk/>
          <pc:sldMk cId="669576082" sldId="379"/>
        </pc:sldMkLst>
        <pc:spChg chg="mod">
          <ac:chgData name="ngod ali" userId="bfabe3cde01fd7ce" providerId="LiveId" clId="{7708258D-FD70-4286-95E3-FAEF1481A3C4}" dt="2021-08-07T21:51:06.635" v="2480" actId="113"/>
          <ac:spMkLst>
            <pc:docMk/>
            <pc:sldMk cId="669576082" sldId="379"/>
            <ac:spMk id="6" creationId="{5F6CB7A5-9355-49FA-8FA8-6CB544BBF6CA}"/>
          </ac:spMkLst>
        </pc:spChg>
        <pc:spChg chg="mod">
          <ac:chgData name="ngod ali" userId="bfabe3cde01fd7ce" providerId="LiveId" clId="{7708258D-FD70-4286-95E3-FAEF1481A3C4}" dt="2021-08-07T21:51:20.451" v="2487" actId="1076"/>
          <ac:spMkLst>
            <pc:docMk/>
            <pc:sldMk cId="669576082" sldId="379"/>
            <ac:spMk id="7" creationId="{985CE021-BA7E-44A3-8640-7ED2AF379AAF}"/>
          </ac:spMkLst>
        </pc:spChg>
        <pc:spChg chg="del">
          <ac:chgData name="ngod ali" userId="bfabe3cde01fd7ce" providerId="LiveId" clId="{7708258D-FD70-4286-95E3-FAEF1481A3C4}" dt="2021-08-07T21:50:07.632" v="2464" actId="478"/>
          <ac:spMkLst>
            <pc:docMk/>
            <pc:sldMk cId="669576082" sldId="379"/>
            <ac:spMk id="11" creationId="{C80B1DAB-5816-492A-BB8B-EEE9D6628CD2}"/>
          </ac:spMkLst>
        </pc:spChg>
        <pc:grpChg chg="del mod">
          <ac:chgData name="ngod ali" userId="bfabe3cde01fd7ce" providerId="LiveId" clId="{7708258D-FD70-4286-95E3-FAEF1481A3C4}" dt="2021-08-07T21:50:51.613" v="2473" actId="478"/>
          <ac:grpSpMkLst>
            <pc:docMk/>
            <pc:sldMk cId="669576082" sldId="379"/>
            <ac:grpSpMk id="4" creationId="{9B089D17-6B7B-4561-AB22-553CF43CA76E}"/>
          </ac:grpSpMkLst>
        </pc:grpChg>
        <pc:picChg chg="del">
          <ac:chgData name="ngod ali" userId="bfabe3cde01fd7ce" providerId="LiveId" clId="{7708258D-FD70-4286-95E3-FAEF1481A3C4}" dt="2021-08-07T21:50:04.639" v="2463" actId="478"/>
          <ac:picMkLst>
            <pc:docMk/>
            <pc:sldMk cId="669576082" sldId="379"/>
            <ac:picMk id="10" creationId="{018B5EB7-760E-4E93-9613-670BCF8CE7AB}"/>
          </ac:picMkLst>
        </pc:picChg>
        <pc:picChg chg="add mod">
          <ac:chgData name="ngod ali" userId="bfabe3cde01fd7ce" providerId="LiveId" clId="{7708258D-FD70-4286-95E3-FAEF1481A3C4}" dt="2021-08-07T21:51:47.943" v="2490" actId="1076"/>
          <ac:picMkLst>
            <pc:docMk/>
            <pc:sldMk cId="669576082" sldId="379"/>
            <ac:picMk id="9218" creationId="{4519A155-D885-4571-AE9E-FCDC4BA59C0A}"/>
          </ac:picMkLst>
        </pc:picChg>
        <pc:picChg chg="add mod">
          <ac:chgData name="ngod ali" userId="bfabe3cde01fd7ce" providerId="LiveId" clId="{7708258D-FD70-4286-95E3-FAEF1481A3C4}" dt="2021-08-07T21:52:00.092" v="2493" actId="1076"/>
          <ac:picMkLst>
            <pc:docMk/>
            <pc:sldMk cId="669576082" sldId="379"/>
            <ac:picMk id="9220" creationId="{76CF5563-B93C-495F-91FD-000B77A62490}"/>
          </ac:picMkLst>
        </pc:picChg>
      </pc:sldChg>
      <pc:sldChg chg="addSp modSp new mod">
        <pc:chgData name="ngod ali" userId="bfabe3cde01fd7ce" providerId="LiveId" clId="{7708258D-FD70-4286-95E3-FAEF1481A3C4}" dt="2021-08-07T22:00:04.946" v="2684"/>
        <pc:sldMkLst>
          <pc:docMk/>
          <pc:sldMk cId="1004623674" sldId="380"/>
        </pc:sldMkLst>
        <pc:grpChg chg="add mod">
          <ac:chgData name="ngod ali" userId="bfabe3cde01fd7ce" providerId="LiveId" clId="{7708258D-FD70-4286-95E3-FAEF1481A3C4}" dt="2021-08-07T22:00:00.460" v="2683" actId="1076"/>
          <ac:grpSpMkLst>
            <pc:docMk/>
            <pc:sldMk cId="1004623674" sldId="380"/>
            <ac:grpSpMk id="5" creationId="{C8A18EB4-AFC3-4104-96C6-390C80057B0D}"/>
          </ac:grpSpMkLst>
        </pc:grpChg>
        <pc:picChg chg="add mod modCrop">
          <ac:chgData name="ngod ali" userId="bfabe3cde01fd7ce" providerId="LiveId" clId="{7708258D-FD70-4286-95E3-FAEF1481A3C4}" dt="2021-08-07T21:59:58.721" v="2682" actId="164"/>
          <ac:picMkLst>
            <pc:docMk/>
            <pc:sldMk cId="1004623674" sldId="380"/>
            <ac:picMk id="3" creationId="{0774B188-B6A5-4ACF-998D-342D99437A79}"/>
          </ac:picMkLst>
        </pc:picChg>
        <pc:picChg chg="add mod modCrop">
          <ac:chgData name="ngod ali" userId="bfabe3cde01fd7ce" providerId="LiveId" clId="{7708258D-FD70-4286-95E3-FAEF1481A3C4}" dt="2021-08-07T22:00:04.946" v="2684"/>
          <ac:picMkLst>
            <pc:docMk/>
            <pc:sldMk cId="1004623674" sldId="380"/>
            <ac:picMk id="4" creationId="{9B0E01D0-05D2-4648-8F8E-3712D7ECDA86}"/>
          </ac:picMkLst>
        </pc:picChg>
      </pc:sldChg>
      <pc:sldChg chg="addSp modSp new mod modAnim">
        <pc:chgData name="ngod ali" userId="bfabe3cde01fd7ce" providerId="LiveId" clId="{7708258D-FD70-4286-95E3-FAEF1481A3C4}" dt="2021-08-08T07:00:47.166" v="2792" actId="1076"/>
        <pc:sldMkLst>
          <pc:docMk/>
          <pc:sldMk cId="2836544467" sldId="381"/>
        </pc:sldMkLst>
        <pc:spChg chg="add mod">
          <ac:chgData name="ngod ali" userId="bfabe3cde01fd7ce" providerId="LiveId" clId="{7708258D-FD70-4286-95E3-FAEF1481A3C4}" dt="2021-08-08T07:00:45.633" v="2791" actId="1076"/>
          <ac:spMkLst>
            <pc:docMk/>
            <pc:sldMk cId="2836544467" sldId="381"/>
            <ac:spMk id="3" creationId="{A5557BC3-E3CC-4A1A-BCD4-D04C69D08141}"/>
          </ac:spMkLst>
        </pc:spChg>
        <pc:picChg chg="add mod">
          <ac:chgData name="ngod ali" userId="bfabe3cde01fd7ce" providerId="LiveId" clId="{7708258D-FD70-4286-95E3-FAEF1481A3C4}" dt="2021-08-08T07:00:47.166" v="2792" actId="1076"/>
          <ac:picMkLst>
            <pc:docMk/>
            <pc:sldMk cId="2836544467" sldId="381"/>
            <ac:picMk id="2" creationId="{5A75943B-0A5C-476E-B192-C3A4D5B628D0}"/>
          </ac:picMkLst>
        </pc:picChg>
      </pc:sldChg>
      <pc:sldChg chg="addSp modSp new mod modAnim">
        <pc:chgData name="ngod ali" userId="bfabe3cde01fd7ce" providerId="LiveId" clId="{7708258D-FD70-4286-95E3-FAEF1481A3C4}" dt="2021-08-08T07:03:04.193" v="2797" actId="1076"/>
        <pc:sldMkLst>
          <pc:docMk/>
          <pc:sldMk cId="2258322624" sldId="382"/>
        </pc:sldMkLst>
        <pc:picChg chg="add mod">
          <ac:chgData name="ngod ali" userId="bfabe3cde01fd7ce" providerId="LiveId" clId="{7708258D-FD70-4286-95E3-FAEF1481A3C4}" dt="2021-08-08T07:03:04.193" v="2797" actId="1076"/>
          <ac:picMkLst>
            <pc:docMk/>
            <pc:sldMk cId="2258322624" sldId="382"/>
            <ac:picMk id="2" creationId="{5F5FED8F-26CB-4762-8D0D-FC823F3C10D6}"/>
          </ac:picMkLst>
        </pc:picChg>
      </pc:sldChg>
      <pc:sldChg chg="addSp modSp new mod modAnim">
        <pc:chgData name="ngod ali" userId="bfabe3cde01fd7ce" providerId="LiveId" clId="{7708258D-FD70-4286-95E3-FAEF1481A3C4}" dt="2021-08-08T07:12:32.648" v="2802" actId="1076"/>
        <pc:sldMkLst>
          <pc:docMk/>
          <pc:sldMk cId="2642338816" sldId="383"/>
        </pc:sldMkLst>
        <pc:picChg chg="add mod">
          <ac:chgData name="ngod ali" userId="bfabe3cde01fd7ce" providerId="LiveId" clId="{7708258D-FD70-4286-95E3-FAEF1481A3C4}" dt="2021-08-08T07:12:32.648" v="2802" actId="1076"/>
          <ac:picMkLst>
            <pc:docMk/>
            <pc:sldMk cId="2642338816" sldId="383"/>
            <ac:picMk id="2" creationId="{914A1D03-9535-46A7-B42C-DBB6A3C6A3D0}"/>
          </ac:picMkLst>
        </pc:picChg>
      </pc:sldChg>
      <pc:sldChg chg="addSp modSp new mod modAnim">
        <pc:chgData name="ngod ali" userId="bfabe3cde01fd7ce" providerId="LiveId" clId="{7708258D-FD70-4286-95E3-FAEF1481A3C4}" dt="2021-08-08T07:15:33.798" v="2808" actId="1076"/>
        <pc:sldMkLst>
          <pc:docMk/>
          <pc:sldMk cId="2120795278" sldId="384"/>
        </pc:sldMkLst>
        <pc:picChg chg="add mod">
          <ac:chgData name="ngod ali" userId="bfabe3cde01fd7ce" providerId="LiveId" clId="{7708258D-FD70-4286-95E3-FAEF1481A3C4}" dt="2021-08-08T07:15:33.798" v="2808" actId="1076"/>
          <ac:picMkLst>
            <pc:docMk/>
            <pc:sldMk cId="2120795278" sldId="384"/>
            <ac:picMk id="2" creationId="{4FBD236A-7430-424C-B7A9-661276DB93B7}"/>
          </ac:picMkLst>
        </pc:picChg>
      </pc:sldChg>
      <pc:sldChg chg="addSp modSp new mod modAnim">
        <pc:chgData name="ngod ali" userId="bfabe3cde01fd7ce" providerId="LiveId" clId="{7708258D-FD70-4286-95E3-FAEF1481A3C4}" dt="2021-08-08T07:17:15.192" v="2814" actId="1076"/>
        <pc:sldMkLst>
          <pc:docMk/>
          <pc:sldMk cId="812681012" sldId="385"/>
        </pc:sldMkLst>
        <pc:picChg chg="add mod">
          <ac:chgData name="ngod ali" userId="bfabe3cde01fd7ce" providerId="LiveId" clId="{7708258D-FD70-4286-95E3-FAEF1481A3C4}" dt="2021-08-08T07:17:15.192" v="2814" actId="1076"/>
          <ac:picMkLst>
            <pc:docMk/>
            <pc:sldMk cId="812681012" sldId="385"/>
            <ac:picMk id="2" creationId="{6DC52AB7-CBC1-4AE0-9014-09C927B3E0AA}"/>
          </ac:picMkLst>
        </pc:picChg>
      </pc:sldChg>
      <pc:sldChg chg="addSp modSp new mod modAnim">
        <pc:chgData name="ngod ali" userId="bfabe3cde01fd7ce" providerId="LiveId" clId="{7708258D-FD70-4286-95E3-FAEF1481A3C4}" dt="2021-08-08T07:34:09.619" v="2832" actId="1076"/>
        <pc:sldMkLst>
          <pc:docMk/>
          <pc:sldMk cId="326552869" sldId="386"/>
        </pc:sldMkLst>
        <pc:picChg chg="add mod">
          <ac:chgData name="ngod ali" userId="bfabe3cde01fd7ce" providerId="LiveId" clId="{7708258D-FD70-4286-95E3-FAEF1481A3C4}" dt="2021-08-08T07:34:09.619" v="2832" actId="1076"/>
          <ac:picMkLst>
            <pc:docMk/>
            <pc:sldMk cId="326552869" sldId="386"/>
            <ac:picMk id="2" creationId="{B75086CE-466B-4C23-B307-A574DDDD3508}"/>
          </ac:picMkLst>
        </pc:picChg>
      </pc:sldChg>
      <pc:sldChg chg="addSp delSp modSp add mod delAnim">
        <pc:chgData name="ngod ali" userId="bfabe3cde01fd7ce" providerId="LiveId" clId="{7708258D-FD70-4286-95E3-FAEF1481A3C4}" dt="2021-08-08T07:45:53.146" v="3067" actId="1076"/>
        <pc:sldMkLst>
          <pc:docMk/>
          <pc:sldMk cId="4121560858" sldId="387"/>
        </pc:sldMkLst>
        <pc:spChg chg="mod">
          <ac:chgData name="ngod ali" userId="bfabe3cde01fd7ce" providerId="LiveId" clId="{7708258D-FD70-4286-95E3-FAEF1481A3C4}" dt="2021-08-08T07:44:13.441" v="3034" actId="1076"/>
          <ac:spMkLst>
            <pc:docMk/>
            <pc:sldMk cId="4121560858" sldId="387"/>
            <ac:spMk id="3" creationId="{A5557BC3-E3CC-4A1A-BCD4-D04C69D08141}"/>
          </ac:spMkLst>
        </pc:spChg>
        <pc:grpChg chg="add mod">
          <ac:chgData name="ngod ali" userId="bfabe3cde01fd7ce" providerId="LiveId" clId="{7708258D-FD70-4286-95E3-FAEF1481A3C4}" dt="2021-08-08T07:45:43.857" v="3065" actId="164"/>
          <ac:grpSpMkLst>
            <pc:docMk/>
            <pc:sldMk cId="4121560858" sldId="387"/>
            <ac:grpSpMk id="9" creationId="{D192EF49-D73F-41B0-8BCD-E39D00B50A50}"/>
          </ac:grpSpMkLst>
        </pc:grpChg>
        <pc:grpChg chg="add mod">
          <ac:chgData name="ngod ali" userId="bfabe3cde01fd7ce" providerId="LiveId" clId="{7708258D-FD70-4286-95E3-FAEF1481A3C4}" dt="2021-08-08T07:45:53.146" v="3067" actId="1076"/>
          <ac:grpSpMkLst>
            <pc:docMk/>
            <pc:sldMk cId="4121560858" sldId="387"/>
            <ac:grpSpMk id="12" creationId="{4F093CC8-D2E4-485F-89F8-9997B9A25107}"/>
          </ac:grpSpMkLst>
        </pc:grpChg>
        <pc:picChg chg="del">
          <ac:chgData name="ngod ali" userId="bfabe3cde01fd7ce" providerId="LiveId" clId="{7708258D-FD70-4286-95E3-FAEF1481A3C4}" dt="2021-08-08T07:34:46.004" v="2834" actId="478"/>
          <ac:picMkLst>
            <pc:docMk/>
            <pc:sldMk cId="4121560858" sldId="387"/>
            <ac:picMk id="2" creationId="{5A75943B-0A5C-476E-B192-C3A4D5B628D0}"/>
          </ac:picMkLst>
        </pc:picChg>
        <pc:picChg chg="add del mod modCrop">
          <ac:chgData name="ngod ali" userId="bfabe3cde01fd7ce" providerId="LiveId" clId="{7708258D-FD70-4286-95E3-FAEF1481A3C4}" dt="2021-08-08T07:38:52.551" v="2933" actId="21"/>
          <ac:picMkLst>
            <pc:docMk/>
            <pc:sldMk cId="4121560858" sldId="387"/>
            <ac:picMk id="5" creationId="{CDEF7082-8312-468A-AE28-174D8A296A13}"/>
          </ac:picMkLst>
        </pc:picChg>
        <pc:picChg chg="add mod modCrop">
          <ac:chgData name="ngod ali" userId="bfabe3cde01fd7ce" providerId="LiveId" clId="{7708258D-FD70-4286-95E3-FAEF1481A3C4}" dt="2021-08-08T07:44:50.734" v="3049" actId="14100"/>
          <ac:picMkLst>
            <pc:docMk/>
            <pc:sldMk cId="4121560858" sldId="387"/>
            <ac:picMk id="7" creationId="{F14470CE-AFA7-4B02-923A-DE041BB93E19}"/>
          </ac:picMkLst>
        </pc:picChg>
        <pc:picChg chg="add mod modCrop">
          <ac:chgData name="ngod ali" userId="bfabe3cde01fd7ce" providerId="LiveId" clId="{7708258D-FD70-4286-95E3-FAEF1481A3C4}" dt="2021-08-08T07:44:57.986" v="3051" actId="1076"/>
          <ac:picMkLst>
            <pc:docMk/>
            <pc:sldMk cId="4121560858" sldId="387"/>
            <ac:picMk id="8" creationId="{EF51A7DA-6D21-478C-8868-3BF52AD367FD}"/>
          </ac:picMkLst>
        </pc:picChg>
        <pc:picChg chg="add mod modCrop">
          <ac:chgData name="ngod ali" userId="bfabe3cde01fd7ce" providerId="LiveId" clId="{7708258D-FD70-4286-95E3-FAEF1481A3C4}" dt="2021-08-08T07:45:43.857" v="3065" actId="164"/>
          <ac:picMkLst>
            <pc:docMk/>
            <pc:sldMk cId="4121560858" sldId="387"/>
            <ac:picMk id="11" creationId="{FB8A276C-3AED-4AE0-9A57-2392F352C36B}"/>
          </ac:picMkLst>
        </pc:picChg>
      </pc:sldChg>
      <pc:sldChg chg="addSp delSp modSp add mod">
        <pc:chgData name="ngod ali" userId="bfabe3cde01fd7ce" providerId="LiveId" clId="{7708258D-FD70-4286-95E3-FAEF1481A3C4}" dt="2021-08-08T07:43:42.869" v="3027"/>
        <pc:sldMkLst>
          <pc:docMk/>
          <pc:sldMk cId="2581111967" sldId="388"/>
        </pc:sldMkLst>
        <pc:spChg chg="mod">
          <ac:chgData name="ngod ali" userId="bfabe3cde01fd7ce" providerId="LiveId" clId="{7708258D-FD70-4286-95E3-FAEF1481A3C4}" dt="2021-08-08T07:43:23.165" v="3022" actId="14100"/>
          <ac:spMkLst>
            <pc:docMk/>
            <pc:sldMk cId="2581111967" sldId="388"/>
            <ac:spMk id="3" creationId="{A5557BC3-E3CC-4A1A-BCD4-D04C69D08141}"/>
          </ac:spMkLst>
        </pc:spChg>
        <pc:grpChg chg="add mod">
          <ac:chgData name="ngod ali" userId="bfabe3cde01fd7ce" providerId="LiveId" clId="{7708258D-FD70-4286-95E3-FAEF1481A3C4}" dt="2021-08-08T07:43:31.792" v="3025" actId="164"/>
          <ac:grpSpMkLst>
            <pc:docMk/>
            <pc:sldMk cId="2581111967" sldId="388"/>
            <ac:grpSpMk id="5" creationId="{8871C798-F478-4AA4-8D71-FDE255D44847}"/>
          </ac:grpSpMkLst>
        </pc:grpChg>
        <pc:grpChg chg="del">
          <ac:chgData name="ngod ali" userId="bfabe3cde01fd7ce" providerId="LiveId" clId="{7708258D-FD70-4286-95E3-FAEF1481A3C4}" dt="2021-08-08T07:40:13.337" v="2959" actId="478"/>
          <ac:grpSpMkLst>
            <pc:docMk/>
            <pc:sldMk cId="2581111967" sldId="388"/>
            <ac:grpSpMk id="9" creationId="{D192EF49-D73F-41B0-8BCD-E39D00B50A50}"/>
          </ac:grpSpMkLst>
        </pc:grpChg>
        <pc:picChg chg="add mod modCrop">
          <ac:chgData name="ngod ali" userId="bfabe3cde01fd7ce" providerId="LiveId" clId="{7708258D-FD70-4286-95E3-FAEF1481A3C4}" dt="2021-08-08T07:43:37.866" v="3026"/>
          <ac:picMkLst>
            <pc:docMk/>
            <pc:sldMk cId="2581111967" sldId="388"/>
            <ac:picMk id="4" creationId="{D9825D69-DD52-4117-802C-CFFD7CECCCDB}"/>
          </ac:picMkLst>
        </pc:picChg>
        <pc:picChg chg="add mod modCrop">
          <ac:chgData name="ngod ali" userId="bfabe3cde01fd7ce" providerId="LiveId" clId="{7708258D-FD70-4286-95E3-FAEF1481A3C4}" dt="2021-08-08T07:43:42.869" v="3027"/>
          <ac:picMkLst>
            <pc:docMk/>
            <pc:sldMk cId="2581111967" sldId="388"/>
            <ac:picMk id="10" creationId="{F37BC794-A788-4354-9B0F-DB8FD273E9AB}"/>
          </ac:picMkLst>
        </pc:picChg>
      </pc:sldChg>
      <pc:sldChg chg="modSp add mod">
        <pc:chgData name="ngod ali" userId="bfabe3cde01fd7ce" providerId="LiveId" clId="{7708258D-FD70-4286-95E3-FAEF1481A3C4}" dt="2021-08-08T07:44:29.563" v="3047" actId="20577"/>
        <pc:sldMkLst>
          <pc:docMk/>
          <pc:sldMk cId="791331647" sldId="389"/>
        </pc:sldMkLst>
        <pc:spChg chg="mod">
          <ac:chgData name="ngod ali" userId="bfabe3cde01fd7ce" providerId="LiveId" clId="{7708258D-FD70-4286-95E3-FAEF1481A3C4}" dt="2021-08-08T07:44:29.563" v="3047" actId="20577"/>
          <ac:spMkLst>
            <pc:docMk/>
            <pc:sldMk cId="791331647" sldId="389"/>
            <ac:spMk id="10" creationId="{E20E8501-1C9B-4DA2-A282-77572C93E8D2}"/>
          </ac:spMkLst>
        </pc:spChg>
      </pc:sldChg>
    </pc:docChg>
  </pc:docChgLst>
  <pc:docChgLst>
    <pc:chgData name="ngod ali" userId="bfabe3cde01fd7ce" providerId="LiveId" clId="{35C555B1-2A30-4E75-BCA1-DCD08714389C}"/>
    <pc:docChg chg="undo custSel addSld delSld modSld sldOrd modMainMaster">
      <pc:chgData name="ngod ali" userId="bfabe3cde01fd7ce" providerId="LiveId" clId="{35C555B1-2A30-4E75-BCA1-DCD08714389C}" dt="2021-08-05T09:28:19.308" v="3129" actId="1076"/>
      <pc:docMkLst>
        <pc:docMk/>
      </pc:docMkLst>
      <pc:sldChg chg="addSp delSp modSp mod setBg">
        <pc:chgData name="ngod ali" userId="bfabe3cde01fd7ce" providerId="LiveId" clId="{35C555B1-2A30-4E75-BCA1-DCD08714389C}" dt="2021-08-05T07:14:49.900" v="840" actId="26606"/>
        <pc:sldMkLst>
          <pc:docMk/>
          <pc:sldMk cId="1425035939" sldId="256"/>
        </pc:sldMkLst>
        <pc:spChg chg="del">
          <ac:chgData name="ngod ali" userId="bfabe3cde01fd7ce" providerId="LiveId" clId="{35C555B1-2A30-4E75-BCA1-DCD08714389C}" dt="2021-08-04T22:21:55.180" v="9" actId="26606"/>
          <ac:spMkLst>
            <pc:docMk/>
            <pc:sldMk cId="1425035939" sldId="256"/>
            <ac:spMk id="37" creationId="{E49CC64F-7275-4E33-961B-0C5CDC439875}"/>
          </ac:spMkLst>
        </pc:spChg>
        <pc:spChg chg="add del">
          <ac:chgData name="ngod ali" userId="bfabe3cde01fd7ce" providerId="LiveId" clId="{35C555B1-2A30-4E75-BCA1-DCD08714389C}" dt="2021-08-05T06:44:48.125" v="45" actId="26606"/>
          <ac:spMkLst>
            <pc:docMk/>
            <pc:sldMk cId="1425035939" sldId="256"/>
            <ac:spMk id="42" creationId="{E49CC64F-7275-4E33-961B-0C5CDC439875}"/>
          </ac:spMkLst>
        </pc:spChg>
        <pc:spChg chg="add del">
          <ac:chgData name="ngod ali" userId="bfabe3cde01fd7ce" providerId="LiveId" clId="{35C555B1-2A30-4E75-BCA1-DCD08714389C}" dt="2021-08-05T07:14:49.900" v="840" actId="26606"/>
          <ac:spMkLst>
            <pc:docMk/>
            <pc:sldMk cId="1425035939" sldId="256"/>
            <ac:spMk id="47" creationId="{E49CC64F-7275-4E33-961B-0C5CDC439875}"/>
          </ac:spMkLst>
        </pc:spChg>
        <pc:spChg chg="add">
          <ac:chgData name="ngod ali" userId="bfabe3cde01fd7ce" providerId="LiveId" clId="{35C555B1-2A30-4E75-BCA1-DCD08714389C}" dt="2021-08-05T07:14:49.900" v="840" actId="26606"/>
          <ac:spMkLst>
            <pc:docMk/>
            <pc:sldMk cId="1425035939" sldId="256"/>
            <ac:spMk id="52" creationId="{E49CC64F-7275-4E33-961B-0C5CDC439875}"/>
          </ac:spMkLst>
        </pc:spChg>
        <pc:picChg chg="add del mod">
          <ac:chgData name="ngod ali" userId="bfabe3cde01fd7ce" providerId="LiveId" clId="{35C555B1-2A30-4E75-BCA1-DCD08714389C}" dt="2021-08-05T06:44:42.046" v="43" actId="21"/>
          <ac:picMkLst>
            <pc:docMk/>
            <pc:sldMk cId="1425035939" sldId="256"/>
            <ac:picMk id="5" creationId="{AC423519-3794-4F3E-9F83-32B48F662558}"/>
          </ac:picMkLst>
        </pc:picChg>
        <pc:picChg chg="add del mod">
          <ac:chgData name="ngod ali" userId="bfabe3cde01fd7ce" providerId="LiveId" clId="{35C555B1-2A30-4E75-BCA1-DCD08714389C}" dt="2021-08-05T07:14:43.979" v="838" actId="21"/>
          <ac:picMkLst>
            <pc:docMk/>
            <pc:sldMk cId="1425035939" sldId="256"/>
            <ac:picMk id="6" creationId="{20BCC208-2B8A-45BC-8CD0-0CF7F6118E2E}"/>
          </ac:picMkLst>
        </pc:picChg>
        <pc:picChg chg="add mod">
          <ac:chgData name="ngod ali" userId="bfabe3cde01fd7ce" providerId="LiveId" clId="{35C555B1-2A30-4E75-BCA1-DCD08714389C}" dt="2021-08-05T07:14:44.767" v="839"/>
          <ac:picMkLst>
            <pc:docMk/>
            <pc:sldMk cId="1425035939" sldId="256"/>
            <ac:picMk id="7" creationId="{7072DFD1-C01A-4EA4-B0D0-D730E3ED0332}"/>
          </ac:picMkLst>
        </pc:picChg>
        <pc:picChg chg="del">
          <ac:chgData name="ngod ali" userId="bfabe3cde01fd7ce" providerId="LiveId" clId="{35C555B1-2A30-4E75-BCA1-DCD08714389C}" dt="2021-08-04T22:21:48.239" v="7" actId="21"/>
          <ac:picMkLst>
            <pc:docMk/>
            <pc:sldMk cId="1425035939" sldId="256"/>
            <ac:picMk id="8" creationId="{5E785309-4DD8-4052-A822-0AE6515259F2}"/>
          </ac:picMkLst>
        </pc:picChg>
      </pc:sldChg>
      <pc:sldChg chg="modSp mod setBg">
        <pc:chgData name="ngod ali" userId="bfabe3cde01fd7ce" providerId="LiveId" clId="{35C555B1-2A30-4E75-BCA1-DCD08714389C}" dt="2021-08-05T07:14:21.134" v="835"/>
        <pc:sldMkLst>
          <pc:docMk/>
          <pc:sldMk cId="2831976559" sldId="257"/>
        </pc:sldMkLst>
        <pc:spChg chg="mod">
          <ac:chgData name="ngod ali" userId="bfabe3cde01fd7ce" providerId="LiveId" clId="{35C555B1-2A30-4E75-BCA1-DCD08714389C}" dt="2021-08-04T22:21:44.469" v="6" actId="1076"/>
          <ac:spMkLst>
            <pc:docMk/>
            <pc:sldMk cId="2831976559" sldId="257"/>
            <ac:spMk id="7" creationId="{6D6AC389-00E9-433D-B51D-87B897342373}"/>
          </ac:spMkLst>
        </pc:spChg>
      </pc:sldChg>
      <pc:sldChg chg="modSp mod">
        <pc:chgData name="ngod ali" userId="bfabe3cde01fd7ce" providerId="LiveId" clId="{35C555B1-2A30-4E75-BCA1-DCD08714389C}" dt="2021-08-04T22:23:08.823" v="27" actId="1076"/>
        <pc:sldMkLst>
          <pc:docMk/>
          <pc:sldMk cId="1459967589" sldId="261"/>
        </pc:sldMkLst>
        <pc:spChg chg="mod">
          <ac:chgData name="ngod ali" userId="bfabe3cde01fd7ce" providerId="LiveId" clId="{35C555B1-2A30-4E75-BCA1-DCD08714389C}" dt="2021-08-04T22:23:02.700" v="25" actId="404"/>
          <ac:spMkLst>
            <pc:docMk/>
            <pc:sldMk cId="1459967589" sldId="261"/>
            <ac:spMk id="13" creationId="{0EF51A89-3F09-4A12-BC1D-C483801E53AE}"/>
          </ac:spMkLst>
        </pc:spChg>
        <pc:spChg chg="mod">
          <ac:chgData name="ngod ali" userId="bfabe3cde01fd7ce" providerId="LiveId" clId="{35C555B1-2A30-4E75-BCA1-DCD08714389C}" dt="2021-08-04T22:23:02.700" v="25" actId="404"/>
          <ac:spMkLst>
            <pc:docMk/>
            <pc:sldMk cId="1459967589" sldId="261"/>
            <ac:spMk id="16" creationId="{0730EF5F-8334-4770-A0DA-C3A90A992E66}"/>
          </ac:spMkLst>
        </pc:spChg>
        <pc:spChg chg="mod">
          <ac:chgData name="ngod ali" userId="bfabe3cde01fd7ce" providerId="LiveId" clId="{35C555B1-2A30-4E75-BCA1-DCD08714389C}" dt="2021-08-04T22:23:02.700" v="25" actId="404"/>
          <ac:spMkLst>
            <pc:docMk/>
            <pc:sldMk cId="1459967589" sldId="261"/>
            <ac:spMk id="19" creationId="{32709E2F-9FD8-416E-8D68-2520D7FE9400}"/>
          </ac:spMkLst>
        </pc:spChg>
        <pc:spChg chg="mod">
          <ac:chgData name="ngod ali" userId="bfabe3cde01fd7ce" providerId="LiveId" clId="{35C555B1-2A30-4E75-BCA1-DCD08714389C}" dt="2021-08-04T22:23:02.700" v="25" actId="404"/>
          <ac:spMkLst>
            <pc:docMk/>
            <pc:sldMk cId="1459967589" sldId="261"/>
            <ac:spMk id="22" creationId="{52EB704C-58F1-4073-805E-9207460270D8}"/>
          </ac:spMkLst>
        </pc:spChg>
        <pc:spChg chg="mod">
          <ac:chgData name="ngod ali" userId="bfabe3cde01fd7ce" providerId="LiveId" clId="{35C555B1-2A30-4E75-BCA1-DCD08714389C}" dt="2021-08-04T22:23:02.700" v="25" actId="404"/>
          <ac:spMkLst>
            <pc:docMk/>
            <pc:sldMk cId="1459967589" sldId="261"/>
            <ac:spMk id="25" creationId="{0EAAEC48-D452-454D-AB3B-79AE446D0691}"/>
          </ac:spMkLst>
        </pc:spChg>
        <pc:spChg chg="mod">
          <ac:chgData name="ngod ali" userId="bfabe3cde01fd7ce" providerId="LiveId" clId="{35C555B1-2A30-4E75-BCA1-DCD08714389C}" dt="2021-08-04T22:23:02.700" v="25" actId="404"/>
          <ac:spMkLst>
            <pc:docMk/>
            <pc:sldMk cId="1459967589" sldId="261"/>
            <ac:spMk id="29" creationId="{8B47A223-13F9-43EF-ACDC-DC660A23C749}"/>
          </ac:spMkLst>
        </pc:spChg>
        <pc:grpChg chg="mod">
          <ac:chgData name="ngod ali" userId="bfabe3cde01fd7ce" providerId="LiveId" clId="{35C555B1-2A30-4E75-BCA1-DCD08714389C}" dt="2021-08-04T22:23:08.823" v="27" actId="1076"/>
          <ac:grpSpMkLst>
            <pc:docMk/>
            <pc:sldMk cId="1459967589" sldId="261"/>
            <ac:grpSpMk id="6" creationId="{8E0DB4AE-5ED4-47DE-AC95-DEF415807A2D}"/>
          </ac:grpSpMkLst>
        </pc:grpChg>
      </pc:sldChg>
      <pc:sldChg chg="modSp mod setBg">
        <pc:chgData name="ngod ali" userId="bfabe3cde01fd7ce" providerId="LiveId" clId="{35C555B1-2A30-4E75-BCA1-DCD08714389C}" dt="2021-08-05T07:14:35.636" v="837"/>
        <pc:sldMkLst>
          <pc:docMk/>
          <pc:sldMk cId="4130053559" sldId="262"/>
        </pc:sldMkLst>
        <pc:spChg chg="mod">
          <ac:chgData name="ngod ali" userId="bfabe3cde01fd7ce" providerId="LiveId" clId="{35C555B1-2A30-4E75-BCA1-DCD08714389C}" dt="2021-08-04T22:21:36.184" v="5" actId="1076"/>
          <ac:spMkLst>
            <pc:docMk/>
            <pc:sldMk cId="4130053559" sldId="262"/>
            <ac:spMk id="2" creationId="{8FA8BC5A-3325-4538-B36C-2AAED8E41726}"/>
          </ac:spMkLst>
        </pc:spChg>
        <pc:spChg chg="mod">
          <ac:chgData name="ngod ali" userId="bfabe3cde01fd7ce" providerId="LiveId" clId="{35C555B1-2A30-4E75-BCA1-DCD08714389C}" dt="2021-08-05T06:44:36.956" v="42" actId="1076"/>
          <ac:spMkLst>
            <pc:docMk/>
            <pc:sldMk cId="4130053559" sldId="262"/>
            <ac:spMk id="6" creationId="{079535DD-60E4-4967-BFC9-399362D897F3}"/>
          </ac:spMkLst>
        </pc:spChg>
      </pc:sldChg>
      <pc:sldChg chg="modSp mod">
        <pc:chgData name="ngod ali" userId="bfabe3cde01fd7ce" providerId="LiveId" clId="{35C555B1-2A30-4E75-BCA1-DCD08714389C}" dt="2021-08-05T06:45:25.884" v="49" actId="1076"/>
        <pc:sldMkLst>
          <pc:docMk/>
          <pc:sldMk cId="3936592131" sldId="280"/>
        </pc:sldMkLst>
        <pc:picChg chg="mod">
          <ac:chgData name="ngod ali" userId="bfabe3cde01fd7ce" providerId="LiveId" clId="{35C555B1-2A30-4E75-BCA1-DCD08714389C}" dt="2021-08-05T06:45:25.884" v="49" actId="1076"/>
          <ac:picMkLst>
            <pc:docMk/>
            <pc:sldMk cId="3936592131" sldId="280"/>
            <ac:picMk id="3" creationId="{60D94DD2-8DD9-4F16-A056-A356C504FDCF}"/>
          </ac:picMkLst>
        </pc:picChg>
      </pc:sldChg>
      <pc:sldChg chg="modSp mod">
        <pc:chgData name="ngod ali" userId="bfabe3cde01fd7ce" providerId="LiveId" clId="{35C555B1-2A30-4E75-BCA1-DCD08714389C}" dt="2021-08-04T22:24:10.730" v="36" actId="1076"/>
        <pc:sldMkLst>
          <pc:docMk/>
          <pc:sldMk cId="1851267523" sldId="281"/>
        </pc:sldMkLst>
        <pc:picChg chg="mod">
          <ac:chgData name="ngod ali" userId="bfabe3cde01fd7ce" providerId="LiveId" clId="{35C555B1-2A30-4E75-BCA1-DCD08714389C}" dt="2021-08-04T22:24:10.730" v="36" actId="1076"/>
          <ac:picMkLst>
            <pc:docMk/>
            <pc:sldMk cId="1851267523" sldId="281"/>
            <ac:picMk id="6" creationId="{907CF9D2-A9E6-49CD-A60F-2493E952F613}"/>
          </ac:picMkLst>
        </pc:picChg>
      </pc:sldChg>
      <pc:sldChg chg="addSp modSp mod">
        <pc:chgData name="ngod ali" userId="bfabe3cde01fd7ce" providerId="LiveId" clId="{35C555B1-2A30-4E75-BCA1-DCD08714389C}" dt="2021-08-04T22:23:19.133" v="29" actId="1076"/>
        <pc:sldMkLst>
          <pc:docMk/>
          <pc:sldMk cId="2113060353" sldId="286"/>
        </pc:sldMkLst>
        <pc:picChg chg="add mod">
          <ac:chgData name="ngod ali" userId="bfabe3cde01fd7ce" providerId="LiveId" clId="{35C555B1-2A30-4E75-BCA1-DCD08714389C}" dt="2021-08-04T22:23:19.133" v="29" actId="1076"/>
          <ac:picMkLst>
            <pc:docMk/>
            <pc:sldMk cId="2113060353" sldId="286"/>
            <ac:picMk id="5" creationId="{36BD724A-FE83-4F8A-AF42-CDD7151EF7CE}"/>
          </ac:picMkLst>
        </pc:picChg>
      </pc:sldChg>
      <pc:sldChg chg="addSp modSp mod">
        <pc:chgData name="ngod ali" userId="bfabe3cde01fd7ce" providerId="LiveId" clId="{35C555B1-2A30-4E75-BCA1-DCD08714389C}" dt="2021-08-04T22:22:13.649" v="13" actId="1076"/>
        <pc:sldMkLst>
          <pc:docMk/>
          <pc:sldMk cId="4176666168" sldId="299"/>
        </pc:sldMkLst>
        <pc:grpChg chg="mod">
          <ac:chgData name="ngod ali" userId="bfabe3cde01fd7ce" providerId="LiveId" clId="{35C555B1-2A30-4E75-BCA1-DCD08714389C}" dt="2021-08-04T22:21:59.614" v="10" actId="1076"/>
          <ac:grpSpMkLst>
            <pc:docMk/>
            <pc:sldMk cId="4176666168" sldId="299"/>
            <ac:grpSpMk id="10" creationId="{429C50CD-22A3-4763-81CA-EB436453E324}"/>
          </ac:grpSpMkLst>
        </pc:grpChg>
        <pc:picChg chg="add mod">
          <ac:chgData name="ngod ali" userId="bfabe3cde01fd7ce" providerId="LiveId" clId="{35C555B1-2A30-4E75-BCA1-DCD08714389C}" dt="2021-08-04T22:22:13.649" v="13" actId="1076"/>
          <ac:picMkLst>
            <pc:docMk/>
            <pc:sldMk cId="4176666168" sldId="299"/>
            <ac:picMk id="5" creationId="{3C4D16C0-856A-492E-A076-192C02A21AF4}"/>
          </ac:picMkLst>
        </pc:picChg>
      </pc:sldChg>
      <pc:sldChg chg="modSp mod">
        <pc:chgData name="ngod ali" userId="bfabe3cde01fd7ce" providerId="LiveId" clId="{35C555B1-2A30-4E75-BCA1-DCD08714389C}" dt="2021-08-05T07:15:09.567" v="844" actId="1076"/>
        <pc:sldMkLst>
          <pc:docMk/>
          <pc:sldMk cId="3448198322" sldId="301"/>
        </pc:sldMkLst>
        <pc:spChg chg="mod">
          <ac:chgData name="ngod ali" userId="bfabe3cde01fd7ce" providerId="LiveId" clId="{35C555B1-2A30-4E75-BCA1-DCD08714389C}" dt="2021-08-05T07:15:07.014" v="843" actId="404"/>
          <ac:spMkLst>
            <pc:docMk/>
            <pc:sldMk cId="3448198322" sldId="301"/>
            <ac:spMk id="2" creationId="{E0D3C9B9-7B08-4B20-88F6-4CD0FEFBE6EC}"/>
          </ac:spMkLst>
        </pc:spChg>
        <pc:spChg chg="mod">
          <ac:chgData name="ngod ali" userId="bfabe3cde01fd7ce" providerId="LiveId" clId="{35C555B1-2A30-4E75-BCA1-DCD08714389C}" dt="2021-08-05T07:15:07.014" v="843" actId="404"/>
          <ac:spMkLst>
            <pc:docMk/>
            <pc:sldMk cId="3448198322" sldId="301"/>
            <ac:spMk id="5" creationId="{CC7891A8-C700-4FF9-B722-3FE8F8227535}"/>
          </ac:spMkLst>
        </pc:spChg>
        <pc:spChg chg="mod">
          <ac:chgData name="ngod ali" userId="bfabe3cde01fd7ce" providerId="LiveId" clId="{35C555B1-2A30-4E75-BCA1-DCD08714389C}" dt="2021-08-05T07:15:07.014" v="843" actId="404"/>
          <ac:spMkLst>
            <pc:docMk/>
            <pc:sldMk cId="3448198322" sldId="301"/>
            <ac:spMk id="6" creationId="{30D1C348-CBC8-46B2-A4F0-6EE57F7E77CF}"/>
          </ac:spMkLst>
        </pc:spChg>
        <pc:spChg chg="mod">
          <ac:chgData name="ngod ali" userId="bfabe3cde01fd7ce" providerId="LiveId" clId="{35C555B1-2A30-4E75-BCA1-DCD08714389C}" dt="2021-08-05T07:15:07.014" v="843" actId="404"/>
          <ac:spMkLst>
            <pc:docMk/>
            <pc:sldMk cId="3448198322" sldId="301"/>
            <ac:spMk id="9" creationId="{A4E29470-61F2-4761-8A87-B031F2F8CF2D}"/>
          </ac:spMkLst>
        </pc:spChg>
        <pc:spChg chg="mod">
          <ac:chgData name="ngod ali" userId="bfabe3cde01fd7ce" providerId="LiveId" clId="{35C555B1-2A30-4E75-BCA1-DCD08714389C}" dt="2021-08-05T07:15:07.014" v="843" actId="404"/>
          <ac:spMkLst>
            <pc:docMk/>
            <pc:sldMk cId="3448198322" sldId="301"/>
            <ac:spMk id="10" creationId="{7D649F8F-0F0C-42FA-9C66-6A0EC77CF3AA}"/>
          </ac:spMkLst>
        </pc:spChg>
        <pc:spChg chg="mod">
          <ac:chgData name="ngod ali" userId="bfabe3cde01fd7ce" providerId="LiveId" clId="{35C555B1-2A30-4E75-BCA1-DCD08714389C}" dt="2021-08-05T07:15:07.014" v="843" actId="404"/>
          <ac:spMkLst>
            <pc:docMk/>
            <pc:sldMk cId="3448198322" sldId="301"/>
            <ac:spMk id="12" creationId="{7E669D9F-3798-4DF7-B6F3-78DF54D9E669}"/>
          </ac:spMkLst>
        </pc:spChg>
        <pc:spChg chg="mod">
          <ac:chgData name="ngod ali" userId="bfabe3cde01fd7ce" providerId="LiveId" clId="{35C555B1-2A30-4E75-BCA1-DCD08714389C}" dt="2021-08-05T07:15:07.014" v="843" actId="404"/>
          <ac:spMkLst>
            <pc:docMk/>
            <pc:sldMk cId="3448198322" sldId="301"/>
            <ac:spMk id="13" creationId="{F52D8162-0A50-414D-9B21-71FFAB33B85D}"/>
          </ac:spMkLst>
        </pc:spChg>
        <pc:spChg chg="mod">
          <ac:chgData name="ngod ali" userId="bfabe3cde01fd7ce" providerId="LiveId" clId="{35C555B1-2A30-4E75-BCA1-DCD08714389C}" dt="2021-08-05T07:15:07.014" v="843" actId="404"/>
          <ac:spMkLst>
            <pc:docMk/>
            <pc:sldMk cId="3448198322" sldId="301"/>
            <ac:spMk id="14" creationId="{CC79306B-9B6D-495D-858B-81C54F491858}"/>
          </ac:spMkLst>
        </pc:spChg>
        <pc:spChg chg="mod">
          <ac:chgData name="ngod ali" userId="bfabe3cde01fd7ce" providerId="LiveId" clId="{35C555B1-2A30-4E75-BCA1-DCD08714389C}" dt="2021-08-05T07:15:07.014" v="843" actId="404"/>
          <ac:spMkLst>
            <pc:docMk/>
            <pc:sldMk cId="3448198322" sldId="301"/>
            <ac:spMk id="15" creationId="{698D3374-D8BA-47FF-B23F-5983FE15C880}"/>
          </ac:spMkLst>
        </pc:spChg>
        <pc:spChg chg="mod">
          <ac:chgData name="ngod ali" userId="bfabe3cde01fd7ce" providerId="LiveId" clId="{35C555B1-2A30-4E75-BCA1-DCD08714389C}" dt="2021-08-04T22:22:32.310" v="18" actId="1076"/>
          <ac:spMkLst>
            <pc:docMk/>
            <pc:sldMk cId="3448198322" sldId="301"/>
            <ac:spMk id="20" creationId="{F5A77603-6C8D-4466-82A5-AB4D4A16D5DE}"/>
          </ac:spMkLst>
        </pc:spChg>
        <pc:spChg chg="mod">
          <ac:chgData name="ngod ali" userId="bfabe3cde01fd7ce" providerId="LiveId" clId="{35C555B1-2A30-4E75-BCA1-DCD08714389C}" dt="2021-08-05T07:15:07.014" v="843" actId="404"/>
          <ac:spMkLst>
            <pc:docMk/>
            <pc:sldMk cId="3448198322" sldId="301"/>
            <ac:spMk id="24" creationId="{1BCAAA40-949D-4079-BD99-24AD06D217DF}"/>
          </ac:spMkLst>
        </pc:spChg>
        <pc:spChg chg="mod">
          <ac:chgData name="ngod ali" userId="bfabe3cde01fd7ce" providerId="LiveId" clId="{35C555B1-2A30-4E75-BCA1-DCD08714389C}" dt="2021-08-05T07:15:07.014" v="843" actId="404"/>
          <ac:spMkLst>
            <pc:docMk/>
            <pc:sldMk cId="3448198322" sldId="301"/>
            <ac:spMk id="25" creationId="{95CA253C-5899-4CFE-BFE7-BAA0323D7F92}"/>
          </ac:spMkLst>
        </pc:spChg>
        <pc:spChg chg="mod">
          <ac:chgData name="ngod ali" userId="bfabe3cde01fd7ce" providerId="LiveId" clId="{35C555B1-2A30-4E75-BCA1-DCD08714389C}" dt="2021-08-05T07:15:07.014" v="843" actId="404"/>
          <ac:spMkLst>
            <pc:docMk/>
            <pc:sldMk cId="3448198322" sldId="301"/>
            <ac:spMk id="26" creationId="{77D63272-7B7D-47A1-922B-8F4E14AB4F17}"/>
          </ac:spMkLst>
        </pc:spChg>
        <pc:grpChg chg="mod">
          <ac:chgData name="ngod ali" userId="bfabe3cde01fd7ce" providerId="LiveId" clId="{35C555B1-2A30-4E75-BCA1-DCD08714389C}" dt="2021-08-05T07:15:09.567" v="844" actId="1076"/>
          <ac:grpSpMkLst>
            <pc:docMk/>
            <pc:sldMk cId="3448198322" sldId="301"/>
            <ac:grpSpMk id="19" creationId="{8825EF59-D540-4094-8BB6-A419C4A9ABE3}"/>
          </ac:grpSpMkLst>
        </pc:grpChg>
        <pc:cxnChg chg="mod">
          <ac:chgData name="ngod ali" userId="bfabe3cde01fd7ce" providerId="LiveId" clId="{35C555B1-2A30-4E75-BCA1-DCD08714389C}" dt="2021-08-04T22:22:29.377" v="17" actId="1076"/>
          <ac:cxnSpMkLst>
            <pc:docMk/>
            <pc:sldMk cId="3448198322" sldId="301"/>
            <ac:cxnSpMk id="21" creationId="{3BD6929F-EB3A-4440-9574-6765E944DEA3}"/>
          </ac:cxnSpMkLst>
        </pc:cxnChg>
      </pc:sldChg>
      <pc:sldChg chg="addSp delSp modSp del mod">
        <pc:chgData name="ngod ali" userId="bfabe3cde01fd7ce" providerId="LiveId" clId="{35C555B1-2A30-4E75-BCA1-DCD08714389C}" dt="2021-08-05T09:23:18.402" v="3075" actId="47"/>
        <pc:sldMkLst>
          <pc:docMk/>
          <pc:sldMk cId="3530571311" sldId="303"/>
        </pc:sldMkLst>
        <pc:spChg chg="add del mod">
          <ac:chgData name="ngod ali" userId="bfabe3cde01fd7ce" providerId="LiveId" clId="{35C555B1-2A30-4E75-BCA1-DCD08714389C}" dt="2021-08-05T09:20:05.429" v="3026" actId="21"/>
          <ac:spMkLst>
            <pc:docMk/>
            <pc:sldMk cId="3530571311" sldId="303"/>
            <ac:spMk id="4" creationId="{33DE1243-2057-4F2B-8EA2-A0BBFD7F1874}"/>
          </ac:spMkLst>
        </pc:spChg>
        <pc:spChg chg="add del mod">
          <ac:chgData name="ngod ali" userId="bfabe3cde01fd7ce" providerId="LiveId" clId="{35C555B1-2A30-4E75-BCA1-DCD08714389C}" dt="2021-08-05T09:20:09.935" v="3029" actId="478"/>
          <ac:spMkLst>
            <pc:docMk/>
            <pc:sldMk cId="3530571311" sldId="303"/>
            <ac:spMk id="5" creationId="{C3058127-9892-4442-A137-917F2B24485D}"/>
          </ac:spMkLst>
        </pc:spChg>
        <pc:spChg chg="add del mod">
          <ac:chgData name="ngod ali" userId="bfabe3cde01fd7ce" providerId="LiveId" clId="{35C555B1-2A30-4E75-BCA1-DCD08714389C}" dt="2021-08-05T09:20:29.183" v="3039" actId="21"/>
          <ac:spMkLst>
            <pc:docMk/>
            <pc:sldMk cId="3530571311" sldId="303"/>
            <ac:spMk id="6" creationId="{90CA866E-909F-4C2C-BE57-CC246546918B}"/>
          </ac:spMkLst>
        </pc:spChg>
        <pc:spChg chg="add mod">
          <ac:chgData name="ngod ali" userId="bfabe3cde01fd7ce" providerId="LiveId" clId="{35C555B1-2A30-4E75-BCA1-DCD08714389C}" dt="2021-08-05T09:21:56.193" v="3063" actId="1076"/>
          <ac:spMkLst>
            <pc:docMk/>
            <pc:sldMk cId="3530571311" sldId="303"/>
            <ac:spMk id="9" creationId="{D7799D61-7C6B-4D6B-B6AE-B9EE42133F4B}"/>
          </ac:spMkLst>
        </pc:spChg>
        <pc:spChg chg="add mod">
          <ac:chgData name="ngod ali" userId="bfabe3cde01fd7ce" providerId="LiveId" clId="{35C555B1-2A30-4E75-BCA1-DCD08714389C}" dt="2021-08-05T09:21:26.462" v="3061" actId="164"/>
          <ac:spMkLst>
            <pc:docMk/>
            <pc:sldMk cId="3530571311" sldId="303"/>
            <ac:spMk id="10" creationId="{998CE7BA-68B9-4E2A-9522-77E854A3C45E}"/>
          </ac:spMkLst>
        </pc:spChg>
        <pc:grpChg chg="add mod">
          <ac:chgData name="ngod ali" userId="bfabe3cde01fd7ce" providerId="LiveId" clId="{35C555B1-2A30-4E75-BCA1-DCD08714389C}" dt="2021-08-05T09:21:30.153" v="3062" actId="164"/>
          <ac:grpSpMkLst>
            <pc:docMk/>
            <pc:sldMk cId="3530571311" sldId="303"/>
            <ac:grpSpMk id="11" creationId="{E61359E6-C37A-4454-98B0-CEDD18DB00FC}"/>
          </ac:grpSpMkLst>
        </pc:grpChg>
        <pc:grpChg chg="add mod">
          <ac:chgData name="ngod ali" userId="bfabe3cde01fd7ce" providerId="LiveId" clId="{35C555B1-2A30-4E75-BCA1-DCD08714389C}" dt="2021-08-05T09:21:30.153" v="3062" actId="164"/>
          <ac:grpSpMkLst>
            <pc:docMk/>
            <pc:sldMk cId="3530571311" sldId="303"/>
            <ac:grpSpMk id="12" creationId="{C73B35BA-40A1-46AB-A4B0-99B11BB66973}"/>
          </ac:grpSpMkLst>
        </pc:grpChg>
        <pc:picChg chg="add del mod modCrop">
          <ac:chgData name="ngod ali" userId="bfabe3cde01fd7ce" providerId="LiveId" clId="{35C555B1-2A30-4E75-BCA1-DCD08714389C}" dt="2021-08-05T07:34:39.209" v="1195" actId="478"/>
          <ac:picMkLst>
            <pc:docMk/>
            <pc:sldMk cId="3530571311" sldId="303"/>
            <ac:picMk id="3" creationId="{DB679503-70ED-425B-BF9D-EB48D967945A}"/>
          </ac:picMkLst>
        </pc:picChg>
        <pc:picChg chg="add mod">
          <ac:chgData name="ngod ali" userId="bfabe3cde01fd7ce" providerId="LiveId" clId="{35C555B1-2A30-4E75-BCA1-DCD08714389C}" dt="2021-08-05T09:21:30.153" v="3062" actId="164"/>
          <ac:picMkLst>
            <pc:docMk/>
            <pc:sldMk cId="3530571311" sldId="303"/>
            <ac:picMk id="8" creationId="{03781F21-686F-4841-B0DE-1A64C7F8DE6D}"/>
          </ac:picMkLst>
        </pc:picChg>
      </pc:sldChg>
      <pc:sldChg chg="addSp delSp modSp mod ord">
        <pc:chgData name="ngod ali" userId="bfabe3cde01fd7ce" providerId="LiveId" clId="{35C555B1-2A30-4E75-BCA1-DCD08714389C}" dt="2021-08-05T09:07:57.360" v="2878" actId="1076"/>
        <pc:sldMkLst>
          <pc:docMk/>
          <pc:sldMk cId="3294033310" sldId="305"/>
        </pc:sldMkLst>
        <pc:spChg chg="add del mod">
          <ac:chgData name="ngod ali" userId="bfabe3cde01fd7ce" providerId="LiveId" clId="{35C555B1-2A30-4E75-BCA1-DCD08714389C}" dt="2021-08-05T07:21:53.846" v="950" actId="478"/>
          <ac:spMkLst>
            <pc:docMk/>
            <pc:sldMk cId="3294033310" sldId="305"/>
            <ac:spMk id="5" creationId="{787CA923-731B-4627-8375-DDAA20890765}"/>
          </ac:spMkLst>
        </pc:spChg>
        <pc:spChg chg="del topLvl">
          <ac:chgData name="ngod ali" userId="bfabe3cde01fd7ce" providerId="LiveId" clId="{35C555B1-2A30-4E75-BCA1-DCD08714389C}" dt="2021-08-05T07:21:38.439" v="945" actId="478"/>
          <ac:spMkLst>
            <pc:docMk/>
            <pc:sldMk cId="3294033310" sldId="305"/>
            <ac:spMk id="10" creationId="{E20E8501-1C9B-4DA2-A282-77572C93E8D2}"/>
          </ac:spMkLst>
        </pc:spChg>
        <pc:spChg chg="mod">
          <ac:chgData name="ngod ali" userId="bfabe3cde01fd7ce" providerId="LiveId" clId="{35C555B1-2A30-4E75-BCA1-DCD08714389C}" dt="2021-08-05T09:07:54.185" v="2877" actId="1076"/>
          <ac:spMkLst>
            <pc:docMk/>
            <pc:sldMk cId="3294033310" sldId="305"/>
            <ac:spMk id="12" creationId="{B2CE0C4D-AD70-496D-A008-316E5B7CAD09}"/>
          </ac:spMkLst>
        </pc:spChg>
        <pc:grpChg chg="add mod">
          <ac:chgData name="ngod ali" userId="bfabe3cde01fd7ce" providerId="LiveId" clId="{35C555B1-2A30-4E75-BCA1-DCD08714389C}" dt="2021-08-05T09:07:54.185" v="2877" actId="1076"/>
          <ac:grpSpMkLst>
            <pc:docMk/>
            <pc:sldMk cId="3294033310" sldId="305"/>
            <ac:grpSpMk id="6" creationId="{A8237CA4-BB23-456D-9F41-FCC1B826F220}"/>
          </ac:grpSpMkLst>
        </pc:grpChg>
        <pc:grpChg chg="del mod">
          <ac:chgData name="ngod ali" userId="bfabe3cde01fd7ce" providerId="LiveId" clId="{35C555B1-2A30-4E75-BCA1-DCD08714389C}" dt="2021-08-05T07:22:22.116" v="968" actId="478"/>
          <ac:grpSpMkLst>
            <pc:docMk/>
            <pc:sldMk cId="3294033310" sldId="305"/>
            <ac:grpSpMk id="7" creationId="{956CF2A0-F79C-442E-A7F3-183861FE96E1}"/>
          </ac:grpSpMkLst>
        </pc:grpChg>
        <pc:grpChg chg="del">
          <ac:chgData name="ngod ali" userId="bfabe3cde01fd7ce" providerId="LiveId" clId="{35C555B1-2A30-4E75-BCA1-DCD08714389C}" dt="2021-08-05T07:21:38.439" v="945" actId="478"/>
          <ac:grpSpMkLst>
            <pc:docMk/>
            <pc:sldMk cId="3294033310" sldId="305"/>
            <ac:grpSpMk id="8" creationId="{A5B675BB-5D7B-4ADF-9415-688D61E28A4D}"/>
          </ac:grpSpMkLst>
        </pc:grpChg>
        <pc:picChg chg="add mod">
          <ac:chgData name="ngod ali" userId="bfabe3cde01fd7ce" providerId="LiveId" clId="{35C555B1-2A30-4E75-BCA1-DCD08714389C}" dt="2021-08-05T09:07:57.360" v="2878" actId="1076"/>
          <ac:picMkLst>
            <pc:docMk/>
            <pc:sldMk cId="3294033310" sldId="305"/>
            <ac:picMk id="3" creationId="{A8A6ACB2-7D97-43BA-87C2-BEE33C15E355}"/>
          </ac:picMkLst>
        </pc:picChg>
        <pc:picChg chg="del topLvl">
          <ac:chgData name="ngod ali" userId="bfabe3cde01fd7ce" providerId="LiveId" clId="{35C555B1-2A30-4E75-BCA1-DCD08714389C}" dt="2021-08-05T07:21:41.965" v="947" actId="478"/>
          <ac:picMkLst>
            <pc:docMk/>
            <pc:sldMk cId="3294033310" sldId="305"/>
            <ac:picMk id="9" creationId="{4716E8EB-EAFE-42C5-A251-52626D1D5ED6}"/>
          </ac:picMkLst>
        </pc:picChg>
        <pc:picChg chg="mod">
          <ac:chgData name="ngod ali" userId="bfabe3cde01fd7ce" providerId="LiveId" clId="{35C555B1-2A30-4E75-BCA1-DCD08714389C}" dt="2021-08-05T09:07:54.185" v="2877" actId="1076"/>
          <ac:picMkLst>
            <pc:docMk/>
            <pc:sldMk cId="3294033310" sldId="305"/>
            <ac:picMk id="11" creationId="{F282EA22-DA98-42F8-A1DF-CD61F38E85C5}"/>
          </ac:picMkLst>
        </pc:picChg>
        <pc:cxnChg chg="del mod">
          <ac:chgData name="ngod ali" userId="bfabe3cde01fd7ce" providerId="LiveId" clId="{35C555B1-2A30-4E75-BCA1-DCD08714389C}" dt="2021-08-05T07:22:22.116" v="968" actId="478"/>
          <ac:cxnSpMkLst>
            <pc:docMk/>
            <pc:sldMk cId="3294033310" sldId="305"/>
            <ac:cxnSpMk id="13" creationId="{1044E9B9-0D3E-4D8B-BE9E-F349ECE273C3}"/>
          </ac:cxnSpMkLst>
        </pc:cxnChg>
      </pc:sldChg>
      <pc:sldChg chg="addSp delSp modSp mod">
        <pc:chgData name="ngod ali" userId="bfabe3cde01fd7ce" providerId="LiveId" clId="{35C555B1-2A30-4E75-BCA1-DCD08714389C}" dt="2021-08-05T07:00:18.589" v="474" actId="1076"/>
        <pc:sldMkLst>
          <pc:docMk/>
          <pc:sldMk cId="1683551281" sldId="306"/>
        </pc:sldMkLst>
        <pc:spChg chg="mod">
          <ac:chgData name="ngod ali" userId="bfabe3cde01fd7ce" providerId="LiveId" clId="{35C555B1-2A30-4E75-BCA1-DCD08714389C}" dt="2021-08-05T06:53:24.499" v="154" actId="403"/>
          <ac:spMkLst>
            <pc:docMk/>
            <pc:sldMk cId="1683551281" sldId="306"/>
            <ac:spMk id="2" creationId="{4CCE3A00-FD0D-4B32-B3D7-881358E288FF}"/>
          </ac:spMkLst>
        </pc:spChg>
        <pc:spChg chg="mod topLvl">
          <ac:chgData name="ngod ali" userId="bfabe3cde01fd7ce" providerId="LiveId" clId="{35C555B1-2A30-4E75-BCA1-DCD08714389C}" dt="2021-08-05T06:58:16.422" v="464" actId="164"/>
          <ac:spMkLst>
            <pc:docMk/>
            <pc:sldMk cId="1683551281" sldId="306"/>
            <ac:spMk id="10" creationId="{8D323F03-F88B-4FDB-BD1A-B67239907643}"/>
          </ac:spMkLst>
        </pc:spChg>
        <pc:spChg chg="add mod">
          <ac:chgData name="ngod ali" userId="bfabe3cde01fd7ce" providerId="LiveId" clId="{35C555B1-2A30-4E75-BCA1-DCD08714389C}" dt="2021-08-05T06:58:16.422" v="464" actId="164"/>
          <ac:spMkLst>
            <pc:docMk/>
            <pc:sldMk cId="1683551281" sldId="306"/>
            <ac:spMk id="12" creationId="{B1F68B3E-2A35-4CA0-AF86-28129E4B56D3}"/>
          </ac:spMkLst>
        </pc:spChg>
        <pc:spChg chg="add mod">
          <ac:chgData name="ngod ali" userId="bfabe3cde01fd7ce" providerId="LiveId" clId="{35C555B1-2A30-4E75-BCA1-DCD08714389C}" dt="2021-08-05T06:58:16.422" v="464" actId="164"/>
          <ac:spMkLst>
            <pc:docMk/>
            <pc:sldMk cId="1683551281" sldId="306"/>
            <ac:spMk id="13" creationId="{DB95A9DE-6030-4BEE-813F-6292D3E6E0B1}"/>
          </ac:spMkLst>
        </pc:spChg>
        <pc:spChg chg="add mod">
          <ac:chgData name="ngod ali" userId="bfabe3cde01fd7ce" providerId="LiveId" clId="{35C555B1-2A30-4E75-BCA1-DCD08714389C}" dt="2021-08-05T07:00:18.589" v="474" actId="1076"/>
          <ac:spMkLst>
            <pc:docMk/>
            <pc:sldMk cId="1683551281" sldId="306"/>
            <ac:spMk id="14" creationId="{7FC990A7-8DFE-4670-8922-3B1B9AC18A59}"/>
          </ac:spMkLst>
        </pc:spChg>
        <pc:grpChg chg="add mod">
          <ac:chgData name="ngod ali" userId="bfabe3cde01fd7ce" providerId="LiveId" clId="{35C555B1-2A30-4E75-BCA1-DCD08714389C}" dt="2021-08-05T06:58:21.764" v="465" actId="1076"/>
          <ac:grpSpMkLst>
            <pc:docMk/>
            <pc:sldMk cId="1683551281" sldId="306"/>
            <ac:grpSpMk id="5" creationId="{616C43BA-3728-47AF-B572-538D506B1C7A}"/>
          </ac:grpSpMkLst>
        </pc:grpChg>
        <pc:grpChg chg="add del mod">
          <ac:chgData name="ngod ali" userId="bfabe3cde01fd7ce" providerId="LiveId" clId="{35C555B1-2A30-4E75-BCA1-DCD08714389C}" dt="2021-08-05T06:52:04.686" v="87" actId="478"/>
          <ac:grpSpMkLst>
            <pc:docMk/>
            <pc:sldMk cId="1683551281" sldId="306"/>
            <ac:grpSpMk id="9" creationId="{F9B62FA4-D9FF-478B-ABD2-53D980245047}"/>
          </ac:grpSpMkLst>
        </pc:grpChg>
        <pc:grpChg chg="mod">
          <ac:chgData name="ngod ali" userId="bfabe3cde01fd7ce" providerId="LiveId" clId="{35C555B1-2A30-4E75-BCA1-DCD08714389C}" dt="2021-08-04T22:23:25.561" v="30" actId="1076"/>
          <ac:grpSpMkLst>
            <pc:docMk/>
            <pc:sldMk cId="1683551281" sldId="306"/>
            <ac:grpSpMk id="16" creationId="{0B91A22B-9412-43A7-A53A-4B5103A82647}"/>
          </ac:grpSpMkLst>
        </pc:grpChg>
        <pc:picChg chg="add del mod modCrop">
          <ac:chgData name="ngod ali" userId="bfabe3cde01fd7ce" providerId="LiveId" clId="{35C555B1-2A30-4E75-BCA1-DCD08714389C}" dt="2021-08-05T06:57:34.391" v="456" actId="478"/>
          <ac:picMkLst>
            <pc:docMk/>
            <pc:sldMk cId="1683551281" sldId="306"/>
            <ac:picMk id="4" creationId="{434A0616-201A-491E-AF80-3088698A4002}"/>
          </ac:picMkLst>
        </pc:picChg>
        <pc:picChg chg="add mod">
          <ac:chgData name="ngod ali" userId="bfabe3cde01fd7ce" providerId="LiveId" clId="{35C555B1-2A30-4E75-BCA1-DCD08714389C}" dt="2021-08-05T06:54:37.660" v="161" actId="1076"/>
          <ac:picMkLst>
            <pc:docMk/>
            <pc:sldMk cId="1683551281" sldId="306"/>
            <ac:picMk id="1026" creationId="{E59EB0F6-AB24-4849-9D30-7B8020DA06B4}"/>
          </ac:picMkLst>
        </pc:picChg>
        <pc:picChg chg="add mod">
          <ac:chgData name="ngod ali" userId="bfabe3cde01fd7ce" providerId="LiveId" clId="{35C555B1-2A30-4E75-BCA1-DCD08714389C}" dt="2021-08-05T06:57:51.046" v="459"/>
          <ac:picMkLst>
            <pc:docMk/>
            <pc:sldMk cId="1683551281" sldId="306"/>
            <ac:picMk id="1028" creationId="{504D18F2-2510-4E32-A710-275C51524377}"/>
          </ac:picMkLst>
        </pc:picChg>
        <pc:cxnChg chg="del mod topLvl">
          <ac:chgData name="ngod ali" userId="bfabe3cde01fd7ce" providerId="LiveId" clId="{35C555B1-2A30-4E75-BCA1-DCD08714389C}" dt="2021-08-05T06:52:04.686" v="87" actId="478"/>
          <ac:cxnSpMkLst>
            <pc:docMk/>
            <pc:sldMk cId="1683551281" sldId="306"/>
            <ac:cxnSpMk id="11" creationId="{CDCAF3D8-5D8F-40D3-BF1D-55152187D08A}"/>
          </ac:cxnSpMkLst>
        </pc:cxnChg>
      </pc:sldChg>
      <pc:sldChg chg="addSp delSp modSp mod delAnim">
        <pc:chgData name="ngod ali" userId="bfabe3cde01fd7ce" providerId="LiveId" clId="{35C555B1-2A30-4E75-BCA1-DCD08714389C}" dt="2021-08-05T09:06:42.812" v="2861" actId="1076"/>
        <pc:sldMkLst>
          <pc:docMk/>
          <pc:sldMk cId="879582013" sldId="307"/>
        </pc:sldMkLst>
        <pc:spChg chg="add mod">
          <ac:chgData name="ngod ali" userId="bfabe3cde01fd7ce" providerId="LiveId" clId="{35C555B1-2A30-4E75-BCA1-DCD08714389C}" dt="2021-08-05T07:09:14.961" v="748" actId="1076"/>
          <ac:spMkLst>
            <pc:docMk/>
            <pc:sldMk cId="879582013" sldId="307"/>
            <ac:spMk id="8" creationId="{63912E27-61DA-4203-90F2-03EFAA91B800}"/>
          </ac:spMkLst>
        </pc:spChg>
        <pc:spChg chg="add mod">
          <ac:chgData name="ngod ali" userId="bfabe3cde01fd7ce" providerId="LiveId" clId="{35C555B1-2A30-4E75-BCA1-DCD08714389C}" dt="2021-08-05T09:06:42.812" v="2861" actId="1076"/>
          <ac:spMkLst>
            <pc:docMk/>
            <pc:sldMk cId="879582013" sldId="307"/>
            <ac:spMk id="9" creationId="{E29B0A40-373C-40CD-BDCA-B92B3C41B8B4}"/>
          </ac:spMkLst>
        </pc:spChg>
        <pc:spChg chg="add mod">
          <ac:chgData name="ngod ali" userId="bfabe3cde01fd7ce" providerId="LiveId" clId="{35C555B1-2A30-4E75-BCA1-DCD08714389C}" dt="2021-08-05T07:09:12.220" v="747" actId="1076"/>
          <ac:spMkLst>
            <pc:docMk/>
            <pc:sldMk cId="879582013" sldId="307"/>
            <ac:spMk id="11" creationId="{9948CD69-0BDE-457A-902D-D3D08B67152A}"/>
          </ac:spMkLst>
        </pc:spChg>
        <pc:grpChg chg="add mod">
          <ac:chgData name="ngod ali" userId="bfabe3cde01fd7ce" providerId="LiveId" clId="{35C555B1-2A30-4E75-BCA1-DCD08714389C}" dt="2021-08-05T09:06:42.812" v="2861" actId="1076"/>
          <ac:grpSpMkLst>
            <pc:docMk/>
            <pc:sldMk cId="879582013" sldId="307"/>
            <ac:grpSpMk id="10" creationId="{1658EE28-5FA2-442F-8055-90D351E7F184}"/>
          </ac:grpSpMkLst>
        </pc:grpChg>
        <pc:grpChg chg="add mod">
          <ac:chgData name="ngod ali" userId="bfabe3cde01fd7ce" providerId="LiveId" clId="{35C555B1-2A30-4E75-BCA1-DCD08714389C}" dt="2021-08-05T07:09:19.243" v="749" actId="1076"/>
          <ac:grpSpMkLst>
            <pc:docMk/>
            <pc:sldMk cId="879582013" sldId="307"/>
            <ac:grpSpMk id="14" creationId="{37F6CF33-1AF9-4CF6-B12E-EA65B19A0285}"/>
          </ac:grpSpMkLst>
        </pc:grpChg>
        <pc:grpChg chg="mod">
          <ac:chgData name="ngod ali" userId="bfabe3cde01fd7ce" providerId="LiveId" clId="{35C555B1-2A30-4E75-BCA1-DCD08714389C}" dt="2021-08-05T07:09:01.555" v="743" actId="164"/>
          <ac:grpSpMkLst>
            <pc:docMk/>
            <pc:sldMk cId="879582013" sldId="307"/>
            <ac:grpSpMk id="16" creationId="{0B91A22B-9412-43A7-A53A-4B5103A82647}"/>
          </ac:grpSpMkLst>
        </pc:grpChg>
        <pc:picChg chg="del mod">
          <ac:chgData name="ngod ali" userId="bfabe3cde01fd7ce" providerId="LiveId" clId="{35C555B1-2A30-4E75-BCA1-DCD08714389C}" dt="2021-08-05T06:59:49.174" v="467" actId="478"/>
          <ac:picMkLst>
            <pc:docMk/>
            <pc:sldMk cId="879582013" sldId="307"/>
            <ac:picMk id="3" creationId="{BF28F129-7213-4F2A-BC10-BD3A3CAB7BCD}"/>
          </ac:picMkLst>
        </pc:picChg>
        <pc:picChg chg="add del mod modCrop">
          <ac:chgData name="ngod ali" userId="bfabe3cde01fd7ce" providerId="LiveId" clId="{35C555B1-2A30-4E75-BCA1-DCD08714389C}" dt="2021-08-05T07:07:15.312" v="714" actId="478"/>
          <ac:picMkLst>
            <pc:docMk/>
            <pc:sldMk cId="879582013" sldId="307"/>
            <ac:picMk id="5" creationId="{85510739-7A3A-46A7-B0EB-72E53C720020}"/>
          </ac:picMkLst>
        </pc:picChg>
        <pc:picChg chg="add mod">
          <ac:chgData name="ngod ali" userId="bfabe3cde01fd7ce" providerId="LiveId" clId="{35C555B1-2A30-4E75-BCA1-DCD08714389C}" dt="2021-08-05T07:09:01.555" v="743" actId="164"/>
          <ac:picMkLst>
            <pc:docMk/>
            <pc:sldMk cId="879582013" sldId="307"/>
            <ac:picMk id="13" creationId="{19D5A60F-57CB-4FC3-B3F4-B78B8840CDDE}"/>
          </ac:picMkLst>
        </pc:picChg>
        <pc:picChg chg="add mod">
          <ac:chgData name="ngod ali" userId="bfabe3cde01fd7ce" providerId="LiveId" clId="{35C555B1-2A30-4E75-BCA1-DCD08714389C}" dt="2021-08-05T09:06:42.812" v="2861" actId="1076"/>
          <ac:picMkLst>
            <pc:docMk/>
            <pc:sldMk cId="879582013" sldId="307"/>
            <ac:picMk id="2050" creationId="{00E48986-FA93-45EE-9E14-65968BA5AF1A}"/>
          </ac:picMkLst>
        </pc:picChg>
        <pc:picChg chg="add mod">
          <ac:chgData name="ngod ali" userId="bfabe3cde01fd7ce" providerId="LiveId" clId="{35C555B1-2A30-4E75-BCA1-DCD08714389C}" dt="2021-08-05T09:06:42.812" v="2861" actId="1076"/>
          <ac:picMkLst>
            <pc:docMk/>
            <pc:sldMk cId="879582013" sldId="307"/>
            <ac:picMk id="2052" creationId="{6160EEA8-155A-4E28-B216-9E7857562D77}"/>
          </ac:picMkLst>
        </pc:picChg>
      </pc:sldChg>
      <pc:sldChg chg="modSp mod">
        <pc:chgData name="ngod ali" userId="bfabe3cde01fd7ce" providerId="LiveId" clId="{35C555B1-2A30-4E75-BCA1-DCD08714389C}" dt="2021-08-05T07:35:09.480" v="1199" actId="1076"/>
        <pc:sldMkLst>
          <pc:docMk/>
          <pc:sldMk cId="2546339670" sldId="310"/>
        </pc:sldMkLst>
        <pc:picChg chg="mod">
          <ac:chgData name="ngod ali" userId="bfabe3cde01fd7ce" providerId="LiveId" clId="{35C555B1-2A30-4E75-BCA1-DCD08714389C}" dt="2021-08-05T07:35:09.480" v="1199" actId="1076"/>
          <ac:picMkLst>
            <pc:docMk/>
            <pc:sldMk cId="2546339670" sldId="310"/>
            <ac:picMk id="2" creationId="{3CD9FC62-3011-4B6D-84E3-7DBE2BCD6240}"/>
          </ac:picMkLst>
        </pc:picChg>
      </pc:sldChg>
      <pc:sldChg chg="addSp modSp del mod">
        <pc:chgData name="ngod ali" userId="bfabe3cde01fd7ce" providerId="LiveId" clId="{35C555B1-2A30-4E75-BCA1-DCD08714389C}" dt="2021-08-05T09:25:31.949" v="3101" actId="47"/>
        <pc:sldMkLst>
          <pc:docMk/>
          <pc:sldMk cId="3608092719" sldId="313"/>
        </pc:sldMkLst>
        <pc:spChg chg="add mod">
          <ac:chgData name="ngod ali" userId="bfabe3cde01fd7ce" providerId="LiveId" clId="{35C555B1-2A30-4E75-BCA1-DCD08714389C}" dt="2021-08-05T07:48:44.788" v="1629" actId="164"/>
          <ac:spMkLst>
            <pc:docMk/>
            <pc:sldMk cId="3608092719" sldId="313"/>
            <ac:spMk id="4" creationId="{0BC39B40-0C4F-445C-BDB1-49C7029EBACB}"/>
          </ac:spMkLst>
        </pc:spChg>
        <pc:spChg chg="add mod">
          <ac:chgData name="ngod ali" userId="bfabe3cde01fd7ce" providerId="LiveId" clId="{35C555B1-2A30-4E75-BCA1-DCD08714389C}" dt="2021-08-05T07:48:44.788" v="1629" actId="164"/>
          <ac:spMkLst>
            <pc:docMk/>
            <pc:sldMk cId="3608092719" sldId="313"/>
            <ac:spMk id="5" creationId="{DB01C197-3A36-43B9-9396-79D6FCC93E1B}"/>
          </ac:spMkLst>
        </pc:spChg>
        <pc:spChg chg="add mod">
          <ac:chgData name="ngod ali" userId="bfabe3cde01fd7ce" providerId="LiveId" clId="{35C555B1-2A30-4E75-BCA1-DCD08714389C}" dt="2021-08-05T07:49:05.936" v="1646" actId="1076"/>
          <ac:spMkLst>
            <pc:docMk/>
            <pc:sldMk cId="3608092719" sldId="313"/>
            <ac:spMk id="7" creationId="{0B647E65-B721-453B-AED2-CB786F8FD155}"/>
          </ac:spMkLst>
        </pc:spChg>
        <pc:spChg chg="add mod">
          <ac:chgData name="ngod ali" userId="bfabe3cde01fd7ce" providerId="LiveId" clId="{35C555B1-2A30-4E75-BCA1-DCD08714389C}" dt="2021-08-05T07:50:38.486" v="1758" actId="1076"/>
          <ac:spMkLst>
            <pc:docMk/>
            <pc:sldMk cId="3608092719" sldId="313"/>
            <ac:spMk id="8" creationId="{811944DF-9F19-4949-BF5E-59EE3B547F54}"/>
          </ac:spMkLst>
        </pc:spChg>
        <pc:grpChg chg="add mod">
          <ac:chgData name="ngod ali" userId="bfabe3cde01fd7ce" providerId="LiveId" clId="{35C555B1-2A30-4E75-BCA1-DCD08714389C}" dt="2021-08-05T07:50:32.629" v="1756" actId="1076"/>
          <ac:grpSpMkLst>
            <pc:docMk/>
            <pc:sldMk cId="3608092719" sldId="313"/>
            <ac:grpSpMk id="6" creationId="{61B72EAC-2F51-4478-AC4A-D36444211ED8}"/>
          </ac:grpSpMkLst>
        </pc:grpChg>
        <pc:picChg chg="add mod modCrop">
          <ac:chgData name="ngod ali" userId="bfabe3cde01fd7ce" providerId="LiveId" clId="{35C555B1-2A30-4E75-BCA1-DCD08714389C}" dt="2021-08-05T07:50:34.411" v="1757" actId="1076"/>
          <ac:picMkLst>
            <pc:docMk/>
            <pc:sldMk cId="3608092719" sldId="313"/>
            <ac:picMk id="3" creationId="{CF87B155-7443-4B36-A6AD-E8A336798850}"/>
          </ac:picMkLst>
        </pc:picChg>
      </pc:sldChg>
      <pc:sldChg chg="addSp delSp modSp mod">
        <pc:chgData name="ngod ali" userId="bfabe3cde01fd7ce" providerId="LiveId" clId="{35C555B1-2A30-4E75-BCA1-DCD08714389C}" dt="2021-08-05T07:56:07.927" v="1814" actId="1076"/>
        <pc:sldMkLst>
          <pc:docMk/>
          <pc:sldMk cId="550195613" sldId="314"/>
        </pc:sldMkLst>
        <pc:picChg chg="mod">
          <ac:chgData name="ngod ali" userId="bfabe3cde01fd7ce" providerId="LiveId" clId="{35C555B1-2A30-4E75-BCA1-DCD08714389C}" dt="2021-08-05T07:56:07.927" v="1814" actId="1076"/>
          <ac:picMkLst>
            <pc:docMk/>
            <pc:sldMk cId="550195613" sldId="314"/>
            <ac:picMk id="2" creationId="{002368A5-E193-459B-A36B-D4E2D40D5D18}"/>
          </ac:picMkLst>
        </pc:picChg>
        <pc:picChg chg="add del mod modCrop">
          <ac:chgData name="ngod ali" userId="bfabe3cde01fd7ce" providerId="LiveId" clId="{35C555B1-2A30-4E75-BCA1-DCD08714389C}" dt="2021-08-05T07:56:05.713" v="1813" actId="21"/>
          <ac:picMkLst>
            <pc:docMk/>
            <pc:sldMk cId="550195613" sldId="314"/>
            <ac:picMk id="4" creationId="{A3D0C115-41A9-4FAC-A80E-CBC873A6AAC8}"/>
          </ac:picMkLst>
        </pc:picChg>
      </pc:sldChg>
      <pc:sldChg chg="addSp delSp modSp mod">
        <pc:chgData name="ngod ali" userId="bfabe3cde01fd7ce" providerId="LiveId" clId="{35C555B1-2A30-4E75-BCA1-DCD08714389C}" dt="2021-08-05T07:55:44.447" v="1809" actId="1076"/>
        <pc:sldMkLst>
          <pc:docMk/>
          <pc:sldMk cId="1688234163" sldId="315"/>
        </pc:sldMkLst>
        <pc:picChg chg="mod">
          <ac:chgData name="ngod ali" userId="bfabe3cde01fd7ce" providerId="LiveId" clId="{35C555B1-2A30-4E75-BCA1-DCD08714389C}" dt="2021-08-05T07:55:44.447" v="1809" actId="1076"/>
          <ac:picMkLst>
            <pc:docMk/>
            <pc:sldMk cId="1688234163" sldId="315"/>
            <ac:picMk id="2" creationId="{1BBEFAD3-F705-48E6-9B26-0DA079397773}"/>
          </ac:picMkLst>
        </pc:picChg>
        <pc:picChg chg="add del mod modCrop">
          <ac:chgData name="ngod ali" userId="bfabe3cde01fd7ce" providerId="LiveId" clId="{35C555B1-2A30-4E75-BCA1-DCD08714389C}" dt="2021-08-05T07:55:41.897" v="1808" actId="21"/>
          <ac:picMkLst>
            <pc:docMk/>
            <pc:sldMk cId="1688234163" sldId="315"/>
            <ac:picMk id="4" creationId="{7371A2B6-8374-4C25-8A9E-83922E21405F}"/>
          </ac:picMkLst>
        </pc:picChg>
      </pc:sldChg>
      <pc:sldChg chg="modSp mod">
        <pc:chgData name="ngod ali" userId="bfabe3cde01fd7ce" providerId="LiveId" clId="{35C555B1-2A30-4E75-BCA1-DCD08714389C}" dt="2021-08-05T08:23:17.307" v="2176" actId="1076"/>
        <pc:sldMkLst>
          <pc:docMk/>
          <pc:sldMk cId="2429483579" sldId="320"/>
        </pc:sldMkLst>
        <pc:picChg chg="mod">
          <ac:chgData name="ngod ali" userId="bfabe3cde01fd7ce" providerId="LiveId" clId="{35C555B1-2A30-4E75-BCA1-DCD08714389C}" dt="2021-08-05T08:23:17.307" v="2176" actId="1076"/>
          <ac:picMkLst>
            <pc:docMk/>
            <pc:sldMk cId="2429483579" sldId="320"/>
            <ac:picMk id="2" creationId="{2A7BFB78-359A-4EF0-9952-93D813ADB633}"/>
          </ac:picMkLst>
        </pc:picChg>
      </pc:sldChg>
      <pc:sldChg chg="modSp mod">
        <pc:chgData name="ngod ali" userId="bfabe3cde01fd7ce" providerId="LiveId" clId="{35C555B1-2A30-4E75-BCA1-DCD08714389C}" dt="2021-08-05T08:29:21.128" v="2219" actId="1076"/>
        <pc:sldMkLst>
          <pc:docMk/>
          <pc:sldMk cId="2130933838" sldId="321"/>
        </pc:sldMkLst>
        <pc:picChg chg="mod">
          <ac:chgData name="ngod ali" userId="bfabe3cde01fd7ce" providerId="LiveId" clId="{35C555B1-2A30-4E75-BCA1-DCD08714389C}" dt="2021-08-05T08:29:21.128" v="2219" actId="1076"/>
          <ac:picMkLst>
            <pc:docMk/>
            <pc:sldMk cId="2130933838" sldId="321"/>
            <ac:picMk id="2" creationId="{3D609891-D21C-44D0-BA81-0850B6CABCC0}"/>
          </ac:picMkLst>
        </pc:picChg>
      </pc:sldChg>
      <pc:sldChg chg="modSp mod">
        <pc:chgData name="ngod ali" userId="bfabe3cde01fd7ce" providerId="LiveId" clId="{35C555B1-2A30-4E75-BCA1-DCD08714389C}" dt="2021-08-05T07:59:57.431" v="1836" actId="1076"/>
        <pc:sldMkLst>
          <pc:docMk/>
          <pc:sldMk cId="3567074566" sldId="324"/>
        </pc:sldMkLst>
        <pc:spChg chg="mod">
          <ac:chgData name="ngod ali" userId="bfabe3cde01fd7ce" providerId="LiveId" clId="{35C555B1-2A30-4E75-BCA1-DCD08714389C}" dt="2021-08-05T07:59:57.431" v="1836" actId="1076"/>
          <ac:spMkLst>
            <pc:docMk/>
            <pc:sldMk cId="3567074566" sldId="324"/>
            <ac:spMk id="10" creationId="{E20E8501-1C9B-4DA2-A282-77572C93E8D2}"/>
          </ac:spMkLst>
        </pc:spChg>
      </pc:sldChg>
      <pc:sldChg chg="addSp delSp modSp del mod">
        <pc:chgData name="ngod ali" userId="bfabe3cde01fd7ce" providerId="LiveId" clId="{35C555B1-2A30-4E75-BCA1-DCD08714389C}" dt="2021-08-05T09:27:34.385" v="3124" actId="47"/>
        <pc:sldMkLst>
          <pc:docMk/>
          <pc:sldMk cId="1714747548" sldId="329"/>
        </pc:sldMkLst>
        <pc:spChg chg="add del mod">
          <ac:chgData name="ngod ali" userId="bfabe3cde01fd7ce" providerId="LiveId" clId="{35C555B1-2A30-4E75-BCA1-DCD08714389C}" dt="2021-08-05T09:27:12.592" v="3118" actId="21"/>
          <ac:spMkLst>
            <pc:docMk/>
            <pc:sldMk cId="1714747548" sldId="329"/>
            <ac:spMk id="4" creationId="{EB170C40-6292-4429-A18F-6CE9AE955881}"/>
          </ac:spMkLst>
        </pc:spChg>
        <pc:spChg chg="add del mod">
          <ac:chgData name="ngod ali" userId="bfabe3cde01fd7ce" providerId="LiveId" clId="{35C555B1-2A30-4E75-BCA1-DCD08714389C}" dt="2021-08-05T09:27:12.592" v="3118" actId="21"/>
          <ac:spMkLst>
            <pc:docMk/>
            <pc:sldMk cId="1714747548" sldId="329"/>
            <ac:spMk id="5" creationId="{F5ECAB3A-F5CA-4984-9DBB-768081433A0E}"/>
          </ac:spMkLst>
        </pc:spChg>
        <pc:picChg chg="add del mod modCrop">
          <ac:chgData name="ngod ali" userId="bfabe3cde01fd7ce" providerId="LiveId" clId="{35C555B1-2A30-4E75-BCA1-DCD08714389C}" dt="2021-08-05T08:55:37.160" v="2674" actId="478"/>
          <ac:picMkLst>
            <pc:docMk/>
            <pc:sldMk cId="1714747548" sldId="329"/>
            <ac:picMk id="3" creationId="{4B8E79D2-E3FC-451D-ADDF-B1D774226C0C}"/>
          </ac:picMkLst>
        </pc:picChg>
      </pc:sldChg>
      <pc:sldChg chg="modSp mod">
        <pc:chgData name="ngod ali" userId="bfabe3cde01fd7ce" providerId="LiveId" clId="{35C555B1-2A30-4E75-BCA1-DCD08714389C}" dt="2021-08-05T09:28:19.308" v="3129" actId="1076"/>
        <pc:sldMkLst>
          <pc:docMk/>
          <pc:sldMk cId="2417972682" sldId="330"/>
        </pc:sldMkLst>
        <pc:picChg chg="mod">
          <ac:chgData name="ngod ali" userId="bfabe3cde01fd7ce" providerId="LiveId" clId="{35C555B1-2A30-4E75-BCA1-DCD08714389C}" dt="2021-08-05T09:28:19.308" v="3129" actId="1076"/>
          <ac:picMkLst>
            <pc:docMk/>
            <pc:sldMk cId="2417972682" sldId="330"/>
            <ac:picMk id="2" creationId="{820E0493-A645-46B0-AF1D-E737262A1E7A}"/>
          </ac:picMkLst>
        </pc:picChg>
      </pc:sldChg>
      <pc:sldChg chg="addSp delSp modSp mod">
        <pc:chgData name="ngod ali" userId="bfabe3cde01fd7ce" providerId="LiveId" clId="{35C555B1-2A30-4E75-BCA1-DCD08714389C}" dt="2021-08-05T09:03:59.690" v="2857" actId="1076"/>
        <pc:sldMkLst>
          <pc:docMk/>
          <pc:sldMk cId="648970154" sldId="331"/>
        </pc:sldMkLst>
        <pc:picChg chg="add mod modCrop">
          <ac:chgData name="ngod ali" userId="bfabe3cde01fd7ce" providerId="LiveId" clId="{35C555B1-2A30-4E75-BCA1-DCD08714389C}" dt="2021-08-05T09:03:08.956" v="2839" actId="1076"/>
          <ac:picMkLst>
            <pc:docMk/>
            <pc:sldMk cId="648970154" sldId="331"/>
            <ac:picMk id="3" creationId="{830D2EC0-68C0-4FBD-AB9C-0F40A9419803}"/>
          </ac:picMkLst>
        </pc:picChg>
        <pc:picChg chg="add del mod modCrop">
          <ac:chgData name="ngod ali" userId="bfabe3cde01fd7ce" providerId="LiveId" clId="{35C555B1-2A30-4E75-BCA1-DCD08714389C}" dt="2021-08-05T09:03:15.881" v="2842" actId="21"/>
          <ac:picMkLst>
            <pc:docMk/>
            <pc:sldMk cId="648970154" sldId="331"/>
            <ac:picMk id="5" creationId="{F3C559FA-E9EB-44A5-B213-60CE850BBFED}"/>
          </ac:picMkLst>
        </pc:picChg>
        <pc:picChg chg="add mod modCrop">
          <ac:chgData name="ngod ali" userId="bfabe3cde01fd7ce" providerId="LiveId" clId="{35C555B1-2A30-4E75-BCA1-DCD08714389C}" dt="2021-08-05T09:03:12.298" v="2840" actId="1076"/>
          <ac:picMkLst>
            <pc:docMk/>
            <pc:sldMk cId="648970154" sldId="331"/>
            <ac:picMk id="6" creationId="{0D562CB0-6C6B-41C4-867B-E7A136A53F2B}"/>
          </ac:picMkLst>
        </pc:picChg>
        <pc:picChg chg="add mod">
          <ac:chgData name="ngod ali" userId="bfabe3cde01fd7ce" providerId="LiveId" clId="{35C555B1-2A30-4E75-BCA1-DCD08714389C}" dt="2021-08-05T09:03:53.782" v="2854" actId="1076"/>
          <ac:picMkLst>
            <pc:docMk/>
            <pc:sldMk cId="648970154" sldId="331"/>
            <ac:picMk id="7" creationId="{E5E706C8-00DD-4F37-9ED9-29FB44352AAB}"/>
          </ac:picMkLst>
        </pc:picChg>
        <pc:picChg chg="add mod">
          <ac:chgData name="ngod ali" userId="bfabe3cde01fd7ce" providerId="LiveId" clId="{35C555B1-2A30-4E75-BCA1-DCD08714389C}" dt="2021-08-05T09:03:59.690" v="2857" actId="1076"/>
          <ac:picMkLst>
            <pc:docMk/>
            <pc:sldMk cId="648970154" sldId="331"/>
            <ac:picMk id="8" creationId="{7A1D0517-94D9-48FA-905A-123201435615}"/>
          </ac:picMkLst>
        </pc:picChg>
      </pc:sldChg>
      <pc:sldChg chg="addSp modSp new mod">
        <pc:chgData name="ngod ali" userId="bfabe3cde01fd7ce" providerId="LiveId" clId="{35C555B1-2A30-4E75-BCA1-DCD08714389C}" dt="2021-08-05T06:47:25.422" v="60"/>
        <pc:sldMkLst>
          <pc:docMk/>
          <pc:sldMk cId="3370955125" sldId="338"/>
        </pc:sldMkLst>
        <pc:picChg chg="add mod modCrop">
          <ac:chgData name="ngod ali" userId="bfabe3cde01fd7ce" providerId="LiveId" clId="{35C555B1-2A30-4E75-BCA1-DCD08714389C}" dt="2021-08-05T06:47:25.422" v="60"/>
          <ac:picMkLst>
            <pc:docMk/>
            <pc:sldMk cId="3370955125" sldId="338"/>
            <ac:picMk id="3" creationId="{DB48E049-91CC-4AE0-BAF9-6BB982106D30}"/>
          </ac:picMkLst>
        </pc:picChg>
      </pc:sldChg>
      <pc:sldChg chg="addSp delSp modSp add mod">
        <pc:chgData name="ngod ali" userId="bfabe3cde01fd7ce" providerId="LiveId" clId="{35C555B1-2A30-4E75-BCA1-DCD08714389C}" dt="2021-08-05T07:23:22.482" v="983"/>
        <pc:sldMkLst>
          <pc:docMk/>
          <pc:sldMk cId="842768337" sldId="339"/>
        </pc:sldMkLst>
        <pc:spChg chg="mod">
          <ac:chgData name="ngod ali" userId="bfabe3cde01fd7ce" providerId="LiveId" clId="{35C555B1-2A30-4E75-BCA1-DCD08714389C}" dt="2021-08-05T07:10:05.730" v="800" actId="1076"/>
          <ac:spMkLst>
            <pc:docMk/>
            <pc:sldMk cId="842768337" sldId="339"/>
            <ac:spMk id="2" creationId="{4CCE3A00-FD0D-4B32-B3D7-881358E288FF}"/>
          </ac:spMkLst>
        </pc:spChg>
        <pc:spChg chg="del mod">
          <ac:chgData name="ngod ali" userId="bfabe3cde01fd7ce" providerId="LiveId" clId="{35C555B1-2A30-4E75-BCA1-DCD08714389C}" dt="2021-08-05T07:09:26.137" v="751" actId="478"/>
          <ac:spMkLst>
            <pc:docMk/>
            <pc:sldMk cId="842768337" sldId="339"/>
            <ac:spMk id="8" creationId="{63912E27-61DA-4203-90F2-03EFAA91B800}"/>
          </ac:spMkLst>
        </pc:spChg>
        <pc:spChg chg="del">
          <ac:chgData name="ngod ali" userId="bfabe3cde01fd7ce" providerId="LiveId" clId="{35C555B1-2A30-4E75-BCA1-DCD08714389C}" dt="2021-08-05T07:09:29.957" v="752" actId="478"/>
          <ac:spMkLst>
            <pc:docMk/>
            <pc:sldMk cId="842768337" sldId="339"/>
            <ac:spMk id="9" creationId="{E29B0A40-373C-40CD-BDCA-B92B3C41B8B4}"/>
          </ac:spMkLst>
        </pc:spChg>
        <pc:spChg chg="del">
          <ac:chgData name="ngod ali" userId="bfabe3cde01fd7ce" providerId="LiveId" clId="{35C555B1-2A30-4E75-BCA1-DCD08714389C}" dt="2021-08-05T07:10:15.587" v="804" actId="478"/>
          <ac:spMkLst>
            <pc:docMk/>
            <pc:sldMk cId="842768337" sldId="339"/>
            <ac:spMk id="11" creationId="{9948CD69-0BDE-457A-902D-D3D08B67152A}"/>
          </ac:spMkLst>
        </pc:spChg>
        <pc:spChg chg="add mod">
          <ac:chgData name="ngod ali" userId="bfabe3cde01fd7ce" providerId="LiveId" clId="{35C555B1-2A30-4E75-BCA1-DCD08714389C}" dt="2021-08-05T07:17:45.978" v="874" actId="164"/>
          <ac:spMkLst>
            <pc:docMk/>
            <pc:sldMk cId="842768337" sldId="339"/>
            <ac:spMk id="15" creationId="{7C42C6DC-D4BA-4FC0-A1F7-43687F75D649}"/>
          </ac:spMkLst>
        </pc:spChg>
        <pc:spChg chg="add del mod">
          <ac:chgData name="ngod ali" userId="bfabe3cde01fd7ce" providerId="LiveId" clId="{35C555B1-2A30-4E75-BCA1-DCD08714389C}" dt="2021-08-05T07:20:00.327" v="926" actId="478"/>
          <ac:spMkLst>
            <pc:docMk/>
            <pc:sldMk cId="842768337" sldId="339"/>
            <ac:spMk id="18" creationId="{ADC32FCF-9427-43EA-B733-18F0D9FF883B}"/>
          </ac:spMkLst>
        </pc:spChg>
        <pc:spChg chg="add del mod">
          <ac:chgData name="ngod ali" userId="bfabe3cde01fd7ce" providerId="LiveId" clId="{35C555B1-2A30-4E75-BCA1-DCD08714389C}" dt="2021-08-05T07:19:49.995" v="922"/>
          <ac:spMkLst>
            <pc:docMk/>
            <pc:sldMk cId="842768337" sldId="339"/>
            <ac:spMk id="21" creationId="{5E8C137A-B331-4FBC-A4E6-80FBB0FBB656}"/>
          </ac:spMkLst>
        </pc:spChg>
        <pc:spChg chg="add mod">
          <ac:chgData name="ngod ali" userId="bfabe3cde01fd7ce" providerId="LiveId" clId="{35C555B1-2A30-4E75-BCA1-DCD08714389C}" dt="2021-08-05T07:19:48.660" v="918" actId="571"/>
          <ac:spMkLst>
            <pc:docMk/>
            <pc:sldMk cId="842768337" sldId="339"/>
            <ac:spMk id="22" creationId="{715D1527-536B-49C0-81E2-57C6E00AF5D1}"/>
          </ac:spMkLst>
        </pc:spChg>
        <pc:spChg chg="add del mod">
          <ac:chgData name="ngod ali" userId="bfabe3cde01fd7ce" providerId="LiveId" clId="{35C555B1-2A30-4E75-BCA1-DCD08714389C}" dt="2021-08-05T07:19:48.444" v="917"/>
          <ac:spMkLst>
            <pc:docMk/>
            <pc:sldMk cId="842768337" sldId="339"/>
            <ac:spMk id="23" creationId="{F6183A98-28B7-4719-BB5C-7AD019F6153F}"/>
          </ac:spMkLst>
        </pc:spChg>
        <pc:spChg chg="add del mod">
          <ac:chgData name="ngod ali" userId="bfabe3cde01fd7ce" providerId="LiveId" clId="{35C555B1-2A30-4E75-BCA1-DCD08714389C}" dt="2021-08-05T07:19:46.485" v="907"/>
          <ac:spMkLst>
            <pc:docMk/>
            <pc:sldMk cId="842768337" sldId="339"/>
            <ac:spMk id="25" creationId="{EE1B0E67-D834-4ACB-AFB4-43F7E957EA08}"/>
          </ac:spMkLst>
        </pc:spChg>
        <pc:grpChg chg="add del mod">
          <ac:chgData name="ngod ali" userId="bfabe3cde01fd7ce" providerId="LiveId" clId="{35C555B1-2A30-4E75-BCA1-DCD08714389C}" dt="2021-08-05T07:21:50.518" v="949" actId="21"/>
          <ac:grpSpMkLst>
            <pc:docMk/>
            <pc:sldMk cId="842768337" sldId="339"/>
            <ac:grpSpMk id="13" creationId="{6CEAEF94-F839-434D-8CD6-6903EA33117B}"/>
          </ac:grpSpMkLst>
        </pc:grpChg>
        <pc:grpChg chg="mod">
          <ac:chgData name="ngod ali" userId="bfabe3cde01fd7ce" providerId="LiveId" clId="{35C555B1-2A30-4E75-BCA1-DCD08714389C}" dt="2021-08-05T07:16:58.692" v="864" actId="164"/>
          <ac:grpSpMkLst>
            <pc:docMk/>
            <pc:sldMk cId="842768337" sldId="339"/>
            <ac:grpSpMk id="16" creationId="{0B91A22B-9412-43A7-A53A-4B5103A82647}"/>
          </ac:grpSpMkLst>
        </pc:grpChg>
        <pc:grpChg chg="add mod">
          <ac:chgData name="ngod ali" userId="bfabe3cde01fd7ce" providerId="LiveId" clId="{35C555B1-2A30-4E75-BCA1-DCD08714389C}" dt="2021-08-05T07:22:54.974" v="979" actId="164"/>
          <ac:grpSpMkLst>
            <pc:docMk/>
            <pc:sldMk cId="842768337" sldId="339"/>
            <ac:grpSpMk id="17" creationId="{E275B768-3B97-4D32-B36E-BFCC101758F0}"/>
          </ac:grpSpMkLst>
        </pc:grpChg>
        <pc:grpChg chg="add mod">
          <ac:chgData name="ngod ali" userId="bfabe3cde01fd7ce" providerId="LiveId" clId="{35C555B1-2A30-4E75-BCA1-DCD08714389C}" dt="2021-08-05T07:19:47.148" v="911" actId="164"/>
          <ac:grpSpMkLst>
            <pc:docMk/>
            <pc:sldMk cId="842768337" sldId="339"/>
            <ac:grpSpMk id="19" creationId="{38247E10-9EEC-422E-A862-0C2CD5A335F2}"/>
          </ac:grpSpMkLst>
        </pc:grpChg>
        <pc:grpChg chg="add mod">
          <ac:chgData name="ngod ali" userId="bfabe3cde01fd7ce" providerId="LiveId" clId="{35C555B1-2A30-4E75-BCA1-DCD08714389C}" dt="2021-08-05T07:22:58.547" v="980" actId="1076"/>
          <ac:grpSpMkLst>
            <pc:docMk/>
            <pc:sldMk cId="842768337" sldId="339"/>
            <ac:grpSpMk id="26" creationId="{B17B9864-C64A-4B48-AD14-0C00C66F3BC9}"/>
          </ac:grpSpMkLst>
        </pc:grpChg>
        <pc:picChg chg="del mod modCrop">
          <ac:chgData name="ngod ali" userId="bfabe3cde01fd7ce" providerId="LiveId" clId="{35C555B1-2A30-4E75-BCA1-DCD08714389C}" dt="2021-08-05T07:11:58.609" v="820" actId="478"/>
          <ac:picMkLst>
            <pc:docMk/>
            <pc:sldMk cId="842768337" sldId="339"/>
            <ac:picMk id="5" creationId="{85510739-7A3A-46A7-B0EB-72E53C720020}"/>
          </ac:picMkLst>
        </pc:picChg>
        <pc:picChg chg="add del mod modCrop">
          <ac:chgData name="ngod ali" userId="bfabe3cde01fd7ce" providerId="LiveId" clId="{35C555B1-2A30-4E75-BCA1-DCD08714389C}" dt="2021-08-05T07:18:05.413" v="879" actId="478"/>
          <ac:picMkLst>
            <pc:docMk/>
            <pc:sldMk cId="842768337" sldId="339"/>
            <ac:picMk id="7" creationId="{6A4916B3-7352-44AC-B8FE-F43E1AE76C8E}"/>
          </ac:picMkLst>
        </pc:picChg>
        <pc:picChg chg="add mod modCrop">
          <ac:chgData name="ngod ali" userId="bfabe3cde01fd7ce" providerId="LiveId" clId="{35C555B1-2A30-4E75-BCA1-DCD08714389C}" dt="2021-08-05T07:23:13.274" v="981"/>
          <ac:picMkLst>
            <pc:docMk/>
            <pc:sldMk cId="842768337" sldId="339"/>
            <ac:picMk id="12" creationId="{7CEAC4FC-DB7C-4968-89D0-961F71C09D9A}"/>
          </ac:picMkLst>
        </pc:picChg>
        <pc:picChg chg="add mod modCrop">
          <ac:chgData name="ngod ali" userId="bfabe3cde01fd7ce" providerId="LiveId" clId="{35C555B1-2A30-4E75-BCA1-DCD08714389C}" dt="2021-08-05T07:23:22.482" v="983"/>
          <ac:picMkLst>
            <pc:docMk/>
            <pc:sldMk cId="842768337" sldId="339"/>
            <ac:picMk id="14" creationId="{209BDF8B-8898-40BE-9C1F-3A1CE3996EF8}"/>
          </ac:picMkLst>
        </pc:picChg>
        <pc:picChg chg="add mod modCrop">
          <ac:chgData name="ngod ali" userId="bfabe3cde01fd7ce" providerId="LiveId" clId="{35C555B1-2A30-4E75-BCA1-DCD08714389C}" dt="2021-08-05T07:23:17.810" v="982"/>
          <ac:picMkLst>
            <pc:docMk/>
            <pc:sldMk cId="842768337" sldId="339"/>
            <ac:picMk id="24" creationId="{FEF746E5-5296-4FCA-BED4-2BB75391A98B}"/>
          </ac:picMkLst>
        </pc:picChg>
        <pc:picChg chg="del">
          <ac:chgData name="ngod ali" userId="bfabe3cde01fd7ce" providerId="LiveId" clId="{35C555B1-2A30-4E75-BCA1-DCD08714389C}" dt="2021-08-05T07:09:31.586" v="753" actId="478"/>
          <ac:picMkLst>
            <pc:docMk/>
            <pc:sldMk cId="842768337" sldId="339"/>
            <ac:picMk id="2050" creationId="{00E48986-FA93-45EE-9E14-65968BA5AF1A}"/>
          </ac:picMkLst>
        </pc:picChg>
        <pc:picChg chg="mod">
          <ac:chgData name="ngod ali" userId="bfabe3cde01fd7ce" providerId="LiveId" clId="{35C555B1-2A30-4E75-BCA1-DCD08714389C}" dt="2021-08-05T07:16:58.692" v="864" actId="164"/>
          <ac:picMkLst>
            <pc:docMk/>
            <pc:sldMk cId="842768337" sldId="339"/>
            <ac:picMk id="2052" creationId="{6160EEA8-155A-4E28-B216-9E7857562D77}"/>
          </ac:picMkLst>
        </pc:picChg>
        <pc:cxnChg chg="mod">
          <ac:chgData name="ngod ali" userId="bfabe3cde01fd7ce" providerId="LiveId" clId="{35C555B1-2A30-4E75-BCA1-DCD08714389C}" dt="2021-08-05T07:10:10.699" v="802" actId="14100"/>
          <ac:cxnSpMkLst>
            <pc:docMk/>
            <pc:sldMk cId="842768337" sldId="339"/>
            <ac:cxnSpMk id="6" creationId="{64FA91AD-5CE1-4F40-BA30-556133232F37}"/>
          </ac:cxnSpMkLst>
        </pc:cxnChg>
      </pc:sldChg>
      <pc:sldChg chg="add">
        <pc:chgData name="ngod ali" userId="bfabe3cde01fd7ce" providerId="LiveId" clId="{35C555B1-2A30-4E75-BCA1-DCD08714389C}" dt="2021-08-05T07:21:22.177" v="942"/>
        <pc:sldMkLst>
          <pc:docMk/>
          <pc:sldMk cId="4039265676" sldId="340"/>
        </pc:sldMkLst>
      </pc:sldChg>
      <pc:sldChg chg="addSp modSp new mod modAnim">
        <pc:chgData name="ngod ali" userId="bfabe3cde01fd7ce" providerId="LiveId" clId="{35C555B1-2A30-4E75-BCA1-DCD08714389C}" dt="2021-08-05T07:30:25.893" v="988" actId="1076"/>
        <pc:sldMkLst>
          <pc:docMk/>
          <pc:sldMk cId="1672246636" sldId="341"/>
        </pc:sldMkLst>
        <pc:picChg chg="add mod">
          <ac:chgData name="ngod ali" userId="bfabe3cde01fd7ce" providerId="LiveId" clId="{35C555B1-2A30-4E75-BCA1-DCD08714389C}" dt="2021-08-05T07:30:25.893" v="988" actId="1076"/>
          <ac:picMkLst>
            <pc:docMk/>
            <pc:sldMk cId="1672246636" sldId="341"/>
            <ac:picMk id="2" creationId="{61F0293B-B9EF-4BDF-A267-3C31818D5E5D}"/>
          </ac:picMkLst>
        </pc:picChg>
      </pc:sldChg>
      <pc:sldChg chg="addSp delSp modSp new mod">
        <pc:chgData name="ngod ali" userId="bfabe3cde01fd7ce" providerId="LiveId" clId="{35C555B1-2A30-4E75-BCA1-DCD08714389C}" dt="2021-08-05T09:18:25.575" v="3021" actId="1076"/>
        <pc:sldMkLst>
          <pc:docMk/>
          <pc:sldMk cId="3184353815" sldId="342"/>
        </pc:sldMkLst>
        <pc:spChg chg="add mod">
          <ac:chgData name="ngod ali" userId="bfabe3cde01fd7ce" providerId="LiveId" clId="{35C555B1-2A30-4E75-BCA1-DCD08714389C}" dt="2021-08-05T09:18:25.575" v="3021" actId="1076"/>
          <ac:spMkLst>
            <pc:docMk/>
            <pc:sldMk cId="3184353815" sldId="342"/>
            <ac:spMk id="4" creationId="{91A6EA28-54DA-4102-A142-3608180C71F5}"/>
          </ac:spMkLst>
        </pc:spChg>
        <pc:spChg chg="add mod">
          <ac:chgData name="ngod ali" userId="bfabe3cde01fd7ce" providerId="LiveId" clId="{35C555B1-2A30-4E75-BCA1-DCD08714389C}" dt="2021-08-05T09:18:25.575" v="3021" actId="1076"/>
          <ac:spMkLst>
            <pc:docMk/>
            <pc:sldMk cId="3184353815" sldId="342"/>
            <ac:spMk id="8" creationId="{B36F24DB-22C1-4758-8CD6-068A536AC986}"/>
          </ac:spMkLst>
        </pc:spChg>
        <pc:spChg chg="add del mod">
          <ac:chgData name="ngod ali" userId="bfabe3cde01fd7ce" providerId="LiveId" clId="{35C555B1-2A30-4E75-BCA1-DCD08714389C}" dt="2021-08-05T09:16:44.367" v="2984" actId="21"/>
          <ac:spMkLst>
            <pc:docMk/>
            <pc:sldMk cId="3184353815" sldId="342"/>
            <ac:spMk id="13" creationId="{1189E1B4-C96C-4621-B01B-1670DDCAC0DE}"/>
          </ac:spMkLst>
        </pc:spChg>
        <pc:spChg chg="add mod">
          <ac:chgData name="ngod ali" userId="bfabe3cde01fd7ce" providerId="LiveId" clId="{35C555B1-2A30-4E75-BCA1-DCD08714389C}" dt="2021-08-05T09:18:25.575" v="3021" actId="1076"/>
          <ac:spMkLst>
            <pc:docMk/>
            <pc:sldMk cId="3184353815" sldId="342"/>
            <ac:spMk id="15" creationId="{A84E0867-229C-448E-A5E1-C091826F3C16}"/>
          </ac:spMkLst>
        </pc:spChg>
        <pc:spChg chg="add mod">
          <ac:chgData name="ngod ali" userId="bfabe3cde01fd7ce" providerId="LiveId" clId="{35C555B1-2A30-4E75-BCA1-DCD08714389C}" dt="2021-08-05T09:18:25.575" v="3021" actId="1076"/>
          <ac:spMkLst>
            <pc:docMk/>
            <pc:sldMk cId="3184353815" sldId="342"/>
            <ac:spMk id="18" creationId="{01191E7A-6BEE-4A40-8B45-6EBDE225FE0B}"/>
          </ac:spMkLst>
        </pc:spChg>
        <pc:grpChg chg="add mod">
          <ac:chgData name="ngod ali" userId="bfabe3cde01fd7ce" providerId="LiveId" clId="{35C555B1-2A30-4E75-BCA1-DCD08714389C}" dt="2021-08-05T09:18:25.575" v="3021" actId="1076"/>
          <ac:grpSpMkLst>
            <pc:docMk/>
            <pc:sldMk cId="3184353815" sldId="342"/>
            <ac:grpSpMk id="5" creationId="{091A1CB2-B74B-4C26-B3B8-C4C819D69EDF}"/>
          </ac:grpSpMkLst>
        </pc:grpChg>
        <pc:grpChg chg="add mod">
          <ac:chgData name="ngod ali" userId="bfabe3cde01fd7ce" providerId="LiveId" clId="{35C555B1-2A30-4E75-BCA1-DCD08714389C}" dt="2021-08-05T09:18:25.575" v="3021" actId="1076"/>
          <ac:grpSpMkLst>
            <pc:docMk/>
            <pc:sldMk cId="3184353815" sldId="342"/>
            <ac:grpSpMk id="6" creationId="{D3153F3D-1FF2-4DDF-8509-305F80C4DD97}"/>
          </ac:grpSpMkLst>
        </pc:grpChg>
        <pc:grpChg chg="add del mod">
          <ac:chgData name="ngod ali" userId="bfabe3cde01fd7ce" providerId="LiveId" clId="{35C555B1-2A30-4E75-BCA1-DCD08714389C}" dt="2021-08-05T09:16:44.367" v="2984" actId="21"/>
          <ac:grpSpMkLst>
            <pc:docMk/>
            <pc:sldMk cId="3184353815" sldId="342"/>
            <ac:grpSpMk id="7" creationId="{CECD3DF7-FCEC-427C-995A-C4154D511D6A}"/>
          </ac:grpSpMkLst>
        </pc:grpChg>
        <pc:grpChg chg="add mod">
          <ac:chgData name="ngod ali" userId="bfabe3cde01fd7ce" providerId="LiveId" clId="{35C555B1-2A30-4E75-BCA1-DCD08714389C}" dt="2021-08-05T09:18:25.575" v="3021" actId="1076"/>
          <ac:grpSpMkLst>
            <pc:docMk/>
            <pc:sldMk cId="3184353815" sldId="342"/>
            <ac:grpSpMk id="9" creationId="{02A35655-DF94-44E4-84BA-642D7765B404}"/>
          </ac:grpSpMkLst>
        </pc:grpChg>
        <pc:grpChg chg="add mod">
          <ac:chgData name="ngod ali" userId="bfabe3cde01fd7ce" providerId="LiveId" clId="{35C555B1-2A30-4E75-BCA1-DCD08714389C}" dt="2021-08-05T09:18:25.575" v="3021" actId="1076"/>
          <ac:grpSpMkLst>
            <pc:docMk/>
            <pc:sldMk cId="3184353815" sldId="342"/>
            <ac:grpSpMk id="10" creationId="{57764E07-2FBB-4B47-9721-9FB6322DD614}"/>
          </ac:grpSpMkLst>
        </pc:grpChg>
        <pc:grpChg chg="add mod">
          <ac:chgData name="ngod ali" userId="bfabe3cde01fd7ce" providerId="LiveId" clId="{35C555B1-2A30-4E75-BCA1-DCD08714389C}" dt="2021-08-05T09:18:25.575" v="3021" actId="1076"/>
          <ac:grpSpMkLst>
            <pc:docMk/>
            <pc:sldMk cId="3184353815" sldId="342"/>
            <ac:grpSpMk id="11" creationId="{B1EDC76F-B0F2-4234-9F91-AB2924BEB4F2}"/>
          </ac:grpSpMkLst>
        </pc:grpChg>
        <pc:picChg chg="add mod modCrop">
          <ac:chgData name="ngod ali" userId="bfabe3cde01fd7ce" providerId="LiveId" clId="{35C555B1-2A30-4E75-BCA1-DCD08714389C}" dt="2021-08-05T09:18:25.575" v="3021" actId="1076"/>
          <ac:picMkLst>
            <pc:docMk/>
            <pc:sldMk cId="3184353815" sldId="342"/>
            <ac:picMk id="3" creationId="{A0B69967-DA5C-4379-9778-26437E436D8D}"/>
          </ac:picMkLst>
        </pc:picChg>
        <pc:picChg chg="add mod">
          <ac:chgData name="ngod ali" userId="bfabe3cde01fd7ce" providerId="LiveId" clId="{35C555B1-2A30-4E75-BCA1-DCD08714389C}" dt="2021-08-05T09:18:25.575" v="3021" actId="1076"/>
          <ac:picMkLst>
            <pc:docMk/>
            <pc:sldMk cId="3184353815" sldId="342"/>
            <ac:picMk id="16" creationId="{E1D0904E-11F2-4A15-9F6C-069CD7C65685}"/>
          </ac:picMkLst>
        </pc:picChg>
        <pc:picChg chg="add mod">
          <ac:chgData name="ngod ali" userId="bfabe3cde01fd7ce" providerId="LiveId" clId="{35C555B1-2A30-4E75-BCA1-DCD08714389C}" dt="2021-08-05T09:18:25.575" v="3021" actId="1076"/>
          <ac:picMkLst>
            <pc:docMk/>
            <pc:sldMk cId="3184353815" sldId="342"/>
            <ac:picMk id="3074" creationId="{7A0C790C-C777-4025-8D93-9DB43DE1C463}"/>
          </ac:picMkLst>
        </pc:picChg>
        <pc:picChg chg="add mod">
          <ac:chgData name="ngod ali" userId="bfabe3cde01fd7ce" providerId="LiveId" clId="{35C555B1-2A30-4E75-BCA1-DCD08714389C}" dt="2021-08-05T09:18:25.575" v="3021" actId="1076"/>
          <ac:picMkLst>
            <pc:docMk/>
            <pc:sldMk cId="3184353815" sldId="342"/>
            <ac:picMk id="3076" creationId="{28E0BC9D-5FC0-4560-A70E-57E197D41948}"/>
          </ac:picMkLst>
        </pc:picChg>
        <pc:picChg chg="add del mod">
          <ac:chgData name="ngod ali" userId="bfabe3cde01fd7ce" providerId="LiveId" clId="{35C555B1-2A30-4E75-BCA1-DCD08714389C}" dt="2021-08-05T09:14:00.985" v="2936" actId="478"/>
          <ac:picMkLst>
            <pc:docMk/>
            <pc:sldMk cId="3184353815" sldId="342"/>
            <ac:picMk id="3078" creationId="{42A3D2DB-633E-4580-87CB-73A1ECA8CE09}"/>
          </ac:picMkLst>
        </pc:picChg>
        <pc:picChg chg="add del mod">
          <ac:chgData name="ngod ali" userId="bfabe3cde01fd7ce" providerId="LiveId" clId="{35C555B1-2A30-4E75-BCA1-DCD08714389C}" dt="2021-08-05T09:14:29.584" v="2943" actId="478"/>
          <ac:picMkLst>
            <pc:docMk/>
            <pc:sldMk cId="3184353815" sldId="342"/>
            <ac:picMk id="3080" creationId="{B00568B8-48C0-4D2B-B2EB-780293BC514D}"/>
          </ac:picMkLst>
        </pc:picChg>
        <pc:picChg chg="add del mod">
          <ac:chgData name="ngod ali" userId="bfabe3cde01fd7ce" providerId="LiveId" clId="{35C555B1-2A30-4E75-BCA1-DCD08714389C}" dt="2021-08-05T09:16:44.367" v="2984" actId="21"/>
          <ac:picMkLst>
            <pc:docMk/>
            <pc:sldMk cId="3184353815" sldId="342"/>
            <ac:picMk id="3082" creationId="{90DC7F05-73CD-4ADD-92A2-486A2E65D0D7}"/>
          </ac:picMkLst>
        </pc:picChg>
      </pc:sldChg>
      <pc:sldChg chg="addSp delSp modSp new del mod">
        <pc:chgData name="ngod ali" userId="bfabe3cde01fd7ce" providerId="LiveId" clId="{35C555B1-2A30-4E75-BCA1-DCD08714389C}" dt="2021-08-05T09:24:20.157" v="3088" actId="47"/>
        <pc:sldMkLst>
          <pc:docMk/>
          <pc:sldMk cId="2420486480" sldId="343"/>
        </pc:sldMkLst>
        <pc:spChg chg="add mod">
          <ac:chgData name="ngod ali" userId="bfabe3cde01fd7ce" providerId="LiveId" clId="{35C555B1-2A30-4E75-BCA1-DCD08714389C}" dt="2021-08-05T09:23:41.911" v="3077" actId="1076"/>
          <ac:spMkLst>
            <pc:docMk/>
            <pc:sldMk cId="2420486480" sldId="343"/>
            <ac:spMk id="4" creationId="{92708315-B9AD-4A9D-BBB1-004281A4C63B}"/>
          </ac:spMkLst>
        </pc:spChg>
        <pc:spChg chg="add mod">
          <ac:chgData name="ngod ali" userId="bfabe3cde01fd7ce" providerId="LiveId" clId="{35C555B1-2A30-4E75-BCA1-DCD08714389C}" dt="2021-08-05T09:23:41.911" v="3077" actId="1076"/>
          <ac:spMkLst>
            <pc:docMk/>
            <pc:sldMk cId="2420486480" sldId="343"/>
            <ac:spMk id="5" creationId="{6501AF14-ADC6-4DC2-A5FF-8E21C426C65A}"/>
          </ac:spMkLst>
        </pc:spChg>
        <pc:spChg chg="add mod">
          <ac:chgData name="ngod ali" userId="bfabe3cde01fd7ce" providerId="LiveId" clId="{35C555B1-2A30-4E75-BCA1-DCD08714389C}" dt="2021-08-05T07:47:26.310" v="1553" actId="1076"/>
          <ac:spMkLst>
            <pc:docMk/>
            <pc:sldMk cId="2420486480" sldId="343"/>
            <ac:spMk id="6" creationId="{86FEA96E-2437-4EC7-91D3-1428C4639772}"/>
          </ac:spMkLst>
        </pc:spChg>
        <pc:spChg chg="add mod">
          <ac:chgData name="ngod ali" userId="bfabe3cde01fd7ce" providerId="LiveId" clId="{35C555B1-2A30-4E75-BCA1-DCD08714389C}" dt="2021-08-05T07:47:23.315" v="1552" actId="1076"/>
          <ac:spMkLst>
            <pc:docMk/>
            <pc:sldMk cId="2420486480" sldId="343"/>
            <ac:spMk id="7" creationId="{8BD04E0B-DFBC-4021-8811-DDEBF22F9C7B}"/>
          </ac:spMkLst>
        </pc:spChg>
        <pc:picChg chg="add del mod modCrop">
          <ac:chgData name="ngod ali" userId="bfabe3cde01fd7ce" providerId="LiveId" clId="{35C555B1-2A30-4E75-BCA1-DCD08714389C}" dt="2021-08-05T07:40:22.442" v="1543" actId="478"/>
          <ac:picMkLst>
            <pc:docMk/>
            <pc:sldMk cId="2420486480" sldId="343"/>
            <ac:picMk id="3" creationId="{64AA2DFD-5C93-45BE-B0CB-76C4CBA00754}"/>
          </ac:picMkLst>
        </pc:picChg>
      </pc:sldChg>
      <pc:sldChg chg="addSp delSp modSp new mod setBg">
        <pc:chgData name="ngod ali" userId="bfabe3cde01fd7ce" providerId="LiveId" clId="{35C555B1-2A30-4E75-BCA1-DCD08714389C}" dt="2021-08-05T07:56:47.094" v="1822" actId="962"/>
        <pc:sldMkLst>
          <pc:docMk/>
          <pc:sldMk cId="1503779281" sldId="344"/>
        </pc:sldMkLst>
        <pc:spChg chg="add">
          <ac:chgData name="ngod ali" userId="bfabe3cde01fd7ce" providerId="LiveId" clId="{35C555B1-2A30-4E75-BCA1-DCD08714389C}" dt="2021-08-05T07:56:41.021" v="1820" actId="26606"/>
          <ac:spMkLst>
            <pc:docMk/>
            <pc:sldMk cId="1503779281" sldId="344"/>
            <ac:spMk id="10" creationId="{664E23E2-7440-4E36-A67B-0F88C5F7E185}"/>
          </ac:spMkLst>
        </pc:spChg>
        <pc:spChg chg="add">
          <ac:chgData name="ngod ali" userId="bfabe3cde01fd7ce" providerId="LiveId" clId="{35C555B1-2A30-4E75-BCA1-DCD08714389C}" dt="2021-08-05T07:56:41.021" v="1820" actId="26606"/>
          <ac:spMkLst>
            <pc:docMk/>
            <pc:sldMk cId="1503779281" sldId="344"/>
            <ac:spMk id="12" creationId="{B06949AE-010D-4C18-8AED-7872085ADD57}"/>
          </ac:spMkLst>
        </pc:spChg>
        <pc:spChg chg="add">
          <ac:chgData name="ngod ali" userId="bfabe3cde01fd7ce" providerId="LiveId" clId="{35C555B1-2A30-4E75-BCA1-DCD08714389C}" dt="2021-08-05T07:56:41.021" v="1820" actId="26606"/>
          <ac:spMkLst>
            <pc:docMk/>
            <pc:sldMk cId="1503779281" sldId="344"/>
            <ac:spMk id="14" creationId="{FE54AADB-50C7-4293-94C0-27361A32B8CF}"/>
          </ac:spMkLst>
        </pc:spChg>
        <pc:picChg chg="add mod modCrop">
          <ac:chgData name="ngod ali" userId="bfabe3cde01fd7ce" providerId="LiveId" clId="{35C555B1-2A30-4E75-BCA1-DCD08714389C}" dt="2021-08-05T07:56:41.021" v="1820" actId="26606"/>
          <ac:picMkLst>
            <pc:docMk/>
            <pc:sldMk cId="1503779281" sldId="344"/>
            <ac:picMk id="3" creationId="{4494E8FE-2287-480E-814F-0A941635381D}"/>
          </ac:picMkLst>
        </pc:picChg>
        <pc:picChg chg="add del mod">
          <ac:chgData name="ngod ali" userId="bfabe3cde01fd7ce" providerId="LiveId" clId="{35C555B1-2A30-4E75-BCA1-DCD08714389C}" dt="2021-08-05T07:54:14.807" v="1792" actId="21"/>
          <ac:picMkLst>
            <pc:docMk/>
            <pc:sldMk cId="1503779281" sldId="344"/>
            <ac:picMk id="4" creationId="{652594AA-4DD7-4686-AC94-27A3A4E4966D}"/>
          </ac:picMkLst>
        </pc:picChg>
        <pc:picChg chg="add mod">
          <ac:chgData name="ngod ali" userId="bfabe3cde01fd7ce" providerId="LiveId" clId="{35C555B1-2A30-4E75-BCA1-DCD08714389C}" dt="2021-08-05T07:56:47.094" v="1822" actId="962"/>
          <ac:picMkLst>
            <pc:docMk/>
            <pc:sldMk cId="1503779281" sldId="344"/>
            <ac:picMk id="5" creationId="{7E73D54D-42D1-4869-A21C-71BAB92003D2}"/>
          </ac:picMkLst>
        </pc:picChg>
      </pc:sldChg>
      <pc:sldChg chg="addSp modSp new mod setBg">
        <pc:chgData name="ngod ali" userId="bfabe3cde01fd7ce" providerId="LiveId" clId="{35C555B1-2A30-4E75-BCA1-DCD08714389C}" dt="2021-08-05T07:55:53.589" v="1812" actId="26606"/>
        <pc:sldMkLst>
          <pc:docMk/>
          <pc:sldMk cId="1649091794" sldId="345"/>
        </pc:sldMkLst>
        <pc:spChg chg="add">
          <ac:chgData name="ngod ali" userId="bfabe3cde01fd7ce" providerId="LiveId" clId="{35C555B1-2A30-4E75-BCA1-DCD08714389C}" dt="2021-08-05T07:55:53.589" v="1812" actId="26606"/>
          <ac:spMkLst>
            <pc:docMk/>
            <pc:sldMk cId="1649091794" sldId="345"/>
            <ac:spMk id="7" creationId="{F3060C83-F051-4F0E-ABAD-AA0DFC48B218}"/>
          </ac:spMkLst>
        </pc:spChg>
        <pc:spChg chg="add">
          <ac:chgData name="ngod ali" userId="bfabe3cde01fd7ce" providerId="LiveId" clId="{35C555B1-2A30-4E75-BCA1-DCD08714389C}" dt="2021-08-05T07:55:53.589" v="1812" actId="26606"/>
          <ac:spMkLst>
            <pc:docMk/>
            <pc:sldMk cId="1649091794" sldId="345"/>
            <ac:spMk id="9" creationId="{83C98ABE-055B-441F-B07E-44F97F083C39}"/>
          </ac:spMkLst>
        </pc:spChg>
        <pc:spChg chg="add">
          <ac:chgData name="ngod ali" userId="bfabe3cde01fd7ce" providerId="LiveId" clId="{35C555B1-2A30-4E75-BCA1-DCD08714389C}" dt="2021-08-05T07:55:53.589" v="1812" actId="26606"/>
          <ac:spMkLst>
            <pc:docMk/>
            <pc:sldMk cId="1649091794" sldId="345"/>
            <ac:spMk id="11" creationId="{29FDB030-9B49-4CED-8CCD-4D99382388AC}"/>
          </ac:spMkLst>
        </pc:spChg>
        <pc:spChg chg="add">
          <ac:chgData name="ngod ali" userId="bfabe3cde01fd7ce" providerId="LiveId" clId="{35C555B1-2A30-4E75-BCA1-DCD08714389C}" dt="2021-08-05T07:55:53.589" v="1812" actId="26606"/>
          <ac:spMkLst>
            <pc:docMk/>
            <pc:sldMk cId="1649091794" sldId="345"/>
            <ac:spMk id="13" creationId="{3783CA14-24A1-485C-8B30-D6A5D87987AD}"/>
          </ac:spMkLst>
        </pc:spChg>
        <pc:spChg chg="add">
          <ac:chgData name="ngod ali" userId="bfabe3cde01fd7ce" providerId="LiveId" clId="{35C555B1-2A30-4E75-BCA1-DCD08714389C}" dt="2021-08-05T07:55:53.589" v="1812" actId="26606"/>
          <ac:spMkLst>
            <pc:docMk/>
            <pc:sldMk cId="1649091794" sldId="345"/>
            <ac:spMk id="15" creationId="{9A97C86A-04D6-40F7-AE84-31AB43E6A846}"/>
          </ac:spMkLst>
        </pc:spChg>
        <pc:spChg chg="add">
          <ac:chgData name="ngod ali" userId="bfabe3cde01fd7ce" providerId="LiveId" clId="{35C555B1-2A30-4E75-BCA1-DCD08714389C}" dt="2021-08-05T07:55:53.589" v="1812" actId="26606"/>
          <ac:spMkLst>
            <pc:docMk/>
            <pc:sldMk cId="1649091794" sldId="345"/>
            <ac:spMk id="17" creationId="{FF9F2414-84E8-453E-B1F3-389FDE8192D9}"/>
          </ac:spMkLst>
        </pc:spChg>
        <pc:spChg chg="add">
          <ac:chgData name="ngod ali" userId="bfabe3cde01fd7ce" providerId="LiveId" clId="{35C555B1-2A30-4E75-BCA1-DCD08714389C}" dt="2021-08-05T07:55:53.589" v="1812" actId="26606"/>
          <ac:spMkLst>
            <pc:docMk/>
            <pc:sldMk cId="1649091794" sldId="345"/>
            <ac:spMk id="19" creationId="{3ECA69A1-7536-43AC-85EF-C7106179F5ED}"/>
          </ac:spMkLst>
        </pc:spChg>
        <pc:picChg chg="add mod">
          <ac:chgData name="ngod ali" userId="bfabe3cde01fd7ce" providerId="LiveId" clId="{35C555B1-2A30-4E75-BCA1-DCD08714389C}" dt="2021-08-05T07:55:53.589" v="1812" actId="26606"/>
          <ac:picMkLst>
            <pc:docMk/>
            <pc:sldMk cId="1649091794" sldId="345"/>
            <ac:picMk id="2" creationId="{D95D2EB5-4D3A-4B75-B643-603C1CB155D0}"/>
          </ac:picMkLst>
        </pc:picChg>
      </pc:sldChg>
      <pc:sldChg chg="addSp modSp new mod">
        <pc:chgData name="ngod ali" userId="bfabe3cde01fd7ce" providerId="LiveId" clId="{35C555B1-2A30-4E75-BCA1-DCD08714389C}" dt="2021-08-05T08:06:14.661" v="2079" actId="1076"/>
        <pc:sldMkLst>
          <pc:docMk/>
          <pc:sldMk cId="2221787462" sldId="346"/>
        </pc:sldMkLst>
        <pc:spChg chg="add mod">
          <ac:chgData name="ngod ali" userId="bfabe3cde01fd7ce" providerId="LiveId" clId="{35C555B1-2A30-4E75-BCA1-DCD08714389C}" dt="2021-08-05T08:06:14.661" v="2079" actId="1076"/>
          <ac:spMkLst>
            <pc:docMk/>
            <pc:sldMk cId="2221787462" sldId="346"/>
            <ac:spMk id="4" creationId="{16E4D0AB-86B1-45B2-84B9-B96DD26B0EDA}"/>
          </ac:spMkLst>
        </pc:spChg>
        <pc:picChg chg="add mod modCrop">
          <ac:chgData name="ngod ali" userId="bfabe3cde01fd7ce" providerId="LiveId" clId="{35C555B1-2A30-4E75-BCA1-DCD08714389C}" dt="2021-08-05T08:06:02.288" v="2074" actId="14100"/>
          <ac:picMkLst>
            <pc:docMk/>
            <pc:sldMk cId="2221787462" sldId="346"/>
            <ac:picMk id="3" creationId="{40D50433-353D-48F1-9ABC-4DE3D357A565}"/>
          </ac:picMkLst>
        </pc:picChg>
        <pc:picChg chg="add mod modCrop">
          <ac:chgData name="ngod ali" userId="bfabe3cde01fd7ce" providerId="LiveId" clId="{35C555B1-2A30-4E75-BCA1-DCD08714389C}" dt="2021-08-05T08:05:58.031" v="2072" actId="1076"/>
          <ac:picMkLst>
            <pc:docMk/>
            <pc:sldMk cId="2221787462" sldId="346"/>
            <ac:picMk id="5" creationId="{F4F4E6B1-DA8E-46B9-9DCF-A435EEADB7A9}"/>
          </ac:picMkLst>
        </pc:picChg>
      </pc:sldChg>
      <pc:sldChg chg="addSp delSp modSp new mod">
        <pc:chgData name="ngod ali" userId="bfabe3cde01fd7ce" providerId="LiveId" clId="{35C555B1-2A30-4E75-BCA1-DCD08714389C}" dt="2021-08-05T08:14:12.477" v="2148" actId="1076"/>
        <pc:sldMkLst>
          <pc:docMk/>
          <pc:sldMk cId="2336274400" sldId="347"/>
        </pc:sldMkLst>
        <pc:picChg chg="add mod modCrop">
          <ac:chgData name="ngod ali" userId="bfabe3cde01fd7ce" providerId="LiveId" clId="{35C555B1-2A30-4E75-BCA1-DCD08714389C}" dt="2021-08-05T08:14:12.477" v="2148" actId="1076"/>
          <ac:picMkLst>
            <pc:docMk/>
            <pc:sldMk cId="2336274400" sldId="347"/>
            <ac:picMk id="3" creationId="{CEDAB6A8-055B-49AC-A497-E4BE2B2EB41C}"/>
          </ac:picMkLst>
        </pc:picChg>
        <pc:picChg chg="add mod modCrop">
          <ac:chgData name="ngod ali" userId="bfabe3cde01fd7ce" providerId="LiveId" clId="{35C555B1-2A30-4E75-BCA1-DCD08714389C}" dt="2021-08-05T08:14:10.778" v="2147" actId="1076"/>
          <ac:picMkLst>
            <pc:docMk/>
            <pc:sldMk cId="2336274400" sldId="347"/>
            <ac:picMk id="4" creationId="{EBB7562E-04FB-46ED-91CC-6762F705794B}"/>
          </ac:picMkLst>
        </pc:picChg>
        <pc:picChg chg="add del mod modCrop">
          <ac:chgData name="ngod ali" userId="bfabe3cde01fd7ce" providerId="LiveId" clId="{35C555B1-2A30-4E75-BCA1-DCD08714389C}" dt="2021-08-05T08:10:42.418" v="2138" actId="478"/>
          <ac:picMkLst>
            <pc:docMk/>
            <pc:sldMk cId="2336274400" sldId="347"/>
            <ac:picMk id="6" creationId="{69D4F850-E20C-4741-B118-59A01D16A55D}"/>
          </ac:picMkLst>
        </pc:picChg>
      </pc:sldChg>
      <pc:sldChg chg="addSp modSp new mod">
        <pc:chgData name="ngod ali" userId="bfabe3cde01fd7ce" providerId="LiveId" clId="{35C555B1-2A30-4E75-BCA1-DCD08714389C}" dt="2021-08-05T08:15:46.878" v="2172" actId="164"/>
        <pc:sldMkLst>
          <pc:docMk/>
          <pc:sldMk cId="2925876100" sldId="348"/>
        </pc:sldMkLst>
        <pc:grpChg chg="add mod">
          <ac:chgData name="ngod ali" userId="bfabe3cde01fd7ce" providerId="LiveId" clId="{35C555B1-2A30-4E75-BCA1-DCD08714389C}" dt="2021-08-05T08:15:46.878" v="2172" actId="164"/>
          <ac:grpSpMkLst>
            <pc:docMk/>
            <pc:sldMk cId="2925876100" sldId="348"/>
            <ac:grpSpMk id="5" creationId="{26D82CA2-9371-4978-A4F2-DA90EF2AE96E}"/>
          </ac:grpSpMkLst>
        </pc:grpChg>
        <pc:picChg chg="add mod modCrop">
          <ac:chgData name="ngod ali" userId="bfabe3cde01fd7ce" providerId="LiveId" clId="{35C555B1-2A30-4E75-BCA1-DCD08714389C}" dt="2021-08-05T08:15:46.878" v="2172" actId="164"/>
          <ac:picMkLst>
            <pc:docMk/>
            <pc:sldMk cId="2925876100" sldId="348"/>
            <ac:picMk id="3" creationId="{8852F86D-A848-4D10-A70B-1AE6AAF4C5C1}"/>
          </ac:picMkLst>
        </pc:picChg>
        <pc:picChg chg="add mod modCrop">
          <ac:chgData name="ngod ali" userId="bfabe3cde01fd7ce" providerId="LiveId" clId="{35C555B1-2A30-4E75-BCA1-DCD08714389C}" dt="2021-08-05T08:15:46.878" v="2172" actId="164"/>
          <ac:picMkLst>
            <pc:docMk/>
            <pc:sldMk cId="2925876100" sldId="348"/>
            <ac:picMk id="4" creationId="{3141F3C5-4B9F-4AF1-A40A-C15A93AE6310}"/>
          </ac:picMkLst>
        </pc:picChg>
      </pc:sldChg>
      <pc:sldChg chg="addSp modSp new mod">
        <pc:chgData name="ngod ali" userId="bfabe3cde01fd7ce" providerId="LiveId" clId="{35C555B1-2A30-4E75-BCA1-DCD08714389C}" dt="2021-08-05T08:25:49.296" v="2217" actId="1076"/>
        <pc:sldMkLst>
          <pc:docMk/>
          <pc:sldMk cId="2207522730" sldId="349"/>
        </pc:sldMkLst>
        <pc:grpChg chg="add mod">
          <ac:chgData name="ngod ali" userId="bfabe3cde01fd7ce" providerId="LiveId" clId="{35C555B1-2A30-4E75-BCA1-DCD08714389C}" dt="2021-08-05T08:25:49.296" v="2217" actId="1076"/>
          <ac:grpSpMkLst>
            <pc:docMk/>
            <pc:sldMk cId="2207522730" sldId="349"/>
            <ac:grpSpMk id="5" creationId="{5541FDA9-7A65-45AA-BE69-B18CB4883B8D}"/>
          </ac:grpSpMkLst>
        </pc:grpChg>
        <pc:picChg chg="add mod modCrop">
          <ac:chgData name="ngod ali" userId="bfabe3cde01fd7ce" providerId="LiveId" clId="{35C555B1-2A30-4E75-BCA1-DCD08714389C}" dt="2021-08-05T08:25:45.636" v="2216" actId="164"/>
          <ac:picMkLst>
            <pc:docMk/>
            <pc:sldMk cId="2207522730" sldId="349"/>
            <ac:picMk id="3" creationId="{0E913016-6227-4CE3-9704-D4309043E26B}"/>
          </ac:picMkLst>
        </pc:picChg>
        <pc:picChg chg="add mod modCrop">
          <ac:chgData name="ngod ali" userId="bfabe3cde01fd7ce" providerId="LiveId" clId="{35C555B1-2A30-4E75-BCA1-DCD08714389C}" dt="2021-08-05T08:25:45.636" v="2216" actId="164"/>
          <ac:picMkLst>
            <pc:docMk/>
            <pc:sldMk cId="2207522730" sldId="349"/>
            <ac:picMk id="4" creationId="{BD39F1EF-740E-445E-9785-2E3D84B7B19E}"/>
          </ac:picMkLst>
        </pc:picChg>
      </pc:sldChg>
      <pc:sldChg chg="addSp delSp modSp new del mod">
        <pc:chgData name="ngod ali" userId="bfabe3cde01fd7ce" providerId="LiveId" clId="{35C555B1-2A30-4E75-BCA1-DCD08714389C}" dt="2021-08-05T09:26:45.426" v="3116" actId="47"/>
        <pc:sldMkLst>
          <pc:docMk/>
          <pc:sldMk cId="825587926" sldId="350"/>
        </pc:sldMkLst>
        <pc:spChg chg="add mod">
          <ac:chgData name="ngod ali" userId="bfabe3cde01fd7ce" providerId="LiveId" clId="{35C555B1-2A30-4E75-BCA1-DCD08714389C}" dt="2021-08-05T08:32:51.365" v="2499" actId="1076"/>
          <ac:spMkLst>
            <pc:docMk/>
            <pc:sldMk cId="825587926" sldId="350"/>
            <ac:spMk id="4" creationId="{3DB1B178-DD7F-47D5-9F31-84D39D570165}"/>
          </ac:spMkLst>
        </pc:spChg>
        <pc:spChg chg="add mod">
          <ac:chgData name="ngod ali" userId="bfabe3cde01fd7ce" providerId="LiveId" clId="{35C555B1-2A30-4E75-BCA1-DCD08714389C}" dt="2021-08-05T08:36:12.037" v="2559" actId="1076"/>
          <ac:spMkLst>
            <pc:docMk/>
            <pc:sldMk cId="825587926" sldId="350"/>
            <ac:spMk id="5" creationId="{6223F127-3CD8-4D74-807F-AF078900330C}"/>
          </ac:spMkLst>
        </pc:spChg>
        <pc:spChg chg="add mod">
          <ac:chgData name="ngod ali" userId="bfabe3cde01fd7ce" providerId="LiveId" clId="{35C555B1-2A30-4E75-BCA1-DCD08714389C}" dt="2021-08-05T08:36:07.902" v="2558" actId="1076"/>
          <ac:spMkLst>
            <pc:docMk/>
            <pc:sldMk cId="825587926" sldId="350"/>
            <ac:spMk id="6" creationId="{2F437216-E2FB-4762-B5DE-3DE8680C5C32}"/>
          </ac:spMkLst>
        </pc:spChg>
        <pc:spChg chg="add mod">
          <ac:chgData name="ngod ali" userId="bfabe3cde01fd7ce" providerId="LiveId" clId="{35C555B1-2A30-4E75-BCA1-DCD08714389C}" dt="2021-08-05T08:36:05.074" v="2557" actId="164"/>
          <ac:spMkLst>
            <pc:docMk/>
            <pc:sldMk cId="825587926" sldId="350"/>
            <ac:spMk id="9" creationId="{A8DC3ECA-C876-4F80-97D0-B99733B84928}"/>
          </ac:spMkLst>
        </pc:spChg>
        <pc:grpChg chg="add mod">
          <ac:chgData name="ngod ali" userId="bfabe3cde01fd7ce" providerId="LiveId" clId="{35C555B1-2A30-4E75-BCA1-DCD08714389C}" dt="2021-08-05T08:36:05.074" v="2557" actId="164"/>
          <ac:grpSpMkLst>
            <pc:docMk/>
            <pc:sldMk cId="825587926" sldId="350"/>
            <ac:grpSpMk id="10" creationId="{C1132D59-04B6-4630-AA77-9FC228A409EB}"/>
          </ac:grpSpMkLst>
        </pc:grpChg>
        <pc:picChg chg="add del mod modCrop">
          <ac:chgData name="ngod ali" userId="bfabe3cde01fd7ce" providerId="LiveId" clId="{35C555B1-2A30-4E75-BCA1-DCD08714389C}" dt="2021-08-05T08:32:25.910" v="2487" actId="478"/>
          <ac:picMkLst>
            <pc:docMk/>
            <pc:sldMk cId="825587926" sldId="350"/>
            <ac:picMk id="3" creationId="{500A2A06-9837-4531-A5B2-FA2B3543D17C}"/>
          </ac:picMkLst>
        </pc:picChg>
        <pc:picChg chg="add mod modCrop">
          <ac:chgData name="ngod ali" userId="bfabe3cde01fd7ce" providerId="LiveId" clId="{35C555B1-2A30-4E75-BCA1-DCD08714389C}" dt="2021-08-05T08:36:05.074" v="2557" actId="164"/>
          <ac:picMkLst>
            <pc:docMk/>
            <pc:sldMk cId="825587926" sldId="350"/>
            <ac:picMk id="7" creationId="{C8544E17-D086-42C5-8C99-B98573493B06}"/>
          </ac:picMkLst>
        </pc:picChg>
      </pc:sldChg>
      <pc:sldChg chg="addSp modSp new mod ord">
        <pc:chgData name="ngod ali" userId="bfabe3cde01fd7ce" providerId="LiveId" clId="{35C555B1-2A30-4E75-BCA1-DCD08714389C}" dt="2021-08-05T08:48:34.812" v="2604"/>
        <pc:sldMkLst>
          <pc:docMk/>
          <pc:sldMk cId="1345778241" sldId="351"/>
        </pc:sldMkLst>
        <pc:grpChg chg="add mod">
          <ac:chgData name="ngod ali" userId="bfabe3cde01fd7ce" providerId="LiveId" clId="{35C555B1-2A30-4E75-BCA1-DCD08714389C}" dt="2021-08-05T08:48:22.143" v="2602" actId="1076"/>
          <ac:grpSpMkLst>
            <pc:docMk/>
            <pc:sldMk cId="1345778241" sldId="351"/>
            <ac:grpSpMk id="6" creationId="{F4FE0979-B8EC-4E31-B800-928CBFAA6C79}"/>
          </ac:grpSpMkLst>
        </pc:grpChg>
        <pc:picChg chg="add mod modCrop">
          <ac:chgData name="ngod ali" userId="bfabe3cde01fd7ce" providerId="LiveId" clId="{35C555B1-2A30-4E75-BCA1-DCD08714389C}" dt="2021-08-05T08:48:20.887" v="2601" actId="1076"/>
          <ac:picMkLst>
            <pc:docMk/>
            <pc:sldMk cId="1345778241" sldId="351"/>
            <ac:picMk id="3" creationId="{5EF71281-4CA5-4B06-BB20-9B31F4A1A36F}"/>
          </ac:picMkLst>
        </pc:picChg>
        <pc:picChg chg="add mod modCrop">
          <ac:chgData name="ngod ali" userId="bfabe3cde01fd7ce" providerId="LiveId" clId="{35C555B1-2A30-4E75-BCA1-DCD08714389C}" dt="2021-08-05T08:48:30.997" v="2603"/>
          <ac:picMkLst>
            <pc:docMk/>
            <pc:sldMk cId="1345778241" sldId="351"/>
            <ac:picMk id="4" creationId="{94415B76-D51E-4508-9AC6-E0167BB63A48}"/>
          </ac:picMkLst>
        </pc:picChg>
        <pc:picChg chg="add mod modCrop">
          <ac:chgData name="ngod ali" userId="bfabe3cde01fd7ce" providerId="LiveId" clId="{35C555B1-2A30-4E75-BCA1-DCD08714389C}" dt="2021-08-05T08:48:34.812" v="2604"/>
          <ac:picMkLst>
            <pc:docMk/>
            <pc:sldMk cId="1345778241" sldId="351"/>
            <ac:picMk id="5" creationId="{36D09FF1-14A8-417E-884B-6A7E69580314}"/>
          </ac:picMkLst>
        </pc:picChg>
      </pc:sldChg>
      <pc:sldChg chg="addSp delSp modSp new del mod">
        <pc:chgData name="ngod ali" userId="bfabe3cde01fd7ce" providerId="LiveId" clId="{35C555B1-2A30-4E75-BCA1-DCD08714389C}" dt="2021-08-05T08:36:17.014" v="2560" actId="47"/>
        <pc:sldMkLst>
          <pc:docMk/>
          <pc:sldMk cId="3152639328" sldId="351"/>
        </pc:sldMkLst>
        <pc:picChg chg="add del mod modCrop">
          <ac:chgData name="ngod ali" userId="bfabe3cde01fd7ce" providerId="LiveId" clId="{35C555B1-2A30-4E75-BCA1-DCD08714389C}" dt="2021-08-05T08:34:07.093" v="2512" actId="21"/>
          <ac:picMkLst>
            <pc:docMk/>
            <pc:sldMk cId="3152639328" sldId="351"/>
            <ac:picMk id="3" creationId="{BAED5878-EFD5-4625-89B5-0EECF523EA34}"/>
          </ac:picMkLst>
        </pc:picChg>
      </pc:sldChg>
      <pc:sldChg chg="addSp modSp new mod">
        <pc:chgData name="ngod ali" userId="bfabe3cde01fd7ce" providerId="LiveId" clId="{35C555B1-2A30-4E75-BCA1-DCD08714389C}" dt="2021-08-05T09:27:52.912" v="3128" actId="1076"/>
        <pc:sldMkLst>
          <pc:docMk/>
          <pc:sldMk cId="3006027672" sldId="352"/>
        </pc:sldMkLst>
        <pc:spChg chg="add mod">
          <ac:chgData name="ngod ali" userId="bfabe3cde01fd7ce" providerId="LiveId" clId="{35C555B1-2A30-4E75-BCA1-DCD08714389C}" dt="2021-08-05T09:27:49.275" v="3127" actId="113"/>
          <ac:spMkLst>
            <pc:docMk/>
            <pc:sldMk cId="3006027672" sldId="352"/>
            <ac:spMk id="5" creationId="{9F1C0749-8D2E-4F3F-AA8C-A42CB99DFF35}"/>
          </ac:spMkLst>
        </pc:spChg>
        <pc:picChg chg="add mod modCrop">
          <ac:chgData name="ngod ali" userId="bfabe3cde01fd7ce" providerId="LiveId" clId="{35C555B1-2A30-4E75-BCA1-DCD08714389C}" dt="2021-08-05T09:27:44.406" v="3125" actId="1076"/>
          <ac:picMkLst>
            <pc:docMk/>
            <pc:sldMk cId="3006027672" sldId="352"/>
            <ac:picMk id="3" creationId="{A3538EB4-22C2-4DBD-8493-7F80F4D0E8E6}"/>
          </ac:picMkLst>
        </pc:picChg>
        <pc:picChg chg="add mod modCrop">
          <ac:chgData name="ngod ali" userId="bfabe3cde01fd7ce" providerId="LiveId" clId="{35C555B1-2A30-4E75-BCA1-DCD08714389C}" dt="2021-08-05T09:27:52.912" v="3128" actId="1076"/>
          <ac:picMkLst>
            <pc:docMk/>
            <pc:sldMk cId="3006027672" sldId="352"/>
            <ac:picMk id="4" creationId="{5F3BD7CE-6146-4B56-A442-CA6C961414BC}"/>
          </ac:picMkLst>
        </pc:picChg>
      </pc:sldChg>
      <pc:sldChg chg="addSp delSp modSp add mod">
        <pc:chgData name="ngod ali" userId="bfabe3cde01fd7ce" providerId="LiveId" clId="{35C555B1-2A30-4E75-BCA1-DCD08714389C}" dt="2021-08-05T09:23:12.805" v="3074" actId="1076"/>
        <pc:sldMkLst>
          <pc:docMk/>
          <pc:sldMk cId="89812565" sldId="353"/>
        </pc:sldMkLst>
        <pc:spChg chg="add mod">
          <ac:chgData name="ngod ali" userId="bfabe3cde01fd7ce" providerId="LiveId" clId="{35C555B1-2A30-4E75-BCA1-DCD08714389C}" dt="2021-08-05T09:23:06.089" v="3072" actId="688"/>
          <ac:spMkLst>
            <pc:docMk/>
            <pc:sldMk cId="89812565" sldId="353"/>
            <ac:spMk id="13" creationId="{FB817BC4-E2C0-4A52-A9B1-9F6D9AC0C32F}"/>
          </ac:spMkLst>
        </pc:spChg>
        <pc:spChg chg="add mod">
          <ac:chgData name="ngod ali" userId="bfabe3cde01fd7ce" providerId="LiveId" clId="{35C555B1-2A30-4E75-BCA1-DCD08714389C}" dt="2021-08-05T09:23:12.805" v="3074" actId="1076"/>
          <ac:spMkLst>
            <pc:docMk/>
            <pc:sldMk cId="89812565" sldId="353"/>
            <ac:spMk id="14" creationId="{AED5265F-3FE3-41CD-9B47-620554D40E42}"/>
          </ac:spMkLst>
        </pc:spChg>
        <pc:grpChg chg="del">
          <ac:chgData name="ngod ali" userId="bfabe3cde01fd7ce" providerId="LiveId" clId="{35C555B1-2A30-4E75-BCA1-DCD08714389C}" dt="2021-08-05T09:22:05.321" v="3065" actId="478"/>
          <ac:grpSpMkLst>
            <pc:docMk/>
            <pc:sldMk cId="89812565" sldId="353"/>
            <ac:grpSpMk id="12" creationId="{C73B35BA-40A1-46AB-A4B0-99B11BB66973}"/>
          </ac:grpSpMkLst>
        </pc:grpChg>
        <pc:picChg chg="add mod">
          <ac:chgData name="ngod ali" userId="bfabe3cde01fd7ce" providerId="LiveId" clId="{35C555B1-2A30-4E75-BCA1-DCD08714389C}" dt="2021-08-05T09:22:44.673" v="3069" actId="14100"/>
          <ac:picMkLst>
            <pc:docMk/>
            <pc:sldMk cId="89812565" sldId="353"/>
            <ac:picMk id="3" creationId="{C5B2FAAD-277B-4E14-95A6-5855A6E95763}"/>
          </ac:picMkLst>
        </pc:picChg>
      </pc:sldChg>
      <pc:sldChg chg="addSp delSp modSp new add del mod">
        <pc:chgData name="ngod ali" userId="bfabe3cde01fd7ce" providerId="LiveId" clId="{35C555B1-2A30-4E75-BCA1-DCD08714389C}" dt="2021-08-05T09:04:02.058" v="2858" actId="47"/>
        <pc:sldMkLst>
          <pc:docMk/>
          <pc:sldMk cId="3316078604" sldId="353"/>
        </pc:sldMkLst>
        <pc:picChg chg="add del mod modCrop">
          <ac:chgData name="ngod ali" userId="bfabe3cde01fd7ce" providerId="LiveId" clId="{35C555B1-2A30-4E75-BCA1-DCD08714389C}" dt="2021-08-05T09:03:36.560" v="2848" actId="21"/>
          <ac:picMkLst>
            <pc:docMk/>
            <pc:sldMk cId="3316078604" sldId="353"/>
            <ac:picMk id="3" creationId="{CDFCFA2D-E440-4DA7-860B-5EAF161BB47C}"/>
          </ac:picMkLst>
        </pc:picChg>
      </pc:sldChg>
      <pc:sldChg chg="addSp delSp modSp add mod">
        <pc:chgData name="ngod ali" userId="bfabe3cde01fd7ce" providerId="LiveId" clId="{35C555B1-2A30-4E75-BCA1-DCD08714389C}" dt="2021-08-05T09:24:16.468" v="3087" actId="1076"/>
        <pc:sldMkLst>
          <pc:docMk/>
          <pc:sldMk cId="2488769138" sldId="354"/>
        </pc:sldMkLst>
        <pc:spChg chg="add mod">
          <ac:chgData name="ngod ali" userId="bfabe3cde01fd7ce" providerId="LiveId" clId="{35C555B1-2A30-4E75-BCA1-DCD08714389C}" dt="2021-08-05T09:24:03.589" v="3083" actId="1076"/>
          <ac:spMkLst>
            <pc:docMk/>
            <pc:sldMk cId="2488769138" sldId="354"/>
            <ac:spMk id="5" creationId="{DD8031F0-D605-4845-B177-3CA1D4DF3390}"/>
          </ac:spMkLst>
        </pc:spChg>
        <pc:spChg chg="add mod">
          <ac:chgData name="ngod ali" userId="bfabe3cde01fd7ce" providerId="LiveId" clId="{35C555B1-2A30-4E75-BCA1-DCD08714389C}" dt="2021-08-05T09:24:07.351" v="3084" actId="1076"/>
          <ac:spMkLst>
            <pc:docMk/>
            <pc:sldMk cId="2488769138" sldId="354"/>
            <ac:spMk id="6" creationId="{731B9DD3-D053-4E24-9298-E3B3478B16CF}"/>
          </ac:spMkLst>
        </pc:spChg>
        <pc:spChg chg="add mod">
          <ac:chgData name="ngod ali" userId="bfabe3cde01fd7ce" providerId="LiveId" clId="{35C555B1-2A30-4E75-BCA1-DCD08714389C}" dt="2021-08-05T09:24:16.468" v="3087" actId="1076"/>
          <ac:spMkLst>
            <pc:docMk/>
            <pc:sldMk cId="2488769138" sldId="354"/>
            <ac:spMk id="7" creationId="{D3330E42-7DA2-4A8E-B24A-8C821C90EE0A}"/>
          </ac:spMkLst>
        </pc:spChg>
        <pc:spChg chg="add mod">
          <ac:chgData name="ngod ali" userId="bfabe3cde01fd7ce" providerId="LiveId" clId="{35C555B1-2A30-4E75-BCA1-DCD08714389C}" dt="2021-08-05T09:24:13.894" v="3086" actId="1076"/>
          <ac:spMkLst>
            <pc:docMk/>
            <pc:sldMk cId="2488769138" sldId="354"/>
            <ac:spMk id="8" creationId="{5A4C2EB7-25F7-49D2-A713-628726D403A5}"/>
          </ac:spMkLst>
        </pc:spChg>
        <pc:spChg chg="del">
          <ac:chgData name="ngod ali" userId="bfabe3cde01fd7ce" providerId="LiveId" clId="{35C555B1-2A30-4E75-BCA1-DCD08714389C}" dt="2021-08-05T09:23:48.849" v="3078" actId="478"/>
          <ac:spMkLst>
            <pc:docMk/>
            <pc:sldMk cId="2488769138" sldId="354"/>
            <ac:spMk id="13" creationId="{FB817BC4-E2C0-4A52-A9B1-9F6D9AC0C32F}"/>
          </ac:spMkLst>
        </pc:spChg>
        <pc:spChg chg="del">
          <ac:chgData name="ngod ali" userId="bfabe3cde01fd7ce" providerId="LiveId" clId="{35C555B1-2A30-4E75-BCA1-DCD08714389C}" dt="2021-08-05T09:23:54.195" v="3079" actId="478"/>
          <ac:spMkLst>
            <pc:docMk/>
            <pc:sldMk cId="2488769138" sldId="354"/>
            <ac:spMk id="14" creationId="{AED5265F-3FE3-41CD-9B47-620554D40E42}"/>
          </ac:spMkLst>
        </pc:spChg>
      </pc:sldChg>
      <pc:sldChg chg="addSp delSp modSp add mod">
        <pc:chgData name="ngod ali" userId="bfabe3cde01fd7ce" providerId="LiveId" clId="{35C555B1-2A30-4E75-BCA1-DCD08714389C}" dt="2021-08-05T09:25:27.763" v="3100" actId="164"/>
        <pc:sldMkLst>
          <pc:docMk/>
          <pc:sldMk cId="1510403129" sldId="355"/>
        </pc:sldMkLst>
        <pc:spChg chg="del">
          <ac:chgData name="ngod ali" userId="bfabe3cde01fd7ce" providerId="LiveId" clId="{35C555B1-2A30-4E75-BCA1-DCD08714389C}" dt="2021-08-05T09:24:39.524" v="3090" actId="478"/>
          <ac:spMkLst>
            <pc:docMk/>
            <pc:sldMk cId="1510403129" sldId="355"/>
            <ac:spMk id="5" creationId="{DD8031F0-D605-4845-B177-3CA1D4DF3390}"/>
          </ac:spMkLst>
        </pc:spChg>
        <pc:spChg chg="del">
          <ac:chgData name="ngod ali" userId="bfabe3cde01fd7ce" providerId="LiveId" clId="{35C555B1-2A30-4E75-BCA1-DCD08714389C}" dt="2021-08-05T09:24:42.020" v="3091" actId="478"/>
          <ac:spMkLst>
            <pc:docMk/>
            <pc:sldMk cId="1510403129" sldId="355"/>
            <ac:spMk id="6" creationId="{731B9DD3-D053-4E24-9298-E3B3478B16CF}"/>
          </ac:spMkLst>
        </pc:spChg>
        <pc:spChg chg="del">
          <ac:chgData name="ngod ali" userId="bfabe3cde01fd7ce" providerId="LiveId" clId="{35C555B1-2A30-4E75-BCA1-DCD08714389C}" dt="2021-08-05T09:24:44.415" v="3092" actId="478"/>
          <ac:spMkLst>
            <pc:docMk/>
            <pc:sldMk cId="1510403129" sldId="355"/>
            <ac:spMk id="7" creationId="{D3330E42-7DA2-4A8E-B24A-8C821C90EE0A}"/>
          </ac:spMkLst>
        </pc:spChg>
        <pc:spChg chg="del">
          <ac:chgData name="ngod ali" userId="bfabe3cde01fd7ce" providerId="LiveId" clId="{35C555B1-2A30-4E75-BCA1-DCD08714389C}" dt="2021-08-05T09:24:47.145" v="3093" actId="478"/>
          <ac:spMkLst>
            <pc:docMk/>
            <pc:sldMk cId="1510403129" sldId="355"/>
            <ac:spMk id="8" creationId="{5A4C2EB7-25F7-49D2-A713-628726D403A5}"/>
          </ac:spMkLst>
        </pc:spChg>
        <pc:spChg chg="mod">
          <ac:chgData name="ngod ali" userId="bfabe3cde01fd7ce" providerId="LiveId" clId="{35C555B1-2A30-4E75-BCA1-DCD08714389C}" dt="2021-08-05T09:24:57.230" v="3094"/>
          <ac:spMkLst>
            <pc:docMk/>
            <pc:sldMk cId="1510403129" sldId="355"/>
            <ac:spMk id="11" creationId="{F55317B0-80C6-4830-83F2-D45FA58AC20C}"/>
          </ac:spMkLst>
        </pc:spChg>
        <pc:spChg chg="mod">
          <ac:chgData name="ngod ali" userId="bfabe3cde01fd7ce" providerId="LiveId" clId="{35C555B1-2A30-4E75-BCA1-DCD08714389C}" dt="2021-08-05T09:24:57.230" v="3094"/>
          <ac:spMkLst>
            <pc:docMk/>
            <pc:sldMk cId="1510403129" sldId="355"/>
            <ac:spMk id="12" creationId="{AB68E5A1-EE42-44DC-BB72-3601F2A728E2}"/>
          </ac:spMkLst>
        </pc:spChg>
        <pc:spChg chg="add mod">
          <ac:chgData name="ngod ali" userId="bfabe3cde01fd7ce" providerId="LiveId" clId="{35C555B1-2A30-4E75-BCA1-DCD08714389C}" dt="2021-08-05T09:25:27.763" v="3100" actId="164"/>
          <ac:spMkLst>
            <pc:docMk/>
            <pc:sldMk cId="1510403129" sldId="355"/>
            <ac:spMk id="13" creationId="{B418E87A-731F-4611-AA8B-DF736CAC9111}"/>
          </ac:spMkLst>
        </pc:spChg>
        <pc:spChg chg="add mod">
          <ac:chgData name="ngod ali" userId="bfabe3cde01fd7ce" providerId="LiveId" clId="{35C555B1-2A30-4E75-BCA1-DCD08714389C}" dt="2021-08-05T09:25:27.763" v="3100" actId="164"/>
          <ac:spMkLst>
            <pc:docMk/>
            <pc:sldMk cId="1510403129" sldId="355"/>
            <ac:spMk id="14" creationId="{37ACB9DA-1C08-4D42-8ED7-AA7DB1940CCC}"/>
          </ac:spMkLst>
        </pc:spChg>
        <pc:grpChg chg="add mod">
          <ac:chgData name="ngod ali" userId="bfabe3cde01fd7ce" providerId="LiveId" clId="{35C555B1-2A30-4E75-BCA1-DCD08714389C}" dt="2021-08-05T09:25:27.763" v="3100" actId="164"/>
          <ac:grpSpMkLst>
            <pc:docMk/>
            <pc:sldMk cId="1510403129" sldId="355"/>
            <ac:grpSpMk id="2" creationId="{0D9BC1E8-45E5-436A-B347-8FB3EED74E2C}"/>
          </ac:grpSpMkLst>
        </pc:grpChg>
        <pc:grpChg chg="add mod">
          <ac:chgData name="ngod ali" userId="bfabe3cde01fd7ce" providerId="LiveId" clId="{35C555B1-2A30-4E75-BCA1-DCD08714389C}" dt="2021-08-05T09:25:27.763" v="3100" actId="164"/>
          <ac:grpSpMkLst>
            <pc:docMk/>
            <pc:sldMk cId="1510403129" sldId="355"/>
            <ac:grpSpMk id="10" creationId="{C9329CB5-FB31-4EB6-A676-19FBAA74905B}"/>
          </ac:grpSpMkLst>
        </pc:grpChg>
        <pc:picChg chg="add mod">
          <ac:chgData name="ngod ali" userId="bfabe3cde01fd7ce" providerId="LiveId" clId="{35C555B1-2A30-4E75-BCA1-DCD08714389C}" dt="2021-08-05T09:25:27.763" v="3100" actId="164"/>
          <ac:picMkLst>
            <pc:docMk/>
            <pc:sldMk cId="1510403129" sldId="355"/>
            <ac:picMk id="9" creationId="{FC0DAFDD-0AD8-4EE8-8980-292CB5EE87FE}"/>
          </ac:picMkLst>
        </pc:picChg>
      </pc:sldChg>
      <pc:sldChg chg="addSp delSp modSp add mod">
        <pc:chgData name="ngod ali" userId="bfabe3cde01fd7ce" providerId="LiveId" clId="{35C555B1-2A30-4E75-BCA1-DCD08714389C}" dt="2021-08-05T09:26:41.982" v="3115" actId="1076"/>
        <pc:sldMkLst>
          <pc:docMk/>
          <pc:sldMk cId="3555481479" sldId="356"/>
        </pc:sldMkLst>
        <pc:spChg chg="add mod">
          <ac:chgData name="ngod ali" userId="bfabe3cde01fd7ce" providerId="LiveId" clId="{35C555B1-2A30-4E75-BCA1-DCD08714389C}" dt="2021-08-05T09:26:11.518" v="3105" actId="1076"/>
          <ac:spMkLst>
            <pc:docMk/>
            <pc:sldMk cId="3555481479" sldId="356"/>
            <ac:spMk id="15" creationId="{6A7144AA-0D46-44DF-AD94-54D6A1D75EA8}"/>
          </ac:spMkLst>
        </pc:spChg>
        <pc:spChg chg="add mod">
          <ac:chgData name="ngod ali" userId="bfabe3cde01fd7ce" providerId="LiveId" clId="{35C555B1-2A30-4E75-BCA1-DCD08714389C}" dt="2021-08-05T09:26:39.070" v="3114" actId="1076"/>
          <ac:spMkLst>
            <pc:docMk/>
            <pc:sldMk cId="3555481479" sldId="356"/>
            <ac:spMk id="16" creationId="{7F52A9A9-1D0E-4AD6-BE5D-5B8077605B99}"/>
          </ac:spMkLst>
        </pc:spChg>
        <pc:spChg chg="add mod">
          <ac:chgData name="ngod ali" userId="bfabe3cde01fd7ce" providerId="LiveId" clId="{35C555B1-2A30-4E75-BCA1-DCD08714389C}" dt="2021-08-05T09:26:41.982" v="3115" actId="1076"/>
          <ac:spMkLst>
            <pc:docMk/>
            <pc:sldMk cId="3555481479" sldId="356"/>
            <ac:spMk id="17" creationId="{B6712341-BC3B-428A-B8B2-D2741FF5D4B2}"/>
          </ac:spMkLst>
        </pc:spChg>
        <pc:spChg chg="mod">
          <ac:chgData name="ngod ali" userId="bfabe3cde01fd7ce" providerId="LiveId" clId="{35C555B1-2A30-4E75-BCA1-DCD08714389C}" dt="2021-08-05T09:26:33.418" v="3112" actId="404"/>
          <ac:spMkLst>
            <pc:docMk/>
            <pc:sldMk cId="3555481479" sldId="356"/>
            <ac:spMk id="20" creationId="{E303E99F-CDE0-407E-AAB2-C5AEE34E05FA}"/>
          </ac:spMkLst>
        </pc:spChg>
        <pc:grpChg chg="del">
          <ac:chgData name="ngod ali" userId="bfabe3cde01fd7ce" providerId="LiveId" clId="{35C555B1-2A30-4E75-BCA1-DCD08714389C}" dt="2021-08-05T09:25:59.226" v="3103" actId="478"/>
          <ac:grpSpMkLst>
            <pc:docMk/>
            <pc:sldMk cId="3555481479" sldId="356"/>
            <ac:grpSpMk id="2" creationId="{0D9BC1E8-45E5-436A-B347-8FB3EED74E2C}"/>
          </ac:grpSpMkLst>
        </pc:grpChg>
        <pc:grpChg chg="add mod">
          <ac:chgData name="ngod ali" userId="bfabe3cde01fd7ce" providerId="LiveId" clId="{35C555B1-2A30-4E75-BCA1-DCD08714389C}" dt="2021-08-05T09:26:35.550" v="3113" actId="1076"/>
          <ac:grpSpMkLst>
            <pc:docMk/>
            <pc:sldMk cId="3555481479" sldId="356"/>
            <ac:grpSpMk id="18" creationId="{B1C166AB-B2E6-4DA1-BCDE-26C670033A3B}"/>
          </ac:grpSpMkLst>
        </pc:grpChg>
        <pc:picChg chg="mod">
          <ac:chgData name="ngod ali" userId="bfabe3cde01fd7ce" providerId="LiveId" clId="{35C555B1-2A30-4E75-BCA1-DCD08714389C}" dt="2021-08-05T09:26:29.119" v="3110" actId="1076"/>
          <ac:picMkLst>
            <pc:docMk/>
            <pc:sldMk cId="3555481479" sldId="356"/>
            <ac:picMk id="19" creationId="{46482A14-9689-4D5A-9554-E9196BEEC81C}"/>
          </ac:picMkLst>
        </pc:picChg>
      </pc:sldChg>
      <pc:sldChg chg="addSp delSp modSp add mod">
        <pc:chgData name="ngod ali" userId="bfabe3cde01fd7ce" providerId="LiveId" clId="{35C555B1-2A30-4E75-BCA1-DCD08714389C}" dt="2021-08-05T09:27:32.871" v="3123" actId="1076"/>
        <pc:sldMkLst>
          <pc:docMk/>
          <pc:sldMk cId="4249861530" sldId="357"/>
        </pc:sldMkLst>
        <pc:spChg chg="add mod">
          <ac:chgData name="ngod ali" userId="bfabe3cde01fd7ce" providerId="LiveId" clId="{35C555B1-2A30-4E75-BCA1-DCD08714389C}" dt="2021-08-05T09:27:32.871" v="3123" actId="1076"/>
          <ac:spMkLst>
            <pc:docMk/>
            <pc:sldMk cId="4249861530" sldId="357"/>
            <ac:spMk id="9" creationId="{C43B728F-B9F8-4165-917D-864817217AE2}"/>
          </ac:spMkLst>
        </pc:spChg>
        <pc:spChg chg="add mod">
          <ac:chgData name="ngod ali" userId="bfabe3cde01fd7ce" providerId="LiveId" clId="{35C555B1-2A30-4E75-BCA1-DCD08714389C}" dt="2021-08-05T09:27:32.871" v="3123" actId="1076"/>
          <ac:spMkLst>
            <pc:docMk/>
            <pc:sldMk cId="4249861530" sldId="357"/>
            <ac:spMk id="10" creationId="{C6064CF5-9586-439C-A16A-0AACAE336C9E}"/>
          </ac:spMkLst>
        </pc:spChg>
        <pc:spChg chg="del">
          <ac:chgData name="ngod ali" userId="bfabe3cde01fd7ce" providerId="LiveId" clId="{35C555B1-2A30-4E75-BCA1-DCD08714389C}" dt="2021-08-05T09:27:29.793" v="3121" actId="478"/>
          <ac:spMkLst>
            <pc:docMk/>
            <pc:sldMk cId="4249861530" sldId="357"/>
            <ac:spMk id="15" creationId="{6A7144AA-0D46-44DF-AD94-54D6A1D75EA8}"/>
          </ac:spMkLst>
        </pc:spChg>
        <pc:spChg chg="del mod">
          <ac:chgData name="ngod ali" userId="bfabe3cde01fd7ce" providerId="LiveId" clId="{35C555B1-2A30-4E75-BCA1-DCD08714389C}" dt="2021-08-05T09:27:29.793" v="3121" actId="478"/>
          <ac:spMkLst>
            <pc:docMk/>
            <pc:sldMk cId="4249861530" sldId="357"/>
            <ac:spMk id="16" creationId="{7F52A9A9-1D0E-4AD6-BE5D-5B8077605B99}"/>
          </ac:spMkLst>
        </pc:spChg>
        <pc:spChg chg="del">
          <ac:chgData name="ngod ali" userId="bfabe3cde01fd7ce" providerId="LiveId" clId="{35C555B1-2A30-4E75-BCA1-DCD08714389C}" dt="2021-08-05T09:27:29.793" v="3121" actId="478"/>
          <ac:spMkLst>
            <pc:docMk/>
            <pc:sldMk cId="4249861530" sldId="357"/>
            <ac:spMk id="17" creationId="{B6712341-BC3B-428A-B8B2-D2741FF5D4B2}"/>
          </ac:spMkLst>
        </pc:spChg>
        <pc:grpChg chg="del">
          <ac:chgData name="ngod ali" userId="bfabe3cde01fd7ce" providerId="LiveId" clId="{35C555B1-2A30-4E75-BCA1-DCD08714389C}" dt="2021-08-05T09:27:24.292" v="3119" actId="478"/>
          <ac:grpSpMkLst>
            <pc:docMk/>
            <pc:sldMk cId="4249861530" sldId="357"/>
            <ac:grpSpMk id="18" creationId="{B1C166AB-B2E6-4DA1-BCDE-26C670033A3B}"/>
          </ac:grpSpMkLst>
        </pc:grpChg>
      </pc:sldChg>
      <pc:sldMasterChg chg="setBg modSldLayout">
        <pc:chgData name="ngod ali" userId="bfabe3cde01fd7ce" providerId="LiveId" clId="{35C555B1-2A30-4E75-BCA1-DCD08714389C}" dt="2021-08-05T07:14:21.134" v="835"/>
        <pc:sldMasterMkLst>
          <pc:docMk/>
          <pc:sldMasterMk cId="1564730949" sldId="2147483678"/>
        </pc:sldMasterMkLst>
        <pc:sldLayoutChg chg="setBg">
          <pc:chgData name="ngod ali" userId="bfabe3cde01fd7ce" providerId="LiveId" clId="{35C555B1-2A30-4E75-BCA1-DCD08714389C}" dt="2021-08-05T07:14:21.134" v="835"/>
          <pc:sldLayoutMkLst>
            <pc:docMk/>
            <pc:sldMasterMk cId="1564730949" sldId="2147483678"/>
            <pc:sldLayoutMk cId="1554849008" sldId="2147483679"/>
          </pc:sldLayoutMkLst>
        </pc:sldLayoutChg>
        <pc:sldLayoutChg chg="setBg">
          <pc:chgData name="ngod ali" userId="bfabe3cde01fd7ce" providerId="LiveId" clId="{35C555B1-2A30-4E75-BCA1-DCD08714389C}" dt="2021-08-05T07:14:21.134" v="835"/>
          <pc:sldLayoutMkLst>
            <pc:docMk/>
            <pc:sldMasterMk cId="1564730949" sldId="2147483678"/>
            <pc:sldLayoutMk cId="2765887393" sldId="2147483680"/>
          </pc:sldLayoutMkLst>
        </pc:sldLayoutChg>
        <pc:sldLayoutChg chg="setBg">
          <pc:chgData name="ngod ali" userId="bfabe3cde01fd7ce" providerId="LiveId" clId="{35C555B1-2A30-4E75-BCA1-DCD08714389C}" dt="2021-08-05T07:14:21.134" v="835"/>
          <pc:sldLayoutMkLst>
            <pc:docMk/>
            <pc:sldMasterMk cId="1564730949" sldId="2147483678"/>
            <pc:sldLayoutMk cId="2004267739" sldId="2147483681"/>
          </pc:sldLayoutMkLst>
        </pc:sldLayoutChg>
        <pc:sldLayoutChg chg="setBg">
          <pc:chgData name="ngod ali" userId="bfabe3cde01fd7ce" providerId="LiveId" clId="{35C555B1-2A30-4E75-BCA1-DCD08714389C}" dt="2021-08-05T07:14:21.134" v="835"/>
          <pc:sldLayoutMkLst>
            <pc:docMk/>
            <pc:sldMasterMk cId="1564730949" sldId="2147483678"/>
            <pc:sldLayoutMk cId="552976059" sldId="2147483682"/>
          </pc:sldLayoutMkLst>
        </pc:sldLayoutChg>
        <pc:sldLayoutChg chg="setBg">
          <pc:chgData name="ngod ali" userId="bfabe3cde01fd7ce" providerId="LiveId" clId="{35C555B1-2A30-4E75-BCA1-DCD08714389C}" dt="2021-08-05T07:14:21.134" v="835"/>
          <pc:sldLayoutMkLst>
            <pc:docMk/>
            <pc:sldMasterMk cId="1564730949" sldId="2147483678"/>
            <pc:sldLayoutMk cId="517657195" sldId="2147483683"/>
          </pc:sldLayoutMkLst>
        </pc:sldLayoutChg>
        <pc:sldLayoutChg chg="setBg">
          <pc:chgData name="ngod ali" userId="bfabe3cde01fd7ce" providerId="LiveId" clId="{35C555B1-2A30-4E75-BCA1-DCD08714389C}" dt="2021-08-05T07:14:21.134" v="835"/>
          <pc:sldLayoutMkLst>
            <pc:docMk/>
            <pc:sldMasterMk cId="1564730949" sldId="2147483678"/>
            <pc:sldLayoutMk cId="357131177" sldId="2147483684"/>
          </pc:sldLayoutMkLst>
        </pc:sldLayoutChg>
        <pc:sldLayoutChg chg="setBg">
          <pc:chgData name="ngod ali" userId="bfabe3cde01fd7ce" providerId="LiveId" clId="{35C555B1-2A30-4E75-BCA1-DCD08714389C}" dt="2021-08-05T07:14:21.134" v="835"/>
          <pc:sldLayoutMkLst>
            <pc:docMk/>
            <pc:sldMasterMk cId="1564730949" sldId="2147483678"/>
            <pc:sldLayoutMk cId="2925768406" sldId="2147483685"/>
          </pc:sldLayoutMkLst>
        </pc:sldLayoutChg>
        <pc:sldLayoutChg chg="setBg">
          <pc:chgData name="ngod ali" userId="bfabe3cde01fd7ce" providerId="LiveId" clId="{35C555B1-2A30-4E75-BCA1-DCD08714389C}" dt="2021-08-05T07:14:21.134" v="835"/>
          <pc:sldLayoutMkLst>
            <pc:docMk/>
            <pc:sldMasterMk cId="1564730949" sldId="2147483678"/>
            <pc:sldLayoutMk cId="161689867" sldId="2147483686"/>
          </pc:sldLayoutMkLst>
        </pc:sldLayoutChg>
        <pc:sldLayoutChg chg="setBg">
          <pc:chgData name="ngod ali" userId="bfabe3cde01fd7ce" providerId="LiveId" clId="{35C555B1-2A30-4E75-BCA1-DCD08714389C}" dt="2021-08-05T07:14:21.134" v="835"/>
          <pc:sldLayoutMkLst>
            <pc:docMk/>
            <pc:sldMasterMk cId="1564730949" sldId="2147483678"/>
            <pc:sldLayoutMk cId="3891636656" sldId="2147483687"/>
          </pc:sldLayoutMkLst>
        </pc:sldLayoutChg>
        <pc:sldLayoutChg chg="setBg">
          <pc:chgData name="ngod ali" userId="bfabe3cde01fd7ce" providerId="LiveId" clId="{35C555B1-2A30-4E75-BCA1-DCD08714389C}" dt="2021-08-05T07:14:21.134" v="835"/>
          <pc:sldLayoutMkLst>
            <pc:docMk/>
            <pc:sldMasterMk cId="1564730949" sldId="2147483678"/>
            <pc:sldLayoutMk cId="1041958302" sldId="2147483688"/>
          </pc:sldLayoutMkLst>
        </pc:sldLayoutChg>
        <pc:sldLayoutChg chg="setBg">
          <pc:chgData name="ngod ali" userId="bfabe3cde01fd7ce" providerId="LiveId" clId="{35C555B1-2A30-4E75-BCA1-DCD08714389C}" dt="2021-08-05T07:14:21.134" v="835"/>
          <pc:sldLayoutMkLst>
            <pc:docMk/>
            <pc:sldMasterMk cId="1564730949" sldId="2147483678"/>
            <pc:sldLayoutMk cId="491979280" sldId="2147483689"/>
          </pc:sldLayoutMkLst>
        </pc:sldLayoutChg>
      </pc:sldMasterChg>
    </pc:docChg>
  </pc:docChgLst>
  <pc:docChgLst>
    <pc:chgData name="ngod ali" userId="bfabe3cde01fd7ce" providerId="LiveId" clId="{EB8C185D-8217-4662-B78D-72DF2F1CEC66}"/>
    <pc:docChg chg="custSel addSld modSld sldOrd">
      <pc:chgData name="ngod ali" userId="bfabe3cde01fd7ce" providerId="LiveId" clId="{EB8C185D-8217-4662-B78D-72DF2F1CEC66}" dt="2021-08-07T14:42:49.192" v="414" actId="1076"/>
      <pc:docMkLst>
        <pc:docMk/>
      </pc:docMkLst>
      <pc:sldChg chg="addSp delSp modSp mod">
        <pc:chgData name="ngod ali" userId="bfabe3cde01fd7ce" providerId="LiveId" clId="{EB8C185D-8217-4662-B78D-72DF2F1CEC66}" dt="2021-08-07T13:50:10.990" v="14"/>
        <pc:sldMkLst>
          <pc:docMk/>
          <pc:sldMk cId="1851267523" sldId="281"/>
        </pc:sldMkLst>
        <pc:spChg chg="mod">
          <ac:chgData name="ngod ali" userId="bfabe3cde01fd7ce" providerId="LiveId" clId="{EB8C185D-8217-4662-B78D-72DF2F1CEC66}" dt="2021-08-07T13:49:55.008" v="10" actId="20577"/>
          <ac:spMkLst>
            <pc:docMk/>
            <pc:sldMk cId="1851267523" sldId="281"/>
            <ac:spMk id="5" creationId="{3E998CF0-78C5-4801-B33B-F29683B6D588}"/>
          </ac:spMkLst>
        </pc:spChg>
        <pc:picChg chg="del">
          <ac:chgData name="ngod ali" userId="bfabe3cde01fd7ce" providerId="LiveId" clId="{EB8C185D-8217-4662-B78D-72DF2F1CEC66}" dt="2021-08-07T13:49:19.912" v="0" actId="478"/>
          <ac:picMkLst>
            <pc:docMk/>
            <pc:sldMk cId="1851267523" sldId="281"/>
            <ac:picMk id="6" creationId="{907CF9D2-A9E6-49CD-A60F-2493E952F613}"/>
          </ac:picMkLst>
        </pc:picChg>
        <pc:picChg chg="add mod modCrop">
          <ac:chgData name="ngod ali" userId="bfabe3cde01fd7ce" providerId="LiveId" clId="{EB8C185D-8217-4662-B78D-72DF2F1CEC66}" dt="2021-08-07T13:50:10.990" v="14"/>
          <ac:picMkLst>
            <pc:docMk/>
            <pc:sldMk cId="1851267523" sldId="281"/>
            <ac:picMk id="7" creationId="{F63DF756-6CEF-42B5-BF27-A37C9CBA8EAE}"/>
          </ac:picMkLst>
        </pc:picChg>
      </pc:sldChg>
      <pc:sldChg chg="addSp delSp modSp mod">
        <pc:chgData name="ngod ali" userId="bfabe3cde01fd7ce" providerId="LiveId" clId="{EB8C185D-8217-4662-B78D-72DF2F1CEC66}" dt="2021-08-07T14:42:14.120" v="406" actId="1076"/>
        <pc:sldMkLst>
          <pc:docMk/>
          <pc:sldMk cId="1349774769" sldId="282"/>
        </pc:sldMkLst>
        <pc:spChg chg="del">
          <ac:chgData name="ngod ali" userId="bfabe3cde01fd7ce" providerId="LiveId" clId="{EB8C185D-8217-4662-B78D-72DF2F1CEC66}" dt="2021-08-07T13:51:19.747" v="27" actId="478"/>
          <ac:spMkLst>
            <pc:docMk/>
            <pc:sldMk cId="1349774769" sldId="282"/>
            <ac:spMk id="10" creationId="{1FFB7127-93A1-43C9-B518-9786EADA1F94}"/>
          </ac:spMkLst>
        </pc:spChg>
        <pc:spChg chg="mod">
          <ac:chgData name="ngod ali" userId="bfabe3cde01fd7ce" providerId="LiveId" clId="{EB8C185D-8217-4662-B78D-72DF2F1CEC66}" dt="2021-08-07T13:51:20.608" v="28"/>
          <ac:spMkLst>
            <pc:docMk/>
            <pc:sldMk cId="1349774769" sldId="282"/>
            <ac:spMk id="11" creationId="{42584CE4-7DC1-4F8B-B036-4A2970568E21}"/>
          </ac:spMkLst>
        </pc:spChg>
        <pc:spChg chg="add mod">
          <ac:chgData name="ngod ali" userId="bfabe3cde01fd7ce" providerId="LiveId" clId="{EB8C185D-8217-4662-B78D-72DF2F1CEC66}" dt="2021-08-07T14:00:36.187" v="152" actId="1076"/>
          <ac:spMkLst>
            <pc:docMk/>
            <pc:sldMk cId="1349774769" sldId="282"/>
            <ac:spMk id="13" creationId="{855C3A51-70C2-47C0-878F-79E1E75AE596}"/>
          </ac:spMkLst>
        </pc:spChg>
        <pc:grpChg chg="del">
          <ac:chgData name="ngod ali" userId="bfabe3cde01fd7ce" providerId="LiveId" clId="{EB8C185D-8217-4662-B78D-72DF2F1CEC66}" dt="2021-08-07T13:51:17.564" v="26" actId="478"/>
          <ac:grpSpMkLst>
            <pc:docMk/>
            <pc:sldMk cId="1349774769" sldId="282"/>
            <ac:grpSpMk id="2" creationId="{6830AC5A-4871-47D1-95DF-E04C2D5699DD}"/>
          </ac:grpSpMkLst>
        </pc:grpChg>
        <pc:grpChg chg="add mod">
          <ac:chgData name="ngod ali" userId="bfabe3cde01fd7ce" providerId="LiveId" clId="{EB8C185D-8217-4662-B78D-72DF2F1CEC66}" dt="2021-08-07T14:00:33.785" v="151" actId="1076"/>
          <ac:grpSpMkLst>
            <pc:docMk/>
            <pc:sldMk cId="1349774769" sldId="282"/>
            <ac:grpSpMk id="9" creationId="{BAA24803-8A4E-4975-826A-224DBD9300A7}"/>
          </ac:grpSpMkLst>
        </pc:grpChg>
        <pc:picChg chg="del">
          <ac:chgData name="ngod ali" userId="bfabe3cde01fd7ce" providerId="LiveId" clId="{EB8C185D-8217-4662-B78D-72DF2F1CEC66}" dt="2021-08-07T13:50:25.024" v="15" actId="478"/>
          <ac:picMkLst>
            <pc:docMk/>
            <pc:sldMk cId="1349774769" sldId="282"/>
            <ac:picMk id="6" creationId="{756B6293-CEDE-4A36-9A51-C2B2C358C722}"/>
          </ac:picMkLst>
        </pc:picChg>
        <pc:picChg chg="add mod modCrop">
          <ac:chgData name="ngod ali" userId="bfabe3cde01fd7ce" providerId="LiveId" clId="{EB8C185D-8217-4662-B78D-72DF2F1CEC66}" dt="2021-08-07T14:42:14.120" v="406" actId="1076"/>
          <ac:picMkLst>
            <pc:docMk/>
            <pc:sldMk cId="1349774769" sldId="282"/>
            <ac:picMk id="7" creationId="{2875CDDF-1E34-49CC-9B94-0321FDCC9F61}"/>
          </ac:picMkLst>
        </pc:picChg>
        <pc:cxnChg chg="mod">
          <ac:chgData name="ngod ali" userId="bfabe3cde01fd7ce" providerId="LiveId" clId="{EB8C185D-8217-4662-B78D-72DF2F1CEC66}" dt="2021-08-07T13:51:20.608" v="28"/>
          <ac:cxnSpMkLst>
            <pc:docMk/>
            <pc:sldMk cId="1349774769" sldId="282"/>
            <ac:cxnSpMk id="12" creationId="{29123E30-226A-488A-8106-13BB05B5D4D0}"/>
          </ac:cxnSpMkLst>
        </pc:cxnChg>
      </pc:sldChg>
      <pc:sldChg chg="addSp delSp modSp mod">
        <pc:chgData name="ngod ali" userId="bfabe3cde01fd7ce" providerId="LiveId" clId="{EB8C185D-8217-4662-B78D-72DF2F1CEC66}" dt="2021-08-07T14:42:36.899" v="411" actId="1076"/>
        <pc:sldMkLst>
          <pc:docMk/>
          <pc:sldMk cId="899717769" sldId="283"/>
        </pc:sldMkLst>
        <pc:spChg chg="mod">
          <ac:chgData name="ngod ali" userId="bfabe3cde01fd7ce" providerId="LiveId" clId="{EB8C185D-8217-4662-B78D-72DF2F1CEC66}" dt="2021-08-07T14:42:32.168" v="408" actId="207"/>
          <ac:spMkLst>
            <pc:docMk/>
            <pc:sldMk cId="899717769" sldId="283"/>
            <ac:spMk id="8" creationId="{8535766D-2B0D-4D68-9C04-31479B18EDDF}"/>
          </ac:spMkLst>
        </pc:spChg>
        <pc:picChg chg="add del mod modCrop">
          <ac:chgData name="ngod ali" userId="bfabe3cde01fd7ce" providerId="LiveId" clId="{EB8C185D-8217-4662-B78D-72DF2F1CEC66}" dt="2021-08-07T13:52:47.613" v="40" actId="21"/>
          <ac:picMkLst>
            <pc:docMk/>
            <pc:sldMk cId="899717769" sldId="283"/>
            <ac:picMk id="3" creationId="{B5A0367D-8DBE-4722-81D7-6C7D37A8F886}"/>
          </ac:picMkLst>
        </pc:picChg>
        <pc:picChg chg="del">
          <ac:chgData name="ngod ali" userId="bfabe3cde01fd7ce" providerId="LiveId" clId="{EB8C185D-8217-4662-B78D-72DF2F1CEC66}" dt="2021-08-07T13:50:28.261" v="16" actId="478"/>
          <ac:picMkLst>
            <pc:docMk/>
            <pc:sldMk cId="899717769" sldId="283"/>
            <ac:picMk id="9" creationId="{0C24C215-4D15-423B-BAEF-40B8AFD44B61}"/>
          </ac:picMkLst>
        </pc:picChg>
        <pc:picChg chg="add mod modCrop">
          <ac:chgData name="ngod ali" userId="bfabe3cde01fd7ce" providerId="LiveId" clId="{EB8C185D-8217-4662-B78D-72DF2F1CEC66}" dt="2021-08-07T14:42:36.899" v="411" actId="1076"/>
          <ac:picMkLst>
            <pc:docMk/>
            <pc:sldMk cId="899717769" sldId="283"/>
            <ac:picMk id="10" creationId="{5B929C27-D68C-44E0-B768-C8B426BD7F94}"/>
          </ac:picMkLst>
        </pc:picChg>
      </pc:sldChg>
      <pc:sldChg chg="addSp delSp modSp mod">
        <pc:chgData name="ngod ali" userId="bfabe3cde01fd7ce" providerId="LiveId" clId="{EB8C185D-8217-4662-B78D-72DF2F1CEC66}" dt="2021-08-07T14:42:49.192" v="414" actId="1076"/>
        <pc:sldMkLst>
          <pc:docMk/>
          <pc:sldMk cId="3759876802" sldId="285"/>
        </pc:sldMkLst>
        <pc:spChg chg="mod">
          <ac:chgData name="ngod ali" userId="bfabe3cde01fd7ce" providerId="LiveId" clId="{EB8C185D-8217-4662-B78D-72DF2F1CEC66}" dt="2021-08-07T14:42:49.192" v="414" actId="1076"/>
          <ac:spMkLst>
            <pc:docMk/>
            <pc:sldMk cId="3759876802" sldId="285"/>
            <ac:spMk id="7" creationId="{8F4E33D0-A6D9-46D5-90BA-28CC2B06E5FF}"/>
          </ac:spMkLst>
        </pc:spChg>
        <pc:grpChg chg="mod">
          <ac:chgData name="ngod ali" userId="bfabe3cde01fd7ce" providerId="LiveId" clId="{EB8C185D-8217-4662-B78D-72DF2F1CEC66}" dt="2021-08-07T14:03:13.507" v="164" actId="1076"/>
          <ac:grpSpMkLst>
            <pc:docMk/>
            <pc:sldMk cId="3759876802" sldId="285"/>
            <ac:grpSpMk id="4" creationId="{9FBEC46A-3ED8-4712-8368-CE349BB88952}"/>
          </ac:grpSpMkLst>
        </pc:grpChg>
        <pc:picChg chg="add mod modCrop">
          <ac:chgData name="ngod ali" userId="bfabe3cde01fd7ce" providerId="LiveId" clId="{EB8C185D-8217-4662-B78D-72DF2F1CEC66}" dt="2021-08-07T14:42:43.419" v="412" actId="1076"/>
          <ac:picMkLst>
            <pc:docMk/>
            <pc:sldMk cId="3759876802" sldId="285"/>
            <ac:picMk id="3" creationId="{05C63DD0-9709-4241-9E08-B568547F31C2}"/>
          </ac:picMkLst>
        </pc:picChg>
        <pc:picChg chg="del">
          <ac:chgData name="ngod ali" userId="bfabe3cde01fd7ce" providerId="LiveId" clId="{EB8C185D-8217-4662-B78D-72DF2F1CEC66}" dt="2021-08-07T13:57:33.104" v="114" actId="478"/>
          <ac:picMkLst>
            <pc:docMk/>
            <pc:sldMk cId="3759876802" sldId="285"/>
            <ac:picMk id="8" creationId="{F987585F-8A7F-4D21-91CB-7B3ED482AA5B}"/>
          </ac:picMkLst>
        </pc:picChg>
      </pc:sldChg>
      <pc:sldChg chg="addSp modSp mod">
        <pc:chgData name="ngod ali" userId="bfabe3cde01fd7ce" providerId="LiveId" clId="{EB8C185D-8217-4662-B78D-72DF2F1CEC66}" dt="2021-08-07T14:39:41.134" v="365" actId="1076"/>
        <pc:sldMkLst>
          <pc:docMk/>
          <pc:sldMk cId="3184353815" sldId="342"/>
        </pc:sldMkLst>
        <pc:spChg chg="mod">
          <ac:chgData name="ngod ali" userId="bfabe3cde01fd7ce" providerId="LiveId" clId="{EB8C185D-8217-4662-B78D-72DF2F1CEC66}" dt="2021-08-07T14:39:41.134" v="365" actId="1076"/>
          <ac:spMkLst>
            <pc:docMk/>
            <pc:sldMk cId="3184353815" sldId="342"/>
            <ac:spMk id="5" creationId="{EAFE1E75-BE02-4858-9FB1-FAE42827B220}"/>
          </ac:spMkLst>
        </pc:spChg>
        <pc:spChg chg="mod">
          <ac:chgData name="ngod ali" userId="bfabe3cde01fd7ce" providerId="LiveId" clId="{EB8C185D-8217-4662-B78D-72DF2F1CEC66}" dt="2021-08-07T14:39:37.993" v="364" actId="1076"/>
          <ac:spMkLst>
            <pc:docMk/>
            <pc:sldMk cId="3184353815" sldId="342"/>
            <ac:spMk id="6" creationId="{DF60F1D2-8192-49E9-A2B9-675157E9E60D}"/>
          </ac:spMkLst>
        </pc:spChg>
        <pc:spChg chg="mod">
          <ac:chgData name="ngod ali" userId="bfabe3cde01fd7ce" providerId="LiveId" clId="{EB8C185D-8217-4662-B78D-72DF2F1CEC66}" dt="2021-08-07T14:38:30.269" v="356" actId="1076"/>
          <ac:spMkLst>
            <pc:docMk/>
            <pc:sldMk cId="3184353815" sldId="342"/>
            <ac:spMk id="8" creationId="{730E87CD-E1D8-4201-99C3-15D78AADCE9C}"/>
          </ac:spMkLst>
        </pc:spChg>
        <pc:grpChg chg="add mod">
          <ac:chgData name="ngod ali" userId="bfabe3cde01fd7ce" providerId="LiveId" clId="{EB8C185D-8217-4662-B78D-72DF2F1CEC66}" dt="2021-08-07T14:39:37.993" v="364" actId="1076"/>
          <ac:grpSpMkLst>
            <pc:docMk/>
            <pc:sldMk cId="3184353815" sldId="342"/>
            <ac:grpSpMk id="2" creationId="{EC8A714A-4BE3-4B2F-9CAC-2897621731A5}"/>
          </ac:grpSpMkLst>
        </pc:grpChg>
        <pc:picChg chg="mod">
          <ac:chgData name="ngod ali" userId="bfabe3cde01fd7ce" providerId="LiveId" clId="{EB8C185D-8217-4662-B78D-72DF2F1CEC66}" dt="2021-08-07T14:39:37.993" v="364" actId="1076"/>
          <ac:picMkLst>
            <pc:docMk/>
            <pc:sldMk cId="3184353815" sldId="342"/>
            <ac:picMk id="15362" creationId="{1AF9702B-44A3-4D60-8ACF-8E90B8CB0B1B}"/>
          </ac:picMkLst>
        </pc:picChg>
      </pc:sldChg>
      <pc:sldChg chg="addSp delSp modSp mod delAnim modAnim">
        <pc:chgData name="ngod ali" userId="bfabe3cde01fd7ce" providerId="LiveId" clId="{EB8C185D-8217-4662-B78D-72DF2F1CEC66}" dt="2021-08-07T14:29:46.246" v="303" actId="1076"/>
        <pc:sldMkLst>
          <pc:docMk/>
          <pc:sldMk cId="2656905121" sldId="352"/>
        </pc:sldMkLst>
        <pc:spChg chg="add mod">
          <ac:chgData name="ngod ali" userId="bfabe3cde01fd7ce" providerId="LiveId" clId="{EB8C185D-8217-4662-B78D-72DF2F1CEC66}" dt="2021-08-07T14:18:12.128" v="232" actId="1076"/>
          <ac:spMkLst>
            <pc:docMk/>
            <pc:sldMk cId="2656905121" sldId="352"/>
            <ac:spMk id="3" creationId="{39F5B029-F749-4A0C-838B-DD6015A6CE7C}"/>
          </ac:spMkLst>
        </pc:spChg>
        <pc:picChg chg="add del mod">
          <ac:chgData name="ngod ali" userId="bfabe3cde01fd7ce" providerId="LiveId" clId="{EB8C185D-8217-4662-B78D-72DF2F1CEC66}" dt="2021-08-07T14:29:01.345" v="294" actId="478"/>
          <ac:picMkLst>
            <pc:docMk/>
            <pc:sldMk cId="2656905121" sldId="352"/>
            <ac:picMk id="2" creationId="{B17D1235-DD8A-4FAA-9FAF-47C54210FD2B}"/>
          </ac:picMkLst>
        </pc:picChg>
        <pc:picChg chg="add mod">
          <ac:chgData name="ngod ali" userId="bfabe3cde01fd7ce" providerId="LiveId" clId="{EB8C185D-8217-4662-B78D-72DF2F1CEC66}" dt="2021-08-07T14:29:46.246" v="303" actId="1076"/>
          <ac:picMkLst>
            <pc:docMk/>
            <pc:sldMk cId="2656905121" sldId="352"/>
            <ac:picMk id="4" creationId="{73C00A32-2F9B-40D2-9C1A-2C867FD3F2F7}"/>
          </ac:picMkLst>
        </pc:picChg>
      </pc:sldChg>
      <pc:sldChg chg="addSp modSp mod modAnim">
        <pc:chgData name="ngod ali" userId="bfabe3cde01fd7ce" providerId="LiveId" clId="{EB8C185D-8217-4662-B78D-72DF2F1CEC66}" dt="2021-08-07T14:36:53.329" v="337" actId="1076"/>
        <pc:sldMkLst>
          <pc:docMk/>
          <pc:sldMk cId="2635799301" sldId="354"/>
        </pc:sldMkLst>
        <pc:spChg chg="add mod">
          <ac:chgData name="ngod ali" userId="bfabe3cde01fd7ce" providerId="LiveId" clId="{EB8C185D-8217-4662-B78D-72DF2F1CEC66}" dt="2021-08-07T14:35:50.377" v="333" actId="1076"/>
          <ac:spMkLst>
            <pc:docMk/>
            <pc:sldMk cId="2635799301" sldId="354"/>
            <ac:spMk id="2" creationId="{0CEEA67A-3EFF-4682-9BBE-F6B7A8DA0764}"/>
          </ac:spMkLst>
        </pc:spChg>
        <pc:picChg chg="add mod">
          <ac:chgData name="ngod ali" userId="bfabe3cde01fd7ce" providerId="LiveId" clId="{EB8C185D-8217-4662-B78D-72DF2F1CEC66}" dt="2021-08-07T14:36:53.329" v="337" actId="1076"/>
          <ac:picMkLst>
            <pc:docMk/>
            <pc:sldMk cId="2635799301" sldId="354"/>
            <ac:picMk id="3" creationId="{D098C0DF-FC4A-4C74-8739-F9338A4E090F}"/>
          </ac:picMkLst>
        </pc:picChg>
      </pc:sldChg>
      <pc:sldChg chg="addSp modSp mod ord modAnim">
        <pc:chgData name="ngod ali" userId="bfabe3cde01fd7ce" providerId="LiveId" clId="{EB8C185D-8217-4662-B78D-72DF2F1CEC66}" dt="2021-08-07T14:40:29.455" v="388" actId="1076"/>
        <pc:sldMkLst>
          <pc:docMk/>
          <pc:sldMk cId="2846007643" sldId="357"/>
        </pc:sldMkLst>
        <pc:spChg chg="add mod">
          <ac:chgData name="ngod ali" userId="bfabe3cde01fd7ce" providerId="LiveId" clId="{EB8C185D-8217-4662-B78D-72DF2F1CEC66}" dt="2021-08-07T14:40:24.772" v="386" actId="14100"/>
          <ac:spMkLst>
            <pc:docMk/>
            <pc:sldMk cId="2846007643" sldId="357"/>
            <ac:spMk id="3" creationId="{FE093073-0E8E-4DB9-B72C-335D7554CA14}"/>
          </ac:spMkLst>
        </pc:spChg>
        <pc:picChg chg="add mod">
          <ac:chgData name="ngod ali" userId="bfabe3cde01fd7ce" providerId="LiveId" clId="{EB8C185D-8217-4662-B78D-72DF2F1CEC66}" dt="2021-08-07T14:40:29.455" v="388" actId="1076"/>
          <ac:picMkLst>
            <pc:docMk/>
            <pc:sldMk cId="2846007643" sldId="357"/>
            <ac:picMk id="2" creationId="{FDDD8925-D081-47E5-B8F9-83189F3F11A1}"/>
          </ac:picMkLst>
        </pc:picChg>
      </pc:sldChg>
      <pc:sldChg chg="addSp delSp modSp add mod">
        <pc:chgData name="ngod ali" userId="bfabe3cde01fd7ce" providerId="LiveId" clId="{EB8C185D-8217-4662-B78D-72DF2F1CEC66}" dt="2021-08-07T14:42:11.686" v="405" actId="1076"/>
        <pc:sldMkLst>
          <pc:docMk/>
          <pc:sldMk cId="724670654" sldId="358"/>
        </pc:sldMkLst>
        <pc:spChg chg="mod">
          <ac:chgData name="ngod ali" userId="bfabe3cde01fd7ce" providerId="LiveId" clId="{EB8C185D-8217-4662-B78D-72DF2F1CEC66}" dt="2021-08-07T14:00:27.936" v="149" actId="1076"/>
          <ac:spMkLst>
            <pc:docMk/>
            <pc:sldMk cId="724670654" sldId="358"/>
            <ac:spMk id="13" creationId="{855C3A51-70C2-47C0-878F-79E1E75AE596}"/>
          </ac:spMkLst>
        </pc:spChg>
        <pc:grpChg chg="mod">
          <ac:chgData name="ngod ali" userId="bfabe3cde01fd7ce" providerId="LiveId" clId="{EB8C185D-8217-4662-B78D-72DF2F1CEC66}" dt="2021-08-07T14:00:30.539" v="150" actId="1076"/>
          <ac:grpSpMkLst>
            <pc:docMk/>
            <pc:sldMk cId="724670654" sldId="358"/>
            <ac:grpSpMk id="9" creationId="{BAA24803-8A4E-4975-826A-224DBD9300A7}"/>
          </ac:grpSpMkLst>
        </pc:grpChg>
        <pc:picChg chg="add mod modCrop">
          <ac:chgData name="ngod ali" userId="bfabe3cde01fd7ce" providerId="LiveId" clId="{EB8C185D-8217-4662-B78D-72DF2F1CEC66}" dt="2021-08-07T13:54:22.328" v="72"/>
          <ac:picMkLst>
            <pc:docMk/>
            <pc:sldMk cId="724670654" sldId="358"/>
            <ac:picMk id="3" creationId="{EB65F7F4-CC9E-4E27-88AE-D60ACEFDE0DC}"/>
          </ac:picMkLst>
        </pc:picChg>
        <pc:picChg chg="del">
          <ac:chgData name="ngod ali" userId="bfabe3cde01fd7ce" providerId="LiveId" clId="{EB8C185D-8217-4662-B78D-72DF2F1CEC66}" dt="2021-08-07T13:52:18.818" v="34" actId="478"/>
          <ac:picMkLst>
            <pc:docMk/>
            <pc:sldMk cId="724670654" sldId="358"/>
            <ac:picMk id="7" creationId="{2875CDDF-1E34-49CC-9B94-0321FDCC9F61}"/>
          </ac:picMkLst>
        </pc:picChg>
        <pc:picChg chg="add mod">
          <ac:chgData name="ngod ali" userId="bfabe3cde01fd7ce" providerId="LiveId" clId="{EB8C185D-8217-4662-B78D-72DF2F1CEC66}" dt="2021-08-07T14:42:11.686" v="405" actId="1076"/>
          <ac:picMkLst>
            <pc:docMk/>
            <pc:sldMk cId="724670654" sldId="358"/>
            <ac:picMk id="8" creationId="{C82B0860-C470-4D4F-B3AD-AAFFCDF6512B}"/>
          </ac:picMkLst>
        </pc:picChg>
      </pc:sldChg>
      <pc:sldChg chg="addSp delSp modSp add mod">
        <pc:chgData name="ngod ali" userId="bfabe3cde01fd7ce" providerId="LiveId" clId="{EB8C185D-8217-4662-B78D-72DF2F1CEC66}" dt="2021-08-07T14:42:08.175" v="404" actId="1076"/>
        <pc:sldMkLst>
          <pc:docMk/>
          <pc:sldMk cId="3579822182" sldId="359"/>
        </pc:sldMkLst>
        <pc:spChg chg="mod">
          <ac:chgData name="ngod ali" userId="bfabe3cde01fd7ce" providerId="LiveId" clId="{EB8C185D-8217-4662-B78D-72DF2F1CEC66}" dt="2021-08-07T14:00:20.706" v="147" actId="1076"/>
          <ac:spMkLst>
            <pc:docMk/>
            <pc:sldMk cId="3579822182" sldId="359"/>
            <ac:spMk id="13" creationId="{855C3A51-70C2-47C0-878F-79E1E75AE596}"/>
          </ac:spMkLst>
        </pc:spChg>
        <pc:spChg chg="mod">
          <ac:chgData name="ngod ali" userId="bfabe3cde01fd7ce" providerId="LiveId" clId="{EB8C185D-8217-4662-B78D-72DF2F1CEC66}" dt="2021-08-07T14:01:13.129" v="160" actId="122"/>
          <ac:spMkLst>
            <pc:docMk/>
            <pc:sldMk cId="3579822182" sldId="359"/>
            <ac:spMk id="14" creationId="{F6B0E246-4138-491D-B836-98A103221A5E}"/>
          </ac:spMkLst>
        </pc:spChg>
        <pc:grpChg chg="del mod">
          <ac:chgData name="ngod ali" userId="bfabe3cde01fd7ce" providerId="LiveId" clId="{EB8C185D-8217-4662-B78D-72DF2F1CEC66}" dt="2021-08-07T14:00:59.096" v="154" actId="478"/>
          <ac:grpSpMkLst>
            <pc:docMk/>
            <pc:sldMk cId="3579822182" sldId="359"/>
            <ac:grpSpMk id="9" creationId="{BAA24803-8A4E-4975-826A-224DBD9300A7}"/>
          </ac:grpSpMkLst>
        </pc:grpChg>
        <pc:grpChg chg="add mod">
          <ac:chgData name="ngod ali" userId="bfabe3cde01fd7ce" providerId="LiveId" clId="{EB8C185D-8217-4662-B78D-72DF2F1CEC66}" dt="2021-08-07T14:01:11.324" v="159" actId="1076"/>
          <ac:grpSpMkLst>
            <pc:docMk/>
            <pc:sldMk cId="3579822182" sldId="359"/>
            <ac:grpSpMk id="10" creationId="{B13E0356-BDEB-4EB8-9008-6BA9AA2B521A}"/>
          </ac:grpSpMkLst>
        </pc:grpChg>
        <pc:picChg chg="add mod modCrop">
          <ac:chgData name="ngod ali" userId="bfabe3cde01fd7ce" providerId="LiveId" clId="{EB8C185D-8217-4662-B78D-72DF2F1CEC66}" dt="2021-08-07T14:42:08.175" v="404" actId="1076"/>
          <ac:picMkLst>
            <pc:docMk/>
            <pc:sldMk cId="3579822182" sldId="359"/>
            <ac:picMk id="3" creationId="{D4F1229C-A464-4516-BD67-A423A0B79A94}"/>
          </ac:picMkLst>
        </pc:picChg>
        <pc:picChg chg="add mod modCrop">
          <ac:chgData name="ngod ali" userId="bfabe3cde01fd7ce" providerId="LiveId" clId="{EB8C185D-8217-4662-B78D-72DF2F1CEC66}" dt="2021-08-07T13:56:58.848" v="112" actId="1076"/>
          <ac:picMkLst>
            <pc:docMk/>
            <pc:sldMk cId="3579822182" sldId="359"/>
            <ac:picMk id="5" creationId="{852CF8C1-B072-4677-B071-9BB9690E7008}"/>
          </ac:picMkLst>
        </pc:picChg>
        <pc:cxnChg chg="mod">
          <ac:chgData name="ngod ali" userId="bfabe3cde01fd7ce" providerId="LiveId" clId="{EB8C185D-8217-4662-B78D-72DF2F1CEC66}" dt="2021-08-07T14:00:59.967" v="155"/>
          <ac:cxnSpMkLst>
            <pc:docMk/>
            <pc:sldMk cId="3579822182" sldId="359"/>
            <ac:cxnSpMk id="15" creationId="{077E6ADA-272D-4DF0-B678-E2F8F63E1247}"/>
          </ac:cxnSpMkLst>
        </pc:cxnChg>
      </pc:sldChg>
      <pc:sldChg chg="addSp delSp modSp new mod delAnim modAnim">
        <pc:chgData name="ngod ali" userId="bfabe3cde01fd7ce" providerId="LiveId" clId="{EB8C185D-8217-4662-B78D-72DF2F1CEC66}" dt="2021-08-07T14:26:42.101" v="289" actId="1076"/>
        <pc:sldMkLst>
          <pc:docMk/>
          <pc:sldMk cId="2134107654" sldId="360"/>
        </pc:sldMkLst>
        <pc:spChg chg="add mod">
          <ac:chgData name="ngod ali" userId="bfabe3cde01fd7ce" providerId="LiveId" clId="{EB8C185D-8217-4662-B78D-72DF2F1CEC66}" dt="2021-08-07T14:10:02.275" v="183" actId="1076"/>
          <ac:spMkLst>
            <pc:docMk/>
            <pc:sldMk cId="2134107654" sldId="360"/>
            <ac:spMk id="3" creationId="{93EB983A-E932-4E2B-A6D9-22562C9A0B1E}"/>
          </ac:spMkLst>
        </pc:spChg>
        <pc:picChg chg="add del mod">
          <ac:chgData name="ngod ali" userId="bfabe3cde01fd7ce" providerId="LiveId" clId="{EB8C185D-8217-4662-B78D-72DF2F1CEC66}" dt="2021-08-07T14:25:35.573" v="282" actId="478"/>
          <ac:picMkLst>
            <pc:docMk/>
            <pc:sldMk cId="2134107654" sldId="360"/>
            <ac:picMk id="2" creationId="{8FC9B532-2B7A-4E1A-9701-CB525E26235A}"/>
          </ac:picMkLst>
        </pc:picChg>
        <pc:picChg chg="add mod">
          <ac:chgData name="ngod ali" userId="bfabe3cde01fd7ce" providerId="LiveId" clId="{EB8C185D-8217-4662-B78D-72DF2F1CEC66}" dt="2021-08-07T14:26:42.101" v="289" actId="1076"/>
          <ac:picMkLst>
            <pc:docMk/>
            <pc:sldMk cId="2134107654" sldId="360"/>
            <ac:picMk id="4" creationId="{286D517E-5689-48D8-BC34-BB142CC6E58C}"/>
          </ac:picMkLst>
        </pc:picChg>
      </pc:sldChg>
      <pc:sldChg chg="addSp delSp modSp new mod delAnim modAnim">
        <pc:chgData name="ngod ali" userId="bfabe3cde01fd7ce" providerId="LiveId" clId="{EB8C185D-8217-4662-B78D-72DF2F1CEC66}" dt="2021-08-07T14:28:55.318" v="293" actId="14100"/>
        <pc:sldMkLst>
          <pc:docMk/>
          <pc:sldMk cId="753849943" sldId="361"/>
        </pc:sldMkLst>
        <pc:spChg chg="add mod">
          <ac:chgData name="ngod ali" userId="bfabe3cde01fd7ce" providerId="LiveId" clId="{EB8C185D-8217-4662-B78D-72DF2F1CEC66}" dt="2021-08-07T14:17:42.851" v="211" actId="1076"/>
          <ac:spMkLst>
            <pc:docMk/>
            <pc:sldMk cId="753849943" sldId="361"/>
            <ac:spMk id="2" creationId="{D7122FCD-67C1-407A-B4B7-E57679D1B03F}"/>
          </ac:spMkLst>
        </pc:spChg>
        <pc:picChg chg="add del mod">
          <ac:chgData name="ngod ali" userId="bfabe3cde01fd7ce" providerId="LiveId" clId="{EB8C185D-8217-4662-B78D-72DF2F1CEC66}" dt="2021-08-07T14:26:54.263" v="290" actId="478"/>
          <ac:picMkLst>
            <pc:docMk/>
            <pc:sldMk cId="753849943" sldId="361"/>
            <ac:picMk id="3" creationId="{463D63AB-8F50-4D76-812B-C48CAFE3B890}"/>
          </ac:picMkLst>
        </pc:picChg>
        <pc:picChg chg="add mod">
          <ac:chgData name="ngod ali" userId="bfabe3cde01fd7ce" providerId="LiveId" clId="{EB8C185D-8217-4662-B78D-72DF2F1CEC66}" dt="2021-08-07T14:28:55.318" v="293" actId="14100"/>
          <ac:picMkLst>
            <pc:docMk/>
            <pc:sldMk cId="753849943" sldId="361"/>
            <ac:picMk id="4" creationId="{0230C56E-A257-4A76-88B3-3060F7FBE762}"/>
          </ac:picMkLst>
        </pc:picChg>
      </pc:sldChg>
      <pc:sldChg chg="addSp delSp modSp new mod delAnim modAnim">
        <pc:chgData name="ngod ali" userId="bfabe3cde01fd7ce" providerId="LiveId" clId="{EB8C185D-8217-4662-B78D-72DF2F1CEC66}" dt="2021-08-07T14:31:58.258" v="310" actId="1076"/>
        <pc:sldMkLst>
          <pc:docMk/>
          <pc:sldMk cId="75123765" sldId="362"/>
        </pc:sldMkLst>
        <pc:spChg chg="add mod">
          <ac:chgData name="ngod ali" userId="bfabe3cde01fd7ce" providerId="LiveId" clId="{EB8C185D-8217-4662-B78D-72DF2F1CEC66}" dt="2021-08-07T14:18:31.888" v="243" actId="1076"/>
          <ac:spMkLst>
            <pc:docMk/>
            <pc:sldMk cId="75123765" sldId="362"/>
            <ac:spMk id="3" creationId="{36B392AE-09AC-433D-A801-7508A7CBFBBD}"/>
          </ac:spMkLst>
        </pc:spChg>
        <pc:picChg chg="add del mod">
          <ac:chgData name="ngod ali" userId="bfabe3cde01fd7ce" providerId="LiveId" clId="{EB8C185D-8217-4662-B78D-72DF2F1CEC66}" dt="2021-08-07T14:29:52.089" v="304" actId="478"/>
          <ac:picMkLst>
            <pc:docMk/>
            <pc:sldMk cId="75123765" sldId="362"/>
            <ac:picMk id="2" creationId="{491FBFEC-E3A3-411F-A37C-551ACA8AB86A}"/>
          </ac:picMkLst>
        </pc:picChg>
        <pc:picChg chg="add mod">
          <ac:chgData name="ngod ali" userId="bfabe3cde01fd7ce" providerId="LiveId" clId="{EB8C185D-8217-4662-B78D-72DF2F1CEC66}" dt="2021-08-07T14:31:58.258" v="310" actId="1076"/>
          <ac:picMkLst>
            <pc:docMk/>
            <pc:sldMk cId="75123765" sldId="362"/>
            <ac:picMk id="4" creationId="{F79EBC6F-E0CA-4F16-BD86-ED84AB6F87DA}"/>
          </ac:picMkLst>
        </pc:picChg>
      </pc:sldChg>
      <pc:sldChg chg="addSp modSp new mod modAnim">
        <pc:chgData name="ngod ali" userId="bfabe3cde01fd7ce" providerId="LiveId" clId="{EB8C185D-8217-4662-B78D-72DF2F1CEC66}" dt="2021-08-07T14:35:36.817" v="327" actId="1076"/>
        <pc:sldMkLst>
          <pc:docMk/>
          <pc:sldMk cId="85176143" sldId="363"/>
        </pc:sldMkLst>
        <pc:spChg chg="add mod">
          <ac:chgData name="ngod ali" userId="bfabe3cde01fd7ce" providerId="LiveId" clId="{EB8C185D-8217-4662-B78D-72DF2F1CEC66}" dt="2021-08-07T14:35:36.817" v="327" actId="1076"/>
          <ac:spMkLst>
            <pc:docMk/>
            <pc:sldMk cId="85176143" sldId="363"/>
            <ac:spMk id="3" creationId="{00C6005B-17A5-44A7-B6A4-04E1C336A5E0}"/>
          </ac:spMkLst>
        </pc:spChg>
        <pc:picChg chg="add mod">
          <ac:chgData name="ngod ali" userId="bfabe3cde01fd7ce" providerId="LiveId" clId="{EB8C185D-8217-4662-B78D-72DF2F1CEC66}" dt="2021-08-07T14:35:34.390" v="326" actId="1076"/>
          <ac:picMkLst>
            <pc:docMk/>
            <pc:sldMk cId="85176143" sldId="363"/>
            <ac:picMk id="2" creationId="{E88EB897-ACB5-4B1C-94BF-09714133341B}"/>
          </ac:picMkLst>
        </pc:picChg>
      </pc:sldChg>
      <pc:sldChg chg="addSp modSp new mod modAnim">
        <pc:chgData name="ngod ali" userId="bfabe3cde01fd7ce" providerId="LiveId" clId="{EB8C185D-8217-4662-B78D-72DF2F1CEC66}" dt="2021-08-07T14:23:24.138" v="280" actId="1076"/>
        <pc:sldMkLst>
          <pc:docMk/>
          <pc:sldMk cId="30392586" sldId="364"/>
        </pc:sldMkLst>
        <pc:spChg chg="add mod">
          <ac:chgData name="ngod ali" userId="bfabe3cde01fd7ce" providerId="LiveId" clId="{EB8C185D-8217-4662-B78D-72DF2F1CEC66}" dt="2021-08-07T14:23:22.346" v="279" actId="1076"/>
          <ac:spMkLst>
            <pc:docMk/>
            <pc:sldMk cId="30392586" sldId="364"/>
            <ac:spMk id="3" creationId="{B2E67374-E6C8-443B-9971-3F1936211313}"/>
          </ac:spMkLst>
        </pc:spChg>
        <pc:picChg chg="add mod">
          <ac:chgData name="ngod ali" userId="bfabe3cde01fd7ce" providerId="LiveId" clId="{EB8C185D-8217-4662-B78D-72DF2F1CEC66}" dt="2021-08-07T14:23:24.138" v="280" actId="1076"/>
          <ac:picMkLst>
            <pc:docMk/>
            <pc:sldMk cId="30392586" sldId="364"/>
            <ac:picMk id="2" creationId="{773C889F-8937-48CC-B686-2DE9B747CA93}"/>
          </ac:picMkLst>
        </pc:picChg>
      </pc:sldChg>
      <pc:sldChg chg="addSp modSp new mod modAnim">
        <pc:chgData name="ngod ali" userId="bfabe3cde01fd7ce" providerId="LiveId" clId="{EB8C185D-8217-4662-B78D-72DF2F1CEC66}" dt="2021-08-07T14:42:00.114" v="403" actId="1076"/>
        <pc:sldMkLst>
          <pc:docMk/>
          <pc:sldMk cId="409017951" sldId="365"/>
        </pc:sldMkLst>
        <pc:spChg chg="add mod">
          <ac:chgData name="ngod ali" userId="bfabe3cde01fd7ce" providerId="LiveId" clId="{EB8C185D-8217-4662-B78D-72DF2F1CEC66}" dt="2021-08-07T14:40:52.127" v="398" actId="1076"/>
          <ac:spMkLst>
            <pc:docMk/>
            <pc:sldMk cId="409017951" sldId="365"/>
            <ac:spMk id="2" creationId="{A84C5612-AD4D-4A13-8555-E0E359620FD4}"/>
          </ac:spMkLst>
        </pc:spChg>
        <pc:picChg chg="add mod">
          <ac:chgData name="ngod ali" userId="bfabe3cde01fd7ce" providerId="LiveId" clId="{EB8C185D-8217-4662-B78D-72DF2F1CEC66}" dt="2021-08-07T14:42:00.114" v="403" actId="1076"/>
          <ac:picMkLst>
            <pc:docMk/>
            <pc:sldMk cId="409017951" sldId="365"/>
            <ac:picMk id="3" creationId="{D0B33427-34FA-4A4A-9A61-A3A1017412D8}"/>
          </ac:picMkLst>
        </pc:picChg>
      </pc:sldChg>
    </pc:docChg>
  </pc:docChgLst>
  <pc:docChgLst>
    <pc:chgData name="ngod ali" userId="bfabe3cde01fd7ce" providerId="LiveId" clId="{FF0C9575-A5B8-4501-87DD-629A25D68625}"/>
    <pc:docChg chg="undo redo custSel addSld delSld modSld sldOrd">
      <pc:chgData name="ngod ali" userId="bfabe3cde01fd7ce" providerId="LiveId" clId="{FF0C9575-A5B8-4501-87DD-629A25D68625}" dt="2021-08-10T09:29:39.034" v="4317" actId="20577"/>
      <pc:docMkLst>
        <pc:docMk/>
      </pc:docMkLst>
      <pc:sldChg chg="addSp delSp modSp mod">
        <pc:chgData name="ngod ali" userId="bfabe3cde01fd7ce" providerId="LiveId" clId="{FF0C9575-A5B8-4501-87DD-629A25D68625}" dt="2021-08-08T16:03:44.144" v="3884" actId="1076"/>
        <pc:sldMkLst>
          <pc:docMk/>
          <pc:sldMk cId="2831976559" sldId="257"/>
        </pc:sldMkLst>
        <pc:spChg chg="mod">
          <ac:chgData name="ngod ali" userId="bfabe3cde01fd7ce" providerId="LiveId" clId="{FF0C9575-A5B8-4501-87DD-629A25D68625}" dt="2021-08-08T07:58:02" v="10" actId="1076"/>
          <ac:spMkLst>
            <pc:docMk/>
            <pc:sldMk cId="2831976559" sldId="257"/>
            <ac:spMk id="7" creationId="{6D6AC389-00E9-433D-B51D-87B897342373}"/>
          </ac:spMkLst>
        </pc:spChg>
        <pc:spChg chg="mod">
          <ac:chgData name="ngod ali" userId="bfabe3cde01fd7ce" providerId="LiveId" clId="{FF0C9575-A5B8-4501-87DD-629A25D68625}" dt="2021-08-08T16:03:42.848" v="3883" actId="1076"/>
          <ac:spMkLst>
            <pc:docMk/>
            <pc:sldMk cId="2831976559" sldId="257"/>
            <ac:spMk id="8" creationId="{62696877-337A-42B4-AD37-1669AF358697}"/>
          </ac:spMkLst>
        </pc:spChg>
        <pc:picChg chg="add del mod modCrop">
          <ac:chgData name="ngod ali" userId="bfabe3cde01fd7ce" providerId="LiveId" clId="{FF0C9575-A5B8-4501-87DD-629A25D68625}" dt="2021-08-08T16:02:55.164" v="3860" actId="21"/>
          <ac:picMkLst>
            <pc:docMk/>
            <pc:sldMk cId="2831976559" sldId="257"/>
            <ac:picMk id="3" creationId="{0D19A195-D6AE-46C3-9C79-E27FECA892C5}"/>
          </ac:picMkLst>
        </pc:picChg>
        <pc:picChg chg="mod">
          <ac:chgData name="ngod ali" userId="bfabe3cde01fd7ce" providerId="LiveId" clId="{FF0C9575-A5B8-4501-87DD-629A25D68625}" dt="2021-08-08T16:03:44.144" v="3884" actId="1076"/>
          <ac:picMkLst>
            <pc:docMk/>
            <pc:sldMk cId="2831976559" sldId="257"/>
            <ac:picMk id="9" creationId="{707E0283-52CA-4CDD-8F62-9BF98148C689}"/>
          </ac:picMkLst>
        </pc:picChg>
        <pc:picChg chg="add mod">
          <ac:chgData name="ngod ali" userId="bfabe3cde01fd7ce" providerId="LiveId" clId="{FF0C9575-A5B8-4501-87DD-629A25D68625}" dt="2021-08-08T16:03:39.961" v="3882" actId="1076"/>
          <ac:picMkLst>
            <pc:docMk/>
            <pc:sldMk cId="2831976559" sldId="257"/>
            <ac:picMk id="10" creationId="{F5C045E5-86A0-436C-8910-FE01B603B0CA}"/>
          </ac:picMkLst>
        </pc:picChg>
      </pc:sldChg>
      <pc:sldChg chg="addSp delSp modSp mod ord">
        <pc:chgData name="ngod ali" userId="bfabe3cde01fd7ce" providerId="LiveId" clId="{FF0C9575-A5B8-4501-87DD-629A25D68625}" dt="2021-08-08T15:32:42.561" v="3272" actId="1076"/>
        <pc:sldMkLst>
          <pc:docMk/>
          <pc:sldMk cId="1016005486" sldId="258"/>
        </pc:sldMkLst>
        <pc:spChg chg="mod">
          <ac:chgData name="ngod ali" userId="bfabe3cde01fd7ce" providerId="LiveId" clId="{FF0C9575-A5B8-4501-87DD-629A25D68625}" dt="2021-08-08T12:03:08.606" v="527" actId="1076"/>
          <ac:spMkLst>
            <pc:docMk/>
            <pc:sldMk cId="1016005486" sldId="258"/>
            <ac:spMk id="2" creationId="{043C4955-15C6-499D-B9AE-A5F58963C65D}"/>
          </ac:spMkLst>
        </pc:spChg>
        <pc:spChg chg="add del mod">
          <ac:chgData name="ngod ali" userId="bfabe3cde01fd7ce" providerId="LiveId" clId="{FF0C9575-A5B8-4501-87DD-629A25D68625}" dt="2021-08-08T15:31:19.068" v="3255" actId="26606"/>
          <ac:spMkLst>
            <pc:docMk/>
            <pc:sldMk cId="1016005486" sldId="258"/>
            <ac:spMk id="9" creationId="{30EFB7AF-EDB5-43B0-981C-3327BFC5950A}"/>
          </ac:spMkLst>
        </pc:spChg>
        <pc:graphicFrameChg chg="add mod">
          <ac:chgData name="ngod ali" userId="bfabe3cde01fd7ce" providerId="LiveId" clId="{FF0C9575-A5B8-4501-87DD-629A25D68625}" dt="2021-08-08T15:32:32.585" v="3268" actId="12269"/>
          <ac:graphicFrameMkLst>
            <pc:docMk/>
            <pc:sldMk cId="1016005486" sldId="258"/>
            <ac:graphicFrameMk id="13" creationId="{AA8B40B9-4B12-42A3-87B3-52089468D554}"/>
          </ac:graphicFrameMkLst>
        </pc:graphicFrameChg>
        <pc:picChg chg="add del mod modCrop">
          <ac:chgData name="ngod ali" userId="bfabe3cde01fd7ce" providerId="LiveId" clId="{FF0C9575-A5B8-4501-87DD-629A25D68625}" dt="2021-08-08T12:35:54.195" v="1087" actId="478"/>
          <ac:picMkLst>
            <pc:docMk/>
            <pc:sldMk cId="1016005486" sldId="258"/>
            <ac:picMk id="4" creationId="{5B1CCE40-97AA-4196-B352-E63F517EB135}"/>
          </ac:picMkLst>
        </pc:picChg>
        <pc:picChg chg="add del mod">
          <ac:chgData name="ngod ali" userId="bfabe3cde01fd7ce" providerId="LiveId" clId="{FF0C9575-A5B8-4501-87DD-629A25D68625}" dt="2021-08-08T12:28:05.358" v="811" actId="21"/>
          <ac:picMkLst>
            <pc:docMk/>
            <pc:sldMk cId="1016005486" sldId="258"/>
            <ac:picMk id="5" creationId="{11D87117-E138-4D71-88DA-6B3DED2642F3}"/>
          </ac:picMkLst>
        </pc:picChg>
        <pc:picChg chg="add del mod">
          <ac:chgData name="ngod ali" userId="bfabe3cde01fd7ce" providerId="LiveId" clId="{FF0C9575-A5B8-4501-87DD-629A25D68625}" dt="2021-08-08T15:32:37.931" v="3271" actId="478"/>
          <ac:picMkLst>
            <pc:docMk/>
            <pc:sldMk cId="1016005486" sldId="258"/>
            <ac:picMk id="7" creationId="{D7884892-69AD-451D-A371-4F189C3794A5}"/>
          </ac:picMkLst>
        </pc:picChg>
        <pc:picChg chg="del mod">
          <ac:chgData name="ngod ali" userId="bfabe3cde01fd7ce" providerId="LiveId" clId="{FF0C9575-A5B8-4501-87DD-629A25D68625}" dt="2021-08-08T11:44:55.809" v="50" actId="478"/>
          <ac:picMkLst>
            <pc:docMk/>
            <pc:sldMk cId="1016005486" sldId="258"/>
            <ac:picMk id="1026" creationId="{54639553-15ED-4F17-BDC1-6D222BA72F7E}"/>
          </ac:picMkLst>
        </pc:picChg>
        <pc:picChg chg="del">
          <ac:chgData name="ngod ali" userId="bfabe3cde01fd7ce" providerId="LiveId" clId="{FF0C9575-A5B8-4501-87DD-629A25D68625}" dt="2021-08-08T11:44:57.045" v="51" actId="478"/>
          <ac:picMkLst>
            <pc:docMk/>
            <pc:sldMk cId="1016005486" sldId="258"/>
            <ac:picMk id="1028" creationId="{8E9416C1-12E0-4514-9FBB-9C12809BDCF9}"/>
          </ac:picMkLst>
        </pc:picChg>
        <pc:cxnChg chg="mod">
          <ac:chgData name="ngod ali" userId="bfabe3cde01fd7ce" providerId="LiveId" clId="{FF0C9575-A5B8-4501-87DD-629A25D68625}" dt="2021-08-08T15:32:42.561" v="3272" actId="1076"/>
          <ac:cxnSpMkLst>
            <pc:docMk/>
            <pc:sldMk cId="1016005486" sldId="258"/>
            <ac:cxnSpMk id="6" creationId="{072A7BB9-17CF-4A96-9B3C-2B74F36288B6}"/>
          </ac:cxnSpMkLst>
        </pc:cxnChg>
      </pc:sldChg>
      <pc:sldChg chg="addSp delSp modSp mod">
        <pc:chgData name="ngod ali" userId="bfabe3cde01fd7ce" providerId="LiveId" clId="{FF0C9575-A5B8-4501-87DD-629A25D68625}" dt="2021-08-09T09:00:42.633" v="3901" actId="1076"/>
        <pc:sldMkLst>
          <pc:docMk/>
          <pc:sldMk cId="1459967589" sldId="261"/>
        </pc:sldMkLst>
        <pc:spChg chg="mod">
          <ac:chgData name="ngod ali" userId="bfabe3cde01fd7ce" providerId="LiveId" clId="{FF0C9575-A5B8-4501-87DD-629A25D68625}" dt="2021-08-09T09:00:42.633" v="3901" actId="1076"/>
          <ac:spMkLst>
            <pc:docMk/>
            <pc:sldMk cId="1459967589" sldId="261"/>
            <ac:spMk id="2" creationId="{15BE3E13-2990-4AC0-9FD9-9C3804E6A45B}"/>
          </ac:spMkLst>
        </pc:spChg>
        <pc:spChg chg="mod">
          <ac:chgData name="ngod ali" userId="bfabe3cde01fd7ce" providerId="LiveId" clId="{FF0C9575-A5B8-4501-87DD-629A25D68625}" dt="2021-08-09T08:59:41.798" v="3887" actId="1076"/>
          <ac:spMkLst>
            <pc:docMk/>
            <pc:sldMk cId="1459967589" sldId="261"/>
            <ac:spMk id="13" creationId="{0EF51A89-3F09-4A12-BC1D-C483801E53AE}"/>
          </ac:spMkLst>
        </pc:spChg>
        <pc:spChg chg="mod">
          <ac:chgData name="ngod ali" userId="bfabe3cde01fd7ce" providerId="LiveId" clId="{FF0C9575-A5B8-4501-87DD-629A25D68625}" dt="2021-08-09T09:00:01.481" v="3892" actId="1076"/>
          <ac:spMkLst>
            <pc:docMk/>
            <pc:sldMk cId="1459967589" sldId="261"/>
            <ac:spMk id="16" creationId="{0730EF5F-8334-4770-A0DA-C3A90A992E66}"/>
          </ac:spMkLst>
        </pc:spChg>
        <pc:spChg chg="mod">
          <ac:chgData name="ngod ali" userId="bfabe3cde01fd7ce" providerId="LiveId" clId="{FF0C9575-A5B8-4501-87DD-629A25D68625}" dt="2021-08-09T09:00:07.207" v="3893" actId="1076"/>
          <ac:spMkLst>
            <pc:docMk/>
            <pc:sldMk cId="1459967589" sldId="261"/>
            <ac:spMk id="19" creationId="{32709E2F-9FD8-416E-8D68-2520D7FE9400}"/>
          </ac:spMkLst>
        </pc:spChg>
        <pc:spChg chg="mod">
          <ac:chgData name="ngod ali" userId="bfabe3cde01fd7ce" providerId="LiveId" clId="{FF0C9575-A5B8-4501-87DD-629A25D68625}" dt="2021-08-08T12:30:43.177" v="876" actId="1076"/>
          <ac:spMkLst>
            <pc:docMk/>
            <pc:sldMk cId="1459967589" sldId="261"/>
            <ac:spMk id="22" creationId="{52EB704C-58F1-4073-805E-9207460270D8}"/>
          </ac:spMkLst>
        </pc:spChg>
        <pc:spChg chg="mod">
          <ac:chgData name="ngod ali" userId="bfabe3cde01fd7ce" providerId="LiveId" clId="{FF0C9575-A5B8-4501-87DD-629A25D68625}" dt="2021-08-09T09:00:28.019" v="3899" actId="1076"/>
          <ac:spMkLst>
            <pc:docMk/>
            <pc:sldMk cId="1459967589" sldId="261"/>
            <ac:spMk id="25" creationId="{0EAAEC48-D452-454D-AB3B-79AE446D0691}"/>
          </ac:spMkLst>
        </pc:spChg>
        <pc:spChg chg="mod">
          <ac:chgData name="ngod ali" userId="bfabe3cde01fd7ce" providerId="LiveId" clId="{FF0C9575-A5B8-4501-87DD-629A25D68625}" dt="2021-08-09T08:59:45.429" v="3888" actId="1076"/>
          <ac:spMkLst>
            <pc:docMk/>
            <pc:sldMk cId="1459967589" sldId="261"/>
            <ac:spMk id="29" creationId="{8B47A223-13F9-43EF-ACDC-DC660A23C749}"/>
          </ac:spMkLst>
        </pc:spChg>
        <pc:grpChg chg="mod">
          <ac:chgData name="ngod ali" userId="bfabe3cde01fd7ce" providerId="LiveId" clId="{FF0C9575-A5B8-4501-87DD-629A25D68625}" dt="2021-08-08T12:31:07.516" v="881" actId="1076"/>
          <ac:grpSpMkLst>
            <pc:docMk/>
            <pc:sldMk cId="1459967589" sldId="261"/>
            <ac:grpSpMk id="6" creationId="{8E0DB4AE-5ED4-47DE-AC95-DEF415807A2D}"/>
          </ac:grpSpMkLst>
        </pc:grpChg>
        <pc:picChg chg="mod">
          <ac:chgData name="ngod ali" userId="bfabe3cde01fd7ce" providerId="LiveId" clId="{FF0C9575-A5B8-4501-87DD-629A25D68625}" dt="2021-08-09T08:59:38.240" v="3886" actId="14100"/>
          <ac:picMkLst>
            <pc:docMk/>
            <pc:sldMk cId="1459967589" sldId="261"/>
            <ac:picMk id="12" creationId="{97282E8E-9A5A-4C1A-A4A3-6A1F335B440B}"/>
          </ac:picMkLst>
        </pc:picChg>
        <pc:picChg chg="mod">
          <ac:chgData name="ngod ali" userId="bfabe3cde01fd7ce" providerId="LiveId" clId="{FF0C9575-A5B8-4501-87DD-629A25D68625}" dt="2021-08-09T08:59:56.527" v="3890" actId="1076"/>
          <ac:picMkLst>
            <pc:docMk/>
            <pc:sldMk cId="1459967589" sldId="261"/>
            <ac:picMk id="15" creationId="{BBE106E9-7D91-40EC-8E9B-3852272A1AEF}"/>
          </ac:picMkLst>
        </pc:picChg>
        <pc:picChg chg="mod">
          <ac:chgData name="ngod ali" userId="bfabe3cde01fd7ce" providerId="LiveId" clId="{FF0C9575-A5B8-4501-87DD-629A25D68625}" dt="2021-08-09T09:00:22.234" v="3897" actId="1076"/>
          <ac:picMkLst>
            <pc:docMk/>
            <pc:sldMk cId="1459967589" sldId="261"/>
            <ac:picMk id="18" creationId="{4B2CE1EB-0522-45C2-9CA9-9123F47FADAF}"/>
          </ac:picMkLst>
        </pc:picChg>
        <pc:picChg chg="mod">
          <ac:chgData name="ngod ali" userId="bfabe3cde01fd7ce" providerId="LiveId" clId="{FF0C9575-A5B8-4501-87DD-629A25D68625}" dt="2021-08-08T12:32:06.666" v="899"/>
          <ac:picMkLst>
            <pc:docMk/>
            <pc:sldMk cId="1459967589" sldId="261"/>
            <ac:picMk id="21" creationId="{EAC248EA-F6C4-46B2-93C6-7AFA0AFCA02F}"/>
          </ac:picMkLst>
        </pc:picChg>
        <pc:picChg chg="mod">
          <ac:chgData name="ngod ali" userId="bfabe3cde01fd7ce" providerId="LiveId" clId="{FF0C9575-A5B8-4501-87DD-629A25D68625}" dt="2021-08-09T09:00:24.248" v="3898" actId="1076"/>
          <ac:picMkLst>
            <pc:docMk/>
            <pc:sldMk cId="1459967589" sldId="261"/>
            <ac:picMk id="24" creationId="{FEAC0D31-59BC-4C9D-8ECF-1CE2C0A93F67}"/>
          </ac:picMkLst>
        </pc:picChg>
        <pc:picChg chg="mod">
          <ac:chgData name="ngod ali" userId="bfabe3cde01fd7ce" providerId="LiveId" clId="{FF0C9575-A5B8-4501-87DD-629A25D68625}" dt="2021-08-08T12:29:55.637" v="862" actId="1076"/>
          <ac:picMkLst>
            <pc:docMk/>
            <pc:sldMk cId="1459967589" sldId="261"/>
            <ac:picMk id="28" creationId="{9E1107D9-7457-4A42-9DEF-43F12F43A51C}"/>
          </ac:picMkLst>
        </pc:picChg>
        <pc:picChg chg="add del mod modCrop">
          <ac:chgData name="ngod ali" userId="bfabe3cde01fd7ce" providerId="LiveId" clId="{FF0C9575-A5B8-4501-87DD-629A25D68625}" dt="2021-08-08T11:59:03.276" v="479" actId="478"/>
          <ac:picMkLst>
            <pc:docMk/>
            <pc:sldMk cId="1459967589" sldId="261"/>
            <ac:picMk id="30" creationId="{604E0E4E-A7F4-4E73-9E0A-3850B3263416}"/>
          </ac:picMkLst>
        </pc:picChg>
        <pc:picChg chg="add mod">
          <ac:chgData name="ngod ali" userId="bfabe3cde01fd7ce" providerId="LiveId" clId="{FF0C9575-A5B8-4501-87DD-629A25D68625}" dt="2021-08-09T09:00:38.431" v="3900" actId="1076"/>
          <ac:picMkLst>
            <pc:docMk/>
            <pc:sldMk cId="1459967589" sldId="261"/>
            <ac:picMk id="2050" creationId="{8D645F3C-0820-4E6C-B61E-04B222E11F1B}"/>
          </ac:picMkLst>
        </pc:picChg>
      </pc:sldChg>
      <pc:sldChg chg="modSp mod">
        <pc:chgData name="ngod ali" userId="bfabe3cde01fd7ce" providerId="LiveId" clId="{FF0C9575-A5B8-4501-87DD-629A25D68625}" dt="2021-08-08T07:57:50.156" v="7" actId="1076"/>
        <pc:sldMkLst>
          <pc:docMk/>
          <pc:sldMk cId="4130053559" sldId="262"/>
        </pc:sldMkLst>
        <pc:spChg chg="mod">
          <ac:chgData name="ngod ali" userId="bfabe3cde01fd7ce" providerId="LiveId" clId="{FF0C9575-A5B8-4501-87DD-629A25D68625}" dt="2021-08-08T07:57:50.156" v="7" actId="1076"/>
          <ac:spMkLst>
            <pc:docMk/>
            <pc:sldMk cId="4130053559" sldId="262"/>
            <ac:spMk id="2" creationId="{8FA8BC5A-3325-4538-B36C-2AAED8E41726}"/>
          </ac:spMkLst>
        </pc:spChg>
        <pc:spChg chg="mod">
          <ac:chgData name="ngod ali" userId="bfabe3cde01fd7ce" providerId="LiveId" clId="{FF0C9575-A5B8-4501-87DD-629A25D68625}" dt="2021-08-08T07:57:44.107" v="5" actId="1076"/>
          <ac:spMkLst>
            <pc:docMk/>
            <pc:sldMk cId="4130053559" sldId="262"/>
            <ac:spMk id="6" creationId="{079535DD-60E4-4967-BFC9-399362D897F3}"/>
          </ac:spMkLst>
        </pc:spChg>
      </pc:sldChg>
      <pc:sldChg chg="addSp delSp modSp mod">
        <pc:chgData name="ngod ali" userId="bfabe3cde01fd7ce" providerId="LiveId" clId="{FF0C9575-A5B8-4501-87DD-629A25D68625}" dt="2021-08-09T11:40:03.833" v="4313" actId="1076"/>
        <pc:sldMkLst>
          <pc:docMk/>
          <pc:sldMk cId="1851267523" sldId="281"/>
        </pc:sldMkLst>
        <pc:spChg chg="mod">
          <ac:chgData name="ngod ali" userId="bfabe3cde01fd7ce" providerId="LiveId" clId="{FF0C9575-A5B8-4501-87DD-629A25D68625}" dt="2021-08-08T15:27:20.423" v="3235" actId="20577"/>
          <ac:spMkLst>
            <pc:docMk/>
            <pc:sldMk cId="1851267523" sldId="281"/>
            <ac:spMk id="5" creationId="{3E998CF0-78C5-4801-B33B-F29683B6D588}"/>
          </ac:spMkLst>
        </pc:spChg>
        <pc:picChg chg="del mod">
          <ac:chgData name="ngod ali" userId="bfabe3cde01fd7ce" providerId="LiveId" clId="{FF0C9575-A5B8-4501-87DD-629A25D68625}" dt="2021-08-08T13:53:59.506" v="1572" actId="478"/>
          <ac:picMkLst>
            <pc:docMk/>
            <pc:sldMk cId="1851267523" sldId="281"/>
            <ac:picMk id="6" creationId="{D9B396AD-8434-4FCB-8C7A-5B3F7D92532D}"/>
          </ac:picMkLst>
        </pc:picChg>
        <pc:picChg chg="add mod modCrop">
          <ac:chgData name="ngod ali" userId="bfabe3cde01fd7ce" providerId="LiveId" clId="{FF0C9575-A5B8-4501-87DD-629A25D68625}" dt="2021-08-09T11:40:03.833" v="4313" actId="1076"/>
          <ac:picMkLst>
            <pc:docMk/>
            <pc:sldMk cId="1851267523" sldId="281"/>
            <ac:picMk id="7" creationId="{4F014093-B57D-463E-913D-3D756A657879}"/>
          </ac:picMkLst>
        </pc:picChg>
      </pc:sldChg>
      <pc:sldChg chg="delSp del mod">
        <pc:chgData name="ngod ali" userId="bfabe3cde01fd7ce" providerId="LiveId" clId="{FF0C9575-A5B8-4501-87DD-629A25D68625}" dt="2021-08-08T13:54:12.691" v="1578" actId="47"/>
        <pc:sldMkLst>
          <pc:docMk/>
          <pc:sldMk cId="1349774769" sldId="282"/>
        </pc:sldMkLst>
        <pc:picChg chg="del">
          <ac:chgData name="ngod ali" userId="bfabe3cde01fd7ce" providerId="LiveId" clId="{FF0C9575-A5B8-4501-87DD-629A25D68625}" dt="2021-08-08T13:54:03.950" v="1573" actId="478"/>
          <ac:picMkLst>
            <pc:docMk/>
            <pc:sldMk cId="1349774769" sldId="282"/>
            <ac:picMk id="3" creationId="{C3329669-D48D-437C-A067-0DF74ADD2787}"/>
          </ac:picMkLst>
        </pc:picChg>
      </pc:sldChg>
      <pc:sldChg chg="delSp modSp del mod">
        <pc:chgData name="ngod ali" userId="bfabe3cde01fd7ce" providerId="LiveId" clId="{FF0C9575-A5B8-4501-87DD-629A25D68625}" dt="2021-08-08T15:28:28.667" v="3251" actId="47"/>
        <pc:sldMkLst>
          <pc:docMk/>
          <pc:sldMk cId="3759876802" sldId="285"/>
        </pc:sldMkLst>
        <pc:picChg chg="del mod">
          <ac:chgData name="ngod ali" userId="bfabe3cde01fd7ce" providerId="LiveId" clId="{FF0C9575-A5B8-4501-87DD-629A25D68625}" dt="2021-08-08T13:54:15.407" v="1580" actId="478"/>
          <ac:picMkLst>
            <pc:docMk/>
            <pc:sldMk cId="3759876802" sldId="285"/>
            <ac:picMk id="8" creationId="{175F6C88-0210-44B5-916F-B647FFEC04AA}"/>
          </ac:picMkLst>
        </pc:picChg>
      </pc:sldChg>
      <pc:sldChg chg="del">
        <pc:chgData name="ngod ali" userId="bfabe3cde01fd7ce" providerId="LiveId" clId="{FF0C9575-A5B8-4501-87DD-629A25D68625}" dt="2021-08-08T13:52:20.825" v="1486" actId="47"/>
        <pc:sldMkLst>
          <pc:docMk/>
          <pc:sldMk cId="2113060353" sldId="286"/>
        </pc:sldMkLst>
      </pc:sldChg>
      <pc:sldChg chg="del">
        <pc:chgData name="ngod ali" userId="bfabe3cde01fd7ce" providerId="LiveId" clId="{FF0C9575-A5B8-4501-87DD-629A25D68625}" dt="2021-08-08T13:52:30.751" v="1490" actId="47"/>
        <pc:sldMkLst>
          <pc:docMk/>
          <pc:sldMk cId="3902305037" sldId="297"/>
        </pc:sldMkLst>
      </pc:sldChg>
      <pc:sldChg chg="modSp del mod">
        <pc:chgData name="ngod ali" userId="bfabe3cde01fd7ce" providerId="LiveId" clId="{FF0C9575-A5B8-4501-87DD-629A25D68625}" dt="2021-08-08T08:04:44.932" v="23" actId="47"/>
        <pc:sldMkLst>
          <pc:docMk/>
          <pc:sldMk cId="4176666168" sldId="299"/>
        </pc:sldMkLst>
        <pc:spChg chg="mod">
          <ac:chgData name="ngod ali" userId="bfabe3cde01fd7ce" providerId="LiveId" clId="{FF0C9575-A5B8-4501-87DD-629A25D68625}" dt="2021-08-08T08:04:40.201" v="22" actId="20577"/>
          <ac:spMkLst>
            <pc:docMk/>
            <pc:sldMk cId="4176666168" sldId="299"/>
            <ac:spMk id="12" creationId="{12AC904A-5A55-45CB-89D0-990F67E483F2}"/>
          </ac:spMkLst>
        </pc:spChg>
      </pc:sldChg>
      <pc:sldChg chg="del">
        <pc:chgData name="ngod ali" userId="bfabe3cde01fd7ce" providerId="LiveId" clId="{FF0C9575-A5B8-4501-87DD-629A25D68625}" dt="2021-08-08T07:58:25.250" v="15" actId="47"/>
        <pc:sldMkLst>
          <pc:docMk/>
          <pc:sldMk cId="3448198322" sldId="301"/>
        </pc:sldMkLst>
      </pc:sldChg>
      <pc:sldChg chg="modSp mod">
        <pc:chgData name="ngod ali" userId="bfabe3cde01fd7ce" providerId="LiveId" clId="{FF0C9575-A5B8-4501-87DD-629A25D68625}" dt="2021-08-10T09:29:39.034" v="4317" actId="20577"/>
        <pc:sldMkLst>
          <pc:docMk/>
          <pc:sldMk cId="4213847533" sldId="335"/>
        </pc:sldMkLst>
        <pc:spChg chg="mod">
          <ac:chgData name="ngod ali" userId="bfabe3cde01fd7ce" providerId="LiveId" clId="{FF0C9575-A5B8-4501-87DD-629A25D68625}" dt="2021-08-10T09:29:39.034" v="4317" actId="20577"/>
          <ac:spMkLst>
            <pc:docMk/>
            <pc:sldMk cId="4213847533" sldId="335"/>
            <ac:spMk id="10" creationId="{E20E8501-1C9B-4DA2-A282-77572C93E8D2}"/>
          </ac:spMkLst>
        </pc:spChg>
      </pc:sldChg>
      <pc:sldChg chg="del">
        <pc:chgData name="ngod ali" userId="bfabe3cde01fd7ce" providerId="LiveId" clId="{FF0C9575-A5B8-4501-87DD-629A25D68625}" dt="2021-08-08T13:02:45.168" v="1119" actId="47"/>
        <pc:sldMkLst>
          <pc:docMk/>
          <pc:sldMk cId="924330203" sldId="346"/>
        </pc:sldMkLst>
      </pc:sldChg>
      <pc:sldChg chg="modSp mod ord">
        <pc:chgData name="ngod ali" userId="bfabe3cde01fd7ce" providerId="LiveId" clId="{FF0C9575-A5B8-4501-87DD-629A25D68625}" dt="2021-08-08T14:32:03.527" v="1910" actId="1076"/>
        <pc:sldMkLst>
          <pc:docMk/>
          <pc:sldMk cId="3163617825" sldId="348"/>
        </pc:sldMkLst>
        <pc:spChg chg="mod">
          <ac:chgData name="ngod ali" userId="bfabe3cde01fd7ce" providerId="LiveId" clId="{FF0C9575-A5B8-4501-87DD-629A25D68625}" dt="2021-08-08T13:10:13.300" v="1380" actId="20577"/>
          <ac:spMkLst>
            <pc:docMk/>
            <pc:sldMk cId="3163617825" sldId="348"/>
            <ac:spMk id="8" creationId="{47B8034F-B76D-4829-BB10-147E760D629F}"/>
          </ac:spMkLst>
        </pc:spChg>
        <pc:grpChg chg="mod">
          <ac:chgData name="ngod ali" userId="bfabe3cde01fd7ce" providerId="LiveId" clId="{FF0C9575-A5B8-4501-87DD-629A25D68625}" dt="2021-08-08T14:32:03.527" v="1910" actId="1076"/>
          <ac:grpSpMkLst>
            <pc:docMk/>
            <pc:sldMk cId="3163617825" sldId="348"/>
            <ac:grpSpMk id="9" creationId="{58137F92-0324-4D6D-9011-03CD088B4861}"/>
          </ac:grpSpMkLst>
        </pc:grpChg>
      </pc:sldChg>
      <pc:sldChg chg="delSp del mod">
        <pc:chgData name="ngod ali" userId="bfabe3cde01fd7ce" providerId="LiveId" clId="{FF0C9575-A5B8-4501-87DD-629A25D68625}" dt="2021-08-08T13:54:11.069" v="1577" actId="47"/>
        <pc:sldMkLst>
          <pc:docMk/>
          <pc:sldMk cId="724670654" sldId="358"/>
        </pc:sldMkLst>
        <pc:picChg chg="del">
          <ac:chgData name="ngod ali" userId="bfabe3cde01fd7ce" providerId="LiveId" clId="{FF0C9575-A5B8-4501-87DD-629A25D68625}" dt="2021-08-08T13:54:09.391" v="1576" actId="478"/>
          <ac:picMkLst>
            <pc:docMk/>
            <pc:sldMk cId="724670654" sldId="358"/>
            <ac:picMk id="4" creationId="{89994214-240C-40B2-A3FE-1AFB4CA9E652}"/>
          </ac:picMkLst>
        </pc:picChg>
      </pc:sldChg>
      <pc:sldChg chg="addSp delSp modSp mod">
        <pc:chgData name="ngod ali" userId="bfabe3cde01fd7ce" providerId="LiveId" clId="{FF0C9575-A5B8-4501-87DD-629A25D68625}" dt="2021-08-08T15:28:26.838" v="3250" actId="1076"/>
        <pc:sldMkLst>
          <pc:docMk/>
          <pc:sldMk cId="3579822182" sldId="359"/>
        </pc:sldMkLst>
        <pc:spChg chg="mod">
          <ac:chgData name="ngod ali" userId="bfabe3cde01fd7ce" providerId="LiveId" clId="{FF0C9575-A5B8-4501-87DD-629A25D68625}" dt="2021-08-08T15:28:21.132" v="3249" actId="20577"/>
          <ac:spMkLst>
            <pc:docMk/>
            <pc:sldMk cId="3579822182" sldId="359"/>
            <ac:spMk id="13" creationId="{855C3A51-70C2-47C0-878F-79E1E75AE596}"/>
          </ac:spMkLst>
        </pc:spChg>
        <pc:grpChg chg="mod">
          <ac:chgData name="ngod ali" userId="bfabe3cde01fd7ce" providerId="LiveId" clId="{FF0C9575-A5B8-4501-87DD-629A25D68625}" dt="2021-08-08T15:28:26.838" v="3250" actId="1076"/>
          <ac:grpSpMkLst>
            <pc:docMk/>
            <pc:sldMk cId="3579822182" sldId="359"/>
            <ac:grpSpMk id="10" creationId="{B13E0356-BDEB-4EB8-9008-6BA9AA2B521A}"/>
          </ac:grpSpMkLst>
        </pc:grpChg>
        <pc:picChg chg="add mod modCrop">
          <ac:chgData name="ngod ali" userId="bfabe3cde01fd7ce" providerId="LiveId" clId="{FF0C9575-A5B8-4501-87DD-629A25D68625}" dt="2021-08-08T15:28:14.599" v="3247" actId="1076"/>
          <ac:picMkLst>
            <pc:docMk/>
            <pc:sldMk cId="3579822182" sldId="359"/>
            <ac:picMk id="3" creationId="{75E0FB77-E1DE-4C74-BC48-76C97BA66365}"/>
          </ac:picMkLst>
        </pc:picChg>
        <pc:picChg chg="del mod">
          <ac:chgData name="ngod ali" userId="bfabe3cde01fd7ce" providerId="LiveId" clId="{FF0C9575-A5B8-4501-87DD-629A25D68625}" dt="2021-08-08T13:54:06.945" v="1575" actId="478"/>
          <ac:picMkLst>
            <pc:docMk/>
            <pc:sldMk cId="3579822182" sldId="359"/>
            <ac:picMk id="4" creationId="{94862A66-AEE5-47F0-9FCA-986B57FCD6F9}"/>
          </ac:picMkLst>
        </pc:picChg>
      </pc:sldChg>
      <pc:sldChg chg="addSp delSp modSp mod">
        <pc:chgData name="ngod ali" userId="bfabe3cde01fd7ce" providerId="LiveId" clId="{FF0C9575-A5B8-4501-87DD-629A25D68625}" dt="2021-08-09T09:29:04.407" v="3944" actId="1076"/>
        <pc:sldMkLst>
          <pc:docMk/>
          <pc:sldMk cId="1822822860" sldId="366"/>
        </pc:sldMkLst>
        <pc:spChg chg="add mod">
          <ac:chgData name="ngod ali" userId="bfabe3cde01fd7ce" providerId="LiveId" clId="{FF0C9575-A5B8-4501-87DD-629A25D68625}" dt="2021-08-09T09:29:04.407" v="3944" actId="1076"/>
          <ac:spMkLst>
            <pc:docMk/>
            <pc:sldMk cId="1822822860" sldId="366"/>
            <ac:spMk id="10" creationId="{474BCBF1-7703-4935-B7A9-F619C932401D}"/>
          </ac:spMkLst>
        </pc:spChg>
        <pc:spChg chg="add mod">
          <ac:chgData name="ngod ali" userId="bfabe3cde01fd7ce" providerId="LiveId" clId="{FF0C9575-A5B8-4501-87DD-629A25D68625}" dt="2021-08-08T15:40:07.768" v="3576" actId="14100"/>
          <ac:spMkLst>
            <pc:docMk/>
            <pc:sldMk cId="1822822860" sldId="366"/>
            <ac:spMk id="16" creationId="{DAA64AEA-C65F-450A-B3EB-5571527A3081}"/>
          </ac:spMkLst>
        </pc:spChg>
        <pc:grpChg chg="add del mod">
          <ac:chgData name="ngod ali" userId="bfabe3cde01fd7ce" providerId="LiveId" clId="{FF0C9575-A5B8-4501-87DD-629A25D68625}" dt="2021-08-08T15:38:55.677" v="3554" actId="478"/>
          <ac:grpSpMkLst>
            <pc:docMk/>
            <pc:sldMk cId="1822822860" sldId="366"/>
            <ac:grpSpMk id="5" creationId="{FB7B831F-0F8A-4942-8D2D-C4768DF6D4D2}"/>
          </ac:grpSpMkLst>
        </pc:grpChg>
        <pc:grpChg chg="del mod">
          <ac:chgData name="ngod ali" userId="bfabe3cde01fd7ce" providerId="LiveId" clId="{FF0C9575-A5B8-4501-87DD-629A25D68625}" dt="2021-08-08T13:03:04.281" v="1129" actId="478"/>
          <ac:grpSpMkLst>
            <pc:docMk/>
            <pc:sldMk cId="1822822860" sldId="366"/>
            <ac:grpSpMk id="7" creationId="{A9CCFAA2-DD8A-43C9-A7CF-EE13A1A58B82}"/>
          </ac:grpSpMkLst>
        </pc:grpChg>
        <pc:grpChg chg="add del mod">
          <ac:chgData name="ngod ali" userId="bfabe3cde01fd7ce" providerId="LiveId" clId="{FF0C9575-A5B8-4501-87DD-629A25D68625}" dt="2021-08-09T09:18:20.274" v="3936" actId="21"/>
          <ac:grpSpMkLst>
            <pc:docMk/>
            <pc:sldMk cId="1822822860" sldId="366"/>
            <ac:grpSpMk id="11" creationId="{ACE719B9-FF0C-424C-BFE6-A8BD10CD5291}"/>
          </ac:grpSpMkLst>
        </pc:grpChg>
        <pc:grpChg chg="del">
          <ac:chgData name="ngod ali" userId="bfabe3cde01fd7ce" providerId="LiveId" clId="{FF0C9575-A5B8-4501-87DD-629A25D68625}" dt="2021-08-08T13:03:05.589" v="1130" actId="478"/>
          <ac:grpSpMkLst>
            <pc:docMk/>
            <pc:sldMk cId="1822822860" sldId="366"/>
            <ac:grpSpMk id="14" creationId="{8989DA43-4F41-47A7-8F0B-407DEF121F60}"/>
          </ac:grpSpMkLst>
        </pc:grpChg>
        <pc:picChg chg="add del mod modCrop">
          <ac:chgData name="ngod ali" userId="bfabe3cde01fd7ce" providerId="LiveId" clId="{FF0C9575-A5B8-4501-87DD-629A25D68625}" dt="2021-08-08T15:38:55.677" v="3554" actId="478"/>
          <ac:picMkLst>
            <pc:docMk/>
            <pc:sldMk cId="1822822860" sldId="366"/>
            <ac:picMk id="3" creationId="{2FE71B03-BB0F-420E-94D3-74F40EDF1070}"/>
          </ac:picMkLst>
        </pc:picChg>
        <pc:picChg chg="mod topLvl">
          <ac:chgData name="ngod ali" userId="bfabe3cde01fd7ce" providerId="LiveId" clId="{FF0C9575-A5B8-4501-87DD-629A25D68625}" dt="2021-08-08T15:40:07.768" v="3576" actId="14100"/>
          <ac:picMkLst>
            <pc:docMk/>
            <pc:sldMk cId="1822822860" sldId="366"/>
            <ac:picMk id="4" creationId="{6774ABA9-1B60-48C4-AD9A-E096369B6954}"/>
          </ac:picMkLst>
        </pc:picChg>
        <pc:picChg chg="del mod topLvl">
          <ac:chgData name="ngod ali" userId="bfabe3cde01fd7ce" providerId="LiveId" clId="{FF0C9575-A5B8-4501-87DD-629A25D68625}" dt="2021-08-08T13:03:04.281" v="1129" actId="478"/>
          <ac:picMkLst>
            <pc:docMk/>
            <pc:sldMk cId="1822822860" sldId="366"/>
            <ac:picMk id="6" creationId="{87BF35BD-9E09-4753-886E-0A5481E92C77}"/>
          </ac:picMkLst>
        </pc:picChg>
        <pc:picChg chg="add del mod modCrop">
          <ac:chgData name="ngod ali" userId="bfabe3cde01fd7ce" providerId="LiveId" clId="{FF0C9575-A5B8-4501-87DD-629A25D68625}" dt="2021-08-08T13:05:54.451" v="1303" actId="478"/>
          <ac:picMkLst>
            <pc:docMk/>
            <pc:sldMk cId="1822822860" sldId="366"/>
            <ac:picMk id="9" creationId="{6C146084-8DDF-46ED-8788-10A57CF28F08}"/>
          </ac:picMkLst>
        </pc:picChg>
        <pc:picChg chg="add mod">
          <ac:chgData name="ngod ali" userId="bfabe3cde01fd7ce" providerId="LiveId" clId="{FF0C9575-A5B8-4501-87DD-629A25D68625}" dt="2021-08-09T09:28:39.601" v="3939" actId="1076"/>
          <ac:picMkLst>
            <pc:docMk/>
            <pc:sldMk cId="1822822860" sldId="366"/>
            <ac:picMk id="6146" creationId="{6D7C49D0-DAFD-4642-9784-5275CF5D8400}"/>
          </ac:picMkLst>
        </pc:picChg>
        <pc:cxnChg chg="add mod">
          <ac:chgData name="ngod ali" userId="bfabe3cde01fd7ce" providerId="LiveId" clId="{FF0C9575-A5B8-4501-87DD-629A25D68625}" dt="2021-08-09T09:28:42.483" v="3940" actId="1076"/>
          <ac:cxnSpMkLst>
            <pc:docMk/>
            <pc:sldMk cId="1822822860" sldId="366"/>
            <ac:cxnSpMk id="15" creationId="{5FE90BCC-A340-4171-A688-F6925F720142}"/>
          </ac:cxnSpMkLst>
        </pc:cxnChg>
      </pc:sldChg>
      <pc:sldChg chg="del">
        <pc:chgData name="ngod ali" userId="bfabe3cde01fd7ce" providerId="LiveId" clId="{FF0C9575-A5B8-4501-87DD-629A25D68625}" dt="2021-08-08T13:02:49.661" v="1122" actId="47"/>
        <pc:sldMkLst>
          <pc:docMk/>
          <pc:sldMk cId="3389554309" sldId="367"/>
        </pc:sldMkLst>
      </pc:sldChg>
      <pc:sldChg chg="del">
        <pc:chgData name="ngod ali" userId="bfabe3cde01fd7ce" providerId="LiveId" clId="{FF0C9575-A5B8-4501-87DD-629A25D68625}" dt="2021-08-08T13:07:24.451" v="1331" actId="47"/>
        <pc:sldMkLst>
          <pc:docMk/>
          <pc:sldMk cId="3539872885" sldId="368"/>
        </pc:sldMkLst>
      </pc:sldChg>
      <pc:sldChg chg="modSp mod">
        <pc:chgData name="ngod ali" userId="bfabe3cde01fd7ce" providerId="LiveId" clId="{FF0C9575-A5B8-4501-87DD-629A25D68625}" dt="2021-08-08T14:32:09.935" v="1911" actId="1076"/>
        <pc:sldMkLst>
          <pc:docMk/>
          <pc:sldMk cId="3184699120" sldId="369"/>
        </pc:sldMkLst>
        <pc:spChg chg="mod">
          <ac:chgData name="ngod ali" userId="bfabe3cde01fd7ce" providerId="LiveId" clId="{FF0C9575-A5B8-4501-87DD-629A25D68625}" dt="2021-08-08T13:02:41.821" v="1118" actId="20577"/>
          <ac:spMkLst>
            <pc:docMk/>
            <pc:sldMk cId="3184699120" sldId="369"/>
            <ac:spMk id="8" creationId="{47B8034F-B76D-4829-BB10-147E760D629F}"/>
          </ac:spMkLst>
        </pc:spChg>
        <pc:grpChg chg="mod">
          <ac:chgData name="ngod ali" userId="bfabe3cde01fd7ce" providerId="LiveId" clId="{FF0C9575-A5B8-4501-87DD-629A25D68625}" dt="2021-08-08T14:32:09.935" v="1911" actId="1076"/>
          <ac:grpSpMkLst>
            <pc:docMk/>
            <pc:sldMk cId="3184699120" sldId="369"/>
            <ac:grpSpMk id="9" creationId="{58137F92-0324-4D6D-9011-03CD088B4861}"/>
          </ac:grpSpMkLst>
        </pc:grpChg>
      </pc:sldChg>
      <pc:sldChg chg="del">
        <pc:chgData name="ngod ali" userId="bfabe3cde01fd7ce" providerId="LiveId" clId="{FF0C9575-A5B8-4501-87DD-629A25D68625}" dt="2021-08-08T13:02:51.842" v="1123" actId="47"/>
        <pc:sldMkLst>
          <pc:docMk/>
          <pc:sldMk cId="2471803703" sldId="370"/>
        </pc:sldMkLst>
      </pc:sldChg>
      <pc:sldChg chg="addSp delSp modSp mod ord">
        <pc:chgData name="ngod ali" userId="bfabe3cde01fd7ce" providerId="LiveId" clId="{FF0C9575-A5B8-4501-87DD-629A25D68625}" dt="2021-08-09T11:35:39.421" v="4236" actId="207"/>
        <pc:sldMkLst>
          <pc:docMk/>
          <pc:sldMk cId="220326426" sldId="371"/>
        </pc:sldMkLst>
        <pc:spChg chg="del">
          <ac:chgData name="ngod ali" userId="bfabe3cde01fd7ce" providerId="LiveId" clId="{FF0C9575-A5B8-4501-87DD-629A25D68625}" dt="2021-08-08T13:48:48.599" v="1432" actId="478"/>
          <ac:spMkLst>
            <pc:docMk/>
            <pc:sldMk cId="220326426" sldId="371"/>
            <ac:spMk id="7" creationId="{7D3E6359-0861-4057-B973-A040D786DA53}"/>
          </ac:spMkLst>
        </pc:spChg>
        <pc:spChg chg="add mod">
          <ac:chgData name="ngod ali" userId="bfabe3cde01fd7ce" providerId="LiveId" clId="{FF0C9575-A5B8-4501-87DD-629A25D68625}" dt="2021-08-09T11:35:39.421" v="4236" actId="207"/>
          <ac:spMkLst>
            <pc:docMk/>
            <pc:sldMk cId="220326426" sldId="371"/>
            <ac:spMk id="8" creationId="{3E7B9252-9E99-4C0F-B675-963E7AAE1D33}"/>
          </ac:spMkLst>
        </pc:spChg>
        <pc:spChg chg="add mod">
          <ac:chgData name="ngod ali" userId="bfabe3cde01fd7ce" providerId="LiveId" clId="{FF0C9575-A5B8-4501-87DD-629A25D68625}" dt="2021-08-08T15:55:37.248" v="3792" actId="113"/>
          <ac:spMkLst>
            <pc:docMk/>
            <pc:sldMk cId="220326426" sldId="371"/>
            <ac:spMk id="9" creationId="{42F21920-4B4E-40EA-BFD5-5C0D418D1E26}"/>
          </ac:spMkLst>
        </pc:spChg>
        <pc:spChg chg="del mod">
          <ac:chgData name="ngod ali" userId="bfabe3cde01fd7ce" providerId="LiveId" clId="{FF0C9575-A5B8-4501-87DD-629A25D68625}" dt="2021-08-08T13:48:45.736" v="1429" actId="478"/>
          <ac:spMkLst>
            <pc:docMk/>
            <pc:sldMk cId="220326426" sldId="371"/>
            <ac:spMk id="11" creationId="{715D4FB0-2264-434D-A729-4096DD146B1B}"/>
          </ac:spMkLst>
        </pc:spChg>
        <pc:picChg chg="add del mod modCrop">
          <ac:chgData name="ngod ali" userId="bfabe3cde01fd7ce" providerId="LiveId" clId="{FF0C9575-A5B8-4501-87DD-629A25D68625}" dt="2021-08-08T13:58:47.390" v="1741" actId="478"/>
          <ac:picMkLst>
            <pc:docMk/>
            <pc:sldMk cId="220326426" sldId="371"/>
            <ac:picMk id="3" creationId="{E6CAEA11-2CA3-458F-8313-DBF06809F2DD}"/>
          </ac:picMkLst>
        </pc:picChg>
        <pc:picChg chg="del mod">
          <ac:chgData name="ngod ali" userId="bfabe3cde01fd7ce" providerId="LiveId" clId="{FF0C9575-A5B8-4501-87DD-629A25D68625}" dt="2021-08-08T13:48:46.877" v="1431" actId="478"/>
          <ac:picMkLst>
            <pc:docMk/>
            <pc:sldMk cId="220326426" sldId="371"/>
            <ac:picMk id="13" creationId="{D3F38826-04B5-4E94-82D6-48D17552A713}"/>
          </ac:picMkLst>
        </pc:picChg>
        <pc:picChg chg="add del mod">
          <ac:chgData name="ngod ali" userId="bfabe3cde01fd7ce" providerId="LiveId" clId="{FF0C9575-A5B8-4501-87DD-629A25D68625}" dt="2021-08-08T15:54:44.477" v="3782" actId="21"/>
          <ac:picMkLst>
            <pc:docMk/>
            <pc:sldMk cId="220326426" sldId="371"/>
            <ac:picMk id="7170" creationId="{7CC5D6CE-72AF-400B-B2D0-CA765B8EED29}"/>
          </ac:picMkLst>
        </pc:picChg>
        <pc:picChg chg="add mod">
          <ac:chgData name="ngod ali" userId="bfabe3cde01fd7ce" providerId="LiveId" clId="{FF0C9575-A5B8-4501-87DD-629A25D68625}" dt="2021-08-08T15:56:16.261" v="3796" actId="1076"/>
          <ac:picMkLst>
            <pc:docMk/>
            <pc:sldMk cId="220326426" sldId="371"/>
            <ac:picMk id="7172" creationId="{8D538214-E3F3-458E-AC3B-43E5D4391DE2}"/>
          </ac:picMkLst>
        </pc:picChg>
        <pc:cxnChg chg="add mod">
          <ac:chgData name="ngod ali" userId="bfabe3cde01fd7ce" providerId="LiveId" clId="{FF0C9575-A5B8-4501-87DD-629A25D68625}" dt="2021-08-09T11:35:31.340" v="4235" actId="1076"/>
          <ac:cxnSpMkLst>
            <pc:docMk/>
            <pc:sldMk cId="220326426" sldId="371"/>
            <ac:cxnSpMk id="10" creationId="{2EF108BB-E0CC-4291-8CCD-18E4C7CEE83D}"/>
          </ac:cxnSpMkLst>
        </pc:cxnChg>
      </pc:sldChg>
      <pc:sldChg chg="del">
        <pc:chgData name="ngod ali" userId="bfabe3cde01fd7ce" providerId="LiveId" clId="{FF0C9575-A5B8-4501-87DD-629A25D68625}" dt="2021-08-08T13:52:22.259" v="1487" actId="47"/>
        <pc:sldMkLst>
          <pc:docMk/>
          <pc:sldMk cId="1036140943" sldId="372"/>
        </pc:sldMkLst>
      </pc:sldChg>
      <pc:sldChg chg="del">
        <pc:chgData name="ngod ali" userId="bfabe3cde01fd7ce" providerId="LiveId" clId="{FF0C9575-A5B8-4501-87DD-629A25D68625}" dt="2021-08-08T13:52:33.688" v="1492" actId="47"/>
        <pc:sldMkLst>
          <pc:docMk/>
          <pc:sldMk cId="3915196818" sldId="373"/>
        </pc:sldMkLst>
      </pc:sldChg>
      <pc:sldChg chg="del">
        <pc:chgData name="ngod ali" userId="bfabe3cde01fd7ce" providerId="LiveId" clId="{FF0C9575-A5B8-4501-87DD-629A25D68625}" dt="2021-08-08T13:02:46.924" v="1121" actId="47"/>
        <pc:sldMkLst>
          <pc:docMk/>
          <pc:sldMk cId="1560165090" sldId="374"/>
        </pc:sldMkLst>
      </pc:sldChg>
      <pc:sldChg chg="del">
        <pc:chgData name="ngod ali" userId="bfabe3cde01fd7ce" providerId="LiveId" clId="{FF0C9575-A5B8-4501-87DD-629A25D68625}" dt="2021-08-08T13:02:55.232" v="1124" actId="47"/>
        <pc:sldMkLst>
          <pc:docMk/>
          <pc:sldMk cId="3211517559" sldId="375"/>
        </pc:sldMkLst>
      </pc:sldChg>
      <pc:sldChg chg="del">
        <pc:chgData name="ngod ali" userId="bfabe3cde01fd7ce" providerId="LiveId" clId="{FF0C9575-A5B8-4501-87DD-629A25D68625}" dt="2021-08-08T13:02:56.752" v="1125" actId="47"/>
        <pc:sldMkLst>
          <pc:docMk/>
          <pc:sldMk cId="374122991" sldId="376"/>
        </pc:sldMkLst>
      </pc:sldChg>
      <pc:sldChg chg="del">
        <pc:chgData name="ngod ali" userId="bfabe3cde01fd7ce" providerId="LiveId" clId="{FF0C9575-A5B8-4501-87DD-629A25D68625}" dt="2021-08-08T13:52:19.278" v="1485" actId="47"/>
        <pc:sldMkLst>
          <pc:docMk/>
          <pc:sldMk cId="3672686495" sldId="377"/>
        </pc:sldMkLst>
      </pc:sldChg>
      <pc:sldChg chg="del">
        <pc:chgData name="ngod ali" userId="bfabe3cde01fd7ce" providerId="LiveId" clId="{FF0C9575-A5B8-4501-87DD-629A25D68625}" dt="2021-08-08T13:52:27.855" v="1489" actId="47"/>
        <pc:sldMkLst>
          <pc:docMk/>
          <pc:sldMk cId="1805115281" sldId="378"/>
        </pc:sldMkLst>
      </pc:sldChg>
      <pc:sldChg chg="del">
        <pc:chgData name="ngod ali" userId="bfabe3cde01fd7ce" providerId="LiveId" clId="{FF0C9575-A5B8-4501-87DD-629A25D68625}" dt="2021-08-08T13:52:32.407" v="1491" actId="47"/>
        <pc:sldMkLst>
          <pc:docMk/>
          <pc:sldMk cId="669576082" sldId="379"/>
        </pc:sldMkLst>
      </pc:sldChg>
      <pc:sldChg chg="del">
        <pc:chgData name="ngod ali" userId="bfabe3cde01fd7ce" providerId="LiveId" clId="{FF0C9575-A5B8-4501-87DD-629A25D68625}" dt="2021-08-08T13:52:35.095" v="1493" actId="47"/>
        <pc:sldMkLst>
          <pc:docMk/>
          <pc:sldMk cId="1004623674" sldId="380"/>
        </pc:sldMkLst>
      </pc:sldChg>
      <pc:sldChg chg="addSp delSp modSp del mod setBg delAnim setClrOvrMap">
        <pc:chgData name="ngod ali" userId="bfabe3cde01fd7ce" providerId="LiveId" clId="{FF0C9575-A5B8-4501-87DD-629A25D68625}" dt="2021-08-08T12:19:34.582" v="765" actId="47"/>
        <pc:sldMkLst>
          <pc:docMk/>
          <pc:sldMk cId="2836544467" sldId="381"/>
        </pc:sldMkLst>
        <pc:spChg chg="add del mod">
          <ac:chgData name="ngod ali" userId="bfabe3cde01fd7ce" providerId="LiveId" clId="{FF0C9575-A5B8-4501-87DD-629A25D68625}" dt="2021-08-08T12:16:07.963" v="713" actId="1076"/>
          <ac:spMkLst>
            <pc:docMk/>
            <pc:sldMk cId="2836544467" sldId="381"/>
            <ac:spMk id="3" creationId="{A5557BC3-E3CC-4A1A-BCD4-D04C69D08141}"/>
          </ac:spMkLst>
        </pc:spChg>
        <pc:spChg chg="add del mod">
          <ac:chgData name="ngod ali" userId="bfabe3cde01fd7ce" providerId="LiveId" clId="{FF0C9575-A5B8-4501-87DD-629A25D68625}" dt="2021-08-08T12:05:45.956" v="559" actId="478"/>
          <ac:spMkLst>
            <pc:docMk/>
            <pc:sldMk cId="2836544467" sldId="381"/>
            <ac:spMk id="5" creationId="{F368DB16-02EA-4BCD-82D4-6623EC15974C}"/>
          </ac:spMkLst>
        </pc:spChg>
        <pc:spChg chg="add del">
          <ac:chgData name="ngod ali" userId="bfabe3cde01fd7ce" providerId="LiveId" clId="{FF0C9575-A5B8-4501-87DD-629A25D68625}" dt="2021-08-08T12:07:31.402" v="606" actId="26606"/>
          <ac:spMkLst>
            <pc:docMk/>
            <pc:sldMk cId="2836544467" sldId="381"/>
            <ac:spMk id="11" creationId="{59264BFD-360D-430E-B593-7BC0D00FBDEE}"/>
          </ac:spMkLst>
        </pc:spChg>
        <pc:spChg chg="add del mod">
          <ac:chgData name="ngod ali" userId="bfabe3cde01fd7ce" providerId="LiveId" clId="{FF0C9575-A5B8-4501-87DD-629A25D68625}" dt="2021-08-08T12:07:33.785" v="607" actId="478"/>
          <ac:spMkLst>
            <pc:docMk/>
            <pc:sldMk cId="2836544467" sldId="381"/>
            <ac:spMk id="12" creationId="{350832BB-B4EC-484B-BE62-F22A0F2ED2B8}"/>
          </ac:spMkLst>
        </pc:spChg>
        <pc:spChg chg="add del">
          <ac:chgData name="ngod ali" userId="bfabe3cde01fd7ce" providerId="LiveId" clId="{FF0C9575-A5B8-4501-87DD-629A25D68625}" dt="2021-08-08T12:07:31.402" v="606" actId="26606"/>
          <ac:spMkLst>
            <pc:docMk/>
            <pc:sldMk cId="2836544467" sldId="381"/>
            <ac:spMk id="17" creationId="{F249C1C3-EBDE-4C27-BD12-A6AE40A4DBC7}"/>
          </ac:spMkLst>
        </pc:spChg>
        <pc:spChg chg="add mod">
          <ac:chgData name="ngod ali" userId="bfabe3cde01fd7ce" providerId="LiveId" clId="{FF0C9575-A5B8-4501-87DD-629A25D68625}" dt="2021-08-08T12:16:07.963" v="713" actId="1076"/>
          <ac:spMkLst>
            <pc:docMk/>
            <pc:sldMk cId="2836544467" sldId="381"/>
            <ac:spMk id="18" creationId="{6DE88246-438A-423B-876C-2AD93889CDC7}"/>
          </ac:spMkLst>
        </pc:spChg>
        <pc:spChg chg="add">
          <ac:chgData name="ngod ali" userId="bfabe3cde01fd7ce" providerId="LiveId" clId="{FF0C9575-A5B8-4501-87DD-629A25D68625}" dt="2021-08-08T12:07:31.402" v="606" actId="26606"/>
          <ac:spMkLst>
            <pc:docMk/>
            <pc:sldMk cId="2836544467" sldId="381"/>
            <ac:spMk id="22" creationId="{9B76D444-2756-434F-AE61-96D69830C13E}"/>
          </ac:spMkLst>
        </pc:spChg>
        <pc:grpChg chg="add del">
          <ac:chgData name="ngod ali" userId="bfabe3cde01fd7ce" providerId="LiveId" clId="{FF0C9575-A5B8-4501-87DD-629A25D68625}" dt="2021-08-08T12:07:31.402" v="606" actId="26606"/>
          <ac:grpSpMkLst>
            <pc:docMk/>
            <pc:sldMk cId="2836544467" sldId="381"/>
            <ac:grpSpMk id="13" creationId="{A4538145-ACBA-40C0-AFBD-DE742723D579}"/>
          </ac:grpSpMkLst>
        </pc:grpChg>
        <pc:picChg chg="del">
          <ac:chgData name="ngod ali" userId="bfabe3cde01fd7ce" providerId="LiveId" clId="{FF0C9575-A5B8-4501-87DD-629A25D68625}" dt="2021-08-08T12:03:56.467" v="530" actId="478"/>
          <ac:picMkLst>
            <pc:docMk/>
            <pc:sldMk cId="2836544467" sldId="381"/>
            <ac:picMk id="2" creationId="{5A75943B-0A5C-476E-B192-C3A4D5B628D0}"/>
          </ac:picMkLst>
        </pc:picChg>
        <pc:picChg chg="add del mod">
          <ac:chgData name="ngod ali" userId="bfabe3cde01fd7ce" providerId="LiveId" clId="{FF0C9575-A5B8-4501-87DD-629A25D68625}" dt="2021-08-08T12:07:16.032" v="603" actId="21"/>
          <ac:picMkLst>
            <pc:docMk/>
            <pc:sldMk cId="2836544467" sldId="381"/>
            <ac:picMk id="6" creationId="{9B6BC34E-1ED3-41A2-8B14-E48925FDA508}"/>
          </ac:picMkLst>
        </pc:picChg>
        <pc:picChg chg="add del mod">
          <ac:chgData name="ngod ali" userId="bfabe3cde01fd7ce" providerId="LiveId" clId="{FF0C9575-A5B8-4501-87DD-629A25D68625}" dt="2021-08-08T12:15:36.498" v="710" actId="21"/>
          <ac:picMkLst>
            <pc:docMk/>
            <pc:sldMk cId="2836544467" sldId="381"/>
            <ac:picMk id="16" creationId="{CD4D4309-4FFC-4B29-92E5-362A419D8F84}"/>
          </ac:picMkLst>
        </pc:picChg>
        <pc:picChg chg="add mod">
          <ac:chgData name="ngod ali" userId="bfabe3cde01fd7ce" providerId="LiveId" clId="{FF0C9575-A5B8-4501-87DD-629A25D68625}" dt="2021-08-08T12:15:36.882" v="711"/>
          <ac:picMkLst>
            <pc:docMk/>
            <pc:sldMk cId="2836544467" sldId="381"/>
            <ac:picMk id="19" creationId="{5552BCA4-9036-4EB2-B630-182CC79F6FEB}"/>
          </ac:picMkLst>
        </pc:picChg>
        <pc:cxnChg chg="add">
          <ac:chgData name="ngod ali" userId="bfabe3cde01fd7ce" providerId="LiveId" clId="{FF0C9575-A5B8-4501-87DD-629A25D68625}" dt="2021-08-08T12:07:31.402" v="606" actId="26606"/>
          <ac:cxnSpMkLst>
            <pc:docMk/>
            <pc:sldMk cId="2836544467" sldId="381"/>
            <ac:cxnSpMk id="24" creationId="{CF8F36E2-BBE5-43FE-822F-AD8CAE08C071}"/>
          </ac:cxnSpMkLst>
        </pc:cxnChg>
      </pc:sldChg>
      <pc:sldChg chg="del">
        <pc:chgData name="ngod ali" userId="bfabe3cde01fd7ce" providerId="LiveId" clId="{FF0C9575-A5B8-4501-87DD-629A25D68625}" dt="2021-08-08T13:02:46.115" v="1120" actId="47"/>
        <pc:sldMkLst>
          <pc:docMk/>
          <pc:sldMk cId="2258322624" sldId="382"/>
        </pc:sldMkLst>
      </pc:sldChg>
      <pc:sldChg chg="del">
        <pc:chgData name="ngod ali" userId="bfabe3cde01fd7ce" providerId="LiveId" clId="{FF0C9575-A5B8-4501-87DD-629A25D68625}" dt="2021-08-08T13:02:57.970" v="1126" actId="47"/>
        <pc:sldMkLst>
          <pc:docMk/>
          <pc:sldMk cId="2642338816" sldId="383"/>
        </pc:sldMkLst>
      </pc:sldChg>
      <pc:sldChg chg="del">
        <pc:chgData name="ngod ali" userId="bfabe3cde01fd7ce" providerId="LiveId" clId="{FF0C9575-A5B8-4501-87DD-629A25D68625}" dt="2021-08-08T13:52:17.554" v="1484" actId="47"/>
        <pc:sldMkLst>
          <pc:docMk/>
          <pc:sldMk cId="2120795278" sldId="384"/>
        </pc:sldMkLst>
      </pc:sldChg>
      <pc:sldChg chg="del">
        <pc:chgData name="ngod ali" userId="bfabe3cde01fd7ce" providerId="LiveId" clId="{FF0C9575-A5B8-4501-87DD-629A25D68625}" dt="2021-08-08T13:52:23.589" v="1488" actId="47"/>
        <pc:sldMkLst>
          <pc:docMk/>
          <pc:sldMk cId="812681012" sldId="385"/>
        </pc:sldMkLst>
      </pc:sldChg>
      <pc:sldChg chg="del">
        <pc:chgData name="ngod ali" userId="bfabe3cde01fd7ce" providerId="LiveId" clId="{FF0C9575-A5B8-4501-87DD-629A25D68625}" dt="2021-08-08T13:52:35.907" v="1494" actId="47"/>
        <pc:sldMkLst>
          <pc:docMk/>
          <pc:sldMk cId="326552869" sldId="386"/>
        </pc:sldMkLst>
      </pc:sldChg>
      <pc:sldChg chg="del">
        <pc:chgData name="ngod ali" userId="bfabe3cde01fd7ce" providerId="LiveId" clId="{FF0C9575-A5B8-4501-87DD-629A25D68625}" dt="2021-08-08T13:54:19.695" v="1582" actId="47"/>
        <pc:sldMkLst>
          <pc:docMk/>
          <pc:sldMk cId="4121560858" sldId="387"/>
        </pc:sldMkLst>
      </pc:sldChg>
      <pc:sldChg chg="del">
        <pc:chgData name="ngod ali" userId="bfabe3cde01fd7ce" providerId="LiveId" clId="{FF0C9575-A5B8-4501-87DD-629A25D68625}" dt="2021-08-08T13:54:19.227" v="1581" actId="47"/>
        <pc:sldMkLst>
          <pc:docMk/>
          <pc:sldMk cId="2581111967" sldId="388"/>
        </pc:sldMkLst>
      </pc:sldChg>
      <pc:sldChg chg="del">
        <pc:chgData name="ngod ali" userId="bfabe3cde01fd7ce" providerId="LiveId" clId="{FF0C9575-A5B8-4501-87DD-629A25D68625}" dt="2021-08-08T13:54:20.485" v="1583" actId="47"/>
        <pc:sldMkLst>
          <pc:docMk/>
          <pc:sldMk cId="791331647" sldId="389"/>
        </pc:sldMkLst>
      </pc:sldChg>
      <pc:sldChg chg="addSp delSp modSp new mod">
        <pc:chgData name="ngod ali" userId="bfabe3cde01fd7ce" providerId="LiveId" clId="{FF0C9575-A5B8-4501-87DD-629A25D68625}" dt="2021-08-08T12:33:44.829" v="909" actId="1076"/>
        <pc:sldMkLst>
          <pc:docMk/>
          <pc:sldMk cId="3938683532" sldId="390"/>
        </pc:sldMkLst>
        <pc:spChg chg="add del mod">
          <ac:chgData name="ngod ali" userId="bfabe3cde01fd7ce" providerId="LiveId" clId="{FF0C9575-A5B8-4501-87DD-629A25D68625}" dt="2021-08-08T12:10:49.090" v="653" actId="21"/>
          <ac:spMkLst>
            <pc:docMk/>
            <pc:sldMk cId="3938683532" sldId="390"/>
            <ac:spMk id="3" creationId="{B2C7FE73-4EED-45DE-8C53-50D6085A13B5}"/>
          </ac:spMkLst>
        </pc:spChg>
        <pc:spChg chg="add mod">
          <ac:chgData name="ngod ali" userId="bfabe3cde01fd7ce" providerId="LiveId" clId="{FF0C9575-A5B8-4501-87DD-629A25D68625}" dt="2021-08-08T12:33:43.407" v="908" actId="1076"/>
          <ac:spMkLst>
            <pc:docMk/>
            <pc:sldMk cId="3938683532" sldId="390"/>
            <ac:spMk id="5" creationId="{60D9FD8D-A5EE-4A74-B363-D0651B092CCD}"/>
          </ac:spMkLst>
        </pc:spChg>
        <pc:grpChg chg="add mod">
          <ac:chgData name="ngod ali" userId="bfabe3cde01fd7ce" providerId="LiveId" clId="{FF0C9575-A5B8-4501-87DD-629A25D68625}" dt="2021-08-08T12:33:43.407" v="908" actId="1076"/>
          <ac:grpSpMkLst>
            <pc:docMk/>
            <pc:sldMk cId="3938683532" sldId="390"/>
            <ac:grpSpMk id="4" creationId="{593DE374-4C42-4D4C-9B8D-9E59C276CB49}"/>
          </ac:grpSpMkLst>
        </pc:grpChg>
        <pc:picChg chg="add mod">
          <ac:chgData name="ngod ali" userId="bfabe3cde01fd7ce" providerId="LiveId" clId="{FF0C9575-A5B8-4501-87DD-629A25D68625}" dt="2021-08-08T12:33:43.407" v="908" actId="1076"/>
          <ac:picMkLst>
            <pc:docMk/>
            <pc:sldMk cId="3938683532" sldId="390"/>
            <ac:picMk id="3074" creationId="{9BC07B1C-C607-4F96-A703-A841840DD396}"/>
          </ac:picMkLst>
        </pc:picChg>
        <pc:picChg chg="add del mod">
          <ac:chgData name="ngod ali" userId="bfabe3cde01fd7ce" providerId="LiveId" clId="{FF0C9575-A5B8-4501-87DD-629A25D68625}" dt="2021-08-08T12:33:17.861" v="904" actId="21"/>
          <ac:picMkLst>
            <pc:docMk/>
            <pc:sldMk cId="3938683532" sldId="390"/>
            <ac:picMk id="3076" creationId="{5E83E6D0-AF89-4C12-82D1-6BB01B47AFAF}"/>
          </ac:picMkLst>
        </pc:picChg>
        <pc:picChg chg="add mod">
          <ac:chgData name="ngod ali" userId="bfabe3cde01fd7ce" providerId="LiveId" clId="{FF0C9575-A5B8-4501-87DD-629A25D68625}" dt="2021-08-08T12:33:44.829" v="909" actId="1076"/>
          <ac:picMkLst>
            <pc:docMk/>
            <pc:sldMk cId="3938683532" sldId="390"/>
            <ac:picMk id="3078" creationId="{EB4371F9-5005-4D19-8FF5-5D9B88D7C494}"/>
          </ac:picMkLst>
        </pc:picChg>
      </pc:sldChg>
      <pc:sldChg chg="addSp delSp modSp new mod">
        <pc:chgData name="ngod ali" userId="bfabe3cde01fd7ce" providerId="LiveId" clId="{FF0C9575-A5B8-4501-87DD-629A25D68625}" dt="2021-08-09T09:00:51.949" v="3904" actId="14100"/>
        <pc:sldMkLst>
          <pc:docMk/>
          <pc:sldMk cId="1131811364" sldId="391"/>
        </pc:sldMkLst>
        <pc:spChg chg="add mod">
          <ac:chgData name="ngod ali" userId="bfabe3cde01fd7ce" providerId="LiveId" clId="{FF0C9575-A5B8-4501-87DD-629A25D68625}" dt="2021-08-08T12:20:33.982" v="780" actId="1076"/>
          <ac:spMkLst>
            <pc:docMk/>
            <pc:sldMk cId="1131811364" sldId="391"/>
            <ac:spMk id="2" creationId="{44B3640B-7F67-45A8-9714-3A12E478A1FA}"/>
          </ac:spMkLst>
        </pc:spChg>
        <pc:spChg chg="add del mod">
          <ac:chgData name="ngod ali" userId="bfabe3cde01fd7ce" providerId="LiveId" clId="{FF0C9575-A5B8-4501-87DD-629A25D68625}" dt="2021-08-08T12:17:54.594" v="742" actId="21"/>
          <ac:spMkLst>
            <pc:docMk/>
            <pc:sldMk cId="1131811364" sldId="391"/>
            <ac:spMk id="3" creationId="{49CC8170-EBE4-4D2C-AAB6-8191EEE39692}"/>
          </ac:spMkLst>
        </pc:spChg>
        <pc:spChg chg="add mod">
          <ac:chgData name="ngod ali" userId="bfabe3cde01fd7ce" providerId="LiveId" clId="{FF0C9575-A5B8-4501-87DD-629A25D68625}" dt="2021-08-08T12:27:10.436" v="794" actId="1076"/>
          <ac:spMkLst>
            <pc:docMk/>
            <pc:sldMk cId="1131811364" sldId="391"/>
            <ac:spMk id="5" creationId="{49CB87F2-BA94-4CF6-A856-1BE77C85BE95}"/>
          </ac:spMkLst>
        </pc:spChg>
        <pc:spChg chg="add del mod">
          <ac:chgData name="ngod ali" userId="bfabe3cde01fd7ce" providerId="LiveId" clId="{FF0C9575-A5B8-4501-87DD-629A25D68625}" dt="2021-08-08T12:27:08.593" v="793" actId="21"/>
          <ac:spMkLst>
            <pc:docMk/>
            <pc:sldMk cId="1131811364" sldId="391"/>
            <ac:spMk id="6" creationId="{3A935B19-D636-4E32-A49C-745BA5603416}"/>
          </ac:spMkLst>
        </pc:spChg>
        <pc:spChg chg="add mod">
          <ac:chgData name="ngod ali" userId="bfabe3cde01fd7ce" providerId="LiveId" clId="{FF0C9575-A5B8-4501-87DD-629A25D68625}" dt="2021-08-09T09:00:51.949" v="3904" actId="14100"/>
          <ac:spMkLst>
            <pc:docMk/>
            <pc:sldMk cId="1131811364" sldId="391"/>
            <ac:spMk id="10" creationId="{7C5FC512-7BF8-4089-891E-DA5E79533DC9}"/>
          </ac:spMkLst>
        </pc:spChg>
        <pc:grpChg chg="add del mod">
          <ac:chgData name="ngod ali" userId="bfabe3cde01fd7ce" providerId="LiveId" clId="{FF0C9575-A5B8-4501-87DD-629A25D68625}" dt="2021-08-08T12:27:08.593" v="793" actId="21"/>
          <ac:grpSpMkLst>
            <pc:docMk/>
            <pc:sldMk cId="1131811364" sldId="391"/>
            <ac:grpSpMk id="7" creationId="{205CEC0B-E0EF-4281-9FC3-AC1670402495}"/>
          </ac:grpSpMkLst>
        </pc:grpChg>
        <pc:grpChg chg="add del mod">
          <ac:chgData name="ngod ali" userId="bfabe3cde01fd7ce" providerId="LiveId" clId="{FF0C9575-A5B8-4501-87DD-629A25D68625}" dt="2021-08-08T12:27:10.925" v="795" actId="478"/>
          <ac:grpSpMkLst>
            <pc:docMk/>
            <pc:sldMk cId="1131811364" sldId="391"/>
            <ac:grpSpMk id="8" creationId="{C2E19959-ED0E-4938-8316-2BD037FF25D9}"/>
          </ac:grpSpMkLst>
        </pc:grpChg>
        <pc:grpChg chg="add mod">
          <ac:chgData name="ngod ali" userId="bfabe3cde01fd7ce" providerId="LiveId" clId="{FF0C9575-A5B8-4501-87DD-629A25D68625}" dt="2021-08-09T09:00:51.949" v="3904" actId="14100"/>
          <ac:grpSpMkLst>
            <pc:docMk/>
            <pc:sldMk cId="1131811364" sldId="391"/>
            <ac:grpSpMk id="9" creationId="{2DC10B26-8867-4691-8B97-539B2597B798}"/>
          </ac:grpSpMkLst>
        </pc:grpChg>
        <pc:picChg chg="add mod">
          <ac:chgData name="ngod ali" userId="bfabe3cde01fd7ce" providerId="LiveId" clId="{FF0C9575-A5B8-4501-87DD-629A25D68625}" dt="2021-08-08T12:27:10.436" v="794" actId="1076"/>
          <ac:picMkLst>
            <pc:docMk/>
            <pc:sldMk cId="1131811364" sldId="391"/>
            <ac:picMk id="4" creationId="{40D83E9A-B396-422F-ABD1-D6A128A42763}"/>
          </ac:picMkLst>
        </pc:picChg>
        <pc:picChg chg="add mod">
          <ac:chgData name="ngod ali" userId="bfabe3cde01fd7ce" providerId="LiveId" clId="{FF0C9575-A5B8-4501-87DD-629A25D68625}" dt="2021-08-09T09:00:48.326" v="3902" actId="1076"/>
          <ac:picMkLst>
            <pc:docMk/>
            <pc:sldMk cId="1131811364" sldId="391"/>
            <ac:picMk id="12" creationId="{D196DD9D-1976-4A53-AD65-0B540BAC2CA2}"/>
          </ac:picMkLst>
        </pc:picChg>
        <pc:picChg chg="add mod">
          <ac:chgData name="ngod ali" userId="bfabe3cde01fd7ce" providerId="LiveId" clId="{FF0C9575-A5B8-4501-87DD-629A25D68625}" dt="2021-08-09T09:00:51.949" v="3904" actId="14100"/>
          <ac:picMkLst>
            <pc:docMk/>
            <pc:sldMk cId="1131811364" sldId="391"/>
            <ac:picMk id="5122" creationId="{6FB6172F-5D7B-4DFB-A5AE-DA298F4996C6}"/>
          </ac:picMkLst>
        </pc:picChg>
        <pc:cxnChg chg="add mod">
          <ac:chgData name="ngod ali" userId="bfabe3cde01fd7ce" providerId="LiveId" clId="{FF0C9575-A5B8-4501-87DD-629A25D68625}" dt="2021-08-08T15:33:01.827" v="3278" actId="1076"/>
          <ac:cxnSpMkLst>
            <pc:docMk/>
            <pc:sldMk cId="1131811364" sldId="391"/>
            <ac:cxnSpMk id="13" creationId="{70D017E1-4C23-4F0C-A2A1-71CD41957069}"/>
          </ac:cxnSpMkLst>
        </pc:cxnChg>
      </pc:sldChg>
      <pc:sldChg chg="addSp delSp modSp new mod">
        <pc:chgData name="ngod ali" userId="bfabe3cde01fd7ce" providerId="LiveId" clId="{FF0C9575-A5B8-4501-87DD-629A25D68625}" dt="2021-08-09T09:33:19.501" v="3963" actId="1076"/>
        <pc:sldMkLst>
          <pc:docMk/>
          <pc:sldMk cId="60529076" sldId="392"/>
        </pc:sldMkLst>
        <pc:grpChg chg="add del mod">
          <ac:chgData name="ngod ali" userId="bfabe3cde01fd7ce" providerId="LiveId" clId="{FF0C9575-A5B8-4501-87DD-629A25D68625}" dt="2021-08-08T13:08:10.096" v="1341" actId="478"/>
          <ac:grpSpMkLst>
            <pc:docMk/>
            <pc:sldMk cId="60529076" sldId="392"/>
            <ac:grpSpMk id="4" creationId="{DDBE1F9C-151B-4DC5-900F-9B95C1A40CC4}"/>
          </ac:grpSpMkLst>
        </pc:grpChg>
        <pc:grpChg chg="add mod">
          <ac:chgData name="ngod ali" userId="bfabe3cde01fd7ce" providerId="LiveId" clId="{FF0C9575-A5B8-4501-87DD-629A25D68625}" dt="2021-08-09T09:33:19.501" v="3963" actId="1076"/>
          <ac:grpSpMkLst>
            <pc:docMk/>
            <pc:sldMk cId="60529076" sldId="392"/>
            <ac:grpSpMk id="8" creationId="{90CB8F9E-6C1D-49C5-A5E9-C2AB82A3883E}"/>
          </ac:grpSpMkLst>
        </pc:grpChg>
        <pc:picChg chg="add del mod modCrop">
          <ac:chgData name="ngod ali" userId="bfabe3cde01fd7ce" providerId="LiveId" clId="{FF0C9575-A5B8-4501-87DD-629A25D68625}" dt="2021-08-08T13:08:12.915" v="1342" actId="21"/>
          <ac:picMkLst>
            <pc:docMk/>
            <pc:sldMk cId="60529076" sldId="392"/>
            <ac:picMk id="3" creationId="{E4768C38-1195-477C-A8C3-51AB6963FD82}"/>
          </ac:picMkLst>
        </pc:picChg>
        <pc:picChg chg="mod topLvl">
          <ac:chgData name="ngod ali" userId="bfabe3cde01fd7ce" providerId="LiveId" clId="{FF0C9575-A5B8-4501-87DD-629A25D68625}" dt="2021-08-09T09:33:19.501" v="3963" actId="1076"/>
          <ac:picMkLst>
            <pc:docMk/>
            <pc:sldMk cId="60529076" sldId="392"/>
            <ac:picMk id="5" creationId="{BAA842E9-56FF-44B8-9B0B-4C06E9D03E5B}"/>
          </ac:picMkLst>
        </pc:picChg>
        <pc:picChg chg="del mod topLvl">
          <ac:chgData name="ngod ali" userId="bfabe3cde01fd7ce" providerId="LiveId" clId="{FF0C9575-A5B8-4501-87DD-629A25D68625}" dt="2021-08-08T13:08:10.096" v="1341" actId="478"/>
          <ac:picMkLst>
            <pc:docMk/>
            <pc:sldMk cId="60529076" sldId="392"/>
            <ac:picMk id="6" creationId="{4DECC940-0292-4C6C-A48D-795C00E4CB20}"/>
          </ac:picMkLst>
        </pc:picChg>
        <pc:picChg chg="add mod modCrop">
          <ac:chgData name="ngod ali" userId="bfabe3cde01fd7ce" providerId="LiveId" clId="{FF0C9575-A5B8-4501-87DD-629A25D68625}" dt="2021-08-09T09:33:19.501" v="3963" actId="1076"/>
          <ac:picMkLst>
            <pc:docMk/>
            <pc:sldMk cId="60529076" sldId="392"/>
            <ac:picMk id="7" creationId="{6BA2BE7D-A65F-4381-880D-5321E39FBE5E}"/>
          </ac:picMkLst>
        </pc:picChg>
        <pc:picChg chg="add mod modCrop">
          <ac:chgData name="ngod ali" userId="bfabe3cde01fd7ce" providerId="LiveId" clId="{FF0C9575-A5B8-4501-87DD-629A25D68625}" dt="2021-08-09T09:33:17.064" v="3962" actId="1076"/>
          <ac:picMkLst>
            <pc:docMk/>
            <pc:sldMk cId="60529076" sldId="392"/>
            <ac:picMk id="10" creationId="{2091F4AE-396A-4071-966C-711B3B49B30B}"/>
          </ac:picMkLst>
        </pc:picChg>
      </pc:sldChg>
      <pc:sldChg chg="addSp delSp modSp new mod">
        <pc:chgData name="ngod ali" userId="bfabe3cde01fd7ce" providerId="LiveId" clId="{FF0C9575-A5B8-4501-87DD-629A25D68625}" dt="2021-08-09T09:04:18.731" v="3915" actId="1076"/>
        <pc:sldMkLst>
          <pc:docMk/>
          <pc:sldMk cId="646421365" sldId="393"/>
        </pc:sldMkLst>
        <pc:grpChg chg="add del mod">
          <ac:chgData name="ngod ali" userId="bfabe3cde01fd7ce" providerId="LiveId" clId="{FF0C9575-A5B8-4501-87DD-629A25D68625}" dt="2021-08-08T13:11:45.509" v="1401" actId="478"/>
          <ac:grpSpMkLst>
            <pc:docMk/>
            <pc:sldMk cId="646421365" sldId="393"/>
            <ac:grpSpMk id="5" creationId="{B3260596-1B83-45D1-85ED-ACC3CCCEA473}"/>
          </ac:grpSpMkLst>
        </pc:grpChg>
        <pc:grpChg chg="add mod">
          <ac:chgData name="ngod ali" userId="bfabe3cde01fd7ce" providerId="LiveId" clId="{FF0C9575-A5B8-4501-87DD-629A25D68625}" dt="2021-08-09T09:04:09.188" v="3912" actId="1076"/>
          <ac:grpSpMkLst>
            <pc:docMk/>
            <pc:sldMk cId="646421365" sldId="393"/>
            <ac:grpSpMk id="9" creationId="{1AA04B9A-7107-4D60-B2EA-5243FAF5CDA0}"/>
          </ac:grpSpMkLst>
        </pc:grpChg>
        <pc:picChg chg="add mod modCrop">
          <ac:chgData name="ngod ali" userId="bfabe3cde01fd7ce" providerId="LiveId" clId="{FF0C9575-A5B8-4501-87DD-629A25D68625}" dt="2021-08-09T09:04:17.109" v="3914" actId="1076"/>
          <ac:picMkLst>
            <pc:docMk/>
            <pc:sldMk cId="646421365" sldId="393"/>
            <ac:picMk id="3" creationId="{CE7F886A-B3DA-49D5-972E-47BAD78064EF}"/>
          </ac:picMkLst>
        </pc:picChg>
        <pc:picChg chg="add del mod modCrop">
          <ac:chgData name="ngod ali" userId="bfabe3cde01fd7ce" providerId="LiveId" clId="{FF0C9575-A5B8-4501-87DD-629A25D68625}" dt="2021-08-08T13:11:47.624" v="1402" actId="21"/>
          <ac:picMkLst>
            <pc:docMk/>
            <pc:sldMk cId="646421365" sldId="393"/>
            <ac:picMk id="4" creationId="{FA8B2AB3-2433-4760-87EB-29A79EF547CC}"/>
          </ac:picMkLst>
        </pc:picChg>
        <pc:picChg chg="mod topLvl">
          <ac:chgData name="ngod ali" userId="bfabe3cde01fd7ce" providerId="LiveId" clId="{FF0C9575-A5B8-4501-87DD-629A25D68625}" dt="2021-08-09T09:04:09.188" v="3912" actId="1076"/>
          <ac:picMkLst>
            <pc:docMk/>
            <pc:sldMk cId="646421365" sldId="393"/>
            <ac:picMk id="6" creationId="{F0307C97-2627-4B03-A733-750601731A26}"/>
          </ac:picMkLst>
        </pc:picChg>
        <pc:picChg chg="del mod topLvl">
          <ac:chgData name="ngod ali" userId="bfabe3cde01fd7ce" providerId="LiveId" clId="{FF0C9575-A5B8-4501-87DD-629A25D68625}" dt="2021-08-08T13:11:45.509" v="1401" actId="478"/>
          <ac:picMkLst>
            <pc:docMk/>
            <pc:sldMk cId="646421365" sldId="393"/>
            <ac:picMk id="7" creationId="{01E9F351-6B67-4E49-BF0B-18CF11E35C97}"/>
          </ac:picMkLst>
        </pc:picChg>
        <pc:picChg chg="add mod">
          <ac:chgData name="ngod ali" userId="bfabe3cde01fd7ce" providerId="LiveId" clId="{FF0C9575-A5B8-4501-87DD-629A25D68625}" dt="2021-08-09T09:04:18.731" v="3915" actId="1076"/>
          <ac:picMkLst>
            <pc:docMk/>
            <pc:sldMk cId="646421365" sldId="393"/>
            <ac:picMk id="7" creationId="{BFDDBD43-105B-4F74-AC9B-22500BE339EB}"/>
          </ac:picMkLst>
        </pc:picChg>
        <pc:picChg chg="add mod">
          <ac:chgData name="ngod ali" userId="bfabe3cde01fd7ce" providerId="LiveId" clId="{FF0C9575-A5B8-4501-87DD-629A25D68625}" dt="2021-08-09T09:04:09.188" v="3912" actId="1076"/>
          <ac:picMkLst>
            <pc:docMk/>
            <pc:sldMk cId="646421365" sldId="393"/>
            <ac:picMk id="8" creationId="{C50B4AB4-E2C9-46D6-B048-A563250E37E9}"/>
          </ac:picMkLst>
        </pc:picChg>
      </pc:sldChg>
      <pc:sldChg chg="modSp add mod ord">
        <pc:chgData name="ngod ali" userId="bfabe3cde01fd7ce" providerId="LiveId" clId="{FF0C9575-A5B8-4501-87DD-629A25D68625}" dt="2021-08-08T14:31:59.901" v="1909" actId="1076"/>
        <pc:sldMkLst>
          <pc:docMk/>
          <pc:sldMk cId="4200091318" sldId="394"/>
        </pc:sldMkLst>
        <pc:spChg chg="mod">
          <ac:chgData name="ngod ali" userId="bfabe3cde01fd7ce" providerId="LiveId" clId="{FF0C9575-A5B8-4501-87DD-629A25D68625}" dt="2021-08-08T13:51:50.764" v="1456" actId="20577"/>
          <ac:spMkLst>
            <pc:docMk/>
            <pc:sldMk cId="4200091318" sldId="394"/>
            <ac:spMk id="8" creationId="{47B8034F-B76D-4829-BB10-147E760D629F}"/>
          </ac:spMkLst>
        </pc:spChg>
        <pc:grpChg chg="mod">
          <ac:chgData name="ngod ali" userId="bfabe3cde01fd7ce" providerId="LiveId" clId="{FF0C9575-A5B8-4501-87DD-629A25D68625}" dt="2021-08-08T14:31:59.901" v="1909" actId="1076"/>
          <ac:grpSpMkLst>
            <pc:docMk/>
            <pc:sldMk cId="4200091318" sldId="394"/>
            <ac:grpSpMk id="9" creationId="{58137F92-0324-4D6D-9011-03CD088B4861}"/>
          </ac:grpSpMkLst>
        </pc:grpChg>
      </pc:sldChg>
      <pc:sldChg chg="modSp add mod">
        <pc:chgData name="ngod ali" userId="bfabe3cde01fd7ce" providerId="LiveId" clId="{FF0C9575-A5B8-4501-87DD-629A25D68625}" dt="2021-08-08T14:33:19.660" v="1920" actId="1076"/>
        <pc:sldMkLst>
          <pc:docMk/>
          <pc:sldMk cId="3498777126" sldId="395"/>
        </pc:sldMkLst>
        <pc:spChg chg="mod">
          <ac:chgData name="ngod ali" userId="bfabe3cde01fd7ce" providerId="LiveId" clId="{FF0C9575-A5B8-4501-87DD-629A25D68625}" dt="2021-08-08T14:33:19.660" v="1920" actId="1076"/>
          <ac:spMkLst>
            <pc:docMk/>
            <pc:sldMk cId="3498777126" sldId="395"/>
            <ac:spMk id="8" creationId="{47B8034F-B76D-4829-BB10-147E760D629F}"/>
          </ac:spMkLst>
        </pc:spChg>
        <pc:grpChg chg="mod">
          <ac:chgData name="ngod ali" userId="bfabe3cde01fd7ce" providerId="LiveId" clId="{FF0C9575-A5B8-4501-87DD-629A25D68625}" dt="2021-08-08T14:31:53.031" v="1908" actId="1076"/>
          <ac:grpSpMkLst>
            <pc:docMk/>
            <pc:sldMk cId="3498777126" sldId="395"/>
            <ac:grpSpMk id="9" creationId="{58137F92-0324-4D6D-9011-03CD088B4861}"/>
          </ac:grpSpMkLst>
        </pc:grpChg>
      </pc:sldChg>
      <pc:sldChg chg="modSp add del mod">
        <pc:chgData name="ngod ali" userId="bfabe3cde01fd7ce" providerId="LiveId" clId="{FF0C9575-A5B8-4501-87DD-629A25D68625}" dt="2021-08-08T14:32:19.964" v="1912" actId="47"/>
        <pc:sldMkLst>
          <pc:docMk/>
          <pc:sldMk cId="2835999027" sldId="396"/>
        </pc:sldMkLst>
        <pc:grpChg chg="mod">
          <ac:chgData name="ngod ali" userId="bfabe3cde01fd7ce" providerId="LiveId" clId="{FF0C9575-A5B8-4501-87DD-629A25D68625}" dt="2021-08-08T14:31:47.898" v="1907" actId="1076"/>
          <ac:grpSpMkLst>
            <pc:docMk/>
            <pc:sldMk cId="2835999027" sldId="396"/>
            <ac:grpSpMk id="9" creationId="{58137F92-0324-4D6D-9011-03CD088B4861}"/>
          </ac:grpSpMkLst>
        </pc:grpChg>
      </pc:sldChg>
      <pc:sldChg chg="modSp add mod">
        <pc:chgData name="ngod ali" userId="bfabe3cde01fd7ce" providerId="LiveId" clId="{FF0C9575-A5B8-4501-87DD-629A25D68625}" dt="2021-08-08T13:52:48.415" v="1510" actId="20577"/>
        <pc:sldMkLst>
          <pc:docMk/>
          <pc:sldMk cId="513988337" sldId="397"/>
        </pc:sldMkLst>
        <pc:spChg chg="mod">
          <ac:chgData name="ngod ali" userId="bfabe3cde01fd7ce" providerId="LiveId" clId="{FF0C9575-A5B8-4501-87DD-629A25D68625}" dt="2021-08-08T13:52:48.415" v="1510" actId="20577"/>
          <ac:spMkLst>
            <pc:docMk/>
            <pc:sldMk cId="513988337" sldId="397"/>
            <ac:spMk id="8" creationId="{47B8034F-B76D-4829-BB10-147E760D629F}"/>
          </ac:spMkLst>
        </pc:spChg>
      </pc:sldChg>
      <pc:sldChg chg="modSp add mod">
        <pc:chgData name="ngod ali" userId="bfabe3cde01fd7ce" providerId="LiveId" clId="{FF0C9575-A5B8-4501-87DD-629A25D68625}" dt="2021-08-08T13:53:03.208" v="1525" actId="20577"/>
        <pc:sldMkLst>
          <pc:docMk/>
          <pc:sldMk cId="1729304619" sldId="398"/>
        </pc:sldMkLst>
        <pc:spChg chg="mod">
          <ac:chgData name="ngod ali" userId="bfabe3cde01fd7ce" providerId="LiveId" clId="{FF0C9575-A5B8-4501-87DD-629A25D68625}" dt="2021-08-08T13:53:03.208" v="1525" actId="20577"/>
          <ac:spMkLst>
            <pc:docMk/>
            <pc:sldMk cId="1729304619" sldId="398"/>
            <ac:spMk id="8" creationId="{47B8034F-B76D-4829-BB10-147E760D629F}"/>
          </ac:spMkLst>
        </pc:spChg>
        <pc:grpChg chg="mod">
          <ac:chgData name="ngod ali" userId="bfabe3cde01fd7ce" providerId="LiveId" clId="{FF0C9575-A5B8-4501-87DD-629A25D68625}" dt="2021-08-08T13:52:57.870" v="1512" actId="1076"/>
          <ac:grpSpMkLst>
            <pc:docMk/>
            <pc:sldMk cId="1729304619" sldId="398"/>
            <ac:grpSpMk id="9" creationId="{58137F92-0324-4D6D-9011-03CD088B4861}"/>
          </ac:grpSpMkLst>
        </pc:grpChg>
      </pc:sldChg>
      <pc:sldChg chg="modSp add mod">
        <pc:chgData name="ngod ali" userId="bfabe3cde01fd7ce" providerId="LiveId" clId="{FF0C9575-A5B8-4501-87DD-629A25D68625}" dt="2021-08-08T13:53:21.398" v="1543" actId="20577"/>
        <pc:sldMkLst>
          <pc:docMk/>
          <pc:sldMk cId="1336346754" sldId="399"/>
        </pc:sldMkLst>
        <pc:spChg chg="mod">
          <ac:chgData name="ngod ali" userId="bfabe3cde01fd7ce" providerId="LiveId" clId="{FF0C9575-A5B8-4501-87DD-629A25D68625}" dt="2021-08-08T13:53:21.398" v="1543" actId="20577"/>
          <ac:spMkLst>
            <pc:docMk/>
            <pc:sldMk cId="1336346754" sldId="399"/>
            <ac:spMk id="8" creationId="{47B8034F-B76D-4829-BB10-147E760D629F}"/>
          </ac:spMkLst>
        </pc:spChg>
      </pc:sldChg>
      <pc:sldChg chg="modSp add mod">
        <pc:chgData name="ngod ali" userId="bfabe3cde01fd7ce" providerId="LiveId" clId="{FF0C9575-A5B8-4501-87DD-629A25D68625}" dt="2021-08-08T13:53:37.767" v="1561" actId="20577"/>
        <pc:sldMkLst>
          <pc:docMk/>
          <pc:sldMk cId="3109345139" sldId="400"/>
        </pc:sldMkLst>
        <pc:spChg chg="mod">
          <ac:chgData name="ngod ali" userId="bfabe3cde01fd7ce" providerId="LiveId" clId="{FF0C9575-A5B8-4501-87DD-629A25D68625}" dt="2021-08-08T13:53:37.767" v="1561" actId="20577"/>
          <ac:spMkLst>
            <pc:docMk/>
            <pc:sldMk cId="3109345139" sldId="400"/>
            <ac:spMk id="8" creationId="{47B8034F-B76D-4829-BB10-147E760D629F}"/>
          </ac:spMkLst>
        </pc:spChg>
      </pc:sldChg>
      <pc:sldChg chg="modSp add mod ord">
        <pc:chgData name="ngod ali" userId="bfabe3cde01fd7ce" providerId="LiveId" clId="{FF0C9575-A5B8-4501-87DD-629A25D68625}" dt="2021-08-09T11:33:19.494" v="4219"/>
        <pc:sldMkLst>
          <pc:docMk/>
          <pc:sldMk cId="4209092401" sldId="401"/>
        </pc:sldMkLst>
        <pc:spChg chg="mod">
          <ac:chgData name="ngod ali" userId="bfabe3cde01fd7ce" providerId="LiveId" clId="{FF0C9575-A5B8-4501-87DD-629A25D68625}" dt="2021-08-08T13:53:50.878" v="1570" actId="20577"/>
          <ac:spMkLst>
            <pc:docMk/>
            <pc:sldMk cId="4209092401" sldId="401"/>
            <ac:spMk id="8" creationId="{47B8034F-B76D-4829-BB10-147E760D629F}"/>
          </ac:spMkLst>
        </pc:spChg>
      </pc:sldChg>
      <pc:sldChg chg="addSp delSp modSp new mod">
        <pc:chgData name="ngod ali" userId="bfabe3cde01fd7ce" providerId="LiveId" clId="{FF0C9575-A5B8-4501-87DD-629A25D68625}" dt="2021-08-09T11:36:08.603" v="4245" actId="1076"/>
        <pc:sldMkLst>
          <pc:docMk/>
          <pc:sldMk cId="1284638011" sldId="402"/>
        </pc:sldMkLst>
        <pc:spChg chg="add mod">
          <ac:chgData name="ngod ali" userId="bfabe3cde01fd7ce" providerId="LiveId" clId="{FF0C9575-A5B8-4501-87DD-629A25D68625}" dt="2021-08-09T09:34:55.613" v="3972" actId="1076"/>
          <ac:spMkLst>
            <pc:docMk/>
            <pc:sldMk cId="1284638011" sldId="402"/>
            <ac:spMk id="10" creationId="{E882A9E4-31D3-4923-B046-8505AA195C04}"/>
          </ac:spMkLst>
        </pc:spChg>
        <pc:grpChg chg="add del mod">
          <ac:chgData name="ngod ali" userId="bfabe3cde01fd7ce" providerId="LiveId" clId="{FF0C9575-A5B8-4501-87DD-629A25D68625}" dt="2021-08-08T13:59:35.150" v="1756" actId="478"/>
          <ac:grpSpMkLst>
            <pc:docMk/>
            <pc:sldMk cId="1284638011" sldId="402"/>
            <ac:grpSpMk id="2" creationId="{7A995F3D-D839-4A14-9385-CEAF4A1C130F}"/>
          </ac:grpSpMkLst>
        </pc:grpChg>
        <pc:grpChg chg="add mod">
          <ac:chgData name="ngod ali" userId="bfabe3cde01fd7ce" providerId="LiveId" clId="{FF0C9575-A5B8-4501-87DD-629A25D68625}" dt="2021-08-09T11:36:07.042" v="4244" actId="1076"/>
          <ac:grpSpMkLst>
            <pc:docMk/>
            <pc:sldMk cId="1284638011" sldId="402"/>
            <ac:grpSpMk id="7" creationId="{71DEAB76-DC74-4C37-BDCF-2D3C8357C0D9}"/>
          </ac:grpSpMkLst>
        </pc:grpChg>
        <pc:picChg chg="mod topLvl">
          <ac:chgData name="ngod ali" userId="bfabe3cde01fd7ce" providerId="LiveId" clId="{FF0C9575-A5B8-4501-87DD-629A25D68625}" dt="2021-08-09T11:36:07.042" v="4244" actId="1076"/>
          <ac:picMkLst>
            <pc:docMk/>
            <pc:sldMk cId="1284638011" sldId="402"/>
            <ac:picMk id="3" creationId="{0B1CFB5D-7CAA-42B4-ACD6-03984C388EB3}"/>
          </ac:picMkLst>
        </pc:picChg>
        <pc:picChg chg="del mod topLvl">
          <ac:chgData name="ngod ali" userId="bfabe3cde01fd7ce" providerId="LiveId" clId="{FF0C9575-A5B8-4501-87DD-629A25D68625}" dt="2021-08-08T13:59:35.150" v="1756" actId="478"/>
          <ac:picMkLst>
            <pc:docMk/>
            <pc:sldMk cId="1284638011" sldId="402"/>
            <ac:picMk id="4" creationId="{6607F7F0-5A63-4BC0-A797-9ECC59D05D7D}"/>
          </ac:picMkLst>
        </pc:picChg>
        <pc:picChg chg="add mod modCrop">
          <ac:chgData name="ngod ali" userId="bfabe3cde01fd7ce" providerId="LiveId" clId="{FF0C9575-A5B8-4501-87DD-629A25D68625}" dt="2021-08-09T11:36:07.042" v="4244" actId="1076"/>
          <ac:picMkLst>
            <pc:docMk/>
            <pc:sldMk cId="1284638011" sldId="402"/>
            <ac:picMk id="6" creationId="{B56B29F0-13AC-443F-A1B1-F22414B4B3E6}"/>
          </ac:picMkLst>
        </pc:picChg>
        <pc:picChg chg="add mod modCrop">
          <ac:chgData name="ngod ali" userId="bfabe3cde01fd7ce" providerId="LiveId" clId="{FF0C9575-A5B8-4501-87DD-629A25D68625}" dt="2021-08-09T11:36:08.603" v="4245" actId="1076"/>
          <ac:picMkLst>
            <pc:docMk/>
            <pc:sldMk cId="1284638011" sldId="402"/>
            <ac:picMk id="9" creationId="{AFD8DC18-D5D2-46B6-AE0B-1B411E8FBB5F}"/>
          </ac:picMkLst>
        </pc:picChg>
        <pc:cxnChg chg="add mod">
          <ac:chgData name="ngod ali" userId="bfabe3cde01fd7ce" providerId="LiveId" clId="{FF0C9575-A5B8-4501-87DD-629A25D68625}" dt="2021-08-09T11:35:52.987" v="4238" actId="1076"/>
          <ac:cxnSpMkLst>
            <pc:docMk/>
            <pc:sldMk cId="1284638011" sldId="402"/>
            <ac:cxnSpMk id="8" creationId="{D07DAA5B-B018-4D36-BFBD-65063F9FE5F7}"/>
          </ac:cxnSpMkLst>
        </pc:cxnChg>
      </pc:sldChg>
      <pc:sldChg chg="addSp modSp new mod">
        <pc:chgData name="ngod ali" userId="bfabe3cde01fd7ce" providerId="LiveId" clId="{FF0C9575-A5B8-4501-87DD-629A25D68625}" dt="2021-08-09T11:36:25.125" v="4250" actId="14100"/>
        <pc:sldMkLst>
          <pc:docMk/>
          <pc:sldMk cId="985663125" sldId="403"/>
        </pc:sldMkLst>
        <pc:spChg chg="add mod">
          <ac:chgData name="ngod ali" userId="bfabe3cde01fd7ce" providerId="LiveId" clId="{FF0C9575-A5B8-4501-87DD-629A25D68625}" dt="2021-08-09T09:35:14.823" v="3978" actId="1076"/>
          <ac:spMkLst>
            <pc:docMk/>
            <pc:sldMk cId="985663125" sldId="403"/>
            <ac:spMk id="4" creationId="{137561A3-0C1D-48CD-8E57-404DC884A1FF}"/>
          </ac:spMkLst>
        </pc:spChg>
        <pc:grpChg chg="add mod">
          <ac:chgData name="ngod ali" userId="bfabe3cde01fd7ce" providerId="LiveId" clId="{FF0C9575-A5B8-4501-87DD-629A25D68625}" dt="2021-08-09T11:36:22.033" v="4249" actId="14100"/>
          <ac:grpSpMkLst>
            <pc:docMk/>
            <pc:sldMk cId="985663125" sldId="403"/>
            <ac:grpSpMk id="7" creationId="{F018A1EF-8B84-4584-BDA0-3331AE0DA697}"/>
          </ac:grpSpMkLst>
        </pc:grpChg>
        <pc:picChg chg="add mod modCrop">
          <ac:chgData name="ngod ali" userId="bfabe3cde01fd7ce" providerId="LiveId" clId="{FF0C9575-A5B8-4501-87DD-629A25D68625}" dt="2021-08-09T11:36:16.244" v="4248" actId="1076"/>
          <ac:picMkLst>
            <pc:docMk/>
            <pc:sldMk cId="985663125" sldId="403"/>
            <ac:picMk id="3" creationId="{C03D0E9B-DC4E-4E58-A1A9-894ABAF3046F}"/>
          </ac:picMkLst>
        </pc:picChg>
        <pc:picChg chg="add mod">
          <ac:chgData name="ngod ali" userId="bfabe3cde01fd7ce" providerId="LiveId" clId="{FF0C9575-A5B8-4501-87DD-629A25D68625}" dt="2021-08-09T11:36:22.033" v="4249" actId="14100"/>
          <ac:picMkLst>
            <pc:docMk/>
            <pc:sldMk cId="985663125" sldId="403"/>
            <ac:picMk id="5" creationId="{858927F6-CF3C-4C9F-A5C3-C039940B7A8B}"/>
          </ac:picMkLst>
        </pc:picChg>
        <pc:picChg chg="add mod modCrop">
          <ac:chgData name="ngod ali" userId="bfabe3cde01fd7ce" providerId="LiveId" clId="{FF0C9575-A5B8-4501-87DD-629A25D68625}" dt="2021-08-09T11:36:25.125" v="4250" actId="14100"/>
          <ac:picMkLst>
            <pc:docMk/>
            <pc:sldMk cId="985663125" sldId="403"/>
            <ac:picMk id="6" creationId="{E63AFAEF-8680-474F-83E4-46C33FE96E0C}"/>
          </ac:picMkLst>
        </pc:picChg>
        <pc:cxnChg chg="add mod">
          <ac:chgData name="ngod ali" userId="bfabe3cde01fd7ce" providerId="LiveId" clId="{FF0C9575-A5B8-4501-87DD-629A25D68625}" dt="2021-08-09T11:36:14.478" v="4247" actId="1076"/>
          <ac:cxnSpMkLst>
            <pc:docMk/>
            <pc:sldMk cId="985663125" sldId="403"/>
            <ac:cxnSpMk id="8" creationId="{20935C20-2B2A-48D6-8C30-D9C9311B2871}"/>
          </ac:cxnSpMkLst>
        </pc:cxnChg>
      </pc:sldChg>
      <pc:sldChg chg="addSp delSp modSp new mod setBg">
        <pc:chgData name="ngod ali" userId="bfabe3cde01fd7ce" providerId="LiveId" clId="{FF0C9575-A5B8-4501-87DD-629A25D68625}" dt="2021-08-09T11:36:33.367" v="4253" actId="1076"/>
        <pc:sldMkLst>
          <pc:docMk/>
          <pc:sldMk cId="839487833" sldId="404"/>
        </pc:sldMkLst>
        <pc:spChg chg="add mod">
          <ac:chgData name="ngod ali" userId="bfabe3cde01fd7ce" providerId="LiveId" clId="{FF0C9575-A5B8-4501-87DD-629A25D68625}" dt="2021-08-09T09:35:26.495" v="3981" actId="1076"/>
          <ac:spMkLst>
            <pc:docMk/>
            <pc:sldMk cId="839487833" sldId="404"/>
            <ac:spMk id="9" creationId="{BF52E03D-5AC1-405C-B513-3251D9396A67}"/>
          </ac:spMkLst>
        </pc:spChg>
        <pc:spChg chg="add del">
          <ac:chgData name="ngod ali" userId="bfabe3cde01fd7ce" providerId="LiveId" clId="{FF0C9575-A5B8-4501-87DD-629A25D68625}" dt="2021-08-08T14:27:21.924" v="1860" actId="26606"/>
          <ac:spMkLst>
            <pc:docMk/>
            <pc:sldMk cId="839487833" sldId="404"/>
            <ac:spMk id="10" creationId="{799448F2-0E5B-42DA-B2D1-11A14E947BD4}"/>
          </ac:spMkLst>
        </pc:spChg>
        <pc:spChg chg="add del">
          <ac:chgData name="ngod ali" userId="bfabe3cde01fd7ce" providerId="LiveId" clId="{FF0C9575-A5B8-4501-87DD-629A25D68625}" dt="2021-08-08T14:27:21.924" v="1860" actId="26606"/>
          <ac:spMkLst>
            <pc:docMk/>
            <pc:sldMk cId="839487833" sldId="404"/>
            <ac:spMk id="12" creationId="{4E8A7552-20E1-4F34-ADAB-C1DB6634D47E}"/>
          </ac:spMkLst>
        </pc:spChg>
        <pc:grpChg chg="add mod">
          <ac:chgData name="ngod ali" userId="bfabe3cde01fd7ce" providerId="LiveId" clId="{FF0C9575-A5B8-4501-87DD-629A25D68625}" dt="2021-08-09T09:35:19.814" v="3979" actId="1076"/>
          <ac:grpSpMkLst>
            <pc:docMk/>
            <pc:sldMk cId="839487833" sldId="404"/>
            <ac:grpSpMk id="6" creationId="{916253F6-565E-4A0B-B82E-F33DEC3EA8BA}"/>
          </ac:grpSpMkLst>
        </pc:grpChg>
        <pc:picChg chg="add mod modCrop">
          <ac:chgData name="ngod ali" userId="bfabe3cde01fd7ce" providerId="LiveId" clId="{FF0C9575-A5B8-4501-87DD-629A25D68625}" dt="2021-08-09T11:36:33.367" v="4253" actId="1076"/>
          <ac:picMkLst>
            <pc:docMk/>
            <pc:sldMk cId="839487833" sldId="404"/>
            <ac:picMk id="3" creationId="{C711889A-D772-4FC7-A20A-D1AF61E8E58D}"/>
          </ac:picMkLst>
        </pc:picChg>
        <pc:picChg chg="add mod ord">
          <ac:chgData name="ngod ali" userId="bfabe3cde01fd7ce" providerId="LiveId" clId="{FF0C9575-A5B8-4501-87DD-629A25D68625}" dt="2021-08-09T09:38:23.325" v="4015"/>
          <ac:picMkLst>
            <pc:docMk/>
            <pc:sldMk cId="839487833" sldId="404"/>
            <ac:picMk id="4" creationId="{0761818D-FD0C-4993-ADF6-E81B2A55D88B}"/>
          </ac:picMkLst>
        </pc:picChg>
        <pc:picChg chg="add mod modCrop">
          <ac:chgData name="ngod ali" userId="bfabe3cde01fd7ce" providerId="LiveId" clId="{FF0C9575-A5B8-4501-87DD-629A25D68625}" dt="2021-08-09T09:35:19.814" v="3979" actId="1076"/>
          <ac:picMkLst>
            <pc:docMk/>
            <pc:sldMk cId="839487833" sldId="404"/>
            <ac:picMk id="5" creationId="{C696977D-793F-4F68-B959-B888CAE9976F}"/>
          </ac:picMkLst>
        </pc:picChg>
        <pc:cxnChg chg="add mod">
          <ac:chgData name="ngod ali" userId="bfabe3cde01fd7ce" providerId="LiveId" clId="{FF0C9575-A5B8-4501-87DD-629A25D68625}" dt="2021-08-09T11:36:32.227" v="4252" actId="1076"/>
          <ac:cxnSpMkLst>
            <pc:docMk/>
            <pc:sldMk cId="839487833" sldId="404"/>
            <ac:cxnSpMk id="7" creationId="{CD8CE8F4-F831-4D12-8F1A-543334F79BC2}"/>
          </ac:cxnSpMkLst>
        </pc:cxnChg>
      </pc:sldChg>
      <pc:sldChg chg="addSp delSp modSp new mod">
        <pc:chgData name="ngod ali" userId="bfabe3cde01fd7ce" providerId="LiveId" clId="{FF0C9575-A5B8-4501-87DD-629A25D68625}" dt="2021-08-09T09:38:54.485" v="4025" actId="1076"/>
        <pc:sldMkLst>
          <pc:docMk/>
          <pc:sldMk cId="1098202679" sldId="405"/>
        </pc:sldMkLst>
        <pc:spChg chg="add del mod">
          <ac:chgData name="ngod ali" userId="bfabe3cde01fd7ce" providerId="LiveId" clId="{FF0C9575-A5B8-4501-87DD-629A25D68625}" dt="2021-08-08T14:37:59.509" v="2040" actId="21"/>
          <ac:spMkLst>
            <pc:docMk/>
            <pc:sldMk cId="1098202679" sldId="405"/>
            <ac:spMk id="4" creationId="{14E97F3D-C56A-4900-AF3C-98A26CF2D8F1}"/>
          </ac:spMkLst>
        </pc:spChg>
        <pc:grpChg chg="add del mod">
          <ac:chgData name="ngod ali" userId="bfabe3cde01fd7ce" providerId="LiveId" clId="{FF0C9575-A5B8-4501-87DD-629A25D68625}" dt="2021-08-08T14:35:55.812" v="2011" actId="478"/>
          <ac:grpSpMkLst>
            <pc:docMk/>
            <pc:sldMk cId="1098202679" sldId="405"/>
            <ac:grpSpMk id="5" creationId="{D296C502-3C21-439C-B3C2-8162B0BA01E9}"/>
          </ac:grpSpMkLst>
        </pc:grpChg>
        <pc:grpChg chg="add mod">
          <ac:chgData name="ngod ali" userId="bfabe3cde01fd7ce" providerId="LiveId" clId="{FF0C9575-A5B8-4501-87DD-629A25D68625}" dt="2021-08-09T09:38:52.800" v="4024" actId="1076"/>
          <ac:grpSpMkLst>
            <pc:docMk/>
            <pc:sldMk cId="1098202679" sldId="405"/>
            <ac:grpSpMk id="9" creationId="{3F2A30F7-7FD1-4EF8-867D-85788EEE8579}"/>
          </ac:grpSpMkLst>
        </pc:grpChg>
        <pc:picChg chg="add mod modCrop">
          <ac:chgData name="ngod ali" userId="bfabe3cde01fd7ce" providerId="LiveId" clId="{FF0C9575-A5B8-4501-87DD-629A25D68625}" dt="2021-08-09T09:38:54.485" v="4025" actId="1076"/>
          <ac:picMkLst>
            <pc:docMk/>
            <pc:sldMk cId="1098202679" sldId="405"/>
            <ac:picMk id="3" creationId="{5E0B8BC4-7C71-4926-A7EE-62DB50CB407D}"/>
          </ac:picMkLst>
        </pc:picChg>
        <pc:picChg chg="mod topLvl">
          <ac:chgData name="ngod ali" userId="bfabe3cde01fd7ce" providerId="LiveId" clId="{FF0C9575-A5B8-4501-87DD-629A25D68625}" dt="2021-08-09T09:38:52.800" v="4024" actId="1076"/>
          <ac:picMkLst>
            <pc:docMk/>
            <pc:sldMk cId="1098202679" sldId="405"/>
            <ac:picMk id="6" creationId="{26D684E8-A881-4A07-AA5C-1362B8B94CB6}"/>
          </ac:picMkLst>
        </pc:picChg>
        <pc:picChg chg="del mod topLvl">
          <ac:chgData name="ngod ali" userId="bfabe3cde01fd7ce" providerId="LiveId" clId="{FF0C9575-A5B8-4501-87DD-629A25D68625}" dt="2021-08-08T14:35:55.812" v="2011" actId="478"/>
          <ac:picMkLst>
            <pc:docMk/>
            <pc:sldMk cId="1098202679" sldId="405"/>
            <ac:picMk id="7" creationId="{A9B36176-3776-40C0-9A10-080F429672A9}"/>
          </ac:picMkLst>
        </pc:picChg>
        <pc:picChg chg="add mod modCrop">
          <ac:chgData name="ngod ali" userId="bfabe3cde01fd7ce" providerId="LiveId" clId="{FF0C9575-A5B8-4501-87DD-629A25D68625}" dt="2021-08-09T09:38:52.800" v="4024" actId="1076"/>
          <ac:picMkLst>
            <pc:docMk/>
            <pc:sldMk cId="1098202679" sldId="405"/>
            <ac:picMk id="8" creationId="{A3F535F4-A499-4926-B9B5-24C6B2C914A0}"/>
          </ac:picMkLst>
        </pc:picChg>
      </pc:sldChg>
      <pc:sldChg chg="new del">
        <pc:chgData name="ngod ali" userId="bfabe3cde01fd7ce" providerId="LiveId" clId="{FF0C9575-A5B8-4501-87DD-629A25D68625}" dt="2021-08-08T14:32:19.964" v="1912" actId="47"/>
        <pc:sldMkLst>
          <pc:docMk/>
          <pc:sldMk cId="3465147975" sldId="406"/>
        </pc:sldMkLst>
      </pc:sldChg>
      <pc:sldChg chg="addSp delSp modSp new mod">
        <pc:chgData name="ngod ali" userId="bfabe3cde01fd7ce" providerId="LiveId" clId="{FF0C9575-A5B8-4501-87DD-629A25D68625}" dt="2021-08-09T09:46:47.868" v="4122" actId="1076"/>
        <pc:sldMkLst>
          <pc:docMk/>
          <pc:sldMk cId="3421428201" sldId="407"/>
        </pc:sldMkLst>
        <pc:spChg chg="add del mod">
          <ac:chgData name="ngod ali" userId="bfabe3cde01fd7ce" providerId="LiveId" clId="{FF0C9575-A5B8-4501-87DD-629A25D68625}" dt="2021-08-09T09:40:44.442" v="4045" actId="21"/>
          <ac:spMkLst>
            <pc:docMk/>
            <pc:sldMk cId="3421428201" sldId="407"/>
            <ac:spMk id="11" creationId="{979732E4-1D94-4789-9E60-2EF60D06968B}"/>
          </ac:spMkLst>
        </pc:spChg>
        <pc:grpChg chg="add del mod">
          <ac:chgData name="ngod ali" userId="bfabe3cde01fd7ce" providerId="LiveId" clId="{FF0C9575-A5B8-4501-87DD-629A25D68625}" dt="2021-08-08T14:40:15.381" v="2079" actId="478"/>
          <ac:grpSpMkLst>
            <pc:docMk/>
            <pc:sldMk cId="3421428201" sldId="407"/>
            <ac:grpSpMk id="5" creationId="{B38DFC16-B439-416F-A305-DAE9D06344C2}"/>
          </ac:grpSpMkLst>
        </pc:grpChg>
        <pc:grpChg chg="add mod">
          <ac:chgData name="ngod ali" userId="bfabe3cde01fd7ce" providerId="LiveId" clId="{FF0C9575-A5B8-4501-87DD-629A25D68625}" dt="2021-08-09T09:46:44.025" v="4119" actId="1076"/>
          <ac:grpSpMkLst>
            <pc:docMk/>
            <pc:sldMk cId="3421428201" sldId="407"/>
            <ac:grpSpMk id="10" creationId="{FE4E362E-164E-4F67-9295-59AD36B7E756}"/>
          </ac:grpSpMkLst>
        </pc:grpChg>
        <pc:picChg chg="add del mod modCrop">
          <ac:chgData name="ngod ali" userId="bfabe3cde01fd7ce" providerId="LiveId" clId="{FF0C9575-A5B8-4501-87DD-629A25D68625}" dt="2021-08-09T09:39:22.346" v="4032" actId="21"/>
          <ac:picMkLst>
            <pc:docMk/>
            <pc:sldMk cId="3421428201" sldId="407"/>
            <ac:picMk id="3" creationId="{F92874BD-0413-4158-87B2-3C76E91E5BE6}"/>
          </ac:picMkLst>
        </pc:picChg>
        <pc:picChg chg="add del mod">
          <ac:chgData name="ngod ali" userId="bfabe3cde01fd7ce" providerId="LiveId" clId="{FF0C9575-A5B8-4501-87DD-629A25D68625}" dt="2021-08-08T14:40:25.862" v="2083" actId="21"/>
          <ac:picMkLst>
            <pc:docMk/>
            <pc:sldMk cId="3421428201" sldId="407"/>
            <ac:picMk id="4" creationId="{372049EF-742C-45B8-A7D2-15794B109F15}"/>
          </ac:picMkLst>
        </pc:picChg>
        <pc:picChg chg="del mod topLvl">
          <ac:chgData name="ngod ali" userId="bfabe3cde01fd7ce" providerId="LiveId" clId="{FF0C9575-A5B8-4501-87DD-629A25D68625}" dt="2021-08-08T14:40:18.234" v="2080" actId="21"/>
          <ac:picMkLst>
            <pc:docMk/>
            <pc:sldMk cId="3421428201" sldId="407"/>
            <ac:picMk id="6" creationId="{17DF1D9D-8BEF-4D7A-B3DC-F1F8AAD9B9C9}"/>
          </ac:picMkLst>
        </pc:picChg>
        <pc:picChg chg="del mod topLvl">
          <ac:chgData name="ngod ali" userId="bfabe3cde01fd7ce" providerId="LiveId" clId="{FF0C9575-A5B8-4501-87DD-629A25D68625}" dt="2021-08-08T14:40:15.381" v="2079" actId="478"/>
          <ac:picMkLst>
            <pc:docMk/>
            <pc:sldMk cId="3421428201" sldId="407"/>
            <ac:picMk id="7" creationId="{6D7590F9-7198-4ADF-9704-50103296E646}"/>
          </ac:picMkLst>
        </pc:picChg>
        <pc:picChg chg="add mod">
          <ac:chgData name="ngod ali" userId="bfabe3cde01fd7ce" providerId="LiveId" clId="{FF0C9575-A5B8-4501-87DD-629A25D68625}" dt="2021-08-09T09:46:47.868" v="4122" actId="1076"/>
          <ac:picMkLst>
            <pc:docMk/>
            <pc:sldMk cId="3421428201" sldId="407"/>
            <ac:picMk id="7" creationId="{C14FB4A3-319B-4828-B449-8287EE2BACC7}"/>
          </ac:picMkLst>
        </pc:picChg>
        <pc:picChg chg="add mod">
          <ac:chgData name="ngod ali" userId="bfabe3cde01fd7ce" providerId="LiveId" clId="{FF0C9575-A5B8-4501-87DD-629A25D68625}" dt="2021-08-09T09:46:44.025" v="4119" actId="1076"/>
          <ac:picMkLst>
            <pc:docMk/>
            <pc:sldMk cId="3421428201" sldId="407"/>
            <ac:picMk id="8" creationId="{C1C565B6-F143-4F74-9171-5F9295086581}"/>
          </ac:picMkLst>
        </pc:picChg>
        <pc:picChg chg="add mod">
          <ac:chgData name="ngod ali" userId="bfabe3cde01fd7ce" providerId="LiveId" clId="{FF0C9575-A5B8-4501-87DD-629A25D68625}" dt="2021-08-09T09:46:44.025" v="4119" actId="1076"/>
          <ac:picMkLst>
            <pc:docMk/>
            <pc:sldMk cId="3421428201" sldId="407"/>
            <ac:picMk id="9" creationId="{6640D68D-6366-4429-9B31-3ED237C9AC00}"/>
          </ac:picMkLst>
        </pc:picChg>
      </pc:sldChg>
      <pc:sldChg chg="addSp delSp modSp new mod">
        <pc:chgData name="ngod ali" userId="bfabe3cde01fd7ce" providerId="LiveId" clId="{FF0C9575-A5B8-4501-87DD-629A25D68625}" dt="2021-08-09T09:49:40.427" v="4163"/>
        <pc:sldMkLst>
          <pc:docMk/>
          <pc:sldMk cId="1340830160" sldId="408"/>
        </pc:sldMkLst>
        <pc:spChg chg="add del mod">
          <ac:chgData name="ngod ali" userId="bfabe3cde01fd7ce" providerId="LiveId" clId="{FF0C9575-A5B8-4501-87DD-629A25D68625}" dt="2021-08-08T14:45:50.736" v="2216" actId="21"/>
          <ac:spMkLst>
            <pc:docMk/>
            <pc:sldMk cId="1340830160" sldId="408"/>
            <ac:spMk id="8" creationId="{E974783B-0DE1-4A01-9AB9-9BBB7AE4D837}"/>
          </ac:spMkLst>
        </pc:spChg>
        <pc:grpChg chg="add mod">
          <ac:chgData name="ngod ali" userId="bfabe3cde01fd7ce" providerId="LiveId" clId="{FF0C9575-A5B8-4501-87DD-629A25D68625}" dt="2021-08-09T09:49:37.614" v="4162" actId="1076"/>
          <ac:grpSpMkLst>
            <pc:docMk/>
            <pc:sldMk cId="1340830160" sldId="408"/>
            <ac:grpSpMk id="7" creationId="{4F3E623B-CFBE-4F55-AE84-64285D9F5739}"/>
          </ac:grpSpMkLst>
        </pc:grpChg>
        <pc:picChg chg="add mod modCrop">
          <ac:chgData name="ngod ali" userId="bfabe3cde01fd7ce" providerId="LiveId" clId="{FF0C9575-A5B8-4501-87DD-629A25D68625}" dt="2021-08-09T09:49:30.455" v="4158" actId="1076"/>
          <ac:picMkLst>
            <pc:docMk/>
            <pc:sldMk cId="1340830160" sldId="408"/>
            <ac:picMk id="3" creationId="{C800A850-BD10-4938-AC50-F7AC3160B6EB}"/>
          </ac:picMkLst>
        </pc:picChg>
        <pc:picChg chg="add del mod modCrop">
          <ac:chgData name="ngod ali" userId="bfabe3cde01fd7ce" providerId="LiveId" clId="{FF0C9575-A5B8-4501-87DD-629A25D68625}" dt="2021-08-08T14:44:27.704" v="2193" actId="21"/>
          <ac:picMkLst>
            <pc:docMk/>
            <pc:sldMk cId="1340830160" sldId="408"/>
            <ac:picMk id="4" creationId="{460FCAD8-3961-4D19-8D1C-787F0F41DAD4}"/>
          </ac:picMkLst>
        </pc:picChg>
        <pc:picChg chg="add mod">
          <ac:chgData name="ngod ali" userId="bfabe3cde01fd7ce" providerId="LiveId" clId="{FF0C9575-A5B8-4501-87DD-629A25D68625}" dt="2021-08-09T09:49:40.427" v="4163"/>
          <ac:picMkLst>
            <pc:docMk/>
            <pc:sldMk cId="1340830160" sldId="408"/>
            <ac:picMk id="5" creationId="{DDCC4B64-ABFE-4ED2-8F47-96BC85F5FA60}"/>
          </ac:picMkLst>
        </pc:picChg>
        <pc:picChg chg="add mod">
          <ac:chgData name="ngod ali" userId="bfabe3cde01fd7ce" providerId="LiveId" clId="{FF0C9575-A5B8-4501-87DD-629A25D68625}" dt="2021-08-09T09:49:37.614" v="4162" actId="1076"/>
          <ac:picMkLst>
            <pc:docMk/>
            <pc:sldMk cId="1340830160" sldId="408"/>
            <ac:picMk id="6" creationId="{AC1EBE33-241C-4D90-AE81-7A58B4DAE245}"/>
          </ac:picMkLst>
        </pc:picChg>
      </pc:sldChg>
      <pc:sldChg chg="addSp delSp modSp new mod">
        <pc:chgData name="ngod ali" userId="bfabe3cde01fd7ce" providerId="LiveId" clId="{FF0C9575-A5B8-4501-87DD-629A25D68625}" dt="2021-08-09T11:37:17.289" v="4255" actId="1076"/>
        <pc:sldMkLst>
          <pc:docMk/>
          <pc:sldMk cId="2830925559" sldId="409"/>
        </pc:sldMkLst>
        <pc:spChg chg="add mod">
          <ac:chgData name="ngod ali" userId="bfabe3cde01fd7ce" providerId="LiveId" clId="{FF0C9575-A5B8-4501-87DD-629A25D68625}" dt="2021-08-08T15:01:28.026" v="2566" actId="1076"/>
          <ac:spMkLst>
            <pc:docMk/>
            <pc:sldMk cId="2830925559" sldId="409"/>
            <ac:spMk id="6" creationId="{3EC4784F-2BC5-4935-94C2-F94148FAEDBC}"/>
          </ac:spMkLst>
        </pc:spChg>
        <pc:spChg chg="add mod">
          <ac:chgData name="ngod ali" userId="bfabe3cde01fd7ce" providerId="LiveId" clId="{FF0C9575-A5B8-4501-87DD-629A25D68625}" dt="2021-08-09T09:50:57.826" v="4173" actId="1076"/>
          <ac:spMkLst>
            <pc:docMk/>
            <pc:sldMk cId="2830925559" sldId="409"/>
            <ac:spMk id="7" creationId="{C0F520AC-6220-4318-A267-171DCD8BD9C0}"/>
          </ac:spMkLst>
        </pc:spChg>
        <pc:spChg chg="add del mod">
          <ac:chgData name="ngod ali" userId="bfabe3cde01fd7ce" providerId="LiveId" clId="{FF0C9575-A5B8-4501-87DD-629A25D68625}" dt="2021-08-08T15:01:39.562" v="2571" actId="478"/>
          <ac:spMkLst>
            <pc:docMk/>
            <pc:sldMk cId="2830925559" sldId="409"/>
            <ac:spMk id="8" creationId="{159CDC10-44BE-43BA-9E74-DDFEEC13F764}"/>
          </ac:spMkLst>
        </pc:spChg>
        <pc:spChg chg="add mod">
          <ac:chgData name="ngod ali" userId="bfabe3cde01fd7ce" providerId="LiveId" clId="{FF0C9575-A5B8-4501-87DD-629A25D68625}" dt="2021-08-09T09:50:19.322" v="4165" actId="1076"/>
          <ac:spMkLst>
            <pc:docMk/>
            <pc:sldMk cId="2830925559" sldId="409"/>
            <ac:spMk id="10" creationId="{5824CA1D-FBE9-4F48-9654-F1972EADEE85}"/>
          </ac:spMkLst>
        </pc:spChg>
        <pc:grpChg chg="add mod">
          <ac:chgData name="ngod ali" userId="bfabe3cde01fd7ce" providerId="LiveId" clId="{FF0C9575-A5B8-4501-87DD-629A25D68625}" dt="2021-08-09T09:50:40.927" v="4171" actId="1076"/>
          <ac:grpSpMkLst>
            <pc:docMk/>
            <pc:sldMk cId="2830925559" sldId="409"/>
            <ac:grpSpMk id="11" creationId="{2B3A6520-32A9-4F72-8C6E-4C0E9FD342DE}"/>
          </ac:grpSpMkLst>
        </pc:grpChg>
        <pc:picChg chg="add del">
          <ac:chgData name="ngod ali" userId="bfabe3cde01fd7ce" providerId="LiveId" clId="{FF0C9575-A5B8-4501-87DD-629A25D68625}" dt="2021-08-08T14:50:06.691" v="2369" actId="22"/>
          <ac:picMkLst>
            <pc:docMk/>
            <pc:sldMk cId="2830925559" sldId="409"/>
            <ac:picMk id="3" creationId="{65E2FCED-9670-45E7-A4EB-FDFCDFD87F71}"/>
          </ac:picMkLst>
        </pc:picChg>
        <pc:picChg chg="add del mod modCrop">
          <ac:chgData name="ngod ali" userId="bfabe3cde01fd7ce" providerId="LiveId" clId="{FF0C9575-A5B8-4501-87DD-629A25D68625}" dt="2021-08-08T15:01:39.562" v="2571" actId="478"/>
          <ac:picMkLst>
            <pc:docMk/>
            <pc:sldMk cId="2830925559" sldId="409"/>
            <ac:picMk id="5" creationId="{14B4C774-29E3-40F0-BE5F-C07C8EEEB579}"/>
          </ac:picMkLst>
        </pc:picChg>
        <pc:picChg chg="add mod">
          <ac:chgData name="ngod ali" userId="bfabe3cde01fd7ce" providerId="LiveId" clId="{FF0C9575-A5B8-4501-87DD-629A25D68625}" dt="2021-08-09T09:50:29.255" v="4168"/>
          <ac:picMkLst>
            <pc:docMk/>
            <pc:sldMk cId="2830925559" sldId="409"/>
            <ac:picMk id="9" creationId="{503ACEA9-0CB5-4333-B69A-2443C4B8F505}"/>
          </ac:picMkLst>
        </pc:picChg>
        <pc:picChg chg="add mod modCrop">
          <ac:chgData name="ngod ali" userId="bfabe3cde01fd7ce" providerId="LiveId" clId="{FF0C9575-A5B8-4501-87DD-629A25D68625}" dt="2021-08-09T09:50:38.198" v="4170" actId="1076"/>
          <ac:picMkLst>
            <pc:docMk/>
            <pc:sldMk cId="2830925559" sldId="409"/>
            <ac:picMk id="13" creationId="{4EB55685-993E-4D43-8F67-2790921CDD61}"/>
          </ac:picMkLst>
        </pc:picChg>
        <pc:picChg chg="add mod">
          <ac:chgData name="ngod ali" userId="bfabe3cde01fd7ce" providerId="LiveId" clId="{FF0C9575-A5B8-4501-87DD-629A25D68625}" dt="2021-08-09T09:50:43.198" v="4172" actId="1076"/>
          <ac:picMkLst>
            <pc:docMk/>
            <pc:sldMk cId="2830925559" sldId="409"/>
            <ac:picMk id="9218" creationId="{A9EEC3F7-00DC-4801-A7ED-1F9226CD8508}"/>
          </ac:picMkLst>
        </pc:picChg>
        <pc:cxnChg chg="add mod">
          <ac:chgData name="ngod ali" userId="bfabe3cde01fd7ce" providerId="LiveId" clId="{FF0C9575-A5B8-4501-87DD-629A25D68625}" dt="2021-08-09T11:37:17.289" v="4255" actId="1076"/>
          <ac:cxnSpMkLst>
            <pc:docMk/>
            <pc:sldMk cId="2830925559" sldId="409"/>
            <ac:cxnSpMk id="12" creationId="{FB2EF170-D92E-43D5-94D6-8BE1C5DA4AA1}"/>
          </ac:cxnSpMkLst>
        </pc:cxnChg>
      </pc:sldChg>
      <pc:sldChg chg="addSp delSp modSp new mod ord">
        <pc:chgData name="ngod ali" userId="bfabe3cde01fd7ce" providerId="LiveId" clId="{FF0C9575-A5B8-4501-87DD-629A25D68625}" dt="2021-08-09T11:37:35.574" v="4263" actId="1076"/>
        <pc:sldMkLst>
          <pc:docMk/>
          <pc:sldMk cId="565627593" sldId="410"/>
        </pc:sldMkLst>
        <pc:spChg chg="add mod">
          <ac:chgData name="ngod ali" userId="bfabe3cde01fd7ce" providerId="LiveId" clId="{FF0C9575-A5B8-4501-87DD-629A25D68625}" dt="2021-08-09T11:35:20.693" v="4234" actId="1076"/>
          <ac:spMkLst>
            <pc:docMk/>
            <pc:sldMk cId="565627593" sldId="410"/>
            <ac:spMk id="4" creationId="{EDE418B9-966B-4871-BB92-0F18B2FF9215}"/>
          </ac:spMkLst>
        </pc:spChg>
        <pc:spChg chg="add mod">
          <ac:chgData name="ngod ali" userId="bfabe3cde01fd7ce" providerId="LiveId" clId="{FF0C9575-A5B8-4501-87DD-629A25D68625}" dt="2021-08-09T11:37:34.380" v="4262" actId="1076"/>
          <ac:spMkLst>
            <pc:docMk/>
            <pc:sldMk cId="565627593" sldId="410"/>
            <ac:spMk id="5" creationId="{785FD2BF-9B32-4C5D-9EDF-3ADAE632B828}"/>
          </ac:spMkLst>
        </pc:spChg>
        <pc:picChg chg="add del mod modCrop">
          <ac:chgData name="ngod ali" userId="bfabe3cde01fd7ce" providerId="LiveId" clId="{FF0C9575-A5B8-4501-87DD-629A25D68625}" dt="2021-08-08T15:14:23.288" v="3038" actId="21"/>
          <ac:picMkLst>
            <pc:docMk/>
            <pc:sldMk cId="565627593" sldId="410"/>
            <ac:picMk id="3" creationId="{5DE5D768-9CBB-42C1-A58D-BD0F4D2FD9A4}"/>
          </ac:picMkLst>
        </pc:picChg>
        <pc:picChg chg="add mod">
          <ac:chgData name="ngod ali" userId="bfabe3cde01fd7ce" providerId="LiveId" clId="{FF0C9575-A5B8-4501-87DD-629A25D68625}" dt="2021-08-09T11:37:35.574" v="4263" actId="1076"/>
          <ac:picMkLst>
            <pc:docMk/>
            <pc:sldMk cId="565627593" sldId="410"/>
            <ac:picMk id="6" creationId="{7C8288EA-D263-4185-AA7F-D7F0C39DF544}"/>
          </ac:picMkLst>
        </pc:picChg>
        <pc:picChg chg="add del mod">
          <ac:chgData name="ngod ali" userId="bfabe3cde01fd7ce" providerId="LiveId" clId="{FF0C9575-A5B8-4501-87DD-629A25D68625}" dt="2021-08-09T11:35:03.055" v="4227" actId="21"/>
          <ac:picMkLst>
            <pc:docMk/>
            <pc:sldMk cId="565627593" sldId="410"/>
            <ac:picMk id="11266" creationId="{A2A805FE-A0BF-4320-B0AD-63197680CE42}"/>
          </ac:picMkLst>
        </pc:picChg>
        <pc:cxnChg chg="add mod">
          <ac:chgData name="ngod ali" userId="bfabe3cde01fd7ce" providerId="LiveId" clId="{FF0C9575-A5B8-4501-87DD-629A25D68625}" dt="2021-08-09T11:37:25.097" v="4257"/>
          <ac:cxnSpMkLst>
            <pc:docMk/>
            <pc:sldMk cId="565627593" sldId="410"/>
            <ac:cxnSpMk id="7" creationId="{4DDD6F27-6F8A-4074-A62F-B53000BD9EA8}"/>
          </ac:cxnSpMkLst>
        </pc:cxnChg>
      </pc:sldChg>
      <pc:sldChg chg="addSp delSp modSp new mod">
        <pc:chgData name="ngod ali" userId="bfabe3cde01fd7ce" providerId="LiveId" clId="{FF0C9575-A5B8-4501-87DD-629A25D68625}" dt="2021-08-09T11:38:12.571" v="4274" actId="14100"/>
        <pc:sldMkLst>
          <pc:docMk/>
          <pc:sldMk cId="3440946373" sldId="411"/>
        </pc:sldMkLst>
        <pc:grpChg chg="add del mod">
          <ac:chgData name="ngod ali" userId="bfabe3cde01fd7ce" providerId="LiveId" clId="{FF0C9575-A5B8-4501-87DD-629A25D68625}" dt="2021-08-08T15:14:46.493" v="3041" actId="478"/>
          <ac:grpSpMkLst>
            <pc:docMk/>
            <pc:sldMk cId="3440946373" sldId="411"/>
            <ac:grpSpMk id="3" creationId="{D0C473CE-CED5-4E87-9F85-4A8D9CBB18FF}"/>
          </ac:grpSpMkLst>
        </pc:grpChg>
        <pc:grpChg chg="add mod">
          <ac:chgData name="ngod ali" userId="bfabe3cde01fd7ce" providerId="LiveId" clId="{FF0C9575-A5B8-4501-87DD-629A25D68625}" dt="2021-08-09T11:38:12.571" v="4274" actId="14100"/>
          <ac:grpSpMkLst>
            <pc:docMk/>
            <pc:sldMk cId="3440946373" sldId="411"/>
            <ac:grpSpMk id="7" creationId="{00706868-6F9D-4EE0-8A40-BD14B675CCD8}"/>
          </ac:grpSpMkLst>
        </pc:grpChg>
        <pc:grpChg chg="add mod">
          <ac:chgData name="ngod ali" userId="bfabe3cde01fd7ce" providerId="LiveId" clId="{FF0C9575-A5B8-4501-87DD-629A25D68625}" dt="2021-08-09T11:37:58.754" v="4269" actId="1076"/>
          <ac:grpSpMkLst>
            <pc:docMk/>
            <pc:sldMk cId="3440946373" sldId="411"/>
            <ac:grpSpMk id="12" creationId="{7E5EC16D-9092-4C29-AA08-80B15444CF0B}"/>
          </ac:grpSpMkLst>
        </pc:grpChg>
        <pc:picChg chg="add del mod">
          <ac:chgData name="ngod ali" userId="bfabe3cde01fd7ce" providerId="LiveId" clId="{FF0C9575-A5B8-4501-87DD-629A25D68625}" dt="2021-08-08T15:14:49.844" v="3043" actId="21"/>
          <ac:picMkLst>
            <pc:docMk/>
            <pc:sldMk cId="3440946373" sldId="411"/>
            <ac:picMk id="2" creationId="{19FDA95D-D0EE-4BDF-9225-7E62A9248D06}"/>
          </ac:picMkLst>
        </pc:picChg>
        <pc:picChg chg="mod topLvl">
          <ac:chgData name="ngod ali" userId="bfabe3cde01fd7ce" providerId="LiveId" clId="{FF0C9575-A5B8-4501-87DD-629A25D68625}" dt="2021-08-09T11:38:12.571" v="4274" actId="14100"/>
          <ac:picMkLst>
            <pc:docMk/>
            <pc:sldMk cId="3440946373" sldId="411"/>
            <ac:picMk id="4" creationId="{9476ECF1-CBE8-4528-A152-86461C83D37B}"/>
          </ac:picMkLst>
        </pc:picChg>
        <pc:picChg chg="del mod topLvl">
          <ac:chgData name="ngod ali" userId="bfabe3cde01fd7ce" providerId="LiveId" clId="{FF0C9575-A5B8-4501-87DD-629A25D68625}" dt="2021-08-08T15:14:46.493" v="3041" actId="478"/>
          <ac:picMkLst>
            <pc:docMk/>
            <pc:sldMk cId="3440946373" sldId="411"/>
            <ac:picMk id="5" creationId="{83449F2E-45E7-4C61-84F4-274E9982CADF}"/>
          </ac:picMkLst>
        </pc:picChg>
        <pc:picChg chg="add mod modCrop">
          <ac:chgData name="ngod ali" userId="bfabe3cde01fd7ce" providerId="LiveId" clId="{FF0C9575-A5B8-4501-87DD-629A25D68625}" dt="2021-08-09T11:38:12.571" v="4274" actId="14100"/>
          <ac:picMkLst>
            <pc:docMk/>
            <pc:sldMk cId="3440946373" sldId="411"/>
            <ac:picMk id="6" creationId="{9F287D69-870A-457C-85B4-E2416AB3B6E7}"/>
          </ac:picMkLst>
        </pc:picChg>
        <pc:picChg chg="add mod modCrop">
          <ac:chgData name="ngod ali" userId="bfabe3cde01fd7ce" providerId="LiveId" clId="{FF0C9575-A5B8-4501-87DD-629A25D68625}" dt="2021-08-09T11:37:56.087" v="4268" actId="1076"/>
          <ac:picMkLst>
            <pc:docMk/>
            <pc:sldMk cId="3440946373" sldId="411"/>
            <ac:picMk id="9" creationId="{D9044204-6584-48C9-85F8-017582B85613}"/>
          </ac:picMkLst>
        </pc:picChg>
        <pc:picChg chg="add mod modCrop">
          <ac:chgData name="ngod ali" userId="bfabe3cde01fd7ce" providerId="LiveId" clId="{FF0C9575-A5B8-4501-87DD-629A25D68625}" dt="2021-08-09T11:37:54.850" v="4267" actId="1076"/>
          <ac:picMkLst>
            <pc:docMk/>
            <pc:sldMk cId="3440946373" sldId="411"/>
            <ac:picMk id="11" creationId="{4E4787A3-5ECD-4AD8-83BA-FE41A8839620}"/>
          </ac:picMkLst>
        </pc:picChg>
        <pc:picChg chg="add mod modCrop">
          <ac:chgData name="ngod ali" userId="bfabe3cde01fd7ce" providerId="LiveId" clId="{FF0C9575-A5B8-4501-87DD-629A25D68625}" dt="2021-08-09T11:37:52.251" v="4266" actId="1076"/>
          <ac:picMkLst>
            <pc:docMk/>
            <pc:sldMk cId="3440946373" sldId="411"/>
            <ac:picMk id="13" creationId="{3DD4F979-64F3-40F8-853B-B0EDCE575257}"/>
          </ac:picMkLst>
        </pc:picChg>
      </pc:sldChg>
      <pc:sldChg chg="addSp modSp new mod ord setBg">
        <pc:chgData name="ngod ali" userId="bfabe3cde01fd7ce" providerId="LiveId" clId="{FF0C9575-A5B8-4501-87DD-629A25D68625}" dt="2021-08-09T09:37:48.846" v="4006" actId="962"/>
        <pc:sldMkLst>
          <pc:docMk/>
          <pc:sldMk cId="2638992246" sldId="412"/>
        </pc:sldMkLst>
        <pc:spChg chg="add mod">
          <ac:chgData name="ngod ali" userId="bfabe3cde01fd7ce" providerId="LiveId" clId="{FF0C9575-A5B8-4501-87DD-629A25D68625}" dt="2021-08-09T09:37:44.840" v="4004" actId="26606"/>
          <ac:spMkLst>
            <pc:docMk/>
            <pc:sldMk cId="2638992246" sldId="412"/>
            <ac:spMk id="4" creationId="{E681F2AC-56BF-487A-B0EF-BB68F78BB7F5}"/>
          </ac:spMkLst>
        </pc:spChg>
        <pc:spChg chg="add">
          <ac:chgData name="ngod ali" userId="bfabe3cde01fd7ce" providerId="LiveId" clId="{FF0C9575-A5B8-4501-87DD-629A25D68625}" dt="2021-08-09T09:37:44.840" v="4004" actId="26606"/>
          <ac:spMkLst>
            <pc:docMk/>
            <pc:sldMk cId="2638992246" sldId="412"/>
            <ac:spMk id="71" creationId="{823AC064-BC96-4F32-8AE1-B2FD38754823}"/>
          </ac:spMkLst>
        </pc:spChg>
        <pc:picChg chg="add mod ord modCrop">
          <ac:chgData name="ngod ali" userId="bfabe3cde01fd7ce" providerId="LiveId" clId="{FF0C9575-A5B8-4501-87DD-629A25D68625}" dt="2021-08-09T09:37:48.846" v="4005" actId="27614"/>
          <ac:picMkLst>
            <pc:docMk/>
            <pc:sldMk cId="2638992246" sldId="412"/>
            <ac:picMk id="3" creationId="{A6F01326-CFCC-4C9D-9EE4-A984656D15CA}"/>
          </ac:picMkLst>
        </pc:picChg>
        <pc:picChg chg="add mod">
          <ac:chgData name="ngod ali" userId="bfabe3cde01fd7ce" providerId="LiveId" clId="{FF0C9575-A5B8-4501-87DD-629A25D68625}" dt="2021-08-09T09:37:48.846" v="4006" actId="962"/>
          <ac:picMkLst>
            <pc:docMk/>
            <pc:sldMk cId="2638992246" sldId="412"/>
            <ac:picMk id="5122" creationId="{17EE92D9-F36F-492B-8E25-45FC1DED8DEB}"/>
          </ac:picMkLst>
        </pc:picChg>
        <pc:cxnChg chg="add">
          <ac:chgData name="ngod ali" userId="bfabe3cde01fd7ce" providerId="LiveId" clId="{FF0C9575-A5B8-4501-87DD-629A25D68625}" dt="2021-08-09T09:37:44.840" v="4004" actId="26606"/>
          <ac:cxnSpMkLst>
            <pc:docMk/>
            <pc:sldMk cId="2638992246" sldId="412"/>
            <ac:cxnSpMk id="73" creationId="{7E7C77BC-7138-40B1-A15B-20F57A494629}"/>
          </ac:cxnSpMkLst>
        </pc:cxnChg>
        <pc:cxnChg chg="add">
          <ac:chgData name="ngod ali" userId="bfabe3cde01fd7ce" providerId="LiveId" clId="{FF0C9575-A5B8-4501-87DD-629A25D68625}" dt="2021-08-09T09:37:44.840" v="4004" actId="26606"/>
          <ac:cxnSpMkLst>
            <pc:docMk/>
            <pc:sldMk cId="2638992246" sldId="412"/>
            <ac:cxnSpMk id="75" creationId="{DB146403-F3D6-484B-B2ED-97F9565D0370}"/>
          </ac:cxnSpMkLst>
        </pc:cxnChg>
      </pc:sldChg>
      <pc:sldChg chg="addSp modSp new mod ord">
        <pc:chgData name="ngod ali" userId="bfabe3cde01fd7ce" providerId="LiveId" clId="{FF0C9575-A5B8-4501-87DD-629A25D68625}" dt="2021-08-08T14:49:13.714" v="2367" actId="1076"/>
        <pc:sldMkLst>
          <pc:docMk/>
          <pc:sldMk cId="2017550826" sldId="413"/>
        </pc:sldMkLst>
        <pc:spChg chg="add mod">
          <ac:chgData name="ngod ali" userId="bfabe3cde01fd7ce" providerId="LiveId" clId="{FF0C9575-A5B8-4501-87DD-629A25D68625}" dt="2021-08-08T14:47:37.568" v="2341" actId="1076"/>
          <ac:spMkLst>
            <pc:docMk/>
            <pc:sldMk cId="2017550826" sldId="413"/>
            <ac:spMk id="2" creationId="{ED288D27-D816-4D27-954B-D73A5355CB5E}"/>
          </ac:spMkLst>
        </pc:spChg>
        <pc:spChg chg="add mod">
          <ac:chgData name="ngod ali" userId="bfabe3cde01fd7ce" providerId="LiveId" clId="{FF0C9575-A5B8-4501-87DD-629A25D68625}" dt="2021-08-08T14:49:04.173" v="2364" actId="164"/>
          <ac:spMkLst>
            <pc:docMk/>
            <pc:sldMk cId="2017550826" sldId="413"/>
            <ac:spMk id="6" creationId="{F061A327-6999-435D-8BB2-466C7852348E}"/>
          </ac:spMkLst>
        </pc:spChg>
        <pc:grpChg chg="add mod">
          <ac:chgData name="ngod ali" userId="bfabe3cde01fd7ce" providerId="LiveId" clId="{FF0C9575-A5B8-4501-87DD-629A25D68625}" dt="2021-08-08T14:49:11.510" v="2366" actId="164"/>
          <ac:grpSpMkLst>
            <pc:docMk/>
            <pc:sldMk cId="2017550826" sldId="413"/>
            <ac:grpSpMk id="7" creationId="{0DE2F954-E152-4C15-AC6D-7924A3C1135D}"/>
          </ac:grpSpMkLst>
        </pc:grpChg>
        <pc:grpChg chg="add mod">
          <ac:chgData name="ngod ali" userId="bfabe3cde01fd7ce" providerId="LiveId" clId="{FF0C9575-A5B8-4501-87DD-629A25D68625}" dt="2021-08-08T14:49:13.714" v="2367" actId="1076"/>
          <ac:grpSpMkLst>
            <pc:docMk/>
            <pc:sldMk cId="2017550826" sldId="413"/>
            <ac:grpSpMk id="8" creationId="{F5C527AB-1FD8-40B2-9212-F018FD96DEAA}"/>
          </ac:grpSpMkLst>
        </pc:grpChg>
        <pc:picChg chg="add mod modCrop">
          <ac:chgData name="ngod ali" userId="bfabe3cde01fd7ce" providerId="LiveId" clId="{FF0C9575-A5B8-4501-87DD-629A25D68625}" dt="2021-08-08T14:49:04.173" v="2364" actId="164"/>
          <ac:picMkLst>
            <pc:docMk/>
            <pc:sldMk cId="2017550826" sldId="413"/>
            <ac:picMk id="4" creationId="{2BBB993F-4A07-47EB-8C39-B363C90F9190}"/>
          </ac:picMkLst>
        </pc:picChg>
        <pc:picChg chg="add mod modCrop">
          <ac:chgData name="ngod ali" userId="bfabe3cde01fd7ce" providerId="LiveId" clId="{FF0C9575-A5B8-4501-87DD-629A25D68625}" dt="2021-08-08T14:49:11.510" v="2366" actId="164"/>
          <ac:picMkLst>
            <pc:docMk/>
            <pc:sldMk cId="2017550826" sldId="413"/>
            <ac:picMk id="5" creationId="{7068A16D-D499-45BA-A5E2-115312D79552}"/>
          </ac:picMkLst>
        </pc:picChg>
      </pc:sldChg>
      <pc:sldChg chg="addSp delSp modSp add mod ord setBg setClrOvrMap">
        <pc:chgData name="ngod ali" userId="bfabe3cde01fd7ce" providerId="LiveId" clId="{FF0C9575-A5B8-4501-87DD-629A25D68625}" dt="2021-08-09T11:37:21.891" v="4256"/>
        <pc:sldMkLst>
          <pc:docMk/>
          <pc:sldMk cId="2442261483" sldId="414"/>
        </pc:sldMkLst>
        <pc:spChg chg="add mod">
          <ac:chgData name="ngod ali" userId="bfabe3cde01fd7ce" providerId="LiveId" clId="{FF0C9575-A5B8-4501-87DD-629A25D68625}" dt="2021-08-09T09:52:44.338" v="4196" actId="26606"/>
          <ac:spMkLst>
            <pc:docMk/>
            <pc:sldMk cId="2442261483" sldId="414"/>
            <ac:spMk id="3" creationId="{5EC13EBF-8D5B-4EF5-88E2-5E075AE07A10}"/>
          </ac:spMkLst>
        </pc:spChg>
        <pc:spChg chg="add del mod">
          <ac:chgData name="ngod ali" userId="bfabe3cde01fd7ce" providerId="LiveId" clId="{FF0C9575-A5B8-4501-87DD-629A25D68625}" dt="2021-08-09T11:33:14.037" v="4217" actId="1076"/>
          <ac:spMkLst>
            <pc:docMk/>
            <pc:sldMk cId="2442261483" sldId="414"/>
            <ac:spMk id="4" creationId="{7B8E3BE2-FCAE-4CD4-A795-1D1DE1B66752}"/>
          </ac:spMkLst>
        </pc:spChg>
        <pc:spChg chg="add del">
          <ac:chgData name="ngod ali" userId="bfabe3cde01fd7ce" providerId="LiveId" clId="{FF0C9575-A5B8-4501-87DD-629A25D68625}" dt="2021-08-09T09:52:20.510" v="4190" actId="26606"/>
          <ac:spMkLst>
            <pc:docMk/>
            <pc:sldMk cId="2442261483" sldId="414"/>
            <ac:spMk id="8" creationId="{C4285719-470E-454C-AF62-8323075F1F5B}"/>
          </ac:spMkLst>
        </pc:spChg>
        <pc:spChg chg="add del">
          <ac:chgData name="ngod ali" userId="bfabe3cde01fd7ce" providerId="LiveId" clId="{FF0C9575-A5B8-4501-87DD-629A25D68625}" dt="2021-08-09T09:52:20.510" v="4190" actId="26606"/>
          <ac:spMkLst>
            <pc:docMk/>
            <pc:sldMk cId="2442261483" sldId="414"/>
            <ac:spMk id="10" creationId="{CD9FE4EF-C4D8-49A0-B2FF-81D8DB7D8A24}"/>
          </ac:spMkLst>
        </pc:spChg>
        <pc:spChg chg="add del">
          <ac:chgData name="ngod ali" userId="bfabe3cde01fd7ce" providerId="LiveId" clId="{FF0C9575-A5B8-4501-87DD-629A25D68625}" dt="2021-08-09T09:52:01.953" v="4186" actId="26606"/>
          <ac:spMkLst>
            <pc:docMk/>
            <pc:sldMk cId="2442261483" sldId="414"/>
            <ac:spMk id="12" creationId="{C232B152-3720-4D3B-97ED-45CE5483F16F}"/>
          </ac:spMkLst>
        </pc:spChg>
        <pc:spChg chg="add del">
          <ac:chgData name="ngod ali" userId="bfabe3cde01fd7ce" providerId="LiveId" clId="{FF0C9575-A5B8-4501-87DD-629A25D68625}" dt="2021-08-09T09:52:01.953" v="4186" actId="26606"/>
          <ac:spMkLst>
            <pc:docMk/>
            <pc:sldMk cId="2442261483" sldId="414"/>
            <ac:spMk id="13" creationId="{7B8E3BE2-FCAE-4CD4-A795-1D1DE1B66752}"/>
          </ac:spMkLst>
        </pc:spChg>
        <pc:spChg chg="add del">
          <ac:chgData name="ngod ali" userId="bfabe3cde01fd7ce" providerId="LiveId" clId="{FF0C9575-A5B8-4501-87DD-629A25D68625}" dt="2021-08-09T09:52:01.953" v="4186" actId="26606"/>
          <ac:spMkLst>
            <pc:docMk/>
            <pc:sldMk cId="2442261483" sldId="414"/>
            <ac:spMk id="14" creationId="{11BAB570-FF10-4E96-8A3F-FA9804702B89}"/>
          </ac:spMkLst>
        </pc:spChg>
        <pc:spChg chg="add del">
          <ac:chgData name="ngod ali" userId="bfabe3cde01fd7ce" providerId="LiveId" clId="{FF0C9575-A5B8-4501-87DD-629A25D68625}" dt="2021-08-09T09:52:20.510" v="4190" actId="26606"/>
          <ac:spMkLst>
            <pc:docMk/>
            <pc:sldMk cId="2442261483" sldId="414"/>
            <ac:spMk id="15" creationId="{4300840D-0A0B-4512-BACA-B439D5B9C57C}"/>
          </ac:spMkLst>
        </pc:spChg>
        <pc:spChg chg="add del">
          <ac:chgData name="ngod ali" userId="bfabe3cde01fd7ce" providerId="LiveId" clId="{FF0C9575-A5B8-4501-87DD-629A25D68625}" dt="2021-08-09T09:52:01.953" v="4186" actId="26606"/>
          <ac:spMkLst>
            <pc:docMk/>
            <pc:sldMk cId="2442261483" sldId="414"/>
            <ac:spMk id="16" creationId="{4B9FAFB2-BEB5-4848-8018-BCAD99E2E1AA}"/>
          </ac:spMkLst>
        </pc:spChg>
        <pc:spChg chg="add del">
          <ac:chgData name="ngod ali" userId="bfabe3cde01fd7ce" providerId="LiveId" clId="{FF0C9575-A5B8-4501-87DD-629A25D68625}" dt="2021-08-09T09:52:20.510" v="4190" actId="26606"/>
          <ac:spMkLst>
            <pc:docMk/>
            <pc:sldMk cId="2442261483" sldId="414"/>
            <ac:spMk id="17" creationId="{D2B78728-A580-49A7-84F9-6EF6F583ADE0}"/>
          </ac:spMkLst>
        </pc:spChg>
        <pc:spChg chg="add del">
          <ac:chgData name="ngod ali" userId="bfabe3cde01fd7ce" providerId="LiveId" clId="{FF0C9575-A5B8-4501-87DD-629A25D68625}" dt="2021-08-09T09:52:20.510" v="4190" actId="26606"/>
          <ac:spMkLst>
            <pc:docMk/>
            <pc:sldMk cId="2442261483" sldId="414"/>
            <ac:spMk id="19" creationId="{38FAA1A1-D861-433F-88FA-1E9D6FD31D11}"/>
          </ac:spMkLst>
        </pc:spChg>
        <pc:spChg chg="add del">
          <ac:chgData name="ngod ali" userId="bfabe3cde01fd7ce" providerId="LiveId" clId="{FF0C9575-A5B8-4501-87DD-629A25D68625}" dt="2021-08-09T09:52:20.510" v="4190" actId="26606"/>
          <ac:spMkLst>
            <pc:docMk/>
            <pc:sldMk cId="2442261483" sldId="414"/>
            <ac:spMk id="21" creationId="{8D71EDA1-87BF-4D5D-AB79-F346FD19278A}"/>
          </ac:spMkLst>
        </pc:spChg>
        <pc:spChg chg="add del">
          <ac:chgData name="ngod ali" userId="bfabe3cde01fd7ce" providerId="LiveId" clId="{FF0C9575-A5B8-4501-87DD-629A25D68625}" dt="2021-08-09T09:52:35.946" v="4192" actId="26606"/>
          <ac:spMkLst>
            <pc:docMk/>
            <pc:sldMk cId="2442261483" sldId="414"/>
            <ac:spMk id="23" creationId="{C232B152-3720-4D3B-97ED-45CE5483F16F}"/>
          </ac:spMkLst>
        </pc:spChg>
        <pc:spChg chg="add del">
          <ac:chgData name="ngod ali" userId="bfabe3cde01fd7ce" providerId="LiveId" clId="{FF0C9575-A5B8-4501-87DD-629A25D68625}" dt="2021-08-09T09:52:35.946" v="4192" actId="26606"/>
          <ac:spMkLst>
            <pc:docMk/>
            <pc:sldMk cId="2442261483" sldId="414"/>
            <ac:spMk id="24" creationId="{11BAB570-FF10-4E96-8A3F-FA9804702B89}"/>
          </ac:spMkLst>
        </pc:spChg>
        <pc:spChg chg="add del">
          <ac:chgData name="ngod ali" userId="bfabe3cde01fd7ce" providerId="LiveId" clId="{FF0C9575-A5B8-4501-87DD-629A25D68625}" dt="2021-08-09T09:52:35.946" v="4192" actId="26606"/>
          <ac:spMkLst>
            <pc:docMk/>
            <pc:sldMk cId="2442261483" sldId="414"/>
            <ac:spMk id="25" creationId="{4B9FAFB2-BEB5-4848-8018-BCAD99E2E1AA}"/>
          </ac:spMkLst>
        </pc:spChg>
        <pc:spChg chg="add del">
          <ac:chgData name="ngod ali" userId="bfabe3cde01fd7ce" providerId="LiveId" clId="{FF0C9575-A5B8-4501-87DD-629A25D68625}" dt="2021-08-09T09:52:40.266" v="4194" actId="26606"/>
          <ac:spMkLst>
            <pc:docMk/>
            <pc:sldMk cId="2442261483" sldId="414"/>
            <ac:spMk id="27" creationId="{73DE2CFE-42F2-48F0-8706-5264E012B10C}"/>
          </ac:spMkLst>
        </pc:spChg>
        <pc:spChg chg="add del">
          <ac:chgData name="ngod ali" userId="bfabe3cde01fd7ce" providerId="LiveId" clId="{FF0C9575-A5B8-4501-87DD-629A25D68625}" dt="2021-08-09T09:52:44.338" v="4196" actId="26606"/>
          <ac:spMkLst>
            <pc:docMk/>
            <pc:sldMk cId="2442261483" sldId="414"/>
            <ac:spMk id="29" creationId="{867D4867-5BA7-4462-B2F6-A23F4A622AA7}"/>
          </ac:spMkLst>
        </pc:spChg>
        <pc:graphicFrameChg chg="add del">
          <ac:chgData name="ngod ali" userId="bfabe3cde01fd7ce" providerId="LiveId" clId="{FF0C9575-A5B8-4501-87DD-629A25D68625}" dt="2021-08-09T09:51:50.157" v="4182" actId="26606"/>
          <ac:graphicFrameMkLst>
            <pc:docMk/>
            <pc:sldMk cId="2442261483" sldId="414"/>
            <ac:graphicFrameMk id="9" creationId="{38B0D999-DE47-4121-960E-A1BE30B800A8}"/>
          </ac:graphicFrameMkLst>
        </pc:graphicFrameChg>
        <pc:graphicFrameChg chg="add del">
          <ac:chgData name="ngod ali" userId="bfabe3cde01fd7ce" providerId="LiveId" clId="{FF0C9575-A5B8-4501-87DD-629A25D68625}" dt="2021-08-09T09:51:55.046" v="4184" actId="26606"/>
          <ac:graphicFrameMkLst>
            <pc:docMk/>
            <pc:sldMk cId="2442261483" sldId="414"/>
            <ac:graphicFrameMk id="11" creationId="{24AC7A0A-8BB9-4457-91F3-7DDAAC1719D6}"/>
          </ac:graphicFrameMkLst>
        </pc:graphicFrameChg>
        <pc:picChg chg="add del mod modCrop">
          <ac:chgData name="ngod ali" userId="bfabe3cde01fd7ce" providerId="LiveId" clId="{FF0C9575-A5B8-4501-87DD-629A25D68625}" dt="2021-08-09T11:32:04.175" v="4208" actId="478"/>
          <ac:picMkLst>
            <pc:docMk/>
            <pc:sldMk cId="2442261483" sldId="414"/>
            <ac:picMk id="5" creationId="{14B4C774-29E3-40F0-BE5F-C07C8EEEB579}"/>
          </ac:picMkLst>
        </pc:picChg>
        <pc:picChg chg="add del mod">
          <ac:chgData name="ngod ali" userId="bfabe3cde01fd7ce" providerId="LiveId" clId="{FF0C9575-A5B8-4501-87DD-629A25D68625}" dt="2021-08-09T09:52:54.066" v="4202" actId="478"/>
          <ac:picMkLst>
            <pc:docMk/>
            <pc:sldMk cId="2442261483" sldId="414"/>
            <ac:picMk id="6" creationId="{55876F16-C673-401A-B957-7F507378CDCB}"/>
          </ac:picMkLst>
        </pc:picChg>
        <pc:picChg chg="add del mod">
          <ac:chgData name="ngod ali" userId="bfabe3cde01fd7ce" providerId="LiveId" clId="{FF0C9575-A5B8-4501-87DD-629A25D68625}" dt="2021-08-09T09:52:02.258" v="4187"/>
          <ac:picMkLst>
            <pc:docMk/>
            <pc:sldMk cId="2442261483" sldId="414"/>
            <ac:picMk id="7" creationId="{0808C730-D021-40B8-B367-03B4BF0B8480}"/>
          </ac:picMkLst>
        </pc:picChg>
        <pc:picChg chg="add mod">
          <ac:chgData name="ngod ali" userId="bfabe3cde01fd7ce" providerId="LiveId" clId="{FF0C9575-A5B8-4501-87DD-629A25D68625}" dt="2021-08-09T11:32:30.547" v="4214" actId="1076"/>
          <ac:picMkLst>
            <pc:docMk/>
            <pc:sldMk cId="2442261483" sldId="414"/>
            <ac:picMk id="10242" creationId="{5319FE34-C53A-47BC-A864-035396A8B474}"/>
          </ac:picMkLst>
        </pc:picChg>
        <pc:picChg chg="add mod">
          <ac:chgData name="ngod ali" userId="bfabe3cde01fd7ce" providerId="LiveId" clId="{FF0C9575-A5B8-4501-87DD-629A25D68625}" dt="2021-08-09T11:33:04.133" v="4216" actId="1076"/>
          <ac:picMkLst>
            <pc:docMk/>
            <pc:sldMk cId="2442261483" sldId="414"/>
            <ac:picMk id="10244" creationId="{AF991B1A-BA04-4154-B7AC-C9EF97CC704B}"/>
          </ac:picMkLst>
        </pc:picChg>
        <pc:cxnChg chg="add mod">
          <ac:chgData name="ngod ali" userId="bfabe3cde01fd7ce" providerId="LiveId" clId="{FF0C9575-A5B8-4501-87DD-629A25D68625}" dt="2021-08-09T11:37:21.891" v="4256"/>
          <ac:cxnSpMkLst>
            <pc:docMk/>
            <pc:sldMk cId="2442261483" sldId="414"/>
            <ac:cxnSpMk id="26" creationId="{E60D9FB2-2B5E-4BB3-8530-DA103EA1BB92}"/>
          </ac:cxnSpMkLst>
        </pc:cxnChg>
      </pc:sldChg>
      <pc:sldChg chg="addSp delSp modSp new mod">
        <pc:chgData name="ngod ali" userId="bfabe3cde01fd7ce" providerId="LiveId" clId="{FF0C9575-A5B8-4501-87DD-629A25D68625}" dt="2021-08-09T11:39:57.045" v="4312" actId="1076"/>
        <pc:sldMkLst>
          <pc:docMk/>
          <pc:sldMk cId="3871542124" sldId="415"/>
        </pc:sldMkLst>
        <pc:grpChg chg="add del mod">
          <ac:chgData name="ngod ali" userId="bfabe3cde01fd7ce" providerId="LiveId" clId="{FF0C9575-A5B8-4501-87DD-629A25D68625}" dt="2021-08-08T15:23:14.984" v="3168" actId="478"/>
          <ac:grpSpMkLst>
            <pc:docMk/>
            <pc:sldMk cId="3871542124" sldId="415"/>
            <ac:grpSpMk id="5" creationId="{4D302F86-45D0-44D3-A79F-A18149D8F143}"/>
          </ac:grpSpMkLst>
        </pc:grpChg>
        <pc:grpChg chg="add mod">
          <ac:chgData name="ngod ali" userId="bfabe3cde01fd7ce" providerId="LiveId" clId="{FF0C9575-A5B8-4501-87DD-629A25D68625}" dt="2021-08-09T11:39:54.836" v="4311" actId="1076"/>
          <ac:grpSpMkLst>
            <pc:docMk/>
            <pc:sldMk cId="3871542124" sldId="415"/>
            <ac:grpSpMk id="9" creationId="{24D5DBBB-8104-42B2-8C4B-CA113BB8DDAC}"/>
          </ac:grpSpMkLst>
        </pc:grpChg>
        <pc:picChg chg="add del mod">
          <ac:chgData name="ngod ali" userId="bfabe3cde01fd7ce" providerId="LiveId" clId="{FF0C9575-A5B8-4501-87DD-629A25D68625}" dt="2021-08-08T15:23:20.162" v="3171" actId="21"/>
          <ac:picMkLst>
            <pc:docMk/>
            <pc:sldMk cId="3871542124" sldId="415"/>
            <ac:picMk id="2" creationId="{E9D6545B-186E-43F3-93C1-BCA0A6EEF822}"/>
          </ac:picMkLst>
        </pc:picChg>
        <pc:picChg chg="add mod modCrop">
          <ac:chgData name="ngod ali" userId="bfabe3cde01fd7ce" providerId="LiveId" clId="{FF0C9575-A5B8-4501-87DD-629A25D68625}" dt="2021-08-09T11:39:57.045" v="4312" actId="1076"/>
          <ac:picMkLst>
            <pc:docMk/>
            <pc:sldMk cId="3871542124" sldId="415"/>
            <ac:picMk id="4" creationId="{4131BE46-4888-43DF-B994-1061B6812BE1}"/>
          </ac:picMkLst>
        </pc:picChg>
        <pc:picChg chg="mod topLvl">
          <ac:chgData name="ngod ali" userId="bfabe3cde01fd7ce" providerId="LiveId" clId="{FF0C9575-A5B8-4501-87DD-629A25D68625}" dt="2021-08-09T11:39:54.836" v="4311" actId="1076"/>
          <ac:picMkLst>
            <pc:docMk/>
            <pc:sldMk cId="3871542124" sldId="415"/>
            <ac:picMk id="6" creationId="{BD79E1F6-46BD-43EB-8847-85E5C121DFE9}"/>
          </ac:picMkLst>
        </pc:picChg>
        <pc:picChg chg="del mod topLvl">
          <ac:chgData name="ngod ali" userId="bfabe3cde01fd7ce" providerId="LiveId" clId="{FF0C9575-A5B8-4501-87DD-629A25D68625}" dt="2021-08-08T15:23:14.984" v="3168" actId="478"/>
          <ac:picMkLst>
            <pc:docMk/>
            <pc:sldMk cId="3871542124" sldId="415"/>
            <ac:picMk id="7" creationId="{4D381F6E-7D0B-4889-A1AF-0FF40E1AC7BC}"/>
          </ac:picMkLst>
        </pc:picChg>
        <pc:picChg chg="add mod modCrop">
          <ac:chgData name="ngod ali" userId="bfabe3cde01fd7ce" providerId="LiveId" clId="{FF0C9575-A5B8-4501-87DD-629A25D68625}" dt="2021-08-09T11:39:54.836" v="4311" actId="1076"/>
          <ac:picMkLst>
            <pc:docMk/>
            <pc:sldMk cId="3871542124" sldId="415"/>
            <ac:picMk id="8" creationId="{8B3A370A-AE9E-4F43-AEEF-4DAD8062B987}"/>
          </ac:picMkLst>
        </pc:picChg>
      </pc:sldChg>
      <pc:sldChg chg="addSp delSp modSp new mod ord">
        <pc:chgData name="ngod ali" userId="bfabe3cde01fd7ce" providerId="LiveId" clId="{FF0C9575-A5B8-4501-87DD-629A25D68625}" dt="2021-08-09T11:39:51.040" v="4310" actId="1076"/>
        <pc:sldMkLst>
          <pc:docMk/>
          <pc:sldMk cId="1579410590" sldId="416"/>
        </pc:sldMkLst>
        <pc:grpChg chg="add mod">
          <ac:chgData name="ngod ali" userId="bfabe3cde01fd7ce" providerId="LiveId" clId="{FF0C9575-A5B8-4501-87DD-629A25D68625}" dt="2021-08-09T11:39:51.040" v="4310" actId="1076"/>
          <ac:grpSpMkLst>
            <pc:docMk/>
            <pc:sldMk cId="1579410590" sldId="416"/>
            <ac:grpSpMk id="2" creationId="{73C16BB6-D272-4E23-9F6B-0C04EE59C4A7}"/>
          </ac:grpSpMkLst>
        </pc:grpChg>
        <pc:grpChg chg="add del mod">
          <ac:chgData name="ngod ali" userId="bfabe3cde01fd7ce" providerId="LiveId" clId="{FF0C9575-A5B8-4501-87DD-629A25D68625}" dt="2021-08-09T11:38:58.946" v="4286" actId="21"/>
          <ac:grpSpMkLst>
            <pc:docMk/>
            <pc:sldMk cId="1579410590" sldId="416"/>
            <ac:grpSpMk id="6" creationId="{794FDFAF-2846-4113-8D52-CAE894C84F9B}"/>
          </ac:grpSpMkLst>
        </pc:grpChg>
        <pc:picChg chg="add mod topLvl modCrop">
          <ac:chgData name="ngod ali" userId="bfabe3cde01fd7ce" providerId="LiveId" clId="{FF0C9575-A5B8-4501-87DD-629A25D68625}" dt="2021-08-09T11:39:49.059" v="4309" actId="1076"/>
          <ac:picMkLst>
            <pc:docMk/>
            <pc:sldMk cId="1579410590" sldId="416"/>
            <ac:picMk id="3" creationId="{9969B231-246F-4FE6-97C4-303CD66EAF0F}"/>
          </ac:picMkLst>
        </pc:picChg>
        <pc:picChg chg="add del mod topLvl modCrop">
          <ac:chgData name="ngod ali" userId="bfabe3cde01fd7ce" providerId="LiveId" clId="{FF0C9575-A5B8-4501-87DD-629A25D68625}" dt="2021-08-09T11:38:58.946" v="4286" actId="21"/>
          <ac:picMkLst>
            <pc:docMk/>
            <pc:sldMk cId="1579410590" sldId="416"/>
            <ac:picMk id="4" creationId="{3A87AB41-30B6-4D4F-8DA8-3890508911FE}"/>
          </ac:picMkLst>
        </pc:picChg>
        <pc:picChg chg="add mod">
          <ac:chgData name="ngod ali" userId="bfabe3cde01fd7ce" providerId="LiveId" clId="{FF0C9575-A5B8-4501-87DD-629A25D68625}" dt="2021-08-09T11:39:51.040" v="4310" actId="1076"/>
          <ac:picMkLst>
            <pc:docMk/>
            <pc:sldMk cId="1579410590" sldId="416"/>
            <ac:picMk id="5" creationId="{4046A485-292B-4E08-AE0A-00DF6164762A}"/>
          </ac:picMkLst>
        </pc:picChg>
        <pc:picChg chg="add del mod modCrop">
          <ac:chgData name="ngod ali" userId="bfabe3cde01fd7ce" providerId="LiveId" clId="{FF0C9575-A5B8-4501-87DD-629A25D68625}" dt="2021-08-08T15:21:53.642" v="3145" actId="21"/>
          <ac:picMkLst>
            <pc:docMk/>
            <pc:sldMk cId="1579410590" sldId="416"/>
            <ac:picMk id="5" creationId="{6D532EEA-FED6-40CF-AC51-C456C1D95A0E}"/>
          </ac:picMkLst>
        </pc:picChg>
        <pc:picChg chg="add mod">
          <ac:chgData name="ngod ali" userId="bfabe3cde01fd7ce" providerId="LiveId" clId="{FF0C9575-A5B8-4501-87DD-629A25D68625}" dt="2021-08-09T11:39:51.040" v="4310" actId="1076"/>
          <ac:picMkLst>
            <pc:docMk/>
            <pc:sldMk cId="1579410590" sldId="416"/>
            <ac:picMk id="7" creationId="{8365E13E-9E85-4D7C-9492-826D1C3B091C}"/>
          </ac:picMkLst>
        </pc:picChg>
      </pc:sldChg>
      <pc:sldChg chg="addSp delSp modSp add mod ord">
        <pc:chgData name="ngod ali" userId="bfabe3cde01fd7ce" providerId="LiveId" clId="{FF0C9575-A5B8-4501-87DD-629A25D68625}" dt="2021-08-09T09:33:28.485" v="3967"/>
        <pc:sldMkLst>
          <pc:docMk/>
          <pc:sldMk cId="2053533522" sldId="417"/>
        </pc:sldMkLst>
        <pc:spChg chg="add mod">
          <ac:chgData name="ngod ali" userId="bfabe3cde01fd7ce" providerId="LiveId" clId="{FF0C9575-A5B8-4501-87DD-629A25D68625}" dt="2021-08-08T15:48:40.272" v="3740" actId="1076"/>
          <ac:spMkLst>
            <pc:docMk/>
            <pc:sldMk cId="2053533522" sldId="417"/>
            <ac:spMk id="6" creationId="{B060EDB4-956C-4AB6-8914-80496BC5F504}"/>
          </ac:spMkLst>
        </pc:spChg>
        <pc:grpChg chg="add mod">
          <ac:chgData name="ngod ali" userId="bfabe3cde01fd7ce" providerId="LiveId" clId="{FF0C9575-A5B8-4501-87DD-629A25D68625}" dt="2021-08-08T15:48:40.272" v="3740" actId="1076"/>
          <ac:grpSpMkLst>
            <pc:docMk/>
            <pc:sldMk cId="2053533522" sldId="417"/>
            <ac:grpSpMk id="4" creationId="{43103592-BE91-4DC7-9AC5-8721D0F7407E}"/>
          </ac:grpSpMkLst>
        </pc:grpChg>
        <pc:grpChg chg="del mod">
          <ac:chgData name="ngod ali" userId="bfabe3cde01fd7ce" providerId="LiveId" clId="{FF0C9575-A5B8-4501-87DD-629A25D68625}" dt="2021-08-08T15:42:51.897" v="3672" actId="478"/>
          <ac:grpSpMkLst>
            <pc:docMk/>
            <pc:sldMk cId="2053533522" sldId="417"/>
            <ac:grpSpMk id="8" creationId="{90CB8F9E-6C1D-49C5-A5E9-C2AB82A3883E}"/>
          </ac:grpSpMkLst>
        </pc:grpChg>
        <pc:grpChg chg="add mod">
          <ac:chgData name="ngod ali" userId="bfabe3cde01fd7ce" providerId="LiveId" clId="{FF0C9575-A5B8-4501-87DD-629A25D68625}" dt="2021-08-08T15:48:40.272" v="3740" actId="1076"/>
          <ac:grpSpMkLst>
            <pc:docMk/>
            <pc:sldMk cId="2053533522" sldId="417"/>
            <ac:grpSpMk id="12" creationId="{E55B139E-88E8-4082-AC85-D68FED49187D}"/>
          </ac:grpSpMkLst>
        </pc:grpChg>
        <pc:picChg chg="add mod modCrop">
          <ac:chgData name="ngod ali" userId="bfabe3cde01fd7ce" providerId="LiveId" clId="{FF0C9575-A5B8-4501-87DD-629A25D68625}" dt="2021-08-08T15:48:40.272" v="3740" actId="1076"/>
          <ac:picMkLst>
            <pc:docMk/>
            <pc:sldMk cId="2053533522" sldId="417"/>
            <ac:picMk id="3" creationId="{44F4D32B-8B48-4E83-B616-FA44DE39B60D}"/>
          </ac:picMkLst>
        </pc:picChg>
        <pc:picChg chg="mod topLvl">
          <ac:chgData name="ngod ali" userId="bfabe3cde01fd7ce" providerId="LiveId" clId="{FF0C9575-A5B8-4501-87DD-629A25D68625}" dt="2021-08-08T15:48:40.272" v="3740" actId="1076"/>
          <ac:picMkLst>
            <pc:docMk/>
            <pc:sldMk cId="2053533522" sldId="417"/>
            <ac:picMk id="5" creationId="{BAA842E9-56FF-44B8-9B0B-4C06E9D03E5B}"/>
          </ac:picMkLst>
        </pc:picChg>
        <pc:picChg chg="del mod topLvl">
          <ac:chgData name="ngod ali" userId="bfabe3cde01fd7ce" providerId="LiveId" clId="{FF0C9575-A5B8-4501-87DD-629A25D68625}" dt="2021-08-08T15:42:51.897" v="3672" actId="478"/>
          <ac:picMkLst>
            <pc:docMk/>
            <pc:sldMk cId="2053533522" sldId="417"/>
            <ac:picMk id="7" creationId="{6BA2BE7D-A65F-4381-880D-5321E39FBE5E}"/>
          </ac:picMkLst>
        </pc:picChg>
        <pc:picChg chg="add mod modCrop">
          <ac:chgData name="ngod ali" userId="bfabe3cde01fd7ce" providerId="LiveId" clId="{FF0C9575-A5B8-4501-87DD-629A25D68625}" dt="2021-08-08T15:48:40.272" v="3740" actId="1076"/>
          <ac:picMkLst>
            <pc:docMk/>
            <pc:sldMk cId="2053533522" sldId="417"/>
            <ac:picMk id="9" creationId="{41D4DB44-6273-4F7F-8842-45B2B4CA26C6}"/>
          </ac:picMkLst>
        </pc:picChg>
        <pc:picChg chg="del">
          <ac:chgData name="ngod ali" userId="bfabe3cde01fd7ce" providerId="LiveId" clId="{FF0C9575-A5B8-4501-87DD-629A25D68625}" dt="2021-08-08T15:40:52.744" v="3590" actId="478"/>
          <ac:picMkLst>
            <pc:docMk/>
            <pc:sldMk cId="2053533522" sldId="417"/>
            <ac:picMk id="10" creationId="{2091F4AE-396A-4071-966C-711B3B49B30B}"/>
          </ac:picMkLst>
        </pc:picChg>
        <pc:picChg chg="add mod modCrop">
          <ac:chgData name="ngod ali" userId="bfabe3cde01fd7ce" providerId="LiveId" clId="{FF0C9575-A5B8-4501-87DD-629A25D68625}" dt="2021-08-08T15:48:40.272" v="3740" actId="1076"/>
          <ac:picMkLst>
            <pc:docMk/>
            <pc:sldMk cId="2053533522" sldId="417"/>
            <ac:picMk id="11" creationId="{1DAF557F-704A-4105-AEF8-8420C56D1A69}"/>
          </ac:picMkLst>
        </pc:picChg>
      </pc:sldChg>
      <pc:sldChg chg="addSp delSp modSp new del ord">
        <pc:chgData name="ngod ali" userId="bfabe3cde01fd7ce" providerId="LiveId" clId="{FF0C9575-A5B8-4501-87DD-629A25D68625}" dt="2021-08-09T09:04:31.222" v="3916" actId="47"/>
        <pc:sldMkLst>
          <pc:docMk/>
          <pc:sldMk cId="441731503" sldId="418"/>
        </pc:sldMkLst>
        <pc:picChg chg="add del">
          <ac:chgData name="ngod ali" userId="bfabe3cde01fd7ce" providerId="LiveId" clId="{FF0C9575-A5B8-4501-87DD-629A25D68625}" dt="2021-08-09T09:03:36.601" v="3906" actId="21"/>
          <ac:picMkLst>
            <pc:docMk/>
            <pc:sldMk cId="441731503" sldId="418"/>
            <ac:picMk id="1026" creationId="{42590F81-331D-4C8B-815C-9F0807C29F84}"/>
          </ac:picMkLst>
        </pc:picChg>
        <pc:picChg chg="add del mod">
          <ac:chgData name="ngod ali" userId="bfabe3cde01fd7ce" providerId="LiveId" clId="{FF0C9575-A5B8-4501-87DD-629A25D68625}" dt="2021-08-08T16:02:41.389" v="3854" actId="21"/>
          <ac:picMkLst>
            <pc:docMk/>
            <pc:sldMk cId="441731503" sldId="418"/>
            <ac:picMk id="9218" creationId="{10CC2002-C9AE-4670-8188-A42105418C07}"/>
          </ac:picMkLst>
        </pc:picChg>
      </pc:sldChg>
      <pc:sldChg chg="addSp delSp modSp new mod setBg">
        <pc:chgData name="ngod ali" userId="bfabe3cde01fd7ce" providerId="LiveId" clId="{FF0C9575-A5B8-4501-87DD-629A25D68625}" dt="2021-08-09T09:18:33.130" v="3938" actId="1076"/>
        <pc:sldMkLst>
          <pc:docMk/>
          <pc:sldMk cId="680363504" sldId="418"/>
        </pc:sldMkLst>
        <pc:spChg chg="mod">
          <ac:chgData name="ngod ali" userId="bfabe3cde01fd7ce" providerId="LiveId" clId="{FF0C9575-A5B8-4501-87DD-629A25D68625}" dt="2021-08-09T09:18:22.262" v="3937"/>
          <ac:spMkLst>
            <pc:docMk/>
            <pc:sldMk cId="680363504" sldId="418"/>
            <ac:spMk id="8" creationId="{7DFD6FA7-1C9F-42EE-92D8-7A0A2CEE3F43}"/>
          </ac:spMkLst>
        </pc:spChg>
        <pc:spChg chg="add del">
          <ac:chgData name="ngod ali" userId="bfabe3cde01fd7ce" providerId="LiveId" clId="{FF0C9575-A5B8-4501-87DD-629A25D68625}" dt="2021-08-09T09:17:57.374" v="3925" actId="26606"/>
          <ac:spMkLst>
            <pc:docMk/>
            <pc:sldMk cId="680363504" sldId="418"/>
            <ac:spMk id="73" creationId="{42A4FC2C-047E-45A5-965D-8E1E3BF09BC6}"/>
          </ac:spMkLst>
        </pc:spChg>
        <pc:spChg chg="add del">
          <ac:chgData name="ngod ali" userId="bfabe3cde01fd7ce" providerId="LiveId" clId="{FF0C9575-A5B8-4501-87DD-629A25D68625}" dt="2021-08-09T09:18:00.482" v="3927" actId="26606"/>
          <ac:spMkLst>
            <pc:docMk/>
            <pc:sldMk cId="680363504" sldId="418"/>
            <ac:spMk id="2054" creationId="{B670DBD5-770C-4383-9F54-5B86E86BD5BB}"/>
          </ac:spMkLst>
        </pc:spChg>
        <pc:grpChg chg="add mod">
          <ac:chgData name="ngod ali" userId="bfabe3cde01fd7ce" providerId="LiveId" clId="{FF0C9575-A5B8-4501-87DD-629A25D68625}" dt="2021-08-09T09:18:22.262" v="3937"/>
          <ac:grpSpMkLst>
            <pc:docMk/>
            <pc:sldMk cId="680363504" sldId="418"/>
            <ac:grpSpMk id="6" creationId="{F5AA4FD5-9BF0-4907-9970-55033C36D848}"/>
          </ac:grpSpMkLst>
        </pc:grpChg>
        <pc:picChg chg="mod">
          <ac:chgData name="ngod ali" userId="bfabe3cde01fd7ce" providerId="LiveId" clId="{FF0C9575-A5B8-4501-87DD-629A25D68625}" dt="2021-08-09T09:18:22.262" v="3937"/>
          <ac:picMkLst>
            <pc:docMk/>
            <pc:sldMk cId="680363504" sldId="418"/>
            <ac:picMk id="7" creationId="{526ABA15-489A-48B6-8C5B-D5944E2FB14A}"/>
          </ac:picMkLst>
        </pc:picChg>
        <pc:picChg chg="add del mod">
          <ac:chgData name="ngod ali" userId="bfabe3cde01fd7ce" providerId="LiveId" clId="{FF0C9575-A5B8-4501-87DD-629A25D68625}" dt="2021-08-09T09:17:27.104" v="3922" actId="478"/>
          <ac:picMkLst>
            <pc:docMk/>
            <pc:sldMk cId="680363504" sldId="418"/>
            <ac:picMk id="2050" creationId="{8CBA7EA8-4D0A-44D6-AE70-DE98E3658810}"/>
          </ac:picMkLst>
        </pc:picChg>
        <pc:picChg chg="add del mod">
          <ac:chgData name="ngod ali" userId="bfabe3cde01fd7ce" providerId="LiveId" clId="{FF0C9575-A5B8-4501-87DD-629A25D68625}" dt="2021-08-09T09:18:33.130" v="3938" actId="1076"/>
          <ac:picMkLst>
            <pc:docMk/>
            <pc:sldMk cId="680363504" sldId="418"/>
            <ac:picMk id="2052" creationId="{5E0488B7-CF76-4456-833A-2E555FB7CCB1}"/>
          </ac:picMkLst>
        </pc:picChg>
      </pc:sldChg>
      <pc:sldChg chg="addSp modSp new">
        <pc:chgData name="ngod ali" userId="bfabe3cde01fd7ce" providerId="LiveId" clId="{FF0C9575-A5B8-4501-87DD-629A25D68625}" dt="2021-08-09T09:36:34.977" v="3993" actId="1076"/>
        <pc:sldMkLst>
          <pc:docMk/>
          <pc:sldMk cId="4114397364" sldId="419"/>
        </pc:sldMkLst>
        <pc:picChg chg="add mod">
          <ac:chgData name="ngod ali" userId="bfabe3cde01fd7ce" providerId="LiveId" clId="{FF0C9575-A5B8-4501-87DD-629A25D68625}" dt="2021-08-09T09:36:34.977" v="3993" actId="1076"/>
          <ac:picMkLst>
            <pc:docMk/>
            <pc:sldMk cId="4114397364" sldId="419"/>
            <ac:picMk id="4098" creationId="{ED77305E-CFD5-4C78-966F-AB5EF0071E0D}"/>
          </ac:picMkLst>
        </pc:picChg>
      </pc:sldChg>
      <pc:sldChg chg="addSp delSp modSp new mod setBg setClrOvrMap">
        <pc:chgData name="ngod ali" userId="bfabe3cde01fd7ce" providerId="LiveId" clId="{FF0C9575-A5B8-4501-87DD-629A25D68625}" dt="2021-08-09T09:46:22.027" v="4114" actId="208"/>
        <pc:sldMkLst>
          <pc:docMk/>
          <pc:sldMk cId="905046334" sldId="420"/>
        </pc:sldMkLst>
        <pc:spChg chg="add del mod">
          <ac:chgData name="ngod ali" userId="bfabe3cde01fd7ce" providerId="LiveId" clId="{FF0C9575-A5B8-4501-87DD-629A25D68625}" dt="2021-08-09T09:44:00.811" v="4080" actId="478"/>
          <ac:spMkLst>
            <pc:docMk/>
            <pc:sldMk cId="905046334" sldId="420"/>
            <ac:spMk id="3" creationId="{60CC8A93-71C4-4E79-BBF4-DB8D27741ABD}"/>
          </ac:spMkLst>
        </pc:spChg>
        <pc:spChg chg="add del">
          <ac:chgData name="ngod ali" userId="bfabe3cde01fd7ce" providerId="LiveId" clId="{FF0C9575-A5B8-4501-87DD-629A25D68625}" dt="2021-08-09T09:43:50.963" v="4076" actId="26606"/>
          <ac:spMkLst>
            <pc:docMk/>
            <pc:sldMk cId="905046334" sldId="420"/>
            <ac:spMk id="8" creationId="{16F9E488-0718-4E1E-9D12-26779F606252}"/>
          </ac:spMkLst>
        </pc:spChg>
        <pc:spChg chg="add del">
          <ac:chgData name="ngod ali" userId="bfabe3cde01fd7ce" providerId="LiveId" clId="{FF0C9575-A5B8-4501-87DD-629A25D68625}" dt="2021-08-09T09:43:50.963" v="4076" actId="26606"/>
          <ac:spMkLst>
            <pc:docMk/>
            <pc:sldMk cId="905046334" sldId="420"/>
            <ac:spMk id="10" creationId="{CE708407-D01D-4E57-8998-FF799DBC3788}"/>
          </ac:spMkLst>
        </pc:spChg>
        <pc:spChg chg="add mod">
          <ac:chgData name="ngod ali" userId="bfabe3cde01fd7ce" providerId="LiveId" clId="{FF0C9575-A5B8-4501-87DD-629A25D68625}" dt="2021-08-09T09:46:08.790" v="4112" actId="2711"/>
          <ac:spMkLst>
            <pc:docMk/>
            <pc:sldMk cId="905046334" sldId="420"/>
            <ac:spMk id="11" creationId="{4D4974FA-47AD-40E0-8784-E711D5F4919C}"/>
          </ac:spMkLst>
        </pc:spChg>
        <pc:spChg chg="add del">
          <ac:chgData name="ngod ali" userId="bfabe3cde01fd7ce" providerId="LiveId" clId="{FF0C9575-A5B8-4501-87DD-629A25D68625}" dt="2021-08-09T09:45:45.555" v="4110" actId="26606"/>
          <ac:spMkLst>
            <pc:docMk/>
            <pc:sldMk cId="905046334" sldId="420"/>
            <ac:spMk id="16" creationId="{8537B233-9CDD-4A90-AABB-A8963DEE4FBC}"/>
          </ac:spMkLst>
        </pc:spChg>
        <pc:spChg chg="add del">
          <ac:chgData name="ngod ali" userId="bfabe3cde01fd7ce" providerId="LiveId" clId="{FF0C9575-A5B8-4501-87DD-629A25D68625}" dt="2021-08-09T09:45:45.555" v="4109" actId="26606"/>
          <ac:spMkLst>
            <pc:docMk/>
            <pc:sldMk cId="905046334" sldId="420"/>
            <ac:spMk id="71" creationId="{823AC064-BC96-4F32-8AE1-B2FD38754823}"/>
          </ac:spMkLst>
        </pc:spChg>
        <pc:grpChg chg="add del">
          <ac:chgData name="ngod ali" userId="bfabe3cde01fd7ce" providerId="LiveId" clId="{FF0C9575-A5B8-4501-87DD-629A25D68625}" dt="2021-08-09T09:43:50.963" v="4076" actId="26606"/>
          <ac:grpSpMkLst>
            <pc:docMk/>
            <pc:sldMk cId="905046334" sldId="420"/>
            <ac:grpSpMk id="12" creationId="{7F963B07-5C9E-478C-A53E-B6F5B4A78933}"/>
          </ac:grpSpMkLst>
        </pc:grpChg>
        <pc:picChg chg="add del mod ord">
          <ac:chgData name="ngod ali" userId="bfabe3cde01fd7ce" providerId="LiveId" clId="{FF0C9575-A5B8-4501-87DD-629A25D68625}" dt="2021-08-09T09:45:45.555" v="4110" actId="26606"/>
          <ac:picMkLst>
            <pc:docMk/>
            <pc:sldMk cId="905046334" sldId="420"/>
            <ac:picMk id="2" creationId="{7186B533-43B3-4DF3-818D-4ADB1A170927}"/>
          </ac:picMkLst>
        </pc:picChg>
        <pc:picChg chg="add del mod">
          <ac:chgData name="ngod ali" userId="bfabe3cde01fd7ce" providerId="LiveId" clId="{FF0C9575-A5B8-4501-87DD-629A25D68625}" dt="2021-08-09T09:44:08.007" v="4082" actId="478"/>
          <ac:picMkLst>
            <pc:docMk/>
            <pc:sldMk cId="905046334" sldId="420"/>
            <ac:picMk id="15" creationId="{F8BF25E3-3D50-46D9-A2BB-2F00CB0E6F41}"/>
          </ac:picMkLst>
        </pc:picChg>
        <pc:picChg chg="add mod">
          <ac:chgData name="ngod ali" userId="bfabe3cde01fd7ce" providerId="LiveId" clId="{FF0C9575-A5B8-4501-87DD-629A25D68625}" dt="2021-08-09T09:45:45.555" v="4110" actId="26606"/>
          <ac:picMkLst>
            <pc:docMk/>
            <pc:sldMk cId="905046334" sldId="420"/>
            <ac:picMk id="7170" creationId="{8649DF55-E986-4476-A25A-4838DC946DC9}"/>
          </ac:picMkLst>
        </pc:picChg>
        <pc:cxnChg chg="add mod">
          <ac:chgData name="ngod ali" userId="bfabe3cde01fd7ce" providerId="LiveId" clId="{FF0C9575-A5B8-4501-87DD-629A25D68625}" dt="2021-08-09T09:46:22.027" v="4114" actId="208"/>
          <ac:cxnSpMkLst>
            <pc:docMk/>
            <pc:sldMk cId="905046334" sldId="420"/>
            <ac:cxnSpMk id="5" creationId="{49E9918F-DF1C-4610-82AF-918B47090EBA}"/>
          </ac:cxnSpMkLst>
        </pc:cxnChg>
        <pc:cxnChg chg="add del">
          <ac:chgData name="ngod ali" userId="bfabe3cde01fd7ce" providerId="LiveId" clId="{FF0C9575-A5B8-4501-87DD-629A25D68625}" dt="2021-08-09T09:45:45.555" v="4110" actId="26606"/>
          <ac:cxnSpMkLst>
            <pc:docMk/>
            <pc:sldMk cId="905046334" sldId="420"/>
            <ac:cxnSpMk id="17" creationId="{040575EE-C594-4566-BC00-663004E52AB5}"/>
          </ac:cxnSpMkLst>
        </pc:cxnChg>
        <pc:cxnChg chg="add del">
          <ac:chgData name="ngod ali" userId="bfabe3cde01fd7ce" providerId="LiveId" clId="{FF0C9575-A5B8-4501-87DD-629A25D68625}" dt="2021-08-09T09:45:45.555" v="4109" actId="26606"/>
          <ac:cxnSpMkLst>
            <pc:docMk/>
            <pc:sldMk cId="905046334" sldId="420"/>
            <ac:cxnSpMk id="73" creationId="{7E7C77BC-7138-40B1-A15B-20F57A494629}"/>
          </ac:cxnSpMkLst>
        </pc:cxnChg>
        <pc:cxnChg chg="add del">
          <ac:chgData name="ngod ali" userId="bfabe3cde01fd7ce" providerId="LiveId" clId="{FF0C9575-A5B8-4501-87DD-629A25D68625}" dt="2021-08-09T09:45:45.555" v="4109" actId="26606"/>
          <ac:cxnSpMkLst>
            <pc:docMk/>
            <pc:sldMk cId="905046334" sldId="420"/>
            <ac:cxnSpMk id="75" creationId="{DB146403-F3D6-484B-B2ED-97F9565D0370}"/>
          </ac:cxnSpMkLst>
        </pc:cxnChg>
        <pc:cxnChg chg="add">
          <ac:chgData name="ngod ali" userId="bfabe3cde01fd7ce" providerId="LiveId" clId="{FF0C9575-A5B8-4501-87DD-629A25D68625}" dt="2021-08-09T09:45:45.555" v="4110" actId="26606"/>
          <ac:cxnSpMkLst>
            <pc:docMk/>
            <pc:sldMk cId="905046334" sldId="420"/>
            <ac:cxnSpMk id="7172" creationId="{B6375111-306C-49EA-9DD1-79A2ED78FA30}"/>
          </ac:cxnSpMkLst>
        </pc:cxnChg>
      </pc:sldChg>
      <pc:sldChg chg="addSp delSp modSp new del mod setBg">
        <pc:chgData name="ngod ali" userId="bfabe3cde01fd7ce" providerId="LiveId" clId="{FF0C9575-A5B8-4501-87DD-629A25D68625}" dt="2021-08-09T09:43:08.451" v="4072" actId="47"/>
        <pc:sldMkLst>
          <pc:docMk/>
          <pc:sldMk cId="1560783900" sldId="420"/>
        </pc:sldMkLst>
        <pc:spChg chg="add del mod">
          <ac:chgData name="ngod ali" userId="bfabe3cde01fd7ce" providerId="LiveId" clId="{FF0C9575-A5B8-4501-87DD-629A25D68625}" dt="2021-08-09T09:42:55.727" v="4068" actId="21"/>
          <ac:spMkLst>
            <pc:docMk/>
            <pc:sldMk cId="1560783900" sldId="420"/>
            <ac:spMk id="3" creationId="{17E435CD-94AE-47B4-BA46-D5982ADD0DD4}"/>
          </ac:spMkLst>
        </pc:spChg>
        <pc:spChg chg="add del">
          <ac:chgData name="ngod ali" userId="bfabe3cde01fd7ce" providerId="LiveId" clId="{FF0C9575-A5B8-4501-87DD-629A25D68625}" dt="2021-08-09T09:41:12.411" v="4051" actId="26606"/>
          <ac:spMkLst>
            <pc:docMk/>
            <pc:sldMk cId="1560783900" sldId="420"/>
            <ac:spMk id="9" creationId="{A8384FB5-9ADC-4DDC-881B-597D56F5B15D}"/>
          </ac:spMkLst>
        </pc:spChg>
        <pc:spChg chg="add del">
          <ac:chgData name="ngod ali" userId="bfabe3cde01fd7ce" providerId="LiveId" clId="{FF0C9575-A5B8-4501-87DD-629A25D68625}" dt="2021-08-09T09:41:12.411" v="4051" actId="26606"/>
          <ac:spMkLst>
            <pc:docMk/>
            <pc:sldMk cId="1560783900" sldId="420"/>
            <ac:spMk id="11" creationId="{91E5A9A7-95C6-4F4F-B00E-C82E07FE62EF}"/>
          </ac:spMkLst>
        </pc:spChg>
        <pc:spChg chg="add del mod">
          <ac:chgData name="ngod ali" userId="bfabe3cde01fd7ce" providerId="LiveId" clId="{FF0C9575-A5B8-4501-87DD-629A25D68625}" dt="2021-08-09T09:42:03.591" v="4059" actId="21"/>
          <ac:spMkLst>
            <pc:docMk/>
            <pc:sldMk cId="1560783900" sldId="420"/>
            <ac:spMk id="12" creationId="{54C56D72-CF8F-4CA6-A8D9-73BA493EEA1D}"/>
          </ac:spMkLst>
        </pc:spChg>
        <pc:spChg chg="add del">
          <ac:chgData name="ngod ali" userId="bfabe3cde01fd7ce" providerId="LiveId" clId="{FF0C9575-A5B8-4501-87DD-629A25D68625}" dt="2021-08-09T09:41:12.411" v="4051" actId="26606"/>
          <ac:spMkLst>
            <pc:docMk/>
            <pc:sldMk cId="1560783900" sldId="420"/>
            <ac:spMk id="13" creationId="{D07DD2DE-F619-49DD-B5E7-03A290FF4ED1}"/>
          </ac:spMkLst>
        </pc:spChg>
        <pc:spChg chg="add del">
          <ac:chgData name="ngod ali" userId="bfabe3cde01fd7ce" providerId="LiveId" clId="{FF0C9575-A5B8-4501-87DD-629A25D68625}" dt="2021-08-09T09:41:12.411" v="4051" actId="26606"/>
          <ac:spMkLst>
            <pc:docMk/>
            <pc:sldMk cId="1560783900" sldId="420"/>
            <ac:spMk id="15" creationId="{85149191-5F60-4A28-AAFF-039F96B0F3EC}"/>
          </ac:spMkLst>
        </pc:spChg>
        <pc:spChg chg="add del mod">
          <ac:chgData name="ngod ali" userId="bfabe3cde01fd7ce" providerId="LiveId" clId="{FF0C9575-A5B8-4501-87DD-629A25D68625}" dt="2021-08-09T09:42:14.579" v="4062" actId="478"/>
          <ac:spMkLst>
            <pc:docMk/>
            <pc:sldMk cId="1560783900" sldId="420"/>
            <ac:spMk id="16" creationId="{6185C390-0DD8-40A8-AFCB-1DCDAE56D880}"/>
          </ac:spMkLst>
        </pc:spChg>
        <pc:spChg chg="add del">
          <ac:chgData name="ngod ali" userId="bfabe3cde01fd7ce" providerId="LiveId" clId="{FF0C9575-A5B8-4501-87DD-629A25D68625}" dt="2021-08-09T09:41:12.411" v="4051" actId="26606"/>
          <ac:spMkLst>
            <pc:docMk/>
            <pc:sldMk cId="1560783900" sldId="420"/>
            <ac:spMk id="17" creationId="{F8260ED5-17F7-4158-B241-D51DD4CF1B7E}"/>
          </ac:spMkLst>
        </pc:spChg>
        <pc:spChg chg="add del">
          <ac:chgData name="ngod ali" userId="bfabe3cde01fd7ce" providerId="LiveId" clId="{FF0C9575-A5B8-4501-87DD-629A25D68625}" dt="2021-08-09T09:41:17.574" v="4053" actId="26606"/>
          <ac:spMkLst>
            <pc:docMk/>
            <pc:sldMk cId="1560783900" sldId="420"/>
            <ac:spMk id="19" creationId="{D12DDE76-C203-4047-9998-63900085B5E8}"/>
          </ac:spMkLst>
        </pc:spChg>
        <pc:spChg chg="add">
          <ac:chgData name="ngod ali" userId="bfabe3cde01fd7ce" providerId="LiveId" clId="{FF0C9575-A5B8-4501-87DD-629A25D68625}" dt="2021-08-09T09:41:17.590" v="4054" actId="26606"/>
          <ac:spMkLst>
            <pc:docMk/>
            <pc:sldMk cId="1560783900" sldId="420"/>
            <ac:spMk id="21" creationId="{D4771268-CB57-404A-9271-370EB28F6090}"/>
          </ac:spMkLst>
        </pc:spChg>
        <pc:spChg chg="add del mod">
          <ac:chgData name="ngod ali" userId="bfabe3cde01fd7ce" providerId="LiveId" clId="{FF0C9575-A5B8-4501-87DD-629A25D68625}" dt="2021-08-09T09:43:07.119" v="4071" actId="21"/>
          <ac:spMkLst>
            <pc:docMk/>
            <pc:sldMk cId="1560783900" sldId="420"/>
            <ac:spMk id="23" creationId="{7C2EEE2F-74AF-41E3-B324-35FFA77826DA}"/>
          </ac:spMkLst>
        </pc:spChg>
        <pc:picChg chg="add del mod">
          <ac:chgData name="ngod ali" userId="bfabe3cde01fd7ce" providerId="LiveId" clId="{FF0C9575-A5B8-4501-87DD-629A25D68625}" dt="2021-08-09T09:42:07.193" v="4060" actId="478"/>
          <ac:picMkLst>
            <pc:docMk/>
            <pc:sldMk cId="1560783900" sldId="420"/>
            <ac:picMk id="4" creationId="{0677465C-4137-4B39-BB8B-20BB166D4D29}"/>
          </ac:picMkLst>
        </pc:picChg>
        <pc:picChg chg="add del mod">
          <ac:chgData name="ngod ali" userId="bfabe3cde01fd7ce" providerId="LiveId" clId="{FF0C9575-A5B8-4501-87DD-629A25D68625}" dt="2021-08-09T09:42:03.591" v="4059" actId="21"/>
          <ac:picMkLst>
            <pc:docMk/>
            <pc:sldMk cId="1560783900" sldId="420"/>
            <ac:picMk id="14" creationId="{83CEBB85-FF41-4041-9C76-C90BD04DEBB5}"/>
          </ac:picMkLst>
        </pc:picChg>
        <pc:picChg chg="add del mod">
          <ac:chgData name="ngod ali" userId="bfabe3cde01fd7ce" providerId="LiveId" clId="{FF0C9575-A5B8-4501-87DD-629A25D68625}" dt="2021-08-09T09:42:22.739" v="4066" actId="21"/>
          <ac:picMkLst>
            <pc:docMk/>
            <pc:sldMk cId="1560783900" sldId="420"/>
            <ac:picMk id="18" creationId="{0C343A50-214B-4FE9-BD61-40333EBBB66A}"/>
          </ac:picMkLst>
        </pc:picChg>
        <pc:picChg chg="add del mod">
          <ac:chgData name="ngod ali" userId="bfabe3cde01fd7ce" providerId="LiveId" clId="{FF0C9575-A5B8-4501-87DD-629A25D68625}" dt="2021-08-09T09:42:19.449" v="4065" actId="478"/>
          <ac:picMkLst>
            <pc:docMk/>
            <pc:sldMk cId="1560783900" sldId="420"/>
            <ac:picMk id="20" creationId="{69D2DC9C-99CD-4817-A752-02CE66ACF3E2}"/>
          </ac:picMkLst>
        </pc:picChg>
        <pc:picChg chg="add del mod">
          <ac:chgData name="ngod ali" userId="bfabe3cde01fd7ce" providerId="LiveId" clId="{FF0C9575-A5B8-4501-87DD-629A25D68625}" dt="2021-08-09T09:43:07.119" v="4071" actId="21"/>
          <ac:picMkLst>
            <pc:docMk/>
            <pc:sldMk cId="1560783900" sldId="420"/>
            <ac:picMk id="22" creationId="{06A863A0-3FAC-4D58-826A-163948CF4043}"/>
          </ac:picMkLst>
        </pc:picChg>
        <pc:picChg chg="add del mod">
          <ac:chgData name="ngod ali" userId="bfabe3cde01fd7ce" providerId="LiveId" clId="{FF0C9575-A5B8-4501-87DD-629A25D68625}" dt="2021-08-09T09:40:52.094" v="4048" actId="21"/>
          <ac:picMkLst>
            <pc:docMk/>
            <pc:sldMk cId="1560783900" sldId="420"/>
            <ac:picMk id="6146" creationId="{F401B78D-F24A-46C8-8EBD-B155BD80CC7E}"/>
          </ac:picMkLst>
        </pc:picChg>
      </pc:sldChg>
      <pc:sldChg chg="addSp delSp modSp new mod setBg setClrOvrMap">
        <pc:chgData name="ngod ali" userId="bfabe3cde01fd7ce" providerId="LiveId" clId="{FF0C9575-A5B8-4501-87DD-629A25D68625}" dt="2021-08-09T09:49:17.453" v="4154" actId="1076"/>
        <pc:sldMkLst>
          <pc:docMk/>
          <pc:sldMk cId="1472747376" sldId="421"/>
        </pc:sldMkLst>
        <pc:spChg chg="add del">
          <ac:chgData name="ngod ali" userId="bfabe3cde01fd7ce" providerId="LiveId" clId="{FF0C9575-A5B8-4501-87DD-629A25D68625}" dt="2021-08-09T09:48:55.519" v="4146" actId="26606"/>
          <ac:spMkLst>
            <pc:docMk/>
            <pc:sldMk cId="1472747376" sldId="421"/>
            <ac:spMk id="75" creationId="{B670DBD5-770C-4383-9F54-5B86E86BD5BB}"/>
          </ac:spMkLst>
        </pc:spChg>
        <pc:spChg chg="add del">
          <ac:chgData name="ngod ali" userId="bfabe3cde01fd7ce" providerId="LiveId" clId="{FF0C9575-A5B8-4501-87DD-629A25D68625}" dt="2021-08-09T09:49:05.729" v="4148" actId="26606"/>
          <ac:spMkLst>
            <pc:docMk/>
            <pc:sldMk cId="1472747376" sldId="421"/>
            <ac:spMk id="77" creationId="{E2384209-CB15-4CDF-9D31-C44FD9A3F20D}"/>
          </ac:spMkLst>
        </pc:spChg>
        <pc:spChg chg="add del">
          <ac:chgData name="ngod ali" userId="bfabe3cde01fd7ce" providerId="LiveId" clId="{FF0C9575-A5B8-4501-87DD-629A25D68625}" dt="2021-08-09T09:49:05.729" v="4148" actId="26606"/>
          <ac:spMkLst>
            <pc:docMk/>
            <pc:sldMk cId="1472747376" sldId="421"/>
            <ac:spMk id="79" creationId="{2633B3B5-CC90-43F0-8714-D31D1F3F0209}"/>
          </ac:spMkLst>
        </pc:spChg>
        <pc:spChg chg="add del">
          <ac:chgData name="ngod ali" userId="bfabe3cde01fd7ce" providerId="LiveId" clId="{FF0C9575-A5B8-4501-87DD-629A25D68625}" dt="2021-08-09T09:49:05.729" v="4148" actId="26606"/>
          <ac:spMkLst>
            <pc:docMk/>
            <pc:sldMk cId="1472747376" sldId="421"/>
            <ac:spMk id="81" creationId="{A8D57A06-A426-446D-B02C-A2DC6B62E45E}"/>
          </ac:spMkLst>
        </pc:spChg>
        <pc:spChg chg="add del">
          <ac:chgData name="ngod ali" userId="bfabe3cde01fd7ce" providerId="LiveId" clId="{FF0C9575-A5B8-4501-87DD-629A25D68625}" dt="2021-08-09T09:49:05.729" v="4148" actId="26606"/>
          <ac:spMkLst>
            <pc:docMk/>
            <pc:sldMk cId="1472747376" sldId="421"/>
            <ac:spMk id="8200" creationId="{AB8C311F-7253-4AED-9701-7FC0708C41C7}"/>
          </ac:spMkLst>
        </pc:spChg>
        <pc:spChg chg="add">
          <ac:chgData name="ngod ali" userId="bfabe3cde01fd7ce" providerId="LiveId" clId="{FF0C9575-A5B8-4501-87DD-629A25D68625}" dt="2021-08-09T09:49:05.759" v="4149" actId="26606"/>
          <ac:spMkLst>
            <pc:docMk/>
            <pc:sldMk cId="1472747376" sldId="421"/>
            <ac:spMk id="8202" creationId="{AB8C311F-7253-4AED-9701-7FC0708C41C7}"/>
          </ac:spMkLst>
        </pc:spChg>
        <pc:spChg chg="add">
          <ac:chgData name="ngod ali" userId="bfabe3cde01fd7ce" providerId="LiveId" clId="{FF0C9575-A5B8-4501-87DD-629A25D68625}" dt="2021-08-09T09:49:05.759" v="4149" actId="26606"/>
          <ac:spMkLst>
            <pc:docMk/>
            <pc:sldMk cId="1472747376" sldId="421"/>
            <ac:spMk id="8203" creationId="{FD073016-B734-483B-8953-5BADEE145112}"/>
          </ac:spMkLst>
        </pc:spChg>
        <pc:spChg chg="add">
          <ac:chgData name="ngod ali" userId="bfabe3cde01fd7ce" providerId="LiveId" clId="{FF0C9575-A5B8-4501-87DD-629A25D68625}" dt="2021-08-09T09:49:05.759" v="4149" actId="26606"/>
          <ac:spMkLst>
            <pc:docMk/>
            <pc:sldMk cId="1472747376" sldId="421"/>
            <ac:spMk id="8204" creationId="{90A7EAB6-59D3-4325-8DE6-E0CA4009CE53}"/>
          </ac:spMkLst>
        </pc:spChg>
        <pc:spChg chg="add">
          <ac:chgData name="ngod ali" userId="bfabe3cde01fd7ce" providerId="LiveId" clId="{FF0C9575-A5B8-4501-87DD-629A25D68625}" dt="2021-08-09T09:49:05.759" v="4149" actId="26606"/>
          <ac:spMkLst>
            <pc:docMk/>
            <pc:sldMk cId="1472747376" sldId="421"/>
            <ac:spMk id="8205" creationId="{A8D57A06-A426-446D-B02C-A2DC6B62E45E}"/>
          </ac:spMkLst>
        </pc:spChg>
        <pc:picChg chg="add del mod">
          <ac:chgData name="ngod ali" userId="bfabe3cde01fd7ce" providerId="LiveId" clId="{FF0C9575-A5B8-4501-87DD-629A25D68625}" dt="2021-08-09T09:48:36.946" v="4141" actId="478"/>
          <ac:picMkLst>
            <pc:docMk/>
            <pc:sldMk cId="1472747376" sldId="421"/>
            <ac:picMk id="8194" creationId="{75C0C5AC-9775-4B8F-856D-82C7970C4406}"/>
          </ac:picMkLst>
        </pc:picChg>
        <pc:picChg chg="add del mod">
          <ac:chgData name="ngod ali" userId="bfabe3cde01fd7ce" providerId="LiveId" clId="{FF0C9575-A5B8-4501-87DD-629A25D68625}" dt="2021-08-09T09:48:27.708" v="4137" actId="478"/>
          <ac:picMkLst>
            <pc:docMk/>
            <pc:sldMk cId="1472747376" sldId="421"/>
            <ac:picMk id="8196" creationId="{3EA39C33-4A67-46EF-8E6E-343D34DD8ECF}"/>
          </ac:picMkLst>
        </pc:picChg>
        <pc:picChg chg="add mod">
          <ac:chgData name="ngod ali" userId="bfabe3cde01fd7ce" providerId="LiveId" clId="{FF0C9575-A5B8-4501-87DD-629A25D68625}" dt="2021-08-09T09:49:17.453" v="4154" actId="1076"/>
          <ac:picMkLst>
            <pc:docMk/>
            <pc:sldMk cId="1472747376" sldId="421"/>
            <ac:picMk id="8198" creationId="{4B1F1244-1651-45F9-B576-73D6D4CCE1B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21177C-F001-4409-9A51-F8B46FCAF140}" type="doc">
      <dgm:prSet loTypeId="urn:microsoft.com/office/officeart/2005/8/layout/hierarchy1" loCatId="hierarchy" qsTypeId="urn:microsoft.com/office/officeart/2005/8/quickstyle/3d1" qsCatId="3D" csTypeId="urn:microsoft.com/office/officeart/2005/8/colors/accent1_2" csCatId="accent1" phldr="1"/>
      <dgm:spPr/>
      <dgm:t>
        <a:bodyPr/>
        <a:lstStyle/>
        <a:p>
          <a:endParaRPr lang="en-US"/>
        </a:p>
      </dgm:t>
    </dgm:pt>
    <dgm:pt modelId="{C8DC97BF-7B8E-4F0E-9E8D-7A60E213BA68}">
      <dgm:prSet/>
      <dgm:spPr/>
      <dgm:t>
        <a:bodyPr/>
        <a:lstStyle/>
        <a:p>
          <a:r>
            <a:rPr lang="ar-SA" b="1" dirty="0">
              <a:latin typeface="Sakkal Majalla" panose="02000000000000000000" pitchFamily="2" charset="-78"/>
              <a:cs typeface="Sakkal Majalla" panose="02000000000000000000" pitchFamily="2" charset="-78"/>
            </a:rPr>
            <a:t>هل أنت ممن يحبون كتابة المقالات؟ </a:t>
          </a:r>
          <a:endParaRPr lang="en-US" b="1" dirty="0">
            <a:latin typeface="Sakkal Majalla" panose="02000000000000000000" pitchFamily="2" charset="-78"/>
            <a:cs typeface="Sakkal Majalla" panose="02000000000000000000" pitchFamily="2" charset="-78"/>
          </a:endParaRPr>
        </a:p>
      </dgm:t>
    </dgm:pt>
    <dgm:pt modelId="{B0BC04C1-342C-4C05-96C4-C8CBDC83D8B2}" type="parTrans" cxnId="{2E9B4E1F-0045-43C0-8FF0-12B49ECE0C42}">
      <dgm:prSet/>
      <dgm:spPr/>
      <dgm:t>
        <a:bodyPr/>
        <a:lstStyle/>
        <a:p>
          <a:endParaRPr lang="en-US" b="1">
            <a:latin typeface="Sakkal Majalla" panose="02000000000000000000" pitchFamily="2" charset="-78"/>
            <a:cs typeface="Sakkal Majalla" panose="02000000000000000000" pitchFamily="2" charset="-78"/>
          </a:endParaRPr>
        </a:p>
      </dgm:t>
    </dgm:pt>
    <dgm:pt modelId="{ADAEDC7F-EBDE-48D7-9CBF-68F36AAEFCBA}" type="sibTrans" cxnId="{2E9B4E1F-0045-43C0-8FF0-12B49ECE0C42}">
      <dgm:prSet/>
      <dgm:spPr/>
      <dgm:t>
        <a:bodyPr/>
        <a:lstStyle/>
        <a:p>
          <a:endParaRPr lang="en-US" b="1">
            <a:latin typeface="Sakkal Majalla" panose="02000000000000000000" pitchFamily="2" charset="-78"/>
            <a:cs typeface="Sakkal Majalla" panose="02000000000000000000" pitchFamily="2" charset="-78"/>
          </a:endParaRPr>
        </a:p>
      </dgm:t>
    </dgm:pt>
    <dgm:pt modelId="{31527411-E164-4F5C-BE1B-9F6650662624}">
      <dgm:prSet/>
      <dgm:spPr/>
      <dgm:t>
        <a:bodyPr/>
        <a:lstStyle/>
        <a:p>
          <a:r>
            <a:rPr lang="ar-SA" b="1">
              <a:latin typeface="Sakkal Majalla" panose="02000000000000000000" pitchFamily="2" charset="-78"/>
              <a:cs typeface="Sakkal Majalla" panose="02000000000000000000" pitchFamily="2" charset="-78"/>
            </a:rPr>
            <a:t>هل واجهت صعوبات في كتابة وتنسيق المقالات لجعلها جذابة وسهلة القراءة ؟</a:t>
          </a:r>
          <a:endParaRPr lang="en-US" b="1">
            <a:latin typeface="Sakkal Majalla" panose="02000000000000000000" pitchFamily="2" charset="-78"/>
            <a:cs typeface="Sakkal Majalla" panose="02000000000000000000" pitchFamily="2" charset="-78"/>
          </a:endParaRPr>
        </a:p>
      </dgm:t>
    </dgm:pt>
    <dgm:pt modelId="{DCBC12D4-1428-4DBF-BD4F-66C62F3134A8}" type="parTrans" cxnId="{CEF0133A-4DA8-47BE-B2F7-A271CF7E3D1D}">
      <dgm:prSet/>
      <dgm:spPr/>
      <dgm:t>
        <a:bodyPr/>
        <a:lstStyle/>
        <a:p>
          <a:endParaRPr lang="en-US" b="1">
            <a:latin typeface="Sakkal Majalla" panose="02000000000000000000" pitchFamily="2" charset="-78"/>
            <a:cs typeface="Sakkal Majalla" panose="02000000000000000000" pitchFamily="2" charset="-78"/>
          </a:endParaRPr>
        </a:p>
      </dgm:t>
    </dgm:pt>
    <dgm:pt modelId="{97ACFA15-913A-4547-ABA8-DBD5CB603B4C}" type="sibTrans" cxnId="{CEF0133A-4DA8-47BE-B2F7-A271CF7E3D1D}">
      <dgm:prSet/>
      <dgm:spPr/>
      <dgm:t>
        <a:bodyPr/>
        <a:lstStyle/>
        <a:p>
          <a:endParaRPr lang="en-US" b="1">
            <a:latin typeface="Sakkal Majalla" panose="02000000000000000000" pitchFamily="2" charset="-78"/>
            <a:cs typeface="Sakkal Majalla" panose="02000000000000000000" pitchFamily="2" charset="-78"/>
          </a:endParaRPr>
        </a:p>
      </dgm:t>
    </dgm:pt>
    <dgm:pt modelId="{303814A1-ABE4-452E-9C7F-E304A2DC0E24}" type="pres">
      <dgm:prSet presAssocID="{E221177C-F001-4409-9A51-F8B46FCAF140}" presName="hierChild1" presStyleCnt="0">
        <dgm:presLayoutVars>
          <dgm:chPref val="1"/>
          <dgm:dir/>
          <dgm:animOne val="branch"/>
          <dgm:animLvl val="lvl"/>
          <dgm:resizeHandles/>
        </dgm:presLayoutVars>
      </dgm:prSet>
      <dgm:spPr/>
    </dgm:pt>
    <dgm:pt modelId="{D0C12F7D-2862-4551-BE03-7CD272DA11A6}" type="pres">
      <dgm:prSet presAssocID="{C8DC97BF-7B8E-4F0E-9E8D-7A60E213BA68}" presName="hierRoot1" presStyleCnt="0"/>
      <dgm:spPr/>
    </dgm:pt>
    <dgm:pt modelId="{97014760-C4A4-4939-9EB9-62A075F2380C}" type="pres">
      <dgm:prSet presAssocID="{C8DC97BF-7B8E-4F0E-9E8D-7A60E213BA68}" presName="composite" presStyleCnt="0"/>
      <dgm:spPr/>
    </dgm:pt>
    <dgm:pt modelId="{5876C7A2-E09F-4C67-8E50-6ECEFD63F9E0}" type="pres">
      <dgm:prSet presAssocID="{C8DC97BF-7B8E-4F0E-9E8D-7A60E213BA68}" presName="background" presStyleLbl="node0" presStyleIdx="0" presStyleCnt="2"/>
      <dgm:spPr/>
    </dgm:pt>
    <dgm:pt modelId="{16E1215D-61A5-4664-A161-6751AE7AC756}" type="pres">
      <dgm:prSet presAssocID="{C8DC97BF-7B8E-4F0E-9E8D-7A60E213BA68}" presName="text" presStyleLbl="fgAcc0" presStyleIdx="0" presStyleCnt="2" custScaleY="70747" custLinFactX="11318" custLinFactNeighborX="100000" custLinFactNeighborY="-2517">
        <dgm:presLayoutVars>
          <dgm:chPref val="3"/>
        </dgm:presLayoutVars>
      </dgm:prSet>
      <dgm:spPr/>
    </dgm:pt>
    <dgm:pt modelId="{D0862B50-0EF7-4E20-94D6-BEDA7F05E4A3}" type="pres">
      <dgm:prSet presAssocID="{C8DC97BF-7B8E-4F0E-9E8D-7A60E213BA68}" presName="hierChild2" presStyleCnt="0"/>
      <dgm:spPr/>
    </dgm:pt>
    <dgm:pt modelId="{E3807EFA-2249-4BF7-8033-A39292FA806D}" type="pres">
      <dgm:prSet presAssocID="{31527411-E164-4F5C-BE1B-9F6650662624}" presName="hierRoot1" presStyleCnt="0"/>
      <dgm:spPr/>
    </dgm:pt>
    <dgm:pt modelId="{36C06437-671B-44C0-B095-554789636144}" type="pres">
      <dgm:prSet presAssocID="{31527411-E164-4F5C-BE1B-9F6650662624}" presName="composite" presStyleCnt="0"/>
      <dgm:spPr/>
    </dgm:pt>
    <dgm:pt modelId="{73B2415A-AC20-4CCF-8728-A4CB25DC505C}" type="pres">
      <dgm:prSet presAssocID="{31527411-E164-4F5C-BE1B-9F6650662624}" presName="background" presStyleLbl="node0" presStyleIdx="1" presStyleCnt="2"/>
      <dgm:spPr/>
    </dgm:pt>
    <dgm:pt modelId="{087E1DC2-557A-4E4B-8EB4-97FDFD595B11}" type="pres">
      <dgm:prSet presAssocID="{31527411-E164-4F5C-BE1B-9F6650662624}" presName="text" presStyleLbl="fgAcc0" presStyleIdx="1" presStyleCnt="2" custLinFactX="-53437" custLinFactNeighborX="-100000" custLinFactNeighborY="-534">
        <dgm:presLayoutVars>
          <dgm:chPref val="3"/>
        </dgm:presLayoutVars>
      </dgm:prSet>
      <dgm:spPr/>
    </dgm:pt>
    <dgm:pt modelId="{4C3366FF-C3E2-49B8-8CD8-5689294EF47F}" type="pres">
      <dgm:prSet presAssocID="{31527411-E164-4F5C-BE1B-9F6650662624}" presName="hierChild2" presStyleCnt="0"/>
      <dgm:spPr/>
    </dgm:pt>
  </dgm:ptLst>
  <dgm:cxnLst>
    <dgm:cxn modelId="{B074550E-EB70-40A2-B115-01EE3624996D}" type="presOf" srcId="{E221177C-F001-4409-9A51-F8B46FCAF140}" destId="{303814A1-ABE4-452E-9C7F-E304A2DC0E24}" srcOrd="0" destOrd="0" presId="urn:microsoft.com/office/officeart/2005/8/layout/hierarchy1"/>
    <dgm:cxn modelId="{2E9B4E1F-0045-43C0-8FF0-12B49ECE0C42}" srcId="{E221177C-F001-4409-9A51-F8B46FCAF140}" destId="{C8DC97BF-7B8E-4F0E-9E8D-7A60E213BA68}" srcOrd="0" destOrd="0" parTransId="{B0BC04C1-342C-4C05-96C4-C8CBDC83D8B2}" sibTransId="{ADAEDC7F-EBDE-48D7-9CBF-68F36AAEFCBA}"/>
    <dgm:cxn modelId="{CEF0133A-4DA8-47BE-B2F7-A271CF7E3D1D}" srcId="{E221177C-F001-4409-9A51-F8B46FCAF140}" destId="{31527411-E164-4F5C-BE1B-9F6650662624}" srcOrd="1" destOrd="0" parTransId="{DCBC12D4-1428-4DBF-BD4F-66C62F3134A8}" sibTransId="{97ACFA15-913A-4547-ABA8-DBD5CB603B4C}"/>
    <dgm:cxn modelId="{6C0920AE-0804-4CD9-B15E-EBD292F46118}" type="presOf" srcId="{C8DC97BF-7B8E-4F0E-9E8D-7A60E213BA68}" destId="{16E1215D-61A5-4664-A161-6751AE7AC756}" srcOrd="0" destOrd="0" presId="urn:microsoft.com/office/officeart/2005/8/layout/hierarchy1"/>
    <dgm:cxn modelId="{7CD6D3BD-FF68-4981-B863-512BE081F6B6}" type="presOf" srcId="{31527411-E164-4F5C-BE1B-9F6650662624}" destId="{087E1DC2-557A-4E4B-8EB4-97FDFD595B11}" srcOrd="0" destOrd="0" presId="urn:microsoft.com/office/officeart/2005/8/layout/hierarchy1"/>
    <dgm:cxn modelId="{9EF1C7E8-D8E4-4608-AD2F-EB95D8FE97B8}" type="presParOf" srcId="{303814A1-ABE4-452E-9C7F-E304A2DC0E24}" destId="{D0C12F7D-2862-4551-BE03-7CD272DA11A6}" srcOrd="0" destOrd="0" presId="urn:microsoft.com/office/officeart/2005/8/layout/hierarchy1"/>
    <dgm:cxn modelId="{5CF2FF9F-2053-4730-B0B7-39637669572F}" type="presParOf" srcId="{D0C12F7D-2862-4551-BE03-7CD272DA11A6}" destId="{97014760-C4A4-4939-9EB9-62A075F2380C}" srcOrd="0" destOrd="0" presId="urn:microsoft.com/office/officeart/2005/8/layout/hierarchy1"/>
    <dgm:cxn modelId="{1F98A84D-805B-4B04-96B3-BFF61696B50D}" type="presParOf" srcId="{97014760-C4A4-4939-9EB9-62A075F2380C}" destId="{5876C7A2-E09F-4C67-8E50-6ECEFD63F9E0}" srcOrd="0" destOrd="0" presId="urn:microsoft.com/office/officeart/2005/8/layout/hierarchy1"/>
    <dgm:cxn modelId="{E37C676A-59D7-4268-ABA7-B7B9E322E334}" type="presParOf" srcId="{97014760-C4A4-4939-9EB9-62A075F2380C}" destId="{16E1215D-61A5-4664-A161-6751AE7AC756}" srcOrd="1" destOrd="0" presId="urn:microsoft.com/office/officeart/2005/8/layout/hierarchy1"/>
    <dgm:cxn modelId="{D4221998-6BC5-45C5-8575-23F6B5C3C4F2}" type="presParOf" srcId="{D0C12F7D-2862-4551-BE03-7CD272DA11A6}" destId="{D0862B50-0EF7-4E20-94D6-BEDA7F05E4A3}" srcOrd="1" destOrd="0" presId="urn:microsoft.com/office/officeart/2005/8/layout/hierarchy1"/>
    <dgm:cxn modelId="{F5694538-D911-4E4B-BD3E-B6F71A595A8C}" type="presParOf" srcId="{303814A1-ABE4-452E-9C7F-E304A2DC0E24}" destId="{E3807EFA-2249-4BF7-8033-A39292FA806D}" srcOrd="1" destOrd="0" presId="urn:microsoft.com/office/officeart/2005/8/layout/hierarchy1"/>
    <dgm:cxn modelId="{88720AE9-6A3C-42BC-B588-A78DC645D868}" type="presParOf" srcId="{E3807EFA-2249-4BF7-8033-A39292FA806D}" destId="{36C06437-671B-44C0-B095-554789636144}" srcOrd="0" destOrd="0" presId="urn:microsoft.com/office/officeart/2005/8/layout/hierarchy1"/>
    <dgm:cxn modelId="{B8493239-2966-4084-8572-99FD0DA9C679}" type="presParOf" srcId="{36C06437-671B-44C0-B095-554789636144}" destId="{73B2415A-AC20-4CCF-8728-A4CB25DC505C}" srcOrd="0" destOrd="0" presId="urn:microsoft.com/office/officeart/2005/8/layout/hierarchy1"/>
    <dgm:cxn modelId="{4D84272D-8E65-4C37-BE37-8617FF079989}" type="presParOf" srcId="{36C06437-671B-44C0-B095-554789636144}" destId="{087E1DC2-557A-4E4B-8EB4-97FDFD595B11}" srcOrd="1" destOrd="0" presId="urn:microsoft.com/office/officeart/2005/8/layout/hierarchy1"/>
    <dgm:cxn modelId="{B48C5D0B-6A1A-45F7-8DCE-4A9FA5FB2FC2}" type="presParOf" srcId="{E3807EFA-2249-4BF7-8033-A39292FA806D}" destId="{4C3366FF-C3E2-49B8-8CD8-5689294EF4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6C7A2-E09F-4C67-8E50-6ECEFD63F9E0}">
      <dsp:nvSpPr>
        <dsp:cNvPr id="0" name=""/>
        <dsp:cNvSpPr/>
      </dsp:nvSpPr>
      <dsp:spPr>
        <a:xfrm>
          <a:off x="4785736" y="126134"/>
          <a:ext cx="4298057" cy="193087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6E1215D-61A5-4664-A161-6751AE7AC756}">
      <dsp:nvSpPr>
        <dsp:cNvPr id="0" name=""/>
        <dsp:cNvSpPr/>
      </dsp:nvSpPr>
      <dsp:spPr>
        <a:xfrm>
          <a:off x="5263298" y="579818"/>
          <a:ext cx="4298057" cy="193087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SA" sz="3600" b="1" kern="1200" dirty="0">
              <a:latin typeface="Sakkal Majalla" panose="02000000000000000000" pitchFamily="2" charset="-78"/>
              <a:cs typeface="Sakkal Majalla" panose="02000000000000000000" pitchFamily="2" charset="-78"/>
            </a:rPr>
            <a:t>هل أنت ممن يحبون كتابة المقالات؟ </a:t>
          </a:r>
          <a:endParaRPr lang="en-US" sz="3600" b="1" kern="1200" dirty="0">
            <a:latin typeface="Sakkal Majalla" panose="02000000000000000000" pitchFamily="2" charset="-78"/>
            <a:cs typeface="Sakkal Majalla" panose="02000000000000000000" pitchFamily="2" charset="-78"/>
          </a:endParaRPr>
        </a:p>
      </dsp:txBody>
      <dsp:txXfrm>
        <a:off x="5319851" y="636371"/>
        <a:ext cx="4184951" cy="1817768"/>
      </dsp:txXfrm>
    </dsp:sp>
    <dsp:sp modelId="{73B2415A-AC20-4CCF-8728-A4CB25DC505C}">
      <dsp:nvSpPr>
        <dsp:cNvPr id="0" name=""/>
        <dsp:cNvSpPr/>
      </dsp:nvSpPr>
      <dsp:spPr>
        <a:xfrm>
          <a:off x="-477561" y="180255"/>
          <a:ext cx="4298057" cy="272926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87E1DC2-557A-4E4B-8EB4-97FDFD595B11}">
      <dsp:nvSpPr>
        <dsp:cNvPr id="0" name=""/>
        <dsp:cNvSpPr/>
      </dsp:nvSpPr>
      <dsp:spPr>
        <a:xfrm>
          <a:off x="0" y="633939"/>
          <a:ext cx="4298057" cy="272926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SA" sz="3600" b="1" kern="1200">
              <a:latin typeface="Sakkal Majalla" panose="02000000000000000000" pitchFamily="2" charset="-78"/>
              <a:cs typeface="Sakkal Majalla" panose="02000000000000000000" pitchFamily="2" charset="-78"/>
            </a:rPr>
            <a:t>هل واجهت صعوبات في كتابة وتنسيق المقالات لجعلها جذابة وسهلة القراءة ؟</a:t>
          </a:r>
          <a:endParaRPr lang="en-US" sz="3600" b="1" kern="1200">
            <a:latin typeface="Sakkal Majalla" panose="02000000000000000000" pitchFamily="2" charset="-78"/>
            <a:cs typeface="Sakkal Majalla" panose="02000000000000000000" pitchFamily="2" charset="-78"/>
          </a:endParaRPr>
        </a:p>
      </dsp:txBody>
      <dsp:txXfrm>
        <a:off x="79937" y="713876"/>
        <a:ext cx="4138183" cy="25693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32BDFFC-F0E1-47B0-8BB9-D542A2CD47BA}"/>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9420BFDC-A2B0-42D7-B5CF-FB509FEEF6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FAD9FDD0-DEE7-4CB3-9FD7-B1B40416E89A}"/>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5" name="عنصر نائب للتذييل 4">
            <a:extLst>
              <a:ext uri="{FF2B5EF4-FFF2-40B4-BE49-F238E27FC236}">
                <a16:creationId xmlns:a16="http://schemas.microsoft.com/office/drawing/2014/main" id="{23589FB5-F100-4652-BE3D-57E8FE1DA8F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9229176-02B0-4290-A0E8-618EB5C2C474}"/>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1554849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8E39CF5-7585-46D5-8BF9-CD622554EC37}"/>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D46290B0-A2CA-44E4-BB20-2F2643D52B22}"/>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99759A1-3CEF-42A6-BD9E-5C87099C3B37}"/>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5" name="عنصر نائب للتذييل 4">
            <a:extLst>
              <a:ext uri="{FF2B5EF4-FFF2-40B4-BE49-F238E27FC236}">
                <a16:creationId xmlns:a16="http://schemas.microsoft.com/office/drawing/2014/main" id="{A3027EEA-F297-47FC-80E9-2B53EFC923D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6162522-B7D9-40B7-8AD4-8093D6ADEF43}"/>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1041958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24D6F7C5-63EC-46D9-BBA6-C17CAFC14354}"/>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6C1F44B5-6CD1-47D9-8625-CC22C8A284BB}"/>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590E60E-C2C0-46C1-A1D5-2100AC2CB1BB}"/>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5" name="عنصر نائب للتذييل 4">
            <a:extLst>
              <a:ext uri="{FF2B5EF4-FFF2-40B4-BE49-F238E27FC236}">
                <a16:creationId xmlns:a16="http://schemas.microsoft.com/office/drawing/2014/main" id="{493FE97F-98D8-4911-AFFB-63D8E9AA7E8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295318A-BD84-4A0A-95CA-A2F44A03AF8A}"/>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49197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FD40612-298B-4255-936B-85D93F4E030E}"/>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69B52416-9A51-4F49-A85F-5F2CF5A292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EE51813-5815-450C-AB1E-2EAA8AC6B5F8}"/>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5" name="عنصر نائب للتذييل 4">
            <a:extLst>
              <a:ext uri="{FF2B5EF4-FFF2-40B4-BE49-F238E27FC236}">
                <a16:creationId xmlns:a16="http://schemas.microsoft.com/office/drawing/2014/main" id="{6E0C2111-106F-432D-940D-1B7323232C7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790AEEA-38C2-4B9A-8D83-26473C37C6E3}"/>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1580220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AB35027-4A37-40A6-870E-C67EA3B1F2B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599F090-CBAC-4952-B189-C8C9EF2AC76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440D526-28CF-4CEC-A335-B1358D71C066}"/>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5" name="عنصر نائب للتذييل 4">
            <a:extLst>
              <a:ext uri="{FF2B5EF4-FFF2-40B4-BE49-F238E27FC236}">
                <a16:creationId xmlns:a16="http://schemas.microsoft.com/office/drawing/2014/main" id="{D855E52F-1FAE-402D-B726-DFB96FE00FD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3E866F0-C8FE-43C8-8F2C-CACF39D399D1}"/>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3531844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365A703-8C83-45C9-8F6C-695796B6422A}"/>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9A410825-D36E-4570-9DC0-8941DE0695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639F628E-61F3-4B27-8A6F-FE522B205AE8}"/>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5" name="عنصر نائب للتذييل 4">
            <a:extLst>
              <a:ext uri="{FF2B5EF4-FFF2-40B4-BE49-F238E27FC236}">
                <a16:creationId xmlns:a16="http://schemas.microsoft.com/office/drawing/2014/main" id="{9270F4B6-9527-4F8F-88F9-8FA76527FFE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ABE5893-3CE9-4FB2-816D-D076B70D1596}"/>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27371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C5B8AE5-8C77-454E-A17D-E8687D7F512A}"/>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995FF82-629D-4D84-AC4D-5AEC3D03C4A4}"/>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B068FC36-0448-4FDC-AFD9-E4AFBB28FC91}"/>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D4655470-A404-4A74-A0A2-463D12AE80C6}"/>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6" name="عنصر نائب للتذييل 5">
            <a:extLst>
              <a:ext uri="{FF2B5EF4-FFF2-40B4-BE49-F238E27FC236}">
                <a16:creationId xmlns:a16="http://schemas.microsoft.com/office/drawing/2014/main" id="{9D5E1277-3065-4BB6-9D54-6197590CA00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93BDAD75-C674-4C2C-9A81-90BD795BBB52}"/>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543718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D772675-3C11-407D-8D42-6D03A1CE4B23}"/>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0F57B86D-4935-4C36-84B6-259239C4EB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C17CA3A9-8DAF-40A6-B47C-86E1C4B1E378}"/>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9FF088A6-F241-407B-A337-475DCBBA5A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6F7FCDEE-6BF2-4D1B-964E-611BC340E061}"/>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50562E5B-0F0B-4F51-AB6F-08C96DE8641C}"/>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8" name="عنصر نائب للتذييل 7">
            <a:extLst>
              <a:ext uri="{FF2B5EF4-FFF2-40B4-BE49-F238E27FC236}">
                <a16:creationId xmlns:a16="http://schemas.microsoft.com/office/drawing/2014/main" id="{41033A6E-BBCC-45E0-A86E-54DC10EB3A9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5BF62C56-0C63-4D42-9827-0B29E755639A}"/>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3287677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371EDD9-A1BD-471B-986D-4B729058E410}"/>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9660DDE1-D9D6-476E-B74F-848DCA852CC6}"/>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4" name="عنصر نائب للتذييل 3">
            <a:extLst>
              <a:ext uri="{FF2B5EF4-FFF2-40B4-BE49-F238E27FC236}">
                <a16:creationId xmlns:a16="http://schemas.microsoft.com/office/drawing/2014/main" id="{3D06CAF5-236B-4A1C-AF89-CA056D0770B1}"/>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11CD21D2-F7EA-4DB7-BE39-8E86F3479634}"/>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1889234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8A56AA19-62B3-4DD2-83FB-3333026612C0}"/>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3" name="عنصر نائب للتذييل 2">
            <a:extLst>
              <a:ext uri="{FF2B5EF4-FFF2-40B4-BE49-F238E27FC236}">
                <a16:creationId xmlns:a16="http://schemas.microsoft.com/office/drawing/2014/main" id="{9B3E65BE-3696-41FC-A25D-C2531C0C8AF7}"/>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3E503B32-9082-4475-A823-B9D32EA04BBD}"/>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724595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3A9BF2C-D737-433B-839A-163A3805D5BC}"/>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01D49258-A1B3-4FA2-985B-5A48675F83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CFF3467F-A170-453F-BAD9-D2CF8E1983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DBBE4FF-3C3A-4AA6-955D-94F336FF6DF5}"/>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6" name="عنصر نائب للتذييل 5">
            <a:extLst>
              <a:ext uri="{FF2B5EF4-FFF2-40B4-BE49-F238E27FC236}">
                <a16:creationId xmlns:a16="http://schemas.microsoft.com/office/drawing/2014/main" id="{43E7E7FE-75AE-482F-B457-9C1C628AD1C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278C9B4B-4176-4861-B424-D434FF8F187D}"/>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48762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497EBD1-1019-491A-85DB-A5C54A402929}"/>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2B3584F4-073F-4D16-B670-377958E77ADB}"/>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AD3CBC4-4909-4594-A72B-22AB461D0F5B}"/>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5" name="عنصر نائب للتذييل 4">
            <a:extLst>
              <a:ext uri="{FF2B5EF4-FFF2-40B4-BE49-F238E27FC236}">
                <a16:creationId xmlns:a16="http://schemas.microsoft.com/office/drawing/2014/main" id="{857D58EB-107A-4829-AF31-F4C5C0CB814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BDAE0E4F-32C4-4998-B468-2BE048D47159}"/>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2765887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8D4874-4759-48AF-B086-75F348A08E2A}"/>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299CCE84-C25F-464A-8118-126EB503A7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115CEED8-1005-4AC4-8CB8-58110D9B2E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777B369-14E9-4C2A-867D-FFD24DEFB9B8}"/>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6" name="عنصر نائب للتذييل 5">
            <a:extLst>
              <a:ext uri="{FF2B5EF4-FFF2-40B4-BE49-F238E27FC236}">
                <a16:creationId xmlns:a16="http://schemas.microsoft.com/office/drawing/2014/main" id="{4211F53B-F1D6-4156-9C16-6FC67CD1783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BC5DC0A9-B31C-45DA-84C9-C963982C5E60}"/>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198566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BC2F4BF-0F52-45A8-9E7F-B4490F101D3C}"/>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8D5BB8D6-F329-4FB0-BE84-B31E24872855}"/>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C0F2A8C-6C27-4D99-A5AB-0C0DF0C20F98}"/>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5" name="عنصر نائب للتذييل 4">
            <a:extLst>
              <a:ext uri="{FF2B5EF4-FFF2-40B4-BE49-F238E27FC236}">
                <a16:creationId xmlns:a16="http://schemas.microsoft.com/office/drawing/2014/main" id="{EB145FBC-9911-46EE-8B16-CD57460DE2B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9FC7E542-AF73-492F-B416-68E7A6332195}"/>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1807054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C293305C-F1FB-49D8-97A4-87439D9A9733}"/>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711DA10-8242-481C-8C42-E4C1A84A66C1}"/>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DA5982B-DE6B-4A1D-A54B-4FD3DFBA9181}"/>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5" name="عنصر نائب للتذييل 4">
            <a:extLst>
              <a:ext uri="{FF2B5EF4-FFF2-40B4-BE49-F238E27FC236}">
                <a16:creationId xmlns:a16="http://schemas.microsoft.com/office/drawing/2014/main" id="{95C3334D-9EDC-47BB-B000-F0488BF3971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AAA3822-A60C-4590-93F9-67DD2AB8BD3A}"/>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3746081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9522C8E-4E28-4BCF-B0E7-D89CCAA3ED69}"/>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009A614-48CE-4FF0-93BA-89DE97372D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B62552D3-9418-43CF-A286-5133134AD554}"/>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5" name="عنصر نائب للتذييل 4">
            <a:extLst>
              <a:ext uri="{FF2B5EF4-FFF2-40B4-BE49-F238E27FC236}">
                <a16:creationId xmlns:a16="http://schemas.microsoft.com/office/drawing/2014/main" id="{C419C7F4-9427-44D9-A317-98DB15F5824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4689D87-C06E-4396-8D67-0866F939D60B}"/>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200426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79E51E5-3F84-4736-A118-87875ADA9383}"/>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F72F747A-E456-41AF-8210-0C3BD3125151}"/>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2F7603BC-5521-47DE-99A8-E51DC59AD19F}"/>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29D2EE77-8F6C-4BE6-BB5C-1446F954AE9C}"/>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6" name="عنصر نائب للتذييل 5">
            <a:extLst>
              <a:ext uri="{FF2B5EF4-FFF2-40B4-BE49-F238E27FC236}">
                <a16:creationId xmlns:a16="http://schemas.microsoft.com/office/drawing/2014/main" id="{4F0927F1-154F-498C-9E6B-4C6E95DB094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0DBDB6C-8974-4492-8018-41EB64EF5861}"/>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55297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75C25E5-D4CF-4213-BBBE-EA840F7EA980}"/>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24B5DE1-DDFA-42F1-888F-26044341E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D83E7970-32F7-48DC-BAE7-DA0362AC0584}"/>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03565485-D40C-4EA9-A7CF-C898F566AE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95986649-314F-45CB-803E-13C2FC94E794}"/>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D823ACBF-CAB9-42AA-B9BC-8AEFE160C1F7}"/>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8" name="عنصر نائب للتذييل 7">
            <a:extLst>
              <a:ext uri="{FF2B5EF4-FFF2-40B4-BE49-F238E27FC236}">
                <a16:creationId xmlns:a16="http://schemas.microsoft.com/office/drawing/2014/main" id="{E7188C61-0E7A-4EF2-8F74-3969363CE266}"/>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C6AD7697-EC57-4FC1-BFD3-FD5D194D242B}"/>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517657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5163F07-9A64-4FD7-AF2A-B10F3A3A55D7}"/>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EFDACCF4-87FA-43B3-815B-B8226BD2FE56}"/>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4" name="عنصر نائب للتذييل 3">
            <a:extLst>
              <a:ext uri="{FF2B5EF4-FFF2-40B4-BE49-F238E27FC236}">
                <a16:creationId xmlns:a16="http://schemas.microsoft.com/office/drawing/2014/main" id="{E4126FAF-DF0C-46DE-903B-FF8043718BFA}"/>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A4E66411-3BA2-4CF9-B08D-F2D09658A691}"/>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357131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8EF47BFC-154C-4A7B-84EC-A7A5FDFD2DCB}"/>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3" name="عنصر نائب للتذييل 2">
            <a:extLst>
              <a:ext uri="{FF2B5EF4-FFF2-40B4-BE49-F238E27FC236}">
                <a16:creationId xmlns:a16="http://schemas.microsoft.com/office/drawing/2014/main" id="{85876CCB-58E8-40EF-A5EB-BEB8EFBED814}"/>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AAC0656B-B634-49AD-BE04-6AD3E6464F7C}"/>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2925768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E989B7B-35CD-45A2-82B8-90CC5DFF56B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D782451-5356-426C-A931-9C94DEAAC4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FCA54F38-7EFC-4763-87D9-55FF67AE2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A00DF56B-6233-409F-A37B-3668D3C543B3}"/>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6" name="عنصر نائب للتذييل 5">
            <a:extLst>
              <a:ext uri="{FF2B5EF4-FFF2-40B4-BE49-F238E27FC236}">
                <a16:creationId xmlns:a16="http://schemas.microsoft.com/office/drawing/2014/main" id="{8E4BD829-F2AB-442F-BA05-69E84CD40B92}"/>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FF9E88B8-9F3A-42C6-B159-7E44D006F2F9}"/>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161689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7339AF4-009E-4712-AB78-3DC343F97C1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2B5F1B4F-5A35-4F2D-A991-0CB4145D51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612D1C14-0A01-4768-B363-0CDE5EEED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693F651C-4A09-474C-A2EA-A704586AFCED}"/>
              </a:ext>
            </a:extLst>
          </p:cNvPr>
          <p:cNvSpPr>
            <a:spLocks noGrp="1"/>
          </p:cNvSpPr>
          <p:nvPr>
            <p:ph type="dt" sz="half" idx="10"/>
          </p:nvPr>
        </p:nvSpPr>
        <p:spPr/>
        <p:txBody>
          <a:bodyPr/>
          <a:lstStyle/>
          <a:p>
            <a:fld id="{DE6EFB2B-B09D-457D-AB8E-F487C6921956}" type="datetimeFigureOut">
              <a:rPr lang="ar-SA" smtClean="0"/>
              <a:t>16/01/43</a:t>
            </a:fld>
            <a:endParaRPr lang="ar-SA"/>
          </a:p>
        </p:txBody>
      </p:sp>
      <p:sp>
        <p:nvSpPr>
          <p:cNvPr id="6" name="عنصر نائب للتذييل 5">
            <a:extLst>
              <a:ext uri="{FF2B5EF4-FFF2-40B4-BE49-F238E27FC236}">
                <a16:creationId xmlns:a16="http://schemas.microsoft.com/office/drawing/2014/main" id="{B1FBB888-46C8-4A96-AE9A-0D183B08DF0B}"/>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6D65ADAE-31CC-4F26-A3B0-6A588FA5682A}"/>
              </a:ext>
            </a:extLst>
          </p:cNvPr>
          <p:cNvSpPr>
            <a:spLocks noGrp="1"/>
          </p:cNvSpPr>
          <p:nvPr>
            <p:ph type="sldNum" sz="quarter" idx="12"/>
          </p:nvPr>
        </p:nvSpPr>
        <p:spPr/>
        <p:txBody>
          <a:bodyPr/>
          <a:lstStyle/>
          <a:p>
            <a:fld id="{AA6659BE-90EC-4B85-BC8E-DD364B413BCF}" type="slidenum">
              <a:rPr lang="ar-SA" smtClean="0"/>
              <a:t>‹#›</a:t>
            </a:fld>
            <a:endParaRPr lang="ar-SA"/>
          </a:p>
        </p:txBody>
      </p:sp>
    </p:spTree>
    <p:extLst>
      <p:ext uri="{BB962C8B-B14F-4D97-AF65-F5344CB8AC3E}">
        <p14:creationId xmlns:p14="http://schemas.microsoft.com/office/powerpoint/2010/main" val="3891636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35303225-0E37-411F-929A-3F21BF1ED6CD}"/>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0986BBA5-C673-419E-9E03-E5786DE55F69}"/>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BD468D0-69F9-4C40-8305-1F6E72CD7258}"/>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E6EFB2B-B09D-457D-AB8E-F487C6921956}" type="datetimeFigureOut">
              <a:rPr lang="ar-SA" smtClean="0"/>
              <a:t>16/01/43</a:t>
            </a:fld>
            <a:endParaRPr lang="ar-SA"/>
          </a:p>
        </p:txBody>
      </p:sp>
      <p:sp>
        <p:nvSpPr>
          <p:cNvPr id="5" name="عنصر نائب للتذييل 4">
            <a:extLst>
              <a:ext uri="{FF2B5EF4-FFF2-40B4-BE49-F238E27FC236}">
                <a16:creationId xmlns:a16="http://schemas.microsoft.com/office/drawing/2014/main" id="{E1609F24-5927-49DF-8EFD-AB07FD6D4C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51E54592-5403-45DA-B370-D3F24591EBB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A6659BE-90EC-4B85-BC8E-DD364B413BCF}" type="slidenum">
              <a:rPr lang="ar-SA" smtClean="0"/>
              <a:t>‹#›</a:t>
            </a:fld>
            <a:endParaRPr lang="ar-SA"/>
          </a:p>
        </p:txBody>
      </p:sp>
    </p:spTree>
    <p:extLst>
      <p:ext uri="{BB962C8B-B14F-4D97-AF65-F5344CB8AC3E}">
        <p14:creationId xmlns:p14="http://schemas.microsoft.com/office/powerpoint/2010/main" val="156473094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8411898B-C4CA-43A8-885F-8ADD3F0B7F79}"/>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F74B627-47A4-413E-8A93-481B26573EA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B591F0F-D915-4CB8-9BE1-768CF28D546D}"/>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E6EFB2B-B09D-457D-AB8E-F487C6921956}" type="datetimeFigureOut">
              <a:rPr lang="ar-SA" smtClean="0"/>
              <a:t>16/01/43</a:t>
            </a:fld>
            <a:endParaRPr lang="ar-SA"/>
          </a:p>
        </p:txBody>
      </p:sp>
      <p:sp>
        <p:nvSpPr>
          <p:cNvPr id="5" name="عنصر نائب للتذييل 4">
            <a:extLst>
              <a:ext uri="{FF2B5EF4-FFF2-40B4-BE49-F238E27FC236}">
                <a16:creationId xmlns:a16="http://schemas.microsoft.com/office/drawing/2014/main" id="{0C915AAB-46A6-4659-BE67-D001497CE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25B0E833-0AA5-4F8E-8E49-5DED566BD554}"/>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A6659BE-90EC-4B85-BC8E-DD364B413BCF}" type="slidenum">
              <a:rPr lang="ar-SA" smtClean="0"/>
              <a:t>‹#›</a:t>
            </a:fld>
            <a:endParaRPr lang="ar-SA"/>
          </a:p>
        </p:txBody>
      </p:sp>
    </p:spTree>
    <p:extLst>
      <p:ext uri="{BB962C8B-B14F-4D97-AF65-F5344CB8AC3E}">
        <p14:creationId xmlns:p14="http://schemas.microsoft.com/office/powerpoint/2010/main" val="37889567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eg"/><Relationship Id="rId1" Type="http://schemas.openxmlformats.org/officeDocument/2006/relationships/slideLayout" Target="../slideLayouts/slideLayout7.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video" Target="https://www.youtube.com/embed/CP9Uoi-t-rI?feature=oembed" TargetMode="Externa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video" Target="https://www.youtube.com/embed/Q2yjGHVGtpk?feature=oembed" TargetMode="Externa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video" Target="https://www.youtube.com/embed/VgVvjviwiL8?feature=oembed" TargetMode="Externa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video" Target="https://www.youtube.com/embed/f0OjFJ-STko?feature=oembed" TargetMode="Externa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video" Target="https://www.youtube.com/embed/mc5y-RLeDuY?feature=oembed" TargetMode="External"/><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video" Target="https://www.youtube.com/embed/X8mJ0TicXiA?feature=oembed" TargetMode="Externa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hyperlink" Target="https://edu.moe.gov.sa/Najran/Pages/default.aspx" TargetMode="Externa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video" Target="https://www.youtube.com/embed/J2PJF3s_oWw?feature=oembed" TargetMode="Externa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26.jpe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67.png"/><Relationship Id="rId4" Type="http://schemas.microsoft.com/office/2007/relationships/hdphoto" Target="../media/hdphoto12.wdp"/></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0.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71.png"/><Relationship Id="rId4" Type="http://schemas.openxmlformats.org/officeDocument/2006/relationships/image" Target="../media/image26.jpeg"/></Relationships>
</file>

<file path=ppt/slides/_rels/slide5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8FA8BC5A-3325-4538-B36C-2AAED8E41726}"/>
              </a:ext>
            </a:extLst>
          </p:cNvPr>
          <p:cNvSpPr txBox="1"/>
          <p:nvPr/>
        </p:nvSpPr>
        <p:spPr>
          <a:xfrm>
            <a:off x="6682329" y="628122"/>
            <a:ext cx="4628475" cy="2585323"/>
          </a:xfrm>
          <a:prstGeom prst="rect">
            <a:avLst/>
          </a:prstGeom>
          <a:noFill/>
        </p:spPr>
        <p:txBody>
          <a:bodyPr wrap="square" rtlCol="1">
            <a:spAutoFit/>
          </a:bodyPr>
          <a:lstStyle/>
          <a:p>
            <a:pPr algn="ctr"/>
            <a:r>
              <a:rPr lang="ar-SA" sz="8000" b="1" dirty="0">
                <a:solidFill>
                  <a:srgbClr val="C00000"/>
                </a:solidFill>
                <a:latin typeface="Sakkal Majalla" panose="02000000000000000000" pitchFamily="2" charset="-78"/>
                <a:cs typeface="DecoType Naskh Extensions" panose="02010400000000000000" pitchFamily="2" charset="-78"/>
              </a:rPr>
              <a:t>مادة </a:t>
            </a:r>
          </a:p>
          <a:p>
            <a:pPr algn="ctr"/>
            <a:endParaRPr lang="ar-SA" sz="200" b="1" dirty="0">
              <a:latin typeface="Sakkal Majalla" panose="02000000000000000000" pitchFamily="2" charset="-78"/>
              <a:cs typeface="DecoType Naskh Extensions" panose="02010400000000000000" pitchFamily="2" charset="-78"/>
            </a:endParaRPr>
          </a:p>
          <a:p>
            <a:pPr algn="ctr"/>
            <a:r>
              <a:rPr lang="ar-SA" sz="8000" b="1" dirty="0">
                <a:latin typeface="Sakkal Majalla" panose="02000000000000000000" pitchFamily="2" charset="-78"/>
                <a:cs typeface="DecoType Naskh Extensions" panose="02010400000000000000" pitchFamily="2" charset="-78"/>
              </a:rPr>
              <a:t>المهارات الرقمية </a:t>
            </a:r>
          </a:p>
        </p:txBody>
      </p:sp>
      <p:sp>
        <p:nvSpPr>
          <p:cNvPr id="6" name="مربع نص 5">
            <a:extLst>
              <a:ext uri="{FF2B5EF4-FFF2-40B4-BE49-F238E27FC236}">
                <a16:creationId xmlns:a16="http://schemas.microsoft.com/office/drawing/2014/main" id="{079535DD-60E4-4967-BFC9-399362D897F3}"/>
              </a:ext>
            </a:extLst>
          </p:cNvPr>
          <p:cNvSpPr txBox="1"/>
          <p:nvPr/>
        </p:nvSpPr>
        <p:spPr>
          <a:xfrm>
            <a:off x="6342618" y="4011915"/>
            <a:ext cx="4273574" cy="1938992"/>
          </a:xfrm>
          <a:prstGeom prst="rect">
            <a:avLst/>
          </a:prstGeom>
          <a:noFill/>
        </p:spPr>
        <p:txBody>
          <a:bodyPr wrap="square" rtlCol="1">
            <a:spAutoFit/>
          </a:bodyPr>
          <a:lstStyle/>
          <a:p>
            <a:pPr algn="ctr"/>
            <a:r>
              <a:rPr lang="ar-SA" sz="6000" b="1" dirty="0">
                <a:solidFill>
                  <a:srgbClr val="002060"/>
                </a:solidFill>
                <a:latin typeface="Sakkal Majalla" panose="02000000000000000000" pitchFamily="2" charset="-78"/>
                <a:cs typeface="DecoType Naskh Extensions" panose="02010400000000000000" pitchFamily="2" charset="-78"/>
              </a:rPr>
              <a:t>المعلمة </a:t>
            </a:r>
            <a:endParaRPr lang="ar-SA" sz="2800" b="1" dirty="0">
              <a:solidFill>
                <a:srgbClr val="002060"/>
              </a:solidFill>
              <a:latin typeface="Sakkal Majalla" panose="02000000000000000000" pitchFamily="2" charset="-78"/>
              <a:cs typeface="DecoType Naskh Extensions" panose="02010400000000000000" pitchFamily="2" charset="-78"/>
            </a:endParaRPr>
          </a:p>
          <a:p>
            <a:pPr algn="ctr"/>
            <a:r>
              <a:rPr lang="ar-SA" sz="6000" b="1" dirty="0">
                <a:latin typeface="Sakkal Majalla" panose="02000000000000000000" pitchFamily="2" charset="-78"/>
                <a:cs typeface="DecoType Naskh Extensions" panose="02010400000000000000" pitchFamily="2" charset="-78"/>
              </a:rPr>
              <a:t>نجود دحمـان </a:t>
            </a:r>
          </a:p>
        </p:txBody>
      </p:sp>
      <p:pic>
        <p:nvPicPr>
          <p:cNvPr id="7" name="صورة 6">
            <a:extLst>
              <a:ext uri="{FF2B5EF4-FFF2-40B4-BE49-F238E27FC236}">
                <a16:creationId xmlns:a16="http://schemas.microsoft.com/office/drawing/2014/main" id="{C8944F65-99B0-4823-B250-F8DAE26E4F5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1196" y="317321"/>
            <a:ext cx="1964863" cy="1395418"/>
          </a:xfrm>
          <a:prstGeom prst="rect">
            <a:avLst/>
          </a:prstGeom>
        </p:spPr>
      </p:pic>
      <p:pic>
        <p:nvPicPr>
          <p:cNvPr id="8" name="صورة 7">
            <a:extLst>
              <a:ext uri="{FF2B5EF4-FFF2-40B4-BE49-F238E27FC236}">
                <a16:creationId xmlns:a16="http://schemas.microsoft.com/office/drawing/2014/main" id="{A835F839-B162-473A-BD72-AB14884A8710}"/>
              </a:ext>
            </a:extLst>
          </p:cNvPr>
          <p:cNvPicPr>
            <a:picLocks noChangeAspect="1"/>
          </p:cNvPicPr>
          <p:nvPr/>
        </p:nvPicPr>
        <p:blipFill>
          <a:blip r:embed="rId6">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0" y="1302270"/>
            <a:ext cx="3805362" cy="3822350"/>
          </a:xfrm>
          <a:prstGeom prst="rect">
            <a:avLst/>
          </a:prstGeom>
        </p:spPr>
      </p:pic>
    </p:spTree>
    <p:extLst>
      <p:ext uri="{BB962C8B-B14F-4D97-AF65-F5344CB8AC3E}">
        <p14:creationId xmlns:p14="http://schemas.microsoft.com/office/powerpoint/2010/main" val="4130053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15BE3E13-2990-4AC0-9FD9-9C3804E6A45B}"/>
              </a:ext>
            </a:extLst>
          </p:cNvPr>
          <p:cNvSpPr txBox="1"/>
          <p:nvPr/>
        </p:nvSpPr>
        <p:spPr>
          <a:xfrm>
            <a:off x="3910354" y="1316808"/>
            <a:ext cx="4752844" cy="830997"/>
          </a:xfrm>
          <a:prstGeom prst="rect">
            <a:avLst/>
          </a:prstGeom>
          <a:noFill/>
        </p:spPr>
        <p:txBody>
          <a:bodyPr wrap="square" rtlCol="1">
            <a:spAutoFit/>
          </a:bodyPr>
          <a:lstStyle/>
          <a:p>
            <a:r>
              <a:rPr lang="ar-SA" sz="4800" b="1" dirty="0">
                <a:latin typeface="Sakkal Majalla" panose="02000000000000000000" pitchFamily="2" charset="-78"/>
                <a:cs typeface="Sakkal Majalla" panose="02000000000000000000" pitchFamily="2" charset="-78"/>
              </a:rPr>
              <a:t>سنتعلم في هذه الوحدة : </a:t>
            </a:r>
          </a:p>
        </p:txBody>
      </p:sp>
      <p:sp>
        <p:nvSpPr>
          <p:cNvPr id="3" name="مربع نص 2">
            <a:extLst>
              <a:ext uri="{FF2B5EF4-FFF2-40B4-BE49-F238E27FC236}">
                <a16:creationId xmlns:a16="http://schemas.microsoft.com/office/drawing/2014/main" id="{97AEDC47-0F50-4154-8301-66D6D5BB9025}"/>
              </a:ext>
            </a:extLst>
          </p:cNvPr>
          <p:cNvSpPr txBox="1"/>
          <p:nvPr/>
        </p:nvSpPr>
        <p:spPr>
          <a:xfrm>
            <a:off x="7250363" y="215456"/>
            <a:ext cx="3615396" cy="1107996"/>
          </a:xfrm>
          <a:prstGeom prst="rect">
            <a:avLst/>
          </a:prstGeom>
          <a:noFill/>
        </p:spPr>
        <p:txBody>
          <a:bodyPr wrap="square" rtlCol="1">
            <a:spAutoFit/>
          </a:bodyPr>
          <a:lstStyle/>
          <a:p>
            <a:pPr algn="ctr"/>
            <a:r>
              <a:rPr lang="ar-SA" sz="6600" dirty="0">
                <a:solidFill>
                  <a:srgbClr val="C00000"/>
                </a:solidFill>
                <a:latin typeface="Sakkal Majalla" panose="02000000000000000000" pitchFamily="2" charset="-78"/>
                <a:cs typeface="DecoType Naskh Extensions" panose="02010400000000000000" pitchFamily="2" charset="-78"/>
              </a:rPr>
              <a:t>الأهـــداف </a:t>
            </a:r>
            <a:endParaRPr lang="ar-SA" sz="3200" dirty="0">
              <a:solidFill>
                <a:srgbClr val="C00000"/>
              </a:solidFill>
              <a:latin typeface="Sakkal Majalla" panose="02000000000000000000" pitchFamily="2" charset="-78"/>
              <a:cs typeface="DecoType Naskh Extensions" panose="02010400000000000000" pitchFamily="2" charset="-78"/>
            </a:endParaRPr>
          </a:p>
        </p:txBody>
      </p:sp>
      <p:cxnSp>
        <p:nvCxnSpPr>
          <p:cNvPr id="27" name="رابط مستقيم 26">
            <a:extLst>
              <a:ext uri="{FF2B5EF4-FFF2-40B4-BE49-F238E27FC236}">
                <a16:creationId xmlns:a16="http://schemas.microsoft.com/office/drawing/2014/main" id="{45D9D0D8-0F2F-4138-83F9-4BF4930DD5F3}"/>
              </a:ext>
            </a:extLst>
          </p:cNvPr>
          <p:cNvCxnSpPr>
            <a:cxnSpLocks/>
          </p:cNvCxnSpPr>
          <p:nvPr/>
        </p:nvCxnSpPr>
        <p:spPr>
          <a:xfrm>
            <a:off x="7767218" y="1204398"/>
            <a:ext cx="2792436" cy="0"/>
          </a:xfrm>
          <a:prstGeom prst="line">
            <a:avLst/>
          </a:prstGeom>
        </p:spPr>
        <p:style>
          <a:lnRef idx="3">
            <a:schemeClr val="accent3"/>
          </a:lnRef>
          <a:fillRef idx="0">
            <a:schemeClr val="accent3"/>
          </a:fillRef>
          <a:effectRef idx="2">
            <a:schemeClr val="accent3"/>
          </a:effectRef>
          <a:fontRef idx="minor">
            <a:schemeClr val="tx1"/>
          </a:fontRef>
        </p:style>
      </p:cxnSp>
      <p:sp>
        <p:nvSpPr>
          <p:cNvPr id="4" name="مستطيل 3">
            <a:extLst>
              <a:ext uri="{FF2B5EF4-FFF2-40B4-BE49-F238E27FC236}">
                <a16:creationId xmlns:a16="http://schemas.microsoft.com/office/drawing/2014/main" id="{0F8DAC63-0FB5-4558-9821-55D44B23ABD9}"/>
              </a:ext>
            </a:extLst>
          </p:cNvPr>
          <p:cNvSpPr/>
          <p:nvPr/>
        </p:nvSpPr>
        <p:spPr>
          <a:xfrm>
            <a:off x="12049432" y="-24139"/>
            <a:ext cx="142566" cy="6858000"/>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6" name="مجموعة 5">
            <a:extLst>
              <a:ext uri="{FF2B5EF4-FFF2-40B4-BE49-F238E27FC236}">
                <a16:creationId xmlns:a16="http://schemas.microsoft.com/office/drawing/2014/main" id="{8E0DB4AE-5ED4-47DE-AC95-DEF415807A2D}"/>
              </a:ext>
            </a:extLst>
          </p:cNvPr>
          <p:cNvGrpSpPr/>
          <p:nvPr/>
        </p:nvGrpSpPr>
        <p:grpSpPr>
          <a:xfrm>
            <a:off x="243882" y="2312394"/>
            <a:ext cx="11653457" cy="2842120"/>
            <a:chOff x="617182" y="2246678"/>
            <a:chExt cx="11181246" cy="2737819"/>
          </a:xfrm>
        </p:grpSpPr>
        <p:grpSp>
          <p:nvGrpSpPr>
            <p:cNvPr id="26" name="مجموعة 25">
              <a:extLst>
                <a:ext uri="{FF2B5EF4-FFF2-40B4-BE49-F238E27FC236}">
                  <a16:creationId xmlns:a16="http://schemas.microsoft.com/office/drawing/2014/main" id="{64DBFEA6-DE49-4F76-BDAA-225088D6015D}"/>
                </a:ext>
              </a:extLst>
            </p:cNvPr>
            <p:cNvGrpSpPr/>
            <p:nvPr/>
          </p:nvGrpSpPr>
          <p:grpSpPr>
            <a:xfrm>
              <a:off x="617182" y="2346248"/>
              <a:ext cx="9389388" cy="2638249"/>
              <a:chOff x="496228" y="1732396"/>
              <a:chExt cx="9826668" cy="3105295"/>
            </a:xfrm>
          </p:grpSpPr>
          <p:grpSp>
            <p:nvGrpSpPr>
              <p:cNvPr id="11" name="مجموعة 10">
                <a:extLst>
                  <a:ext uri="{FF2B5EF4-FFF2-40B4-BE49-F238E27FC236}">
                    <a16:creationId xmlns:a16="http://schemas.microsoft.com/office/drawing/2014/main" id="{0981DCD8-B638-4EE4-AEB8-EBFD70F8E9FD}"/>
                  </a:ext>
                </a:extLst>
              </p:cNvPr>
              <p:cNvGrpSpPr/>
              <p:nvPr/>
            </p:nvGrpSpPr>
            <p:grpSpPr>
              <a:xfrm>
                <a:off x="8640155" y="1735703"/>
                <a:ext cx="1682741" cy="2977075"/>
                <a:chOff x="10149086" y="1782424"/>
                <a:chExt cx="1742266" cy="2103819"/>
              </a:xfrm>
            </p:grpSpPr>
            <p:pic>
              <p:nvPicPr>
                <p:cNvPr id="12" name="صورة 11" descr="صورة تحتوي على نص, سبورة بيضاء&#10;&#10;تم إنشاء الوصف تلقائياً">
                  <a:extLst>
                    <a:ext uri="{FF2B5EF4-FFF2-40B4-BE49-F238E27FC236}">
                      <a16:creationId xmlns:a16="http://schemas.microsoft.com/office/drawing/2014/main" id="{97282E8E-9A5A-4C1A-A4A3-6A1F335B440B}"/>
                    </a:ext>
                  </a:extLst>
                </p:cNvPr>
                <p:cNvPicPr>
                  <a:picLocks noChangeAspect="1"/>
                </p:cNvPicPr>
                <p:nvPr/>
              </p:nvPicPr>
              <p:blipFill rotWithShape="1">
                <a:blip r:embed="rId2">
                  <a:clrChange>
                    <a:clrFrom>
                      <a:srgbClr val="FFFEE8"/>
                    </a:clrFrom>
                    <a:clrTo>
                      <a:srgbClr val="FFFEE8">
                        <a:alpha val="0"/>
                      </a:srgbClr>
                    </a:clrTo>
                  </a:clrChange>
                  <a:extLst>
                    <a:ext uri="{28A0092B-C50C-407E-A947-70E740481C1C}">
                      <a14:useLocalDpi xmlns:a14="http://schemas.microsoft.com/office/drawing/2010/main" val="0"/>
                    </a:ext>
                  </a:extLst>
                </a:blip>
                <a:srcRect l="4951" r="5822" b="8748"/>
                <a:stretch/>
              </p:blipFill>
              <p:spPr>
                <a:xfrm>
                  <a:off x="10149086" y="1782424"/>
                  <a:ext cx="1742266" cy="2103819"/>
                </a:xfrm>
                <a:prstGeom prst="rect">
                  <a:avLst/>
                </a:prstGeom>
              </p:spPr>
            </p:pic>
            <p:sp>
              <p:nvSpPr>
                <p:cNvPr id="13" name="مربع نص 12">
                  <a:extLst>
                    <a:ext uri="{FF2B5EF4-FFF2-40B4-BE49-F238E27FC236}">
                      <a16:creationId xmlns:a16="http://schemas.microsoft.com/office/drawing/2014/main" id="{0EF51A89-3F09-4A12-BC1D-C483801E53AE}"/>
                    </a:ext>
                  </a:extLst>
                </p:cNvPr>
                <p:cNvSpPr txBox="1"/>
                <p:nvPr/>
              </p:nvSpPr>
              <p:spPr>
                <a:xfrm>
                  <a:off x="10314087" y="2545744"/>
                  <a:ext cx="1505774" cy="961764"/>
                </a:xfrm>
                <a:prstGeom prst="rect">
                  <a:avLst/>
                </a:prstGeom>
                <a:noFill/>
              </p:spPr>
              <p:txBody>
                <a:bodyPr wrap="square">
                  <a:spAutoFit/>
                </a:bodyPr>
                <a:lstStyle/>
                <a:p>
                  <a:pPr marL="344488"/>
                  <a:r>
                    <a:rPr lang="ar-SA" sz="2400" b="1" dirty="0">
                      <a:latin typeface="Sakkal Majalla" panose="02000000000000000000" pitchFamily="2" charset="-78"/>
                      <a:cs typeface="Sakkal Majalla" panose="02000000000000000000" pitchFamily="2" charset="-78"/>
                    </a:rPr>
                    <a:t>تغيير نوع وحجم الخط </a:t>
                  </a:r>
                </a:p>
              </p:txBody>
            </p:sp>
          </p:grpSp>
          <p:grpSp>
            <p:nvGrpSpPr>
              <p:cNvPr id="14" name="مجموعة 13">
                <a:extLst>
                  <a:ext uri="{FF2B5EF4-FFF2-40B4-BE49-F238E27FC236}">
                    <a16:creationId xmlns:a16="http://schemas.microsoft.com/office/drawing/2014/main" id="{AF68F654-30B7-47C5-85EE-8DE7B6113A9E}"/>
                  </a:ext>
                </a:extLst>
              </p:cNvPr>
              <p:cNvGrpSpPr/>
              <p:nvPr/>
            </p:nvGrpSpPr>
            <p:grpSpPr>
              <a:xfrm>
                <a:off x="6686797" y="1747046"/>
                <a:ext cx="1851982" cy="3090645"/>
                <a:chOff x="10073238" y="1769082"/>
                <a:chExt cx="1816864" cy="2193441"/>
              </a:xfrm>
            </p:grpSpPr>
            <p:pic>
              <p:nvPicPr>
                <p:cNvPr id="15" name="صورة 14" descr="صورة تحتوي على نص, سبورة بيضاء&#10;&#10;تم إنشاء الوصف تلقائياً">
                  <a:extLst>
                    <a:ext uri="{FF2B5EF4-FFF2-40B4-BE49-F238E27FC236}">
                      <a16:creationId xmlns:a16="http://schemas.microsoft.com/office/drawing/2014/main" id="{BBE106E9-7D91-40EC-8E9B-3852272A1AEF}"/>
                    </a:ext>
                  </a:extLst>
                </p:cNvPr>
                <p:cNvPicPr>
                  <a:picLocks noChangeAspect="1"/>
                </p:cNvPicPr>
                <p:nvPr/>
              </p:nvPicPr>
              <p:blipFill rotWithShape="1">
                <a:blip r:embed="rId3">
                  <a:clrChange>
                    <a:clrFrom>
                      <a:srgbClr val="F3FFFC"/>
                    </a:clrFrom>
                    <a:clrTo>
                      <a:srgbClr val="F3FFFC">
                        <a:alpha val="0"/>
                      </a:srgbClr>
                    </a:clrTo>
                  </a:clrChang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2087" r="5148" b="7258"/>
                <a:stretch/>
              </p:blipFill>
              <p:spPr>
                <a:xfrm>
                  <a:off x="10078765" y="1769082"/>
                  <a:ext cx="1811337" cy="2193441"/>
                </a:xfrm>
                <a:prstGeom prst="rect">
                  <a:avLst/>
                </a:prstGeom>
              </p:spPr>
            </p:pic>
            <p:sp>
              <p:nvSpPr>
                <p:cNvPr id="16" name="مربع نص 15">
                  <a:extLst>
                    <a:ext uri="{FF2B5EF4-FFF2-40B4-BE49-F238E27FC236}">
                      <a16:creationId xmlns:a16="http://schemas.microsoft.com/office/drawing/2014/main" id="{0730EF5F-8334-4770-A0DA-C3A90A992E66}"/>
                    </a:ext>
                  </a:extLst>
                </p:cNvPr>
                <p:cNvSpPr txBox="1"/>
                <p:nvPr/>
              </p:nvSpPr>
              <p:spPr>
                <a:xfrm>
                  <a:off x="10073238" y="2391132"/>
                  <a:ext cx="1776601" cy="1263083"/>
                </a:xfrm>
                <a:prstGeom prst="rect">
                  <a:avLst/>
                </a:prstGeom>
                <a:noFill/>
              </p:spPr>
              <p:txBody>
                <a:bodyPr wrap="square">
                  <a:spAutoFit/>
                </a:bodyPr>
                <a:lstStyle/>
                <a:p>
                  <a:pPr marL="344488"/>
                  <a:r>
                    <a:rPr lang="ar-SA" sz="2400" b="1" dirty="0">
                      <a:latin typeface="Sakkal Majalla" panose="02000000000000000000" pitchFamily="2" charset="-78"/>
                      <a:cs typeface="Sakkal Majalla" panose="02000000000000000000" pitchFamily="2" charset="-78"/>
                    </a:rPr>
                    <a:t>تمييز النماذج المستخدمة لمحاذاة  الفقرة </a:t>
                  </a:r>
                </a:p>
              </p:txBody>
            </p:sp>
          </p:grpSp>
          <p:grpSp>
            <p:nvGrpSpPr>
              <p:cNvPr id="17" name="مجموعة 16">
                <a:extLst>
                  <a:ext uri="{FF2B5EF4-FFF2-40B4-BE49-F238E27FC236}">
                    <a16:creationId xmlns:a16="http://schemas.microsoft.com/office/drawing/2014/main" id="{EEF9317F-00A1-48C6-B632-97F6FEFA27C1}"/>
                  </a:ext>
                </a:extLst>
              </p:cNvPr>
              <p:cNvGrpSpPr/>
              <p:nvPr/>
            </p:nvGrpSpPr>
            <p:grpSpPr>
              <a:xfrm>
                <a:off x="4561443" y="1732397"/>
                <a:ext cx="2278213" cy="3070972"/>
                <a:chOff x="9916252" y="1719026"/>
                <a:chExt cx="2116484" cy="2170174"/>
              </a:xfrm>
            </p:grpSpPr>
            <p:pic>
              <p:nvPicPr>
                <p:cNvPr id="18" name="صورة 17" descr="صورة تحتوي على نص, سبورة بيضاء&#10;&#10;تم إنشاء الوصف تلقائياً">
                  <a:extLst>
                    <a:ext uri="{FF2B5EF4-FFF2-40B4-BE49-F238E27FC236}">
                      <a16:creationId xmlns:a16="http://schemas.microsoft.com/office/drawing/2014/main" id="{4B2CE1EB-0522-45C2-9CA9-9123F47FADAF}"/>
                    </a:ext>
                  </a:extLst>
                </p:cNvPr>
                <p:cNvPicPr>
                  <a:picLocks noChangeAspect="1"/>
                </p:cNvPicPr>
                <p:nvPr/>
              </p:nvPicPr>
              <p:blipFill rotWithShape="1">
                <a:blip r:embed="rId3">
                  <a:clrChange>
                    <a:clrFrom>
                      <a:srgbClr val="F3FFFC"/>
                    </a:clrFrom>
                    <a:clrTo>
                      <a:srgbClr val="F3FFFC">
                        <a:alpha val="0"/>
                      </a:srgbClr>
                    </a:clrTo>
                  </a:clrChang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1706" r="6684" b="7394"/>
                <a:stretch/>
              </p:blipFill>
              <p:spPr>
                <a:xfrm>
                  <a:off x="9916252" y="1719026"/>
                  <a:ext cx="1788798" cy="2170174"/>
                </a:xfrm>
                <a:prstGeom prst="rect">
                  <a:avLst/>
                </a:prstGeom>
              </p:spPr>
            </p:pic>
            <p:sp>
              <p:nvSpPr>
                <p:cNvPr id="19" name="مربع نص 18">
                  <a:extLst>
                    <a:ext uri="{FF2B5EF4-FFF2-40B4-BE49-F238E27FC236}">
                      <a16:creationId xmlns:a16="http://schemas.microsoft.com/office/drawing/2014/main" id="{32709E2F-9FD8-416E-8D68-2520D7FE9400}"/>
                    </a:ext>
                  </a:extLst>
                </p:cNvPr>
                <p:cNvSpPr txBox="1"/>
                <p:nvPr/>
              </p:nvSpPr>
              <p:spPr>
                <a:xfrm>
                  <a:off x="10006780" y="2169124"/>
                  <a:ext cx="2025956" cy="1294776"/>
                </a:xfrm>
                <a:prstGeom prst="rect">
                  <a:avLst/>
                </a:prstGeom>
                <a:noFill/>
              </p:spPr>
              <p:txBody>
                <a:bodyPr wrap="square">
                  <a:spAutoFit/>
                </a:bodyPr>
                <a:lstStyle/>
                <a:p>
                  <a:pPr marL="344488" algn="ctr"/>
                  <a:r>
                    <a:rPr lang="ar-SA" sz="2400" b="1" dirty="0">
                      <a:latin typeface="Sakkal Majalla" panose="02000000000000000000" pitchFamily="2" charset="-78"/>
                      <a:cs typeface="Sakkal Majalla" panose="02000000000000000000" pitchFamily="2" charset="-78"/>
                    </a:rPr>
                    <a:t>نصائح لجعل المستند أكثر جاذبية وإضافة وتنسيق الصور داخل المستند </a:t>
                  </a:r>
                </a:p>
              </p:txBody>
            </p:sp>
          </p:grpSp>
          <p:grpSp>
            <p:nvGrpSpPr>
              <p:cNvPr id="20" name="مجموعة 19">
                <a:extLst>
                  <a:ext uri="{FF2B5EF4-FFF2-40B4-BE49-F238E27FC236}">
                    <a16:creationId xmlns:a16="http://schemas.microsoft.com/office/drawing/2014/main" id="{B85C0B8F-3713-433D-B0C1-C6AB16F64E4B}"/>
                  </a:ext>
                </a:extLst>
              </p:cNvPr>
              <p:cNvGrpSpPr/>
              <p:nvPr/>
            </p:nvGrpSpPr>
            <p:grpSpPr>
              <a:xfrm>
                <a:off x="2576279" y="1733167"/>
                <a:ext cx="2073270" cy="3104524"/>
                <a:chOff x="10087485" y="1652980"/>
                <a:chExt cx="1786014" cy="2203292"/>
              </a:xfrm>
            </p:grpSpPr>
            <p:pic>
              <p:nvPicPr>
                <p:cNvPr id="21" name="صورة 20" descr="صورة تحتوي على نص, سبورة بيضاء&#10;&#10;تم إنشاء الوصف تلقائياً">
                  <a:extLst>
                    <a:ext uri="{FF2B5EF4-FFF2-40B4-BE49-F238E27FC236}">
                      <a16:creationId xmlns:a16="http://schemas.microsoft.com/office/drawing/2014/main" id="{EAC248EA-F6C4-46B2-93C6-7AFA0AFCA02F}"/>
                    </a:ext>
                  </a:extLst>
                </p:cNvPr>
                <p:cNvPicPr>
                  <a:picLocks noChangeAspect="1"/>
                </p:cNvPicPr>
                <p:nvPr/>
              </p:nvPicPr>
              <p:blipFill rotWithShape="1">
                <a:blip r:embed="rId3">
                  <a:clrChange>
                    <a:clrFrom>
                      <a:srgbClr val="F3FFFC"/>
                    </a:clrFrom>
                    <a:clrTo>
                      <a:srgbClr val="F3FFFC">
                        <a:alpha val="0"/>
                      </a:srgbClr>
                    </a:clrTo>
                  </a:clrChang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5117" r="9724" b="6842"/>
                <a:stretch/>
              </p:blipFill>
              <p:spPr>
                <a:xfrm>
                  <a:off x="10087485" y="1652980"/>
                  <a:ext cx="1662819" cy="2203292"/>
                </a:xfrm>
                <a:prstGeom prst="rect">
                  <a:avLst/>
                </a:prstGeom>
              </p:spPr>
            </p:pic>
            <p:sp>
              <p:nvSpPr>
                <p:cNvPr id="22" name="مربع نص 21">
                  <a:extLst>
                    <a:ext uri="{FF2B5EF4-FFF2-40B4-BE49-F238E27FC236}">
                      <a16:creationId xmlns:a16="http://schemas.microsoft.com/office/drawing/2014/main" id="{52EB704C-58F1-4073-805E-9207460270D8}"/>
                    </a:ext>
                  </a:extLst>
                </p:cNvPr>
                <p:cNvSpPr txBox="1"/>
                <p:nvPr/>
              </p:nvSpPr>
              <p:spPr>
                <a:xfrm>
                  <a:off x="10244324" y="2141633"/>
                  <a:ext cx="1629175" cy="1052647"/>
                </a:xfrm>
                <a:prstGeom prst="rect">
                  <a:avLst/>
                </a:prstGeom>
                <a:noFill/>
              </p:spPr>
              <p:txBody>
                <a:bodyPr wrap="square">
                  <a:spAutoFit/>
                </a:bodyPr>
                <a:lstStyle/>
                <a:p>
                  <a:pPr marL="344488" algn="ctr"/>
                  <a:r>
                    <a:rPr lang="ar-SA" sz="2400" b="1" dirty="0">
                      <a:latin typeface="Sakkal Majalla" panose="02000000000000000000" pitchFamily="2" charset="-78"/>
                      <a:cs typeface="Sakkal Majalla" panose="02000000000000000000" pitchFamily="2" charset="-78"/>
                    </a:rPr>
                    <a:t>استخدام أدوات فحص مستند بحثاً عن الأخطاء </a:t>
                  </a:r>
                </a:p>
              </p:txBody>
            </p:sp>
          </p:grpSp>
          <p:grpSp>
            <p:nvGrpSpPr>
              <p:cNvPr id="23" name="مجموعة 22">
                <a:extLst>
                  <a:ext uri="{FF2B5EF4-FFF2-40B4-BE49-F238E27FC236}">
                    <a16:creationId xmlns:a16="http://schemas.microsoft.com/office/drawing/2014/main" id="{FF67D6C4-8E23-4EDB-A1EA-8D681A6B9ECA}"/>
                  </a:ext>
                </a:extLst>
              </p:cNvPr>
              <p:cNvGrpSpPr/>
              <p:nvPr/>
            </p:nvGrpSpPr>
            <p:grpSpPr>
              <a:xfrm>
                <a:off x="496228" y="1732396"/>
                <a:ext cx="1937950" cy="2909931"/>
                <a:chOff x="10021248" y="1718812"/>
                <a:chExt cx="1669444" cy="2120776"/>
              </a:xfrm>
            </p:grpSpPr>
            <p:pic>
              <p:nvPicPr>
                <p:cNvPr id="24" name="صورة 23" descr="صورة تحتوي على نص, سبورة بيضاء&#10;&#10;تم إنشاء الوصف تلقائياً">
                  <a:extLst>
                    <a:ext uri="{FF2B5EF4-FFF2-40B4-BE49-F238E27FC236}">
                      <a16:creationId xmlns:a16="http://schemas.microsoft.com/office/drawing/2014/main" id="{FEAC0D31-59BC-4C9D-8ECF-1CE2C0A93F6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7231" r="7272" b="7004"/>
                <a:stretch/>
              </p:blipFill>
              <p:spPr>
                <a:xfrm>
                  <a:off x="10021248" y="1718812"/>
                  <a:ext cx="1669444" cy="2120776"/>
                </a:xfrm>
                <a:prstGeom prst="rect">
                  <a:avLst/>
                </a:prstGeom>
              </p:spPr>
            </p:pic>
            <p:sp>
              <p:nvSpPr>
                <p:cNvPr id="25" name="مربع نص 24">
                  <a:extLst>
                    <a:ext uri="{FF2B5EF4-FFF2-40B4-BE49-F238E27FC236}">
                      <a16:creationId xmlns:a16="http://schemas.microsoft.com/office/drawing/2014/main" id="{0EAAEC48-D452-454D-AB3B-79AE446D0691}"/>
                    </a:ext>
                  </a:extLst>
                </p:cNvPr>
                <p:cNvSpPr txBox="1"/>
                <p:nvPr/>
              </p:nvSpPr>
              <p:spPr>
                <a:xfrm>
                  <a:off x="10065174" y="2341663"/>
                  <a:ext cx="1484931" cy="1297080"/>
                </a:xfrm>
                <a:prstGeom prst="rect">
                  <a:avLst/>
                </a:prstGeom>
                <a:noFill/>
              </p:spPr>
              <p:txBody>
                <a:bodyPr wrap="square">
                  <a:spAutoFit/>
                </a:bodyPr>
                <a:lstStyle/>
                <a:p>
                  <a:pPr marL="344488"/>
                  <a:r>
                    <a:rPr lang="ar-SA" sz="2400" b="1" dirty="0">
                      <a:latin typeface="Sakkal Majalla" panose="02000000000000000000" pitchFamily="2" charset="-78"/>
                      <a:cs typeface="Sakkal Majalla" panose="02000000000000000000" pitchFamily="2" charset="-78"/>
                    </a:rPr>
                    <a:t>خيارات الطباعة المختلفة للمستند </a:t>
                  </a:r>
                  <a:endParaRPr lang="ar-SA" sz="1600" b="1" dirty="0">
                    <a:latin typeface="Sakkal Majalla" panose="02000000000000000000" pitchFamily="2" charset="-78"/>
                    <a:cs typeface="Sakkal Majalla" panose="02000000000000000000" pitchFamily="2" charset="-78"/>
                  </a:endParaRPr>
                </a:p>
              </p:txBody>
            </p:sp>
          </p:grpSp>
        </p:grpSp>
        <p:grpSp>
          <p:nvGrpSpPr>
            <p:cNvPr id="5" name="مجموعة 4">
              <a:extLst>
                <a:ext uri="{FF2B5EF4-FFF2-40B4-BE49-F238E27FC236}">
                  <a16:creationId xmlns:a16="http://schemas.microsoft.com/office/drawing/2014/main" id="{6BADAA3D-B63E-457F-99C6-64EE58F033B9}"/>
                </a:ext>
              </a:extLst>
            </p:cNvPr>
            <p:cNvGrpSpPr/>
            <p:nvPr/>
          </p:nvGrpSpPr>
          <p:grpSpPr>
            <a:xfrm>
              <a:off x="9989199" y="2246678"/>
              <a:ext cx="1809229" cy="2637595"/>
              <a:chOff x="9943463" y="2150246"/>
              <a:chExt cx="1809229" cy="2637595"/>
            </a:xfrm>
          </p:grpSpPr>
          <p:pic>
            <p:nvPicPr>
              <p:cNvPr id="28" name="صورة 27" descr="صورة تحتوي على نص, سبورة بيضاء&#10;&#10;تم إنشاء الوصف تلقائياً">
                <a:extLst>
                  <a:ext uri="{FF2B5EF4-FFF2-40B4-BE49-F238E27FC236}">
                    <a16:creationId xmlns:a16="http://schemas.microsoft.com/office/drawing/2014/main" id="{9E1107D9-7457-4A42-9DEF-43F12F43A51C}"/>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2087" r="5148" b="7258"/>
              <a:stretch/>
            </p:blipFill>
            <p:spPr>
              <a:xfrm>
                <a:off x="9943463" y="2150246"/>
                <a:ext cx="1764188" cy="2637595"/>
              </a:xfrm>
              <a:prstGeom prst="rect">
                <a:avLst/>
              </a:prstGeom>
            </p:spPr>
          </p:pic>
          <p:sp>
            <p:nvSpPr>
              <p:cNvPr id="29" name="مربع نص 28">
                <a:extLst>
                  <a:ext uri="{FF2B5EF4-FFF2-40B4-BE49-F238E27FC236}">
                    <a16:creationId xmlns:a16="http://schemas.microsoft.com/office/drawing/2014/main" id="{8B47A223-13F9-43EF-ACDC-DC660A23C749}"/>
                  </a:ext>
                </a:extLst>
              </p:cNvPr>
              <p:cNvSpPr txBox="1"/>
              <p:nvPr/>
            </p:nvSpPr>
            <p:spPr>
              <a:xfrm>
                <a:off x="10128097" y="3022062"/>
                <a:ext cx="1624595" cy="1260140"/>
              </a:xfrm>
              <a:prstGeom prst="rect">
                <a:avLst/>
              </a:prstGeom>
              <a:noFill/>
            </p:spPr>
            <p:txBody>
              <a:bodyPr wrap="square">
                <a:spAutoFit/>
              </a:bodyPr>
              <a:lstStyle/>
              <a:p>
                <a:pPr marL="344488" algn="ctr"/>
                <a:r>
                  <a:rPr lang="ar-SA" sz="2400" b="1" dirty="0">
                    <a:latin typeface="Sakkal Majalla" panose="02000000000000000000" pitchFamily="2" charset="-78"/>
                    <a:cs typeface="Sakkal Majalla" panose="02000000000000000000" pitchFamily="2" charset="-78"/>
                  </a:rPr>
                  <a:t>حفظ المستند النصي على حاسبك </a:t>
                </a:r>
              </a:p>
            </p:txBody>
          </p:sp>
        </p:grpSp>
      </p:grpSp>
      <p:pic>
        <p:nvPicPr>
          <p:cNvPr id="2050" name="Picture 2" descr="صورة لبرنامج الوورد">
            <a:extLst>
              <a:ext uri="{FF2B5EF4-FFF2-40B4-BE49-F238E27FC236}">
                <a16:creationId xmlns:a16="http://schemas.microsoft.com/office/drawing/2014/main" id="{8D645F3C-0820-4E6C-B61E-04B222E11F1B}"/>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8556" r="17878"/>
          <a:stretch/>
        </p:blipFill>
        <p:spPr bwMode="auto">
          <a:xfrm>
            <a:off x="2550987" y="495138"/>
            <a:ext cx="1450901" cy="141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967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426">
            <a:extLst>
              <a:ext uri="{FF2B5EF4-FFF2-40B4-BE49-F238E27FC236}">
                <a16:creationId xmlns:a16="http://schemas.microsoft.com/office/drawing/2014/main" id="{41B30C90-6F65-489F-BBE8-7C30F4B8B0F0}"/>
              </a:ext>
            </a:extLst>
          </p:cNvPr>
          <p:cNvSpPr txBox="1"/>
          <p:nvPr/>
        </p:nvSpPr>
        <p:spPr>
          <a:xfrm>
            <a:off x="403646" y="832262"/>
            <a:ext cx="9895062" cy="694664"/>
          </a:xfrm>
          <a:prstGeom prst="rect">
            <a:avLst/>
          </a:prstGeom>
          <a:noFill/>
          <a:ln w="6350">
            <a:noFill/>
          </a:ln>
        </p:spPr>
        <p:txBody>
          <a:bodyPr rot="0" spcFirstLastPara="0" vert="horz" wrap="square" lIns="91440" tIns="45720" rIns="91440" bIns="45720" numCol="1" spcCol="0" rtlCol="1" fromWordArt="0" anchor="t" anchorCtr="0" forceAA="0" compatLnSpc="1">
            <a:prstTxWarp prst="textNoShape">
              <a:avLst/>
            </a:prstTxWarp>
            <a:noAutofit/>
          </a:bodyPr>
          <a:lstStyle/>
          <a:p>
            <a:pPr rtl="1">
              <a:lnSpc>
                <a:spcPct val="107000"/>
              </a:lnSpc>
              <a:spcAft>
                <a:spcPts val="800"/>
              </a:spcAft>
            </a:pPr>
            <a:r>
              <a:rPr lang="ar-SA" sz="3200" dirty="0">
                <a:solidFill>
                  <a:srgbClr val="C00000"/>
                </a:solidFill>
                <a:effectLst/>
                <a:latin typeface="Calibri" panose="020F0502020204030204" pitchFamily="34" charset="0"/>
                <a:ea typeface="Calibri" panose="020F0502020204030204" pitchFamily="34" charset="0"/>
                <a:cs typeface="PT Bold Heading" panose="02010400000000000000" pitchFamily="2" charset="-78"/>
              </a:rPr>
              <a:t>اليوم :</a:t>
            </a:r>
            <a:r>
              <a:rPr lang="ar-SA" sz="3200" dirty="0">
                <a:latin typeface="Calibri" panose="020F0502020204030204" pitchFamily="34" charset="0"/>
                <a:ea typeface="Calibri" panose="020F0502020204030204" pitchFamily="34" charset="0"/>
                <a:cs typeface="PT Bold Heading" panose="02010400000000000000" pitchFamily="2" charset="-78"/>
              </a:rPr>
              <a:t>         </a:t>
            </a:r>
            <a:r>
              <a:rPr lang="ar-SA" sz="3200" dirty="0">
                <a:solidFill>
                  <a:srgbClr val="C00000"/>
                </a:solidFill>
                <a:effectLst/>
                <a:latin typeface="Calibri" panose="020F0502020204030204" pitchFamily="34" charset="0"/>
                <a:ea typeface="Calibri" panose="020F0502020204030204" pitchFamily="34" charset="0"/>
                <a:cs typeface="PT Bold Heading" panose="02010400000000000000" pitchFamily="2" charset="-78"/>
              </a:rPr>
              <a:t>ا</a:t>
            </a:r>
            <a:r>
              <a:rPr lang="ar-SA" sz="3200" dirty="0">
                <a:solidFill>
                  <a:srgbClr val="C00000"/>
                </a:solidFill>
                <a:latin typeface="Calibri" panose="020F0502020204030204" pitchFamily="34" charset="0"/>
                <a:ea typeface="Calibri" panose="020F0502020204030204" pitchFamily="34" charset="0"/>
                <a:cs typeface="PT Bold Heading" panose="02010400000000000000" pitchFamily="2" charset="-78"/>
              </a:rPr>
              <a:t>لتاريخ :    </a:t>
            </a:r>
            <a:r>
              <a:rPr lang="ar-SA" sz="3200" dirty="0">
                <a:latin typeface="Calibri" panose="020F0502020204030204" pitchFamily="34" charset="0"/>
                <a:ea typeface="Calibri" panose="020F0502020204030204" pitchFamily="34" charset="0"/>
                <a:cs typeface="PT Bold Heading" panose="02010400000000000000" pitchFamily="2" charset="-78"/>
              </a:rPr>
              <a:t>/   / 144  ه    </a:t>
            </a:r>
            <a:r>
              <a:rPr lang="ar-SA" sz="3200" dirty="0">
                <a:solidFill>
                  <a:srgbClr val="C00000"/>
                </a:solidFill>
                <a:latin typeface="Calibri" panose="020F0502020204030204" pitchFamily="34" charset="0"/>
                <a:ea typeface="Calibri" panose="020F0502020204030204" pitchFamily="34" charset="0"/>
                <a:cs typeface="PT Bold Heading" panose="02010400000000000000" pitchFamily="2" charset="-78"/>
              </a:rPr>
              <a:t>ا</a:t>
            </a:r>
            <a:r>
              <a:rPr lang="ar-SA" sz="3200" dirty="0">
                <a:solidFill>
                  <a:srgbClr val="C00000"/>
                </a:solidFill>
                <a:effectLst/>
                <a:latin typeface="Calibri" panose="020F0502020204030204" pitchFamily="34" charset="0"/>
                <a:ea typeface="Calibri" panose="020F0502020204030204" pitchFamily="34" charset="0"/>
                <a:cs typeface="PT Bold Heading" panose="02010400000000000000" pitchFamily="2" charset="-78"/>
              </a:rPr>
              <a:t>لحصة </a:t>
            </a:r>
            <a:r>
              <a:rPr lang="ar-SA" sz="3200" dirty="0">
                <a:solidFill>
                  <a:srgbClr val="C00000"/>
                </a:solidFill>
                <a:latin typeface="Calibri" panose="020F0502020204030204" pitchFamily="34" charset="0"/>
                <a:ea typeface="Calibri" panose="020F0502020204030204" pitchFamily="34" charset="0"/>
                <a:cs typeface="PT Bold Heading" panose="02010400000000000000" pitchFamily="2" charset="-78"/>
              </a:rPr>
              <a:t>:</a:t>
            </a:r>
            <a:r>
              <a:rPr lang="ar-SA" sz="3200" dirty="0">
                <a:latin typeface="Calibri" panose="020F0502020204030204" pitchFamily="34" charset="0"/>
                <a:ea typeface="Calibri" panose="020F0502020204030204" pitchFamily="34" charset="0"/>
                <a:cs typeface="PT Bold Heading" panose="02010400000000000000" pitchFamily="2" charset="-78"/>
              </a:rPr>
              <a:t>          </a:t>
            </a:r>
            <a:r>
              <a:rPr lang="ar-SA" sz="3200" dirty="0">
                <a:solidFill>
                  <a:srgbClr val="C00000"/>
                </a:solidFill>
                <a:latin typeface="Calibri" panose="020F0502020204030204" pitchFamily="34" charset="0"/>
                <a:ea typeface="Calibri" panose="020F0502020204030204" pitchFamily="34" charset="0"/>
                <a:cs typeface="PT Bold Heading" panose="02010400000000000000" pitchFamily="2" charset="-78"/>
              </a:rPr>
              <a:t>الشعبة :      </a:t>
            </a:r>
            <a:r>
              <a:rPr lang="ar-SA" sz="3200" dirty="0">
                <a:latin typeface="Calibri" panose="020F0502020204030204" pitchFamily="34" charset="0"/>
                <a:ea typeface="Calibri" panose="020F0502020204030204" pitchFamily="34" charset="0"/>
                <a:cs typeface="PT Bold Heading" panose="02010400000000000000" pitchFamily="2" charset="-78"/>
              </a:rPr>
              <a:t>   </a:t>
            </a:r>
          </a:p>
          <a:p>
            <a:pPr rtl="1">
              <a:lnSpc>
                <a:spcPct val="107000"/>
              </a:lnSpc>
              <a:spcAft>
                <a:spcPts val="800"/>
              </a:spcAft>
            </a:pPr>
            <a:endParaRPr lang="ar-SA" sz="2800" dirty="0">
              <a:solidFill>
                <a:srgbClr val="C00000"/>
              </a:solidFill>
              <a:latin typeface="Calibri" panose="020F0502020204030204" pitchFamily="34" charset="0"/>
              <a:ea typeface="Calibri" panose="020F0502020204030204" pitchFamily="34" charset="0"/>
              <a:cs typeface="PT Bold Heading" panose="02010400000000000000" pitchFamily="2" charset="-78"/>
            </a:endParaRPr>
          </a:p>
        </p:txBody>
      </p:sp>
      <p:sp>
        <p:nvSpPr>
          <p:cNvPr id="3" name="عنوان 1">
            <a:extLst>
              <a:ext uri="{FF2B5EF4-FFF2-40B4-BE49-F238E27FC236}">
                <a16:creationId xmlns:a16="http://schemas.microsoft.com/office/drawing/2014/main" id="{5AD8F3F5-5171-44EB-ABEB-37B08E7B55C4}"/>
              </a:ext>
            </a:extLst>
          </p:cNvPr>
          <p:cNvSpPr txBox="1">
            <a:spLocks/>
          </p:cNvSpPr>
          <p:nvPr/>
        </p:nvSpPr>
        <p:spPr>
          <a:xfrm>
            <a:off x="9723233" y="3681793"/>
            <a:ext cx="2468767" cy="753332"/>
          </a:xfrm>
          <a:prstGeom prst="rect">
            <a:avLst/>
          </a:prstGeom>
          <a:solidFill>
            <a:srgbClr val="009999"/>
          </a:solidFill>
          <a:ln>
            <a:solidFill>
              <a:schemeClr val="bg2"/>
            </a:solidFill>
          </a:ln>
          <a:scene3d>
            <a:camera prst="orthographicFront"/>
            <a:lightRig rig="threePt" dir="t"/>
          </a:scene3d>
          <a:sp3d>
            <a:bevelT w="152400" h="50800" prst="softRound"/>
          </a:sp3d>
        </p:spPr>
        <p:style>
          <a:lnRef idx="2">
            <a:schemeClr val="accent1"/>
          </a:lnRef>
          <a:fillRef idx="1">
            <a:schemeClr val="lt1"/>
          </a:fillRef>
          <a:effectRef idx="0">
            <a:schemeClr val="accent1"/>
          </a:effectRef>
          <a:fontRef idx="minor">
            <a:schemeClr val="dk1"/>
          </a:fontRef>
        </p:style>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A" sz="4000" b="1" dirty="0">
                <a:solidFill>
                  <a:schemeClr val="bg1"/>
                </a:solidFill>
                <a:latin typeface="Sakkal Majalla" panose="02000000000000000000" pitchFamily="2" charset="-78"/>
                <a:cs typeface="Sakkal Majalla" panose="02000000000000000000" pitchFamily="2" charset="-78"/>
              </a:rPr>
              <a:t>الدرس الأول</a:t>
            </a:r>
          </a:p>
          <a:p>
            <a:pPr eaLnBrk="1" hangingPunct="1"/>
            <a:endParaRPr lang="ar-SA" sz="2000" b="1" dirty="0">
              <a:solidFill>
                <a:schemeClr val="bg1"/>
              </a:solidFill>
              <a:latin typeface="Sakkal Majalla" panose="02000000000000000000" pitchFamily="2" charset="-78"/>
              <a:cs typeface="Sakkal Majalla" panose="02000000000000000000" pitchFamily="2" charset="-78"/>
            </a:endParaRPr>
          </a:p>
        </p:txBody>
      </p:sp>
      <p:grpSp>
        <p:nvGrpSpPr>
          <p:cNvPr id="10" name="مجموعة 9">
            <a:extLst>
              <a:ext uri="{FF2B5EF4-FFF2-40B4-BE49-F238E27FC236}">
                <a16:creationId xmlns:a16="http://schemas.microsoft.com/office/drawing/2014/main" id="{9D7B606E-B0BC-4BB4-B6BB-96F7EB17F344}"/>
              </a:ext>
            </a:extLst>
          </p:cNvPr>
          <p:cNvGrpSpPr/>
          <p:nvPr/>
        </p:nvGrpSpPr>
        <p:grpSpPr>
          <a:xfrm>
            <a:off x="3417632" y="2511781"/>
            <a:ext cx="5137982" cy="2904789"/>
            <a:chOff x="3823875" y="2511781"/>
            <a:chExt cx="5137982" cy="2904789"/>
          </a:xfrm>
        </p:grpSpPr>
        <p:grpSp>
          <p:nvGrpSpPr>
            <p:cNvPr id="4" name="مجموعة 3">
              <a:extLst>
                <a:ext uri="{FF2B5EF4-FFF2-40B4-BE49-F238E27FC236}">
                  <a16:creationId xmlns:a16="http://schemas.microsoft.com/office/drawing/2014/main" id="{055D266B-D51A-414A-B6DE-212D3E67B6F9}"/>
                </a:ext>
              </a:extLst>
            </p:cNvPr>
            <p:cNvGrpSpPr/>
            <p:nvPr/>
          </p:nvGrpSpPr>
          <p:grpSpPr>
            <a:xfrm>
              <a:off x="4848804" y="2511781"/>
              <a:ext cx="4113053" cy="2904789"/>
              <a:chOff x="8736693" y="2271706"/>
              <a:chExt cx="2906937" cy="2373281"/>
            </a:xfrm>
          </p:grpSpPr>
          <p:pic>
            <p:nvPicPr>
              <p:cNvPr id="5" name="Picture 4" descr="تنسيق مستند Word - دعم Office">
                <a:extLst>
                  <a:ext uri="{FF2B5EF4-FFF2-40B4-BE49-F238E27FC236}">
                    <a16:creationId xmlns:a16="http://schemas.microsoft.com/office/drawing/2014/main" id="{9C22B4AE-CF49-4033-ADCD-4451D42B2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6693" y="2271706"/>
                <a:ext cx="1905000" cy="2238375"/>
              </a:xfrm>
              <a:prstGeom prst="rect">
                <a:avLst/>
              </a:prstGeom>
              <a:noFill/>
              <a:extLst>
                <a:ext uri="{909E8E84-426E-40DD-AFC4-6F175D3DCCD1}">
                  <a14:hiddenFill xmlns:a14="http://schemas.microsoft.com/office/drawing/2010/main">
                    <a:solidFill>
                      <a:srgbClr val="FFFFFF"/>
                    </a:solidFill>
                  </a14:hiddenFill>
                </a:ext>
              </a:extLst>
            </p:spPr>
          </p:pic>
          <p:sp>
            <p:nvSpPr>
              <p:cNvPr id="6" name="مربع نص 5">
                <a:extLst>
                  <a:ext uri="{FF2B5EF4-FFF2-40B4-BE49-F238E27FC236}">
                    <a16:creationId xmlns:a16="http://schemas.microsoft.com/office/drawing/2014/main" id="{8E52DC72-2A41-4C48-9D2F-A8AB2C0DC61C}"/>
                  </a:ext>
                </a:extLst>
              </p:cNvPr>
              <p:cNvSpPr txBox="1"/>
              <p:nvPr/>
            </p:nvSpPr>
            <p:spPr>
              <a:xfrm>
                <a:off x="9804937" y="4116919"/>
                <a:ext cx="1838693" cy="528068"/>
              </a:xfrm>
              <a:prstGeom prst="rect">
                <a:avLst/>
              </a:prstGeom>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square">
                <a:spAutoFit/>
              </a:bodyPr>
              <a:lstStyle/>
              <a:p>
                <a:pPr marL="344488" algn="ctr"/>
                <a:r>
                  <a:rPr lang="ar-SA" sz="3600" b="1" dirty="0">
                    <a:latin typeface="Sakkal Majalla" panose="02000000000000000000" pitchFamily="2" charset="-78"/>
                    <a:cs typeface="Sakkal Majalla" panose="02000000000000000000" pitchFamily="2" charset="-78"/>
                  </a:rPr>
                  <a:t>تنسيق النص </a:t>
                </a:r>
              </a:p>
            </p:txBody>
          </p:sp>
        </p:grpSp>
        <p:pic>
          <p:nvPicPr>
            <p:cNvPr id="7" name="صورة 6">
              <a:extLst>
                <a:ext uri="{FF2B5EF4-FFF2-40B4-BE49-F238E27FC236}">
                  <a16:creationId xmlns:a16="http://schemas.microsoft.com/office/drawing/2014/main" id="{5D57C775-C238-44FE-A659-951CC3BDEC7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6275" t="13803" r="22292" b="82681"/>
            <a:stretch/>
          </p:blipFill>
          <p:spPr>
            <a:xfrm>
              <a:off x="3823875" y="4116835"/>
              <a:ext cx="707515" cy="976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صورة 7">
              <a:extLst>
                <a:ext uri="{FF2B5EF4-FFF2-40B4-BE49-F238E27FC236}">
                  <a16:creationId xmlns:a16="http://schemas.microsoft.com/office/drawing/2014/main" id="{ED73546E-4704-444C-8575-EE958B2853F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9534" t="13875" r="18279" b="82610"/>
            <a:stretch/>
          </p:blipFill>
          <p:spPr>
            <a:xfrm>
              <a:off x="3843397" y="2581193"/>
              <a:ext cx="707514" cy="639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صورة 8">
              <a:extLst>
                <a:ext uri="{FF2B5EF4-FFF2-40B4-BE49-F238E27FC236}">
                  <a16:creationId xmlns:a16="http://schemas.microsoft.com/office/drawing/2014/main" id="{95191FA0-C3DF-480E-8E35-84362EA847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8313" t="14070" r="20537" b="83168"/>
            <a:stretch/>
          </p:blipFill>
          <p:spPr>
            <a:xfrm>
              <a:off x="3823875" y="3349014"/>
              <a:ext cx="707514" cy="639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357024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3078480" y="267287"/>
            <a:ext cx="6035040" cy="5978768"/>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التنسيق </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3184699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a:extLst>
              <a:ext uri="{FF2B5EF4-FFF2-40B4-BE49-F238E27FC236}">
                <a16:creationId xmlns:a16="http://schemas.microsoft.com/office/drawing/2014/main" id="{474BCBF1-7703-4935-B7A9-F619C932401D}"/>
              </a:ext>
            </a:extLst>
          </p:cNvPr>
          <p:cNvSpPr txBox="1"/>
          <p:nvPr/>
        </p:nvSpPr>
        <p:spPr>
          <a:xfrm>
            <a:off x="2895578" y="4133761"/>
            <a:ext cx="6400843" cy="1754326"/>
          </a:xfrm>
          <a:prstGeom prst="rect">
            <a:avLst/>
          </a:prstGeom>
          <a:noFill/>
        </p:spPr>
        <p:txBody>
          <a:bodyPr wrap="square" rtlCol="1">
            <a:spAutoFit/>
          </a:bodyPr>
          <a:lstStyle/>
          <a:p>
            <a:pPr algn="ctr"/>
            <a:r>
              <a:rPr lang="ar-SA" sz="3600" b="1" dirty="0">
                <a:latin typeface="Sakkal Majalla" panose="02000000000000000000" pitchFamily="2" charset="-78"/>
                <a:cs typeface="Sakkal Majalla" panose="02000000000000000000" pitchFamily="2" charset="-78"/>
              </a:rPr>
              <a:t>تتيح لك برامج معالجة النصوص تحرير النصوص لتصبح أكثر وضوحاً وجاذبية .</a:t>
            </a:r>
          </a:p>
          <a:p>
            <a:pPr algn="ctr"/>
            <a:r>
              <a:rPr lang="ar-SA" sz="3600" b="1" dirty="0">
                <a:solidFill>
                  <a:srgbClr val="C00000"/>
                </a:solidFill>
                <a:latin typeface="Sakkal Majalla" panose="02000000000000000000" pitchFamily="2" charset="-78"/>
                <a:cs typeface="Sakkal Majalla" panose="02000000000000000000" pitchFamily="2" charset="-78"/>
              </a:rPr>
              <a:t>مثل برنامج مايكروسوفت وورد .</a:t>
            </a:r>
          </a:p>
        </p:txBody>
      </p:sp>
      <p:cxnSp>
        <p:nvCxnSpPr>
          <p:cNvPr id="15" name="رابط مستقيم 14">
            <a:extLst>
              <a:ext uri="{FF2B5EF4-FFF2-40B4-BE49-F238E27FC236}">
                <a16:creationId xmlns:a16="http://schemas.microsoft.com/office/drawing/2014/main" id="{5FE90BCC-A340-4171-A688-F6925F720142}"/>
              </a:ext>
            </a:extLst>
          </p:cNvPr>
          <p:cNvCxnSpPr>
            <a:cxnSpLocks/>
          </p:cNvCxnSpPr>
          <p:nvPr/>
        </p:nvCxnSpPr>
        <p:spPr>
          <a:xfrm>
            <a:off x="3269336" y="3793383"/>
            <a:ext cx="4994862" cy="0"/>
          </a:xfrm>
          <a:prstGeom prst="line">
            <a:avLst/>
          </a:prstGeom>
        </p:spPr>
        <p:style>
          <a:lnRef idx="3">
            <a:schemeClr val="accent3"/>
          </a:lnRef>
          <a:fillRef idx="0">
            <a:schemeClr val="accent3"/>
          </a:fillRef>
          <a:effectRef idx="2">
            <a:schemeClr val="accent3"/>
          </a:effectRef>
          <a:fontRef idx="minor">
            <a:schemeClr val="tx1"/>
          </a:fontRef>
        </p:style>
      </p:cxnSp>
      <p:pic>
        <p:nvPicPr>
          <p:cNvPr id="6146" name="Picture 2" descr="تعلم 8 خيارات أساسية لبرنامج الوورد Word.. كالـصور والجداول والترقيم  والروابط">
            <a:extLst>
              <a:ext uri="{FF2B5EF4-FFF2-40B4-BE49-F238E27FC236}">
                <a16:creationId xmlns:a16="http://schemas.microsoft.com/office/drawing/2014/main" id="{6D7C49D0-DAFD-4642-9784-5275CF5D8400}"/>
              </a:ext>
            </a:extLst>
          </p:cNvPr>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117202" y="1087906"/>
            <a:ext cx="3957596" cy="222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822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عالم الاوفيس : شرح كامل الاوفيس وورد 2010 Micro Soft Office Word">
            <a:extLst>
              <a:ext uri="{FF2B5EF4-FFF2-40B4-BE49-F238E27FC236}">
                <a16:creationId xmlns:a16="http://schemas.microsoft.com/office/drawing/2014/main" id="{5E0488B7-CF76-4456-833A-2E555FB7C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385" y="0"/>
            <a:ext cx="4897388" cy="63103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مجموعة 5">
            <a:extLst>
              <a:ext uri="{FF2B5EF4-FFF2-40B4-BE49-F238E27FC236}">
                <a16:creationId xmlns:a16="http://schemas.microsoft.com/office/drawing/2014/main" id="{F5AA4FD5-9BF0-4907-9970-55033C36D848}"/>
              </a:ext>
            </a:extLst>
          </p:cNvPr>
          <p:cNvGrpSpPr/>
          <p:nvPr/>
        </p:nvGrpSpPr>
        <p:grpSpPr>
          <a:xfrm>
            <a:off x="6703866" y="928913"/>
            <a:ext cx="4994863" cy="5579375"/>
            <a:chOff x="7146048" y="928913"/>
            <a:chExt cx="4552682" cy="5579375"/>
          </a:xfrm>
        </p:grpSpPr>
        <p:pic>
          <p:nvPicPr>
            <p:cNvPr id="7"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526ABA15-489A-48B6-8C5B-D5944E2FB14A}"/>
                </a:ext>
              </a:extLst>
            </p:cNvPr>
            <p:cNvPicPr>
              <a:picLocks noChangeAspect="1" noChangeArrowheads="1"/>
            </p:cNvPicPr>
            <p:nvPr/>
          </p:nvPicPr>
          <p:blipFill rotWithShape="1">
            <a:blip r:embed="rId3">
              <a:clrChange>
                <a:clrFrom>
                  <a:srgbClr val="F5F5F5"/>
                </a:clrFrom>
                <a:clrTo>
                  <a:srgbClr val="F5F5F5">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25462" t="12904" r="25384" b="16019"/>
            <a:stretch/>
          </p:blipFill>
          <p:spPr bwMode="auto">
            <a:xfrm>
              <a:off x="7146048" y="928913"/>
              <a:ext cx="4552682" cy="5579375"/>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7DFD6FA7-1C9F-42EE-92D8-7A0A2CEE3F43}"/>
                </a:ext>
              </a:extLst>
            </p:cNvPr>
            <p:cNvSpPr txBox="1"/>
            <p:nvPr/>
          </p:nvSpPr>
          <p:spPr>
            <a:xfrm>
              <a:off x="7641399" y="2389657"/>
              <a:ext cx="3643438" cy="3539430"/>
            </a:xfrm>
            <a:prstGeom prst="rect">
              <a:avLst/>
            </a:prstGeom>
            <a:noFill/>
          </p:spPr>
          <p:txBody>
            <a:bodyPr wrap="square" rtlCol="1">
              <a:spAutoFit/>
            </a:bodyPr>
            <a:lstStyle/>
            <a:p>
              <a:pPr algn="ctr"/>
              <a:r>
                <a:rPr lang="ar-SA" sz="3200" b="1" dirty="0">
                  <a:solidFill>
                    <a:srgbClr val="C00000"/>
                  </a:solidFill>
                  <a:latin typeface="Sakkal Majalla" panose="02000000000000000000" pitchFamily="2" charset="-78"/>
                  <a:cs typeface="Sakkal Majalla" panose="02000000000000000000" pitchFamily="2" charset="-78"/>
                </a:rPr>
                <a:t>أول خطوة تشغيل برنامج مايكروسوفت وورد </a:t>
              </a:r>
            </a:p>
            <a:p>
              <a:pPr marL="457200" indent="-457200">
                <a:buFont typeface="Wingdings" panose="05000000000000000000" pitchFamily="2" charset="2"/>
                <a:buChar char="q"/>
              </a:pPr>
              <a:r>
                <a:rPr lang="ar-SA" sz="3200" b="1" dirty="0">
                  <a:latin typeface="Sakkal Majalla" panose="02000000000000000000" pitchFamily="2" charset="-78"/>
                  <a:cs typeface="Sakkal Majalla" panose="02000000000000000000" pitchFamily="2" charset="-78"/>
                </a:rPr>
                <a:t>اضغط على زر ابدأ </a:t>
              </a:r>
            </a:p>
            <a:p>
              <a:pPr marL="457200" indent="-457200">
                <a:buFont typeface="Wingdings" panose="05000000000000000000" pitchFamily="2" charset="2"/>
                <a:buChar char="q"/>
              </a:pPr>
              <a:r>
                <a:rPr lang="ar-SA" sz="3200" b="1" dirty="0">
                  <a:latin typeface="Sakkal Majalla" panose="02000000000000000000" pitchFamily="2" charset="-78"/>
                  <a:cs typeface="Sakkal Majalla" panose="02000000000000000000" pitchFamily="2" charset="-78"/>
                </a:rPr>
                <a:t>مرر اسفل شريط التطبيقات وصولاً الى مجموعة مايكروسوفت اوفيس ثم مايكروسوفت وورد </a:t>
              </a:r>
            </a:p>
          </p:txBody>
        </p:sp>
      </p:grpSp>
    </p:spTree>
    <p:extLst>
      <p:ext uri="{BB962C8B-B14F-4D97-AF65-F5344CB8AC3E}">
        <p14:creationId xmlns:p14="http://schemas.microsoft.com/office/powerpoint/2010/main" val="680363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مجموعة 7">
            <a:extLst>
              <a:ext uri="{FF2B5EF4-FFF2-40B4-BE49-F238E27FC236}">
                <a16:creationId xmlns:a16="http://schemas.microsoft.com/office/drawing/2014/main" id="{90CB8F9E-6C1D-49C5-A5E9-C2AB82A3883E}"/>
              </a:ext>
            </a:extLst>
          </p:cNvPr>
          <p:cNvGrpSpPr/>
          <p:nvPr/>
        </p:nvGrpSpPr>
        <p:grpSpPr>
          <a:xfrm>
            <a:off x="6301998" y="717227"/>
            <a:ext cx="4862404" cy="5866454"/>
            <a:chOff x="2558363" y="14067"/>
            <a:chExt cx="4334807" cy="6288258"/>
          </a:xfrm>
        </p:grpSpPr>
        <p:pic>
          <p:nvPicPr>
            <p:cNvPr id="5"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BAA842E9-56FF-44B8-9B0B-4C06E9D03E5B}"/>
                </a:ext>
              </a:extLst>
            </p:cNvPr>
            <p:cNvPicPr>
              <a:picLocks noChangeAspect="1" noChangeArrowheads="1"/>
            </p:cNvPicPr>
            <p:nvPr/>
          </p:nvPicPr>
          <p:blipFill rotWithShape="1">
            <a:blip r:embed="rId2">
              <a:clrChange>
                <a:clrFrom>
                  <a:srgbClr val="F5F5F5"/>
                </a:clrFrom>
                <a:clrTo>
                  <a:srgbClr val="F5F5F5">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25462" t="12904" r="25384" b="16019"/>
            <a:stretch/>
          </p:blipFill>
          <p:spPr bwMode="auto">
            <a:xfrm>
              <a:off x="2558363" y="14067"/>
              <a:ext cx="4334807" cy="6288258"/>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a:extLst>
                <a:ext uri="{FF2B5EF4-FFF2-40B4-BE49-F238E27FC236}">
                  <a16:creationId xmlns:a16="http://schemas.microsoft.com/office/drawing/2014/main" id="{6BA2BE7D-A65F-4381-880D-5321E39FBE5E}"/>
                </a:ext>
              </a:extLst>
            </p:cNvPr>
            <p:cNvPicPr>
              <a:picLocks noChangeAspect="1"/>
            </p:cNvPicPr>
            <p:nvPr/>
          </p:nvPicPr>
          <p:blipFill rotWithShape="1">
            <a:blip r:embed="rId3"/>
            <a:srcRect l="58731" t="51740" r="26039" b="22448"/>
            <a:stretch/>
          </p:blipFill>
          <p:spPr>
            <a:xfrm>
              <a:off x="3001487" y="1721597"/>
              <a:ext cx="3448559" cy="4196452"/>
            </a:xfrm>
            <a:prstGeom prst="rect">
              <a:avLst/>
            </a:prstGeom>
          </p:spPr>
        </p:pic>
      </p:grpSp>
      <p:pic>
        <p:nvPicPr>
          <p:cNvPr id="10" name="صورة 9">
            <a:extLst>
              <a:ext uri="{FF2B5EF4-FFF2-40B4-BE49-F238E27FC236}">
                <a16:creationId xmlns:a16="http://schemas.microsoft.com/office/drawing/2014/main" id="{2091F4AE-396A-4071-966C-711B3B49B30B}"/>
              </a:ext>
            </a:extLst>
          </p:cNvPr>
          <p:cNvPicPr>
            <a:picLocks noChangeAspect="1"/>
          </p:cNvPicPr>
          <p:nvPr/>
        </p:nvPicPr>
        <p:blipFill rotWithShape="1">
          <a:blip r:embed="rId4"/>
          <a:srcRect l="25154" t="14779" r="43692" b="12074"/>
          <a:stretch/>
        </p:blipFill>
        <p:spPr>
          <a:xfrm>
            <a:off x="872854" y="294306"/>
            <a:ext cx="4862404" cy="5888671"/>
          </a:xfrm>
          <a:prstGeom prst="rect">
            <a:avLst/>
          </a:prstGeom>
        </p:spPr>
      </p:pic>
    </p:spTree>
    <p:extLst>
      <p:ext uri="{BB962C8B-B14F-4D97-AF65-F5344CB8AC3E}">
        <p14:creationId xmlns:p14="http://schemas.microsoft.com/office/powerpoint/2010/main" val="60529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مجموعة 11">
            <a:extLst>
              <a:ext uri="{FF2B5EF4-FFF2-40B4-BE49-F238E27FC236}">
                <a16:creationId xmlns:a16="http://schemas.microsoft.com/office/drawing/2014/main" id="{E55B139E-88E8-4082-AC85-D68FED49187D}"/>
              </a:ext>
            </a:extLst>
          </p:cNvPr>
          <p:cNvGrpSpPr/>
          <p:nvPr/>
        </p:nvGrpSpPr>
        <p:grpSpPr>
          <a:xfrm>
            <a:off x="2476770" y="199522"/>
            <a:ext cx="7238460" cy="6255755"/>
            <a:chOff x="2162628" y="-18192"/>
            <a:chExt cx="7238460" cy="6255755"/>
          </a:xfrm>
        </p:grpSpPr>
        <p:pic>
          <p:nvPicPr>
            <p:cNvPr id="5"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BAA842E9-56FF-44B8-9B0B-4C06E9D03E5B}"/>
                </a:ext>
              </a:extLst>
            </p:cNvPr>
            <p:cNvPicPr>
              <a:picLocks noChangeAspect="1" noChangeArrowheads="1"/>
            </p:cNvPicPr>
            <p:nvPr/>
          </p:nvPicPr>
          <p:blipFill rotWithShape="1">
            <a:blip r:embed="rId2">
              <a:clrChange>
                <a:clrFrom>
                  <a:srgbClr val="F5F5F5"/>
                </a:clrFrom>
                <a:clrTo>
                  <a:srgbClr val="F5F5F5">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25462" t="12904" r="25384" b="16019"/>
            <a:stretch/>
          </p:blipFill>
          <p:spPr bwMode="auto">
            <a:xfrm>
              <a:off x="2162628" y="-18192"/>
              <a:ext cx="7238460" cy="62557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مجموعة 3">
              <a:extLst>
                <a:ext uri="{FF2B5EF4-FFF2-40B4-BE49-F238E27FC236}">
                  <a16:creationId xmlns:a16="http://schemas.microsoft.com/office/drawing/2014/main" id="{43103592-BE91-4DC7-9AC5-8721D0F7407E}"/>
                </a:ext>
              </a:extLst>
            </p:cNvPr>
            <p:cNvGrpSpPr/>
            <p:nvPr/>
          </p:nvGrpSpPr>
          <p:grpSpPr>
            <a:xfrm>
              <a:off x="3857472" y="1947622"/>
              <a:ext cx="4477055" cy="3416320"/>
              <a:chOff x="3944198" y="2136308"/>
              <a:chExt cx="4477055" cy="3416320"/>
            </a:xfrm>
          </p:grpSpPr>
          <p:sp>
            <p:nvSpPr>
              <p:cNvPr id="6" name="مربع نص 5">
                <a:extLst>
                  <a:ext uri="{FF2B5EF4-FFF2-40B4-BE49-F238E27FC236}">
                    <a16:creationId xmlns:a16="http://schemas.microsoft.com/office/drawing/2014/main" id="{B060EDB4-956C-4AB6-8914-80496BC5F504}"/>
                  </a:ext>
                </a:extLst>
              </p:cNvPr>
              <p:cNvSpPr txBox="1"/>
              <p:nvPr/>
            </p:nvSpPr>
            <p:spPr>
              <a:xfrm>
                <a:off x="4488626" y="2136308"/>
                <a:ext cx="3932627" cy="3416320"/>
              </a:xfrm>
              <a:prstGeom prst="rect">
                <a:avLst/>
              </a:prstGeom>
              <a:noFill/>
            </p:spPr>
            <p:txBody>
              <a:bodyPr wrap="square" rtlCol="1">
                <a:spAutoFit/>
              </a:bodyPr>
              <a:lstStyle/>
              <a:p>
                <a:pPr algn="ctr"/>
                <a:r>
                  <a:rPr lang="ar-SA" sz="3600" b="1" dirty="0">
                    <a:latin typeface="Sakkal Majalla" panose="02000000000000000000" pitchFamily="2" charset="-78"/>
                    <a:cs typeface="Sakkal Majalla" panose="02000000000000000000" pitchFamily="2" charset="-78"/>
                  </a:rPr>
                  <a:t>استخدام غامق </a:t>
                </a:r>
                <a:r>
                  <a:rPr lang="en-US" sz="3600" b="1" dirty="0">
                    <a:latin typeface="Sakkal Majalla" panose="02000000000000000000" pitchFamily="2" charset="-78"/>
                    <a:cs typeface="Sakkal Majalla" panose="02000000000000000000" pitchFamily="2" charset="-78"/>
                  </a:rPr>
                  <a:t>Bold </a:t>
                </a:r>
              </a:p>
              <a:p>
                <a:pPr algn="ctr"/>
                <a:endParaRPr lang="ar-SA" sz="3600" b="1" dirty="0">
                  <a:latin typeface="Sakkal Majalla" panose="02000000000000000000" pitchFamily="2" charset="-78"/>
                  <a:cs typeface="Sakkal Majalla" panose="02000000000000000000" pitchFamily="2" charset="-78"/>
                </a:endParaRPr>
              </a:p>
              <a:p>
                <a:pPr algn="ctr"/>
                <a:r>
                  <a:rPr lang="ar-SA" sz="3600" b="1" dirty="0">
                    <a:latin typeface="Sakkal Majalla" panose="02000000000000000000" pitchFamily="2" charset="-78"/>
                    <a:cs typeface="Sakkal Majalla" panose="02000000000000000000" pitchFamily="2" charset="-78"/>
                  </a:rPr>
                  <a:t>ومائل </a:t>
                </a:r>
                <a:r>
                  <a:rPr lang="en-US" sz="3600" b="1" dirty="0">
                    <a:latin typeface="Sakkal Majalla" panose="02000000000000000000" pitchFamily="2" charset="-78"/>
                    <a:cs typeface="Sakkal Majalla" panose="02000000000000000000" pitchFamily="2" charset="-78"/>
                  </a:rPr>
                  <a:t>Italic</a:t>
                </a:r>
                <a:endParaRPr lang="ar-SA" sz="3600" b="1" dirty="0">
                  <a:latin typeface="Sakkal Majalla" panose="02000000000000000000" pitchFamily="2" charset="-78"/>
                  <a:cs typeface="Sakkal Majalla" panose="02000000000000000000" pitchFamily="2" charset="-78"/>
                </a:endParaRPr>
              </a:p>
              <a:p>
                <a:pPr algn="ctr"/>
                <a:endParaRPr lang="ar-SA" sz="3600" b="1" dirty="0">
                  <a:latin typeface="Sakkal Majalla" panose="02000000000000000000" pitchFamily="2" charset="-78"/>
                  <a:cs typeface="Sakkal Majalla" panose="02000000000000000000" pitchFamily="2" charset="-78"/>
                </a:endParaRPr>
              </a:p>
              <a:p>
                <a:pPr algn="ctr"/>
                <a:r>
                  <a:rPr lang="ar-SA" sz="3600" b="1" dirty="0">
                    <a:latin typeface="Sakkal Majalla" panose="02000000000000000000" pitchFamily="2" charset="-78"/>
                    <a:cs typeface="Sakkal Majalla" panose="02000000000000000000" pitchFamily="2" charset="-78"/>
                  </a:rPr>
                  <a:t>وتسطير  </a:t>
                </a:r>
                <a:r>
                  <a:rPr lang="en-US" sz="3600" b="1" dirty="0">
                    <a:latin typeface="Sakkal Majalla" panose="02000000000000000000" pitchFamily="2" charset="-78"/>
                    <a:cs typeface="Sakkal Majalla" panose="02000000000000000000" pitchFamily="2" charset="-78"/>
                  </a:rPr>
                  <a:t>Underline</a:t>
                </a:r>
                <a:r>
                  <a:rPr lang="ar-SA" sz="3600" b="1" dirty="0">
                    <a:latin typeface="Sakkal Majalla" panose="02000000000000000000" pitchFamily="2" charset="-78"/>
                    <a:cs typeface="Sakkal Majalla" panose="02000000000000000000" pitchFamily="2" charset="-78"/>
                  </a:rPr>
                  <a:t> </a:t>
                </a:r>
              </a:p>
              <a:p>
                <a:pPr algn="ctr"/>
                <a:endParaRPr lang="en-US" sz="3600" b="1" dirty="0">
                  <a:latin typeface="Sakkal Majalla" panose="02000000000000000000" pitchFamily="2" charset="-78"/>
                  <a:cs typeface="Sakkal Majalla" panose="02000000000000000000" pitchFamily="2" charset="-78"/>
                </a:endParaRPr>
              </a:p>
            </p:txBody>
          </p:sp>
          <p:pic>
            <p:nvPicPr>
              <p:cNvPr id="3" name="صورة 2">
                <a:extLst>
                  <a:ext uri="{FF2B5EF4-FFF2-40B4-BE49-F238E27FC236}">
                    <a16:creationId xmlns:a16="http://schemas.microsoft.com/office/drawing/2014/main" id="{44F4D32B-8B48-4E83-B616-FA44DE39B60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6275" t="13803" r="22292" b="82681"/>
              <a:stretch/>
            </p:blipFill>
            <p:spPr>
              <a:xfrm>
                <a:off x="3944198" y="4145243"/>
                <a:ext cx="707515" cy="976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صورة 8">
                <a:extLst>
                  <a:ext uri="{FF2B5EF4-FFF2-40B4-BE49-F238E27FC236}">
                    <a16:creationId xmlns:a16="http://schemas.microsoft.com/office/drawing/2014/main" id="{41D4DB44-6273-4F7F-8842-45B2B4CA26C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9534" t="13875" r="18279" b="82610"/>
              <a:stretch/>
            </p:blipFill>
            <p:spPr>
              <a:xfrm>
                <a:off x="3944199" y="2136308"/>
                <a:ext cx="707514" cy="639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صورة 10">
                <a:extLst>
                  <a:ext uri="{FF2B5EF4-FFF2-40B4-BE49-F238E27FC236}">
                    <a16:creationId xmlns:a16="http://schemas.microsoft.com/office/drawing/2014/main" id="{1DAF557F-704A-4105-AEF8-8420C56D1A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8313" t="14070" r="20537" b="83168"/>
              <a:stretch/>
            </p:blipFill>
            <p:spPr>
              <a:xfrm>
                <a:off x="3944199" y="3207012"/>
                <a:ext cx="707514" cy="639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spTree>
    <p:extLst>
      <p:ext uri="{BB962C8B-B14F-4D97-AF65-F5344CB8AC3E}">
        <p14:creationId xmlns:p14="http://schemas.microsoft.com/office/powerpoint/2010/main" val="2053533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730272" y="126609"/>
            <a:ext cx="6731455" cy="6316394"/>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تمييز النص </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3163617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E7F886A-B3DA-49D5-972E-47BAD78064EF}"/>
              </a:ext>
            </a:extLst>
          </p:cNvPr>
          <p:cNvPicPr>
            <a:picLocks noChangeAspect="1"/>
          </p:cNvPicPr>
          <p:nvPr/>
        </p:nvPicPr>
        <p:blipFill rotWithShape="1">
          <a:blip r:embed="rId2"/>
          <a:srcRect l="24231" t="32402" r="46461" b="19164"/>
          <a:stretch/>
        </p:blipFill>
        <p:spPr>
          <a:xfrm>
            <a:off x="413588" y="258019"/>
            <a:ext cx="4262012" cy="4312983"/>
          </a:xfrm>
          <a:prstGeom prst="rect">
            <a:avLst/>
          </a:prstGeom>
        </p:spPr>
      </p:pic>
      <p:grpSp>
        <p:nvGrpSpPr>
          <p:cNvPr id="9" name="مجموعة 8">
            <a:extLst>
              <a:ext uri="{FF2B5EF4-FFF2-40B4-BE49-F238E27FC236}">
                <a16:creationId xmlns:a16="http://schemas.microsoft.com/office/drawing/2014/main" id="{1AA04B9A-7107-4D60-B2EA-5243FAF5CDA0}"/>
              </a:ext>
            </a:extLst>
          </p:cNvPr>
          <p:cNvGrpSpPr/>
          <p:nvPr/>
        </p:nvGrpSpPr>
        <p:grpSpPr>
          <a:xfrm>
            <a:off x="7168057" y="1010091"/>
            <a:ext cx="4610355" cy="5305478"/>
            <a:chOff x="6657986" y="1160584"/>
            <a:chExt cx="4352329" cy="5305478"/>
          </a:xfrm>
        </p:grpSpPr>
        <p:pic>
          <p:nvPicPr>
            <p:cNvPr id="6"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F0307C97-2627-4B03-A733-750601731A26}"/>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6657986" y="1160584"/>
              <a:ext cx="4352329" cy="5305478"/>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C50B4AB4-E2C9-46D6-B048-A563250E37E9}"/>
                </a:ext>
              </a:extLst>
            </p:cNvPr>
            <p:cNvPicPr>
              <a:picLocks noChangeAspect="1"/>
            </p:cNvPicPr>
            <p:nvPr/>
          </p:nvPicPr>
          <p:blipFill rotWithShape="1">
            <a:blip r:embed="rId2"/>
            <a:srcRect l="53711" t="32607" r="25346" b="34351"/>
            <a:stretch/>
          </p:blipFill>
          <p:spPr>
            <a:xfrm>
              <a:off x="7197195" y="2565003"/>
              <a:ext cx="3513369" cy="3312941"/>
            </a:xfrm>
            <a:prstGeom prst="rect">
              <a:avLst/>
            </a:prstGeom>
          </p:spPr>
        </p:pic>
      </p:grpSp>
      <p:pic>
        <p:nvPicPr>
          <p:cNvPr id="7" name="Picture 2" descr="تنسيق مستند Word - دعم Office">
            <a:extLst>
              <a:ext uri="{FF2B5EF4-FFF2-40B4-BE49-F238E27FC236}">
                <a16:creationId xmlns:a16="http://schemas.microsoft.com/office/drawing/2014/main" id="{BFDDBD43-105B-4F74-AC9B-22500BE33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4326" y="3662830"/>
            <a:ext cx="1905000"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421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807645" y="140677"/>
            <a:ext cx="6576710" cy="6302326"/>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إنشاء عنوان </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4200091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a:extLst>
              <a:ext uri="{FF2B5EF4-FFF2-40B4-BE49-F238E27FC236}">
                <a16:creationId xmlns:a16="http://schemas.microsoft.com/office/drawing/2014/main" id="{62696877-337A-42B4-AD37-1669AF358697}"/>
              </a:ext>
            </a:extLst>
          </p:cNvPr>
          <p:cNvSpPr txBox="1"/>
          <p:nvPr/>
        </p:nvSpPr>
        <p:spPr>
          <a:xfrm>
            <a:off x="1490318" y="4158428"/>
            <a:ext cx="4713535" cy="1754326"/>
          </a:xfrm>
          <a:prstGeom prst="rect">
            <a:avLst/>
          </a:prstGeom>
          <a:noFill/>
        </p:spPr>
        <p:txBody>
          <a:bodyPr wrap="square">
            <a:spAutoFit/>
          </a:bodyPr>
          <a:lstStyle/>
          <a:p>
            <a:pPr algn="ctr"/>
            <a:r>
              <a:rPr lang="ar-SA" sz="5400" b="1" dirty="0">
                <a:solidFill>
                  <a:srgbClr val="C00000"/>
                </a:solidFill>
                <a:latin typeface="Sakkal Majalla" panose="02000000000000000000" pitchFamily="2" charset="-78"/>
                <a:cs typeface="Sakkal Majalla" panose="02000000000000000000" pitchFamily="2" charset="-78"/>
              </a:rPr>
              <a:t>الوحدة الثانية </a:t>
            </a:r>
          </a:p>
          <a:p>
            <a:pPr algn="ctr"/>
            <a:r>
              <a:rPr lang="ar-SA" sz="5400" b="1" dirty="0">
                <a:latin typeface="Sakkal Majalla" panose="02000000000000000000" pitchFamily="2" charset="-78"/>
                <a:cs typeface="Sakkal Majalla" panose="02000000000000000000" pitchFamily="2" charset="-78"/>
              </a:rPr>
              <a:t>العمل على النص </a:t>
            </a:r>
          </a:p>
        </p:txBody>
      </p:sp>
      <p:pic>
        <p:nvPicPr>
          <p:cNvPr id="10" name="Picture 2" descr="كيفية البحث عن قوالب جاهزة في مايكروسوفت وورد">
            <a:extLst>
              <a:ext uri="{FF2B5EF4-FFF2-40B4-BE49-F238E27FC236}">
                <a16:creationId xmlns:a16="http://schemas.microsoft.com/office/drawing/2014/main" id="{F5C045E5-86A0-436C-8910-FE01B603B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969" y="965517"/>
            <a:ext cx="5629448" cy="40700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31976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a:extLst>
              <a:ext uri="{FF2B5EF4-FFF2-40B4-BE49-F238E27FC236}">
                <a16:creationId xmlns:a16="http://schemas.microsoft.com/office/drawing/2014/main" id="{3E7B9252-9E99-4C0F-B675-963E7AAE1D33}"/>
              </a:ext>
            </a:extLst>
          </p:cNvPr>
          <p:cNvSpPr txBox="1"/>
          <p:nvPr/>
        </p:nvSpPr>
        <p:spPr>
          <a:xfrm>
            <a:off x="6096000" y="192434"/>
            <a:ext cx="4571773" cy="1107996"/>
          </a:xfrm>
          <a:prstGeom prst="rect">
            <a:avLst/>
          </a:prstGeom>
          <a:noFill/>
        </p:spPr>
        <p:txBody>
          <a:bodyPr wrap="square">
            <a:spAutoFit/>
          </a:bodyPr>
          <a:lstStyle/>
          <a:p>
            <a:pPr algn="ctr"/>
            <a:r>
              <a:rPr lang="ar-SA" sz="6600" dirty="0">
                <a:solidFill>
                  <a:srgbClr val="C00000"/>
                </a:solidFill>
                <a:latin typeface="Sakkal Majalla" panose="02000000000000000000" pitchFamily="2" charset="-78"/>
                <a:cs typeface="Sakkal Majalla" panose="02000000000000000000" pitchFamily="2" charset="-78"/>
              </a:rPr>
              <a:t>إنشاء عنوان </a:t>
            </a:r>
          </a:p>
        </p:txBody>
      </p:sp>
      <p:sp>
        <p:nvSpPr>
          <p:cNvPr id="9" name="مربع نص 8">
            <a:extLst>
              <a:ext uri="{FF2B5EF4-FFF2-40B4-BE49-F238E27FC236}">
                <a16:creationId xmlns:a16="http://schemas.microsoft.com/office/drawing/2014/main" id="{42F21920-4B4E-40EA-BFD5-5C0D418D1E26}"/>
              </a:ext>
            </a:extLst>
          </p:cNvPr>
          <p:cNvSpPr txBox="1"/>
          <p:nvPr/>
        </p:nvSpPr>
        <p:spPr>
          <a:xfrm>
            <a:off x="1668887" y="2705579"/>
            <a:ext cx="10182394" cy="3416320"/>
          </a:xfrm>
          <a:prstGeom prst="rect">
            <a:avLst/>
          </a:prstGeom>
          <a:noFill/>
        </p:spPr>
        <p:txBody>
          <a:bodyPr wrap="square">
            <a:spAutoFit/>
          </a:bodyPr>
          <a:lstStyle/>
          <a:p>
            <a:pPr algn="ctr"/>
            <a:r>
              <a:rPr lang="ar-SA" sz="5400" dirty="0">
                <a:solidFill>
                  <a:srgbClr val="0070C0"/>
                </a:solidFill>
                <a:latin typeface="Sakkal Majalla" panose="02000000000000000000" pitchFamily="2" charset="-78"/>
                <a:cs typeface="Sakkal Majalla" panose="02000000000000000000" pitchFamily="2" charset="-78"/>
              </a:rPr>
              <a:t>ليصبح عنوانك مميزاً</a:t>
            </a:r>
          </a:p>
          <a:p>
            <a:pPr algn="ctr"/>
            <a:r>
              <a:rPr lang="ar-SA" sz="5400" dirty="0">
                <a:latin typeface="Sakkal Majalla" panose="02000000000000000000" pitchFamily="2" charset="-78"/>
                <a:cs typeface="Sakkal Majalla" panose="02000000000000000000" pitchFamily="2" charset="-78"/>
              </a:rPr>
              <a:t>يجب ان يكون عنوان المقالة ممتعاً ومفهوماً </a:t>
            </a:r>
          </a:p>
          <a:p>
            <a:pPr algn="ctr"/>
            <a:r>
              <a:rPr lang="ar-SA" sz="5400" dirty="0">
                <a:latin typeface="Sakkal Majalla" panose="02000000000000000000" pitchFamily="2" charset="-78"/>
                <a:cs typeface="Sakkal Majalla" panose="02000000000000000000" pitchFamily="2" charset="-78"/>
              </a:rPr>
              <a:t>ومنسقاً تنسيق خاصاً</a:t>
            </a:r>
          </a:p>
          <a:p>
            <a:pPr algn="ctr"/>
            <a:r>
              <a:rPr lang="ar-SA" sz="5400" dirty="0">
                <a:solidFill>
                  <a:srgbClr val="0070C0"/>
                </a:solidFill>
                <a:latin typeface="Sakkal Majalla" panose="02000000000000000000" pitchFamily="2" charset="-78"/>
                <a:cs typeface="Sakkal Majalla" panose="02000000000000000000" pitchFamily="2" charset="-78"/>
              </a:rPr>
              <a:t>لأنه أول ما سيقرأه الناس</a:t>
            </a:r>
            <a:r>
              <a:rPr lang="ar-SA" sz="5400" dirty="0">
                <a:latin typeface="Sakkal Majalla" panose="02000000000000000000" pitchFamily="2" charset="-78"/>
                <a:cs typeface="Sakkal Majalla" panose="02000000000000000000" pitchFamily="2" charset="-78"/>
              </a:rPr>
              <a:t> </a:t>
            </a:r>
          </a:p>
        </p:txBody>
      </p:sp>
      <p:cxnSp>
        <p:nvCxnSpPr>
          <p:cNvPr id="10" name="رابط مستقيم 9">
            <a:extLst>
              <a:ext uri="{FF2B5EF4-FFF2-40B4-BE49-F238E27FC236}">
                <a16:creationId xmlns:a16="http://schemas.microsoft.com/office/drawing/2014/main" id="{2EF108BB-E0CC-4291-8CCD-18E4C7CEE83D}"/>
              </a:ext>
            </a:extLst>
          </p:cNvPr>
          <p:cNvCxnSpPr>
            <a:cxnSpLocks/>
          </p:cNvCxnSpPr>
          <p:nvPr/>
        </p:nvCxnSpPr>
        <p:spPr>
          <a:xfrm>
            <a:off x="6760084" y="1300430"/>
            <a:ext cx="3285751" cy="0"/>
          </a:xfrm>
          <a:prstGeom prst="line">
            <a:avLst/>
          </a:prstGeom>
        </p:spPr>
        <p:style>
          <a:lnRef idx="3">
            <a:schemeClr val="accent3"/>
          </a:lnRef>
          <a:fillRef idx="0">
            <a:schemeClr val="accent3"/>
          </a:fillRef>
          <a:effectRef idx="2">
            <a:schemeClr val="accent3"/>
          </a:effectRef>
          <a:fontRef idx="minor">
            <a:schemeClr val="tx1"/>
          </a:fontRef>
        </p:style>
      </p:cxnSp>
      <p:pic>
        <p:nvPicPr>
          <p:cNvPr id="7172" name="Picture 4" descr="تحميل برنامج وورد 2021 Microsoft Word مجاني عربي للكمبيوتر - برامج عربية">
            <a:extLst>
              <a:ext uri="{FF2B5EF4-FFF2-40B4-BE49-F238E27FC236}">
                <a16:creationId xmlns:a16="http://schemas.microsoft.com/office/drawing/2014/main" id="{8D538214-E3F3-458E-AC3B-43E5D4391DE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114" y="271730"/>
            <a:ext cx="2219325"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26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5EE06037-69E3-4921-B55B-6B51FD40F45C}"/>
              </a:ext>
            </a:extLst>
          </p:cNvPr>
          <p:cNvGrpSpPr/>
          <p:nvPr/>
        </p:nvGrpSpPr>
        <p:grpSpPr>
          <a:xfrm>
            <a:off x="2350179" y="730837"/>
            <a:ext cx="8513620" cy="5396325"/>
            <a:chOff x="2350179" y="730837"/>
            <a:chExt cx="8513620" cy="5396325"/>
          </a:xfrm>
        </p:grpSpPr>
        <p:pic>
          <p:nvPicPr>
            <p:cNvPr id="4" name="Picture 2" descr="شاشة الكمبيوتر شاشة شفافة من خلال شاشة الكريستال السائل جهاز العرض OLED ،  جهاز العرض, التلفزيون, الإلكترونيات png">
              <a:extLst>
                <a:ext uri="{FF2B5EF4-FFF2-40B4-BE49-F238E27FC236}">
                  <a16:creationId xmlns:a16="http://schemas.microsoft.com/office/drawing/2014/main" id="{07479D29-CA21-498A-9AD4-C5CCFCB276CD}"/>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11898" b="24718"/>
            <a:stretch/>
          </p:blipFill>
          <p:spPr bwMode="auto">
            <a:xfrm>
              <a:off x="2350179" y="730837"/>
              <a:ext cx="8513620" cy="5396325"/>
            </a:xfrm>
            <a:prstGeom prst="rect">
              <a:avLst/>
            </a:prstGeom>
            <a:noFill/>
            <a:extLst>
              <a:ext uri="{909E8E84-426E-40DD-AFC4-6F175D3DCCD1}">
                <a14:hiddenFill xmlns:a14="http://schemas.microsoft.com/office/drawing/2010/main">
                  <a:solidFill>
                    <a:srgbClr val="FFFFFF"/>
                  </a:solidFill>
                </a14:hiddenFill>
              </a:ext>
            </a:extLst>
          </p:spPr>
        </p:pic>
        <p:pic>
          <p:nvPicPr>
            <p:cNvPr id="5" name="وسائط عبر الإنترنت 4" title="الوحدة 2 الملف 2 إنشاء العنوان">
              <a:hlinkClick r:id="" action="ppaction://media"/>
              <a:extLst>
                <a:ext uri="{FF2B5EF4-FFF2-40B4-BE49-F238E27FC236}">
                  <a16:creationId xmlns:a16="http://schemas.microsoft.com/office/drawing/2014/main" id="{BA147346-5C77-4395-9D5F-B0FB3C135C29}"/>
                </a:ext>
              </a:extLst>
            </p:cNvPr>
            <p:cNvPicPr>
              <a:picLocks noRot="1" noChangeAspect="1"/>
            </p:cNvPicPr>
            <p:nvPr>
              <a:videoFile r:link="rId1"/>
            </p:nvPr>
          </p:nvPicPr>
          <p:blipFill>
            <a:blip r:embed="rId4"/>
            <a:stretch>
              <a:fillRect/>
            </a:stretch>
          </p:blipFill>
          <p:spPr>
            <a:xfrm>
              <a:off x="2611664" y="990226"/>
              <a:ext cx="7981630" cy="4697880"/>
            </a:xfrm>
            <a:prstGeom prst="rect">
              <a:avLst/>
            </a:prstGeom>
          </p:spPr>
        </p:pic>
      </p:grpSp>
    </p:spTree>
    <p:extLst>
      <p:ext uri="{BB962C8B-B14F-4D97-AF65-F5344CB8AC3E}">
        <p14:creationId xmlns:p14="http://schemas.microsoft.com/office/powerpoint/2010/main" val="2991484313"/>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برنامج الوورد الايقونات">
            <a:extLst>
              <a:ext uri="{FF2B5EF4-FFF2-40B4-BE49-F238E27FC236}">
                <a16:creationId xmlns:a16="http://schemas.microsoft.com/office/drawing/2014/main" id="{ED77305E-CFD5-4C78-966F-AB5EF0071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30" y="863496"/>
            <a:ext cx="10564837" cy="4679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97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إضافة&quot; خط - Word">
            <a:extLst>
              <a:ext uri="{FF2B5EF4-FFF2-40B4-BE49-F238E27FC236}">
                <a16:creationId xmlns:a16="http://schemas.microsoft.com/office/drawing/2014/main" id="{69F50DA6-837F-442D-9F52-3178DA668F8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86427" y="686678"/>
            <a:ext cx="6633800" cy="426458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مجموعة 1">
            <a:extLst>
              <a:ext uri="{FF2B5EF4-FFF2-40B4-BE49-F238E27FC236}">
                <a16:creationId xmlns:a16="http://schemas.microsoft.com/office/drawing/2014/main" id="{94626C37-CD77-4EF7-BA30-4CC58D10C81F}"/>
              </a:ext>
            </a:extLst>
          </p:cNvPr>
          <p:cNvGrpSpPr/>
          <p:nvPr/>
        </p:nvGrpSpPr>
        <p:grpSpPr>
          <a:xfrm>
            <a:off x="7620227" y="1347860"/>
            <a:ext cx="4571773" cy="830997"/>
            <a:chOff x="5835861" y="41832"/>
            <a:chExt cx="4571773" cy="830997"/>
          </a:xfrm>
        </p:grpSpPr>
        <p:sp>
          <p:nvSpPr>
            <p:cNvPr id="3" name="مربع نص 2">
              <a:extLst>
                <a:ext uri="{FF2B5EF4-FFF2-40B4-BE49-F238E27FC236}">
                  <a16:creationId xmlns:a16="http://schemas.microsoft.com/office/drawing/2014/main" id="{6A015875-9FA6-4441-9756-A68E54792D4B}"/>
                </a:ext>
              </a:extLst>
            </p:cNvPr>
            <p:cNvSpPr txBox="1"/>
            <p:nvPr/>
          </p:nvSpPr>
          <p:spPr>
            <a:xfrm>
              <a:off x="5835861" y="41832"/>
              <a:ext cx="4571773" cy="830997"/>
            </a:xfrm>
            <a:prstGeom prst="rect">
              <a:avLst/>
            </a:prstGeom>
            <a:noFill/>
          </p:spPr>
          <p:txBody>
            <a:bodyPr wrap="square">
              <a:spAutoFit/>
            </a:bodyPr>
            <a:lstStyle/>
            <a:p>
              <a:pPr algn="ctr"/>
              <a:r>
                <a:rPr lang="ar-SA" sz="4800" b="1" dirty="0">
                  <a:solidFill>
                    <a:srgbClr val="C00000"/>
                  </a:solidFill>
                  <a:latin typeface="Sakkal Majalla" panose="02000000000000000000" pitchFamily="2" charset="-78"/>
                  <a:cs typeface="Sakkal Majalla" panose="02000000000000000000" pitchFamily="2" charset="-78"/>
                </a:rPr>
                <a:t>لتغير نوع الخط</a:t>
              </a:r>
              <a:endParaRPr lang="ar-SA" sz="4800" b="1" dirty="0">
                <a:latin typeface="Sakkal Majalla" panose="02000000000000000000" pitchFamily="2" charset="-78"/>
                <a:cs typeface="Sakkal Majalla" panose="02000000000000000000" pitchFamily="2" charset="-78"/>
              </a:endParaRPr>
            </a:p>
          </p:txBody>
        </p:sp>
        <p:cxnSp>
          <p:nvCxnSpPr>
            <p:cNvPr id="4" name="رابط مستقيم 3">
              <a:extLst>
                <a:ext uri="{FF2B5EF4-FFF2-40B4-BE49-F238E27FC236}">
                  <a16:creationId xmlns:a16="http://schemas.microsoft.com/office/drawing/2014/main" id="{C94A0CCD-E705-43D3-A0B6-C4EA56AF8461}"/>
                </a:ext>
              </a:extLst>
            </p:cNvPr>
            <p:cNvCxnSpPr>
              <a:cxnSpLocks/>
            </p:cNvCxnSpPr>
            <p:nvPr/>
          </p:nvCxnSpPr>
          <p:spPr>
            <a:xfrm>
              <a:off x="6607181" y="872829"/>
              <a:ext cx="3285751" cy="0"/>
            </a:xfrm>
            <a:prstGeom prst="line">
              <a:avLst/>
            </a:prstGeom>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3422359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71DEAB76-DC74-4C37-BDCF-2D3C8357C0D9}"/>
              </a:ext>
            </a:extLst>
          </p:cNvPr>
          <p:cNvGrpSpPr/>
          <p:nvPr/>
        </p:nvGrpSpPr>
        <p:grpSpPr>
          <a:xfrm>
            <a:off x="7321759" y="1075980"/>
            <a:ext cx="4278454" cy="5484384"/>
            <a:chOff x="7343336" y="681715"/>
            <a:chExt cx="4022414" cy="5494572"/>
          </a:xfrm>
        </p:grpSpPr>
        <p:pic>
          <p:nvPicPr>
            <p:cNvPr id="3"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0B1CFB5D-7CAA-42B4-ACD6-03984C388EB3}"/>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7343336" y="681715"/>
              <a:ext cx="4022414" cy="5494572"/>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B56B29F0-13AC-443F-A1B1-F22414B4B3E6}"/>
                </a:ext>
              </a:extLst>
            </p:cNvPr>
            <p:cNvPicPr>
              <a:picLocks noChangeAspect="1"/>
            </p:cNvPicPr>
            <p:nvPr/>
          </p:nvPicPr>
          <p:blipFill rotWithShape="1">
            <a:blip r:embed="rId3"/>
            <a:srcRect l="56769" t="23167" r="14616" b="18754"/>
            <a:stretch/>
          </p:blipFill>
          <p:spPr>
            <a:xfrm>
              <a:off x="7745905" y="2011681"/>
              <a:ext cx="3254557" cy="3713870"/>
            </a:xfrm>
            <a:prstGeom prst="rect">
              <a:avLst/>
            </a:prstGeom>
          </p:spPr>
        </p:pic>
      </p:grpSp>
      <p:pic>
        <p:nvPicPr>
          <p:cNvPr id="9" name="صورة 8">
            <a:extLst>
              <a:ext uri="{FF2B5EF4-FFF2-40B4-BE49-F238E27FC236}">
                <a16:creationId xmlns:a16="http://schemas.microsoft.com/office/drawing/2014/main" id="{AFD8DC18-D5D2-46B6-AE0B-1B411E8FBB5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769" t="20499" r="48078" b="8493"/>
          <a:stretch/>
        </p:blipFill>
        <p:spPr>
          <a:xfrm>
            <a:off x="1139483" y="384834"/>
            <a:ext cx="5793736" cy="56130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4638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تغيير حجم الخط - دعم Office">
            <a:extLst>
              <a:ext uri="{FF2B5EF4-FFF2-40B4-BE49-F238E27FC236}">
                <a16:creationId xmlns:a16="http://schemas.microsoft.com/office/drawing/2014/main" id="{90D2133A-118B-48CC-83A3-1136BCF8C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793" y="2326670"/>
            <a:ext cx="6173045" cy="2204659"/>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5441ADA9-8424-42C6-8792-DDAE6778875B}"/>
              </a:ext>
            </a:extLst>
          </p:cNvPr>
          <p:cNvSpPr txBox="1"/>
          <p:nvPr/>
        </p:nvSpPr>
        <p:spPr>
          <a:xfrm>
            <a:off x="7911642" y="1375067"/>
            <a:ext cx="3757836" cy="830997"/>
          </a:xfrm>
          <a:prstGeom prst="rect">
            <a:avLst/>
          </a:prstGeom>
          <a:noFill/>
        </p:spPr>
        <p:txBody>
          <a:bodyPr wrap="square">
            <a:spAutoFit/>
          </a:bodyPr>
          <a:lstStyle/>
          <a:p>
            <a:pPr algn="ctr"/>
            <a:r>
              <a:rPr lang="ar-SA" sz="4800" b="1" dirty="0">
                <a:solidFill>
                  <a:srgbClr val="C00000"/>
                </a:solidFill>
                <a:latin typeface="Sakkal Majalla" panose="02000000000000000000" pitchFamily="2" charset="-78"/>
                <a:cs typeface="Sakkal Majalla" panose="02000000000000000000" pitchFamily="2" charset="-78"/>
              </a:rPr>
              <a:t>لتغير حجم الخط</a:t>
            </a:r>
            <a:endParaRPr lang="ar-SA" sz="4800" b="1" dirty="0">
              <a:latin typeface="Sakkal Majalla" panose="02000000000000000000" pitchFamily="2" charset="-78"/>
              <a:cs typeface="Sakkal Majalla" panose="02000000000000000000" pitchFamily="2" charset="-78"/>
            </a:endParaRPr>
          </a:p>
        </p:txBody>
      </p:sp>
      <p:cxnSp>
        <p:nvCxnSpPr>
          <p:cNvPr id="4" name="رابط مستقيم 3">
            <a:extLst>
              <a:ext uri="{FF2B5EF4-FFF2-40B4-BE49-F238E27FC236}">
                <a16:creationId xmlns:a16="http://schemas.microsoft.com/office/drawing/2014/main" id="{B7412312-E787-4384-8072-5FB642FBFF6E}"/>
              </a:ext>
            </a:extLst>
          </p:cNvPr>
          <p:cNvCxnSpPr>
            <a:cxnSpLocks/>
          </p:cNvCxnSpPr>
          <p:nvPr/>
        </p:nvCxnSpPr>
        <p:spPr>
          <a:xfrm>
            <a:off x="8147685" y="2524594"/>
            <a:ext cx="3285751"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305441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03D0E9B-DC4E-4E58-A1A9-894ABAF3046F}"/>
              </a:ext>
            </a:extLst>
          </p:cNvPr>
          <p:cNvPicPr>
            <a:picLocks noChangeAspect="1"/>
          </p:cNvPicPr>
          <p:nvPr/>
        </p:nvPicPr>
        <p:blipFill rotWithShape="1">
          <a:blip r:embed="rId2">
            <a:clrChange>
              <a:clrFrom>
                <a:srgbClr val="F0F1F2"/>
              </a:clrFrom>
              <a:clrTo>
                <a:srgbClr val="F0F1F2">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11654" t="22961" r="51708" b="25731"/>
          <a:stretch/>
        </p:blipFill>
        <p:spPr>
          <a:xfrm>
            <a:off x="1000661" y="1119441"/>
            <a:ext cx="5866864" cy="4619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مجموعة 6">
            <a:extLst>
              <a:ext uri="{FF2B5EF4-FFF2-40B4-BE49-F238E27FC236}">
                <a16:creationId xmlns:a16="http://schemas.microsoft.com/office/drawing/2014/main" id="{F018A1EF-8B84-4584-BDA0-3331AE0DA697}"/>
              </a:ext>
            </a:extLst>
          </p:cNvPr>
          <p:cNvGrpSpPr/>
          <p:nvPr/>
        </p:nvGrpSpPr>
        <p:grpSpPr>
          <a:xfrm>
            <a:off x="7258928" y="1751372"/>
            <a:ext cx="4036483" cy="4861377"/>
            <a:chOff x="7101364" y="2025747"/>
            <a:chExt cx="4278454" cy="4445959"/>
          </a:xfrm>
        </p:grpSpPr>
        <p:pic>
          <p:nvPicPr>
            <p:cNvPr id="5"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858927F6-CF3C-4C9F-A5C3-C039940B7A8B}"/>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7101364" y="2025747"/>
              <a:ext cx="4278454" cy="4445959"/>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E63AFAEF-8680-474F-83E4-46C33FE96E0C}"/>
                </a:ext>
              </a:extLst>
            </p:cNvPr>
            <p:cNvPicPr>
              <a:picLocks noChangeAspect="1"/>
            </p:cNvPicPr>
            <p:nvPr/>
          </p:nvPicPr>
          <p:blipFill rotWithShape="1">
            <a:blip r:embed="rId5"/>
            <a:srcRect l="51054" t="22961" r="12307" b="25731"/>
            <a:stretch/>
          </p:blipFill>
          <p:spPr>
            <a:xfrm>
              <a:off x="7460089" y="2784816"/>
              <a:ext cx="3713088" cy="3265620"/>
            </a:xfrm>
            <a:prstGeom prst="rect">
              <a:avLst/>
            </a:prstGeom>
          </p:spPr>
        </p:pic>
      </p:grpSp>
    </p:spTree>
    <p:extLst>
      <p:ext uri="{BB962C8B-B14F-4D97-AF65-F5344CB8AC3E}">
        <p14:creationId xmlns:p14="http://schemas.microsoft.com/office/powerpoint/2010/main" val="985663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1D3F7110-42C6-498E-B386-CCDCA091DDBF}"/>
              </a:ext>
            </a:extLst>
          </p:cNvPr>
          <p:cNvSpPr txBox="1"/>
          <p:nvPr/>
        </p:nvSpPr>
        <p:spPr>
          <a:xfrm>
            <a:off x="8085554" y="1532044"/>
            <a:ext cx="3757836" cy="830997"/>
          </a:xfrm>
          <a:prstGeom prst="rect">
            <a:avLst/>
          </a:prstGeom>
          <a:noFill/>
        </p:spPr>
        <p:txBody>
          <a:bodyPr wrap="square">
            <a:spAutoFit/>
          </a:bodyPr>
          <a:lstStyle/>
          <a:p>
            <a:pPr algn="ctr"/>
            <a:r>
              <a:rPr lang="ar-SA" sz="4800" b="1" dirty="0">
                <a:solidFill>
                  <a:srgbClr val="C00000"/>
                </a:solidFill>
                <a:latin typeface="Sakkal Majalla" panose="02000000000000000000" pitchFamily="2" charset="-78"/>
                <a:cs typeface="Sakkal Majalla" panose="02000000000000000000" pitchFamily="2" charset="-78"/>
              </a:rPr>
              <a:t>لتغير لون الخط</a:t>
            </a:r>
            <a:endParaRPr lang="ar-SA" sz="4800" b="1" dirty="0">
              <a:latin typeface="Sakkal Majalla" panose="02000000000000000000" pitchFamily="2" charset="-78"/>
              <a:cs typeface="Sakkal Majalla" panose="02000000000000000000" pitchFamily="2" charset="-78"/>
            </a:endParaRPr>
          </a:p>
        </p:txBody>
      </p:sp>
      <p:cxnSp>
        <p:nvCxnSpPr>
          <p:cNvPr id="3" name="رابط مستقيم 2">
            <a:extLst>
              <a:ext uri="{FF2B5EF4-FFF2-40B4-BE49-F238E27FC236}">
                <a16:creationId xmlns:a16="http://schemas.microsoft.com/office/drawing/2014/main" id="{A8A464C6-D599-4151-A389-BD83E0B8C047}"/>
              </a:ext>
            </a:extLst>
          </p:cNvPr>
          <p:cNvCxnSpPr>
            <a:cxnSpLocks/>
          </p:cNvCxnSpPr>
          <p:nvPr/>
        </p:nvCxnSpPr>
        <p:spPr>
          <a:xfrm>
            <a:off x="8321597" y="2363041"/>
            <a:ext cx="3285751" cy="0"/>
          </a:xfrm>
          <a:prstGeom prst="line">
            <a:avLst/>
          </a:prstGeom>
        </p:spPr>
        <p:style>
          <a:lnRef idx="3">
            <a:schemeClr val="accent3"/>
          </a:lnRef>
          <a:fillRef idx="0">
            <a:schemeClr val="accent3"/>
          </a:fillRef>
          <a:effectRef idx="2">
            <a:schemeClr val="accent3"/>
          </a:effectRef>
          <a:fontRef idx="minor">
            <a:schemeClr val="tx1"/>
          </a:fontRef>
        </p:style>
      </p:cxnSp>
      <p:pic>
        <p:nvPicPr>
          <p:cNvPr id="5122" name="Picture 2" descr="تغيير الألوان في شكل أو مربع نص - دعم Office">
            <a:extLst>
              <a:ext uri="{FF2B5EF4-FFF2-40B4-BE49-F238E27FC236}">
                <a16:creationId xmlns:a16="http://schemas.microsoft.com/office/drawing/2014/main" id="{66722431-D9AE-4837-B9AC-F55291FDB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390" y="954265"/>
            <a:ext cx="4375052" cy="394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024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711889A-D772-4FC7-A20A-D1AF61E8E58D}"/>
              </a:ext>
            </a:extLst>
          </p:cNvPr>
          <p:cNvPicPr>
            <a:picLocks noChangeAspect="1"/>
          </p:cNvPicPr>
          <p:nvPr/>
        </p:nvPicPr>
        <p:blipFill rotWithShape="1">
          <a:blip r:embed="rId2"/>
          <a:srcRect l="12461" t="32574" r="52062" b="30336"/>
          <a:stretch/>
        </p:blipFill>
        <p:spPr>
          <a:xfrm>
            <a:off x="176212" y="343425"/>
            <a:ext cx="6712249" cy="4439590"/>
          </a:xfrm>
          <a:prstGeom prst="rect">
            <a:avLst/>
          </a:prstGeom>
          <a:ln>
            <a:noFill/>
          </a:ln>
          <a:effectLst>
            <a:outerShdw blurRad="292100" dist="139700" dir="2700000" algn="tl" rotWithShape="0">
              <a:srgbClr val="333333">
                <a:alpha val="65000"/>
              </a:srgbClr>
            </a:outerShdw>
          </a:effectLst>
        </p:spPr>
      </p:pic>
      <p:grpSp>
        <p:nvGrpSpPr>
          <p:cNvPr id="6" name="مجموعة 5">
            <a:extLst>
              <a:ext uri="{FF2B5EF4-FFF2-40B4-BE49-F238E27FC236}">
                <a16:creationId xmlns:a16="http://schemas.microsoft.com/office/drawing/2014/main" id="{916253F6-565E-4A0B-B82E-F33DEC3EA8BA}"/>
              </a:ext>
            </a:extLst>
          </p:cNvPr>
          <p:cNvGrpSpPr/>
          <p:nvPr/>
        </p:nvGrpSpPr>
        <p:grpSpPr>
          <a:xfrm>
            <a:off x="7244861" y="1491175"/>
            <a:ext cx="4287917" cy="5043718"/>
            <a:chOff x="6541477" y="1591971"/>
            <a:chExt cx="5175966" cy="4703772"/>
          </a:xfrm>
        </p:grpSpPr>
        <p:pic>
          <p:nvPicPr>
            <p:cNvPr id="4"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0761818D-FD0C-4993-ADF6-E81B2A55D88B}"/>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6541477" y="1591971"/>
              <a:ext cx="5175966" cy="4703772"/>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C696977D-793F-4F68-B959-B888CAE9976F}"/>
                </a:ext>
              </a:extLst>
            </p:cNvPr>
            <p:cNvPicPr>
              <a:picLocks noChangeAspect="1"/>
            </p:cNvPicPr>
            <p:nvPr/>
          </p:nvPicPr>
          <p:blipFill rotWithShape="1">
            <a:blip r:embed="rId2"/>
            <a:srcRect l="52065" t="27887" r="13346" b="27168"/>
            <a:stretch/>
          </p:blipFill>
          <p:spPr>
            <a:xfrm>
              <a:off x="6893169" y="2686929"/>
              <a:ext cx="4394061" cy="3278630"/>
            </a:xfrm>
            <a:prstGeom prst="rect">
              <a:avLst/>
            </a:prstGeom>
          </p:spPr>
        </p:pic>
      </p:grpSp>
    </p:spTree>
    <p:extLst>
      <p:ext uri="{BB962C8B-B14F-4D97-AF65-F5344CB8AC3E}">
        <p14:creationId xmlns:p14="http://schemas.microsoft.com/office/powerpoint/2010/main" val="839487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666968" y="151228"/>
            <a:ext cx="6858064" cy="6555544"/>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8" y="2004217"/>
              <a:ext cx="4571773" cy="2173008"/>
            </a:xfrm>
            <a:prstGeom prst="rect">
              <a:avLst/>
            </a:prstGeom>
            <a:noFill/>
          </p:spPr>
          <p:txBody>
            <a:bodyPr wrap="square">
              <a:spAutoFit/>
            </a:bodyPr>
            <a:lstStyle/>
            <a:p>
              <a:pPr algn="ctr"/>
              <a:r>
                <a:rPr lang="ar-SA" sz="6000" b="1" dirty="0">
                  <a:solidFill>
                    <a:srgbClr val="C00000"/>
                  </a:solidFill>
                  <a:latin typeface="Sakkal Majalla" panose="02000000000000000000" pitchFamily="2" charset="-78"/>
                  <a:cs typeface="Sakkal Majalla" panose="02000000000000000000" pitchFamily="2" charset="-78"/>
                </a:rPr>
                <a:t>التعداد النقطي والترقيم</a:t>
              </a:r>
              <a:endParaRPr lang="ar-SA" sz="60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3498777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مربع نص 14">
            <a:extLst>
              <a:ext uri="{FF2B5EF4-FFF2-40B4-BE49-F238E27FC236}">
                <a16:creationId xmlns:a16="http://schemas.microsoft.com/office/drawing/2014/main" id="{31F5F497-6B4A-4E98-BD25-D71F8E8308E1}"/>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gn="l" rtl="0">
              <a:lnSpc>
                <a:spcPct val="90000"/>
              </a:lnSpc>
              <a:spcBef>
                <a:spcPct val="0"/>
              </a:spcBef>
              <a:spcAft>
                <a:spcPts val="600"/>
              </a:spcAft>
            </a:pPr>
            <a:r>
              <a:rPr lang="en-US" sz="5400" b="1" dirty="0">
                <a:latin typeface="+mj-lt"/>
                <a:ea typeface="+mj-ea"/>
                <a:cs typeface="+mj-cs"/>
              </a:rPr>
              <a:t>القوانين الصفية </a:t>
            </a:r>
          </a:p>
        </p:txBody>
      </p:sp>
      <p:sp>
        <p:nvSpPr>
          <p:cNvPr id="52" name="Freeform: Shape 5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2" descr="مدونة نون: قوانين صفية وبطاقة إستئذان">
            <a:extLst>
              <a:ext uri="{FF2B5EF4-FFF2-40B4-BE49-F238E27FC236}">
                <a16:creationId xmlns:a16="http://schemas.microsoft.com/office/drawing/2014/main" id="{7072DFD1-C01A-4EA4-B0D0-D730E3ED03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425"/>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03593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ربع نص 3">
            <a:extLst>
              <a:ext uri="{FF2B5EF4-FFF2-40B4-BE49-F238E27FC236}">
                <a16:creationId xmlns:a16="http://schemas.microsoft.com/office/drawing/2014/main" id="{E681F2AC-56BF-487A-B0EF-BB68F78BB7F5}"/>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rtl="0">
              <a:lnSpc>
                <a:spcPct val="90000"/>
              </a:lnSpc>
              <a:spcBef>
                <a:spcPct val="0"/>
              </a:spcBef>
              <a:spcAft>
                <a:spcPts val="600"/>
              </a:spcAft>
            </a:pPr>
            <a:r>
              <a:rPr lang="en-US" sz="4600" dirty="0">
                <a:solidFill>
                  <a:srgbClr val="FFFFFF"/>
                </a:solidFill>
                <a:latin typeface="+mj-lt"/>
                <a:ea typeface="+mj-ea"/>
                <a:cs typeface="+mj-cs"/>
              </a:rPr>
              <a:t>لإنشاء قائمة يمكنك  أن تستخدم رموز لتعداد النقطي والرقمي</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122" name="Picture 2" descr="تغيير تنسيق تعداد نقطي أو رقمي - Word">
            <a:extLst>
              <a:ext uri="{FF2B5EF4-FFF2-40B4-BE49-F238E27FC236}">
                <a16:creationId xmlns:a16="http://schemas.microsoft.com/office/drawing/2014/main" id="{17EE92D9-F36F-492B-8E25-45FC1DED8DE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567" y="2440899"/>
            <a:ext cx="5455917" cy="3969475"/>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صورة 2" descr="صورة تحتوي على نص&#10;&#10;تم إنشاء الوصف تلقائياً">
            <a:extLst>
              <a:ext uri="{FF2B5EF4-FFF2-40B4-BE49-F238E27FC236}">
                <a16:creationId xmlns:a16="http://schemas.microsoft.com/office/drawing/2014/main" id="{A6F01326-CFCC-4C9D-9EE4-A984656D15CA}"/>
              </a:ext>
            </a:extLst>
          </p:cNvPr>
          <p:cNvPicPr>
            <a:picLocks noChangeAspect="1"/>
          </p:cNvPicPr>
          <p:nvPr/>
        </p:nvPicPr>
        <p:blipFill rotWithShape="1">
          <a:blip r:embed="rId3"/>
          <a:srcRect l="13154" t="35686" r="62962" b="43996"/>
          <a:stretch/>
        </p:blipFill>
        <p:spPr>
          <a:xfrm>
            <a:off x="6445073" y="3120264"/>
            <a:ext cx="5455917" cy="2610745"/>
          </a:xfrm>
          <a:prstGeom prst="rect">
            <a:avLst/>
          </a:prstGeom>
        </p:spPr>
      </p:pic>
    </p:spTree>
    <p:extLst>
      <p:ext uri="{BB962C8B-B14F-4D97-AF65-F5344CB8AC3E}">
        <p14:creationId xmlns:p14="http://schemas.microsoft.com/office/powerpoint/2010/main" val="2638992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2">
            <a:extLst>
              <a:ext uri="{FF2B5EF4-FFF2-40B4-BE49-F238E27FC236}">
                <a16:creationId xmlns:a16="http://schemas.microsoft.com/office/drawing/2014/main" id="{689F544E-EFEF-4026-8891-1908FD9E34C7}"/>
              </a:ext>
            </a:extLst>
          </p:cNvPr>
          <p:cNvGrpSpPr/>
          <p:nvPr/>
        </p:nvGrpSpPr>
        <p:grpSpPr>
          <a:xfrm>
            <a:off x="1963270" y="582919"/>
            <a:ext cx="8513620" cy="5396325"/>
            <a:chOff x="1963270" y="582919"/>
            <a:chExt cx="8513620" cy="5396325"/>
          </a:xfrm>
        </p:grpSpPr>
        <p:pic>
          <p:nvPicPr>
            <p:cNvPr id="4" name="Picture 2" descr="شاشة الكمبيوتر شاشة شفافة من خلال شاشة الكريستال السائل جهاز العرض OLED ،  جهاز العرض, التلفزيون, الإلكترونيات png">
              <a:extLst>
                <a:ext uri="{FF2B5EF4-FFF2-40B4-BE49-F238E27FC236}">
                  <a16:creationId xmlns:a16="http://schemas.microsoft.com/office/drawing/2014/main" id="{07479D29-CA21-498A-9AD4-C5CCFCB276CD}"/>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11898" b="24718"/>
            <a:stretch/>
          </p:blipFill>
          <p:spPr bwMode="auto">
            <a:xfrm>
              <a:off x="1963270" y="582919"/>
              <a:ext cx="8513620" cy="5396325"/>
            </a:xfrm>
            <a:prstGeom prst="rect">
              <a:avLst/>
            </a:prstGeom>
            <a:noFill/>
            <a:extLst>
              <a:ext uri="{909E8E84-426E-40DD-AFC4-6F175D3DCCD1}">
                <a14:hiddenFill xmlns:a14="http://schemas.microsoft.com/office/drawing/2010/main">
                  <a:solidFill>
                    <a:srgbClr val="FFFFFF"/>
                  </a:solidFill>
                </a14:hiddenFill>
              </a:ext>
            </a:extLst>
          </p:spPr>
        </p:pic>
        <p:pic>
          <p:nvPicPr>
            <p:cNvPr id="2" name="وسائط عبر الإنترنت 1" title="الوحدة 2 الملف 3 التعداد النقطي والترقيم">
              <a:hlinkClick r:id="" action="ppaction://media"/>
              <a:extLst>
                <a:ext uri="{FF2B5EF4-FFF2-40B4-BE49-F238E27FC236}">
                  <a16:creationId xmlns:a16="http://schemas.microsoft.com/office/drawing/2014/main" id="{C23EECF3-AABD-4173-A891-74C6FC1B5FA1}"/>
                </a:ext>
              </a:extLst>
            </p:cNvPr>
            <p:cNvPicPr>
              <a:picLocks noRot="1" noChangeAspect="1"/>
            </p:cNvPicPr>
            <p:nvPr>
              <a:videoFile r:link="rId1"/>
            </p:nvPr>
          </p:nvPicPr>
          <p:blipFill>
            <a:blip r:embed="rId4"/>
            <a:stretch>
              <a:fillRect/>
            </a:stretch>
          </p:blipFill>
          <p:spPr>
            <a:xfrm>
              <a:off x="2223302" y="761627"/>
              <a:ext cx="8005428" cy="4751667"/>
            </a:xfrm>
            <a:prstGeom prst="rect">
              <a:avLst/>
            </a:prstGeom>
          </p:spPr>
        </p:pic>
      </p:grpSp>
    </p:spTree>
    <p:extLst>
      <p:ext uri="{BB962C8B-B14F-4D97-AF65-F5344CB8AC3E}">
        <p14:creationId xmlns:p14="http://schemas.microsoft.com/office/powerpoint/2010/main" val="1817270026"/>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E0B8BC4-7C71-4926-A7EE-62DB50CB407D}"/>
              </a:ext>
            </a:extLst>
          </p:cNvPr>
          <p:cNvPicPr>
            <a:picLocks noChangeAspect="1"/>
          </p:cNvPicPr>
          <p:nvPr/>
        </p:nvPicPr>
        <p:blipFill rotWithShape="1">
          <a:blip r:embed="rId2"/>
          <a:srcRect l="12577" t="38968" r="56616" b="12187"/>
          <a:stretch/>
        </p:blipFill>
        <p:spPr>
          <a:xfrm>
            <a:off x="555403" y="663303"/>
            <a:ext cx="5085742" cy="3943198"/>
          </a:xfrm>
          <a:prstGeom prst="rect">
            <a:avLst/>
          </a:prstGeom>
          <a:ln>
            <a:noFill/>
          </a:ln>
          <a:effectLst>
            <a:outerShdw blurRad="292100" dist="139700" dir="2700000" algn="tl" rotWithShape="0">
              <a:srgbClr val="333333">
                <a:alpha val="65000"/>
              </a:srgbClr>
            </a:outerShdw>
          </a:effectLst>
        </p:spPr>
      </p:pic>
      <p:grpSp>
        <p:nvGrpSpPr>
          <p:cNvPr id="9" name="مجموعة 8">
            <a:extLst>
              <a:ext uri="{FF2B5EF4-FFF2-40B4-BE49-F238E27FC236}">
                <a16:creationId xmlns:a16="http://schemas.microsoft.com/office/drawing/2014/main" id="{3F2A30F7-7FD1-4EF8-867D-85788EEE8579}"/>
              </a:ext>
            </a:extLst>
          </p:cNvPr>
          <p:cNvGrpSpPr/>
          <p:nvPr/>
        </p:nvGrpSpPr>
        <p:grpSpPr>
          <a:xfrm>
            <a:off x="6339741" y="663303"/>
            <a:ext cx="5296856" cy="5866228"/>
            <a:chOff x="6720921" y="1663229"/>
            <a:chExt cx="4766751" cy="4899800"/>
          </a:xfrm>
        </p:grpSpPr>
        <p:pic>
          <p:nvPicPr>
            <p:cNvPr id="6"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26D684E8-A881-4A07-AA5C-1362B8B94CB6}"/>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6720921" y="1663229"/>
              <a:ext cx="4766751" cy="48998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A3F535F4-A499-4926-B9B5-24C6B2C914A0}"/>
                </a:ext>
              </a:extLst>
            </p:cNvPr>
            <p:cNvPicPr>
              <a:picLocks noChangeAspect="1"/>
            </p:cNvPicPr>
            <p:nvPr/>
          </p:nvPicPr>
          <p:blipFill rotWithShape="1">
            <a:blip r:embed="rId2"/>
            <a:srcRect l="44423" t="27886" r="14385" b="12187"/>
            <a:stretch/>
          </p:blipFill>
          <p:spPr>
            <a:xfrm>
              <a:off x="7146765" y="2501211"/>
              <a:ext cx="3942311" cy="3762190"/>
            </a:xfrm>
            <a:prstGeom prst="rect">
              <a:avLst/>
            </a:prstGeom>
          </p:spPr>
        </p:pic>
      </p:grpSp>
    </p:spTree>
    <p:extLst>
      <p:ext uri="{BB962C8B-B14F-4D97-AF65-F5344CB8AC3E}">
        <p14:creationId xmlns:p14="http://schemas.microsoft.com/office/powerpoint/2010/main" val="1098202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829348" y="0"/>
            <a:ext cx="6533304" cy="6505174"/>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إدراج الرموز </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513988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مربع نص 10">
            <a:extLst>
              <a:ext uri="{FF2B5EF4-FFF2-40B4-BE49-F238E27FC236}">
                <a16:creationId xmlns:a16="http://schemas.microsoft.com/office/drawing/2014/main" id="{4D4974FA-47AD-40E0-8784-E711D5F4919C}"/>
              </a:ext>
            </a:extLst>
          </p:cNvPr>
          <p:cNvSpPr txBox="1"/>
          <p:nvPr/>
        </p:nvSpPr>
        <p:spPr>
          <a:xfrm>
            <a:off x="714756" y="321211"/>
            <a:ext cx="10762488" cy="120700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600" b="1" kern="1200" dirty="0">
                <a:solidFill>
                  <a:schemeClr val="tx1"/>
                </a:solidFill>
                <a:latin typeface="Sakkal Majalla" panose="02000000000000000000" pitchFamily="2" charset="-78"/>
                <a:ea typeface="+mj-ea"/>
                <a:cs typeface="Sakkal Majalla" panose="02000000000000000000" pitchFamily="2" charset="-78"/>
              </a:rPr>
              <a:t>يمكنك إدراج رمز من قائمة الرموز الخاصة .</a:t>
            </a:r>
          </a:p>
        </p:txBody>
      </p:sp>
      <p:pic>
        <p:nvPicPr>
          <p:cNvPr id="2" name="Picture 2" descr="مشتبه فيه التلميذ خطة الوورد يكتب رموز بدل احرف - amandabrost.com">
            <a:extLst>
              <a:ext uri="{FF2B5EF4-FFF2-40B4-BE49-F238E27FC236}">
                <a16:creationId xmlns:a16="http://schemas.microsoft.com/office/drawing/2014/main" id="{7186B533-43B3-4DF3-818D-4ADB1A1709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89" b="5"/>
          <a:stretch/>
        </p:blipFill>
        <p:spPr bwMode="auto">
          <a:xfrm>
            <a:off x="609600" y="2423680"/>
            <a:ext cx="5212080" cy="3856948"/>
          </a:xfrm>
          <a:prstGeom prst="rect">
            <a:avLst/>
          </a:prstGeom>
          <a:noFill/>
          <a:extLst>
            <a:ext uri="{909E8E84-426E-40DD-AFC4-6F175D3DCCD1}">
              <a14:hiddenFill xmlns:a14="http://schemas.microsoft.com/office/drawing/2010/main">
                <a:solidFill>
                  <a:srgbClr val="FFFFFF"/>
                </a:solidFill>
              </a14:hiddenFill>
            </a:ext>
          </a:extLst>
        </p:spPr>
      </p:pic>
      <p:cxnSp>
        <p:nvCxnSpPr>
          <p:cNvPr id="7172" name="Straight Connector 70">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170" name="Picture 2" descr="إليك كيفية إدراج رموز موسيقية في مستند Word">
            <a:extLst>
              <a:ext uri="{FF2B5EF4-FFF2-40B4-BE49-F238E27FC236}">
                <a16:creationId xmlns:a16="http://schemas.microsoft.com/office/drawing/2014/main" id="{8649DF55-E986-4476-A25A-4838DC946D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46" b="3"/>
          <a:stretch/>
        </p:blipFill>
        <p:spPr bwMode="auto">
          <a:xfrm>
            <a:off x="6370320" y="2423040"/>
            <a:ext cx="5212080" cy="385756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رابط مستقيم 4">
            <a:extLst>
              <a:ext uri="{FF2B5EF4-FFF2-40B4-BE49-F238E27FC236}">
                <a16:creationId xmlns:a16="http://schemas.microsoft.com/office/drawing/2014/main" id="{49E9918F-DF1C-4610-82AF-918B47090EBA}"/>
              </a:ext>
            </a:extLst>
          </p:cNvPr>
          <p:cNvCxnSpPr/>
          <p:nvPr/>
        </p:nvCxnSpPr>
        <p:spPr>
          <a:xfrm flipH="1">
            <a:off x="1659988" y="1702191"/>
            <a:ext cx="88345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04633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D1C26C4A-E068-46C3-BA2E-EB2105AE9DE2}"/>
              </a:ext>
            </a:extLst>
          </p:cNvPr>
          <p:cNvGrpSpPr/>
          <p:nvPr/>
        </p:nvGrpSpPr>
        <p:grpSpPr>
          <a:xfrm>
            <a:off x="1839190" y="730837"/>
            <a:ext cx="8513620" cy="5396325"/>
            <a:chOff x="1839190" y="730837"/>
            <a:chExt cx="8513620" cy="5396325"/>
          </a:xfrm>
        </p:grpSpPr>
        <p:pic>
          <p:nvPicPr>
            <p:cNvPr id="2" name="Picture 2" descr="شاشة الكمبيوتر شاشة شفافة من خلال شاشة الكريستال السائل جهاز العرض OLED ،  جهاز العرض, التلفزيون, الإلكترونيات png">
              <a:extLst>
                <a:ext uri="{FF2B5EF4-FFF2-40B4-BE49-F238E27FC236}">
                  <a16:creationId xmlns:a16="http://schemas.microsoft.com/office/drawing/2014/main" id="{E2ECEA4A-BBD2-4943-B5D7-6FFF5386E871}"/>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11898" b="24718"/>
            <a:stretch/>
          </p:blipFill>
          <p:spPr bwMode="auto">
            <a:xfrm>
              <a:off x="1839190" y="730837"/>
              <a:ext cx="8513620" cy="5396325"/>
            </a:xfrm>
            <a:prstGeom prst="rect">
              <a:avLst/>
            </a:prstGeom>
            <a:noFill/>
            <a:extLst>
              <a:ext uri="{909E8E84-426E-40DD-AFC4-6F175D3DCCD1}">
                <a14:hiddenFill xmlns:a14="http://schemas.microsoft.com/office/drawing/2010/main">
                  <a:solidFill>
                    <a:srgbClr val="FFFFFF"/>
                  </a:solidFill>
                </a14:hiddenFill>
              </a:ext>
            </a:extLst>
          </p:spPr>
        </p:pic>
        <p:pic>
          <p:nvPicPr>
            <p:cNvPr id="3" name="وسائط عبر الإنترنت 2" title="الوحدة 2   الملف 4   إدراج الرموز">
              <a:hlinkClick r:id="" action="ppaction://media"/>
              <a:extLst>
                <a:ext uri="{FF2B5EF4-FFF2-40B4-BE49-F238E27FC236}">
                  <a16:creationId xmlns:a16="http://schemas.microsoft.com/office/drawing/2014/main" id="{E3554119-9FDC-489E-B3A2-840F618524EB}"/>
                </a:ext>
              </a:extLst>
            </p:cNvPr>
            <p:cNvPicPr>
              <a:picLocks noRot="1" noChangeAspect="1"/>
            </p:cNvPicPr>
            <p:nvPr>
              <a:videoFile r:link="rId1"/>
            </p:nvPr>
          </p:nvPicPr>
          <p:blipFill>
            <a:blip r:embed="rId4"/>
            <a:stretch>
              <a:fillRect/>
            </a:stretch>
          </p:blipFill>
          <p:spPr>
            <a:xfrm>
              <a:off x="2128642" y="990227"/>
              <a:ext cx="7886428" cy="4697879"/>
            </a:xfrm>
            <a:prstGeom prst="rect">
              <a:avLst/>
            </a:prstGeom>
          </p:spPr>
        </p:pic>
      </p:grpSp>
    </p:spTree>
    <p:extLst>
      <p:ext uri="{BB962C8B-B14F-4D97-AF65-F5344CB8AC3E}">
        <p14:creationId xmlns:p14="http://schemas.microsoft.com/office/powerpoint/2010/main" val="4097160705"/>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مجموعة 9">
            <a:extLst>
              <a:ext uri="{FF2B5EF4-FFF2-40B4-BE49-F238E27FC236}">
                <a16:creationId xmlns:a16="http://schemas.microsoft.com/office/drawing/2014/main" id="{FE4E362E-164E-4F67-9295-59AD36B7E756}"/>
              </a:ext>
            </a:extLst>
          </p:cNvPr>
          <p:cNvGrpSpPr/>
          <p:nvPr/>
        </p:nvGrpSpPr>
        <p:grpSpPr>
          <a:xfrm>
            <a:off x="7041194" y="650631"/>
            <a:ext cx="4422175" cy="5556737"/>
            <a:chOff x="8603569" y="1354039"/>
            <a:chExt cx="3336055" cy="4623335"/>
          </a:xfrm>
        </p:grpSpPr>
        <p:pic>
          <p:nvPicPr>
            <p:cNvPr id="8"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C1C565B6-F143-4F74-9171-5F9295086581}"/>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8603569" y="1354039"/>
              <a:ext cx="3336055" cy="4623335"/>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a:extLst>
                <a:ext uri="{FF2B5EF4-FFF2-40B4-BE49-F238E27FC236}">
                  <a16:creationId xmlns:a16="http://schemas.microsoft.com/office/drawing/2014/main" id="{6640D68D-6366-4429-9B31-3ED237C9AC00}"/>
                </a:ext>
              </a:extLst>
            </p:cNvPr>
            <p:cNvPicPr>
              <a:picLocks noChangeAspect="1"/>
            </p:cNvPicPr>
            <p:nvPr/>
          </p:nvPicPr>
          <p:blipFill rotWithShape="1">
            <a:blip r:embed="rId3"/>
            <a:srcRect l="58588" t="28706" r="15192" b="16908"/>
            <a:stretch/>
          </p:blipFill>
          <p:spPr>
            <a:xfrm>
              <a:off x="8975110" y="2512800"/>
              <a:ext cx="2592972" cy="3326152"/>
            </a:xfrm>
            <a:prstGeom prst="rect">
              <a:avLst/>
            </a:prstGeom>
          </p:spPr>
        </p:pic>
      </p:grpSp>
      <p:pic>
        <p:nvPicPr>
          <p:cNvPr id="7" name="صورة 6">
            <a:extLst>
              <a:ext uri="{FF2B5EF4-FFF2-40B4-BE49-F238E27FC236}">
                <a16:creationId xmlns:a16="http://schemas.microsoft.com/office/drawing/2014/main" id="{C14FB4A3-319B-4828-B449-8287EE2BACC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471" t="14827" r="46182" b="9853"/>
          <a:stretch/>
        </p:blipFill>
        <p:spPr>
          <a:xfrm>
            <a:off x="1955655" y="650630"/>
            <a:ext cx="4839287" cy="4862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1428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370342" y="0"/>
            <a:ext cx="7451315" cy="6858000"/>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البحث عن النص</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1729304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ED288D27-D816-4D27-954B-D73A5355CB5E}"/>
              </a:ext>
            </a:extLst>
          </p:cNvPr>
          <p:cNvSpPr txBox="1"/>
          <p:nvPr/>
        </p:nvSpPr>
        <p:spPr>
          <a:xfrm>
            <a:off x="1350275" y="1120676"/>
            <a:ext cx="9125689" cy="2308324"/>
          </a:xfrm>
          <a:prstGeom prst="rect">
            <a:avLst/>
          </a:prstGeom>
          <a:noFill/>
        </p:spPr>
        <p:txBody>
          <a:bodyPr wrap="square">
            <a:spAutoFit/>
          </a:bodyPr>
          <a:lstStyle/>
          <a:p>
            <a:pPr algn="ctr"/>
            <a:r>
              <a:rPr lang="ar-SA" sz="4800" b="1" dirty="0">
                <a:latin typeface="Sakkal Majalla" panose="02000000000000000000" pitchFamily="2" charset="-78"/>
                <a:cs typeface="Sakkal Majalla" panose="02000000000000000000" pitchFamily="2" charset="-78"/>
              </a:rPr>
              <a:t>إذا كان المستند كبير وأردت البحث على كلمة أو جزء من النص بسرعة فيمكنك استخدام خيار البحث </a:t>
            </a:r>
          </a:p>
          <a:p>
            <a:pPr algn="ctr"/>
            <a:r>
              <a:rPr lang="en-US" sz="4800" b="1" dirty="0">
                <a:solidFill>
                  <a:srgbClr val="C00000"/>
                </a:solidFill>
                <a:latin typeface="Sakkal Majalla" panose="02000000000000000000" pitchFamily="2" charset="-78"/>
                <a:cs typeface="Sakkal Majalla" panose="02000000000000000000" pitchFamily="2" charset="-78"/>
              </a:rPr>
              <a:t>Find</a:t>
            </a:r>
            <a:r>
              <a:rPr lang="ar-SA" sz="4800" b="1" dirty="0">
                <a:latin typeface="Sakkal Majalla" panose="02000000000000000000" pitchFamily="2" charset="-78"/>
                <a:cs typeface="Sakkal Majalla" panose="02000000000000000000" pitchFamily="2" charset="-78"/>
              </a:rPr>
              <a:t> </a:t>
            </a:r>
          </a:p>
        </p:txBody>
      </p:sp>
      <p:grpSp>
        <p:nvGrpSpPr>
          <p:cNvPr id="8" name="مجموعة 7">
            <a:extLst>
              <a:ext uri="{FF2B5EF4-FFF2-40B4-BE49-F238E27FC236}">
                <a16:creationId xmlns:a16="http://schemas.microsoft.com/office/drawing/2014/main" id="{F5C527AB-1FD8-40B2-9212-F018FD96DEAA}"/>
              </a:ext>
            </a:extLst>
          </p:cNvPr>
          <p:cNvGrpSpPr/>
          <p:nvPr/>
        </p:nvGrpSpPr>
        <p:grpSpPr>
          <a:xfrm>
            <a:off x="2250830" y="3668194"/>
            <a:ext cx="8440616" cy="2555859"/>
            <a:chOff x="2278965" y="3232095"/>
            <a:chExt cx="8440616" cy="2555859"/>
          </a:xfrm>
        </p:grpSpPr>
        <p:pic>
          <p:nvPicPr>
            <p:cNvPr id="5" name="صورة 4">
              <a:extLst>
                <a:ext uri="{FF2B5EF4-FFF2-40B4-BE49-F238E27FC236}">
                  <a16:creationId xmlns:a16="http://schemas.microsoft.com/office/drawing/2014/main" id="{7068A16D-D499-45BA-A5E2-115312D79552}"/>
                </a:ext>
              </a:extLst>
            </p:cNvPr>
            <p:cNvPicPr>
              <a:picLocks noChangeAspect="1"/>
            </p:cNvPicPr>
            <p:nvPr/>
          </p:nvPicPr>
          <p:blipFill rotWithShape="1">
            <a:blip r:embed="rId2">
              <a:clrChange>
                <a:clrFrom>
                  <a:srgbClr val="FFFFFF"/>
                </a:clrFrom>
                <a:clrTo>
                  <a:srgbClr val="FFFFFF">
                    <a:alpha val="0"/>
                  </a:srgbClr>
                </a:clrTo>
              </a:clrChange>
            </a:blip>
            <a:srcRect l="42923" t="42688" r="41500" b="28810"/>
            <a:stretch/>
          </p:blipFill>
          <p:spPr>
            <a:xfrm>
              <a:off x="8426548" y="3429000"/>
              <a:ext cx="2293033" cy="2358954"/>
            </a:xfrm>
            <a:prstGeom prst="rect">
              <a:avLst/>
            </a:prstGeom>
          </p:spPr>
        </p:pic>
        <p:grpSp>
          <p:nvGrpSpPr>
            <p:cNvPr id="7" name="مجموعة 6">
              <a:extLst>
                <a:ext uri="{FF2B5EF4-FFF2-40B4-BE49-F238E27FC236}">
                  <a16:creationId xmlns:a16="http://schemas.microsoft.com/office/drawing/2014/main" id="{0DE2F954-E152-4C15-AC6D-7924A3C1135D}"/>
                </a:ext>
              </a:extLst>
            </p:cNvPr>
            <p:cNvGrpSpPr/>
            <p:nvPr/>
          </p:nvGrpSpPr>
          <p:grpSpPr>
            <a:xfrm>
              <a:off x="2278965" y="3232095"/>
              <a:ext cx="6147583" cy="2364552"/>
              <a:chOff x="2532185" y="3527516"/>
              <a:chExt cx="6147583" cy="2364552"/>
            </a:xfrm>
          </p:grpSpPr>
          <p:pic>
            <p:nvPicPr>
              <p:cNvPr id="4" name="صورة 3">
                <a:extLst>
                  <a:ext uri="{FF2B5EF4-FFF2-40B4-BE49-F238E27FC236}">
                    <a16:creationId xmlns:a16="http://schemas.microsoft.com/office/drawing/2014/main" id="{2BBB993F-4A07-47EB-8C39-B363C90F9190}"/>
                  </a:ext>
                </a:extLst>
              </p:cNvPr>
              <p:cNvPicPr>
                <a:picLocks noChangeAspect="1"/>
              </p:cNvPicPr>
              <p:nvPr/>
            </p:nvPicPr>
            <p:blipFill rotWithShape="1">
              <a:blip r:embed="rId2"/>
              <a:srcRect l="20654" t="56119" r="56384" b="28810"/>
              <a:stretch/>
            </p:blipFill>
            <p:spPr>
              <a:xfrm>
                <a:off x="2821296" y="3730147"/>
                <a:ext cx="5858472" cy="2161921"/>
              </a:xfrm>
              <a:prstGeom prst="rect">
                <a:avLst/>
              </a:prstGeom>
            </p:spPr>
          </p:pic>
          <p:sp>
            <p:nvSpPr>
              <p:cNvPr id="6" name="مستطيل 5">
                <a:extLst>
                  <a:ext uri="{FF2B5EF4-FFF2-40B4-BE49-F238E27FC236}">
                    <a16:creationId xmlns:a16="http://schemas.microsoft.com/office/drawing/2014/main" id="{F061A327-6999-435D-8BB2-466C7852348E}"/>
                  </a:ext>
                </a:extLst>
              </p:cNvPr>
              <p:cNvSpPr/>
              <p:nvPr/>
            </p:nvSpPr>
            <p:spPr>
              <a:xfrm>
                <a:off x="2532185" y="3527516"/>
                <a:ext cx="1233268" cy="509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spTree>
    <p:extLst>
      <p:ext uri="{BB962C8B-B14F-4D97-AF65-F5344CB8AC3E}">
        <p14:creationId xmlns:p14="http://schemas.microsoft.com/office/powerpoint/2010/main" val="2017550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2" name="Rectangle 7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Rectangle 76">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4" name="Rectangle 78">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5" name="Rectangle 8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descr="طريقة البحث عن نص والبحث المتقدم في Word - مدرسة زاد">
            <a:extLst>
              <a:ext uri="{FF2B5EF4-FFF2-40B4-BE49-F238E27FC236}">
                <a16:creationId xmlns:a16="http://schemas.microsoft.com/office/drawing/2014/main" id="{4B1F1244-1651-45F9-B576-73D6D4CCE1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856"/>
          <a:stretch/>
        </p:blipFill>
        <p:spPr bwMode="auto">
          <a:xfrm>
            <a:off x="731520" y="783013"/>
            <a:ext cx="9566031" cy="549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747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قوانين التعلم عن بعد/ عمار ربيد - YouTube">
            <a:extLst>
              <a:ext uri="{FF2B5EF4-FFF2-40B4-BE49-F238E27FC236}">
                <a16:creationId xmlns:a16="http://schemas.microsoft.com/office/drawing/2014/main" id="{50E62605-F81C-4350-9509-F467F1ADA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792"/>
          <a:stretch/>
        </p:blipFill>
        <p:spPr bwMode="auto">
          <a:xfrm>
            <a:off x="930557" y="2333485"/>
            <a:ext cx="8184416" cy="3654841"/>
          </a:xfrm>
          <a:prstGeom prst="rect">
            <a:avLst/>
          </a:prstGeom>
          <a:solidFill>
            <a:srgbClr val="FFFFFF">
              <a:shade val="85000"/>
            </a:srgbClr>
          </a:solidFill>
          <a:ln w="190500" cap="rnd">
            <a:solidFill>
              <a:schemeClr val="bg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4" descr="توجيهات قوانين التعلم عن بعد بشكل جميل وملون للاطفال | Funny photo memes,  Baby education, Funny photos">
            <a:extLst>
              <a:ext uri="{FF2B5EF4-FFF2-40B4-BE49-F238E27FC236}">
                <a16:creationId xmlns:a16="http://schemas.microsoft.com/office/drawing/2014/main" id="{B6EAB000-45BE-4715-B536-E850970224A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998" t="8217" r="1499" b="56418"/>
          <a:stretch/>
        </p:blipFill>
        <p:spPr bwMode="auto">
          <a:xfrm>
            <a:off x="6394488" y="503190"/>
            <a:ext cx="4488147" cy="1263286"/>
          </a:xfrm>
          <a:prstGeom prst="rect">
            <a:avLst/>
          </a:prstGeom>
          <a:solidFill>
            <a:srgbClr val="FFFFFF">
              <a:shade val="85000"/>
            </a:srgbClr>
          </a:solidFill>
          <a:ln w="190500" cap="rnd">
            <a:solidFill>
              <a:schemeClr val="bg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13829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4036F5B0-6E58-42AF-974D-7FAD4EED190F}"/>
              </a:ext>
            </a:extLst>
          </p:cNvPr>
          <p:cNvGrpSpPr/>
          <p:nvPr/>
        </p:nvGrpSpPr>
        <p:grpSpPr>
          <a:xfrm>
            <a:off x="1704720" y="363070"/>
            <a:ext cx="8513620" cy="5970495"/>
            <a:chOff x="1839190" y="777722"/>
            <a:chExt cx="8513620" cy="5138802"/>
          </a:xfrm>
        </p:grpSpPr>
        <p:pic>
          <p:nvPicPr>
            <p:cNvPr id="5" name="Picture 2" descr="شاشة الكمبيوتر شاشة شفافة من خلال شاشة الكريستال السائل جهاز العرض OLED ،  جهاز العرض, التلفزيون, الإلكترونيات png">
              <a:extLst>
                <a:ext uri="{FF2B5EF4-FFF2-40B4-BE49-F238E27FC236}">
                  <a16:creationId xmlns:a16="http://schemas.microsoft.com/office/drawing/2014/main" id="{9D35ABEE-F97A-41F6-958E-7856B49E12E1}"/>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11898" b="24718"/>
            <a:stretch/>
          </p:blipFill>
          <p:spPr bwMode="auto">
            <a:xfrm>
              <a:off x="1839190" y="777722"/>
              <a:ext cx="8513620" cy="5138802"/>
            </a:xfrm>
            <a:prstGeom prst="rect">
              <a:avLst/>
            </a:prstGeom>
            <a:noFill/>
            <a:extLst>
              <a:ext uri="{909E8E84-426E-40DD-AFC4-6F175D3DCCD1}">
                <a14:hiddenFill xmlns:a14="http://schemas.microsoft.com/office/drawing/2010/main">
                  <a:solidFill>
                    <a:srgbClr val="FFFFFF"/>
                  </a:solidFill>
                </a14:hiddenFill>
              </a:ext>
            </a:extLst>
          </p:spPr>
        </p:pic>
        <p:pic>
          <p:nvPicPr>
            <p:cNvPr id="6" name="وسائط عبر الإنترنت 5" title="الوحدة 2   الملف 5   البحث عن نص">
              <a:hlinkClick r:id="" action="ppaction://media"/>
              <a:extLst>
                <a:ext uri="{FF2B5EF4-FFF2-40B4-BE49-F238E27FC236}">
                  <a16:creationId xmlns:a16="http://schemas.microsoft.com/office/drawing/2014/main" id="{92451A32-0E51-49D9-A697-1A537AF151C1}"/>
                </a:ext>
              </a:extLst>
            </p:cNvPr>
            <p:cNvPicPr>
              <a:picLocks noRot="1" noChangeAspect="1"/>
            </p:cNvPicPr>
            <p:nvPr>
              <a:videoFile r:link="rId1"/>
            </p:nvPr>
          </p:nvPicPr>
          <p:blipFill>
            <a:blip r:embed="rId4"/>
            <a:stretch>
              <a:fillRect/>
            </a:stretch>
          </p:blipFill>
          <p:spPr>
            <a:xfrm>
              <a:off x="2133282" y="1048870"/>
              <a:ext cx="7925436" cy="4477871"/>
            </a:xfrm>
            <a:prstGeom prst="rect">
              <a:avLst/>
            </a:prstGeom>
          </p:spPr>
        </p:pic>
      </p:grpSp>
    </p:spTree>
    <p:extLst>
      <p:ext uri="{BB962C8B-B14F-4D97-AF65-F5344CB8AC3E}">
        <p14:creationId xmlns:p14="http://schemas.microsoft.com/office/powerpoint/2010/main" val="763346786"/>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800A850-BD10-4938-AC50-F7AC3160B6E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1547" t="14586" r="42382" b="24220"/>
          <a:stretch/>
        </p:blipFill>
        <p:spPr>
          <a:xfrm>
            <a:off x="308849" y="618978"/>
            <a:ext cx="5787151" cy="4321671"/>
          </a:xfrm>
          <a:prstGeom prst="rect">
            <a:avLst/>
          </a:prstGeom>
          <a:ln>
            <a:noFill/>
          </a:ln>
          <a:effectLst>
            <a:outerShdw blurRad="292100" dist="139700" dir="2700000" algn="tl" rotWithShape="0">
              <a:srgbClr val="333333">
                <a:alpha val="65000"/>
              </a:srgbClr>
            </a:outerShdw>
          </a:effectLst>
        </p:spPr>
      </p:pic>
      <p:grpSp>
        <p:nvGrpSpPr>
          <p:cNvPr id="7" name="مجموعة 6">
            <a:extLst>
              <a:ext uri="{FF2B5EF4-FFF2-40B4-BE49-F238E27FC236}">
                <a16:creationId xmlns:a16="http://schemas.microsoft.com/office/drawing/2014/main" id="{4F3E623B-CFBE-4F55-AE84-64285D9F5739}"/>
              </a:ext>
            </a:extLst>
          </p:cNvPr>
          <p:cNvGrpSpPr/>
          <p:nvPr/>
        </p:nvGrpSpPr>
        <p:grpSpPr>
          <a:xfrm>
            <a:off x="6991640" y="618978"/>
            <a:ext cx="4066563" cy="6038836"/>
            <a:chOff x="8654639" y="1462732"/>
            <a:chExt cx="3135085" cy="4604239"/>
          </a:xfrm>
        </p:grpSpPr>
        <p:pic>
          <p:nvPicPr>
            <p:cNvPr id="5"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DDCC4B64-ABFE-4ED2-8F47-96BC85F5FA60}"/>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8654639" y="1462732"/>
              <a:ext cx="3135085" cy="4604239"/>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AC1EBE33-241C-4D90-AE81-7A58B4DAE245}"/>
                </a:ext>
              </a:extLst>
            </p:cNvPr>
            <p:cNvPicPr>
              <a:picLocks noChangeAspect="1"/>
            </p:cNvPicPr>
            <p:nvPr/>
          </p:nvPicPr>
          <p:blipFill rotWithShape="1">
            <a:blip r:embed="rId5"/>
            <a:srcRect l="60124" t="29807" r="14161" b="7093"/>
            <a:stretch/>
          </p:blipFill>
          <p:spPr>
            <a:xfrm>
              <a:off x="8899320" y="2242009"/>
              <a:ext cx="2645725" cy="3650121"/>
            </a:xfrm>
            <a:prstGeom prst="rect">
              <a:avLst/>
            </a:prstGeom>
          </p:spPr>
        </p:pic>
      </p:grpSp>
    </p:spTree>
    <p:extLst>
      <p:ext uri="{BB962C8B-B14F-4D97-AF65-F5344CB8AC3E}">
        <p14:creationId xmlns:p14="http://schemas.microsoft.com/office/powerpoint/2010/main" val="1340830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370342" y="0"/>
            <a:ext cx="7451315" cy="6858000"/>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التراجع عن إجراء </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1336346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3EC4784F-2BC5-4935-94C2-F94148FAEDBC}"/>
              </a:ext>
            </a:extLst>
          </p:cNvPr>
          <p:cNvSpPr txBox="1"/>
          <p:nvPr/>
        </p:nvSpPr>
        <p:spPr>
          <a:xfrm>
            <a:off x="6546165" y="473851"/>
            <a:ext cx="3751607" cy="830997"/>
          </a:xfrm>
          <a:prstGeom prst="rect">
            <a:avLst/>
          </a:prstGeom>
          <a:noFill/>
        </p:spPr>
        <p:txBody>
          <a:bodyPr wrap="square">
            <a:spAutoFit/>
          </a:bodyPr>
          <a:lstStyle/>
          <a:p>
            <a:pPr algn="ctr"/>
            <a:r>
              <a:rPr lang="ar-SA" sz="4800" b="1" dirty="0">
                <a:solidFill>
                  <a:srgbClr val="C00000"/>
                </a:solidFill>
                <a:latin typeface="Sakkal Majalla" panose="02000000000000000000" pitchFamily="2" charset="-78"/>
                <a:cs typeface="Sakkal Majalla" panose="02000000000000000000" pitchFamily="2" charset="-78"/>
              </a:rPr>
              <a:t>التراجع عن إجراء</a:t>
            </a:r>
          </a:p>
        </p:txBody>
      </p:sp>
      <p:sp>
        <p:nvSpPr>
          <p:cNvPr id="7" name="مربع نص 6">
            <a:extLst>
              <a:ext uri="{FF2B5EF4-FFF2-40B4-BE49-F238E27FC236}">
                <a16:creationId xmlns:a16="http://schemas.microsoft.com/office/drawing/2014/main" id="{C0F520AC-6220-4318-A267-171DCD8BD9C0}"/>
              </a:ext>
            </a:extLst>
          </p:cNvPr>
          <p:cNvSpPr txBox="1"/>
          <p:nvPr/>
        </p:nvSpPr>
        <p:spPr>
          <a:xfrm>
            <a:off x="5703882" y="1833577"/>
            <a:ext cx="5778761" cy="2308324"/>
          </a:xfrm>
          <a:prstGeom prst="rect">
            <a:avLst/>
          </a:prstGeom>
          <a:noFill/>
        </p:spPr>
        <p:txBody>
          <a:bodyPr wrap="square">
            <a:spAutoFit/>
          </a:bodyPr>
          <a:lstStyle/>
          <a:p>
            <a:pPr algn="ctr"/>
            <a:r>
              <a:rPr lang="ar-SA" sz="4800" b="1" dirty="0">
                <a:latin typeface="Sakkal Majalla" panose="02000000000000000000" pitchFamily="2" charset="-78"/>
                <a:cs typeface="Sakkal Majalla" panose="02000000000000000000" pitchFamily="2" charset="-78"/>
              </a:rPr>
              <a:t>إذا اردت التراجع عن التنسيق الذي قمت به اضغط على زر التراجع </a:t>
            </a:r>
            <a:r>
              <a:rPr lang="en-US" sz="4800" b="1" dirty="0">
                <a:latin typeface="Sakkal Majalla" panose="02000000000000000000" pitchFamily="2" charset="-78"/>
                <a:cs typeface="Sakkal Majalla" panose="02000000000000000000" pitchFamily="2" charset="-78"/>
              </a:rPr>
              <a:t>Undo</a:t>
            </a:r>
            <a:r>
              <a:rPr lang="ar-SA" sz="4800" b="1" dirty="0">
                <a:latin typeface="Sakkal Majalla" panose="02000000000000000000" pitchFamily="2" charset="-78"/>
                <a:cs typeface="Sakkal Majalla" panose="02000000000000000000" pitchFamily="2" charset="-78"/>
              </a:rPr>
              <a:t> أو </a:t>
            </a:r>
            <a:r>
              <a:rPr lang="en-US" sz="4800" b="1" dirty="0">
                <a:latin typeface="Sakkal Majalla" panose="02000000000000000000" pitchFamily="2" charset="-78"/>
                <a:cs typeface="Sakkal Majalla" panose="02000000000000000000" pitchFamily="2" charset="-78"/>
              </a:rPr>
              <a:t>ctrl + z</a:t>
            </a:r>
            <a:endParaRPr lang="ar-SA" sz="4800" b="1" dirty="0">
              <a:latin typeface="Sakkal Majalla" panose="02000000000000000000" pitchFamily="2" charset="-78"/>
              <a:cs typeface="Sakkal Majalla" panose="02000000000000000000" pitchFamily="2" charset="-78"/>
            </a:endParaRPr>
          </a:p>
        </p:txBody>
      </p:sp>
      <p:grpSp>
        <p:nvGrpSpPr>
          <p:cNvPr id="11" name="مجموعة 10">
            <a:extLst>
              <a:ext uri="{FF2B5EF4-FFF2-40B4-BE49-F238E27FC236}">
                <a16:creationId xmlns:a16="http://schemas.microsoft.com/office/drawing/2014/main" id="{2B3A6520-32A9-4F72-8C6E-4C0E9FD342DE}"/>
              </a:ext>
            </a:extLst>
          </p:cNvPr>
          <p:cNvGrpSpPr/>
          <p:nvPr/>
        </p:nvGrpSpPr>
        <p:grpSpPr>
          <a:xfrm>
            <a:off x="461433" y="2282914"/>
            <a:ext cx="5242449" cy="2967422"/>
            <a:chOff x="1134907" y="889349"/>
            <a:chExt cx="5242449" cy="2967422"/>
          </a:xfrm>
        </p:grpSpPr>
        <p:pic>
          <p:nvPicPr>
            <p:cNvPr id="9" name="صورة 8">
              <a:extLst>
                <a:ext uri="{FF2B5EF4-FFF2-40B4-BE49-F238E27FC236}">
                  <a16:creationId xmlns:a16="http://schemas.microsoft.com/office/drawing/2014/main" id="{503ACEA9-0CB5-4333-B69A-2443C4B8F505}"/>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63153" t="31863" r="12385" b="43510"/>
            <a:stretch/>
          </p:blipFill>
          <p:spPr>
            <a:xfrm>
              <a:off x="1134907" y="889349"/>
              <a:ext cx="5242449" cy="2967422"/>
            </a:xfrm>
            <a:prstGeom prst="rect">
              <a:avLst/>
            </a:prstGeom>
          </p:spPr>
        </p:pic>
        <p:sp>
          <p:nvSpPr>
            <p:cNvPr id="10" name="مستطيل 9">
              <a:extLst>
                <a:ext uri="{FF2B5EF4-FFF2-40B4-BE49-F238E27FC236}">
                  <a16:creationId xmlns:a16="http://schemas.microsoft.com/office/drawing/2014/main" id="{5824CA1D-FBE9-4F48-9654-F1972EADEE85}"/>
                </a:ext>
              </a:extLst>
            </p:cNvPr>
            <p:cNvSpPr/>
            <p:nvPr/>
          </p:nvSpPr>
          <p:spPr>
            <a:xfrm>
              <a:off x="1575582" y="1097279"/>
              <a:ext cx="1716258" cy="59084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pic>
        <p:nvPicPr>
          <p:cNvPr id="13" name="صورة 12">
            <a:extLst>
              <a:ext uri="{FF2B5EF4-FFF2-40B4-BE49-F238E27FC236}">
                <a16:creationId xmlns:a16="http://schemas.microsoft.com/office/drawing/2014/main" id="{4EB55685-993E-4D43-8F67-2790921CDD61}"/>
              </a:ext>
            </a:extLst>
          </p:cNvPr>
          <p:cNvPicPr>
            <a:picLocks noChangeAspect="1"/>
          </p:cNvPicPr>
          <p:nvPr/>
        </p:nvPicPr>
        <p:blipFill rotWithShape="1">
          <a:blip r:embed="rId4"/>
          <a:srcRect l="61654" t="26962" r="13089" b="55296"/>
          <a:stretch/>
        </p:blipFill>
        <p:spPr>
          <a:xfrm>
            <a:off x="6546165" y="4670630"/>
            <a:ext cx="4338918" cy="1713519"/>
          </a:xfrm>
          <a:prstGeom prst="rect">
            <a:avLst/>
          </a:prstGeom>
        </p:spPr>
      </p:pic>
      <p:pic>
        <p:nvPicPr>
          <p:cNvPr id="9218" name="Picture 2" descr="التراجع عن إجراء أو إعادته أو تكراره - دعم Office">
            <a:extLst>
              <a:ext uri="{FF2B5EF4-FFF2-40B4-BE49-F238E27FC236}">
                <a16:creationId xmlns:a16="http://schemas.microsoft.com/office/drawing/2014/main" id="{A9EEC3F7-00DC-4801-A7ED-1F9226CD8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594" y="607324"/>
            <a:ext cx="3286125" cy="157162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رابط مستقيم 11">
            <a:extLst>
              <a:ext uri="{FF2B5EF4-FFF2-40B4-BE49-F238E27FC236}">
                <a16:creationId xmlns:a16="http://schemas.microsoft.com/office/drawing/2014/main" id="{FB2EF170-D92E-43D5-94D6-8BE1C5DA4AA1}"/>
              </a:ext>
            </a:extLst>
          </p:cNvPr>
          <p:cNvCxnSpPr>
            <a:cxnSpLocks/>
          </p:cNvCxnSpPr>
          <p:nvPr/>
        </p:nvCxnSpPr>
        <p:spPr>
          <a:xfrm>
            <a:off x="6802287" y="1483310"/>
            <a:ext cx="3285751"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830925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0FCDECE1-7249-4D27-849F-9B8D059D2D2B}"/>
              </a:ext>
            </a:extLst>
          </p:cNvPr>
          <p:cNvGrpSpPr/>
          <p:nvPr/>
        </p:nvGrpSpPr>
        <p:grpSpPr>
          <a:xfrm>
            <a:off x="1495577" y="215152"/>
            <a:ext cx="9200845" cy="6172201"/>
            <a:chOff x="1839190" y="443752"/>
            <a:chExt cx="8513620" cy="5970495"/>
          </a:xfrm>
        </p:grpSpPr>
        <p:pic>
          <p:nvPicPr>
            <p:cNvPr id="2" name="Picture 2" descr="شاشة الكمبيوتر شاشة شفافة من خلال شاشة الكريستال السائل جهاز العرض OLED ،  جهاز العرض, التلفزيون, الإلكترونيات png">
              <a:extLst>
                <a:ext uri="{FF2B5EF4-FFF2-40B4-BE49-F238E27FC236}">
                  <a16:creationId xmlns:a16="http://schemas.microsoft.com/office/drawing/2014/main" id="{76134677-0439-4F9B-B92D-BB8C7EAADA86}"/>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11898" b="24718"/>
            <a:stretch/>
          </p:blipFill>
          <p:spPr bwMode="auto">
            <a:xfrm>
              <a:off x="1839190" y="443752"/>
              <a:ext cx="8513620" cy="5970495"/>
            </a:xfrm>
            <a:prstGeom prst="rect">
              <a:avLst/>
            </a:prstGeom>
            <a:noFill/>
            <a:extLst>
              <a:ext uri="{909E8E84-426E-40DD-AFC4-6F175D3DCCD1}">
                <a14:hiddenFill xmlns:a14="http://schemas.microsoft.com/office/drawing/2010/main">
                  <a:solidFill>
                    <a:srgbClr val="FFFFFF"/>
                  </a:solidFill>
                </a14:hiddenFill>
              </a:ext>
            </a:extLst>
          </p:spPr>
        </p:pic>
        <p:pic>
          <p:nvPicPr>
            <p:cNvPr id="3" name="وسائط عبر الإنترنت 2" title="الوحدة 2 الملف 6 التراجع عن إجراء">
              <a:hlinkClick r:id="" action="ppaction://media"/>
              <a:extLst>
                <a:ext uri="{FF2B5EF4-FFF2-40B4-BE49-F238E27FC236}">
                  <a16:creationId xmlns:a16="http://schemas.microsoft.com/office/drawing/2014/main" id="{7F6778B8-74F2-4096-9CF1-C639809C415E}"/>
                </a:ext>
              </a:extLst>
            </p:cNvPr>
            <p:cNvPicPr>
              <a:picLocks noRot="1" noChangeAspect="1"/>
            </p:cNvPicPr>
            <p:nvPr>
              <a:videoFile r:link="rId1"/>
            </p:nvPr>
          </p:nvPicPr>
          <p:blipFill>
            <a:blip r:embed="rId4"/>
            <a:stretch>
              <a:fillRect/>
            </a:stretch>
          </p:blipFill>
          <p:spPr>
            <a:xfrm>
              <a:off x="2137923" y="734732"/>
              <a:ext cx="7957830" cy="5141633"/>
            </a:xfrm>
            <a:prstGeom prst="rect">
              <a:avLst/>
            </a:prstGeom>
          </p:spPr>
        </p:pic>
      </p:grpSp>
    </p:spTree>
    <p:extLst>
      <p:ext uri="{BB962C8B-B14F-4D97-AF65-F5344CB8AC3E}">
        <p14:creationId xmlns:p14="http://schemas.microsoft.com/office/powerpoint/2010/main" val="4268940720"/>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370342" y="0"/>
            <a:ext cx="7451315" cy="6858000"/>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التكبير والتصغير </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31093451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EC13EBF-8D5B-4EF5-88E2-5E075AE07A10}"/>
              </a:ext>
            </a:extLst>
          </p:cNvPr>
          <p:cNvSpPr txBox="1"/>
          <p:nvPr/>
        </p:nvSpPr>
        <p:spPr>
          <a:xfrm>
            <a:off x="6518030" y="516053"/>
            <a:ext cx="3751607" cy="830997"/>
          </a:xfrm>
          <a:prstGeom prst="rect">
            <a:avLst/>
          </a:prstGeom>
          <a:noFill/>
        </p:spPr>
        <p:txBody>
          <a:bodyPr wrap="square">
            <a:spAutoFit/>
          </a:bodyPr>
          <a:lstStyle/>
          <a:p>
            <a:pPr algn="ctr"/>
            <a:r>
              <a:rPr lang="ar-SA" sz="4800" b="1">
                <a:solidFill>
                  <a:srgbClr val="C00000"/>
                </a:solidFill>
                <a:latin typeface="Sakkal Majalla" panose="02000000000000000000" pitchFamily="2" charset="-78"/>
                <a:cs typeface="Sakkal Majalla" panose="02000000000000000000" pitchFamily="2" charset="-78"/>
              </a:rPr>
              <a:t>التكبير والتصغير </a:t>
            </a:r>
            <a:endParaRPr lang="ar-SA" sz="4800" b="1" dirty="0">
              <a:solidFill>
                <a:srgbClr val="C00000"/>
              </a:solidFill>
              <a:latin typeface="Sakkal Majalla" panose="02000000000000000000" pitchFamily="2" charset="-78"/>
              <a:cs typeface="Sakkal Majalla" panose="02000000000000000000" pitchFamily="2" charset="-78"/>
            </a:endParaRPr>
          </a:p>
        </p:txBody>
      </p:sp>
      <p:sp>
        <p:nvSpPr>
          <p:cNvPr id="4" name="مربع نص 3">
            <a:extLst>
              <a:ext uri="{FF2B5EF4-FFF2-40B4-BE49-F238E27FC236}">
                <a16:creationId xmlns:a16="http://schemas.microsoft.com/office/drawing/2014/main" id="{7B8E3BE2-FCAE-4CD4-A795-1D1DE1B66752}"/>
              </a:ext>
            </a:extLst>
          </p:cNvPr>
          <p:cNvSpPr txBox="1"/>
          <p:nvPr/>
        </p:nvSpPr>
        <p:spPr>
          <a:xfrm>
            <a:off x="5132525" y="1949213"/>
            <a:ext cx="6367814" cy="3492537"/>
          </a:xfrm>
          <a:prstGeom prst="rect">
            <a:avLst/>
          </a:prstGeom>
          <a:noFill/>
        </p:spPr>
        <p:txBody>
          <a:bodyPr wrap="square">
            <a:spAutoFit/>
          </a:bodyPr>
          <a:lstStyle/>
          <a:p>
            <a:pPr algn="ctr"/>
            <a:r>
              <a:rPr lang="ar-SA" sz="3600" b="1" dirty="0">
                <a:latin typeface="Sakkal Majalla" panose="02000000000000000000" pitchFamily="2" charset="-78"/>
                <a:cs typeface="Sakkal Majalla" panose="02000000000000000000" pitchFamily="2" charset="-78"/>
              </a:rPr>
              <a:t>لتغير حجم النص اضغط على شريط التكبير والتصغير الموجود بشريط الحالة </a:t>
            </a:r>
          </a:p>
          <a:p>
            <a:pPr algn="ctr"/>
            <a:r>
              <a:rPr lang="ar-SA" sz="3600" b="1" dirty="0">
                <a:latin typeface="Sakkal Majalla" panose="02000000000000000000" pitchFamily="2" charset="-78"/>
                <a:cs typeface="Sakkal Majalla" panose="02000000000000000000" pitchFamily="2" charset="-78"/>
              </a:rPr>
              <a:t>في اسفل النافذة</a:t>
            </a:r>
          </a:p>
          <a:p>
            <a:pPr algn="ctr"/>
            <a:r>
              <a:rPr lang="ar-SA" sz="3600" b="1" dirty="0">
                <a:latin typeface="Sakkal Majalla" panose="02000000000000000000" pitchFamily="2" charset="-78"/>
                <a:cs typeface="Sakkal Majalla" panose="02000000000000000000" pitchFamily="2" charset="-78"/>
              </a:rPr>
              <a:t>واضغط باستمرار على زر الفأرة الايسر ثم اسحب شريط التمرير إلى اليمين للتكبير أو إلى اليسار للتصغير . </a:t>
            </a:r>
          </a:p>
        </p:txBody>
      </p:sp>
      <p:pic>
        <p:nvPicPr>
          <p:cNvPr id="10242" name="Picture 2" descr="كيفية تكبير وتصغيرفي مايكروسوفت وورد - Word - مرحبا أنا تقنية">
            <a:extLst>
              <a:ext uri="{FF2B5EF4-FFF2-40B4-BE49-F238E27FC236}">
                <a16:creationId xmlns:a16="http://schemas.microsoft.com/office/drawing/2014/main" id="{5319FE34-C53A-47BC-A864-035396A8B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561" y="1143366"/>
            <a:ext cx="38481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كيفية تكبير وتصغيرفي مايكروسوفت وورد - Word - مرحبا أنا تقنية">
            <a:extLst>
              <a:ext uri="{FF2B5EF4-FFF2-40B4-BE49-F238E27FC236}">
                <a16:creationId xmlns:a16="http://schemas.microsoft.com/office/drawing/2014/main" id="{AF991B1A-BA04-4154-B7AC-C9EF97CC70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1661" y="3085882"/>
            <a:ext cx="37719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رابط مستقيم 25">
            <a:extLst>
              <a:ext uri="{FF2B5EF4-FFF2-40B4-BE49-F238E27FC236}">
                <a16:creationId xmlns:a16="http://schemas.microsoft.com/office/drawing/2014/main" id="{E60D9FB2-2B5E-4BB3-8530-DA103EA1BB92}"/>
              </a:ext>
            </a:extLst>
          </p:cNvPr>
          <p:cNvCxnSpPr>
            <a:cxnSpLocks/>
          </p:cNvCxnSpPr>
          <p:nvPr/>
        </p:nvCxnSpPr>
        <p:spPr>
          <a:xfrm>
            <a:off x="6760084" y="1300430"/>
            <a:ext cx="3285751"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42261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85280D24-D277-4AC5-AF96-E18A5F59B8DD}"/>
              </a:ext>
            </a:extLst>
          </p:cNvPr>
          <p:cNvGrpSpPr/>
          <p:nvPr/>
        </p:nvGrpSpPr>
        <p:grpSpPr>
          <a:xfrm>
            <a:off x="1839190" y="591670"/>
            <a:ext cx="8513620" cy="5674659"/>
            <a:chOff x="2121579" y="363070"/>
            <a:chExt cx="8513620" cy="5674659"/>
          </a:xfrm>
        </p:grpSpPr>
        <p:pic>
          <p:nvPicPr>
            <p:cNvPr id="2" name="Picture 2" descr="شاشة الكمبيوتر شاشة شفافة من خلال شاشة الكريستال السائل جهاز العرض OLED ،  جهاز العرض, التلفزيون, الإلكترونيات png">
              <a:extLst>
                <a:ext uri="{FF2B5EF4-FFF2-40B4-BE49-F238E27FC236}">
                  <a16:creationId xmlns:a16="http://schemas.microsoft.com/office/drawing/2014/main" id="{7C9FDDDF-F74F-45F2-A43F-BB9C7F52E357}"/>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11898" b="24718"/>
            <a:stretch/>
          </p:blipFill>
          <p:spPr bwMode="auto">
            <a:xfrm>
              <a:off x="2121579" y="363070"/>
              <a:ext cx="8513620" cy="5674659"/>
            </a:xfrm>
            <a:prstGeom prst="rect">
              <a:avLst/>
            </a:prstGeom>
            <a:noFill/>
            <a:extLst>
              <a:ext uri="{909E8E84-426E-40DD-AFC4-6F175D3DCCD1}">
                <a14:hiddenFill xmlns:a14="http://schemas.microsoft.com/office/drawing/2010/main">
                  <a:solidFill>
                    <a:srgbClr val="FFFFFF"/>
                  </a:solidFill>
                </a14:hiddenFill>
              </a:ext>
            </a:extLst>
          </p:spPr>
        </p:pic>
        <p:pic>
          <p:nvPicPr>
            <p:cNvPr id="3" name="وسائط عبر الإنترنت 2" title="الوحدة 2 الملف 7 التكبير والتصغير">
              <a:hlinkClick r:id="" action="ppaction://media"/>
              <a:extLst>
                <a:ext uri="{FF2B5EF4-FFF2-40B4-BE49-F238E27FC236}">
                  <a16:creationId xmlns:a16="http://schemas.microsoft.com/office/drawing/2014/main" id="{F9AFCD80-795C-40D7-BFF6-31A1EDC5ABDC}"/>
                </a:ext>
              </a:extLst>
            </p:cNvPr>
            <p:cNvPicPr>
              <a:picLocks noRot="1" noChangeAspect="1"/>
            </p:cNvPicPr>
            <p:nvPr>
              <a:videoFile r:link="rId1"/>
            </p:nvPr>
          </p:nvPicPr>
          <p:blipFill>
            <a:blip r:embed="rId4"/>
            <a:stretch>
              <a:fillRect/>
            </a:stretch>
          </p:blipFill>
          <p:spPr>
            <a:xfrm>
              <a:off x="2374855" y="605118"/>
              <a:ext cx="7996834" cy="4921624"/>
            </a:xfrm>
            <a:prstGeom prst="rect">
              <a:avLst/>
            </a:prstGeom>
          </p:spPr>
        </p:pic>
      </p:grpSp>
    </p:spTree>
    <p:extLst>
      <p:ext uri="{BB962C8B-B14F-4D97-AF65-F5344CB8AC3E}">
        <p14:creationId xmlns:p14="http://schemas.microsoft.com/office/powerpoint/2010/main" val="538510103"/>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58137F92-0324-4D6D-9011-03CD088B4861}"/>
              </a:ext>
            </a:extLst>
          </p:cNvPr>
          <p:cNvGrpSpPr/>
          <p:nvPr/>
        </p:nvGrpSpPr>
        <p:grpSpPr>
          <a:xfrm>
            <a:off x="2370342" y="0"/>
            <a:ext cx="7451315" cy="6858000"/>
            <a:chOff x="2949677" y="0"/>
            <a:chExt cx="7451315" cy="6858000"/>
          </a:xfrm>
        </p:grpSpPr>
        <p:pic>
          <p:nvPicPr>
            <p:cNvPr id="3" name="صورة 2">
              <a:extLst>
                <a:ext uri="{FF2B5EF4-FFF2-40B4-BE49-F238E27FC236}">
                  <a16:creationId xmlns:a16="http://schemas.microsoft.com/office/drawing/2014/main" id="{82E5FD94-2298-45DD-B683-2D2E25D00797}"/>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8" name="مربع نص 7">
              <a:extLst>
                <a:ext uri="{FF2B5EF4-FFF2-40B4-BE49-F238E27FC236}">
                  <a16:creationId xmlns:a16="http://schemas.microsoft.com/office/drawing/2014/main" id="{47B8034F-B76D-4829-BB10-147E760D629F}"/>
                </a:ext>
              </a:extLst>
            </p:cNvPr>
            <p:cNvSpPr txBox="1"/>
            <p:nvPr/>
          </p:nvSpPr>
          <p:spPr>
            <a:xfrm rot="21239509">
              <a:off x="4389447" y="2536723"/>
              <a:ext cx="4571773"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حفظ عملك</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36BD724A-FE83-4F8A-AF42-CDD7151EF7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387" y="0"/>
            <a:ext cx="1882877" cy="1337193"/>
          </a:xfrm>
          <a:prstGeom prst="rect">
            <a:avLst/>
          </a:prstGeom>
        </p:spPr>
      </p:pic>
    </p:spTree>
    <p:extLst>
      <p:ext uri="{BB962C8B-B14F-4D97-AF65-F5344CB8AC3E}">
        <p14:creationId xmlns:p14="http://schemas.microsoft.com/office/powerpoint/2010/main" val="4209092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EDE418B9-966B-4871-BB92-0F18B2FF9215}"/>
              </a:ext>
            </a:extLst>
          </p:cNvPr>
          <p:cNvSpPr txBox="1"/>
          <p:nvPr/>
        </p:nvSpPr>
        <p:spPr>
          <a:xfrm>
            <a:off x="6962707" y="323657"/>
            <a:ext cx="3751607" cy="830997"/>
          </a:xfrm>
          <a:prstGeom prst="rect">
            <a:avLst/>
          </a:prstGeom>
          <a:noFill/>
        </p:spPr>
        <p:txBody>
          <a:bodyPr wrap="square">
            <a:spAutoFit/>
          </a:bodyPr>
          <a:lstStyle/>
          <a:p>
            <a:pPr algn="ctr"/>
            <a:r>
              <a:rPr lang="ar-SA" sz="4800" b="1" dirty="0">
                <a:solidFill>
                  <a:srgbClr val="C00000"/>
                </a:solidFill>
                <a:latin typeface="Sakkal Majalla" panose="02000000000000000000" pitchFamily="2" charset="-78"/>
                <a:cs typeface="Sakkal Majalla" panose="02000000000000000000" pitchFamily="2" charset="-78"/>
              </a:rPr>
              <a:t>احفظ عملك</a:t>
            </a:r>
          </a:p>
        </p:txBody>
      </p:sp>
      <p:sp>
        <p:nvSpPr>
          <p:cNvPr id="5" name="مربع نص 4">
            <a:extLst>
              <a:ext uri="{FF2B5EF4-FFF2-40B4-BE49-F238E27FC236}">
                <a16:creationId xmlns:a16="http://schemas.microsoft.com/office/drawing/2014/main" id="{785FD2BF-9B32-4C5D-9EDF-3ADAE632B828}"/>
              </a:ext>
            </a:extLst>
          </p:cNvPr>
          <p:cNvSpPr txBox="1"/>
          <p:nvPr/>
        </p:nvSpPr>
        <p:spPr>
          <a:xfrm>
            <a:off x="6447692" y="2757271"/>
            <a:ext cx="5159518" cy="2585323"/>
          </a:xfrm>
          <a:prstGeom prst="rect">
            <a:avLst/>
          </a:prstGeom>
          <a:noFill/>
        </p:spPr>
        <p:txBody>
          <a:bodyPr wrap="square">
            <a:spAutoFit/>
          </a:bodyPr>
          <a:lstStyle/>
          <a:p>
            <a:pPr algn="ctr"/>
            <a:r>
              <a:rPr lang="ar-SA" sz="5400" b="1" dirty="0">
                <a:latin typeface="Sakkal Majalla" panose="02000000000000000000" pitchFamily="2" charset="-78"/>
                <a:cs typeface="Sakkal Majalla" panose="02000000000000000000" pitchFamily="2" charset="-78"/>
              </a:rPr>
              <a:t>بعد انشاء مستند يجب عليك حفظه على الحاسب الخاص بك .</a:t>
            </a:r>
          </a:p>
        </p:txBody>
      </p:sp>
      <p:pic>
        <p:nvPicPr>
          <p:cNvPr id="6" name="Picture 2" descr="حفظ ملف في Microsoft Office ونجاعه واسترداده">
            <a:extLst>
              <a:ext uri="{FF2B5EF4-FFF2-40B4-BE49-F238E27FC236}">
                <a16:creationId xmlns:a16="http://schemas.microsoft.com/office/drawing/2014/main" id="{7C8288EA-D263-4185-AA7F-D7F0C39DF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01" y="528392"/>
            <a:ext cx="5706522" cy="352154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رابط مستقيم 6">
            <a:extLst>
              <a:ext uri="{FF2B5EF4-FFF2-40B4-BE49-F238E27FC236}">
                <a16:creationId xmlns:a16="http://schemas.microsoft.com/office/drawing/2014/main" id="{4DDD6F27-6F8A-4074-A62F-B53000BD9EA8}"/>
              </a:ext>
            </a:extLst>
          </p:cNvPr>
          <p:cNvCxnSpPr>
            <a:cxnSpLocks/>
          </p:cNvCxnSpPr>
          <p:nvPr/>
        </p:nvCxnSpPr>
        <p:spPr>
          <a:xfrm>
            <a:off x="6760084" y="1300430"/>
            <a:ext cx="3285751"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565627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1778F19A-87DC-455F-A4A7-09BECCC37ED6}"/>
              </a:ext>
            </a:extLst>
          </p:cNvPr>
          <p:cNvGrpSpPr/>
          <p:nvPr/>
        </p:nvGrpSpPr>
        <p:grpSpPr>
          <a:xfrm>
            <a:off x="2427817" y="42204"/>
            <a:ext cx="7336366" cy="6815796"/>
            <a:chOff x="2949677" y="0"/>
            <a:chExt cx="7451315" cy="6858000"/>
          </a:xfrm>
        </p:grpSpPr>
        <p:pic>
          <p:nvPicPr>
            <p:cNvPr id="3" name="صورة 2">
              <a:extLst>
                <a:ext uri="{FF2B5EF4-FFF2-40B4-BE49-F238E27FC236}">
                  <a16:creationId xmlns:a16="http://schemas.microsoft.com/office/drawing/2014/main" id="{FD26E8BA-E676-4FEF-BA4B-E5D1D49CDE08}"/>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49677" y="0"/>
              <a:ext cx="7451315" cy="6858000"/>
            </a:xfrm>
            <a:prstGeom prst="rect">
              <a:avLst/>
            </a:prstGeom>
          </p:spPr>
        </p:pic>
        <p:sp>
          <p:nvSpPr>
            <p:cNvPr id="4" name="مربع نص 3">
              <a:extLst>
                <a:ext uri="{FF2B5EF4-FFF2-40B4-BE49-F238E27FC236}">
                  <a16:creationId xmlns:a16="http://schemas.microsoft.com/office/drawing/2014/main" id="{6402A580-D739-4BA4-B851-99366EB80F47}"/>
                </a:ext>
              </a:extLst>
            </p:cNvPr>
            <p:cNvSpPr txBox="1"/>
            <p:nvPr/>
          </p:nvSpPr>
          <p:spPr>
            <a:xfrm rot="21239509">
              <a:off x="3683307" y="2875003"/>
              <a:ext cx="5577408" cy="1107996"/>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التهيئة والاستعداد </a:t>
              </a:r>
              <a:endParaRPr lang="ar-SA" sz="6600" b="1" dirty="0">
                <a:latin typeface="Sakkal Majalla" panose="02000000000000000000" pitchFamily="2" charset="-78"/>
                <a:cs typeface="Sakkal Majalla" panose="02000000000000000000" pitchFamily="2" charset="-78"/>
              </a:endParaRPr>
            </a:p>
          </p:txBody>
        </p:sp>
      </p:grpSp>
      <p:pic>
        <p:nvPicPr>
          <p:cNvPr id="5" name="صورة 4">
            <a:extLst>
              <a:ext uri="{FF2B5EF4-FFF2-40B4-BE49-F238E27FC236}">
                <a16:creationId xmlns:a16="http://schemas.microsoft.com/office/drawing/2014/main" id="{FA7B238F-0BEB-4FE9-ACDF-2445C52481E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880436" y="5053148"/>
            <a:ext cx="1882877" cy="1337193"/>
          </a:xfrm>
          <a:prstGeom prst="rect">
            <a:avLst/>
          </a:prstGeom>
        </p:spPr>
      </p:pic>
    </p:spTree>
    <p:extLst>
      <p:ext uri="{BB962C8B-B14F-4D97-AF65-F5344CB8AC3E}">
        <p14:creationId xmlns:p14="http://schemas.microsoft.com/office/powerpoint/2010/main" val="450292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1D0BDD59-4C33-4808-954F-5662DE606B34}"/>
              </a:ext>
            </a:extLst>
          </p:cNvPr>
          <p:cNvGrpSpPr/>
          <p:nvPr/>
        </p:nvGrpSpPr>
        <p:grpSpPr>
          <a:xfrm>
            <a:off x="1704720" y="363070"/>
            <a:ext cx="8513620" cy="5970495"/>
            <a:chOff x="1704720" y="363070"/>
            <a:chExt cx="8513620" cy="5970495"/>
          </a:xfrm>
        </p:grpSpPr>
        <p:pic>
          <p:nvPicPr>
            <p:cNvPr id="2" name="Picture 2" descr="شاشة الكمبيوتر شاشة شفافة من خلال شاشة الكريستال السائل جهاز العرض OLED ،  جهاز العرض, التلفزيون, الإلكترونيات png">
              <a:extLst>
                <a:ext uri="{FF2B5EF4-FFF2-40B4-BE49-F238E27FC236}">
                  <a16:creationId xmlns:a16="http://schemas.microsoft.com/office/drawing/2014/main" id="{C1E4C42B-D225-48FE-B937-F2FC62A583DB}"/>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11898" b="24718"/>
            <a:stretch/>
          </p:blipFill>
          <p:spPr bwMode="auto">
            <a:xfrm>
              <a:off x="1704720" y="363070"/>
              <a:ext cx="8513620" cy="5970495"/>
            </a:xfrm>
            <a:prstGeom prst="rect">
              <a:avLst/>
            </a:prstGeom>
            <a:noFill/>
            <a:extLst>
              <a:ext uri="{909E8E84-426E-40DD-AFC4-6F175D3DCCD1}">
                <a14:hiddenFill xmlns:a14="http://schemas.microsoft.com/office/drawing/2010/main">
                  <a:solidFill>
                    <a:srgbClr val="FFFFFF"/>
                  </a:solidFill>
                </a14:hiddenFill>
              </a:ext>
            </a:extLst>
          </p:spPr>
        </p:pic>
        <p:pic>
          <p:nvPicPr>
            <p:cNvPr id="3" name="وسائط عبر الإنترنت 2" title="الوحدة 2   الملف 8   حفظ عملك">
              <a:hlinkClick r:id="" action="ppaction://media"/>
              <a:extLst>
                <a:ext uri="{FF2B5EF4-FFF2-40B4-BE49-F238E27FC236}">
                  <a16:creationId xmlns:a16="http://schemas.microsoft.com/office/drawing/2014/main" id="{73CF4B61-68F2-4D47-9BAC-454066E56552}"/>
                </a:ext>
              </a:extLst>
            </p:cNvPr>
            <p:cNvPicPr>
              <a:picLocks noRot="1" noChangeAspect="1"/>
            </p:cNvPicPr>
            <p:nvPr>
              <a:videoFile r:link="rId1"/>
            </p:nvPr>
          </p:nvPicPr>
          <p:blipFill>
            <a:blip r:embed="rId4"/>
            <a:stretch>
              <a:fillRect/>
            </a:stretch>
          </p:blipFill>
          <p:spPr>
            <a:xfrm>
              <a:off x="1939431" y="524435"/>
              <a:ext cx="7996835" cy="5365377"/>
            </a:xfrm>
            <a:prstGeom prst="rect">
              <a:avLst/>
            </a:prstGeom>
          </p:spPr>
        </p:pic>
      </p:grpSp>
    </p:spTree>
    <p:extLst>
      <p:ext uri="{BB962C8B-B14F-4D97-AF65-F5344CB8AC3E}">
        <p14:creationId xmlns:p14="http://schemas.microsoft.com/office/powerpoint/2010/main" val="2088401606"/>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00706868-6F9D-4EE0-8A40-BD14B675CCD8}"/>
              </a:ext>
            </a:extLst>
          </p:cNvPr>
          <p:cNvGrpSpPr/>
          <p:nvPr/>
        </p:nvGrpSpPr>
        <p:grpSpPr>
          <a:xfrm>
            <a:off x="7206893" y="942535"/>
            <a:ext cx="4075189" cy="5659969"/>
            <a:chOff x="7018635" y="375070"/>
            <a:chExt cx="3671328" cy="6482930"/>
          </a:xfrm>
        </p:grpSpPr>
        <p:pic>
          <p:nvPicPr>
            <p:cNvPr id="4"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9476ECF1-CBE8-4528-A152-86461C83D37B}"/>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7018635" y="375070"/>
              <a:ext cx="3671328" cy="6482930"/>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9F287D69-870A-457C-85B4-E2416AB3B6E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5588" t="29916" r="23513" b="7626"/>
            <a:stretch/>
          </p:blipFill>
          <p:spPr>
            <a:xfrm>
              <a:off x="7420374" y="1618617"/>
              <a:ext cx="2793774" cy="4917216"/>
            </a:xfrm>
            <a:prstGeom prst="rect">
              <a:avLst/>
            </a:prstGeom>
          </p:spPr>
        </p:pic>
      </p:grpSp>
      <p:grpSp>
        <p:nvGrpSpPr>
          <p:cNvPr id="12" name="مجموعة 11">
            <a:extLst>
              <a:ext uri="{FF2B5EF4-FFF2-40B4-BE49-F238E27FC236}">
                <a16:creationId xmlns:a16="http://schemas.microsoft.com/office/drawing/2014/main" id="{7E5EC16D-9092-4C29-AA08-80B15444CF0B}"/>
              </a:ext>
            </a:extLst>
          </p:cNvPr>
          <p:cNvGrpSpPr/>
          <p:nvPr/>
        </p:nvGrpSpPr>
        <p:grpSpPr>
          <a:xfrm>
            <a:off x="87481" y="388463"/>
            <a:ext cx="6414487" cy="5711707"/>
            <a:chOff x="808298" y="208838"/>
            <a:chExt cx="6414487" cy="5711707"/>
          </a:xfrm>
        </p:grpSpPr>
        <p:pic>
          <p:nvPicPr>
            <p:cNvPr id="9" name="صورة 8">
              <a:extLst>
                <a:ext uri="{FF2B5EF4-FFF2-40B4-BE49-F238E27FC236}">
                  <a16:creationId xmlns:a16="http://schemas.microsoft.com/office/drawing/2014/main" id="{D9044204-6584-48C9-85F8-017582B8561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544" t="46469" r="48051" b="29597"/>
            <a:stretch/>
          </p:blipFill>
          <p:spPr>
            <a:xfrm>
              <a:off x="3776703" y="208838"/>
              <a:ext cx="3446081" cy="2272551"/>
            </a:xfrm>
            <a:prstGeom prst="rect">
              <a:avLst/>
            </a:prstGeom>
          </p:spPr>
        </p:pic>
        <p:pic>
          <p:nvPicPr>
            <p:cNvPr id="11" name="صورة 10">
              <a:extLst>
                <a:ext uri="{FF2B5EF4-FFF2-40B4-BE49-F238E27FC236}">
                  <a16:creationId xmlns:a16="http://schemas.microsoft.com/office/drawing/2014/main" id="{4E4787A3-5ECD-4AD8-83BA-FE41A8839620}"/>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26988" t="41141" r="51755" b="40766"/>
            <a:stretch/>
          </p:blipFill>
          <p:spPr>
            <a:xfrm>
              <a:off x="808298" y="2027481"/>
              <a:ext cx="2968406" cy="1815633"/>
            </a:xfrm>
            <a:prstGeom prst="rect">
              <a:avLst/>
            </a:prstGeom>
          </p:spPr>
        </p:pic>
        <p:pic>
          <p:nvPicPr>
            <p:cNvPr id="13" name="صورة 12">
              <a:extLst>
                <a:ext uri="{FF2B5EF4-FFF2-40B4-BE49-F238E27FC236}">
                  <a16:creationId xmlns:a16="http://schemas.microsoft.com/office/drawing/2014/main" id="{3DD4F979-64F3-40F8-853B-B0EDCE575257}"/>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48847" t="29209" r="26475" b="41043"/>
            <a:stretch/>
          </p:blipFill>
          <p:spPr>
            <a:xfrm>
              <a:off x="3776704" y="2935298"/>
              <a:ext cx="3446081" cy="2985247"/>
            </a:xfrm>
            <a:prstGeom prst="rect">
              <a:avLst/>
            </a:prstGeom>
          </p:spPr>
        </p:pic>
      </p:grpSp>
    </p:spTree>
    <p:extLst>
      <p:ext uri="{BB962C8B-B14F-4D97-AF65-F5344CB8AC3E}">
        <p14:creationId xmlns:p14="http://schemas.microsoft.com/office/powerpoint/2010/main" val="3440946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969B231-246F-4FE6-97C4-303CD66EAF0F}"/>
              </a:ext>
            </a:extLst>
          </p:cNvPr>
          <p:cNvPicPr>
            <a:picLocks noChangeAspect="1"/>
          </p:cNvPicPr>
          <p:nvPr/>
        </p:nvPicPr>
        <p:blipFill rotWithShape="1">
          <a:blip r:embed="rId2"/>
          <a:srcRect l="21729" t="23411" r="38873" b="34959"/>
          <a:stretch/>
        </p:blipFill>
        <p:spPr>
          <a:xfrm>
            <a:off x="434824" y="652655"/>
            <a:ext cx="6753768" cy="4286232"/>
          </a:xfrm>
          <a:prstGeom prst="rect">
            <a:avLst/>
          </a:prstGeom>
        </p:spPr>
      </p:pic>
      <p:grpSp>
        <p:nvGrpSpPr>
          <p:cNvPr id="2" name="مجموعة 1">
            <a:extLst>
              <a:ext uri="{FF2B5EF4-FFF2-40B4-BE49-F238E27FC236}">
                <a16:creationId xmlns:a16="http://schemas.microsoft.com/office/drawing/2014/main" id="{73C16BB6-D272-4E23-9F6B-0C04EE59C4A7}"/>
              </a:ext>
            </a:extLst>
          </p:cNvPr>
          <p:cNvGrpSpPr/>
          <p:nvPr/>
        </p:nvGrpSpPr>
        <p:grpSpPr>
          <a:xfrm>
            <a:off x="7595279" y="779264"/>
            <a:ext cx="3782070" cy="5845237"/>
            <a:chOff x="7948246" y="804247"/>
            <a:chExt cx="3333836" cy="5870984"/>
          </a:xfrm>
        </p:grpSpPr>
        <p:pic>
          <p:nvPicPr>
            <p:cNvPr id="5"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4046A485-292B-4E08-AE0A-00DF6164762A}"/>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7948246" y="804247"/>
              <a:ext cx="3333836" cy="5870984"/>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a:extLst>
                <a:ext uri="{FF2B5EF4-FFF2-40B4-BE49-F238E27FC236}">
                  <a16:creationId xmlns:a16="http://schemas.microsoft.com/office/drawing/2014/main" id="{8365E13E-9E85-4D7C-9492-826D1C3B091C}"/>
                </a:ext>
              </a:extLst>
            </p:cNvPr>
            <p:cNvPicPr>
              <a:picLocks noChangeAspect="1"/>
            </p:cNvPicPr>
            <p:nvPr/>
          </p:nvPicPr>
          <p:blipFill rotWithShape="1">
            <a:blip r:embed="rId2"/>
            <a:srcRect l="61448" t="19990" r="23804" b="34673"/>
            <a:stretch/>
          </p:blipFill>
          <p:spPr>
            <a:xfrm>
              <a:off x="8259381" y="2155128"/>
              <a:ext cx="2714825" cy="4180510"/>
            </a:xfrm>
            <a:prstGeom prst="rect">
              <a:avLst/>
            </a:prstGeom>
          </p:spPr>
        </p:pic>
      </p:grpSp>
    </p:spTree>
    <p:extLst>
      <p:ext uri="{BB962C8B-B14F-4D97-AF65-F5344CB8AC3E}">
        <p14:creationId xmlns:p14="http://schemas.microsoft.com/office/powerpoint/2010/main" val="15794105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131BE46-4888-43DF-B994-1061B6812BE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0834" t="66897" r="51428" b="9610"/>
          <a:stretch/>
        </p:blipFill>
        <p:spPr>
          <a:xfrm>
            <a:off x="1774763" y="696663"/>
            <a:ext cx="4757336" cy="3858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مجموعة 8">
            <a:extLst>
              <a:ext uri="{FF2B5EF4-FFF2-40B4-BE49-F238E27FC236}">
                <a16:creationId xmlns:a16="http://schemas.microsoft.com/office/drawing/2014/main" id="{24D5DBBB-8104-42B2-8C4B-CA113BB8DDAC}"/>
              </a:ext>
            </a:extLst>
          </p:cNvPr>
          <p:cNvGrpSpPr/>
          <p:nvPr/>
        </p:nvGrpSpPr>
        <p:grpSpPr>
          <a:xfrm>
            <a:off x="7005710" y="1252025"/>
            <a:ext cx="4623582" cy="4797083"/>
            <a:chOff x="8155239" y="1543032"/>
            <a:chExt cx="3785835" cy="4760155"/>
          </a:xfrm>
        </p:grpSpPr>
        <p:pic>
          <p:nvPicPr>
            <p:cNvPr id="6" name="Picture 2" descr="تعلم القرطاسية المفكرة ملف, دفتر الملاحظات المرسومة, كرتون, ملف PNG  والمتجهات للتحميل مجانا">
              <a:extLst>
                <a:ext uri="{FF2B5EF4-FFF2-40B4-BE49-F238E27FC236}">
                  <a16:creationId xmlns:a16="http://schemas.microsoft.com/office/drawing/2014/main" id="{BD79E1F6-46BD-43EB-8847-85E5C121DFE9}"/>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25462" t="12904" r="25384" b="16019"/>
            <a:stretch/>
          </p:blipFill>
          <p:spPr bwMode="auto">
            <a:xfrm>
              <a:off x="8155239" y="1543032"/>
              <a:ext cx="3785835" cy="4760155"/>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8B3A370A-AE9E-4F43-AEEF-4DAD8062B98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2464" t="70245" r="23483" b="10621"/>
            <a:stretch/>
          </p:blipFill>
          <p:spPr>
            <a:xfrm>
              <a:off x="8456331" y="2951805"/>
              <a:ext cx="3183649" cy="2780246"/>
            </a:xfrm>
            <a:prstGeom prst="rect">
              <a:avLst/>
            </a:prstGeom>
            <a:ln>
              <a:noFill/>
            </a:ln>
            <a:effectLst>
              <a:softEdge rad="112500"/>
            </a:effectLst>
          </p:spPr>
        </p:pic>
      </p:grpSp>
    </p:spTree>
    <p:extLst>
      <p:ext uri="{BB962C8B-B14F-4D97-AF65-F5344CB8AC3E}">
        <p14:creationId xmlns:p14="http://schemas.microsoft.com/office/powerpoint/2010/main" val="38715421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مجموعة 7">
            <a:extLst>
              <a:ext uri="{FF2B5EF4-FFF2-40B4-BE49-F238E27FC236}">
                <a16:creationId xmlns:a16="http://schemas.microsoft.com/office/drawing/2014/main" id="{A5B675BB-5D7B-4ADF-9415-688D61E28A4D}"/>
              </a:ext>
            </a:extLst>
          </p:cNvPr>
          <p:cNvGrpSpPr/>
          <p:nvPr/>
        </p:nvGrpSpPr>
        <p:grpSpPr>
          <a:xfrm>
            <a:off x="2168013" y="0"/>
            <a:ext cx="7855974" cy="7108722"/>
            <a:chOff x="3282215" y="0"/>
            <a:chExt cx="7118777" cy="6858000"/>
          </a:xfrm>
        </p:grpSpPr>
        <p:pic>
          <p:nvPicPr>
            <p:cNvPr id="9" name="صورة 8">
              <a:extLst>
                <a:ext uri="{FF2B5EF4-FFF2-40B4-BE49-F238E27FC236}">
                  <a16:creationId xmlns:a16="http://schemas.microsoft.com/office/drawing/2014/main" id="{4716E8EB-EAFE-42C5-A251-52626D1D5ED6}"/>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3282215" y="0"/>
              <a:ext cx="7118777" cy="6858000"/>
            </a:xfrm>
            <a:prstGeom prst="rect">
              <a:avLst/>
            </a:prstGeom>
          </p:spPr>
        </p:pic>
        <p:sp>
          <p:nvSpPr>
            <p:cNvPr id="10" name="مربع نص 9">
              <a:extLst>
                <a:ext uri="{FF2B5EF4-FFF2-40B4-BE49-F238E27FC236}">
                  <a16:creationId xmlns:a16="http://schemas.microsoft.com/office/drawing/2014/main" id="{E20E8501-1C9B-4DA2-A282-77572C93E8D2}"/>
                </a:ext>
              </a:extLst>
            </p:cNvPr>
            <p:cNvSpPr txBox="1"/>
            <p:nvPr/>
          </p:nvSpPr>
          <p:spPr>
            <a:xfrm rot="21239509">
              <a:off x="4475555" y="2664807"/>
              <a:ext cx="4732098" cy="1068917"/>
            </a:xfrm>
            <a:prstGeom prst="rect">
              <a:avLst/>
            </a:prstGeom>
            <a:noFill/>
          </p:spPr>
          <p:txBody>
            <a:bodyPr wrap="square">
              <a:spAutoFit/>
            </a:bodyPr>
            <a:lstStyle/>
            <a:p>
              <a:pPr algn="ctr"/>
              <a:r>
                <a:rPr lang="ar-SA" sz="6600" b="1" dirty="0">
                  <a:solidFill>
                    <a:srgbClr val="C00000"/>
                  </a:solidFill>
                  <a:latin typeface="Sakkal Majalla" panose="02000000000000000000" pitchFamily="2" charset="-78"/>
                  <a:cs typeface="Sakkal Majalla" panose="02000000000000000000" pitchFamily="2" charset="-78"/>
                </a:rPr>
                <a:t>لنطبق معـــاً</a:t>
              </a:r>
              <a:endParaRPr lang="ar-SA" sz="6600" b="1" dirty="0">
                <a:latin typeface="Sakkal Majalla" panose="02000000000000000000" pitchFamily="2" charset="-78"/>
                <a:cs typeface="Sakkal Majalla" panose="02000000000000000000" pitchFamily="2" charset="-78"/>
              </a:endParaRPr>
            </a:p>
          </p:txBody>
        </p:sp>
      </p:grpSp>
    </p:spTree>
    <p:extLst>
      <p:ext uri="{BB962C8B-B14F-4D97-AF65-F5344CB8AC3E}">
        <p14:creationId xmlns:p14="http://schemas.microsoft.com/office/powerpoint/2010/main" val="4213847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3E998CF0-78C5-4801-B33B-F29683B6D588}"/>
              </a:ext>
            </a:extLst>
          </p:cNvPr>
          <p:cNvSpPr txBox="1"/>
          <p:nvPr/>
        </p:nvSpPr>
        <p:spPr>
          <a:xfrm>
            <a:off x="7123765" y="2823175"/>
            <a:ext cx="3840850" cy="1569660"/>
          </a:xfrm>
          <a:prstGeom prst="rect">
            <a:avLst/>
          </a:prstGeom>
          <a:noFill/>
        </p:spPr>
        <p:txBody>
          <a:bodyPr wrap="square">
            <a:spAutoFit/>
          </a:bodyPr>
          <a:lstStyle/>
          <a:p>
            <a:pPr algn="ctr"/>
            <a:r>
              <a:rPr lang="ar-SA" sz="4800" dirty="0">
                <a:solidFill>
                  <a:srgbClr val="002060"/>
                </a:solidFill>
                <a:latin typeface="Sakkal Majalla" panose="02000000000000000000" pitchFamily="2" charset="-78"/>
                <a:cs typeface="Sakkal Majalla" panose="02000000000000000000" pitchFamily="2" charset="-78"/>
              </a:rPr>
              <a:t>افتح الكتـاب</a:t>
            </a:r>
          </a:p>
          <a:p>
            <a:pPr algn="ctr"/>
            <a:r>
              <a:rPr lang="ar-SA" sz="4800" dirty="0">
                <a:solidFill>
                  <a:srgbClr val="002060"/>
                </a:solidFill>
                <a:latin typeface="Sakkal Majalla" panose="02000000000000000000" pitchFamily="2" charset="-78"/>
                <a:cs typeface="Sakkal Majalla" panose="02000000000000000000" pitchFamily="2" charset="-78"/>
              </a:rPr>
              <a:t> صـ 70</a:t>
            </a:r>
            <a:endParaRPr lang="ar-SA" sz="4800" dirty="0">
              <a:solidFill>
                <a:srgbClr val="002060"/>
              </a:solidFill>
            </a:endParaRPr>
          </a:p>
        </p:txBody>
      </p:sp>
      <p:pic>
        <p:nvPicPr>
          <p:cNvPr id="7" name="صورة 6">
            <a:extLst>
              <a:ext uri="{FF2B5EF4-FFF2-40B4-BE49-F238E27FC236}">
                <a16:creationId xmlns:a16="http://schemas.microsoft.com/office/drawing/2014/main" id="{4F014093-B57D-463E-913D-3D756A657879}"/>
              </a:ext>
            </a:extLst>
          </p:cNvPr>
          <p:cNvPicPr>
            <a:picLocks noChangeAspect="1"/>
          </p:cNvPicPr>
          <p:nvPr/>
        </p:nvPicPr>
        <p:blipFill rotWithShape="1">
          <a:blip r:embed="rId2"/>
          <a:srcRect l="33497" t="21997" r="35000" b="11727"/>
          <a:stretch/>
        </p:blipFill>
        <p:spPr>
          <a:xfrm>
            <a:off x="1974433" y="707366"/>
            <a:ext cx="4644348" cy="5493348"/>
          </a:xfrm>
          <a:prstGeom prst="rect">
            <a:avLst/>
          </a:prstGeom>
        </p:spPr>
      </p:pic>
      <p:sp>
        <p:nvSpPr>
          <p:cNvPr id="9" name="عنوان 1">
            <a:extLst>
              <a:ext uri="{FF2B5EF4-FFF2-40B4-BE49-F238E27FC236}">
                <a16:creationId xmlns:a16="http://schemas.microsoft.com/office/drawing/2014/main" id="{5F3AA501-2970-4378-9A9B-3EB5CADFE706}"/>
              </a:ext>
            </a:extLst>
          </p:cNvPr>
          <p:cNvSpPr txBox="1">
            <a:spLocks/>
          </p:cNvSpPr>
          <p:nvPr/>
        </p:nvSpPr>
        <p:spPr>
          <a:xfrm>
            <a:off x="9342957" y="707366"/>
            <a:ext cx="2794782" cy="722191"/>
          </a:xfrm>
          <a:prstGeom prst="rect">
            <a:avLst/>
          </a:prstGeom>
          <a:solidFill>
            <a:srgbClr val="009999"/>
          </a:solidFill>
          <a:ln>
            <a:solidFill>
              <a:schemeClr val="bg2"/>
            </a:solidFill>
          </a:ln>
          <a:scene3d>
            <a:camera prst="orthographicFront"/>
            <a:lightRig rig="threePt" dir="t"/>
          </a:scene3d>
          <a:sp3d>
            <a:bevelT w="114300" prst="hardEdge"/>
          </a:sp3d>
        </p:spPr>
        <p:style>
          <a:lnRef idx="2">
            <a:schemeClr val="accent1"/>
          </a:lnRef>
          <a:fillRef idx="1">
            <a:schemeClr val="lt1"/>
          </a:fillRef>
          <a:effectRef idx="0">
            <a:schemeClr val="accent1"/>
          </a:effectRef>
          <a:fontRef idx="minor">
            <a:schemeClr val="dk1"/>
          </a:fontRef>
        </p:style>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A" sz="4000" b="1" dirty="0">
                <a:solidFill>
                  <a:schemeClr val="bg1"/>
                </a:solidFill>
                <a:latin typeface="Sakkal Majalla" panose="02000000000000000000" pitchFamily="2" charset="-78"/>
                <a:cs typeface="Sakkal Majalla" panose="02000000000000000000" pitchFamily="2" charset="-78"/>
              </a:rPr>
              <a:t>التطبيق ..</a:t>
            </a:r>
          </a:p>
          <a:p>
            <a:pPr eaLnBrk="1" hangingPunct="1"/>
            <a:endParaRPr lang="ar-SA" sz="20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851267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ربع نص 12">
            <a:extLst>
              <a:ext uri="{FF2B5EF4-FFF2-40B4-BE49-F238E27FC236}">
                <a16:creationId xmlns:a16="http://schemas.microsoft.com/office/drawing/2014/main" id="{855C3A51-70C2-47C0-878F-79E1E75AE596}"/>
              </a:ext>
            </a:extLst>
          </p:cNvPr>
          <p:cNvSpPr txBox="1"/>
          <p:nvPr/>
        </p:nvSpPr>
        <p:spPr>
          <a:xfrm>
            <a:off x="7774744" y="2644170"/>
            <a:ext cx="3019865" cy="1569660"/>
          </a:xfrm>
          <a:prstGeom prst="rect">
            <a:avLst/>
          </a:prstGeom>
          <a:noFill/>
        </p:spPr>
        <p:txBody>
          <a:bodyPr wrap="square">
            <a:spAutoFit/>
          </a:bodyPr>
          <a:lstStyle/>
          <a:p>
            <a:pPr algn="ctr"/>
            <a:r>
              <a:rPr lang="ar-SA" sz="4800" dirty="0">
                <a:solidFill>
                  <a:srgbClr val="002060"/>
                </a:solidFill>
                <a:latin typeface="Sakkal Majalla" panose="02000000000000000000" pitchFamily="2" charset="-78"/>
                <a:cs typeface="Sakkal Majalla" panose="02000000000000000000" pitchFamily="2" charset="-78"/>
              </a:rPr>
              <a:t>افتح الكتـاب</a:t>
            </a:r>
          </a:p>
          <a:p>
            <a:pPr algn="ctr"/>
            <a:r>
              <a:rPr lang="ar-SA" sz="4800" dirty="0">
                <a:solidFill>
                  <a:srgbClr val="002060"/>
                </a:solidFill>
                <a:latin typeface="Sakkal Majalla" panose="02000000000000000000" pitchFamily="2" charset="-78"/>
                <a:cs typeface="Sakkal Majalla" panose="02000000000000000000" pitchFamily="2" charset="-78"/>
              </a:rPr>
              <a:t> صـ 71</a:t>
            </a:r>
            <a:endParaRPr lang="ar-SA" sz="4800" dirty="0">
              <a:solidFill>
                <a:srgbClr val="002060"/>
              </a:solidFill>
            </a:endParaRPr>
          </a:p>
        </p:txBody>
      </p:sp>
      <p:pic>
        <p:nvPicPr>
          <p:cNvPr id="3" name="صورة 2">
            <a:extLst>
              <a:ext uri="{FF2B5EF4-FFF2-40B4-BE49-F238E27FC236}">
                <a16:creationId xmlns:a16="http://schemas.microsoft.com/office/drawing/2014/main" id="{75E0FB77-E1DE-4C74-BC48-76C97BA66365}"/>
              </a:ext>
            </a:extLst>
          </p:cNvPr>
          <p:cNvPicPr>
            <a:picLocks noChangeAspect="1"/>
          </p:cNvPicPr>
          <p:nvPr/>
        </p:nvPicPr>
        <p:blipFill rotWithShape="1">
          <a:blip r:embed="rId2"/>
          <a:srcRect l="33652" t="25596" r="34643" b="8763"/>
          <a:stretch/>
        </p:blipFill>
        <p:spPr>
          <a:xfrm>
            <a:off x="1862382" y="758947"/>
            <a:ext cx="4787536" cy="5340105"/>
          </a:xfrm>
          <a:prstGeom prst="rect">
            <a:avLst/>
          </a:prstGeom>
        </p:spPr>
      </p:pic>
      <p:sp>
        <p:nvSpPr>
          <p:cNvPr id="7" name="عنوان 1">
            <a:extLst>
              <a:ext uri="{FF2B5EF4-FFF2-40B4-BE49-F238E27FC236}">
                <a16:creationId xmlns:a16="http://schemas.microsoft.com/office/drawing/2014/main" id="{184392F2-17F9-4C1C-B742-74024A64330D}"/>
              </a:ext>
            </a:extLst>
          </p:cNvPr>
          <p:cNvSpPr txBox="1">
            <a:spLocks/>
          </p:cNvSpPr>
          <p:nvPr/>
        </p:nvSpPr>
        <p:spPr>
          <a:xfrm>
            <a:off x="9397218" y="805841"/>
            <a:ext cx="2794782" cy="722191"/>
          </a:xfrm>
          <a:prstGeom prst="rect">
            <a:avLst/>
          </a:prstGeom>
          <a:solidFill>
            <a:srgbClr val="009999"/>
          </a:solidFill>
          <a:ln>
            <a:solidFill>
              <a:schemeClr val="bg2"/>
            </a:solidFill>
          </a:ln>
          <a:scene3d>
            <a:camera prst="orthographicFront"/>
            <a:lightRig rig="threePt" dir="t"/>
          </a:scene3d>
          <a:sp3d>
            <a:bevelT w="114300" prst="hardEdge"/>
          </a:sp3d>
        </p:spPr>
        <p:style>
          <a:lnRef idx="2">
            <a:schemeClr val="accent1"/>
          </a:lnRef>
          <a:fillRef idx="1">
            <a:schemeClr val="lt1"/>
          </a:fillRef>
          <a:effectRef idx="0">
            <a:schemeClr val="accent1"/>
          </a:effectRef>
          <a:fontRef idx="minor">
            <a:schemeClr val="dk1"/>
          </a:fontRef>
        </p:style>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A" sz="4000" b="1" dirty="0">
                <a:solidFill>
                  <a:schemeClr val="bg1"/>
                </a:solidFill>
                <a:latin typeface="Sakkal Majalla" panose="02000000000000000000" pitchFamily="2" charset="-78"/>
                <a:cs typeface="Sakkal Majalla" panose="02000000000000000000" pitchFamily="2" charset="-78"/>
              </a:rPr>
              <a:t>المهام الادائية </a:t>
            </a:r>
          </a:p>
          <a:p>
            <a:pPr eaLnBrk="1" hangingPunct="1"/>
            <a:endParaRPr lang="ar-SA" sz="20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579822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043C4955-15C6-499D-B9AE-A5F58963C65D}"/>
              </a:ext>
            </a:extLst>
          </p:cNvPr>
          <p:cNvSpPr txBox="1"/>
          <p:nvPr/>
        </p:nvSpPr>
        <p:spPr>
          <a:xfrm>
            <a:off x="6096000" y="292279"/>
            <a:ext cx="3560110" cy="1015663"/>
          </a:xfrm>
          <a:prstGeom prst="rect">
            <a:avLst/>
          </a:prstGeom>
          <a:noFill/>
        </p:spPr>
        <p:txBody>
          <a:bodyPr wrap="square" rtlCol="1">
            <a:spAutoFit/>
          </a:bodyPr>
          <a:lstStyle/>
          <a:p>
            <a:r>
              <a:rPr lang="ar-SA" sz="6000" dirty="0">
                <a:solidFill>
                  <a:srgbClr val="C00000"/>
                </a:solidFill>
                <a:latin typeface="Sakkal Majalla" panose="02000000000000000000" pitchFamily="2" charset="-78"/>
                <a:cs typeface="DecoType Naskh Special" panose="02010000000000000000" pitchFamily="2" charset="-78"/>
              </a:rPr>
              <a:t>التهيئة والاستعداد </a:t>
            </a:r>
          </a:p>
        </p:txBody>
      </p:sp>
      <p:cxnSp>
        <p:nvCxnSpPr>
          <p:cNvPr id="6" name="رابط مستقيم 5">
            <a:extLst>
              <a:ext uri="{FF2B5EF4-FFF2-40B4-BE49-F238E27FC236}">
                <a16:creationId xmlns:a16="http://schemas.microsoft.com/office/drawing/2014/main" id="{072A7BB9-17CF-4A96-9B3C-2B74F36288B6}"/>
              </a:ext>
            </a:extLst>
          </p:cNvPr>
          <p:cNvCxnSpPr>
            <a:cxnSpLocks/>
          </p:cNvCxnSpPr>
          <p:nvPr/>
        </p:nvCxnSpPr>
        <p:spPr>
          <a:xfrm>
            <a:off x="5378624" y="1347335"/>
            <a:ext cx="4994862" cy="0"/>
          </a:xfrm>
          <a:prstGeom prst="line">
            <a:avLst/>
          </a:prstGeom>
        </p:spPr>
        <p:style>
          <a:lnRef idx="3">
            <a:schemeClr val="accent3"/>
          </a:lnRef>
          <a:fillRef idx="0">
            <a:schemeClr val="accent3"/>
          </a:fillRef>
          <a:effectRef idx="2">
            <a:schemeClr val="accent3"/>
          </a:effectRef>
          <a:fontRef idx="minor">
            <a:schemeClr val="tx1"/>
          </a:fontRef>
        </p:style>
      </p:cxnSp>
      <p:graphicFrame>
        <p:nvGraphicFramePr>
          <p:cNvPr id="13" name="مربع نص 8">
            <a:extLst>
              <a:ext uri="{FF2B5EF4-FFF2-40B4-BE49-F238E27FC236}">
                <a16:creationId xmlns:a16="http://schemas.microsoft.com/office/drawing/2014/main" id="{AA8B40B9-4B12-42A3-87B3-52089468D554}"/>
              </a:ext>
            </a:extLst>
          </p:cNvPr>
          <p:cNvGraphicFramePr/>
          <p:nvPr>
            <p:extLst>
              <p:ext uri="{D42A27DB-BD31-4B8C-83A1-F6EECF244321}">
                <p14:modId xmlns:p14="http://schemas.microsoft.com/office/powerpoint/2010/main" val="11343494"/>
              </p:ext>
            </p:extLst>
          </p:nvPr>
        </p:nvGraphicFramePr>
        <p:xfrm>
          <a:off x="1277257" y="1883734"/>
          <a:ext cx="10031250" cy="3572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6005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44B3640B-7F67-45A8-9714-3A12E478A1FA}"/>
              </a:ext>
            </a:extLst>
          </p:cNvPr>
          <p:cNvSpPr txBox="1"/>
          <p:nvPr/>
        </p:nvSpPr>
        <p:spPr>
          <a:xfrm>
            <a:off x="8161064" y="137578"/>
            <a:ext cx="1989945" cy="955644"/>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800" b="1" dirty="0">
                <a:solidFill>
                  <a:srgbClr val="002060"/>
                </a:solidFill>
                <a:latin typeface="Sakkal Majalla" panose="02000000000000000000" pitchFamily="2" charset="-78"/>
                <a:ea typeface="+mj-ea"/>
                <a:cs typeface="Sakkal Majalla" panose="02000000000000000000" pitchFamily="2" charset="-78"/>
              </a:rPr>
              <a:t>مقدمة :</a:t>
            </a:r>
          </a:p>
        </p:txBody>
      </p:sp>
      <p:grpSp>
        <p:nvGrpSpPr>
          <p:cNvPr id="9" name="مجموعة 8">
            <a:extLst>
              <a:ext uri="{FF2B5EF4-FFF2-40B4-BE49-F238E27FC236}">
                <a16:creationId xmlns:a16="http://schemas.microsoft.com/office/drawing/2014/main" id="{2DC10B26-8867-4691-8B97-539B2597B798}"/>
              </a:ext>
            </a:extLst>
          </p:cNvPr>
          <p:cNvGrpSpPr/>
          <p:nvPr/>
        </p:nvGrpSpPr>
        <p:grpSpPr>
          <a:xfrm>
            <a:off x="3349287" y="1607773"/>
            <a:ext cx="8292898" cy="4413198"/>
            <a:chOff x="2438087" y="1382690"/>
            <a:chExt cx="7712922" cy="4413198"/>
          </a:xfrm>
        </p:grpSpPr>
        <p:pic>
          <p:nvPicPr>
            <p:cNvPr id="5122" name="Picture 2" descr="ومن ناحية رسم الكرتون التوضيح دفتر أبيض, دفتر الملاحظات المرسومة, دفتر,  الورق PNG وملف PSD للتحميل مجانا">
              <a:extLst>
                <a:ext uri="{FF2B5EF4-FFF2-40B4-BE49-F238E27FC236}">
                  <a16:creationId xmlns:a16="http://schemas.microsoft.com/office/drawing/2014/main" id="{6FB6172F-5D7B-4DFB-A5AE-DA298F4996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87" t="22521" r="1759" b="18357"/>
            <a:stretch/>
          </p:blipFill>
          <p:spPr bwMode="auto">
            <a:xfrm>
              <a:off x="2438087" y="1382690"/>
              <a:ext cx="7712922" cy="4413198"/>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a:extLst>
                <a:ext uri="{FF2B5EF4-FFF2-40B4-BE49-F238E27FC236}">
                  <a16:creationId xmlns:a16="http://schemas.microsoft.com/office/drawing/2014/main" id="{7C5FC512-7BF8-4089-891E-DA5E79533DC9}"/>
                </a:ext>
              </a:extLst>
            </p:cNvPr>
            <p:cNvSpPr txBox="1"/>
            <p:nvPr/>
          </p:nvSpPr>
          <p:spPr>
            <a:xfrm>
              <a:off x="3038622" y="1826571"/>
              <a:ext cx="6715291" cy="3539430"/>
            </a:xfrm>
            <a:prstGeom prst="rect">
              <a:avLst/>
            </a:prstGeom>
            <a:solidFill>
              <a:schemeClr val="bg1"/>
            </a:solidFill>
          </p:spPr>
          <p:txBody>
            <a:bodyPr wrap="square">
              <a:spAutoFit/>
            </a:bodyPr>
            <a:lstStyle/>
            <a:p>
              <a:pPr algn="ctr"/>
              <a:r>
                <a:rPr lang="ar-SA" sz="3200" b="1" i="0" dirty="0">
                  <a:effectLst/>
                  <a:latin typeface="Sakkal Majalla" panose="02000000000000000000" pitchFamily="2" charset="-78"/>
                  <a:cs typeface="Sakkal Majalla" panose="02000000000000000000" pitchFamily="2" charset="-78"/>
                </a:rPr>
                <a:t>يُعد برنامج الميكروسوفت وورد </a:t>
              </a:r>
              <a:r>
                <a:rPr lang="en-US" sz="3200" b="1" i="0" dirty="0">
                  <a:solidFill>
                    <a:srgbClr val="C00000"/>
                  </a:solidFill>
                  <a:effectLst/>
                  <a:latin typeface="Sakkal Majalla" panose="02000000000000000000" pitchFamily="2" charset="-78"/>
                  <a:cs typeface="Sakkal Majalla" panose="02000000000000000000" pitchFamily="2" charset="-78"/>
                </a:rPr>
                <a:t>( Microsoft Word) </a:t>
              </a:r>
              <a:endParaRPr lang="ar-SA" sz="3200" b="1" i="0" dirty="0">
                <a:solidFill>
                  <a:srgbClr val="C00000"/>
                </a:solidFill>
                <a:effectLst/>
                <a:latin typeface="Sakkal Majalla" panose="02000000000000000000" pitchFamily="2" charset="-78"/>
                <a:cs typeface="Sakkal Majalla" panose="02000000000000000000" pitchFamily="2" charset="-78"/>
              </a:endParaRPr>
            </a:p>
            <a:p>
              <a:pPr algn="ctr"/>
              <a:r>
                <a:rPr lang="ar-SA" sz="3200" b="1" i="0" dirty="0">
                  <a:effectLst/>
                  <a:latin typeface="Sakkal Majalla" panose="02000000000000000000" pitchFamily="2" charset="-78"/>
                  <a:cs typeface="Sakkal Majalla" panose="02000000000000000000" pitchFamily="2" charset="-78"/>
                </a:rPr>
                <a:t>أكثر البرامج المعالجة للكلمات شهرةً، فهو برنامج يمكن من خلاله إنشاء جميع أنواع المستندات المختلفة، وقد</a:t>
              </a:r>
            </a:p>
            <a:p>
              <a:pPr algn="ctr"/>
              <a:r>
                <a:rPr lang="ar-SA" sz="3200" b="1" i="0" dirty="0">
                  <a:effectLst/>
                  <a:latin typeface="Sakkal Majalla" panose="02000000000000000000" pitchFamily="2" charset="-78"/>
                  <a:cs typeface="Sakkal Majalla" panose="02000000000000000000" pitchFamily="2" charset="-78"/>
                </a:rPr>
                <a:t> تم تصميمه من قبل شركة ميكروسوفت (</a:t>
              </a:r>
              <a:r>
                <a:rPr lang="en-US" sz="3200" b="1" i="0" dirty="0">
                  <a:effectLst/>
                  <a:latin typeface="Sakkal Majalla" panose="02000000000000000000" pitchFamily="2" charset="-78"/>
                  <a:cs typeface="Sakkal Majalla" panose="02000000000000000000" pitchFamily="2" charset="-78"/>
                </a:rPr>
                <a:t>Microsoft)، </a:t>
              </a:r>
              <a:endParaRPr lang="ar-SA" sz="3200" b="1" i="0" dirty="0">
                <a:effectLst/>
                <a:latin typeface="Sakkal Majalla" panose="02000000000000000000" pitchFamily="2" charset="-78"/>
                <a:cs typeface="Sakkal Majalla" panose="02000000000000000000" pitchFamily="2" charset="-78"/>
              </a:endParaRPr>
            </a:p>
            <a:p>
              <a:pPr algn="ctr"/>
              <a:r>
                <a:rPr lang="ar-SA" sz="3200" b="1" i="0" dirty="0">
                  <a:effectLst/>
                  <a:latin typeface="Sakkal Majalla" panose="02000000000000000000" pitchFamily="2" charset="-78"/>
                  <a:cs typeface="Sakkal Majalla" panose="02000000000000000000" pitchFamily="2" charset="-78"/>
                </a:rPr>
                <a:t>وهو أحد مكونات مجموعة برامج </a:t>
              </a:r>
              <a:r>
                <a:rPr lang="en-US" sz="3200" b="1" i="0" dirty="0">
                  <a:effectLst/>
                  <a:latin typeface="Sakkal Majalla" panose="02000000000000000000" pitchFamily="2" charset="-78"/>
                  <a:cs typeface="Sakkal Majalla" panose="02000000000000000000" pitchFamily="2" charset="-78"/>
                </a:rPr>
                <a:t>Microsoft Office  </a:t>
              </a:r>
              <a:r>
                <a:rPr lang="ar-SA" sz="3200" b="1" i="0" dirty="0">
                  <a:effectLst/>
                  <a:latin typeface="Sakkal Majalla" panose="02000000000000000000" pitchFamily="2" charset="-78"/>
                  <a:cs typeface="Sakkal Majalla" panose="02000000000000000000" pitchFamily="2" charset="-78"/>
                </a:rPr>
                <a:t> </a:t>
              </a:r>
            </a:p>
            <a:p>
              <a:pPr algn="ctr"/>
              <a:r>
                <a:rPr lang="ar-SA" sz="3200" b="1" i="0" dirty="0">
                  <a:effectLst/>
                  <a:latin typeface="Sakkal Majalla" panose="02000000000000000000" pitchFamily="2" charset="-78"/>
                  <a:cs typeface="Sakkal Majalla" panose="02000000000000000000" pitchFamily="2" charset="-78"/>
                </a:rPr>
                <a:t>ويتوفر هذا البرنامج لأجهزة الحاسوب العادية، والمحمولة، وأجهزة اللوحية، والهواتف الذكية.</a:t>
              </a:r>
              <a:endParaRPr lang="ar-SA" sz="3200" b="1" dirty="0">
                <a:latin typeface="Sakkal Majalla" panose="02000000000000000000" pitchFamily="2" charset="-78"/>
                <a:cs typeface="Sakkal Majalla" panose="02000000000000000000" pitchFamily="2" charset="-78"/>
              </a:endParaRPr>
            </a:p>
          </p:txBody>
        </p:sp>
      </p:grpSp>
      <p:pic>
        <p:nvPicPr>
          <p:cNvPr id="12" name="Picture 2" descr="مقدمة في برنامج ميكروسوفت وورد Microsoft word - مدرسة الويب web school">
            <a:extLst>
              <a:ext uri="{FF2B5EF4-FFF2-40B4-BE49-F238E27FC236}">
                <a16:creationId xmlns:a16="http://schemas.microsoft.com/office/drawing/2014/main" id="{D196DD9D-1976-4A53-AD65-0B540BAC2CA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459" y="328172"/>
            <a:ext cx="3100828" cy="310082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رابط مستقيم 12">
            <a:extLst>
              <a:ext uri="{FF2B5EF4-FFF2-40B4-BE49-F238E27FC236}">
                <a16:creationId xmlns:a16="http://schemas.microsoft.com/office/drawing/2014/main" id="{70D017E1-4C23-4F0C-A2A1-71CD41957069}"/>
              </a:ext>
            </a:extLst>
          </p:cNvPr>
          <p:cNvCxnSpPr>
            <a:cxnSpLocks/>
          </p:cNvCxnSpPr>
          <p:nvPr/>
        </p:nvCxnSpPr>
        <p:spPr>
          <a:xfrm>
            <a:off x="8490857" y="1025301"/>
            <a:ext cx="1660152"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31811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593DE374-4C42-4D4C-9B8D-9E59C276CB49}"/>
              </a:ext>
            </a:extLst>
          </p:cNvPr>
          <p:cNvGrpSpPr/>
          <p:nvPr/>
        </p:nvGrpSpPr>
        <p:grpSpPr>
          <a:xfrm>
            <a:off x="1410836" y="356346"/>
            <a:ext cx="7057294" cy="4934243"/>
            <a:chOff x="3685735" y="1"/>
            <a:chExt cx="4740813" cy="6757262"/>
          </a:xfrm>
        </p:grpSpPr>
        <p:pic>
          <p:nvPicPr>
            <p:cNvPr id="3074" name="Picture 2" descr="المفكرة البيضاء, أبيض, كتاب png">
              <a:extLst>
                <a:ext uri="{FF2B5EF4-FFF2-40B4-BE49-F238E27FC236}">
                  <a16:creationId xmlns:a16="http://schemas.microsoft.com/office/drawing/2014/main" id="{9BC07B1C-C607-4F96-A703-A841840DD3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60" r="19793" b="1469"/>
            <a:stretch/>
          </p:blipFill>
          <p:spPr bwMode="auto">
            <a:xfrm>
              <a:off x="3685735" y="1"/>
              <a:ext cx="4740813" cy="6757262"/>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60D9FD8D-A5EE-4A74-B363-D0651B092CCD}"/>
                </a:ext>
              </a:extLst>
            </p:cNvPr>
            <p:cNvSpPr txBox="1"/>
            <p:nvPr/>
          </p:nvSpPr>
          <p:spPr>
            <a:xfrm>
              <a:off x="3840480" y="651590"/>
              <a:ext cx="4431323" cy="5632311"/>
            </a:xfrm>
            <a:prstGeom prst="rect">
              <a:avLst/>
            </a:prstGeom>
            <a:noFill/>
          </p:spPr>
          <p:txBody>
            <a:bodyPr wrap="square">
              <a:spAutoFit/>
            </a:bodyPr>
            <a:lstStyle/>
            <a:p>
              <a:pPr algn="ctr"/>
              <a:r>
                <a:rPr lang="ar-SA" sz="3600" b="1" i="0" dirty="0">
                  <a:solidFill>
                    <a:srgbClr val="202124"/>
                  </a:solidFill>
                  <a:effectLst/>
                  <a:latin typeface="Sakkal Majalla" panose="02000000000000000000" pitchFamily="2" charset="-78"/>
                  <a:cs typeface="Sakkal Majalla" panose="02000000000000000000" pitchFamily="2" charset="-78"/>
                </a:rPr>
                <a:t>هو عبارة عن برنامج منسق للنصوص يستخدم في الأعمال المكتبية مثل كتابة المستندات والرسائل والأبحاث وكتابة الكتب وإجراء كل عمليات التنسيق على المستند من تغير في الحجم والنوع وإجراء كل عمليات النسخ واللصق وتنسيق الهوامش والمسافات البادئة وتهيئة المستند للطباعة او الإرسال.</a:t>
              </a:r>
              <a:endParaRPr lang="ar-SA" sz="3600" b="1" dirty="0">
                <a:latin typeface="Sakkal Majalla" panose="02000000000000000000" pitchFamily="2" charset="-78"/>
                <a:cs typeface="Sakkal Majalla" panose="02000000000000000000" pitchFamily="2" charset="-78"/>
              </a:endParaRPr>
            </a:p>
          </p:txBody>
        </p:sp>
      </p:grpSp>
      <p:pic>
        <p:nvPicPr>
          <p:cNvPr id="3078" name="Picture 6" descr="نصائح من أجل استخدام الوورد بسهولة">
            <a:extLst>
              <a:ext uri="{FF2B5EF4-FFF2-40B4-BE49-F238E27FC236}">
                <a16:creationId xmlns:a16="http://schemas.microsoft.com/office/drawing/2014/main" id="{EB4371F9-5005-4D19-8FF5-5D9B88D7C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8487" y="3675456"/>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683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0F8DAC63-0FB5-4558-9821-55D44B23ABD9}"/>
              </a:ext>
            </a:extLst>
          </p:cNvPr>
          <p:cNvSpPr/>
          <p:nvPr/>
        </p:nvSpPr>
        <p:spPr>
          <a:xfrm>
            <a:off x="12049432" y="-24139"/>
            <a:ext cx="142566" cy="6858000"/>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8" name="مجموعة 7">
            <a:extLst>
              <a:ext uri="{FF2B5EF4-FFF2-40B4-BE49-F238E27FC236}">
                <a16:creationId xmlns:a16="http://schemas.microsoft.com/office/drawing/2014/main" id="{18D8E831-00EF-4BDD-8D9D-001EA8B0FDCE}"/>
              </a:ext>
            </a:extLst>
          </p:cNvPr>
          <p:cNvGrpSpPr/>
          <p:nvPr/>
        </p:nvGrpSpPr>
        <p:grpSpPr>
          <a:xfrm>
            <a:off x="9684597" y="2925183"/>
            <a:ext cx="2014940" cy="2841890"/>
            <a:chOff x="9495536" y="2097758"/>
            <a:chExt cx="2014940" cy="2841890"/>
          </a:xfrm>
        </p:grpSpPr>
        <p:pic>
          <p:nvPicPr>
            <p:cNvPr id="1028" name="Picture 4" descr="تنسيق مستند Word - دعم Office">
              <a:extLst>
                <a:ext uri="{FF2B5EF4-FFF2-40B4-BE49-F238E27FC236}">
                  <a16:creationId xmlns:a16="http://schemas.microsoft.com/office/drawing/2014/main" id="{AAC265D7-9A4F-4ADF-AC0E-697A9344A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5536" y="2097758"/>
              <a:ext cx="1905000" cy="2238375"/>
            </a:xfrm>
            <a:prstGeom prst="rect">
              <a:avLst/>
            </a:prstGeom>
            <a:noFill/>
            <a:extLst>
              <a:ext uri="{909E8E84-426E-40DD-AFC4-6F175D3DCCD1}">
                <a14:hiddenFill xmlns:a14="http://schemas.microsoft.com/office/drawing/2010/main">
                  <a:solidFill>
                    <a:srgbClr val="FFFFFF"/>
                  </a:solidFill>
                </a14:hiddenFill>
              </a:ext>
            </a:extLst>
          </p:spPr>
        </p:pic>
        <p:sp>
          <p:nvSpPr>
            <p:cNvPr id="31" name="مربع نص 30">
              <a:extLst>
                <a:ext uri="{FF2B5EF4-FFF2-40B4-BE49-F238E27FC236}">
                  <a16:creationId xmlns:a16="http://schemas.microsoft.com/office/drawing/2014/main" id="{BCDC9BC8-589B-42F3-9CBC-2E6BE2B9D8AF}"/>
                </a:ext>
              </a:extLst>
            </p:cNvPr>
            <p:cNvSpPr txBox="1"/>
            <p:nvPr/>
          </p:nvSpPr>
          <p:spPr>
            <a:xfrm>
              <a:off x="9671783" y="4477983"/>
              <a:ext cx="1838693" cy="461665"/>
            </a:xfrm>
            <a:prstGeom prst="rect">
              <a:avLst/>
            </a:prstGeom>
            <a:noFill/>
          </p:spPr>
          <p:txBody>
            <a:bodyPr wrap="square">
              <a:spAutoFit/>
            </a:bodyPr>
            <a:lstStyle/>
            <a:p>
              <a:pPr marL="344488" algn="ctr"/>
              <a:r>
                <a:rPr lang="ar-SA" sz="2400" b="1" dirty="0">
                  <a:latin typeface="Sakkal Majalla" panose="02000000000000000000" pitchFamily="2" charset="-78"/>
                  <a:cs typeface="Sakkal Majalla" panose="02000000000000000000" pitchFamily="2" charset="-78"/>
                </a:rPr>
                <a:t>تنسيق النص </a:t>
              </a:r>
            </a:p>
          </p:txBody>
        </p:sp>
      </p:grpSp>
      <p:pic>
        <p:nvPicPr>
          <p:cNvPr id="1030" name="Picture 6" descr="كيفية تنسيق الكتابة على الورد للفقرات والنص - إيجي برس">
            <a:extLst>
              <a:ext uri="{FF2B5EF4-FFF2-40B4-BE49-F238E27FC236}">
                <a16:creationId xmlns:a16="http://schemas.microsoft.com/office/drawing/2014/main" id="{70622EB8-BBDD-4965-89FC-93296A3F1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934" y="3282298"/>
            <a:ext cx="2752725" cy="16573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مجموعة 8">
            <a:extLst>
              <a:ext uri="{FF2B5EF4-FFF2-40B4-BE49-F238E27FC236}">
                <a16:creationId xmlns:a16="http://schemas.microsoft.com/office/drawing/2014/main" id="{9C9F204D-3A18-4267-848B-D0E1EB82025E}"/>
              </a:ext>
            </a:extLst>
          </p:cNvPr>
          <p:cNvGrpSpPr/>
          <p:nvPr/>
        </p:nvGrpSpPr>
        <p:grpSpPr>
          <a:xfrm>
            <a:off x="3691787" y="3132113"/>
            <a:ext cx="2815678" cy="2404127"/>
            <a:chOff x="2905006" y="1964744"/>
            <a:chExt cx="2815678" cy="2404127"/>
          </a:xfrm>
        </p:grpSpPr>
        <p:pic>
          <p:nvPicPr>
            <p:cNvPr id="1032" name="Picture 8" descr="طريقة تنسيق الصور والاشكال بشكل دقيق في مستند الوورد - YouTube">
              <a:extLst>
                <a:ext uri="{FF2B5EF4-FFF2-40B4-BE49-F238E27FC236}">
                  <a16:creationId xmlns:a16="http://schemas.microsoft.com/office/drawing/2014/main" id="{95F46C19-4270-4C3D-9E1F-84058B88C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665" y="1964744"/>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35" name="مربع نص 34">
              <a:extLst>
                <a:ext uri="{FF2B5EF4-FFF2-40B4-BE49-F238E27FC236}">
                  <a16:creationId xmlns:a16="http://schemas.microsoft.com/office/drawing/2014/main" id="{8988A1F0-57E6-4AAD-AFAC-99508921ED23}"/>
                </a:ext>
              </a:extLst>
            </p:cNvPr>
            <p:cNvSpPr txBox="1"/>
            <p:nvPr/>
          </p:nvSpPr>
          <p:spPr>
            <a:xfrm>
              <a:off x="2905006" y="3907206"/>
              <a:ext cx="2815678" cy="461665"/>
            </a:xfrm>
            <a:prstGeom prst="rect">
              <a:avLst/>
            </a:prstGeom>
            <a:noFill/>
          </p:spPr>
          <p:txBody>
            <a:bodyPr wrap="square">
              <a:spAutoFit/>
            </a:bodyPr>
            <a:lstStyle/>
            <a:p>
              <a:pPr marL="344488"/>
              <a:r>
                <a:rPr lang="ar-SA" sz="2400" b="1" dirty="0">
                  <a:latin typeface="Sakkal Majalla" panose="02000000000000000000" pitchFamily="2" charset="-78"/>
                  <a:cs typeface="Sakkal Majalla" panose="02000000000000000000" pitchFamily="2" charset="-78"/>
                </a:rPr>
                <a:t>التنسيق المتقدم للصور</a:t>
              </a:r>
            </a:p>
          </p:txBody>
        </p:sp>
      </p:grpSp>
      <p:pic>
        <p:nvPicPr>
          <p:cNvPr id="1034" name="Picture 10" descr="التدقيق الإملائي والتدقيق النحوي في Microsoft Word - وورد - أكاديمية حسوب">
            <a:extLst>
              <a:ext uri="{FF2B5EF4-FFF2-40B4-BE49-F238E27FC236}">
                <a16:creationId xmlns:a16="http://schemas.microsoft.com/office/drawing/2014/main" id="{1692EBCF-BD71-413E-B0E3-01BB1EAAEF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735"/>
          <a:stretch/>
        </p:blipFill>
        <p:spPr bwMode="auto">
          <a:xfrm>
            <a:off x="522395" y="3146706"/>
            <a:ext cx="3103113" cy="1833257"/>
          </a:xfrm>
          <a:prstGeom prst="rect">
            <a:avLst/>
          </a:prstGeom>
          <a:noFill/>
          <a:extLst>
            <a:ext uri="{909E8E84-426E-40DD-AFC4-6F175D3DCCD1}">
              <a14:hiddenFill xmlns:a14="http://schemas.microsoft.com/office/drawing/2010/main">
                <a:solidFill>
                  <a:srgbClr val="FFFFFF"/>
                </a:solidFill>
              </a14:hiddenFill>
            </a:ext>
          </a:extLst>
        </p:spPr>
      </p:pic>
      <p:sp>
        <p:nvSpPr>
          <p:cNvPr id="38" name="عنوان 1">
            <a:extLst>
              <a:ext uri="{FF2B5EF4-FFF2-40B4-BE49-F238E27FC236}">
                <a16:creationId xmlns:a16="http://schemas.microsoft.com/office/drawing/2014/main" id="{9E6E006B-A926-4C06-8A18-BC6E3611D8AF}"/>
              </a:ext>
            </a:extLst>
          </p:cNvPr>
          <p:cNvSpPr txBox="1">
            <a:spLocks/>
          </p:cNvSpPr>
          <p:nvPr/>
        </p:nvSpPr>
        <p:spPr>
          <a:xfrm>
            <a:off x="4596930" y="334159"/>
            <a:ext cx="7595068" cy="1167027"/>
          </a:xfrm>
          <a:prstGeom prst="rect">
            <a:avLst/>
          </a:prstGeom>
          <a:solidFill>
            <a:srgbClr val="009999"/>
          </a:solidFill>
          <a:ln>
            <a:solidFill>
              <a:schemeClr val="bg2"/>
            </a:solidFill>
          </a:ln>
          <a:scene3d>
            <a:camera prst="orthographicFront"/>
            <a:lightRig rig="threePt" dir="t"/>
          </a:scene3d>
          <a:sp3d>
            <a:bevelT w="139700" h="139700" prst="divot"/>
          </a:sp3d>
        </p:spPr>
        <p:style>
          <a:lnRef idx="2">
            <a:schemeClr val="accent1"/>
          </a:lnRef>
          <a:fillRef idx="1">
            <a:schemeClr val="lt1"/>
          </a:fillRef>
          <a:effectRef idx="0">
            <a:schemeClr val="accent1"/>
          </a:effectRef>
          <a:fontRef idx="minor">
            <a:schemeClr val="dk1"/>
          </a:fontRef>
        </p:style>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ar-SA" sz="2000" dirty="0">
              <a:solidFill>
                <a:schemeClr val="bg1"/>
              </a:solidFill>
              <a:latin typeface="Sakkal Majalla" panose="02000000000000000000" pitchFamily="2" charset="-78"/>
              <a:cs typeface="PT Bold Heading" panose="02010400000000000000" pitchFamily="2" charset="-78"/>
            </a:endParaRPr>
          </a:p>
          <a:p>
            <a:pPr algn="ctr"/>
            <a:r>
              <a:rPr lang="ar-SA" sz="4000" dirty="0">
                <a:solidFill>
                  <a:schemeClr val="bg1"/>
                </a:solidFill>
                <a:latin typeface="Sakkal Majalla" panose="02000000000000000000" pitchFamily="2" charset="-78"/>
                <a:cs typeface="PT Bold Heading" panose="02010400000000000000" pitchFamily="2" charset="-78"/>
              </a:rPr>
              <a:t>سنتعلم في هذه الوحدة  الأساسيات</a:t>
            </a:r>
          </a:p>
          <a:p>
            <a:pPr algn="ctr"/>
            <a:r>
              <a:rPr lang="ar-SA" b="1" dirty="0">
                <a:solidFill>
                  <a:schemeClr val="bg1"/>
                </a:solidFill>
                <a:latin typeface="Sakkal Majalla" panose="02000000000000000000" pitchFamily="2" charset="-78"/>
                <a:cs typeface="Sakkal Majalla" panose="02000000000000000000" pitchFamily="2" charset="-78"/>
              </a:rPr>
              <a:t> </a:t>
            </a:r>
          </a:p>
        </p:txBody>
      </p:sp>
    </p:spTree>
    <p:extLst>
      <p:ext uri="{BB962C8B-B14F-4D97-AF65-F5344CB8AC3E}">
        <p14:creationId xmlns:p14="http://schemas.microsoft.com/office/powerpoint/2010/main" val="1675375011"/>
      </p:ext>
    </p:extLst>
  </p:cSld>
  <p:clrMapOvr>
    <a:masterClrMapping/>
  </p:clrMapOvr>
</p:sld>
</file>

<file path=ppt/theme/theme1.xml><?xml version="1.0" encoding="utf-8"?>
<a:theme xmlns:a="http://schemas.openxmlformats.org/drawingml/2006/main" name="1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2673</TotalTime>
  <Words>420</Words>
  <Application>Microsoft Office PowerPoint</Application>
  <PresentationFormat>شاشة عريضة</PresentationFormat>
  <Paragraphs>81</Paragraphs>
  <Slides>56</Slides>
  <Notes>0</Notes>
  <HiddenSlides>0</HiddenSlides>
  <MMClips>7</MMClips>
  <ScaleCrop>false</ScaleCrop>
  <HeadingPairs>
    <vt:vector size="6" baseType="variant">
      <vt:variant>
        <vt:lpstr>الخطوط المستخدمة</vt:lpstr>
      </vt:variant>
      <vt:variant>
        <vt:i4>5</vt:i4>
      </vt:variant>
      <vt:variant>
        <vt:lpstr>نسق</vt:lpstr>
      </vt:variant>
      <vt:variant>
        <vt:i4>2</vt:i4>
      </vt:variant>
      <vt:variant>
        <vt:lpstr>عناوين الشرائح</vt:lpstr>
      </vt:variant>
      <vt:variant>
        <vt:i4>56</vt:i4>
      </vt:variant>
    </vt:vector>
  </HeadingPairs>
  <TitlesOfParts>
    <vt:vector size="63" baseType="lpstr">
      <vt:lpstr>Arial</vt:lpstr>
      <vt:lpstr>Calibri</vt:lpstr>
      <vt:lpstr>Calibri Light</vt:lpstr>
      <vt:lpstr>Sakkal Majalla</vt:lpstr>
      <vt:lpstr>Wingdings</vt:lpstr>
      <vt:lpstr>1_نسق Office</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ngod ali</dc:creator>
  <cp:lastModifiedBy>يحي محمد علي حكمي</cp:lastModifiedBy>
  <cp:revision>16</cp:revision>
  <dcterms:created xsi:type="dcterms:W3CDTF">2021-08-02T05:51:03Z</dcterms:created>
  <dcterms:modified xsi:type="dcterms:W3CDTF">2021-08-24T10:49:10Z</dcterms:modified>
</cp:coreProperties>
</file>