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04" r:id="rId2"/>
    <p:sldId id="305" r:id="rId3"/>
    <p:sldId id="306" r:id="rId4"/>
    <p:sldId id="307" r:id="rId5"/>
    <p:sldId id="308" r:id="rId6"/>
    <p:sldId id="309" r:id="rId7"/>
    <p:sldId id="310" r:id="rId8"/>
    <p:sldId id="311" r:id="rId9"/>
    <p:sldId id="312" r:id="rId10"/>
    <p:sldId id="299" r:id="rId11"/>
    <p:sldId id="302" r:id="rId1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0" d="100"/>
          <a:sy n="70" d="100"/>
        </p:scale>
        <p:origin x="173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FA58D-F683-4DBE-90C3-38B8F9495AA8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FA58D-F683-4DBE-90C3-38B8F9495AA8}" type="datetimeFigureOut">
              <a:rPr lang="ar-SA" smtClean="0"/>
              <a:pPr/>
              <a:t>25/02/42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51B83-0080-487A-8CF3-5E4EECDBAC1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CE90DEF-D543-421C-B651-0A7D530A9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62CCB6D-445C-4296-B13E-BC295A3F33C6}"/>
              </a:ext>
            </a:extLst>
          </p:cNvPr>
          <p:cNvSpPr txBox="1"/>
          <p:nvPr/>
        </p:nvSpPr>
        <p:spPr>
          <a:xfrm>
            <a:off x="2087724" y="2564904"/>
            <a:ext cx="4968552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/>
              <a:t>ضرب الاعداد الصحيحة </a:t>
            </a:r>
          </a:p>
        </p:txBody>
      </p:sp>
    </p:spTree>
    <p:extLst>
      <p:ext uri="{BB962C8B-B14F-4D97-AF65-F5344CB8AC3E}">
        <p14:creationId xmlns:p14="http://schemas.microsoft.com/office/powerpoint/2010/main" val="551174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2"/>
          <p:cNvGrpSpPr/>
          <p:nvPr/>
        </p:nvGrpSpPr>
        <p:grpSpPr>
          <a:xfrm>
            <a:off x="1500166" y="1071546"/>
            <a:ext cx="7429552" cy="1071570"/>
            <a:chOff x="1500166" y="1000108"/>
            <a:chExt cx="7429552" cy="936000"/>
          </a:xfrm>
        </p:grpSpPr>
        <p:sp>
          <p:nvSpPr>
            <p:cNvPr id="4" name="دبوس زينة 3"/>
            <p:cNvSpPr/>
            <p:nvPr/>
          </p:nvSpPr>
          <p:spPr>
            <a:xfrm>
              <a:off x="1500166" y="1000108"/>
              <a:ext cx="6200818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مجموعة 20"/>
            <p:cNvGrpSpPr/>
            <p:nvPr/>
          </p:nvGrpSpPr>
          <p:grpSpPr>
            <a:xfrm>
              <a:off x="7715272" y="1000108"/>
              <a:ext cx="1214446" cy="928694"/>
              <a:chOff x="7715272" y="1000108"/>
              <a:chExt cx="1214446" cy="928694"/>
            </a:xfrm>
          </p:grpSpPr>
          <p:sp>
            <p:nvSpPr>
              <p:cNvPr id="6" name="دبوس زينة 5"/>
              <p:cNvSpPr/>
              <p:nvPr/>
            </p:nvSpPr>
            <p:spPr>
              <a:xfrm>
                <a:off x="7715272" y="1000108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843858" y="1242998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1214422"/>
            <a:ext cx="5676905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3238" y="142852"/>
            <a:ext cx="3057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B8F46931-832A-4D6C-B5F6-20AA064BF9F0}"/>
              </a:ext>
            </a:extLst>
          </p:cNvPr>
          <p:cNvSpPr txBox="1"/>
          <p:nvPr/>
        </p:nvSpPr>
        <p:spPr>
          <a:xfrm>
            <a:off x="2148395" y="514327"/>
            <a:ext cx="7457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/>
              <a:t>ص 79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FA1719D9-7F89-4BBA-93F9-6F3530CFC5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215" y="2267534"/>
            <a:ext cx="7488832" cy="3922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2"/>
          <p:cNvGrpSpPr/>
          <p:nvPr/>
        </p:nvGrpSpPr>
        <p:grpSpPr>
          <a:xfrm>
            <a:off x="1785918" y="1071546"/>
            <a:ext cx="7143800" cy="1071570"/>
            <a:chOff x="1785918" y="1000108"/>
            <a:chExt cx="7143800" cy="936000"/>
          </a:xfrm>
        </p:grpSpPr>
        <p:sp>
          <p:nvSpPr>
            <p:cNvPr id="4" name="دبوس زينة 3"/>
            <p:cNvSpPr/>
            <p:nvPr/>
          </p:nvSpPr>
          <p:spPr>
            <a:xfrm>
              <a:off x="1785918" y="1000108"/>
              <a:ext cx="5915066" cy="936000"/>
            </a:xfrm>
            <a:prstGeom prst="plaque">
              <a:avLst/>
            </a:prstGeom>
            <a:noFill/>
            <a:ln w="285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endParaRPr lang="ar-SA" sz="2400" b="1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مجموعة 20"/>
            <p:cNvGrpSpPr/>
            <p:nvPr/>
          </p:nvGrpSpPr>
          <p:grpSpPr>
            <a:xfrm>
              <a:off x="7715272" y="1000108"/>
              <a:ext cx="1214446" cy="928694"/>
              <a:chOff x="7715272" y="1000108"/>
              <a:chExt cx="1214446" cy="928694"/>
            </a:xfrm>
          </p:grpSpPr>
          <p:sp>
            <p:nvSpPr>
              <p:cNvPr id="6" name="دبوس زينة 5"/>
              <p:cNvSpPr/>
              <p:nvPr/>
            </p:nvSpPr>
            <p:spPr>
              <a:xfrm>
                <a:off x="7715272" y="1000108"/>
                <a:ext cx="1214446" cy="928694"/>
              </a:xfrm>
              <a:prstGeom prst="plaqu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28575">
                <a:solidFill>
                  <a:schemeClr val="tx1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 dirty="0"/>
              </a:p>
            </p:txBody>
          </p:sp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843858" y="1242998"/>
                <a:ext cx="928694" cy="4286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 w="114300" prst="artDeco"/>
              </a:sp3d>
            </p:spPr>
          </p:pic>
        </p:grp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7298"/>
            <a:ext cx="5029207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3238" y="142852"/>
            <a:ext cx="30575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AutoShape 442"/>
          <p:cNvSpPr>
            <a:spLocks noChangeArrowheads="1"/>
          </p:cNvSpPr>
          <p:nvPr/>
        </p:nvSpPr>
        <p:spPr bwMode="auto">
          <a:xfrm>
            <a:off x="6072198" y="3214686"/>
            <a:ext cx="357190" cy="428628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rtl="0"/>
            <a:endParaRPr lang="en-US" sz="2400" b="1" dirty="0">
              <a:solidFill>
                <a:srgbClr val="FF33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8D14F2A-4FB9-45C1-A51A-D20D3D8CBAC3}"/>
              </a:ext>
            </a:extLst>
          </p:cNvPr>
          <p:cNvSpPr txBox="1"/>
          <p:nvPr/>
        </p:nvSpPr>
        <p:spPr>
          <a:xfrm>
            <a:off x="2103009" y="480182"/>
            <a:ext cx="914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 79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2AC7455-39D1-4F55-A652-5023F4E50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428868"/>
            <a:ext cx="6984776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5 من أهم خصائص الأعداد الأولية">
            <a:extLst>
              <a:ext uri="{FF2B5EF4-FFF2-40B4-BE49-F238E27FC236}">
                <a16:creationId xmlns:a16="http://schemas.microsoft.com/office/drawing/2014/main" id="{B8848AB1-AAF4-4375-8EDA-5DAC58C68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018656"/>
            <a:ext cx="229783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445A3B2B-C0B0-4D1A-AFB1-E609EEF0650B}"/>
              </a:ext>
            </a:extLst>
          </p:cNvPr>
          <p:cNvSpPr/>
          <p:nvPr/>
        </p:nvSpPr>
        <p:spPr>
          <a:xfrm>
            <a:off x="3131840" y="188640"/>
            <a:ext cx="5882952" cy="14184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قاعدة جمع الاعداد </a:t>
            </a:r>
            <a:r>
              <a:rPr lang="ar-SA" sz="4000" dirty="0" err="1"/>
              <a:t>الصحيحه</a:t>
            </a:r>
            <a:r>
              <a:rPr lang="ar-SA" sz="4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675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3DE8453B-25B2-481B-A6A1-B5113181E3EB}"/>
              </a:ext>
            </a:extLst>
          </p:cNvPr>
          <p:cNvSpPr/>
          <p:nvPr/>
        </p:nvSpPr>
        <p:spPr>
          <a:xfrm>
            <a:off x="2267744" y="188640"/>
            <a:ext cx="6315000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4000" dirty="0"/>
              <a:t>قاعدة ضرب الاعداد </a:t>
            </a:r>
            <a:r>
              <a:rPr lang="ar-SA" sz="4000" dirty="0" err="1"/>
              <a:t>الصحيحه</a:t>
            </a:r>
            <a:r>
              <a:rPr lang="ar-SA" sz="4000" dirty="0"/>
              <a:t> 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77A024B-3C26-44DF-8037-EB29DC7FE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48880"/>
            <a:ext cx="38100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0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FCF7BEC-E3C4-49C7-8A6D-BCC309B67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8280920" cy="172819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C0C080B-6EC0-4324-AD99-ED439AE0C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4265" y="2420888"/>
            <a:ext cx="3810330" cy="3456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116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A0FB3AD-220E-486C-8445-69EF7BD1F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60648"/>
            <a:ext cx="6624736" cy="20162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F240280-09C8-4C7D-98A2-F71F6BBBE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653" y="2276872"/>
            <a:ext cx="4572000" cy="459113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548A3B7-BD1B-41B2-9E56-C261746C25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591" y="2266864"/>
            <a:ext cx="4572396" cy="4591135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E733CB8-714D-41A4-ACFD-07ADE14F4CAA}"/>
              </a:ext>
            </a:extLst>
          </p:cNvPr>
          <p:cNvSpPr txBox="1"/>
          <p:nvPr/>
        </p:nvSpPr>
        <p:spPr>
          <a:xfrm>
            <a:off x="4474355" y="404664"/>
            <a:ext cx="74571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/>
              <a:t>ص 77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1A63D3F-6641-4C20-80FF-58F946CABC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0"/>
            <a:ext cx="252028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72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2F28F7E4-D15C-42B8-8DC0-9265AEBC33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548680"/>
            <a:ext cx="8028012" cy="165618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55D4AAA-CD2C-46DD-8466-5158C4838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155238"/>
            <a:ext cx="2771800" cy="465313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7976A19-9389-4F68-B903-7C4C4A5E3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7864" y="2186067"/>
            <a:ext cx="2861629" cy="4651651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DB28153-CB63-4792-9AC1-BBB43D62AF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211286"/>
            <a:ext cx="2861629" cy="465165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109CD89-D4CA-48F2-AE03-6206A7E873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420" y="260648"/>
            <a:ext cx="2470622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07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379990CC-6B05-4F42-81B0-29787664A8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0"/>
            <a:ext cx="7416824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432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27FADAC-1DED-4100-8CFA-7FD338C663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76672"/>
            <a:ext cx="7992888" cy="201622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ECA1619-9528-41D1-9C39-59DCE704FEE9}"/>
              </a:ext>
            </a:extLst>
          </p:cNvPr>
          <p:cNvSpPr txBox="1"/>
          <p:nvPr/>
        </p:nvSpPr>
        <p:spPr>
          <a:xfrm>
            <a:off x="4892587" y="836712"/>
            <a:ext cx="80983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dirty="0"/>
              <a:t> ص 78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898448D-8CFD-42E8-AB2F-7D16AE089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76" y="2558954"/>
            <a:ext cx="2921634" cy="414908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B6E34F24-20C7-4A37-A2FD-EB1247BD4C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951" y="2558954"/>
            <a:ext cx="2926334" cy="414563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D6F2183-7149-42C9-B940-B62C88AFBC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60" y="2558953"/>
            <a:ext cx="2926334" cy="41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858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5CABE02-221F-4E86-820F-A3437A166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2048"/>
            <a:ext cx="6902921" cy="1656184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6B3E6FD-F005-41DA-ACF6-16714A1A74F2}"/>
              </a:ext>
            </a:extLst>
          </p:cNvPr>
          <p:cNvSpPr txBox="1"/>
          <p:nvPr/>
        </p:nvSpPr>
        <p:spPr>
          <a:xfrm>
            <a:off x="4355976" y="456663"/>
            <a:ext cx="8423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/>
              <a:t>ص 79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2FD9C7B-3264-45B5-A839-A60205FAB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688232"/>
            <a:ext cx="2870473" cy="4953744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8175FCB7-B5F4-4B32-B3D1-F8D706C8A2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9764" y="1686865"/>
            <a:ext cx="2524472" cy="495647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CCC3D2D-925C-4E19-90C5-62687A6607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96" y="1686865"/>
            <a:ext cx="272541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82364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22</Words>
  <Application>Microsoft Office PowerPoint</Application>
  <PresentationFormat>عرض على الشاشة (4:3)</PresentationFormat>
  <Paragraphs>8</Paragraphs>
  <Slides>11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free-tech</dc:creator>
  <cp:lastModifiedBy>اشواق المسلم</cp:lastModifiedBy>
  <cp:revision>141</cp:revision>
  <dcterms:created xsi:type="dcterms:W3CDTF">2013-06-02T15:27:24Z</dcterms:created>
  <dcterms:modified xsi:type="dcterms:W3CDTF">2020-10-12T20:26:10Z</dcterms:modified>
</cp:coreProperties>
</file>