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1"/>
  </p:notesMasterIdLst>
  <p:sldIdLst>
    <p:sldId id="256" r:id="rId2"/>
    <p:sldId id="257" r:id="rId3"/>
    <p:sldId id="269" r:id="rId4"/>
    <p:sldId id="270" r:id="rId5"/>
    <p:sldId id="272" r:id="rId6"/>
    <p:sldId id="271" r:id="rId7"/>
    <p:sldId id="273" r:id="rId8"/>
    <p:sldId id="268" r:id="rId9"/>
    <p:sldId id="274" r:id="rId10"/>
  </p:sldIdLst>
  <p:sldSz cx="9144000" cy="6858000" type="screen4x3"/>
  <p:notesSz cx="6858000" cy="9144000"/>
  <p:custDataLst>
    <p:tags r:id="rId12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81" d="100"/>
          <a:sy n="81" d="100"/>
        </p:scale>
        <p:origin x="177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16/03/1441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368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135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8550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2620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8398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699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923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434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13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0754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526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11/13/2019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7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8" y="2420888"/>
            <a:ext cx="7753615" cy="16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1" y="695551"/>
            <a:ext cx="3505909" cy="5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7605"/>
            <a:ext cx="5834293" cy="44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7020272" y="4149080"/>
            <a:ext cx="1728192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766107" cy="545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1" y="974583"/>
            <a:ext cx="4786843" cy="284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2123728" y="3124748"/>
            <a:ext cx="2736304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5638779" cy="38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5940152" y="3798455"/>
            <a:ext cx="2736304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6515479" cy="422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516216" y="2156167"/>
            <a:ext cx="2016224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01" y="692696"/>
            <a:ext cx="4349095" cy="541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6754"/>
            <a:ext cx="4329975" cy="276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2411760" y="3645024"/>
            <a:ext cx="2016224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1" y="692696"/>
            <a:ext cx="7037987" cy="458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5445494" y="4509119"/>
            <a:ext cx="3086946" cy="76445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5747"/>
            <a:ext cx="3750300" cy="6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72" y="1305601"/>
            <a:ext cx="6574132" cy="202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4957605" cy="32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11" y="620688"/>
            <a:ext cx="5732093" cy="12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66372" y="2060848"/>
            <a:ext cx="7529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baseline="30000" dirty="0">
                <a:solidFill>
                  <a:srgbClr val="FF0000"/>
                </a:solidFill>
              </a:rPr>
              <a:t>عملية الزفير التي تقوم بها الرئتان تساعد الجسم علي التخلص من الفضلات و منها ثاني أكسيد الكربون و الماء الناتجان عن عملية التنفس الخلوي</a:t>
            </a:r>
            <a:r>
              <a:rPr lang="ar-SA" sz="4000" b="1" baseline="30000" dirty="0" smtClean="0">
                <a:solidFill>
                  <a:srgbClr val="FF0000"/>
                </a:solidFill>
              </a:rPr>
              <a:t>.</a:t>
            </a:r>
            <a:endParaRPr lang="ar-SA" sz="4000" b="1" baseline="3000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09" y="3384287"/>
            <a:ext cx="6132005" cy="125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51520" y="4725144"/>
            <a:ext cx="8544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baseline="30000" dirty="0" smtClean="0">
                <a:solidFill>
                  <a:srgbClr val="FF0000"/>
                </a:solidFill>
              </a:rPr>
              <a:t>تستخلص </a:t>
            </a:r>
            <a:r>
              <a:rPr lang="ar-SA" sz="4000" b="1" baseline="30000" dirty="0">
                <a:solidFill>
                  <a:srgbClr val="FF0000"/>
                </a:solidFill>
              </a:rPr>
              <a:t>الإسفنجيات غذائها من المواد العالقة في الماء و تصفية مما فيه . </a:t>
            </a:r>
          </a:p>
          <a:p>
            <a:r>
              <a:rPr lang="ar-SA" sz="4000" b="1" baseline="30000" dirty="0">
                <a:solidFill>
                  <a:srgbClr val="FF0000"/>
                </a:solidFill>
              </a:rPr>
              <a:t>و اللاسعات والديدان المفلطحة في هذا يدخل الغذاء إلي تجويف هضمي في جسم الحيوان من فتحة خاصة. </a:t>
            </a:r>
          </a:p>
        </p:txBody>
      </p:sp>
    </p:spTree>
    <p:extLst>
      <p:ext uri="{BB962C8B-B14F-4D97-AF65-F5344CB8AC3E}">
        <p14:creationId xmlns:p14="http://schemas.microsoft.com/office/powerpoint/2010/main" val="7790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56</Words>
  <Application>Microsoft Office PowerPoint</Application>
  <PresentationFormat>عرض على الشاشة (3:4)‏</PresentationFormat>
  <Paragraphs>3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mos</cp:lastModifiedBy>
  <cp:revision>340</cp:revision>
  <dcterms:created xsi:type="dcterms:W3CDTF">2011-03-17T07:07:04Z</dcterms:created>
  <dcterms:modified xsi:type="dcterms:W3CDTF">2019-11-13T06:35:01Z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