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589" r:id="rId2"/>
    <p:sldId id="791" r:id="rId3"/>
    <p:sldId id="767" r:id="rId4"/>
    <p:sldId id="783" r:id="rId5"/>
    <p:sldId id="784" r:id="rId6"/>
    <p:sldId id="787" r:id="rId7"/>
    <p:sldId id="786" r:id="rId8"/>
    <p:sldId id="789" r:id="rId9"/>
    <p:sldId id="792" r:id="rId10"/>
    <p:sldId id="793" r:id="rId11"/>
    <p:sldId id="790" r:id="rId12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D60093"/>
    <a:srgbClr val="9933FF"/>
    <a:srgbClr val="33CC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8" autoAdjust="0"/>
    <p:restoredTop sz="94660"/>
  </p:normalViewPr>
  <p:slideViewPr>
    <p:cSldViewPr snapToGrid="0">
      <p:cViewPr>
        <p:scale>
          <a:sx n="75" d="100"/>
          <a:sy n="75" d="100"/>
        </p:scale>
        <p:origin x="-540" y="-72"/>
      </p:cViewPr>
      <p:guideLst>
        <p:guide orient="horz" pos="1207"/>
        <p:guide pos="66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7C2867-E55A-4D78-9560-5A67FEF13D76}" type="datetimeFigureOut">
              <a:rPr lang="ar-SY" smtClean="0"/>
              <a:t>18/10/1442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AB6B5D0-A538-4549-A260-0F35CF25369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8050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18/10/1442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18/10/1442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18/10/1442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18/10/1442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18/10/1442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18/10/1442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18/10/1442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18/10/1442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18/10/1442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18/10/1442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18/10/1442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18/10/1442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8.png"/><Relationship Id="rId18" Type="http://schemas.openxmlformats.org/officeDocument/2006/relationships/image" Target="../media/image17.svg"/><Relationship Id="rId3" Type="http://schemas.openxmlformats.org/officeDocument/2006/relationships/image" Target="../media/image3.png"/><Relationship Id="rId21" Type="http://schemas.openxmlformats.org/officeDocument/2006/relationships/image" Target="../media/image12.png"/><Relationship Id="rId7" Type="http://schemas.openxmlformats.org/officeDocument/2006/relationships/image" Target="../media/image5.png"/><Relationship Id="rId12" Type="http://schemas.openxmlformats.org/officeDocument/2006/relationships/image" Target="../media/image11.svg"/><Relationship Id="rId17" Type="http://schemas.openxmlformats.org/officeDocument/2006/relationships/image" Target="../media/image10.png"/><Relationship Id="rId2" Type="http://schemas.openxmlformats.org/officeDocument/2006/relationships/image" Target="../media/image2.pn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image" Target="../media/image9.svg"/><Relationship Id="rId19" Type="http://schemas.openxmlformats.org/officeDocument/2006/relationships/image" Target="../media/image11.png"/><Relationship Id="rId4" Type="http://schemas.openxmlformats.org/officeDocument/2006/relationships/image" Target="../media/image3.svg"/><Relationship Id="rId9" Type="http://schemas.openxmlformats.org/officeDocument/2006/relationships/image" Target="../media/image6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4.png"/><Relationship Id="rId7" Type="http://schemas.openxmlformats.org/officeDocument/2006/relationships/image" Target="../media/image2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11.svg"/><Relationship Id="rId5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1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xmlns="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xmlns="" id="{6B593B20-1F5C-431F-8B71-BF5257FC17D7}"/>
              </a:ext>
            </a:extLst>
          </p:cNvPr>
          <p:cNvGrpSpPr/>
          <p:nvPr/>
        </p:nvGrpSpPr>
        <p:grpSpPr>
          <a:xfrm>
            <a:off x="11094248" y="2680769"/>
            <a:ext cx="8124047" cy="1265254"/>
            <a:chOff x="9198889" y="2670931"/>
            <a:chExt cx="8124047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xmlns="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xmlns="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xmlns="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xmlns="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xmlns="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xmlns="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xmlns="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xmlns="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xmlns="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xmlns="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xmlns="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xmlns="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xmlns="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xmlns="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xmlns="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xmlns="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xmlns="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xmlns="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xmlns="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xmlns="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xmlns="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xmlns="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xmlns="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xmlns="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xmlns="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xmlns="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xmlns="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xmlns="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xmlns="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xmlns="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xmlns="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xmlns="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xmlns="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xmlns="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xmlns="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xmlns="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xmlns="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xmlns="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xmlns="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xmlns="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xmlns="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xmlns="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xmlns="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xmlns="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xmlns="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xmlns="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xmlns="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xmlns="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xmlns="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xmlns="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xmlns="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xmlns="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xmlns="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xmlns="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xmlns="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xmlns="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xmlns="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xmlns="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xmlns="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xmlns="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xmlns="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xmlns="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xmlns="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xmlns="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xmlns="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xmlns="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xmlns="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xmlns="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xmlns="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xmlns="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xmlns="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xmlns="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xmlns="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xmlns="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xmlns="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xmlns="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xmlns="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xmlns="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xmlns="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xmlns="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xmlns="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xmlns="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xmlns="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xmlns="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xmlns="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xmlns="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xmlns="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xmlns="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xmlns="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xmlns="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xmlns="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xmlns="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xmlns="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xmlns="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xmlns="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xmlns="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xmlns="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xmlns="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xmlns="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xmlns="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xmlns="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xmlns="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xmlns="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xmlns="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xmlns="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xmlns="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xmlns="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xmlns="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xmlns="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xmlns="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xmlns="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xmlns="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xmlns="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xmlns="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xmlns="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xmlns="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xmlns="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xmlns="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xmlns="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xmlns="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xmlns="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xmlns="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xmlns="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xmlns="" id="{DECF6CD6-3A3C-4226-8039-3E6001337D48}"/>
                  </a:ext>
                </a:extLst>
              </p:cNvPr>
              <p:cNvSpPr/>
              <p:nvPr/>
            </p:nvSpPr>
            <p:spPr>
              <a:xfrm>
                <a:off x="7951579" y="3519956"/>
                <a:ext cx="6029231" cy="31919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xmlns="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xmlns="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xmlns="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xmlns="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xmlns="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xmlns="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xmlns="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xmlns="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xmlns="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xmlns="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xmlns="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xmlns="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xmlns="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xmlns="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xmlns="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xmlns="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xmlns="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xmlns="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xmlns="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xmlns="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xmlns="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xmlns="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xmlns="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xmlns="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xmlns="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xmlns="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xmlns="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xmlns="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xmlns="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xmlns="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xmlns="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xmlns="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xmlns="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xmlns="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xmlns="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xmlns="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xmlns="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xmlns="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xmlns="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xmlns="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xmlns="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xmlns="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xmlns="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xmlns="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xmlns="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xmlns="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xmlns="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xmlns="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xmlns="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xmlns="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xmlns="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xmlns="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xmlns="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xmlns="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xmlns="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xmlns="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xmlns="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xmlns="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xmlns="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xmlns="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xmlns="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xmlns="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xmlns="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xmlns="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xmlns="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xmlns="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xmlns="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xmlns="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xmlns="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xmlns="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xmlns="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xmlns="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xmlns="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xmlns="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xmlns="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xmlns="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xmlns="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xmlns="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xmlns="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xmlns="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xmlns="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xmlns="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xmlns="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xmlns="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xmlns="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xmlns="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xmlns="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xmlns="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xmlns="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xmlns="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xmlns="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xmlns="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xmlns="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xmlns="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xmlns="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xmlns="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xmlns="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xmlns="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xmlns="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xmlns="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xmlns="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xmlns="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xmlns="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xmlns="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xmlns="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xmlns="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xmlns="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xmlns="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xmlns="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xmlns="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xmlns="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xmlns="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xmlns="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xmlns="" id="{5F1E1639-F48D-4D01-80D9-2058D7799887}"/>
                </a:ext>
              </a:extLst>
            </p:cNvPr>
            <p:cNvSpPr txBox="1"/>
            <p:nvPr/>
          </p:nvSpPr>
          <p:spPr>
            <a:xfrm>
              <a:off x="12023712" y="3082968"/>
              <a:ext cx="52992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عيد الأضحى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983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120">
            <a:extLst>
              <a:ext uri="{FF2B5EF4-FFF2-40B4-BE49-F238E27FC236}">
                <a16:creationId xmlns="" xmlns:a16="http://schemas.microsoft.com/office/drawing/2014/main" id="{9789FF8E-1A5B-45D0-9D4F-9E913C70AAE0}"/>
              </a:ext>
            </a:extLst>
          </p:cNvPr>
          <p:cNvSpPr/>
          <p:nvPr/>
        </p:nvSpPr>
        <p:spPr>
          <a:xfrm>
            <a:off x="9961226" y="4043677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97">
            <a:extLst>
              <a:ext uri="{FF2B5EF4-FFF2-40B4-BE49-F238E27FC236}">
                <a16:creationId xmlns="" xmlns:a16="http://schemas.microsoft.com/office/drawing/2014/main" id="{437DC7D8-6A5C-4C72-9763-5EE5683D67AC}"/>
              </a:ext>
            </a:extLst>
          </p:cNvPr>
          <p:cNvSpPr/>
          <p:nvPr/>
        </p:nvSpPr>
        <p:spPr>
          <a:xfrm rot="8037153">
            <a:off x="9518682" y="1117509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98">
            <a:extLst>
              <a:ext uri="{FF2B5EF4-FFF2-40B4-BE49-F238E27FC236}">
                <a16:creationId xmlns="" xmlns:a16="http://schemas.microsoft.com/office/drawing/2014/main" id="{2F0868A5-EF39-4182-917F-91DA5F11C2E9}"/>
              </a:ext>
            </a:extLst>
          </p:cNvPr>
          <p:cNvSpPr/>
          <p:nvPr/>
        </p:nvSpPr>
        <p:spPr>
          <a:xfrm>
            <a:off x="10441002" y="4760858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99">
            <a:extLst>
              <a:ext uri="{FF2B5EF4-FFF2-40B4-BE49-F238E27FC236}">
                <a16:creationId xmlns="" xmlns:a16="http://schemas.microsoft.com/office/drawing/2014/main" id="{882F8A25-C8DC-422D-8FE5-2394C73AF96E}"/>
              </a:ext>
            </a:extLst>
          </p:cNvPr>
          <p:cNvSpPr/>
          <p:nvPr/>
        </p:nvSpPr>
        <p:spPr>
          <a:xfrm>
            <a:off x="10441002" y="5326012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00">
            <a:extLst>
              <a:ext uri="{FF2B5EF4-FFF2-40B4-BE49-F238E27FC236}">
                <a16:creationId xmlns="" xmlns:a16="http://schemas.microsoft.com/office/drawing/2014/main" id="{2505EF82-E3D4-4049-9AF3-27731A9389C6}"/>
              </a:ext>
            </a:extLst>
          </p:cNvPr>
          <p:cNvSpPr/>
          <p:nvPr/>
        </p:nvSpPr>
        <p:spPr>
          <a:xfrm>
            <a:off x="10793450" y="4622484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101">
            <a:extLst>
              <a:ext uri="{FF2B5EF4-FFF2-40B4-BE49-F238E27FC236}">
                <a16:creationId xmlns="" xmlns:a16="http://schemas.microsoft.com/office/drawing/2014/main" id="{8F8D5815-A0E4-4B92-B02B-D356A239A3AA}"/>
              </a:ext>
            </a:extLst>
          </p:cNvPr>
          <p:cNvSpPr/>
          <p:nvPr/>
        </p:nvSpPr>
        <p:spPr>
          <a:xfrm>
            <a:off x="10818037" y="4316289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D9A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102">
            <a:extLst>
              <a:ext uri="{FF2B5EF4-FFF2-40B4-BE49-F238E27FC236}">
                <a16:creationId xmlns="" xmlns:a16="http://schemas.microsoft.com/office/drawing/2014/main" id="{A372C533-7BE2-47B2-A514-B883A81EF0B0}"/>
              </a:ext>
            </a:extLst>
          </p:cNvPr>
          <p:cNvSpPr/>
          <p:nvPr/>
        </p:nvSpPr>
        <p:spPr>
          <a:xfrm>
            <a:off x="10440928" y="5571880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D9A601"/>
              </a:gs>
              <a:gs pos="19000">
                <a:srgbClr val="FEC107"/>
              </a:gs>
              <a:gs pos="83000">
                <a:srgbClr val="FEC107"/>
              </a:gs>
              <a:gs pos="100000">
                <a:srgbClr val="D9A60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151">
            <a:extLst>
              <a:ext uri="{FF2B5EF4-FFF2-40B4-BE49-F238E27FC236}">
                <a16:creationId xmlns="" xmlns:a16="http://schemas.microsoft.com/office/drawing/2014/main" id="{0E5FF94F-158C-4092-8610-C6C88E1B21AE}"/>
              </a:ext>
            </a:extLst>
          </p:cNvPr>
          <p:cNvSpPr txBox="1"/>
          <p:nvPr/>
        </p:nvSpPr>
        <p:spPr>
          <a:xfrm>
            <a:off x="10105509" y="1181712"/>
            <a:ext cx="1561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2</a:t>
            </a:r>
          </a:p>
          <a:p>
            <a:pPr algn="ctr"/>
            <a:endParaRPr lang="ar-SY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نص الاستماع</a:t>
            </a:r>
          </a:p>
          <a:p>
            <a:pPr algn="ctr"/>
            <a:endParaRPr lang="ar-SY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عيد الأضحى</a:t>
            </a:r>
          </a:p>
          <a:p>
            <a:pPr algn="ctr"/>
            <a:endParaRPr lang="ar-SY" sz="1200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sp>
        <p:nvSpPr>
          <p:cNvPr id="34" name="Rectangle: Rounded Corners 16">
            <a:extLst>
              <a:ext uri="{FF2B5EF4-FFF2-40B4-BE49-F238E27FC236}">
                <a16:creationId xmlns="" xmlns:a16="http://schemas.microsoft.com/office/drawing/2014/main" id="{221EFBA9-B765-43F5-B990-2F1BB1C0C649}"/>
              </a:ext>
            </a:extLst>
          </p:cNvPr>
          <p:cNvSpPr/>
          <p:nvPr/>
        </p:nvSpPr>
        <p:spPr>
          <a:xfrm rot="220048">
            <a:off x="5161792" y="2323982"/>
            <a:ext cx="4228387" cy="785837"/>
          </a:xfrm>
          <a:prstGeom prst="roundRect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17">
            <a:extLst>
              <a:ext uri="{FF2B5EF4-FFF2-40B4-BE49-F238E27FC236}">
                <a16:creationId xmlns="" xmlns:a16="http://schemas.microsoft.com/office/drawing/2014/main" id="{C7A27F80-1A2E-4539-A4B5-655DDD31578C}"/>
              </a:ext>
            </a:extLst>
          </p:cNvPr>
          <p:cNvSpPr/>
          <p:nvPr/>
        </p:nvSpPr>
        <p:spPr>
          <a:xfrm>
            <a:off x="2638177" y="1870294"/>
            <a:ext cx="7075715" cy="1012874"/>
          </a:xfrm>
          <a:prstGeom prst="roundRect">
            <a:avLst/>
          </a:prstGeom>
          <a:gradFill flip="none" rotWithShape="1">
            <a:gsLst>
              <a:gs pos="0">
                <a:srgbClr val="00CC99"/>
              </a:gs>
              <a:gs pos="100000">
                <a:srgbClr val="008080"/>
              </a:gs>
            </a:gsLst>
            <a:lin ang="0" scaled="1"/>
            <a:tileRect/>
          </a:gra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: Rounded Corners 18">
            <a:extLst>
              <a:ext uri="{FF2B5EF4-FFF2-40B4-BE49-F238E27FC236}">
                <a16:creationId xmlns="" xmlns:a16="http://schemas.microsoft.com/office/drawing/2014/main" id="{A28828EA-657D-488D-A736-987288368F2D}"/>
              </a:ext>
            </a:extLst>
          </p:cNvPr>
          <p:cNvSpPr/>
          <p:nvPr/>
        </p:nvSpPr>
        <p:spPr>
          <a:xfrm>
            <a:off x="3005145" y="1712423"/>
            <a:ext cx="508000" cy="1349830"/>
          </a:xfrm>
          <a:prstGeom prst="roundRect">
            <a:avLst/>
          </a:prstGeom>
          <a:gradFill flip="none" rotWithShape="1">
            <a:gsLst>
              <a:gs pos="100000">
                <a:schemeClr val="tx1"/>
              </a:gs>
              <a:gs pos="18000">
                <a:schemeClr val="bg1">
                  <a:lumMod val="65000"/>
                </a:schemeClr>
              </a:gs>
              <a:gs pos="49000">
                <a:schemeClr val="bg1"/>
              </a:gs>
              <a:gs pos="85000">
                <a:schemeClr val="bg1">
                  <a:lumMod val="65000"/>
                </a:schemeClr>
              </a:gs>
              <a:gs pos="1000">
                <a:schemeClr val="tx1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powder">
            <a:contourClr>
              <a:srgbClr val="66006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Rectangle: Rounded Corners 22">
            <a:extLst>
              <a:ext uri="{FF2B5EF4-FFF2-40B4-BE49-F238E27FC236}">
                <a16:creationId xmlns="" xmlns:a16="http://schemas.microsoft.com/office/drawing/2014/main" id="{EAC4A0E4-4CBD-49AB-BD49-ABF90A4C4862}"/>
              </a:ext>
            </a:extLst>
          </p:cNvPr>
          <p:cNvSpPr/>
          <p:nvPr/>
        </p:nvSpPr>
        <p:spPr>
          <a:xfrm rot="220048">
            <a:off x="5161792" y="4603818"/>
            <a:ext cx="4228387" cy="785837"/>
          </a:xfrm>
          <a:prstGeom prst="roundRect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: Rounded Corners 23">
            <a:extLst>
              <a:ext uri="{FF2B5EF4-FFF2-40B4-BE49-F238E27FC236}">
                <a16:creationId xmlns="" xmlns:a16="http://schemas.microsoft.com/office/drawing/2014/main" id="{C372AA08-D913-4B9D-BFE0-4FF63C86C802}"/>
              </a:ext>
            </a:extLst>
          </p:cNvPr>
          <p:cNvSpPr/>
          <p:nvPr/>
        </p:nvSpPr>
        <p:spPr>
          <a:xfrm>
            <a:off x="2615406" y="3643693"/>
            <a:ext cx="7075715" cy="1012874"/>
          </a:xfrm>
          <a:prstGeom prst="roundRect">
            <a:avLst/>
          </a:prstGeom>
          <a:gradFill flip="none" rotWithShape="1">
            <a:gsLst>
              <a:gs pos="0">
                <a:srgbClr val="FFCC66"/>
              </a:gs>
              <a:gs pos="100000">
                <a:srgbClr val="FF5050"/>
              </a:gs>
            </a:gsLst>
            <a:lin ang="0" scaled="1"/>
            <a:tileRect/>
          </a:gra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: Rounded Corners 24">
            <a:extLst>
              <a:ext uri="{FF2B5EF4-FFF2-40B4-BE49-F238E27FC236}">
                <a16:creationId xmlns="" xmlns:a16="http://schemas.microsoft.com/office/drawing/2014/main" id="{67BBCFFB-4337-49AD-A54C-21E7FBAF47F7}"/>
              </a:ext>
            </a:extLst>
          </p:cNvPr>
          <p:cNvSpPr/>
          <p:nvPr/>
        </p:nvSpPr>
        <p:spPr>
          <a:xfrm>
            <a:off x="2993837" y="3475215"/>
            <a:ext cx="508000" cy="1349830"/>
          </a:xfrm>
          <a:prstGeom prst="roundRect">
            <a:avLst/>
          </a:prstGeom>
          <a:gradFill flip="none" rotWithShape="1">
            <a:gsLst>
              <a:gs pos="100000">
                <a:schemeClr val="tx1"/>
              </a:gs>
              <a:gs pos="18000">
                <a:schemeClr val="bg1">
                  <a:lumMod val="65000"/>
                </a:schemeClr>
              </a:gs>
              <a:gs pos="49000">
                <a:schemeClr val="bg1"/>
              </a:gs>
              <a:gs pos="85000">
                <a:schemeClr val="bg1">
                  <a:lumMod val="65000"/>
                </a:schemeClr>
              </a:gs>
              <a:gs pos="1000">
                <a:schemeClr val="tx1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powder">
            <a:contourClr>
              <a:srgbClr val="66006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0" name="Group 46">
            <a:extLst>
              <a:ext uri="{FF2B5EF4-FFF2-40B4-BE49-F238E27FC236}">
                <a16:creationId xmlns="" xmlns:a16="http://schemas.microsoft.com/office/drawing/2014/main" id="{72B2D40A-3D9C-43D4-8380-3BF5D04000B7}"/>
              </a:ext>
            </a:extLst>
          </p:cNvPr>
          <p:cNvGrpSpPr/>
          <p:nvPr/>
        </p:nvGrpSpPr>
        <p:grpSpPr>
          <a:xfrm>
            <a:off x="3609775" y="1918040"/>
            <a:ext cx="5640691" cy="676267"/>
            <a:chOff x="-531878" y="1196910"/>
            <a:chExt cx="5640691" cy="676267"/>
          </a:xfrm>
        </p:grpSpPr>
        <p:sp>
          <p:nvSpPr>
            <p:cNvPr id="41" name="TextBox 47">
              <a:extLst>
                <a:ext uri="{FF2B5EF4-FFF2-40B4-BE49-F238E27FC236}">
                  <a16:creationId xmlns="" xmlns:a16="http://schemas.microsoft.com/office/drawing/2014/main" id="{97EAC3C0-D354-4FCD-87A5-6095AF8A02D8}"/>
                </a:ext>
              </a:extLst>
            </p:cNvPr>
            <p:cNvSpPr txBox="1"/>
            <p:nvPr/>
          </p:nvSpPr>
          <p:spPr>
            <a:xfrm>
              <a:off x="1420495" y="1196910"/>
              <a:ext cx="314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2" name="TextBox 48">
              <a:extLst>
                <a:ext uri="{FF2B5EF4-FFF2-40B4-BE49-F238E27FC236}">
                  <a16:creationId xmlns="" xmlns:a16="http://schemas.microsoft.com/office/drawing/2014/main" id="{0DB16EC3-D11C-455D-93BA-195F52123095}"/>
                </a:ext>
              </a:extLst>
            </p:cNvPr>
            <p:cNvSpPr txBox="1"/>
            <p:nvPr/>
          </p:nvSpPr>
          <p:spPr>
            <a:xfrm>
              <a:off x="-531878" y="1411512"/>
              <a:ext cx="56406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أ</a:t>
              </a:r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خْبِرِينَا </a:t>
              </a:r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بِذَلِكَ يَا </a:t>
              </a:r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اُمِّي</a:t>
              </a:r>
            </a:p>
          </p:txBody>
        </p:sp>
      </p:grpSp>
      <p:grpSp>
        <p:nvGrpSpPr>
          <p:cNvPr id="43" name="Group 49">
            <a:extLst>
              <a:ext uri="{FF2B5EF4-FFF2-40B4-BE49-F238E27FC236}">
                <a16:creationId xmlns="" xmlns:a16="http://schemas.microsoft.com/office/drawing/2014/main" id="{E968BE6A-FD52-4F17-B17A-04F54C547E24}"/>
              </a:ext>
            </a:extLst>
          </p:cNvPr>
          <p:cNvGrpSpPr/>
          <p:nvPr/>
        </p:nvGrpSpPr>
        <p:grpSpPr>
          <a:xfrm>
            <a:off x="3610313" y="3718458"/>
            <a:ext cx="5833074" cy="557664"/>
            <a:chOff x="-1753954" y="1196910"/>
            <a:chExt cx="7201213" cy="557664"/>
          </a:xfrm>
        </p:grpSpPr>
        <p:sp>
          <p:nvSpPr>
            <p:cNvPr id="44" name="TextBox 50">
              <a:extLst>
                <a:ext uri="{FF2B5EF4-FFF2-40B4-BE49-F238E27FC236}">
                  <a16:creationId xmlns="" xmlns:a16="http://schemas.microsoft.com/office/drawing/2014/main" id="{55888999-B950-498E-B6AD-766E07FA9BFB}"/>
                </a:ext>
              </a:extLst>
            </p:cNvPr>
            <p:cNvSpPr txBox="1"/>
            <p:nvPr/>
          </p:nvSpPr>
          <p:spPr>
            <a:xfrm>
              <a:off x="1420495" y="1196910"/>
              <a:ext cx="314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5" name="TextBox 51">
              <a:extLst>
                <a:ext uri="{FF2B5EF4-FFF2-40B4-BE49-F238E27FC236}">
                  <a16:creationId xmlns="" xmlns:a16="http://schemas.microsoft.com/office/drawing/2014/main" id="{75A28EC1-40C8-4858-A175-95A31B65BBEF}"/>
                </a:ext>
              </a:extLst>
            </p:cNvPr>
            <p:cNvSpPr txBox="1"/>
            <p:nvPr/>
          </p:nvSpPr>
          <p:spPr>
            <a:xfrm>
              <a:off x="-1753954" y="1292909"/>
              <a:ext cx="72012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هَلَّا </a:t>
              </a:r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أَخْبَرتِنا </a:t>
              </a:r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بِذَلِكَ يَا </a:t>
              </a:r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أُمِّي</a:t>
              </a:r>
              <a:endParaRPr lang="ar-SY" sz="2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6" name="Group 9">
            <a:extLst>
              <a:ext uri="{FF2B5EF4-FFF2-40B4-BE49-F238E27FC236}">
                <a16:creationId xmlns="" xmlns:a16="http://schemas.microsoft.com/office/drawing/2014/main" id="{80DC600E-44EC-4026-BDAF-18EFA8362B34}"/>
              </a:ext>
            </a:extLst>
          </p:cNvPr>
          <p:cNvGrpSpPr/>
          <p:nvPr/>
        </p:nvGrpSpPr>
        <p:grpSpPr>
          <a:xfrm>
            <a:off x="9111549" y="1792493"/>
            <a:ext cx="612354" cy="594846"/>
            <a:chOff x="10767881" y="1071362"/>
            <a:chExt cx="657616" cy="643925"/>
          </a:xfrm>
        </p:grpSpPr>
        <p:sp>
          <p:nvSpPr>
            <p:cNvPr id="47" name="Freeform: Shape 63">
              <a:extLst>
                <a:ext uri="{FF2B5EF4-FFF2-40B4-BE49-F238E27FC236}">
                  <a16:creationId xmlns="" xmlns:a16="http://schemas.microsoft.com/office/drawing/2014/main" id="{73BA2458-DEC9-4F62-94E2-CF1B91784DCC}"/>
                </a:ext>
              </a:extLst>
            </p:cNvPr>
            <p:cNvSpPr/>
            <p:nvPr/>
          </p:nvSpPr>
          <p:spPr>
            <a:xfrm>
              <a:off x="10767881" y="1128718"/>
              <a:ext cx="657616" cy="586569"/>
            </a:xfrm>
            <a:custGeom>
              <a:avLst/>
              <a:gdLst>
                <a:gd name="connsiteX0" fmla="*/ 2001 w 794395"/>
                <a:gd name="connsiteY0" fmla="*/ 0 h 692550"/>
                <a:gd name="connsiteX1" fmla="*/ 625579 w 794395"/>
                <a:gd name="connsiteY1" fmla="*/ 0 h 692550"/>
                <a:gd name="connsiteX2" fmla="*/ 794395 w 794395"/>
                <a:gd name="connsiteY2" fmla="*/ 168816 h 692550"/>
                <a:gd name="connsiteX3" fmla="*/ 794395 w 794395"/>
                <a:gd name="connsiteY3" fmla="*/ 689439 h 692550"/>
                <a:gd name="connsiteX4" fmla="*/ 759664 w 794395"/>
                <a:gd name="connsiteY4" fmla="*/ 692550 h 692550"/>
                <a:gd name="connsiteX5" fmla="*/ 0 w 794395"/>
                <a:gd name="connsiteY5" fmla="*/ 17635 h 69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395" h="692550">
                  <a:moveTo>
                    <a:pt x="2001" y="0"/>
                  </a:moveTo>
                  <a:lnTo>
                    <a:pt x="625579" y="0"/>
                  </a:lnTo>
                  <a:cubicBezTo>
                    <a:pt x="718814" y="0"/>
                    <a:pt x="794395" y="75581"/>
                    <a:pt x="794395" y="168816"/>
                  </a:cubicBezTo>
                  <a:lnTo>
                    <a:pt x="794395" y="689439"/>
                  </a:lnTo>
                  <a:lnTo>
                    <a:pt x="759664" y="692550"/>
                  </a:lnTo>
                  <a:cubicBezTo>
                    <a:pt x="340113" y="692550"/>
                    <a:pt x="0" y="390380"/>
                    <a:pt x="0" y="176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63500">
              <a:solidFill>
                <a:schemeClr val="bg1"/>
              </a:solidFill>
            </a:ln>
            <a:effectLst>
              <a:innerShdw blurRad="63500" dist="1143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TextBox 67">
              <a:extLst>
                <a:ext uri="{FF2B5EF4-FFF2-40B4-BE49-F238E27FC236}">
                  <a16:creationId xmlns="" xmlns:a16="http://schemas.microsoft.com/office/drawing/2014/main" id="{038B1342-972F-402F-91F3-7FEF1C9B0D7D}"/>
                </a:ext>
              </a:extLst>
            </p:cNvPr>
            <p:cNvSpPr txBox="1"/>
            <p:nvPr/>
          </p:nvSpPr>
          <p:spPr>
            <a:xfrm>
              <a:off x="10917497" y="1071362"/>
              <a:ext cx="508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  <a:endParaRPr lang="en-US" sz="32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49" name="Group 8">
            <a:extLst>
              <a:ext uri="{FF2B5EF4-FFF2-40B4-BE49-F238E27FC236}">
                <a16:creationId xmlns="" xmlns:a16="http://schemas.microsoft.com/office/drawing/2014/main" id="{C74A9D79-B75C-4CC7-B012-1B4A6E281982}"/>
              </a:ext>
            </a:extLst>
          </p:cNvPr>
          <p:cNvGrpSpPr/>
          <p:nvPr/>
        </p:nvGrpSpPr>
        <p:grpSpPr>
          <a:xfrm>
            <a:off x="9111549" y="3522070"/>
            <a:ext cx="646917" cy="616592"/>
            <a:chOff x="10813143" y="2800940"/>
            <a:chExt cx="646917" cy="616592"/>
          </a:xfrm>
        </p:grpSpPr>
        <p:sp>
          <p:nvSpPr>
            <p:cNvPr id="50" name="Freeform: Shape 62">
              <a:extLst>
                <a:ext uri="{FF2B5EF4-FFF2-40B4-BE49-F238E27FC236}">
                  <a16:creationId xmlns="" xmlns:a16="http://schemas.microsoft.com/office/drawing/2014/main" id="{289ACBD1-4A5B-4C39-AF50-72835288932A}"/>
                </a:ext>
              </a:extLst>
            </p:cNvPr>
            <p:cNvSpPr/>
            <p:nvPr/>
          </p:nvSpPr>
          <p:spPr>
            <a:xfrm>
              <a:off x="10813143" y="2935483"/>
              <a:ext cx="602343" cy="482049"/>
            </a:xfrm>
            <a:custGeom>
              <a:avLst/>
              <a:gdLst>
                <a:gd name="connsiteX0" fmla="*/ 2001 w 794395"/>
                <a:gd name="connsiteY0" fmla="*/ 0 h 692550"/>
                <a:gd name="connsiteX1" fmla="*/ 625579 w 794395"/>
                <a:gd name="connsiteY1" fmla="*/ 0 h 692550"/>
                <a:gd name="connsiteX2" fmla="*/ 794395 w 794395"/>
                <a:gd name="connsiteY2" fmla="*/ 168816 h 692550"/>
                <a:gd name="connsiteX3" fmla="*/ 794395 w 794395"/>
                <a:gd name="connsiteY3" fmla="*/ 689439 h 692550"/>
                <a:gd name="connsiteX4" fmla="*/ 759664 w 794395"/>
                <a:gd name="connsiteY4" fmla="*/ 692550 h 692550"/>
                <a:gd name="connsiteX5" fmla="*/ 0 w 794395"/>
                <a:gd name="connsiteY5" fmla="*/ 17635 h 69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395" h="692550">
                  <a:moveTo>
                    <a:pt x="2001" y="0"/>
                  </a:moveTo>
                  <a:lnTo>
                    <a:pt x="625579" y="0"/>
                  </a:lnTo>
                  <a:cubicBezTo>
                    <a:pt x="718814" y="0"/>
                    <a:pt x="794395" y="75581"/>
                    <a:pt x="794395" y="168816"/>
                  </a:cubicBezTo>
                  <a:lnTo>
                    <a:pt x="794395" y="689439"/>
                  </a:lnTo>
                  <a:lnTo>
                    <a:pt x="759664" y="692550"/>
                  </a:lnTo>
                  <a:cubicBezTo>
                    <a:pt x="340113" y="692550"/>
                    <a:pt x="0" y="390380"/>
                    <a:pt x="0" y="176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63500">
              <a:solidFill>
                <a:schemeClr val="bg1"/>
              </a:solidFill>
            </a:ln>
            <a:effectLst>
              <a:innerShdw blurRad="63500" dist="1143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TextBox 68">
              <a:extLst>
                <a:ext uri="{FF2B5EF4-FFF2-40B4-BE49-F238E27FC236}">
                  <a16:creationId xmlns="" xmlns:a16="http://schemas.microsoft.com/office/drawing/2014/main" id="{924F436A-0992-46DF-AAB2-F9C27ABA603D}"/>
                </a:ext>
              </a:extLst>
            </p:cNvPr>
            <p:cNvSpPr txBox="1"/>
            <p:nvPr/>
          </p:nvSpPr>
          <p:spPr>
            <a:xfrm>
              <a:off x="10952060" y="2800940"/>
              <a:ext cx="508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  <a:endParaRPr lang="en-US" sz="32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cxnSp>
        <p:nvCxnSpPr>
          <p:cNvPr id="52" name="Straight Connector 54">
            <a:extLst>
              <a:ext uri="{FF2B5EF4-FFF2-40B4-BE49-F238E27FC236}">
                <a16:creationId xmlns:a16="http://schemas.microsoft.com/office/drawing/2014/main" xmlns="" id="{CF1C3F06-D2C7-44A5-AB26-4F49E7B7A979}"/>
              </a:ext>
            </a:extLst>
          </p:cNvPr>
          <p:cNvCxnSpPr/>
          <p:nvPr/>
        </p:nvCxnSpPr>
        <p:spPr>
          <a:xfrm>
            <a:off x="5562148" y="4488074"/>
            <a:ext cx="200705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33" name="Group 85">
            <a:extLst>
              <a:ext uri="{FF2B5EF4-FFF2-40B4-BE49-F238E27FC236}">
                <a16:creationId xmlns:a16="http://schemas.microsoft.com/office/drawing/2014/main" xmlns="" id="{B1FB5BF1-24E5-4339-9152-844FA5BECE25}"/>
              </a:ext>
            </a:extLst>
          </p:cNvPr>
          <p:cNvGrpSpPr/>
          <p:nvPr/>
        </p:nvGrpSpPr>
        <p:grpSpPr>
          <a:xfrm flipH="1">
            <a:off x="3385026" y="601457"/>
            <a:ext cx="6283648" cy="595368"/>
            <a:chOff x="676027" y="3890007"/>
            <a:chExt cx="6758166" cy="640328"/>
          </a:xfrm>
        </p:grpSpPr>
        <p:sp>
          <p:nvSpPr>
            <p:cNvPr id="54" name="Rectangle 40">
              <a:extLst>
                <a:ext uri="{FF2B5EF4-FFF2-40B4-BE49-F238E27FC236}">
                  <a16:creationId xmlns:a16="http://schemas.microsoft.com/office/drawing/2014/main" xmlns="" id="{FBC1A429-7844-4121-AAC3-9BB8D4BFA20C}"/>
                </a:ext>
              </a:extLst>
            </p:cNvPr>
            <p:cNvSpPr/>
            <p:nvPr/>
          </p:nvSpPr>
          <p:spPr>
            <a:xfrm flipH="1">
              <a:off x="951702" y="3907571"/>
              <a:ext cx="6209310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xmlns="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57" name="Teardrop 55">
                <a:extLst>
                  <a:ext uri="{FF2B5EF4-FFF2-40B4-BE49-F238E27FC236}">
                    <a16:creationId xmlns:a16="http://schemas.microsoft.com/office/drawing/2014/main" xmlns="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33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6">
                <a:extLst>
                  <a:ext uri="{FF2B5EF4-FFF2-40B4-BE49-F238E27FC236}">
                    <a16:creationId xmlns:a16="http://schemas.microsoft.com/office/drawing/2014/main" xmlns="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TextBox 76">
              <a:extLst>
                <a:ext uri="{FF2B5EF4-FFF2-40B4-BE49-F238E27FC236}">
                  <a16:creationId xmlns:a16="http://schemas.microsoft.com/office/drawing/2014/main" xmlns="" id="{506BF21A-E698-409F-A354-C3FE858D1177}"/>
                </a:ext>
              </a:extLst>
            </p:cNvPr>
            <p:cNvSpPr txBox="1"/>
            <p:nvPr/>
          </p:nvSpPr>
          <p:spPr>
            <a:xfrm>
              <a:off x="1107982" y="3974914"/>
              <a:ext cx="6326211" cy="496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ثامناً: أَيُّ التَّعْبِيرينِ أَجْمَلُ فِي الخِطَابِ؟ وَلِمَاذَا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؟</a:t>
              </a:r>
              <a:endParaRPr lang="ar-SY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59" name="Group 85">
            <a:extLst>
              <a:ext uri="{FF2B5EF4-FFF2-40B4-BE49-F238E27FC236}">
                <a16:creationId xmlns:a16="http://schemas.microsoft.com/office/drawing/2014/main" xmlns="" id="{B1FB5BF1-24E5-4339-9152-844FA5BECE25}"/>
              </a:ext>
            </a:extLst>
          </p:cNvPr>
          <p:cNvGrpSpPr/>
          <p:nvPr/>
        </p:nvGrpSpPr>
        <p:grpSpPr>
          <a:xfrm flipH="1">
            <a:off x="3755837" y="5480512"/>
            <a:ext cx="6029648" cy="595368"/>
            <a:chOff x="676027" y="3890007"/>
            <a:chExt cx="6484985" cy="640328"/>
          </a:xfrm>
        </p:grpSpPr>
        <p:sp>
          <p:nvSpPr>
            <p:cNvPr id="60" name="Rectangle 40">
              <a:extLst>
                <a:ext uri="{FF2B5EF4-FFF2-40B4-BE49-F238E27FC236}">
                  <a16:creationId xmlns:a16="http://schemas.microsoft.com/office/drawing/2014/main" xmlns="" id="{FBC1A429-7844-4121-AAC3-9BB8D4BFA20C}"/>
                </a:ext>
              </a:extLst>
            </p:cNvPr>
            <p:cNvSpPr/>
            <p:nvPr/>
          </p:nvSpPr>
          <p:spPr>
            <a:xfrm flipH="1">
              <a:off x="951702" y="3907571"/>
              <a:ext cx="6209310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54">
              <a:extLst>
                <a:ext uri="{FF2B5EF4-FFF2-40B4-BE49-F238E27FC236}">
                  <a16:creationId xmlns:a16="http://schemas.microsoft.com/office/drawing/2014/main" xmlns="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63" name="Teardrop 55">
                <a:extLst>
                  <a:ext uri="{FF2B5EF4-FFF2-40B4-BE49-F238E27FC236}">
                    <a16:creationId xmlns:a16="http://schemas.microsoft.com/office/drawing/2014/main" xmlns="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56">
                <a:extLst>
                  <a:ext uri="{FF2B5EF4-FFF2-40B4-BE49-F238E27FC236}">
                    <a16:creationId xmlns:a16="http://schemas.microsoft.com/office/drawing/2014/main" xmlns="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TextBox 76">
              <a:extLst>
                <a:ext uri="{FF2B5EF4-FFF2-40B4-BE49-F238E27FC236}">
                  <a16:creationId xmlns:a16="http://schemas.microsoft.com/office/drawing/2014/main" xmlns="" id="{506BF21A-E698-409F-A354-C3FE858D1177}"/>
                </a:ext>
              </a:extLst>
            </p:cNvPr>
            <p:cNvSpPr txBox="1"/>
            <p:nvPr/>
          </p:nvSpPr>
          <p:spPr>
            <a:xfrm>
              <a:off x="1433258" y="3974914"/>
              <a:ext cx="5614864" cy="496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لأنّه يحتوي على صيغة تأدب عند الطلب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880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"/>
                            </p:stCondLst>
                            <p:childTnLst>
                              <p:par>
                                <p:cTn id="3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"/>
                            </p:stCondLst>
                            <p:childTnLst>
                              <p:par>
                                <p:cTn id="5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8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=""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=""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=""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=""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=""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=""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=""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=""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=""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=""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=""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=""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=""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=""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=""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=""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=""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=""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=""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=""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=""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=""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=""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=""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=""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=""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=""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=""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=""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=""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=""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=""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=""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=""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=""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=""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=""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=""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=""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=""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=""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=""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=""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=""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=""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=""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=""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=""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=""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=""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=""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=""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=""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=""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=""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=""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=""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=""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=""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=""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=""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=""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=""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=""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=""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=""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=""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=""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=""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=""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=""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=""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=""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=""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=""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=""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=""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=""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=""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=""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=""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=""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=""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=""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=""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=""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=""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=""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=""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=""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=""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=""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=""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=""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=""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=""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=""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=""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=""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=""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=""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=""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=""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=""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=""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=""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=""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=""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=""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=""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=""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=""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=""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=""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=""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=""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=""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=""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=""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=""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=""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=""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=""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=""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=""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=""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=""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=""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=""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=""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=""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=""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=""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=""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=""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=""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=""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=""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=""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=""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=""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=""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=""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=""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=""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=""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=""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=""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=""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=""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=""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=""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=""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=""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=""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=""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=""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=""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=""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=""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=""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=""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=""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=""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=""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=""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=""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=""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=""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=""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=""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=""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=""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=""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=""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=""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=""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=""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=""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=""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=""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=""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=""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=""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=""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=""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=""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=""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=""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=""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=""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=""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=""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=""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=""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=""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=""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=""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=""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=""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=""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=""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=""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=""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=""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=""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=""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=""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=""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=""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=""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=""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=""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=""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=""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=""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=""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=""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=""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=""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=""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=""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=""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=""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=""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=""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=""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=""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=""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=""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=""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=""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=""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=""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=""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=""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=""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=""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=""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=""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=""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=""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=""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=""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=""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=""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=""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=""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=""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=""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=""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=""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=""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=""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=""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=""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=""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=""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=""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=""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=""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=""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=""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=""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=""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=""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=""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=""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=""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=""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=""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=""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=""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=""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=""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=""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=""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=""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=""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=""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=""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=""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=""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=""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=""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=""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=""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=""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=""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=""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=""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=""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=""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=""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647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E6D37B73-8F67-4C82-89CA-E5C6D900362F}"/>
              </a:ext>
            </a:extLst>
          </p:cNvPr>
          <p:cNvGrpSpPr/>
          <p:nvPr/>
        </p:nvGrpSpPr>
        <p:grpSpPr>
          <a:xfrm>
            <a:off x="6603667" y="1156701"/>
            <a:ext cx="1796476" cy="4549295"/>
            <a:chOff x="6603667" y="1156701"/>
            <a:chExt cx="1796476" cy="454929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E9ED09DA-853F-4295-A9E4-FD266201D6AB}"/>
                </a:ext>
              </a:extLst>
            </p:cNvPr>
            <p:cNvSpPr/>
            <p:nvPr/>
          </p:nvSpPr>
          <p:spPr>
            <a:xfrm flipH="1">
              <a:off x="6705602" y="1209013"/>
              <a:ext cx="1694541" cy="4439974"/>
            </a:xfrm>
            <a:custGeom>
              <a:avLst/>
              <a:gdLst>
                <a:gd name="connsiteX0" fmla="*/ 1694541 w 1694541"/>
                <a:gd name="connsiteY0" fmla="*/ 0 h 4439974"/>
                <a:gd name="connsiteX1" fmla="*/ 1694541 w 1694541"/>
                <a:gd name="connsiteY1" fmla="*/ 34796 h 4439974"/>
                <a:gd name="connsiteX2" fmla="*/ 1628993 w 1694541"/>
                <a:gd name="connsiteY2" fmla="*/ 51650 h 4439974"/>
                <a:gd name="connsiteX3" fmla="*/ 33733 w 1694541"/>
                <a:gd name="connsiteY3" fmla="*/ 2219987 h 4439974"/>
                <a:gd name="connsiteX4" fmla="*/ 1628993 w 1694541"/>
                <a:gd name="connsiteY4" fmla="*/ 4388324 h 4439974"/>
                <a:gd name="connsiteX5" fmla="*/ 1694541 w 1694541"/>
                <a:gd name="connsiteY5" fmla="*/ 4405178 h 4439974"/>
                <a:gd name="connsiteX6" fmla="*/ 1694541 w 1694541"/>
                <a:gd name="connsiteY6" fmla="*/ 4439974 h 4439974"/>
                <a:gd name="connsiteX7" fmla="*/ 1618962 w 1694541"/>
                <a:gd name="connsiteY7" fmla="*/ 4420541 h 4439974"/>
                <a:gd name="connsiteX8" fmla="*/ 0 w 1694541"/>
                <a:gd name="connsiteY8" fmla="*/ 2219987 h 4439974"/>
                <a:gd name="connsiteX9" fmla="*/ 1618962 w 1694541"/>
                <a:gd name="connsiteY9" fmla="*/ 19434 h 4439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4541" h="4439974">
                  <a:moveTo>
                    <a:pt x="1694541" y="0"/>
                  </a:moveTo>
                  <a:lnTo>
                    <a:pt x="1694541" y="34796"/>
                  </a:lnTo>
                  <a:lnTo>
                    <a:pt x="1628993" y="51650"/>
                  </a:lnTo>
                  <a:cubicBezTo>
                    <a:pt x="704780" y="339110"/>
                    <a:pt x="33733" y="1201183"/>
                    <a:pt x="33733" y="2219987"/>
                  </a:cubicBezTo>
                  <a:cubicBezTo>
                    <a:pt x="33733" y="3238792"/>
                    <a:pt x="704780" y="4100864"/>
                    <a:pt x="1628993" y="4388324"/>
                  </a:cubicBezTo>
                  <a:lnTo>
                    <a:pt x="1694541" y="4405178"/>
                  </a:lnTo>
                  <a:lnTo>
                    <a:pt x="1694541" y="4439974"/>
                  </a:lnTo>
                  <a:lnTo>
                    <a:pt x="1618962" y="4420541"/>
                  </a:lnTo>
                  <a:cubicBezTo>
                    <a:pt x="681017" y="4128810"/>
                    <a:pt x="0" y="3253928"/>
                    <a:pt x="0" y="2219987"/>
                  </a:cubicBezTo>
                  <a:cubicBezTo>
                    <a:pt x="0" y="1186046"/>
                    <a:pt x="681017" y="311165"/>
                    <a:pt x="1618962" y="19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Isosceles Triangle 72">
              <a:extLst>
                <a:ext uri="{FF2B5EF4-FFF2-40B4-BE49-F238E27FC236}">
                  <a16:creationId xmlns:a16="http://schemas.microsoft.com/office/drawing/2014/main" xmlns="" id="{BA362CCE-8297-4170-B783-8F88CD9D8150}"/>
                </a:ext>
              </a:extLst>
            </p:cNvPr>
            <p:cNvSpPr/>
            <p:nvPr/>
          </p:nvSpPr>
          <p:spPr>
            <a:xfrm rot="16200000" flipH="1">
              <a:off x="6604995" y="1166410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:a16="http://schemas.microsoft.com/office/drawing/2014/main" xmlns="" id="{A32028E2-7452-4FDF-9986-E558219DF9C9}"/>
                </a:ext>
              </a:extLst>
            </p:cNvPr>
            <p:cNvSpPr/>
            <p:nvPr/>
          </p:nvSpPr>
          <p:spPr>
            <a:xfrm rot="16200000" flipH="1">
              <a:off x="6593958" y="5574927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78EC01B7-14B8-4BF8-A94A-403E0A6324A2}"/>
              </a:ext>
            </a:extLst>
          </p:cNvPr>
          <p:cNvGrpSpPr/>
          <p:nvPr/>
        </p:nvGrpSpPr>
        <p:grpSpPr>
          <a:xfrm>
            <a:off x="3791859" y="1152216"/>
            <a:ext cx="1817304" cy="4549295"/>
            <a:chOff x="3791859" y="1152216"/>
            <a:chExt cx="1817304" cy="454929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4332D84D-1A04-4CA8-9492-2C56BBC1712A}"/>
                </a:ext>
              </a:extLst>
            </p:cNvPr>
            <p:cNvSpPr/>
            <p:nvPr/>
          </p:nvSpPr>
          <p:spPr>
            <a:xfrm>
              <a:off x="3791859" y="1209014"/>
              <a:ext cx="1694541" cy="4439974"/>
            </a:xfrm>
            <a:custGeom>
              <a:avLst/>
              <a:gdLst>
                <a:gd name="connsiteX0" fmla="*/ 1694541 w 1694541"/>
                <a:gd name="connsiteY0" fmla="*/ 0 h 4439974"/>
                <a:gd name="connsiteX1" fmla="*/ 1694541 w 1694541"/>
                <a:gd name="connsiteY1" fmla="*/ 34796 h 4439974"/>
                <a:gd name="connsiteX2" fmla="*/ 1628993 w 1694541"/>
                <a:gd name="connsiteY2" fmla="*/ 51650 h 4439974"/>
                <a:gd name="connsiteX3" fmla="*/ 33733 w 1694541"/>
                <a:gd name="connsiteY3" fmla="*/ 2219987 h 4439974"/>
                <a:gd name="connsiteX4" fmla="*/ 1628993 w 1694541"/>
                <a:gd name="connsiteY4" fmla="*/ 4388324 h 4439974"/>
                <a:gd name="connsiteX5" fmla="*/ 1694541 w 1694541"/>
                <a:gd name="connsiteY5" fmla="*/ 4405178 h 4439974"/>
                <a:gd name="connsiteX6" fmla="*/ 1694541 w 1694541"/>
                <a:gd name="connsiteY6" fmla="*/ 4439974 h 4439974"/>
                <a:gd name="connsiteX7" fmla="*/ 1618962 w 1694541"/>
                <a:gd name="connsiteY7" fmla="*/ 4420541 h 4439974"/>
                <a:gd name="connsiteX8" fmla="*/ 0 w 1694541"/>
                <a:gd name="connsiteY8" fmla="*/ 2219987 h 4439974"/>
                <a:gd name="connsiteX9" fmla="*/ 1618962 w 1694541"/>
                <a:gd name="connsiteY9" fmla="*/ 19434 h 4439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4541" h="4439974">
                  <a:moveTo>
                    <a:pt x="1694541" y="0"/>
                  </a:moveTo>
                  <a:lnTo>
                    <a:pt x="1694541" y="34796"/>
                  </a:lnTo>
                  <a:lnTo>
                    <a:pt x="1628993" y="51650"/>
                  </a:lnTo>
                  <a:cubicBezTo>
                    <a:pt x="704780" y="339110"/>
                    <a:pt x="33733" y="1201183"/>
                    <a:pt x="33733" y="2219987"/>
                  </a:cubicBezTo>
                  <a:cubicBezTo>
                    <a:pt x="33733" y="3238792"/>
                    <a:pt x="704780" y="4100864"/>
                    <a:pt x="1628993" y="4388324"/>
                  </a:cubicBezTo>
                  <a:lnTo>
                    <a:pt x="1694541" y="4405178"/>
                  </a:lnTo>
                  <a:lnTo>
                    <a:pt x="1694541" y="4439974"/>
                  </a:lnTo>
                  <a:lnTo>
                    <a:pt x="1618962" y="4420541"/>
                  </a:lnTo>
                  <a:cubicBezTo>
                    <a:pt x="681017" y="4128810"/>
                    <a:pt x="0" y="3253928"/>
                    <a:pt x="0" y="2219987"/>
                  </a:cubicBezTo>
                  <a:cubicBezTo>
                    <a:pt x="0" y="1186046"/>
                    <a:pt x="681017" y="311165"/>
                    <a:pt x="1618962" y="19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xmlns="" id="{BBABFF97-B618-4BE6-89C4-022F19AB0F4D}"/>
                </a:ext>
              </a:extLst>
            </p:cNvPr>
            <p:cNvSpPr/>
            <p:nvPr/>
          </p:nvSpPr>
          <p:spPr>
            <a:xfrm rot="5400000">
              <a:off x="5478094" y="1161925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xmlns="" id="{4BA663C7-098A-4137-86E7-0E9D27D7D81A}"/>
                </a:ext>
              </a:extLst>
            </p:cNvPr>
            <p:cNvSpPr/>
            <p:nvPr/>
          </p:nvSpPr>
          <p:spPr>
            <a:xfrm rot="5400000">
              <a:off x="5467057" y="5570442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FB57975F-AE1C-4464-BC85-5B9483882708}"/>
              </a:ext>
            </a:extLst>
          </p:cNvPr>
          <p:cNvSpPr/>
          <p:nvPr/>
        </p:nvSpPr>
        <p:spPr>
          <a:xfrm rot="20257163">
            <a:off x="4921534" y="5270087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4C00320-63A7-4BF7-AEE1-5A54BB11FD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58" y="2675638"/>
            <a:ext cx="4608286" cy="1584097"/>
          </a:xfrm>
          <a:custGeom>
            <a:avLst/>
            <a:gdLst>
              <a:gd name="connsiteX0" fmla="*/ 546159 w 4608286"/>
              <a:gd name="connsiteY0" fmla="*/ 0 h 3052689"/>
              <a:gd name="connsiteX1" fmla="*/ 4062128 w 4608286"/>
              <a:gd name="connsiteY1" fmla="*/ 0 h 3052689"/>
              <a:gd name="connsiteX2" fmla="*/ 4082132 w 4608286"/>
              <a:gd name="connsiteY2" fmla="*/ 22010 h 3052689"/>
              <a:gd name="connsiteX3" fmla="*/ 4608286 w 4608286"/>
              <a:gd name="connsiteY3" fmla="*/ 1487659 h 3052689"/>
              <a:gd name="connsiteX4" fmla="*/ 4082132 w 4608286"/>
              <a:gd name="connsiteY4" fmla="*/ 2953308 h 3052689"/>
              <a:gd name="connsiteX5" fmla="*/ 3991808 w 4608286"/>
              <a:gd name="connsiteY5" fmla="*/ 3052689 h 3052689"/>
              <a:gd name="connsiteX6" fmla="*/ 616478 w 4608286"/>
              <a:gd name="connsiteY6" fmla="*/ 3052689 h 3052689"/>
              <a:gd name="connsiteX7" fmla="*/ 526155 w 4608286"/>
              <a:gd name="connsiteY7" fmla="*/ 2953308 h 3052689"/>
              <a:gd name="connsiteX8" fmla="*/ 0 w 4608286"/>
              <a:gd name="connsiteY8" fmla="*/ 1487659 h 3052689"/>
              <a:gd name="connsiteX9" fmla="*/ 526155 w 4608286"/>
              <a:gd name="connsiteY9" fmla="*/ 22010 h 3052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08286" h="3052689">
                <a:moveTo>
                  <a:pt x="546159" y="0"/>
                </a:moveTo>
                <a:lnTo>
                  <a:pt x="4062128" y="0"/>
                </a:lnTo>
                <a:lnTo>
                  <a:pt x="4082132" y="22010"/>
                </a:lnTo>
                <a:cubicBezTo>
                  <a:pt x="4410832" y="420302"/>
                  <a:pt x="4608286" y="930922"/>
                  <a:pt x="4608286" y="1487659"/>
                </a:cubicBezTo>
                <a:cubicBezTo>
                  <a:pt x="4608286" y="2044397"/>
                  <a:pt x="4410832" y="2555016"/>
                  <a:pt x="4082132" y="2953308"/>
                </a:cubicBezTo>
                <a:lnTo>
                  <a:pt x="3991808" y="3052689"/>
                </a:lnTo>
                <a:lnTo>
                  <a:pt x="616478" y="3052689"/>
                </a:lnTo>
                <a:lnTo>
                  <a:pt x="526155" y="2953308"/>
                </a:lnTo>
                <a:cubicBezTo>
                  <a:pt x="197455" y="2555016"/>
                  <a:pt x="0" y="2044397"/>
                  <a:pt x="0" y="1487659"/>
                </a:cubicBezTo>
                <a:cubicBezTo>
                  <a:pt x="0" y="930922"/>
                  <a:pt x="197455" y="420302"/>
                  <a:pt x="526155" y="22010"/>
                </a:cubicBezTo>
                <a:close/>
              </a:path>
            </a:pathLst>
          </a:cu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xmlns="" id="{6B21547A-D3F8-45AF-8544-AF4301808F61}"/>
              </a:ext>
            </a:extLst>
          </p:cNvPr>
          <p:cNvSpPr/>
          <p:nvPr/>
        </p:nvSpPr>
        <p:spPr>
          <a:xfrm>
            <a:off x="4767944" y="5270708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xmlns="" id="{DF1BCC18-126A-471A-9A3C-425A911FC320}"/>
              </a:ext>
            </a:extLst>
          </p:cNvPr>
          <p:cNvSpPr/>
          <p:nvPr/>
        </p:nvSpPr>
        <p:spPr>
          <a:xfrm rot="20257163">
            <a:off x="7990496" y="4485856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DF78409C-3DC1-490F-B72E-7CFDBD95F261}"/>
              </a:ext>
            </a:extLst>
          </p:cNvPr>
          <p:cNvSpPr/>
          <p:nvPr/>
        </p:nvSpPr>
        <p:spPr>
          <a:xfrm flipH="1">
            <a:off x="7873417" y="4521865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Graphic 24" descr="Bullseye">
            <a:extLst>
              <a:ext uri="{FF2B5EF4-FFF2-40B4-BE49-F238E27FC236}">
                <a16:creationId xmlns:a16="http://schemas.microsoft.com/office/drawing/2014/main" xmlns="" id="{2629585B-453E-4E77-906B-66803F8F29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743506" y="1037791"/>
            <a:ext cx="548640" cy="548640"/>
          </a:xfrm>
          <a:prstGeom prst="rect">
            <a:avLst/>
          </a:prstGeom>
        </p:spPr>
      </p:pic>
      <p:pic>
        <p:nvPicPr>
          <p:cNvPr id="27" name="Graphic 26" descr="Presentation with bar chart">
            <a:extLst>
              <a:ext uri="{FF2B5EF4-FFF2-40B4-BE49-F238E27FC236}">
                <a16:creationId xmlns:a16="http://schemas.microsoft.com/office/drawing/2014/main" xmlns="" id="{10F732E0-2149-4642-B70D-B309D6C8CF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743506" y="2114366"/>
            <a:ext cx="548640" cy="548640"/>
          </a:xfrm>
          <a:prstGeom prst="rect">
            <a:avLst/>
          </a:prstGeom>
        </p:spPr>
      </p:pic>
      <p:pic>
        <p:nvPicPr>
          <p:cNvPr id="29" name="Graphic 28" descr="Head with gears">
            <a:extLst>
              <a:ext uri="{FF2B5EF4-FFF2-40B4-BE49-F238E27FC236}">
                <a16:creationId xmlns:a16="http://schemas.microsoft.com/office/drawing/2014/main" xmlns="" id="{36B3A429-166C-4B35-B641-69E119D67C9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2743506" y="3190941"/>
            <a:ext cx="548640" cy="548640"/>
          </a:xfrm>
          <a:prstGeom prst="rect">
            <a:avLst/>
          </a:prstGeom>
        </p:spPr>
      </p:pic>
      <p:pic>
        <p:nvPicPr>
          <p:cNvPr id="31" name="Graphic 30" descr="Stopwatch">
            <a:extLst>
              <a:ext uri="{FF2B5EF4-FFF2-40B4-BE49-F238E27FC236}">
                <a16:creationId xmlns:a16="http://schemas.microsoft.com/office/drawing/2014/main" xmlns="" id="{371060B7-4CFF-4843-BE48-306A94DEB7D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2743506" y="4267516"/>
            <a:ext cx="548640" cy="548640"/>
          </a:xfrm>
          <a:prstGeom prst="rect">
            <a:avLst/>
          </a:prstGeom>
        </p:spPr>
      </p:pic>
      <p:pic>
        <p:nvPicPr>
          <p:cNvPr id="33" name="Graphic 32" descr="Bank">
            <a:extLst>
              <a:ext uri="{FF2B5EF4-FFF2-40B4-BE49-F238E27FC236}">
                <a16:creationId xmlns:a16="http://schemas.microsoft.com/office/drawing/2014/main" xmlns="" id="{F67E934B-E602-4D8B-BE51-E961DC478C9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743506" y="5344092"/>
            <a:ext cx="548640" cy="548640"/>
          </a:xfrm>
          <a:prstGeom prst="rect">
            <a:avLst/>
          </a:prstGeom>
        </p:spPr>
      </p:pic>
      <p:pic>
        <p:nvPicPr>
          <p:cNvPr id="35" name="Graphic 34" descr="Dance">
            <a:extLst>
              <a:ext uri="{FF2B5EF4-FFF2-40B4-BE49-F238E27FC236}">
                <a16:creationId xmlns:a16="http://schemas.microsoft.com/office/drawing/2014/main" xmlns="" id="{98AA3C8C-9316-4124-93A6-00E7BE12A85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8783682" y="2023278"/>
            <a:ext cx="548640" cy="548640"/>
          </a:xfrm>
          <a:prstGeom prst="rect">
            <a:avLst/>
          </a:prstGeom>
        </p:spPr>
      </p:pic>
      <p:pic>
        <p:nvPicPr>
          <p:cNvPr id="37" name="Graphic 36" descr="Podium">
            <a:extLst>
              <a:ext uri="{FF2B5EF4-FFF2-40B4-BE49-F238E27FC236}">
                <a16:creationId xmlns:a16="http://schemas.microsoft.com/office/drawing/2014/main" xmlns="" id="{001FC6CA-DAE4-475E-AF50-5201BC23709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8783682" y="934693"/>
            <a:ext cx="548640" cy="548640"/>
          </a:xfrm>
          <a:prstGeom prst="rect">
            <a:avLst/>
          </a:prstGeom>
        </p:spPr>
      </p:pic>
      <p:pic>
        <p:nvPicPr>
          <p:cNvPr id="39" name="Graphic 38" descr="Wedding cake">
            <a:extLst>
              <a:ext uri="{FF2B5EF4-FFF2-40B4-BE49-F238E27FC236}">
                <a16:creationId xmlns:a16="http://schemas.microsoft.com/office/drawing/2014/main" xmlns="" id="{52E4A0AC-7DEB-4618-8D35-1EA3552C0BC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8783682" y="3299509"/>
            <a:ext cx="548640" cy="548640"/>
          </a:xfrm>
          <a:prstGeom prst="rect">
            <a:avLst/>
          </a:prstGeom>
        </p:spPr>
      </p:pic>
      <p:pic>
        <p:nvPicPr>
          <p:cNvPr id="41" name="Graphic 40" descr="Present">
            <a:extLst>
              <a:ext uri="{FF2B5EF4-FFF2-40B4-BE49-F238E27FC236}">
                <a16:creationId xmlns:a16="http://schemas.microsoft.com/office/drawing/2014/main" xmlns="" id="{81526DC7-A1DE-4E01-98C2-7A8F81760B76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8797842" y="4191692"/>
            <a:ext cx="548640" cy="548640"/>
          </a:xfrm>
          <a:prstGeom prst="rect">
            <a:avLst/>
          </a:prstGeom>
        </p:spPr>
      </p:pic>
      <p:pic>
        <p:nvPicPr>
          <p:cNvPr id="43" name="Graphic 42" descr="Clapping hands">
            <a:extLst>
              <a:ext uri="{FF2B5EF4-FFF2-40B4-BE49-F238E27FC236}">
                <a16:creationId xmlns:a16="http://schemas.microsoft.com/office/drawing/2014/main" xmlns="" id="{F741D9C4-2DAB-48E3-A37A-63CF7F04361C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8783682" y="5177178"/>
            <a:ext cx="548640" cy="54864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FD6B54E3-4402-4D08-8F4A-D8EC70696589}"/>
              </a:ext>
            </a:extLst>
          </p:cNvPr>
          <p:cNvGrpSpPr/>
          <p:nvPr/>
        </p:nvGrpSpPr>
        <p:grpSpPr>
          <a:xfrm>
            <a:off x="494577" y="967478"/>
            <a:ext cx="2032246" cy="757261"/>
            <a:chOff x="494577" y="967478"/>
            <a:chExt cx="2032246" cy="75726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A4D20C26-4F31-4EE4-9139-81ECED3E9BB8}"/>
                </a:ext>
              </a:extLst>
            </p:cNvPr>
            <p:cNvSpPr txBox="1"/>
            <p:nvPr/>
          </p:nvSpPr>
          <p:spPr>
            <a:xfrm>
              <a:off x="1182856" y="967478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مدخل الوحدة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EB3BF16E-B875-4525-8F20-03445249D946}"/>
                </a:ext>
              </a:extLst>
            </p:cNvPr>
            <p:cNvSpPr txBox="1"/>
            <p:nvPr/>
          </p:nvSpPr>
          <p:spPr>
            <a:xfrm>
              <a:off x="494577" y="1355407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أنشطة تمهيدية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08229025-31E7-4B8E-A512-AF128FABAE68}"/>
              </a:ext>
            </a:extLst>
          </p:cNvPr>
          <p:cNvGrpSpPr/>
          <p:nvPr/>
        </p:nvGrpSpPr>
        <p:grpSpPr>
          <a:xfrm>
            <a:off x="519491" y="1966653"/>
            <a:ext cx="2032247" cy="825435"/>
            <a:chOff x="519491" y="1966653"/>
            <a:chExt cx="2032247" cy="82543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85808F06-E532-481A-A022-92622020D281}"/>
                </a:ext>
              </a:extLst>
            </p:cNvPr>
            <p:cNvSpPr txBox="1"/>
            <p:nvPr/>
          </p:nvSpPr>
          <p:spPr>
            <a:xfrm>
              <a:off x="594234" y="1966653"/>
              <a:ext cx="19575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مشروع </a:t>
              </a:r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C7179B74-6BB7-4432-9FA8-1D7AA219BD84}"/>
                </a:ext>
              </a:extLst>
            </p:cNvPr>
            <p:cNvSpPr txBox="1"/>
            <p:nvPr/>
          </p:nvSpPr>
          <p:spPr>
            <a:xfrm>
              <a:off x="519491" y="2422756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التعريف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بالمشروع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961D9F80-B6F7-4793-B2AC-44970236AF68}"/>
              </a:ext>
            </a:extLst>
          </p:cNvPr>
          <p:cNvGrpSpPr/>
          <p:nvPr/>
        </p:nvGrpSpPr>
        <p:grpSpPr>
          <a:xfrm>
            <a:off x="485318" y="2965828"/>
            <a:ext cx="2091333" cy="882321"/>
            <a:chOff x="485318" y="2965828"/>
            <a:chExt cx="2091333" cy="882321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C9C65583-DAAD-4DD3-8331-E25B9CFCF256}"/>
                </a:ext>
              </a:extLst>
            </p:cNvPr>
            <p:cNvSpPr txBox="1"/>
            <p:nvPr/>
          </p:nvSpPr>
          <p:spPr>
            <a:xfrm>
              <a:off x="1232684" y="2965828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نص الاستماع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0EBB7A66-276A-4DEE-8A34-B37A6AAD2600}"/>
                </a:ext>
              </a:extLst>
            </p:cNvPr>
            <p:cNvSpPr txBox="1"/>
            <p:nvPr/>
          </p:nvSpPr>
          <p:spPr>
            <a:xfrm>
              <a:off x="485318" y="3478817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عيد الأضحى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9AD3DC40-FE6A-44B1-BB6A-015C154E8C72}"/>
              </a:ext>
            </a:extLst>
          </p:cNvPr>
          <p:cNvGrpSpPr/>
          <p:nvPr/>
        </p:nvGrpSpPr>
        <p:grpSpPr>
          <a:xfrm>
            <a:off x="569319" y="3888145"/>
            <a:ext cx="2032247" cy="819336"/>
            <a:chOff x="569319" y="3888145"/>
            <a:chExt cx="2032247" cy="819336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038A6448-BBA9-4A78-991E-91C831395023}"/>
                </a:ext>
              </a:extLst>
            </p:cNvPr>
            <p:cNvSpPr txBox="1"/>
            <p:nvPr/>
          </p:nvSpPr>
          <p:spPr>
            <a:xfrm>
              <a:off x="594233" y="3888145"/>
              <a:ext cx="20073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نص الفهم</a:t>
              </a:r>
              <a:r>
                <a:rPr lang="ar-SY" sz="2000" b="1" dirty="0">
                  <a:latin typeface="Century Gothic" panose="020B0502020202020204" pitchFamily="34" charset="0"/>
                </a:rPr>
                <a:t> القرائي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27F5636D-BF6C-469B-B5AD-437BC6A5807F}"/>
                </a:ext>
              </a:extLst>
            </p:cNvPr>
            <p:cNvSpPr txBox="1"/>
            <p:nvPr/>
          </p:nvSpPr>
          <p:spPr>
            <a:xfrm>
              <a:off x="569319" y="4338149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مدينتي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ACE22CC0-EFC5-4CFF-864D-859982C7244B}"/>
              </a:ext>
            </a:extLst>
          </p:cNvPr>
          <p:cNvGrpSpPr/>
          <p:nvPr/>
        </p:nvGrpSpPr>
        <p:grpSpPr>
          <a:xfrm>
            <a:off x="0" y="4882771"/>
            <a:ext cx="2626480" cy="1276174"/>
            <a:chOff x="0" y="4882771"/>
            <a:chExt cx="2626480" cy="1276174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5B50E0D9-558C-424B-9E5E-1E428B1BD0BC}"/>
                </a:ext>
              </a:extLst>
            </p:cNvPr>
            <p:cNvSpPr txBox="1"/>
            <p:nvPr/>
          </p:nvSpPr>
          <p:spPr>
            <a:xfrm>
              <a:off x="856344" y="4882771"/>
              <a:ext cx="17701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الظاهرة</a:t>
              </a:r>
              <a:r>
                <a:rPr lang="ar-SY" sz="2000" b="1" dirty="0">
                  <a:latin typeface="Century Gothic" panose="020B0502020202020204" pitchFamily="34" charset="0"/>
                </a:rPr>
                <a:t> الإملائية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91D5DE68-C8E8-4D26-B4FA-8AB0B4C64887}"/>
                </a:ext>
              </a:extLst>
            </p:cNvPr>
            <p:cNvSpPr txBox="1"/>
            <p:nvPr/>
          </p:nvSpPr>
          <p:spPr>
            <a:xfrm>
              <a:off x="0" y="5235615"/>
              <a:ext cx="262647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دخولُ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(ال)على الكلمات المبدوءة باللَّام</a:t>
              </a:r>
            </a:p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التاء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المربوطة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والتاء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المفتوحة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8A0E03CF-23B5-45F7-8724-1790956E1455}"/>
              </a:ext>
            </a:extLst>
          </p:cNvPr>
          <p:cNvGrpSpPr/>
          <p:nvPr/>
        </p:nvGrpSpPr>
        <p:grpSpPr>
          <a:xfrm>
            <a:off x="8733722" y="5251443"/>
            <a:ext cx="2896654" cy="1030494"/>
            <a:chOff x="8733722" y="5251443"/>
            <a:chExt cx="2896654" cy="1030494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D0EE3AC7-1166-4CF8-94EE-9976875DB3DC}"/>
                </a:ext>
              </a:extLst>
            </p:cNvPr>
            <p:cNvSpPr txBox="1"/>
            <p:nvPr/>
          </p:nvSpPr>
          <p:spPr>
            <a:xfrm>
              <a:off x="9564883" y="5251443"/>
              <a:ext cx="15671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التواصل</a:t>
              </a:r>
              <a:r>
                <a:rPr lang="ar-SY" sz="2000" b="1" dirty="0">
                  <a:latin typeface="Century Gothic" panose="020B0502020202020204" pitchFamily="34" charset="0"/>
                </a:rPr>
                <a:t> الكتابي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1E07EFF8-6AED-4547-8635-F0D14451B0A0}"/>
                </a:ext>
              </a:extLst>
            </p:cNvPr>
            <p:cNvSpPr txBox="1"/>
            <p:nvPr/>
          </p:nvSpPr>
          <p:spPr>
            <a:xfrm>
              <a:off x="8733722" y="5635606"/>
              <a:ext cx="28966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كتابة بطاقة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لأغراض  متنوعة</a:t>
              </a:r>
            </a:p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كتابة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رسائل لأغراض 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متنوعة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0687B8D2-74B7-4304-9227-983D84DBF996}"/>
              </a:ext>
            </a:extLst>
          </p:cNvPr>
          <p:cNvGrpSpPr/>
          <p:nvPr/>
        </p:nvGrpSpPr>
        <p:grpSpPr>
          <a:xfrm>
            <a:off x="9050020" y="3998244"/>
            <a:ext cx="3045460" cy="1284637"/>
            <a:chOff x="9050020" y="3936308"/>
            <a:chExt cx="3045460" cy="1284637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3F1D1D0B-826C-4A2A-A243-3A88454116ED}"/>
                </a:ext>
              </a:extLst>
            </p:cNvPr>
            <p:cNvSpPr txBox="1"/>
            <p:nvPr/>
          </p:nvSpPr>
          <p:spPr>
            <a:xfrm>
              <a:off x="9376679" y="3936308"/>
              <a:ext cx="16578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التواصل</a:t>
              </a:r>
              <a:r>
                <a:rPr lang="ar-SY" sz="2000" b="1" dirty="0">
                  <a:latin typeface="Century Gothic" panose="020B0502020202020204" pitchFamily="34" charset="0"/>
                </a:rPr>
                <a:t> الشفهي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9215521E-18BB-4E15-B613-7637973B04D7}"/>
                </a:ext>
              </a:extLst>
            </p:cNvPr>
            <p:cNvSpPr txBox="1"/>
            <p:nvPr/>
          </p:nvSpPr>
          <p:spPr>
            <a:xfrm>
              <a:off x="9050020" y="4297615"/>
              <a:ext cx="30454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التعبير عما  تَقْتَضيهِ مواقف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مختلفة </a:t>
              </a:r>
            </a:p>
            <a:p>
              <a:pPr algn="ctr"/>
              <a:r>
                <a:rPr lang="ar-SY" b="1" dirty="0" smtClean="0">
                  <a:solidFill>
                    <a:schemeClr val="bg1"/>
                  </a:solidFill>
                </a:rPr>
                <a:t>صياغة أسئلة</a:t>
              </a:r>
            </a:p>
            <a:p>
              <a:pPr algn="ctr"/>
              <a:r>
                <a:rPr lang="ar-SY" b="1" dirty="0" smtClean="0">
                  <a:solidFill>
                    <a:schemeClr val="bg1"/>
                  </a:solidFill>
                </a:rPr>
                <a:t>إكمال محادثة هاتفياً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06666481-2F5E-41E5-8906-8037FF1A4BDE}"/>
              </a:ext>
            </a:extLst>
          </p:cNvPr>
          <p:cNvGrpSpPr/>
          <p:nvPr/>
        </p:nvGrpSpPr>
        <p:grpSpPr>
          <a:xfrm>
            <a:off x="9332322" y="3281315"/>
            <a:ext cx="2032246" cy="716929"/>
            <a:chOff x="9332322" y="3067576"/>
            <a:chExt cx="2032246" cy="71692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xmlns="" id="{1E798B48-C546-4740-903B-9FE6949592D8}"/>
                </a:ext>
              </a:extLst>
            </p:cNvPr>
            <p:cNvSpPr txBox="1"/>
            <p:nvPr/>
          </p:nvSpPr>
          <p:spPr>
            <a:xfrm>
              <a:off x="9593702" y="3067576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النص الشعري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BF2DD72F-DB6B-4E9A-91B9-50A085600F4E}"/>
                </a:ext>
              </a:extLst>
            </p:cNvPr>
            <p:cNvSpPr txBox="1"/>
            <p:nvPr/>
          </p:nvSpPr>
          <p:spPr>
            <a:xfrm>
              <a:off x="9332322" y="3415173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زيارة ض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احية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FAC6ABDD-BAF0-49E6-BD00-C6F939C8BFF7}"/>
              </a:ext>
            </a:extLst>
          </p:cNvPr>
          <p:cNvGrpSpPr/>
          <p:nvPr/>
        </p:nvGrpSpPr>
        <p:grpSpPr>
          <a:xfrm>
            <a:off x="8671382" y="1775569"/>
            <a:ext cx="3308558" cy="1486517"/>
            <a:chOff x="8671382" y="1775569"/>
            <a:chExt cx="3308558" cy="1486517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5DE1C71B-43C0-4E29-929D-902D65F318BA}"/>
                </a:ext>
              </a:extLst>
            </p:cNvPr>
            <p:cNvSpPr txBox="1"/>
            <p:nvPr/>
          </p:nvSpPr>
          <p:spPr>
            <a:xfrm>
              <a:off x="9250832" y="1775569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الرسم </a:t>
              </a:r>
              <a:r>
                <a:rPr lang="ar-SY" sz="2000" b="1" dirty="0">
                  <a:latin typeface="Century Gothic" panose="020B0502020202020204" pitchFamily="34" charset="0"/>
                </a:rPr>
                <a:t>الكتابي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AA41D9EB-62CC-49F3-BF0F-5F5601F7BBD4}"/>
                </a:ext>
              </a:extLst>
            </p:cNvPr>
            <p:cNvSpPr txBox="1"/>
            <p:nvPr/>
          </p:nvSpPr>
          <p:spPr>
            <a:xfrm>
              <a:off x="8671382" y="2061757"/>
              <a:ext cx="330855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الحروف المرتكزة على السطر</a:t>
              </a:r>
            </a:p>
            <a:p>
              <a:pPr algn="ctr"/>
              <a:r>
                <a:rPr lang="ar-SY" dirty="0" smtClean="0">
                  <a:solidFill>
                    <a:schemeClr val="bg1"/>
                  </a:solidFill>
                </a:rPr>
                <a:t>[</a:t>
              </a:r>
              <a:r>
                <a:rPr lang="ar-SY" dirty="0">
                  <a:solidFill>
                    <a:schemeClr val="bg1"/>
                  </a:solidFill>
                </a:rPr>
                <a:t> </a:t>
              </a:r>
              <a:r>
                <a:rPr lang="ar-SY" dirty="0" smtClean="0">
                  <a:solidFill>
                    <a:schemeClr val="bg1"/>
                  </a:solidFill>
                </a:rPr>
                <a:t>أ  ك  هـ ]</a:t>
              </a:r>
            </a:p>
            <a:p>
              <a:pPr algn="ctr"/>
              <a:r>
                <a:rPr lang="ar-SY" b="1" dirty="0" smtClean="0">
                  <a:solidFill>
                    <a:schemeClr val="bg1"/>
                  </a:solidFill>
                </a:rPr>
                <a:t>والحروف </a:t>
              </a:r>
              <a:r>
                <a:rPr lang="ar-SY" b="1" dirty="0">
                  <a:solidFill>
                    <a:schemeClr val="bg1"/>
                  </a:solidFill>
                </a:rPr>
                <a:t>التي ينزل جزء منها عن</a:t>
              </a:r>
            </a:p>
            <a:p>
              <a:pPr algn="ctr"/>
              <a:r>
                <a:rPr lang="ar-SY" b="1" dirty="0" smtClean="0">
                  <a:solidFill>
                    <a:schemeClr val="bg1"/>
                  </a:solidFill>
                </a:rPr>
                <a:t>السطر </a:t>
              </a:r>
              <a:r>
                <a:rPr lang="ar-SY" dirty="0" smtClean="0">
                  <a:solidFill>
                    <a:schemeClr val="bg1"/>
                  </a:solidFill>
                </a:rPr>
                <a:t>[</a:t>
              </a:r>
              <a:r>
                <a:rPr lang="ar-SY" b="1" dirty="0">
                  <a:solidFill>
                    <a:schemeClr val="bg1"/>
                  </a:solidFill>
                </a:rPr>
                <a:t>م  ل</a:t>
              </a:r>
              <a:r>
                <a:rPr lang="ar-SY" dirty="0">
                  <a:solidFill>
                    <a:schemeClr val="bg1"/>
                  </a:solidFill>
                </a:rPr>
                <a:t>]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0CED76C2-F94A-45BD-B596-08E93EA33A26}"/>
              </a:ext>
            </a:extLst>
          </p:cNvPr>
          <p:cNvGrpSpPr/>
          <p:nvPr/>
        </p:nvGrpSpPr>
        <p:grpSpPr>
          <a:xfrm>
            <a:off x="8671382" y="659693"/>
            <a:ext cx="2158706" cy="1015679"/>
            <a:chOff x="9153073" y="958334"/>
            <a:chExt cx="2158706" cy="1015679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76F5A9E3-84F6-4295-B0FF-6E4314EED273}"/>
                </a:ext>
              </a:extLst>
            </p:cNvPr>
            <p:cNvSpPr txBox="1"/>
            <p:nvPr/>
          </p:nvSpPr>
          <p:spPr>
            <a:xfrm>
              <a:off x="9153073" y="958334"/>
              <a:ext cx="17902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الوظيفة</a:t>
              </a:r>
              <a:r>
                <a:rPr lang="ar-SY" sz="2000" b="1" dirty="0">
                  <a:latin typeface="Century Gothic" panose="020B0502020202020204" pitchFamily="34" charset="0"/>
                </a:rPr>
                <a:t> النحوية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04003622-D990-4175-A5A3-24FA2BA5F32C}"/>
                </a:ext>
              </a:extLst>
            </p:cNvPr>
            <p:cNvSpPr txBox="1"/>
            <p:nvPr/>
          </p:nvSpPr>
          <p:spPr>
            <a:xfrm>
              <a:off x="9279533" y="1327682"/>
              <a:ext cx="2032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أنواع الفعل</a:t>
              </a:r>
            </a:p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الفاعل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xmlns="" id="{61AC4F01-6A3C-491F-A4C7-891A6B46686A}"/>
              </a:ext>
            </a:extLst>
          </p:cNvPr>
          <p:cNvSpPr/>
          <p:nvPr/>
        </p:nvSpPr>
        <p:spPr>
          <a:xfrm rot="20257163">
            <a:off x="4147312" y="4533280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xmlns="" id="{D4825A81-CEB1-41A4-A4AA-74D5D98DEED6}"/>
              </a:ext>
            </a:extLst>
          </p:cNvPr>
          <p:cNvSpPr/>
          <p:nvPr/>
        </p:nvSpPr>
        <p:spPr>
          <a:xfrm rot="20257163">
            <a:off x="3802578" y="3302071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xmlns="" id="{DA9875F3-5543-48BB-8005-2AB372F192C1}"/>
              </a:ext>
            </a:extLst>
          </p:cNvPr>
          <p:cNvSpPr/>
          <p:nvPr/>
        </p:nvSpPr>
        <p:spPr>
          <a:xfrm rot="20257163">
            <a:off x="4056154" y="2146379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xmlns="" id="{A671EC0C-4617-4856-8237-7D0E7EBD6879}"/>
              </a:ext>
            </a:extLst>
          </p:cNvPr>
          <p:cNvSpPr/>
          <p:nvPr/>
        </p:nvSpPr>
        <p:spPr>
          <a:xfrm rot="20257163">
            <a:off x="4934857" y="1310359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xmlns="" id="{682F6EBC-A56C-4835-81AB-81AAD676BE18}"/>
              </a:ext>
            </a:extLst>
          </p:cNvPr>
          <p:cNvSpPr/>
          <p:nvPr/>
        </p:nvSpPr>
        <p:spPr>
          <a:xfrm rot="20257163">
            <a:off x="7157159" y="1216641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xmlns="" id="{B3C82B20-3DF3-47C5-9482-CAA043B0CFB7}"/>
              </a:ext>
            </a:extLst>
          </p:cNvPr>
          <p:cNvSpPr/>
          <p:nvPr/>
        </p:nvSpPr>
        <p:spPr>
          <a:xfrm rot="20257163">
            <a:off x="8057315" y="2153486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xmlns="" id="{7CC8C3AA-02C9-4770-BC73-EA17F260B9AF}"/>
              </a:ext>
            </a:extLst>
          </p:cNvPr>
          <p:cNvSpPr/>
          <p:nvPr/>
        </p:nvSpPr>
        <p:spPr>
          <a:xfrm rot="20257163">
            <a:off x="8364686" y="3276532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xmlns="" id="{9C032F6E-1CA8-4A33-9CEE-39EB950A1A05}"/>
              </a:ext>
            </a:extLst>
          </p:cNvPr>
          <p:cNvSpPr/>
          <p:nvPr/>
        </p:nvSpPr>
        <p:spPr>
          <a:xfrm rot="20257163">
            <a:off x="7203880" y="5242276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6A45E0E5-04CD-474E-826B-4784975D0D6E}"/>
              </a:ext>
            </a:extLst>
          </p:cNvPr>
          <p:cNvSpPr/>
          <p:nvPr/>
        </p:nvSpPr>
        <p:spPr>
          <a:xfrm flipH="1">
            <a:off x="7043059" y="5284584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1018BDAE-A2F2-49A5-B773-AC9FB8FDA8C4}"/>
              </a:ext>
            </a:extLst>
          </p:cNvPr>
          <p:cNvSpPr/>
          <p:nvPr/>
        </p:nvSpPr>
        <p:spPr>
          <a:xfrm flipH="1">
            <a:off x="8215784" y="3266011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0A287BA4-FC3D-4C4D-80BD-3648266BB674}"/>
              </a:ext>
            </a:extLst>
          </p:cNvPr>
          <p:cNvSpPr/>
          <p:nvPr/>
        </p:nvSpPr>
        <p:spPr>
          <a:xfrm flipH="1">
            <a:off x="7928430" y="2142143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EC87A3A2-EA03-4E97-B902-FC6E06FBC7D8}"/>
              </a:ext>
            </a:extLst>
          </p:cNvPr>
          <p:cNvSpPr/>
          <p:nvPr/>
        </p:nvSpPr>
        <p:spPr>
          <a:xfrm flipH="1">
            <a:off x="7043059" y="1209013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192033CC-8649-4399-8EF9-0D597C621398}"/>
              </a:ext>
            </a:extLst>
          </p:cNvPr>
          <p:cNvSpPr/>
          <p:nvPr/>
        </p:nvSpPr>
        <p:spPr>
          <a:xfrm>
            <a:off x="4767944" y="1311302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91D9F66C-8A53-4110-B56F-26F8DEB5D44A}"/>
              </a:ext>
            </a:extLst>
          </p:cNvPr>
          <p:cNvSpPr/>
          <p:nvPr/>
        </p:nvSpPr>
        <p:spPr>
          <a:xfrm>
            <a:off x="3924085" y="2142143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87A5301F-55FA-4863-AA9E-68837FF24BA4}"/>
              </a:ext>
            </a:extLst>
          </p:cNvPr>
          <p:cNvSpPr/>
          <p:nvPr/>
        </p:nvSpPr>
        <p:spPr>
          <a:xfrm>
            <a:off x="3652561" y="3262086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A2DD1AE2-87FC-4676-A0D5-7A42E420C9B7}"/>
              </a:ext>
            </a:extLst>
          </p:cNvPr>
          <p:cNvSpPr/>
          <p:nvPr/>
        </p:nvSpPr>
        <p:spPr>
          <a:xfrm>
            <a:off x="3988085" y="4518164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78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71" grpId="0" animBg="1"/>
      <p:bldP spid="19" grpId="0" animBg="1"/>
      <p:bldP spid="58" grpId="0" animBg="1"/>
      <p:bldP spid="59" grpId="0" animBg="1"/>
      <p:bldP spid="60" grpId="0" animBg="1"/>
      <p:bldP spid="67" grpId="0" animBg="1"/>
      <p:bldP spid="68" grpId="0" animBg="1"/>
      <p:bldP spid="69" grpId="0" animBg="1"/>
      <p:bldP spid="70" grpId="0" animBg="1"/>
      <p:bldP spid="72" grpId="0" animBg="1"/>
      <p:bldP spid="18" grpId="0" animBg="1"/>
      <p:bldP spid="20" grpId="0" animBg="1"/>
      <p:bldP spid="21" grpId="0" animBg="1"/>
      <p:bldP spid="22" grpId="0" animBg="1"/>
      <p:bldP spid="17" grpId="0" animBg="1"/>
      <p:bldP spid="16" grpId="0" animBg="1"/>
      <p:bldP spid="15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224" y="2391549"/>
            <a:ext cx="6501209" cy="20778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" name="Oval 120">
            <a:extLst>
              <a:ext uri="{FF2B5EF4-FFF2-40B4-BE49-F238E27FC236}">
                <a16:creationId xmlns="" xmlns:a16="http://schemas.microsoft.com/office/drawing/2014/main" id="{9789FF8E-1A5B-45D0-9D4F-9E913C70AAE0}"/>
              </a:ext>
            </a:extLst>
          </p:cNvPr>
          <p:cNvSpPr/>
          <p:nvPr/>
        </p:nvSpPr>
        <p:spPr>
          <a:xfrm>
            <a:off x="9961226" y="4043677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97">
            <a:extLst>
              <a:ext uri="{FF2B5EF4-FFF2-40B4-BE49-F238E27FC236}">
                <a16:creationId xmlns="" xmlns:a16="http://schemas.microsoft.com/office/drawing/2014/main" id="{437DC7D8-6A5C-4C72-9763-5EE5683D67AC}"/>
              </a:ext>
            </a:extLst>
          </p:cNvPr>
          <p:cNvSpPr/>
          <p:nvPr/>
        </p:nvSpPr>
        <p:spPr>
          <a:xfrm rot="8037153">
            <a:off x="9518682" y="1117509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98">
            <a:extLst>
              <a:ext uri="{FF2B5EF4-FFF2-40B4-BE49-F238E27FC236}">
                <a16:creationId xmlns="" xmlns:a16="http://schemas.microsoft.com/office/drawing/2014/main" id="{2F0868A5-EF39-4182-917F-91DA5F11C2E9}"/>
              </a:ext>
            </a:extLst>
          </p:cNvPr>
          <p:cNvSpPr/>
          <p:nvPr/>
        </p:nvSpPr>
        <p:spPr>
          <a:xfrm>
            <a:off x="10441002" y="4760858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99">
            <a:extLst>
              <a:ext uri="{FF2B5EF4-FFF2-40B4-BE49-F238E27FC236}">
                <a16:creationId xmlns="" xmlns:a16="http://schemas.microsoft.com/office/drawing/2014/main" id="{882F8A25-C8DC-422D-8FE5-2394C73AF96E}"/>
              </a:ext>
            </a:extLst>
          </p:cNvPr>
          <p:cNvSpPr/>
          <p:nvPr/>
        </p:nvSpPr>
        <p:spPr>
          <a:xfrm>
            <a:off x="10441002" y="5326012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00">
            <a:extLst>
              <a:ext uri="{FF2B5EF4-FFF2-40B4-BE49-F238E27FC236}">
                <a16:creationId xmlns="" xmlns:a16="http://schemas.microsoft.com/office/drawing/2014/main" id="{2505EF82-E3D4-4049-9AF3-27731A9389C6}"/>
              </a:ext>
            </a:extLst>
          </p:cNvPr>
          <p:cNvSpPr/>
          <p:nvPr/>
        </p:nvSpPr>
        <p:spPr>
          <a:xfrm>
            <a:off x="10793450" y="4622484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101">
            <a:extLst>
              <a:ext uri="{FF2B5EF4-FFF2-40B4-BE49-F238E27FC236}">
                <a16:creationId xmlns="" xmlns:a16="http://schemas.microsoft.com/office/drawing/2014/main" id="{8F8D5815-A0E4-4B92-B02B-D356A239A3AA}"/>
              </a:ext>
            </a:extLst>
          </p:cNvPr>
          <p:cNvSpPr/>
          <p:nvPr/>
        </p:nvSpPr>
        <p:spPr>
          <a:xfrm>
            <a:off x="10818037" y="4316289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D9A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102">
            <a:extLst>
              <a:ext uri="{FF2B5EF4-FFF2-40B4-BE49-F238E27FC236}">
                <a16:creationId xmlns="" xmlns:a16="http://schemas.microsoft.com/office/drawing/2014/main" id="{A372C533-7BE2-47B2-A514-B883A81EF0B0}"/>
              </a:ext>
            </a:extLst>
          </p:cNvPr>
          <p:cNvSpPr/>
          <p:nvPr/>
        </p:nvSpPr>
        <p:spPr>
          <a:xfrm>
            <a:off x="10440928" y="5571880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D9A601"/>
              </a:gs>
              <a:gs pos="19000">
                <a:srgbClr val="FEC107"/>
              </a:gs>
              <a:gs pos="83000">
                <a:srgbClr val="FEC107"/>
              </a:gs>
              <a:gs pos="100000">
                <a:srgbClr val="D9A60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151">
            <a:extLst>
              <a:ext uri="{FF2B5EF4-FFF2-40B4-BE49-F238E27FC236}">
                <a16:creationId xmlns="" xmlns:a16="http://schemas.microsoft.com/office/drawing/2014/main" id="{0E5FF94F-158C-4092-8610-C6C88E1B21AE}"/>
              </a:ext>
            </a:extLst>
          </p:cNvPr>
          <p:cNvSpPr txBox="1"/>
          <p:nvPr/>
        </p:nvSpPr>
        <p:spPr>
          <a:xfrm>
            <a:off x="10105509" y="1181712"/>
            <a:ext cx="1561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2</a:t>
            </a:r>
          </a:p>
          <a:p>
            <a:pPr algn="ctr"/>
            <a:endParaRPr lang="ar-SY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نص الاستماع</a:t>
            </a:r>
          </a:p>
          <a:p>
            <a:pPr algn="ctr"/>
            <a:endParaRPr lang="ar-SY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عيد الأضحى</a:t>
            </a:r>
          </a:p>
          <a:p>
            <a:pPr algn="ctr"/>
            <a:endParaRPr lang="ar-SY" sz="1200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grpSp>
        <p:nvGrpSpPr>
          <p:cNvPr id="19" name="Group 22">
            <a:extLst>
              <a:ext uri="{FF2B5EF4-FFF2-40B4-BE49-F238E27FC236}">
                <a16:creationId xmlns:a16="http://schemas.microsoft.com/office/drawing/2014/main" xmlns="" id="{62F9BDBA-631F-4E4B-A038-8BB275602A5B}"/>
              </a:ext>
            </a:extLst>
          </p:cNvPr>
          <p:cNvGrpSpPr/>
          <p:nvPr/>
        </p:nvGrpSpPr>
        <p:grpSpPr>
          <a:xfrm>
            <a:off x="4243881" y="2675354"/>
            <a:ext cx="228600" cy="228600"/>
            <a:chOff x="8498339" y="2099136"/>
            <a:chExt cx="384292" cy="384292"/>
          </a:xfrm>
        </p:grpSpPr>
        <p:sp>
          <p:nvSpPr>
            <p:cNvPr id="22" name="Oval 20">
              <a:extLst>
                <a:ext uri="{FF2B5EF4-FFF2-40B4-BE49-F238E27FC236}">
                  <a16:creationId xmlns:a16="http://schemas.microsoft.com/office/drawing/2014/main" xmlns="" id="{301E624D-C06C-4E55-9515-E9D3C32D9E05}"/>
                </a:ext>
              </a:extLst>
            </p:cNvPr>
            <p:cNvSpPr/>
            <p:nvPr/>
          </p:nvSpPr>
          <p:spPr>
            <a:xfrm>
              <a:off x="8498339" y="2099136"/>
              <a:ext cx="384292" cy="38429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Graphic 16" descr="Close">
              <a:extLst>
                <a:ext uri="{FF2B5EF4-FFF2-40B4-BE49-F238E27FC236}">
                  <a16:creationId xmlns:a16="http://schemas.microsoft.com/office/drawing/2014/main" xmlns="" id="{8024CD10-B935-4EC8-9982-A533CA2D37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8567041" y="2167838"/>
              <a:ext cx="246888" cy="246888"/>
            </a:xfrm>
            <a:prstGeom prst="rect">
              <a:avLst/>
            </a:prstGeom>
          </p:spPr>
        </p:pic>
      </p:grpSp>
      <p:grpSp>
        <p:nvGrpSpPr>
          <p:cNvPr id="35" name="Group 38">
            <a:extLst>
              <a:ext uri="{FF2B5EF4-FFF2-40B4-BE49-F238E27FC236}">
                <a16:creationId xmlns:a16="http://schemas.microsoft.com/office/drawing/2014/main" xmlns="" id="{311D5464-8CE3-45EB-9E4B-28B1EFC72DA3}"/>
              </a:ext>
            </a:extLst>
          </p:cNvPr>
          <p:cNvGrpSpPr/>
          <p:nvPr/>
        </p:nvGrpSpPr>
        <p:grpSpPr>
          <a:xfrm>
            <a:off x="4243881" y="3328876"/>
            <a:ext cx="228600" cy="228600"/>
            <a:chOff x="9158514" y="1814286"/>
            <a:chExt cx="435429" cy="435429"/>
          </a:xfrm>
        </p:grpSpPr>
        <p:sp>
          <p:nvSpPr>
            <p:cNvPr id="36" name="Oval 39">
              <a:extLst>
                <a:ext uri="{FF2B5EF4-FFF2-40B4-BE49-F238E27FC236}">
                  <a16:creationId xmlns:a16="http://schemas.microsoft.com/office/drawing/2014/main" xmlns="" id="{34D9265F-4C0C-4FD5-B7F1-BE61549E55B9}"/>
                </a:ext>
              </a:extLst>
            </p:cNvPr>
            <p:cNvSpPr/>
            <p:nvPr/>
          </p:nvSpPr>
          <p:spPr>
            <a:xfrm>
              <a:off x="9158514" y="1814286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Graphic 40" descr="Checkmark">
              <a:extLst>
                <a:ext uri="{FF2B5EF4-FFF2-40B4-BE49-F238E27FC236}">
                  <a16:creationId xmlns:a16="http://schemas.microsoft.com/office/drawing/2014/main" xmlns="" id="{B6938B6F-A3B8-4276-91D5-0458C06D36A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9244877" y="1894840"/>
              <a:ext cx="274320" cy="274320"/>
            </a:xfrm>
            <a:prstGeom prst="rect">
              <a:avLst/>
            </a:prstGeom>
          </p:spPr>
        </p:pic>
      </p:grpSp>
      <p:grpSp>
        <p:nvGrpSpPr>
          <p:cNvPr id="38" name="Group 38">
            <a:extLst>
              <a:ext uri="{FF2B5EF4-FFF2-40B4-BE49-F238E27FC236}">
                <a16:creationId xmlns:a16="http://schemas.microsoft.com/office/drawing/2014/main" xmlns="" id="{311D5464-8CE3-45EB-9E4B-28B1EFC72DA3}"/>
              </a:ext>
            </a:extLst>
          </p:cNvPr>
          <p:cNvGrpSpPr/>
          <p:nvPr/>
        </p:nvGrpSpPr>
        <p:grpSpPr>
          <a:xfrm>
            <a:off x="4227803" y="3929377"/>
            <a:ext cx="228600" cy="228600"/>
            <a:chOff x="9158514" y="1814286"/>
            <a:chExt cx="435429" cy="435429"/>
          </a:xfrm>
        </p:grpSpPr>
        <p:sp>
          <p:nvSpPr>
            <p:cNvPr id="39" name="Oval 39">
              <a:extLst>
                <a:ext uri="{FF2B5EF4-FFF2-40B4-BE49-F238E27FC236}">
                  <a16:creationId xmlns:a16="http://schemas.microsoft.com/office/drawing/2014/main" xmlns="" id="{34D9265F-4C0C-4FD5-B7F1-BE61549E55B9}"/>
                </a:ext>
              </a:extLst>
            </p:cNvPr>
            <p:cNvSpPr/>
            <p:nvPr/>
          </p:nvSpPr>
          <p:spPr>
            <a:xfrm>
              <a:off x="9158514" y="1814286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" name="Graphic 40" descr="Checkmark">
              <a:extLst>
                <a:ext uri="{FF2B5EF4-FFF2-40B4-BE49-F238E27FC236}">
                  <a16:creationId xmlns:a16="http://schemas.microsoft.com/office/drawing/2014/main" xmlns="" id="{B6938B6F-A3B8-4276-91D5-0458C06D36A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9244877" y="1894840"/>
              <a:ext cx="274320" cy="274320"/>
            </a:xfrm>
            <a:prstGeom prst="rect">
              <a:avLst/>
            </a:prstGeom>
          </p:spPr>
        </p:pic>
      </p:grpSp>
      <p:grpSp>
        <p:nvGrpSpPr>
          <p:cNvPr id="49" name="Group 86">
            <a:extLst>
              <a:ext uri="{FF2B5EF4-FFF2-40B4-BE49-F238E27FC236}">
                <a16:creationId xmlns:a16="http://schemas.microsoft.com/office/drawing/2014/main" xmlns="" id="{9B78D6AC-BB74-413A-8F7E-44513CF30CA0}"/>
              </a:ext>
            </a:extLst>
          </p:cNvPr>
          <p:cNvGrpSpPr/>
          <p:nvPr/>
        </p:nvGrpSpPr>
        <p:grpSpPr>
          <a:xfrm>
            <a:off x="6160802" y="193572"/>
            <a:ext cx="3147854" cy="637191"/>
            <a:chOff x="676027" y="5063739"/>
            <a:chExt cx="3147854" cy="637191"/>
          </a:xfrm>
        </p:grpSpPr>
        <p:sp>
          <p:nvSpPr>
            <p:cNvPr id="50" name="Rectangle 41">
              <a:extLst>
                <a:ext uri="{FF2B5EF4-FFF2-40B4-BE49-F238E27FC236}">
                  <a16:creationId xmlns:a16="http://schemas.microsoft.com/office/drawing/2014/main" xmlns="" id="{EDD39EDE-1214-4C0F-BE8A-61B4170D5322}"/>
                </a:ext>
              </a:extLst>
            </p:cNvPr>
            <p:cNvSpPr/>
            <p:nvPr/>
          </p:nvSpPr>
          <p:spPr>
            <a:xfrm flipH="1">
              <a:off x="951703" y="5078166"/>
              <a:ext cx="2872178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51">
              <a:extLst>
                <a:ext uri="{FF2B5EF4-FFF2-40B4-BE49-F238E27FC236}">
                  <a16:creationId xmlns:a16="http://schemas.microsoft.com/office/drawing/2014/main" xmlns="" id="{285533A6-F03C-46CF-865E-54837BAC2305}"/>
                </a:ext>
              </a:extLst>
            </p:cNvPr>
            <p:cNvGrpSpPr/>
            <p:nvPr/>
          </p:nvGrpSpPr>
          <p:grpSpPr>
            <a:xfrm>
              <a:off x="676027" y="5063739"/>
              <a:ext cx="537103" cy="534197"/>
              <a:chOff x="11049987" y="1270856"/>
              <a:chExt cx="537103" cy="534197"/>
            </a:xfrm>
          </p:grpSpPr>
          <p:sp>
            <p:nvSpPr>
              <p:cNvPr id="53" name="Teardrop 52">
                <a:extLst>
                  <a:ext uri="{FF2B5EF4-FFF2-40B4-BE49-F238E27FC236}">
                    <a16:creationId xmlns:a16="http://schemas.microsoft.com/office/drawing/2014/main" xmlns="" id="{9E3E7311-763B-41F4-A3DF-BE24F7DEF333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xmlns="" id="{1C2F196A-F332-4795-A419-A8868FA620BB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TextBox 77">
              <a:extLst>
                <a:ext uri="{FF2B5EF4-FFF2-40B4-BE49-F238E27FC236}">
                  <a16:creationId xmlns:a16="http://schemas.microsoft.com/office/drawing/2014/main" xmlns="" id="{257F20A4-C4EF-4DAC-9500-98B097296CB7}"/>
                </a:ext>
              </a:extLst>
            </p:cNvPr>
            <p:cNvSpPr txBox="1"/>
            <p:nvPr/>
          </p:nvSpPr>
          <p:spPr>
            <a:xfrm>
              <a:off x="1107981" y="5174484"/>
              <a:ext cx="2487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أَستَمعُ ثُمَّ أُجِيبُ</a:t>
              </a:r>
            </a:p>
          </p:txBody>
        </p:sp>
      </p:grpSp>
      <p:grpSp>
        <p:nvGrpSpPr>
          <p:cNvPr id="55" name="Group 17">
            <a:extLst>
              <a:ext uri="{FF2B5EF4-FFF2-40B4-BE49-F238E27FC236}">
                <a16:creationId xmlns:a16="http://schemas.microsoft.com/office/drawing/2014/main" xmlns="" id="{F53F6F05-5148-4FC6-99BB-4ED34035D78F}"/>
              </a:ext>
            </a:extLst>
          </p:cNvPr>
          <p:cNvGrpSpPr/>
          <p:nvPr/>
        </p:nvGrpSpPr>
        <p:grpSpPr>
          <a:xfrm>
            <a:off x="9113138" y="84912"/>
            <a:ext cx="770565" cy="770565"/>
            <a:chOff x="3608900" y="1227358"/>
            <a:chExt cx="822423" cy="822423"/>
          </a:xfrm>
        </p:grpSpPr>
        <p:sp>
          <p:nvSpPr>
            <p:cNvPr id="56" name="Oval 18">
              <a:extLst>
                <a:ext uri="{FF2B5EF4-FFF2-40B4-BE49-F238E27FC236}">
                  <a16:creationId xmlns:a16="http://schemas.microsoft.com/office/drawing/2014/main" xmlns="" id="{72888031-EF61-4A17-96BC-89261CCC1770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FF0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19">
              <a:extLst>
                <a:ext uri="{FF2B5EF4-FFF2-40B4-BE49-F238E27FC236}">
                  <a16:creationId xmlns:a16="http://schemas.microsoft.com/office/drawing/2014/main" xmlns="" id="{68167DE7-43C4-4940-8D75-AFD905160357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8" name="Graphic 67" descr="Hourglass">
            <a:extLst>
              <a:ext uri="{FF2B5EF4-FFF2-40B4-BE49-F238E27FC236}">
                <a16:creationId xmlns:a16="http://schemas.microsoft.com/office/drawing/2014/main" xmlns="" id="{3E3295AC-E987-4C73-A40D-8D36174280D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9327071" y="294006"/>
            <a:ext cx="342697" cy="342697"/>
          </a:xfrm>
          <a:prstGeom prst="rect">
            <a:avLst/>
          </a:prstGeom>
        </p:spPr>
      </p:pic>
      <p:grpSp>
        <p:nvGrpSpPr>
          <p:cNvPr id="59" name="Group 85">
            <a:extLst>
              <a:ext uri="{FF2B5EF4-FFF2-40B4-BE49-F238E27FC236}">
                <a16:creationId xmlns="" xmlns:a16="http://schemas.microsoft.com/office/drawing/2014/main" id="{B1FB5BF1-24E5-4339-9152-844FA5BECE25}"/>
              </a:ext>
            </a:extLst>
          </p:cNvPr>
          <p:cNvGrpSpPr/>
          <p:nvPr/>
        </p:nvGrpSpPr>
        <p:grpSpPr>
          <a:xfrm flipH="1">
            <a:off x="939800" y="1314531"/>
            <a:ext cx="9173290" cy="640328"/>
            <a:chOff x="676027" y="3890007"/>
            <a:chExt cx="9173290" cy="640328"/>
          </a:xfrm>
        </p:grpSpPr>
        <p:sp>
          <p:nvSpPr>
            <p:cNvPr id="60" name="Rectangle 40">
              <a:extLst>
                <a:ext uri="{FF2B5EF4-FFF2-40B4-BE49-F238E27FC236}">
                  <a16:creationId xmlns="" xmlns:a16="http://schemas.microsoft.com/office/drawing/2014/main" id="{FBC1A429-7844-4121-AAC3-9BB8D4BFA20C}"/>
                </a:ext>
              </a:extLst>
            </p:cNvPr>
            <p:cNvSpPr/>
            <p:nvPr/>
          </p:nvSpPr>
          <p:spPr>
            <a:xfrm flipH="1">
              <a:off x="951705" y="3907571"/>
              <a:ext cx="8897612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54">
              <a:extLst>
                <a:ext uri="{FF2B5EF4-FFF2-40B4-BE49-F238E27FC236}">
                  <a16:creationId xmlns="" xmlns:a16="http://schemas.microsoft.com/office/drawing/2014/main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63" name="Teardrop 55">
                <a:extLst>
                  <a:ext uri="{FF2B5EF4-FFF2-40B4-BE49-F238E27FC236}">
                    <a16:creationId xmlns="" xmlns:a16="http://schemas.microsoft.com/office/drawing/2014/main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D600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56">
                <a:extLst>
                  <a:ext uri="{FF2B5EF4-FFF2-40B4-BE49-F238E27FC236}">
                    <a16:creationId xmlns="" xmlns:a16="http://schemas.microsoft.com/office/drawing/2014/main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TextBox 76">
              <a:extLst>
                <a:ext uri="{FF2B5EF4-FFF2-40B4-BE49-F238E27FC236}">
                  <a16:creationId xmlns="" xmlns:a16="http://schemas.microsoft.com/office/drawing/2014/main" id="{506BF21A-E698-409F-A354-C3FE858D1177}"/>
                </a:ext>
              </a:extLst>
            </p:cNvPr>
            <p:cNvSpPr txBox="1"/>
            <p:nvPr/>
          </p:nvSpPr>
          <p:spPr>
            <a:xfrm>
              <a:off x="1009713" y="4013153"/>
              <a:ext cx="88396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أَضعُ عَلاَمة    أمَام العِباَرةَ الصحِيحَةِ وعَلَامَة    أمَام العِباَرةَ غَيرِ الصحِيحةِ فِيمَا يَأتِي : </a:t>
              </a:r>
            </a:p>
          </p:txBody>
        </p:sp>
      </p:grpSp>
      <p:grpSp>
        <p:nvGrpSpPr>
          <p:cNvPr id="44" name="Group 22">
            <a:extLst>
              <a:ext uri="{FF2B5EF4-FFF2-40B4-BE49-F238E27FC236}">
                <a16:creationId xmlns:a16="http://schemas.microsoft.com/office/drawing/2014/main" xmlns="" id="{62F9BDBA-631F-4E4B-A038-8BB275602A5B}"/>
              </a:ext>
            </a:extLst>
          </p:cNvPr>
          <p:cNvGrpSpPr/>
          <p:nvPr/>
        </p:nvGrpSpPr>
        <p:grpSpPr>
          <a:xfrm>
            <a:off x="4954786" y="1516432"/>
            <a:ext cx="228600" cy="228600"/>
            <a:chOff x="8498339" y="2099136"/>
            <a:chExt cx="384292" cy="384292"/>
          </a:xfrm>
        </p:grpSpPr>
        <p:sp>
          <p:nvSpPr>
            <p:cNvPr id="45" name="Oval 20">
              <a:extLst>
                <a:ext uri="{FF2B5EF4-FFF2-40B4-BE49-F238E27FC236}">
                  <a16:creationId xmlns:a16="http://schemas.microsoft.com/office/drawing/2014/main" xmlns="" id="{301E624D-C06C-4E55-9515-E9D3C32D9E05}"/>
                </a:ext>
              </a:extLst>
            </p:cNvPr>
            <p:cNvSpPr/>
            <p:nvPr/>
          </p:nvSpPr>
          <p:spPr>
            <a:xfrm>
              <a:off x="8498339" y="2099136"/>
              <a:ext cx="384292" cy="38429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6" name="Graphic 16" descr="Close">
              <a:extLst>
                <a:ext uri="{FF2B5EF4-FFF2-40B4-BE49-F238E27FC236}">
                  <a16:creationId xmlns:a16="http://schemas.microsoft.com/office/drawing/2014/main" xmlns="" id="{8024CD10-B935-4EC8-9982-A533CA2D37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8567041" y="2167838"/>
              <a:ext cx="246888" cy="246888"/>
            </a:xfrm>
            <a:prstGeom prst="rect">
              <a:avLst/>
            </a:prstGeom>
          </p:spPr>
        </p:pic>
      </p:grpSp>
      <p:grpSp>
        <p:nvGrpSpPr>
          <p:cNvPr id="41" name="Group 38">
            <a:extLst>
              <a:ext uri="{FF2B5EF4-FFF2-40B4-BE49-F238E27FC236}">
                <a16:creationId xmlns:a16="http://schemas.microsoft.com/office/drawing/2014/main" xmlns="" id="{311D5464-8CE3-45EB-9E4B-28B1EFC72DA3}"/>
              </a:ext>
            </a:extLst>
          </p:cNvPr>
          <p:cNvGrpSpPr/>
          <p:nvPr/>
        </p:nvGrpSpPr>
        <p:grpSpPr>
          <a:xfrm>
            <a:off x="8155254" y="1516432"/>
            <a:ext cx="228600" cy="228600"/>
            <a:chOff x="9158514" y="1814286"/>
            <a:chExt cx="435429" cy="435429"/>
          </a:xfrm>
        </p:grpSpPr>
        <p:sp>
          <p:nvSpPr>
            <p:cNvPr id="42" name="Oval 39">
              <a:extLst>
                <a:ext uri="{FF2B5EF4-FFF2-40B4-BE49-F238E27FC236}">
                  <a16:creationId xmlns:a16="http://schemas.microsoft.com/office/drawing/2014/main" xmlns="" id="{34D9265F-4C0C-4FD5-B7F1-BE61549E55B9}"/>
                </a:ext>
              </a:extLst>
            </p:cNvPr>
            <p:cNvSpPr/>
            <p:nvPr/>
          </p:nvSpPr>
          <p:spPr>
            <a:xfrm>
              <a:off x="9158514" y="1814286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3" name="Graphic 40" descr="Checkmark">
              <a:extLst>
                <a:ext uri="{FF2B5EF4-FFF2-40B4-BE49-F238E27FC236}">
                  <a16:creationId xmlns:a16="http://schemas.microsoft.com/office/drawing/2014/main" xmlns="" id="{B6938B6F-A3B8-4276-91D5-0458C06D36A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9244877" y="1894840"/>
              <a:ext cx="274320" cy="274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8618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120">
            <a:extLst>
              <a:ext uri="{FF2B5EF4-FFF2-40B4-BE49-F238E27FC236}">
                <a16:creationId xmlns="" xmlns:a16="http://schemas.microsoft.com/office/drawing/2014/main" id="{9789FF8E-1A5B-45D0-9D4F-9E913C70AAE0}"/>
              </a:ext>
            </a:extLst>
          </p:cNvPr>
          <p:cNvSpPr/>
          <p:nvPr/>
        </p:nvSpPr>
        <p:spPr>
          <a:xfrm>
            <a:off x="9961226" y="4043677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97">
            <a:extLst>
              <a:ext uri="{FF2B5EF4-FFF2-40B4-BE49-F238E27FC236}">
                <a16:creationId xmlns="" xmlns:a16="http://schemas.microsoft.com/office/drawing/2014/main" id="{437DC7D8-6A5C-4C72-9763-5EE5683D67AC}"/>
              </a:ext>
            </a:extLst>
          </p:cNvPr>
          <p:cNvSpPr/>
          <p:nvPr/>
        </p:nvSpPr>
        <p:spPr>
          <a:xfrm rot="8037153">
            <a:off x="9518682" y="1117509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98">
            <a:extLst>
              <a:ext uri="{FF2B5EF4-FFF2-40B4-BE49-F238E27FC236}">
                <a16:creationId xmlns="" xmlns:a16="http://schemas.microsoft.com/office/drawing/2014/main" id="{2F0868A5-EF39-4182-917F-91DA5F11C2E9}"/>
              </a:ext>
            </a:extLst>
          </p:cNvPr>
          <p:cNvSpPr/>
          <p:nvPr/>
        </p:nvSpPr>
        <p:spPr>
          <a:xfrm>
            <a:off x="10441002" y="4760858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99">
            <a:extLst>
              <a:ext uri="{FF2B5EF4-FFF2-40B4-BE49-F238E27FC236}">
                <a16:creationId xmlns="" xmlns:a16="http://schemas.microsoft.com/office/drawing/2014/main" id="{882F8A25-C8DC-422D-8FE5-2394C73AF96E}"/>
              </a:ext>
            </a:extLst>
          </p:cNvPr>
          <p:cNvSpPr/>
          <p:nvPr/>
        </p:nvSpPr>
        <p:spPr>
          <a:xfrm>
            <a:off x="10441002" y="5326012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00">
            <a:extLst>
              <a:ext uri="{FF2B5EF4-FFF2-40B4-BE49-F238E27FC236}">
                <a16:creationId xmlns="" xmlns:a16="http://schemas.microsoft.com/office/drawing/2014/main" id="{2505EF82-E3D4-4049-9AF3-27731A9389C6}"/>
              </a:ext>
            </a:extLst>
          </p:cNvPr>
          <p:cNvSpPr/>
          <p:nvPr/>
        </p:nvSpPr>
        <p:spPr>
          <a:xfrm>
            <a:off x="10793450" y="4622484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101">
            <a:extLst>
              <a:ext uri="{FF2B5EF4-FFF2-40B4-BE49-F238E27FC236}">
                <a16:creationId xmlns="" xmlns:a16="http://schemas.microsoft.com/office/drawing/2014/main" id="{8F8D5815-A0E4-4B92-B02B-D356A239A3AA}"/>
              </a:ext>
            </a:extLst>
          </p:cNvPr>
          <p:cNvSpPr/>
          <p:nvPr/>
        </p:nvSpPr>
        <p:spPr>
          <a:xfrm>
            <a:off x="10818037" y="4316289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D9A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102">
            <a:extLst>
              <a:ext uri="{FF2B5EF4-FFF2-40B4-BE49-F238E27FC236}">
                <a16:creationId xmlns="" xmlns:a16="http://schemas.microsoft.com/office/drawing/2014/main" id="{A372C533-7BE2-47B2-A514-B883A81EF0B0}"/>
              </a:ext>
            </a:extLst>
          </p:cNvPr>
          <p:cNvSpPr/>
          <p:nvPr/>
        </p:nvSpPr>
        <p:spPr>
          <a:xfrm>
            <a:off x="10440928" y="5571880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D9A601"/>
              </a:gs>
              <a:gs pos="19000">
                <a:srgbClr val="FEC107"/>
              </a:gs>
              <a:gs pos="83000">
                <a:srgbClr val="FEC107"/>
              </a:gs>
              <a:gs pos="100000">
                <a:srgbClr val="D9A60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151">
            <a:extLst>
              <a:ext uri="{FF2B5EF4-FFF2-40B4-BE49-F238E27FC236}">
                <a16:creationId xmlns="" xmlns:a16="http://schemas.microsoft.com/office/drawing/2014/main" id="{0E5FF94F-158C-4092-8610-C6C88E1B21AE}"/>
              </a:ext>
            </a:extLst>
          </p:cNvPr>
          <p:cNvSpPr txBox="1"/>
          <p:nvPr/>
        </p:nvSpPr>
        <p:spPr>
          <a:xfrm>
            <a:off x="10105509" y="1181712"/>
            <a:ext cx="1561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2</a:t>
            </a:r>
          </a:p>
          <a:p>
            <a:pPr algn="ctr"/>
            <a:endParaRPr lang="ar-SY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نص الاستماع</a:t>
            </a:r>
          </a:p>
          <a:p>
            <a:pPr algn="ctr"/>
            <a:endParaRPr lang="ar-SY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عيد الأضحى</a:t>
            </a:r>
          </a:p>
          <a:p>
            <a:pPr algn="ctr"/>
            <a:endParaRPr lang="ar-SY" sz="1200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5" t="4601" r="10581" b="10008"/>
          <a:stretch/>
        </p:blipFill>
        <p:spPr bwMode="auto">
          <a:xfrm>
            <a:off x="3695700" y="1638300"/>
            <a:ext cx="5515963" cy="49222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21" name="Straight Connector 54">
            <a:extLst>
              <a:ext uri="{FF2B5EF4-FFF2-40B4-BE49-F238E27FC236}">
                <a16:creationId xmlns:a16="http://schemas.microsoft.com/office/drawing/2014/main" xmlns="" id="{CF1C3F06-D2C7-44A5-AB26-4F49E7B7A979}"/>
              </a:ext>
            </a:extLst>
          </p:cNvPr>
          <p:cNvCxnSpPr/>
          <p:nvPr/>
        </p:nvCxnSpPr>
        <p:spPr>
          <a:xfrm>
            <a:off x="7890229" y="2290164"/>
            <a:ext cx="63384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54">
            <a:extLst>
              <a:ext uri="{FF2B5EF4-FFF2-40B4-BE49-F238E27FC236}">
                <a16:creationId xmlns:a16="http://schemas.microsoft.com/office/drawing/2014/main" xmlns="" id="{CF1C3F06-D2C7-44A5-AB26-4F49E7B7A979}"/>
              </a:ext>
            </a:extLst>
          </p:cNvPr>
          <p:cNvCxnSpPr/>
          <p:nvPr/>
        </p:nvCxnSpPr>
        <p:spPr>
          <a:xfrm>
            <a:off x="7945266" y="3520096"/>
            <a:ext cx="63384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54">
            <a:extLst>
              <a:ext uri="{FF2B5EF4-FFF2-40B4-BE49-F238E27FC236}">
                <a16:creationId xmlns:a16="http://schemas.microsoft.com/office/drawing/2014/main" xmlns="" id="{CF1C3F06-D2C7-44A5-AB26-4F49E7B7A979}"/>
              </a:ext>
            </a:extLst>
          </p:cNvPr>
          <p:cNvCxnSpPr/>
          <p:nvPr/>
        </p:nvCxnSpPr>
        <p:spPr>
          <a:xfrm>
            <a:off x="4005261" y="4512857"/>
            <a:ext cx="147637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54">
            <a:extLst>
              <a:ext uri="{FF2B5EF4-FFF2-40B4-BE49-F238E27FC236}">
                <a16:creationId xmlns:a16="http://schemas.microsoft.com/office/drawing/2014/main" xmlns="" id="{CF1C3F06-D2C7-44A5-AB26-4F49E7B7A979}"/>
              </a:ext>
            </a:extLst>
          </p:cNvPr>
          <p:cNvCxnSpPr/>
          <p:nvPr/>
        </p:nvCxnSpPr>
        <p:spPr>
          <a:xfrm>
            <a:off x="5019673" y="5061719"/>
            <a:ext cx="67627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54">
            <a:extLst>
              <a:ext uri="{FF2B5EF4-FFF2-40B4-BE49-F238E27FC236}">
                <a16:creationId xmlns:a16="http://schemas.microsoft.com/office/drawing/2014/main" xmlns="" id="{CF1C3F06-D2C7-44A5-AB26-4F49E7B7A979}"/>
              </a:ext>
            </a:extLst>
          </p:cNvPr>
          <p:cNvCxnSpPr/>
          <p:nvPr/>
        </p:nvCxnSpPr>
        <p:spPr>
          <a:xfrm>
            <a:off x="4005261" y="6408118"/>
            <a:ext cx="16906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9" name="Group 86">
            <a:extLst>
              <a:ext uri="{FF2B5EF4-FFF2-40B4-BE49-F238E27FC236}">
                <a16:creationId xmlns:a16="http://schemas.microsoft.com/office/drawing/2014/main" xmlns="" id="{9B78D6AC-BB74-413A-8F7E-44513CF30CA0}"/>
              </a:ext>
            </a:extLst>
          </p:cNvPr>
          <p:cNvGrpSpPr/>
          <p:nvPr/>
        </p:nvGrpSpPr>
        <p:grpSpPr>
          <a:xfrm>
            <a:off x="6756117" y="153617"/>
            <a:ext cx="2919254" cy="637191"/>
            <a:chOff x="676027" y="5063739"/>
            <a:chExt cx="3147854" cy="637191"/>
          </a:xfrm>
        </p:grpSpPr>
        <p:sp>
          <p:nvSpPr>
            <p:cNvPr id="20" name="Rectangle 41">
              <a:extLst>
                <a:ext uri="{FF2B5EF4-FFF2-40B4-BE49-F238E27FC236}">
                  <a16:creationId xmlns:a16="http://schemas.microsoft.com/office/drawing/2014/main" xmlns="" id="{EDD39EDE-1214-4C0F-BE8A-61B4170D5322}"/>
                </a:ext>
              </a:extLst>
            </p:cNvPr>
            <p:cNvSpPr/>
            <p:nvPr/>
          </p:nvSpPr>
          <p:spPr>
            <a:xfrm flipH="1">
              <a:off x="951703" y="5078166"/>
              <a:ext cx="2872178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51">
              <a:extLst>
                <a:ext uri="{FF2B5EF4-FFF2-40B4-BE49-F238E27FC236}">
                  <a16:creationId xmlns:a16="http://schemas.microsoft.com/office/drawing/2014/main" xmlns="" id="{285533A6-F03C-46CF-865E-54837BAC2305}"/>
                </a:ext>
              </a:extLst>
            </p:cNvPr>
            <p:cNvGrpSpPr/>
            <p:nvPr/>
          </p:nvGrpSpPr>
          <p:grpSpPr>
            <a:xfrm>
              <a:off x="676027" y="5063739"/>
              <a:ext cx="537103" cy="534197"/>
              <a:chOff x="11049987" y="1270856"/>
              <a:chExt cx="537103" cy="534197"/>
            </a:xfrm>
          </p:grpSpPr>
          <p:sp>
            <p:nvSpPr>
              <p:cNvPr id="34" name="Teardrop 52">
                <a:extLst>
                  <a:ext uri="{FF2B5EF4-FFF2-40B4-BE49-F238E27FC236}">
                    <a16:creationId xmlns:a16="http://schemas.microsoft.com/office/drawing/2014/main" xmlns="" id="{9E3E7311-763B-41F4-A3DF-BE24F7DEF333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53">
                <a:extLst>
                  <a:ext uri="{FF2B5EF4-FFF2-40B4-BE49-F238E27FC236}">
                    <a16:creationId xmlns:a16="http://schemas.microsoft.com/office/drawing/2014/main" xmlns="" id="{1C2F196A-F332-4795-A419-A8868FA620BB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TextBox 77">
              <a:extLst>
                <a:ext uri="{FF2B5EF4-FFF2-40B4-BE49-F238E27FC236}">
                  <a16:creationId xmlns:a16="http://schemas.microsoft.com/office/drawing/2014/main" xmlns="" id="{257F20A4-C4EF-4DAC-9500-98B097296CB7}"/>
                </a:ext>
              </a:extLst>
            </p:cNvPr>
            <p:cNvSpPr txBox="1"/>
            <p:nvPr/>
          </p:nvSpPr>
          <p:spPr>
            <a:xfrm>
              <a:off x="1107981" y="5174484"/>
              <a:ext cx="2487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أَستَمعُ ثُمَّ أُجِيبُ</a:t>
              </a:r>
            </a:p>
          </p:txBody>
        </p:sp>
      </p:grpSp>
      <p:grpSp>
        <p:nvGrpSpPr>
          <p:cNvPr id="36" name="Group 17">
            <a:extLst>
              <a:ext uri="{FF2B5EF4-FFF2-40B4-BE49-F238E27FC236}">
                <a16:creationId xmlns:a16="http://schemas.microsoft.com/office/drawing/2014/main" xmlns="" id="{F53F6F05-5148-4FC6-99BB-4ED34035D78F}"/>
              </a:ext>
            </a:extLst>
          </p:cNvPr>
          <p:cNvGrpSpPr/>
          <p:nvPr/>
        </p:nvGrpSpPr>
        <p:grpSpPr>
          <a:xfrm>
            <a:off x="9448808" y="94143"/>
            <a:ext cx="770565" cy="770565"/>
            <a:chOff x="3608900" y="1227358"/>
            <a:chExt cx="822423" cy="822423"/>
          </a:xfrm>
        </p:grpSpPr>
        <p:sp>
          <p:nvSpPr>
            <p:cNvPr id="37" name="Oval 18">
              <a:extLst>
                <a:ext uri="{FF2B5EF4-FFF2-40B4-BE49-F238E27FC236}">
                  <a16:creationId xmlns:a16="http://schemas.microsoft.com/office/drawing/2014/main" xmlns="" id="{72888031-EF61-4A17-96BC-89261CCC1770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FF0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19">
              <a:extLst>
                <a:ext uri="{FF2B5EF4-FFF2-40B4-BE49-F238E27FC236}">
                  <a16:creationId xmlns:a16="http://schemas.microsoft.com/office/drawing/2014/main" xmlns="" id="{68167DE7-43C4-4940-8D75-AFD905160357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3" name="Graphic 67" descr="Hourglass">
            <a:extLst>
              <a:ext uri="{FF2B5EF4-FFF2-40B4-BE49-F238E27FC236}">
                <a16:creationId xmlns:a16="http://schemas.microsoft.com/office/drawing/2014/main" xmlns="" id="{3E3295AC-E987-4C73-A40D-8D36174280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9662741" y="303237"/>
            <a:ext cx="342697" cy="342697"/>
          </a:xfrm>
          <a:prstGeom prst="rect">
            <a:avLst/>
          </a:prstGeom>
        </p:spPr>
      </p:pic>
      <p:grpSp>
        <p:nvGrpSpPr>
          <p:cNvPr id="44" name="Group 85">
            <a:extLst>
              <a:ext uri="{FF2B5EF4-FFF2-40B4-BE49-F238E27FC236}">
                <a16:creationId xmlns:a16="http://schemas.microsoft.com/office/drawing/2014/main" xmlns="" id="{B1FB5BF1-24E5-4339-9152-844FA5BECE25}"/>
              </a:ext>
            </a:extLst>
          </p:cNvPr>
          <p:cNvGrpSpPr/>
          <p:nvPr/>
        </p:nvGrpSpPr>
        <p:grpSpPr>
          <a:xfrm flipH="1">
            <a:off x="3546770" y="882810"/>
            <a:ext cx="5742023" cy="595368"/>
            <a:chOff x="676027" y="3890007"/>
            <a:chExt cx="6175639" cy="640328"/>
          </a:xfrm>
        </p:grpSpPr>
        <p:sp>
          <p:nvSpPr>
            <p:cNvPr id="45" name="Rectangle 40">
              <a:extLst>
                <a:ext uri="{FF2B5EF4-FFF2-40B4-BE49-F238E27FC236}">
                  <a16:creationId xmlns:a16="http://schemas.microsoft.com/office/drawing/2014/main" xmlns="" id="{FBC1A429-7844-4121-AAC3-9BB8D4BFA20C}"/>
                </a:ext>
              </a:extLst>
            </p:cNvPr>
            <p:cNvSpPr/>
            <p:nvPr/>
          </p:nvSpPr>
          <p:spPr>
            <a:xfrm flipH="1">
              <a:off x="951703" y="3907571"/>
              <a:ext cx="5899963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54">
              <a:extLst>
                <a:ext uri="{FF2B5EF4-FFF2-40B4-BE49-F238E27FC236}">
                  <a16:creationId xmlns:a16="http://schemas.microsoft.com/office/drawing/2014/main" xmlns="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49" name="Teardrop 55">
                <a:extLst>
                  <a:ext uri="{FF2B5EF4-FFF2-40B4-BE49-F238E27FC236}">
                    <a16:creationId xmlns:a16="http://schemas.microsoft.com/office/drawing/2014/main" xmlns="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33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56">
                <a:extLst>
                  <a:ext uri="{FF2B5EF4-FFF2-40B4-BE49-F238E27FC236}">
                    <a16:creationId xmlns:a16="http://schemas.microsoft.com/office/drawing/2014/main" xmlns="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TextBox 76">
              <a:extLst>
                <a:ext uri="{FF2B5EF4-FFF2-40B4-BE49-F238E27FC236}">
                  <a16:creationId xmlns:a16="http://schemas.microsoft.com/office/drawing/2014/main" xmlns="" id="{506BF21A-E698-409F-A354-C3FE858D1177}"/>
                </a:ext>
              </a:extLst>
            </p:cNvPr>
            <p:cNvSpPr txBox="1"/>
            <p:nvPr/>
          </p:nvSpPr>
          <p:spPr>
            <a:xfrm>
              <a:off x="1107982" y="3974914"/>
              <a:ext cx="4813688" cy="4965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ثانيًا : أَخْتاَرُ الإِجَابَةَ الصحِيحَةَ فِيمَا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يَأتِي :</a:t>
              </a:r>
              <a:endParaRPr lang="ar-SY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58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546" y="1793171"/>
            <a:ext cx="6771680" cy="2347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Oval 120">
            <a:extLst>
              <a:ext uri="{FF2B5EF4-FFF2-40B4-BE49-F238E27FC236}">
                <a16:creationId xmlns="" xmlns:a16="http://schemas.microsoft.com/office/drawing/2014/main" id="{9789FF8E-1A5B-45D0-9D4F-9E913C70AAE0}"/>
              </a:ext>
            </a:extLst>
          </p:cNvPr>
          <p:cNvSpPr/>
          <p:nvPr/>
        </p:nvSpPr>
        <p:spPr>
          <a:xfrm>
            <a:off x="9961226" y="4043677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97">
            <a:extLst>
              <a:ext uri="{FF2B5EF4-FFF2-40B4-BE49-F238E27FC236}">
                <a16:creationId xmlns="" xmlns:a16="http://schemas.microsoft.com/office/drawing/2014/main" id="{437DC7D8-6A5C-4C72-9763-5EE5683D67AC}"/>
              </a:ext>
            </a:extLst>
          </p:cNvPr>
          <p:cNvSpPr/>
          <p:nvPr/>
        </p:nvSpPr>
        <p:spPr>
          <a:xfrm rot="8037153">
            <a:off x="9518682" y="1117509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98">
            <a:extLst>
              <a:ext uri="{FF2B5EF4-FFF2-40B4-BE49-F238E27FC236}">
                <a16:creationId xmlns="" xmlns:a16="http://schemas.microsoft.com/office/drawing/2014/main" id="{2F0868A5-EF39-4182-917F-91DA5F11C2E9}"/>
              </a:ext>
            </a:extLst>
          </p:cNvPr>
          <p:cNvSpPr/>
          <p:nvPr/>
        </p:nvSpPr>
        <p:spPr>
          <a:xfrm>
            <a:off x="10441002" y="4760858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99">
            <a:extLst>
              <a:ext uri="{FF2B5EF4-FFF2-40B4-BE49-F238E27FC236}">
                <a16:creationId xmlns="" xmlns:a16="http://schemas.microsoft.com/office/drawing/2014/main" id="{882F8A25-C8DC-422D-8FE5-2394C73AF96E}"/>
              </a:ext>
            </a:extLst>
          </p:cNvPr>
          <p:cNvSpPr/>
          <p:nvPr/>
        </p:nvSpPr>
        <p:spPr>
          <a:xfrm>
            <a:off x="10441002" y="5326012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00">
            <a:extLst>
              <a:ext uri="{FF2B5EF4-FFF2-40B4-BE49-F238E27FC236}">
                <a16:creationId xmlns="" xmlns:a16="http://schemas.microsoft.com/office/drawing/2014/main" id="{2505EF82-E3D4-4049-9AF3-27731A9389C6}"/>
              </a:ext>
            </a:extLst>
          </p:cNvPr>
          <p:cNvSpPr/>
          <p:nvPr/>
        </p:nvSpPr>
        <p:spPr>
          <a:xfrm>
            <a:off x="10793450" y="4622484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101">
            <a:extLst>
              <a:ext uri="{FF2B5EF4-FFF2-40B4-BE49-F238E27FC236}">
                <a16:creationId xmlns="" xmlns:a16="http://schemas.microsoft.com/office/drawing/2014/main" id="{8F8D5815-A0E4-4B92-B02B-D356A239A3AA}"/>
              </a:ext>
            </a:extLst>
          </p:cNvPr>
          <p:cNvSpPr/>
          <p:nvPr/>
        </p:nvSpPr>
        <p:spPr>
          <a:xfrm>
            <a:off x="10818037" y="4316289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D9A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102">
            <a:extLst>
              <a:ext uri="{FF2B5EF4-FFF2-40B4-BE49-F238E27FC236}">
                <a16:creationId xmlns="" xmlns:a16="http://schemas.microsoft.com/office/drawing/2014/main" id="{A372C533-7BE2-47B2-A514-B883A81EF0B0}"/>
              </a:ext>
            </a:extLst>
          </p:cNvPr>
          <p:cNvSpPr/>
          <p:nvPr/>
        </p:nvSpPr>
        <p:spPr>
          <a:xfrm>
            <a:off x="10440928" y="5571880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D9A601"/>
              </a:gs>
              <a:gs pos="19000">
                <a:srgbClr val="FEC107"/>
              </a:gs>
              <a:gs pos="83000">
                <a:srgbClr val="FEC107"/>
              </a:gs>
              <a:gs pos="100000">
                <a:srgbClr val="D9A60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151">
            <a:extLst>
              <a:ext uri="{FF2B5EF4-FFF2-40B4-BE49-F238E27FC236}">
                <a16:creationId xmlns="" xmlns:a16="http://schemas.microsoft.com/office/drawing/2014/main" id="{0E5FF94F-158C-4092-8610-C6C88E1B21AE}"/>
              </a:ext>
            </a:extLst>
          </p:cNvPr>
          <p:cNvSpPr txBox="1"/>
          <p:nvPr/>
        </p:nvSpPr>
        <p:spPr>
          <a:xfrm>
            <a:off x="10105509" y="1181712"/>
            <a:ext cx="1561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2</a:t>
            </a:r>
          </a:p>
          <a:p>
            <a:pPr algn="ctr"/>
            <a:endParaRPr lang="ar-SY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نص الاستماع</a:t>
            </a:r>
          </a:p>
          <a:p>
            <a:pPr algn="ctr"/>
            <a:endParaRPr lang="ar-SY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عيد الأضحى</a:t>
            </a:r>
          </a:p>
          <a:p>
            <a:pPr algn="ctr"/>
            <a:endParaRPr lang="ar-SY" sz="1200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grpSp>
        <p:nvGrpSpPr>
          <p:cNvPr id="13" name="Group 86">
            <a:extLst>
              <a:ext uri="{FF2B5EF4-FFF2-40B4-BE49-F238E27FC236}">
                <a16:creationId xmlns:a16="http://schemas.microsoft.com/office/drawing/2014/main" xmlns="" id="{9B78D6AC-BB74-413A-8F7E-44513CF30CA0}"/>
              </a:ext>
            </a:extLst>
          </p:cNvPr>
          <p:cNvGrpSpPr/>
          <p:nvPr/>
        </p:nvGrpSpPr>
        <p:grpSpPr>
          <a:xfrm>
            <a:off x="6544118" y="470813"/>
            <a:ext cx="2707255" cy="637191"/>
            <a:chOff x="676027" y="5063739"/>
            <a:chExt cx="2919254" cy="637191"/>
          </a:xfrm>
        </p:grpSpPr>
        <p:sp>
          <p:nvSpPr>
            <p:cNvPr id="14" name="Rectangle 41">
              <a:extLst>
                <a:ext uri="{FF2B5EF4-FFF2-40B4-BE49-F238E27FC236}">
                  <a16:creationId xmlns:a16="http://schemas.microsoft.com/office/drawing/2014/main" xmlns="" id="{EDD39EDE-1214-4C0F-BE8A-61B4170D5322}"/>
                </a:ext>
              </a:extLst>
            </p:cNvPr>
            <p:cNvSpPr/>
            <p:nvPr/>
          </p:nvSpPr>
          <p:spPr>
            <a:xfrm flipH="1">
              <a:off x="951703" y="5078166"/>
              <a:ext cx="252396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51">
              <a:extLst>
                <a:ext uri="{FF2B5EF4-FFF2-40B4-BE49-F238E27FC236}">
                  <a16:creationId xmlns:a16="http://schemas.microsoft.com/office/drawing/2014/main" xmlns="" id="{285533A6-F03C-46CF-865E-54837BAC2305}"/>
                </a:ext>
              </a:extLst>
            </p:cNvPr>
            <p:cNvGrpSpPr/>
            <p:nvPr/>
          </p:nvGrpSpPr>
          <p:grpSpPr>
            <a:xfrm>
              <a:off x="676027" y="5063739"/>
              <a:ext cx="537103" cy="534197"/>
              <a:chOff x="11049987" y="1270856"/>
              <a:chExt cx="537103" cy="534197"/>
            </a:xfrm>
          </p:grpSpPr>
          <p:sp>
            <p:nvSpPr>
              <p:cNvPr id="17" name="Teardrop 52">
                <a:extLst>
                  <a:ext uri="{FF2B5EF4-FFF2-40B4-BE49-F238E27FC236}">
                    <a16:creationId xmlns:a16="http://schemas.microsoft.com/office/drawing/2014/main" xmlns="" id="{9E3E7311-763B-41F4-A3DF-BE24F7DEF333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53">
                <a:extLst>
                  <a:ext uri="{FF2B5EF4-FFF2-40B4-BE49-F238E27FC236}">
                    <a16:creationId xmlns:a16="http://schemas.microsoft.com/office/drawing/2014/main" xmlns="" id="{1C2F196A-F332-4795-A419-A8868FA620BB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TextBox 77">
              <a:extLst>
                <a:ext uri="{FF2B5EF4-FFF2-40B4-BE49-F238E27FC236}">
                  <a16:creationId xmlns:a16="http://schemas.microsoft.com/office/drawing/2014/main" xmlns="" id="{257F20A4-C4EF-4DAC-9500-98B097296CB7}"/>
                </a:ext>
              </a:extLst>
            </p:cNvPr>
            <p:cNvSpPr txBox="1"/>
            <p:nvPr/>
          </p:nvSpPr>
          <p:spPr>
            <a:xfrm>
              <a:off x="1107981" y="5174484"/>
              <a:ext cx="2487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أُقَومُ استِمَاعي</a:t>
              </a:r>
            </a:p>
          </p:txBody>
        </p:sp>
      </p:grpSp>
      <p:grpSp>
        <p:nvGrpSpPr>
          <p:cNvPr id="19" name="Group 17">
            <a:extLst>
              <a:ext uri="{FF2B5EF4-FFF2-40B4-BE49-F238E27FC236}">
                <a16:creationId xmlns:a16="http://schemas.microsoft.com/office/drawing/2014/main" xmlns="" id="{F53F6F05-5148-4FC6-99BB-4ED34035D78F}"/>
              </a:ext>
            </a:extLst>
          </p:cNvPr>
          <p:cNvGrpSpPr/>
          <p:nvPr/>
        </p:nvGrpSpPr>
        <p:grpSpPr>
          <a:xfrm>
            <a:off x="9015732" y="411339"/>
            <a:ext cx="770565" cy="770565"/>
            <a:chOff x="3608900" y="1227358"/>
            <a:chExt cx="822423" cy="822423"/>
          </a:xfrm>
        </p:grpSpPr>
        <p:sp>
          <p:nvSpPr>
            <p:cNvPr id="20" name="Oval 18">
              <a:extLst>
                <a:ext uri="{FF2B5EF4-FFF2-40B4-BE49-F238E27FC236}">
                  <a16:creationId xmlns:a16="http://schemas.microsoft.com/office/drawing/2014/main" xmlns="" id="{72888031-EF61-4A17-96BC-89261CCC1770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FF0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19">
              <a:extLst>
                <a:ext uri="{FF2B5EF4-FFF2-40B4-BE49-F238E27FC236}">
                  <a16:creationId xmlns:a16="http://schemas.microsoft.com/office/drawing/2014/main" xmlns="" id="{68167DE7-43C4-4940-8D75-AFD905160357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" name="Graphic 67" descr="Hourglass">
            <a:extLst>
              <a:ext uri="{FF2B5EF4-FFF2-40B4-BE49-F238E27FC236}">
                <a16:creationId xmlns:a16="http://schemas.microsoft.com/office/drawing/2014/main" xmlns="" id="{3E3295AC-E987-4C73-A40D-8D36174280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9229665" y="620433"/>
            <a:ext cx="342697" cy="34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15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120">
            <a:extLst>
              <a:ext uri="{FF2B5EF4-FFF2-40B4-BE49-F238E27FC236}">
                <a16:creationId xmlns="" xmlns:a16="http://schemas.microsoft.com/office/drawing/2014/main" id="{9789FF8E-1A5B-45D0-9D4F-9E913C70AAE0}"/>
              </a:ext>
            </a:extLst>
          </p:cNvPr>
          <p:cNvSpPr/>
          <p:nvPr/>
        </p:nvSpPr>
        <p:spPr>
          <a:xfrm>
            <a:off x="9961226" y="4043677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97">
            <a:extLst>
              <a:ext uri="{FF2B5EF4-FFF2-40B4-BE49-F238E27FC236}">
                <a16:creationId xmlns="" xmlns:a16="http://schemas.microsoft.com/office/drawing/2014/main" id="{437DC7D8-6A5C-4C72-9763-5EE5683D67AC}"/>
              </a:ext>
            </a:extLst>
          </p:cNvPr>
          <p:cNvSpPr/>
          <p:nvPr/>
        </p:nvSpPr>
        <p:spPr>
          <a:xfrm rot="8037153">
            <a:off x="9518682" y="1117509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98">
            <a:extLst>
              <a:ext uri="{FF2B5EF4-FFF2-40B4-BE49-F238E27FC236}">
                <a16:creationId xmlns="" xmlns:a16="http://schemas.microsoft.com/office/drawing/2014/main" id="{2F0868A5-EF39-4182-917F-91DA5F11C2E9}"/>
              </a:ext>
            </a:extLst>
          </p:cNvPr>
          <p:cNvSpPr/>
          <p:nvPr/>
        </p:nvSpPr>
        <p:spPr>
          <a:xfrm>
            <a:off x="10441002" y="4760858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99">
            <a:extLst>
              <a:ext uri="{FF2B5EF4-FFF2-40B4-BE49-F238E27FC236}">
                <a16:creationId xmlns="" xmlns:a16="http://schemas.microsoft.com/office/drawing/2014/main" id="{882F8A25-C8DC-422D-8FE5-2394C73AF96E}"/>
              </a:ext>
            </a:extLst>
          </p:cNvPr>
          <p:cNvSpPr/>
          <p:nvPr/>
        </p:nvSpPr>
        <p:spPr>
          <a:xfrm>
            <a:off x="10441002" y="5326012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00">
            <a:extLst>
              <a:ext uri="{FF2B5EF4-FFF2-40B4-BE49-F238E27FC236}">
                <a16:creationId xmlns="" xmlns:a16="http://schemas.microsoft.com/office/drawing/2014/main" id="{2505EF82-E3D4-4049-9AF3-27731A9389C6}"/>
              </a:ext>
            </a:extLst>
          </p:cNvPr>
          <p:cNvSpPr/>
          <p:nvPr/>
        </p:nvSpPr>
        <p:spPr>
          <a:xfrm>
            <a:off x="10793450" y="4622484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101">
            <a:extLst>
              <a:ext uri="{FF2B5EF4-FFF2-40B4-BE49-F238E27FC236}">
                <a16:creationId xmlns="" xmlns:a16="http://schemas.microsoft.com/office/drawing/2014/main" id="{8F8D5815-A0E4-4B92-B02B-D356A239A3AA}"/>
              </a:ext>
            </a:extLst>
          </p:cNvPr>
          <p:cNvSpPr/>
          <p:nvPr/>
        </p:nvSpPr>
        <p:spPr>
          <a:xfrm>
            <a:off x="10818037" y="4316289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D9A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102">
            <a:extLst>
              <a:ext uri="{FF2B5EF4-FFF2-40B4-BE49-F238E27FC236}">
                <a16:creationId xmlns="" xmlns:a16="http://schemas.microsoft.com/office/drawing/2014/main" id="{A372C533-7BE2-47B2-A514-B883A81EF0B0}"/>
              </a:ext>
            </a:extLst>
          </p:cNvPr>
          <p:cNvSpPr/>
          <p:nvPr/>
        </p:nvSpPr>
        <p:spPr>
          <a:xfrm>
            <a:off x="10440928" y="5571880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D9A601"/>
              </a:gs>
              <a:gs pos="19000">
                <a:srgbClr val="FEC107"/>
              </a:gs>
              <a:gs pos="83000">
                <a:srgbClr val="FEC107"/>
              </a:gs>
              <a:gs pos="100000">
                <a:srgbClr val="D9A60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151">
            <a:extLst>
              <a:ext uri="{FF2B5EF4-FFF2-40B4-BE49-F238E27FC236}">
                <a16:creationId xmlns="" xmlns:a16="http://schemas.microsoft.com/office/drawing/2014/main" id="{0E5FF94F-158C-4092-8610-C6C88E1B21AE}"/>
              </a:ext>
            </a:extLst>
          </p:cNvPr>
          <p:cNvSpPr txBox="1"/>
          <p:nvPr/>
        </p:nvSpPr>
        <p:spPr>
          <a:xfrm>
            <a:off x="10105509" y="1181712"/>
            <a:ext cx="1561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2</a:t>
            </a:r>
          </a:p>
          <a:p>
            <a:pPr algn="ctr"/>
            <a:endParaRPr lang="ar-SY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نص الاستماع</a:t>
            </a:r>
          </a:p>
          <a:p>
            <a:pPr algn="ctr"/>
            <a:endParaRPr lang="ar-SY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عيد الأضحى</a:t>
            </a:r>
          </a:p>
          <a:p>
            <a:pPr algn="ctr"/>
            <a:endParaRPr lang="ar-SY" sz="1200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sp>
        <p:nvSpPr>
          <p:cNvPr id="37" name="Rectangle: Rounded Corners 4">
            <a:extLst>
              <a:ext uri="{FF2B5EF4-FFF2-40B4-BE49-F238E27FC236}">
                <a16:creationId xmlns:a16="http://schemas.microsoft.com/office/drawing/2014/main" xmlns="" id="{A9084F69-524C-4DC8-838F-F5679A2C03C5}"/>
              </a:ext>
            </a:extLst>
          </p:cNvPr>
          <p:cNvSpPr/>
          <p:nvPr/>
        </p:nvSpPr>
        <p:spPr>
          <a:xfrm>
            <a:off x="2140392" y="2813487"/>
            <a:ext cx="7355122" cy="2214510"/>
          </a:xfrm>
          <a:prstGeom prst="roundRect">
            <a:avLst>
              <a:gd name="adj" fmla="val 118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22">
            <a:extLst>
              <a:ext uri="{FF2B5EF4-FFF2-40B4-BE49-F238E27FC236}">
                <a16:creationId xmlns:a16="http://schemas.microsoft.com/office/drawing/2014/main" xmlns="" id="{B3BF8D73-B0CF-45F3-98F7-36C4B9D55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120" y="3054073"/>
            <a:ext cx="6925666" cy="16221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4" name="Group 85">
            <a:extLst>
              <a:ext uri="{FF2B5EF4-FFF2-40B4-BE49-F238E27FC236}">
                <a16:creationId xmlns:a16="http://schemas.microsoft.com/office/drawing/2014/main" xmlns="" id="{B1FB5BF1-24E5-4339-9152-844FA5BECE25}"/>
              </a:ext>
            </a:extLst>
          </p:cNvPr>
          <p:cNvGrpSpPr/>
          <p:nvPr/>
        </p:nvGrpSpPr>
        <p:grpSpPr>
          <a:xfrm flipH="1">
            <a:off x="1952474" y="265792"/>
            <a:ext cx="8153035" cy="805495"/>
            <a:chOff x="676027" y="3890007"/>
            <a:chExt cx="6481252" cy="640328"/>
          </a:xfrm>
        </p:grpSpPr>
        <p:sp>
          <p:nvSpPr>
            <p:cNvPr id="15" name="Rectangle 40">
              <a:extLst>
                <a:ext uri="{FF2B5EF4-FFF2-40B4-BE49-F238E27FC236}">
                  <a16:creationId xmlns:a16="http://schemas.microsoft.com/office/drawing/2014/main" xmlns="" id="{FBC1A429-7844-4121-AAC3-9BB8D4BFA20C}"/>
                </a:ext>
              </a:extLst>
            </p:cNvPr>
            <p:cNvSpPr/>
            <p:nvPr/>
          </p:nvSpPr>
          <p:spPr>
            <a:xfrm flipH="1">
              <a:off x="951706" y="3907571"/>
              <a:ext cx="6205572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54">
              <a:extLst>
                <a:ext uri="{FF2B5EF4-FFF2-40B4-BE49-F238E27FC236}">
                  <a16:creationId xmlns:a16="http://schemas.microsoft.com/office/drawing/2014/main" xmlns="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18" name="Teardrop 55">
                <a:extLst>
                  <a:ext uri="{FF2B5EF4-FFF2-40B4-BE49-F238E27FC236}">
                    <a16:creationId xmlns:a16="http://schemas.microsoft.com/office/drawing/2014/main" xmlns="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56">
                <a:extLst>
                  <a:ext uri="{FF2B5EF4-FFF2-40B4-BE49-F238E27FC236}">
                    <a16:creationId xmlns:a16="http://schemas.microsoft.com/office/drawing/2014/main" xmlns="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76">
              <a:extLst>
                <a:ext uri="{FF2B5EF4-FFF2-40B4-BE49-F238E27FC236}">
                  <a16:creationId xmlns:a16="http://schemas.microsoft.com/office/drawing/2014/main" xmlns="" id="{506BF21A-E698-409F-A354-C3FE858D1177}"/>
                </a:ext>
              </a:extLst>
            </p:cNvPr>
            <p:cNvSpPr txBox="1"/>
            <p:nvPr/>
          </p:nvSpPr>
          <p:spPr>
            <a:xfrm>
              <a:off x="1323326" y="4006123"/>
              <a:ext cx="5833953" cy="367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وَرَدَ فِي النَّص هَدْيُ رَسولِنا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مُحَمَّد 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صلى الله عليه وسلم فِي ذَبْحِ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الأُضحِيَّةِ</a:t>
              </a:r>
              <a:endParaRPr lang="ar-SY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20" name="Group 85">
            <a:extLst>
              <a:ext uri="{FF2B5EF4-FFF2-40B4-BE49-F238E27FC236}">
                <a16:creationId xmlns:a16="http://schemas.microsoft.com/office/drawing/2014/main" xmlns="" id="{B1FB5BF1-24E5-4339-9152-844FA5BECE25}"/>
              </a:ext>
            </a:extLst>
          </p:cNvPr>
          <p:cNvGrpSpPr/>
          <p:nvPr/>
        </p:nvGrpSpPr>
        <p:grpSpPr>
          <a:xfrm flipH="1">
            <a:off x="3820113" y="1478896"/>
            <a:ext cx="5742023" cy="595368"/>
            <a:chOff x="676027" y="3890007"/>
            <a:chExt cx="6175639" cy="640328"/>
          </a:xfrm>
        </p:grpSpPr>
        <p:sp>
          <p:nvSpPr>
            <p:cNvPr id="21" name="Rectangle 40">
              <a:extLst>
                <a:ext uri="{FF2B5EF4-FFF2-40B4-BE49-F238E27FC236}">
                  <a16:creationId xmlns:a16="http://schemas.microsoft.com/office/drawing/2014/main" xmlns="" id="{FBC1A429-7844-4121-AAC3-9BB8D4BFA20C}"/>
                </a:ext>
              </a:extLst>
            </p:cNvPr>
            <p:cNvSpPr/>
            <p:nvPr/>
          </p:nvSpPr>
          <p:spPr>
            <a:xfrm flipH="1">
              <a:off x="951703" y="3907571"/>
              <a:ext cx="5899963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54">
              <a:extLst>
                <a:ext uri="{FF2B5EF4-FFF2-40B4-BE49-F238E27FC236}">
                  <a16:creationId xmlns:a16="http://schemas.microsoft.com/office/drawing/2014/main" xmlns="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33" name="Teardrop 55">
                <a:extLst>
                  <a:ext uri="{FF2B5EF4-FFF2-40B4-BE49-F238E27FC236}">
                    <a16:creationId xmlns:a16="http://schemas.microsoft.com/office/drawing/2014/main" xmlns="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56">
                <a:extLst>
                  <a:ext uri="{FF2B5EF4-FFF2-40B4-BE49-F238E27FC236}">
                    <a16:creationId xmlns:a16="http://schemas.microsoft.com/office/drawing/2014/main" xmlns="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TextBox 76">
              <a:extLst>
                <a:ext uri="{FF2B5EF4-FFF2-40B4-BE49-F238E27FC236}">
                  <a16:creationId xmlns:a16="http://schemas.microsoft.com/office/drawing/2014/main" xmlns="" id="{506BF21A-E698-409F-A354-C3FE858D1177}"/>
                </a:ext>
              </a:extLst>
            </p:cNvPr>
            <p:cNvSpPr txBox="1"/>
            <p:nvPr/>
          </p:nvSpPr>
          <p:spPr>
            <a:xfrm>
              <a:off x="1107982" y="3974914"/>
              <a:ext cx="5743684" cy="496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بِالتَّعَاوُنِ مَعَ مَجْمُوعَتي نَذْكُرُ ثَلَاثَ ُصورٍ مِنْ هَدْيِهِ: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418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799" y="1916113"/>
            <a:ext cx="6186298" cy="31509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" name="Oval 120">
            <a:extLst>
              <a:ext uri="{FF2B5EF4-FFF2-40B4-BE49-F238E27FC236}">
                <a16:creationId xmlns="" xmlns:a16="http://schemas.microsoft.com/office/drawing/2014/main" id="{9789FF8E-1A5B-45D0-9D4F-9E913C70AAE0}"/>
              </a:ext>
            </a:extLst>
          </p:cNvPr>
          <p:cNvSpPr/>
          <p:nvPr/>
        </p:nvSpPr>
        <p:spPr>
          <a:xfrm>
            <a:off x="9961226" y="4043677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97">
            <a:extLst>
              <a:ext uri="{FF2B5EF4-FFF2-40B4-BE49-F238E27FC236}">
                <a16:creationId xmlns="" xmlns:a16="http://schemas.microsoft.com/office/drawing/2014/main" id="{437DC7D8-6A5C-4C72-9763-5EE5683D67AC}"/>
              </a:ext>
            </a:extLst>
          </p:cNvPr>
          <p:cNvSpPr/>
          <p:nvPr/>
        </p:nvSpPr>
        <p:spPr>
          <a:xfrm rot="8037153">
            <a:off x="9518682" y="1117509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98">
            <a:extLst>
              <a:ext uri="{FF2B5EF4-FFF2-40B4-BE49-F238E27FC236}">
                <a16:creationId xmlns="" xmlns:a16="http://schemas.microsoft.com/office/drawing/2014/main" id="{2F0868A5-EF39-4182-917F-91DA5F11C2E9}"/>
              </a:ext>
            </a:extLst>
          </p:cNvPr>
          <p:cNvSpPr/>
          <p:nvPr/>
        </p:nvSpPr>
        <p:spPr>
          <a:xfrm>
            <a:off x="10441002" y="4760858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99">
            <a:extLst>
              <a:ext uri="{FF2B5EF4-FFF2-40B4-BE49-F238E27FC236}">
                <a16:creationId xmlns="" xmlns:a16="http://schemas.microsoft.com/office/drawing/2014/main" id="{882F8A25-C8DC-422D-8FE5-2394C73AF96E}"/>
              </a:ext>
            </a:extLst>
          </p:cNvPr>
          <p:cNvSpPr/>
          <p:nvPr/>
        </p:nvSpPr>
        <p:spPr>
          <a:xfrm>
            <a:off x="10441002" y="5326012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00">
            <a:extLst>
              <a:ext uri="{FF2B5EF4-FFF2-40B4-BE49-F238E27FC236}">
                <a16:creationId xmlns="" xmlns:a16="http://schemas.microsoft.com/office/drawing/2014/main" id="{2505EF82-E3D4-4049-9AF3-27731A9389C6}"/>
              </a:ext>
            </a:extLst>
          </p:cNvPr>
          <p:cNvSpPr/>
          <p:nvPr/>
        </p:nvSpPr>
        <p:spPr>
          <a:xfrm>
            <a:off x="10793450" y="4622484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101">
            <a:extLst>
              <a:ext uri="{FF2B5EF4-FFF2-40B4-BE49-F238E27FC236}">
                <a16:creationId xmlns="" xmlns:a16="http://schemas.microsoft.com/office/drawing/2014/main" id="{8F8D5815-A0E4-4B92-B02B-D356A239A3AA}"/>
              </a:ext>
            </a:extLst>
          </p:cNvPr>
          <p:cNvSpPr/>
          <p:nvPr/>
        </p:nvSpPr>
        <p:spPr>
          <a:xfrm>
            <a:off x="10818037" y="4316289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D9A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102">
            <a:extLst>
              <a:ext uri="{FF2B5EF4-FFF2-40B4-BE49-F238E27FC236}">
                <a16:creationId xmlns="" xmlns:a16="http://schemas.microsoft.com/office/drawing/2014/main" id="{A372C533-7BE2-47B2-A514-B883A81EF0B0}"/>
              </a:ext>
            </a:extLst>
          </p:cNvPr>
          <p:cNvSpPr/>
          <p:nvPr/>
        </p:nvSpPr>
        <p:spPr>
          <a:xfrm>
            <a:off x="10440928" y="5571880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D9A601"/>
              </a:gs>
              <a:gs pos="19000">
                <a:srgbClr val="FEC107"/>
              </a:gs>
              <a:gs pos="83000">
                <a:srgbClr val="FEC107"/>
              </a:gs>
              <a:gs pos="100000">
                <a:srgbClr val="D9A60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151">
            <a:extLst>
              <a:ext uri="{FF2B5EF4-FFF2-40B4-BE49-F238E27FC236}">
                <a16:creationId xmlns="" xmlns:a16="http://schemas.microsoft.com/office/drawing/2014/main" id="{0E5FF94F-158C-4092-8610-C6C88E1B21AE}"/>
              </a:ext>
            </a:extLst>
          </p:cNvPr>
          <p:cNvSpPr txBox="1"/>
          <p:nvPr/>
        </p:nvSpPr>
        <p:spPr>
          <a:xfrm>
            <a:off x="10105509" y="1181712"/>
            <a:ext cx="1561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2</a:t>
            </a:r>
          </a:p>
          <a:p>
            <a:pPr algn="ctr"/>
            <a:endParaRPr lang="ar-SY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نص الاستماع</a:t>
            </a:r>
          </a:p>
          <a:p>
            <a:pPr algn="ctr"/>
            <a:endParaRPr lang="ar-SY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عيد الأضحى</a:t>
            </a:r>
          </a:p>
          <a:p>
            <a:pPr algn="ctr"/>
            <a:endParaRPr lang="ar-SY" sz="1200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grpSp>
        <p:nvGrpSpPr>
          <p:cNvPr id="2" name="مجموعة 1"/>
          <p:cNvGrpSpPr/>
          <p:nvPr/>
        </p:nvGrpSpPr>
        <p:grpSpPr>
          <a:xfrm>
            <a:off x="3319563" y="3212082"/>
            <a:ext cx="404215" cy="461665"/>
            <a:chOff x="1243013" y="3349783"/>
            <a:chExt cx="404215" cy="461665"/>
          </a:xfrm>
        </p:grpSpPr>
        <p:sp>
          <p:nvSpPr>
            <p:cNvPr id="18" name="Oval 39">
              <a:extLst>
                <a:ext uri="{FF2B5EF4-FFF2-40B4-BE49-F238E27FC236}">
                  <a16:creationId xmlns:a16="http://schemas.microsoft.com/office/drawing/2014/main" xmlns="" id="{34D9265F-4C0C-4FD5-B7F1-BE61549E55B9}"/>
                </a:ext>
              </a:extLst>
            </p:cNvPr>
            <p:cNvSpPr/>
            <p:nvPr/>
          </p:nvSpPr>
          <p:spPr>
            <a:xfrm>
              <a:off x="1243013" y="3358583"/>
              <a:ext cx="404215" cy="40421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59">
              <a:extLst>
                <a:ext uri="{FF2B5EF4-FFF2-40B4-BE49-F238E27FC236}">
                  <a16:creationId xmlns:a16="http://schemas.microsoft.com/office/drawing/2014/main" xmlns="" id="{D641E5B2-6EBA-4B0F-9280-86826A8A15D8}"/>
                </a:ext>
              </a:extLst>
            </p:cNvPr>
            <p:cNvSpPr txBox="1"/>
            <p:nvPr/>
          </p:nvSpPr>
          <p:spPr>
            <a:xfrm>
              <a:off x="1293539" y="3349783"/>
              <a:ext cx="3031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  <a:sym typeface="Wingdings 2" panose="05020102010507070707" pitchFamily="18" charset="2"/>
                </a:rPr>
                <a:t>1</a:t>
              </a:r>
              <a:endParaRPr lang="en-US" sz="32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1" name="مجموعة 20"/>
          <p:cNvGrpSpPr/>
          <p:nvPr/>
        </p:nvGrpSpPr>
        <p:grpSpPr>
          <a:xfrm>
            <a:off x="4100613" y="3994726"/>
            <a:ext cx="404215" cy="461665"/>
            <a:chOff x="1243013" y="3349783"/>
            <a:chExt cx="404215" cy="461665"/>
          </a:xfrm>
        </p:grpSpPr>
        <p:sp>
          <p:nvSpPr>
            <p:cNvPr id="22" name="Oval 39">
              <a:extLst>
                <a:ext uri="{FF2B5EF4-FFF2-40B4-BE49-F238E27FC236}">
                  <a16:creationId xmlns:a16="http://schemas.microsoft.com/office/drawing/2014/main" xmlns="" id="{34D9265F-4C0C-4FD5-B7F1-BE61549E55B9}"/>
                </a:ext>
              </a:extLst>
            </p:cNvPr>
            <p:cNvSpPr/>
            <p:nvPr/>
          </p:nvSpPr>
          <p:spPr>
            <a:xfrm>
              <a:off x="1243013" y="3358583"/>
              <a:ext cx="404215" cy="40421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59">
              <a:extLst>
                <a:ext uri="{FF2B5EF4-FFF2-40B4-BE49-F238E27FC236}">
                  <a16:creationId xmlns:a16="http://schemas.microsoft.com/office/drawing/2014/main" xmlns="" id="{D641E5B2-6EBA-4B0F-9280-86826A8A15D8}"/>
                </a:ext>
              </a:extLst>
            </p:cNvPr>
            <p:cNvSpPr txBox="1"/>
            <p:nvPr/>
          </p:nvSpPr>
          <p:spPr>
            <a:xfrm>
              <a:off x="1293539" y="3349783"/>
              <a:ext cx="3031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  <a:sym typeface="Wingdings 2" panose="05020102010507070707" pitchFamily="18" charset="2"/>
                </a:rPr>
                <a:t>2</a:t>
              </a:r>
              <a:endParaRPr lang="en-US" sz="32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4" name="مجموعة 33"/>
          <p:cNvGrpSpPr/>
          <p:nvPr/>
        </p:nvGrpSpPr>
        <p:grpSpPr>
          <a:xfrm>
            <a:off x="4454300" y="4488086"/>
            <a:ext cx="404215" cy="461665"/>
            <a:chOff x="1243013" y="3349783"/>
            <a:chExt cx="404215" cy="461665"/>
          </a:xfrm>
        </p:grpSpPr>
        <p:sp>
          <p:nvSpPr>
            <p:cNvPr id="35" name="Oval 39">
              <a:extLst>
                <a:ext uri="{FF2B5EF4-FFF2-40B4-BE49-F238E27FC236}">
                  <a16:creationId xmlns:a16="http://schemas.microsoft.com/office/drawing/2014/main" xmlns="" id="{34D9265F-4C0C-4FD5-B7F1-BE61549E55B9}"/>
                </a:ext>
              </a:extLst>
            </p:cNvPr>
            <p:cNvSpPr/>
            <p:nvPr/>
          </p:nvSpPr>
          <p:spPr>
            <a:xfrm>
              <a:off x="1243013" y="3358583"/>
              <a:ext cx="404215" cy="40421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59">
              <a:extLst>
                <a:ext uri="{FF2B5EF4-FFF2-40B4-BE49-F238E27FC236}">
                  <a16:creationId xmlns:a16="http://schemas.microsoft.com/office/drawing/2014/main" xmlns="" id="{D641E5B2-6EBA-4B0F-9280-86826A8A15D8}"/>
                </a:ext>
              </a:extLst>
            </p:cNvPr>
            <p:cNvSpPr txBox="1"/>
            <p:nvPr/>
          </p:nvSpPr>
          <p:spPr>
            <a:xfrm>
              <a:off x="1293539" y="3349783"/>
              <a:ext cx="3031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  <a:sym typeface="Wingdings 2" panose="05020102010507070707" pitchFamily="18" charset="2"/>
                </a:rPr>
                <a:t>3</a:t>
              </a:r>
              <a:endParaRPr lang="en-US" sz="32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7" name="مجموعة 36"/>
          <p:cNvGrpSpPr/>
          <p:nvPr/>
        </p:nvGrpSpPr>
        <p:grpSpPr>
          <a:xfrm>
            <a:off x="4386647" y="3163432"/>
            <a:ext cx="404215" cy="461665"/>
            <a:chOff x="1243013" y="3349783"/>
            <a:chExt cx="404215" cy="461665"/>
          </a:xfrm>
        </p:grpSpPr>
        <p:sp>
          <p:nvSpPr>
            <p:cNvPr id="38" name="Oval 39">
              <a:extLst>
                <a:ext uri="{FF2B5EF4-FFF2-40B4-BE49-F238E27FC236}">
                  <a16:creationId xmlns:a16="http://schemas.microsoft.com/office/drawing/2014/main" xmlns="" id="{34D9265F-4C0C-4FD5-B7F1-BE61549E55B9}"/>
                </a:ext>
              </a:extLst>
            </p:cNvPr>
            <p:cNvSpPr/>
            <p:nvPr/>
          </p:nvSpPr>
          <p:spPr>
            <a:xfrm>
              <a:off x="1243013" y="3358583"/>
              <a:ext cx="404215" cy="40421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59">
              <a:extLst>
                <a:ext uri="{FF2B5EF4-FFF2-40B4-BE49-F238E27FC236}">
                  <a16:creationId xmlns:a16="http://schemas.microsoft.com/office/drawing/2014/main" xmlns="" id="{D641E5B2-6EBA-4B0F-9280-86826A8A15D8}"/>
                </a:ext>
              </a:extLst>
            </p:cNvPr>
            <p:cNvSpPr txBox="1"/>
            <p:nvPr/>
          </p:nvSpPr>
          <p:spPr>
            <a:xfrm>
              <a:off x="1293539" y="3349783"/>
              <a:ext cx="3031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  <a:sym typeface="Wingdings 2" panose="05020102010507070707" pitchFamily="18" charset="2"/>
                </a:rPr>
                <a:t>4</a:t>
              </a:r>
              <a:endParaRPr lang="en-US" sz="32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40" name="مجموعة 39"/>
          <p:cNvGrpSpPr/>
          <p:nvPr/>
        </p:nvGrpSpPr>
        <p:grpSpPr>
          <a:xfrm>
            <a:off x="4302718" y="2074264"/>
            <a:ext cx="404215" cy="461665"/>
            <a:chOff x="1243013" y="3349783"/>
            <a:chExt cx="404215" cy="461665"/>
          </a:xfrm>
        </p:grpSpPr>
        <p:sp>
          <p:nvSpPr>
            <p:cNvPr id="41" name="Oval 39">
              <a:extLst>
                <a:ext uri="{FF2B5EF4-FFF2-40B4-BE49-F238E27FC236}">
                  <a16:creationId xmlns:a16="http://schemas.microsoft.com/office/drawing/2014/main" xmlns="" id="{34D9265F-4C0C-4FD5-B7F1-BE61549E55B9}"/>
                </a:ext>
              </a:extLst>
            </p:cNvPr>
            <p:cNvSpPr/>
            <p:nvPr/>
          </p:nvSpPr>
          <p:spPr>
            <a:xfrm>
              <a:off x="1243013" y="3358583"/>
              <a:ext cx="404215" cy="40421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59">
              <a:extLst>
                <a:ext uri="{FF2B5EF4-FFF2-40B4-BE49-F238E27FC236}">
                  <a16:creationId xmlns:a16="http://schemas.microsoft.com/office/drawing/2014/main" xmlns="" id="{D641E5B2-6EBA-4B0F-9280-86826A8A15D8}"/>
                </a:ext>
              </a:extLst>
            </p:cNvPr>
            <p:cNvSpPr txBox="1"/>
            <p:nvPr/>
          </p:nvSpPr>
          <p:spPr>
            <a:xfrm>
              <a:off x="1293539" y="3349783"/>
              <a:ext cx="3031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  <a:sym typeface="Wingdings 2" panose="05020102010507070707" pitchFamily="18" charset="2"/>
                </a:rPr>
                <a:t>5</a:t>
              </a:r>
              <a:endParaRPr lang="en-US" sz="32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43" name="Group 86">
            <a:extLst>
              <a:ext uri="{FF2B5EF4-FFF2-40B4-BE49-F238E27FC236}">
                <a16:creationId xmlns:a16="http://schemas.microsoft.com/office/drawing/2014/main" xmlns="" id="{9B78D6AC-BB74-413A-8F7E-44513CF30CA0}"/>
              </a:ext>
            </a:extLst>
          </p:cNvPr>
          <p:cNvGrpSpPr/>
          <p:nvPr/>
        </p:nvGrpSpPr>
        <p:grpSpPr>
          <a:xfrm>
            <a:off x="6756117" y="153617"/>
            <a:ext cx="2919254" cy="637191"/>
            <a:chOff x="676027" y="5063739"/>
            <a:chExt cx="3147854" cy="637191"/>
          </a:xfrm>
        </p:grpSpPr>
        <p:sp>
          <p:nvSpPr>
            <p:cNvPr id="44" name="Rectangle 41">
              <a:extLst>
                <a:ext uri="{FF2B5EF4-FFF2-40B4-BE49-F238E27FC236}">
                  <a16:creationId xmlns:a16="http://schemas.microsoft.com/office/drawing/2014/main" xmlns="" id="{EDD39EDE-1214-4C0F-BE8A-61B4170D5322}"/>
                </a:ext>
              </a:extLst>
            </p:cNvPr>
            <p:cNvSpPr/>
            <p:nvPr/>
          </p:nvSpPr>
          <p:spPr>
            <a:xfrm flipH="1">
              <a:off x="951703" y="5078166"/>
              <a:ext cx="2872178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51">
              <a:extLst>
                <a:ext uri="{FF2B5EF4-FFF2-40B4-BE49-F238E27FC236}">
                  <a16:creationId xmlns:a16="http://schemas.microsoft.com/office/drawing/2014/main" xmlns="" id="{285533A6-F03C-46CF-865E-54837BAC2305}"/>
                </a:ext>
              </a:extLst>
            </p:cNvPr>
            <p:cNvGrpSpPr/>
            <p:nvPr/>
          </p:nvGrpSpPr>
          <p:grpSpPr>
            <a:xfrm>
              <a:off x="676027" y="5063739"/>
              <a:ext cx="537103" cy="534197"/>
              <a:chOff x="11049987" y="1270856"/>
              <a:chExt cx="537103" cy="534197"/>
            </a:xfrm>
          </p:grpSpPr>
          <p:sp>
            <p:nvSpPr>
              <p:cNvPr id="47" name="Teardrop 52">
                <a:extLst>
                  <a:ext uri="{FF2B5EF4-FFF2-40B4-BE49-F238E27FC236}">
                    <a16:creationId xmlns:a16="http://schemas.microsoft.com/office/drawing/2014/main" xmlns="" id="{9E3E7311-763B-41F4-A3DF-BE24F7DEF333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53">
                <a:extLst>
                  <a:ext uri="{FF2B5EF4-FFF2-40B4-BE49-F238E27FC236}">
                    <a16:creationId xmlns:a16="http://schemas.microsoft.com/office/drawing/2014/main" xmlns="" id="{1C2F196A-F332-4795-A419-A8868FA620BB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TextBox 77">
              <a:extLst>
                <a:ext uri="{FF2B5EF4-FFF2-40B4-BE49-F238E27FC236}">
                  <a16:creationId xmlns:a16="http://schemas.microsoft.com/office/drawing/2014/main" xmlns="" id="{257F20A4-C4EF-4DAC-9500-98B097296CB7}"/>
                </a:ext>
              </a:extLst>
            </p:cNvPr>
            <p:cNvSpPr txBox="1"/>
            <p:nvPr/>
          </p:nvSpPr>
          <p:spPr>
            <a:xfrm>
              <a:off x="1107981" y="5174484"/>
              <a:ext cx="2487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تفكير إبداعي</a:t>
              </a:r>
            </a:p>
          </p:txBody>
        </p:sp>
      </p:grpSp>
      <p:grpSp>
        <p:nvGrpSpPr>
          <p:cNvPr id="50" name="Group 17">
            <a:extLst>
              <a:ext uri="{FF2B5EF4-FFF2-40B4-BE49-F238E27FC236}">
                <a16:creationId xmlns:a16="http://schemas.microsoft.com/office/drawing/2014/main" xmlns="" id="{F53F6F05-5148-4FC6-99BB-4ED34035D78F}"/>
              </a:ext>
            </a:extLst>
          </p:cNvPr>
          <p:cNvGrpSpPr/>
          <p:nvPr/>
        </p:nvGrpSpPr>
        <p:grpSpPr>
          <a:xfrm>
            <a:off x="9448808" y="94143"/>
            <a:ext cx="770565" cy="770565"/>
            <a:chOff x="3608900" y="1227358"/>
            <a:chExt cx="822423" cy="822423"/>
          </a:xfrm>
        </p:grpSpPr>
        <p:sp>
          <p:nvSpPr>
            <p:cNvPr id="51" name="Oval 18">
              <a:extLst>
                <a:ext uri="{FF2B5EF4-FFF2-40B4-BE49-F238E27FC236}">
                  <a16:creationId xmlns:a16="http://schemas.microsoft.com/office/drawing/2014/main" xmlns="" id="{72888031-EF61-4A17-96BC-89261CCC1770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FF0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19">
              <a:extLst>
                <a:ext uri="{FF2B5EF4-FFF2-40B4-BE49-F238E27FC236}">
                  <a16:creationId xmlns:a16="http://schemas.microsoft.com/office/drawing/2014/main" xmlns="" id="{68167DE7-43C4-4940-8D75-AFD905160357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3" name="Graphic 67" descr="Hourglass">
            <a:extLst>
              <a:ext uri="{FF2B5EF4-FFF2-40B4-BE49-F238E27FC236}">
                <a16:creationId xmlns:a16="http://schemas.microsoft.com/office/drawing/2014/main" xmlns="" id="{3E3295AC-E987-4C73-A40D-8D36174280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9662741" y="303237"/>
            <a:ext cx="342697" cy="342697"/>
          </a:xfrm>
          <a:prstGeom prst="rect">
            <a:avLst/>
          </a:prstGeom>
        </p:spPr>
      </p:pic>
      <p:grpSp>
        <p:nvGrpSpPr>
          <p:cNvPr id="54" name="Group 85">
            <a:extLst>
              <a:ext uri="{FF2B5EF4-FFF2-40B4-BE49-F238E27FC236}">
                <a16:creationId xmlns:a16="http://schemas.microsoft.com/office/drawing/2014/main" xmlns="" id="{B1FB5BF1-24E5-4339-9152-844FA5BECE25}"/>
              </a:ext>
            </a:extLst>
          </p:cNvPr>
          <p:cNvGrpSpPr/>
          <p:nvPr/>
        </p:nvGrpSpPr>
        <p:grpSpPr>
          <a:xfrm flipH="1">
            <a:off x="2070101" y="882810"/>
            <a:ext cx="7218692" cy="595368"/>
            <a:chOff x="676027" y="3890007"/>
            <a:chExt cx="7763821" cy="640328"/>
          </a:xfrm>
        </p:grpSpPr>
        <p:sp>
          <p:nvSpPr>
            <p:cNvPr id="55" name="Rectangle 40">
              <a:extLst>
                <a:ext uri="{FF2B5EF4-FFF2-40B4-BE49-F238E27FC236}">
                  <a16:creationId xmlns:a16="http://schemas.microsoft.com/office/drawing/2014/main" xmlns="" id="{FBC1A429-7844-4121-AAC3-9BB8D4BFA20C}"/>
                </a:ext>
              </a:extLst>
            </p:cNvPr>
            <p:cNvSpPr/>
            <p:nvPr/>
          </p:nvSpPr>
          <p:spPr>
            <a:xfrm flipH="1">
              <a:off x="951702" y="3907571"/>
              <a:ext cx="7488146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4">
              <a:extLst>
                <a:ext uri="{FF2B5EF4-FFF2-40B4-BE49-F238E27FC236}">
                  <a16:creationId xmlns:a16="http://schemas.microsoft.com/office/drawing/2014/main" xmlns="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58" name="Teardrop 55">
                <a:extLst>
                  <a:ext uri="{FF2B5EF4-FFF2-40B4-BE49-F238E27FC236}">
                    <a16:creationId xmlns:a16="http://schemas.microsoft.com/office/drawing/2014/main" xmlns="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33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6">
                <a:extLst>
                  <a:ext uri="{FF2B5EF4-FFF2-40B4-BE49-F238E27FC236}">
                    <a16:creationId xmlns:a16="http://schemas.microsoft.com/office/drawing/2014/main" xmlns="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76">
              <a:extLst>
                <a:ext uri="{FF2B5EF4-FFF2-40B4-BE49-F238E27FC236}">
                  <a16:creationId xmlns:a16="http://schemas.microsoft.com/office/drawing/2014/main" xmlns="" id="{506BF21A-E698-409F-A354-C3FE858D1177}"/>
                </a:ext>
              </a:extLst>
            </p:cNvPr>
            <p:cNvSpPr txBox="1"/>
            <p:nvPr/>
          </p:nvSpPr>
          <p:spPr>
            <a:xfrm>
              <a:off x="1107982" y="3974914"/>
              <a:ext cx="7331866" cy="496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رَابِعًا : أَصلُ بينَ الكَلِمَةِ المُلَوَّنةِ وَمَعْناهَا بِكِتَابَةِ الرَّقْمِ المُنَاسبِ: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351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876" y="2577669"/>
            <a:ext cx="8246211" cy="16228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Oval 120">
            <a:extLst>
              <a:ext uri="{FF2B5EF4-FFF2-40B4-BE49-F238E27FC236}">
                <a16:creationId xmlns="" xmlns:a16="http://schemas.microsoft.com/office/drawing/2014/main" id="{9789FF8E-1A5B-45D0-9D4F-9E913C70AAE0}"/>
              </a:ext>
            </a:extLst>
          </p:cNvPr>
          <p:cNvSpPr/>
          <p:nvPr/>
        </p:nvSpPr>
        <p:spPr>
          <a:xfrm>
            <a:off x="9961226" y="4043677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97">
            <a:extLst>
              <a:ext uri="{FF2B5EF4-FFF2-40B4-BE49-F238E27FC236}">
                <a16:creationId xmlns="" xmlns:a16="http://schemas.microsoft.com/office/drawing/2014/main" id="{437DC7D8-6A5C-4C72-9763-5EE5683D67AC}"/>
              </a:ext>
            </a:extLst>
          </p:cNvPr>
          <p:cNvSpPr/>
          <p:nvPr/>
        </p:nvSpPr>
        <p:spPr>
          <a:xfrm rot="8037153">
            <a:off x="9518682" y="1117509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98">
            <a:extLst>
              <a:ext uri="{FF2B5EF4-FFF2-40B4-BE49-F238E27FC236}">
                <a16:creationId xmlns="" xmlns:a16="http://schemas.microsoft.com/office/drawing/2014/main" id="{2F0868A5-EF39-4182-917F-91DA5F11C2E9}"/>
              </a:ext>
            </a:extLst>
          </p:cNvPr>
          <p:cNvSpPr/>
          <p:nvPr/>
        </p:nvSpPr>
        <p:spPr>
          <a:xfrm>
            <a:off x="10441002" y="4760858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99">
            <a:extLst>
              <a:ext uri="{FF2B5EF4-FFF2-40B4-BE49-F238E27FC236}">
                <a16:creationId xmlns="" xmlns:a16="http://schemas.microsoft.com/office/drawing/2014/main" id="{882F8A25-C8DC-422D-8FE5-2394C73AF96E}"/>
              </a:ext>
            </a:extLst>
          </p:cNvPr>
          <p:cNvSpPr/>
          <p:nvPr/>
        </p:nvSpPr>
        <p:spPr>
          <a:xfrm>
            <a:off x="10441002" y="5326012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00">
            <a:extLst>
              <a:ext uri="{FF2B5EF4-FFF2-40B4-BE49-F238E27FC236}">
                <a16:creationId xmlns="" xmlns:a16="http://schemas.microsoft.com/office/drawing/2014/main" id="{2505EF82-E3D4-4049-9AF3-27731A9389C6}"/>
              </a:ext>
            </a:extLst>
          </p:cNvPr>
          <p:cNvSpPr/>
          <p:nvPr/>
        </p:nvSpPr>
        <p:spPr>
          <a:xfrm>
            <a:off x="10793450" y="4622484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101">
            <a:extLst>
              <a:ext uri="{FF2B5EF4-FFF2-40B4-BE49-F238E27FC236}">
                <a16:creationId xmlns="" xmlns:a16="http://schemas.microsoft.com/office/drawing/2014/main" id="{8F8D5815-A0E4-4B92-B02B-D356A239A3AA}"/>
              </a:ext>
            </a:extLst>
          </p:cNvPr>
          <p:cNvSpPr/>
          <p:nvPr/>
        </p:nvSpPr>
        <p:spPr>
          <a:xfrm>
            <a:off x="10818037" y="4316289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D9A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102">
            <a:extLst>
              <a:ext uri="{FF2B5EF4-FFF2-40B4-BE49-F238E27FC236}">
                <a16:creationId xmlns="" xmlns:a16="http://schemas.microsoft.com/office/drawing/2014/main" id="{A372C533-7BE2-47B2-A514-B883A81EF0B0}"/>
              </a:ext>
            </a:extLst>
          </p:cNvPr>
          <p:cNvSpPr/>
          <p:nvPr/>
        </p:nvSpPr>
        <p:spPr>
          <a:xfrm>
            <a:off x="10440928" y="5571880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D9A601"/>
              </a:gs>
              <a:gs pos="19000">
                <a:srgbClr val="FEC107"/>
              </a:gs>
              <a:gs pos="83000">
                <a:srgbClr val="FEC107"/>
              </a:gs>
              <a:gs pos="100000">
                <a:srgbClr val="D9A60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151">
            <a:extLst>
              <a:ext uri="{FF2B5EF4-FFF2-40B4-BE49-F238E27FC236}">
                <a16:creationId xmlns="" xmlns:a16="http://schemas.microsoft.com/office/drawing/2014/main" id="{0E5FF94F-158C-4092-8610-C6C88E1B21AE}"/>
              </a:ext>
            </a:extLst>
          </p:cNvPr>
          <p:cNvSpPr txBox="1"/>
          <p:nvPr/>
        </p:nvSpPr>
        <p:spPr>
          <a:xfrm>
            <a:off x="10105509" y="1181712"/>
            <a:ext cx="1561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2</a:t>
            </a:r>
          </a:p>
          <a:p>
            <a:pPr algn="ctr"/>
            <a:endParaRPr lang="ar-SY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نص الاستماع</a:t>
            </a:r>
          </a:p>
          <a:p>
            <a:pPr algn="ctr"/>
            <a:endParaRPr lang="ar-SY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عيد الأضحى</a:t>
            </a:r>
          </a:p>
          <a:p>
            <a:pPr algn="ctr"/>
            <a:endParaRPr lang="ar-SY" sz="1200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sp>
        <p:nvSpPr>
          <p:cNvPr id="14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7953930" y="2980979"/>
            <a:ext cx="1075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FF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عمر</a:t>
            </a:r>
            <a:endParaRPr lang="en-US" sz="3600" b="1" dirty="0">
              <a:solidFill>
                <a:srgbClr val="FF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15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7953930" y="3582012"/>
            <a:ext cx="1075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FF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فاطمة</a:t>
            </a:r>
            <a:endParaRPr lang="en-US" sz="3600" b="1" dirty="0">
              <a:solidFill>
                <a:srgbClr val="FF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grpSp>
        <p:nvGrpSpPr>
          <p:cNvPr id="16" name="Group 85">
            <a:extLst>
              <a:ext uri="{FF2B5EF4-FFF2-40B4-BE49-F238E27FC236}">
                <a16:creationId xmlns:a16="http://schemas.microsoft.com/office/drawing/2014/main" xmlns="" id="{B1FB5BF1-24E5-4339-9152-844FA5BECE25}"/>
              </a:ext>
            </a:extLst>
          </p:cNvPr>
          <p:cNvGrpSpPr/>
          <p:nvPr/>
        </p:nvGrpSpPr>
        <p:grpSpPr>
          <a:xfrm flipH="1">
            <a:off x="901700" y="874434"/>
            <a:ext cx="9203809" cy="595368"/>
            <a:chOff x="676027" y="3890007"/>
            <a:chExt cx="9898845" cy="640328"/>
          </a:xfrm>
        </p:grpSpPr>
        <p:sp>
          <p:nvSpPr>
            <p:cNvPr id="17" name="Rectangle 40">
              <a:extLst>
                <a:ext uri="{FF2B5EF4-FFF2-40B4-BE49-F238E27FC236}">
                  <a16:creationId xmlns:a16="http://schemas.microsoft.com/office/drawing/2014/main" xmlns="" id="{FBC1A429-7844-4121-AAC3-9BB8D4BFA20C}"/>
                </a:ext>
              </a:extLst>
            </p:cNvPr>
            <p:cNvSpPr/>
            <p:nvPr/>
          </p:nvSpPr>
          <p:spPr>
            <a:xfrm flipH="1">
              <a:off x="951701" y="3907571"/>
              <a:ext cx="9377309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54">
              <a:extLst>
                <a:ext uri="{FF2B5EF4-FFF2-40B4-BE49-F238E27FC236}">
                  <a16:creationId xmlns:a16="http://schemas.microsoft.com/office/drawing/2014/main" xmlns="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20" name="Teardrop 55">
                <a:extLst>
                  <a:ext uri="{FF2B5EF4-FFF2-40B4-BE49-F238E27FC236}">
                    <a16:creationId xmlns:a16="http://schemas.microsoft.com/office/drawing/2014/main" xmlns="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33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56">
                <a:extLst>
                  <a:ext uri="{FF2B5EF4-FFF2-40B4-BE49-F238E27FC236}">
                    <a16:creationId xmlns:a16="http://schemas.microsoft.com/office/drawing/2014/main" xmlns="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76">
              <a:extLst>
                <a:ext uri="{FF2B5EF4-FFF2-40B4-BE49-F238E27FC236}">
                  <a16:creationId xmlns:a16="http://schemas.microsoft.com/office/drawing/2014/main" xmlns="" id="{506BF21A-E698-409F-A354-C3FE858D1177}"/>
                </a:ext>
              </a:extLst>
            </p:cNvPr>
            <p:cNvSpPr txBox="1"/>
            <p:nvPr/>
          </p:nvSpPr>
          <p:spPr>
            <a:xfrm>
              <a:off x="1107981" y="3974914"/>
              <a:ext cx="9466891" cy="496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خامساً : أَذْكُرُ اَمَامَ كُلِّ سؤَالٍ اسمَ الشخْصيَّةِ التي طَرحَتِ السؤالَ كَمَا سَمِعتُه مِنَ النَّص 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602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120">
            <a:extLst>
              <a:ext uri="{FF2B5EF4-FFF2-40B4-BE49-F238E27FC236}">
                <a16:creationId xmlns="" xmlns:a16="http://schemas.microsoft.com/office/drawing/2014/main" id="{9789FF8E-1A5B-45D0-9D4F-9E913C70AAE0}"/>
              </a:ext>
            </a:extLst>
          </p:cNvPr>
          <p:cNvSpPr/>
          <p:nvPr/>
        </p:nvSpPr>
        <p:spPr>
          <a:xfrm>
            <a:off x="9961226" y="4043677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97">
            <a:extLst>
              <a:ext uri="{FF2B5EF4-FFF2-40B4-BE49-F238E27FC236}">
                <a16:creationId xmlns="" xmlns:a16="http://schemas.microsoft.com/office/drawing/2014/main" id="{437DC7D8-6A5C-4C72-9763-5EE5683D67AC}"/>
              </a:ext>
            </a:extLst>
          </p:cNvPr>
          <p:cNvSpPr/>
          <p:nvPr/>
        </p:nvSpPr>
        <p:spPr>
          <a:xfrm rot="8037153">
            <a:off x="9518682" y="1117509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98">
            <a:extLst>
              <a:ext uri="{FF2B5EF4-FFF2-40B4-BE49-F238E27FC236}">
                <a16:creationId xmlns="" xmlns:a16="http://schemas.microsoft.com/office/drawing/2014/main" id="{2F0868A5-EF39-4182-917F-91DA5F11C2E9}"/>
              </a:ext>
            </a:extLst>
          </p:cNvPr>
          <p:cNvSpPr/>
          <p:nvPr/>
        </p:nvSpPr>
        <p:spPr>
          <a:xfrm>
            <a:off x="10441002" y="4760858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99">
            <a:extLst>
              <a:ext uri="{FF2B5EF4-FFF2-40B4-BE49-F238E27FC236}">
                <a16:creationId xmlns="" xmlns:a16="http://schemas.microsoft.com/office/drawing/2014/main" id="{882F8A25-C8DC-422D-8FE5-2394C73AF96E}"/>
              </a:ext>
            </a:extLst>
          </p:cNvPr>
          <p:cNvSpPr/>
          <p:nvPr/>
        </p:nvSpPr>
        <p:spPr>
          <a:xfrm>
            <a:off x="10441002" y="5326012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00">
            <a:extLst>
              <a:ext uri="{FF2B5EF4-FFF2-40B4-BE49-F238E27FC236}">
                <a16:creationId xmlns="" xmlns:a16="http://schemas.microsoft.com/office/drawing/2014/main" id="{2505EF82-E3D4-4049-9AF3-27731A9389C6}"/>
              </a:ext>
            </a:extLst>
          </p:cNvPr>
          <p:cNvSpPr/>
          <p:nvPr/>
        </p:nvSpPr>
        <p:spPr>
          <a:xfrm>
            <a:off x="10793450" y="4622484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101">
            <a:extLst>
              <a:ext uri="{FF2B5EF4-FFF2-40B4-BE49-F238E27FC236}">
                <a16:creationId xmlns="" xmlns:a16="http://schemas.microsoft.com/office/drawing/2014/main" id="{8F8D5815-A0E4-4B92-B02B-D356A239A3AA}"/>
              </a:ext>
            </a:extLst>
          </p:cNvPr>
          <p:cNvSpPr/>
          <p:nvPr/>
        </p:nvSpPr>
        <p:spPr>
          <a:xfrm>
            <a:off x="10818037" y="4316289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D9A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102">
            <a:extLst>
              <a:ext uri="{FF2B5EF4-FFF2-40B4-BE49-F238E27FC236}">
                <a16:creationId xmlns="" xmlns:a16="http://schemas.microsoft.com/office/drawing/2014/main" id="{A372C533-7BE2-47B2-A514-B883A81EF0B0}"/>
              </a:ext>
            </a:extLst>
          </p:cNvPr>
          <p:cNvSpPr/>
          <p:nvPr/>
        </p:nvSpPr>
        <p:spPr>
          <a:xfrm>
            <a:off x="10440928" y="5571880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D9A601"/>
              </a:gs>
              <a:gs pos="19000">
                <a:srgbClr val="FEC107"/>
              </a:gs>
              <a:gs pos="83000">
                <a:srgbClr val="FEC107"/>
              </a:gs>
              <a:gs pos="100000">
                <a:srgbClr val="D9A60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151">
            <a:extLst>
              <a:ext uri="{FF2B5EF4-FFF2-40B4-BE49-F238E27FC236}">
                <a16:creationId xmlns="" xmlns:a16="http://schemas.microsoft.com/office/drawing/2014/main" id="{0E5FF94F-158C-4092-8610-C6C88E1B21AE}"/>
              </a:ext>
            </a:extLst>
          </p:cNvPr>
          <p:cNvSpPr txBox="1"/>
          <p:nvPr/>
        </p:nvSpPr>
        <p:spPr>
          <a:xfrm>
            <a:off x="10105509" y="1181712"/>
            <a:ext cx="1561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2</a:t>
            </a:r>
          </a:p>
          <a:p>
            <a:pPr algn="ctr"/>
            <a:endParaRPr lang="ar-SY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نص الاستماع</a:t>
            </a:r>
          </a:p>
          <a:p>
            <a:pPr algn="ctr"/>
            <a:endParaRPr lang="ar-SY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عيد الأضحى</a:t>
            </a:r>
          </a:p>
          <a:p>
            <a:pPr algn="ctr"/>
            <a:endParaRPr lang="ar-SY" sz="1200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sp>
        <p:nvSpPr>
          <p:cNvPr id="16" name="Rectangle: Rounded Corners 22">
            <a:extLst>
              <a:ext uri="{FF2B5EF4-FFF2-40B4-BE49-F238E27FC236}">
                <a16:creationId xmlns="" xmlns:a16="http://schemas.microsoft.com/office/drawing/2014/main" id="{EAC4A0E4-4CBD-49AB-BD49-ABF90A4C4862}"/>
              </a:ext>
            </a:extLst>
          </p:cNvPr>
          <p:cNvSpPr/>
          <p:nvPr/>
        </p:nvSpPr>
        <p:spPr>
          <a:xfrm rot="220048">
            <a:off x="5058230" y="3300965"/>
            <a:ext cx="4228387" cy="785837"/>
          </a:xfrm>
          <a:prstGeom prst="roundRect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23">
            <a:extLst>
              <a:ext uri="{FF2B5EF4-FFF2-40B4-BE49-F238E27FC236}">
                <a16:creationId xmlns="" xmlns:a16="http://schemas.microsoft.com/office/drawing/2014/main" id="{C372AA08-D913-4B9D-BFE0-4FF63C86C802}"/>
              </a:ext>
            </a:extLst>
          </p:cNvPr>
          <p:cNvSpPr/>
          <p:nvPr/>
        </p:nvSpPr>
        <p:spPr>
          <a:xfrm>
            <a:off x="2511844" y="2847277"/>
            <a:ext cx="7075715" cy="1012874"/>
          </a:xfrm>
          <a:prstGeom prst="roundRect">
            <a:avLst/>
          </a:prstGeom>
          <a:gradFill flip="none" rotWithShape="1">
            <a:gsLst>
              <a:gs pos="0">
                <a:srgbClr val="FFCC66"/>
              </a:gs>
              <a:gs pos="100000">
                <a:srgbClr val="FF5050"/>
              </a:gs>
            </a:gsLst>
            <a:lin ang="0" scaled="1"/>
            <a:tileRect/>
          </a:gra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24">
            <a:extLst>
              <a:ext uri="{FF2B5EF4-FFF2-40B4-BE49-F238E27FC236}">
                <a16:creationId xmlns="" xmlns:a16="http://schemas.microsoft.com/office/drawing/2014/main" id="{67BBCFFB-4337-49AD-A54C-21E7FBAF47F7}"/>
              </a:ext>
            </a:extLst>
          </p:cNvPr>
          <p:cNvSpPr/>
          <p:nvPr/>
        </p:nvSpPr>
        <p:spPr>
          <a:xfrm>
            <a:off x="2890275" y="2722608"/>
            <a:ext cx="508000" cy="1349830"/>
          </a:xfrm>
          <a:prstGeom prst="roundRect">
            <a:avLst/>
          </a:prstGeom>
          <a:gradFill flip="none" rotWithShape="1">
            <a:gsLst>
              <a:gs pos="100000">
                <a:schemeClr val="tx1"/>
              </a:gs>
              <a:gs pos="18000">
                <a:schemeClr val="bg1">
                  <a:lumMod val="65000"/>
                </a:schemeClr>
              </a:gs>
              <a:gs pos="49000">
                <a:schemeClr val="bg1"/>
              </a:gs>
              <a:gs pos="85000">
                <a:schemeClr val="bg1">
                  <a:lumMod val="65000"/>
                </a:schemeClr>
              </a:gs>
              <a:gs pos="1000">
                <a:schemeClr val="tx1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powder">
            <a:contourClr>
              <a:srgbClr val="66006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9" name="Group 49">
            <a:extLst>
              <a:ext uri="{FF2B5EF4-FFF2-40B4-BE49-F238E27FC236}">
                <a16:creationId xmlns="" xmlns:a16="http://schemas.microsoft.com/office/drawing/2014/main" id="{E968BE6A-FD52-4F17-B17A-04F54C547E24}"/>
              </a:ext>
            </a:extLst>
          </p:cNvPr>
          <p:cNvGrpSpPr/>
          <p:nvPr/>
        </p:nvGrpSpPr>
        <p:grpSpPr>
          <a:xfrm>
            <a:off x="3506751" y="2922042"/>
            <a:ext cx="5833074" cy="557664"/>
            <a:chOff x="-1753954" y="1196910"/>
            <a:chExt cx="7201213" cy="557664"/>
          </a:xfrm>
        </p:grpSpPr>
        <p:sp>
          <p:nvSpPr>
            <p:cNvPr id="20" name="TextBox 50">
              <a:extLst>
                <a:ext uri="{FF2B5EF4-FFF2-40B4-BE49-F238E27FC236}">
                  <a16:creationId xmlns="" xmlns:a16="http://schemas.microsoft.com/office/drawing/2014/main" id="{55888999-B950-498E-B6AD-766E07FA9BFB}"/>
                </a:ext>
              </a:extLst>
            </p:cNvPr>
            <p:cNvSpPr txBox="1"/>
            <p:nvPr/>
          </p:nvSpPr>
          <p:spPr>
            <a:xfrm>
              <a:off x="1420495" y="1196910"/>
              <a:ext cx="314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1" name="TextBox 51">
              <a:extLst>
                <a:ext uri="{FF2B5EF4-FFF2-40B4-BE49-F238E27FC236}">
                  <a16:creationId xmlns="" xmlns:a16="http://schemas.microsoft.com/office/drawing/2014/main" id="{75A28EC1-40C8-4858-A175-95A31B65BBEF}"/>
                </a:ext>
              </a:extLst>
            </p:cNvPr>
            <p:cNvSpPr txBox="1"/>
            <p:nvPr/>
          </p:nvSpPr>
          <p:spPr>
            <a:xfrm>
              <a:off x="-1753954" y="1292909"/>
              <a:ext cx="72012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ذهبَ الأبُ ليَذبحَ </a:t>
              </a:r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أُضحيته , لأنها </a:t>
              </a:r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تُذبحُ بعدَ صلاةِ العيدِ</a:t>
              </a:r>
              <a:endParaRPr lang="ar-SY" sz="2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2" name="Group 8">
            <a:extLst>
              <a:ext uri="{FF2B5EF4-FFF2-40B4-BE49-F238E27FC236}">
                <a16:creationId xmlns="" xmlns:a16="http://schemas.microsoft.com/office/drawing/2014/main" id="{C74A9D79-B75C-4CC7-B012-1B4A6E281982}"/>
              </a:ext>
            </a:extLst>
          </p:cNvPr>
          <p:cNvGrpSpPr/>
          <p:nvPr/>
        </p:nvGrpSpPr>
        <p:grpSpPr>
          <a:xfrm>
            <a:off x="9007987" y="2725654"/>
            <a:ext cx="646917" cy="616592"/>
            <a:chOff x="10813143" y="2800940"/>
            <a:chExt cx="646917" cy="616592"/>
          </a:xfrm>
        </p:grpSpPr>
        <p:sp>
          <p:nvSpPr>
            <p:cNvPr id="23" name="Freeform: Shape 62">
              <a:extLst>
                <a:ext uri="{FF2B5EF4-FFF2-40B4-BE49-F238E27FC236}">
                  <a16:creationId xmlns="" xmlns:a16="http://schemas.microsoft.com/office/drawing/2014/main" id="{289ACBD1-4A5B-4C39-AF50-72835288932A}"/>
                </a:ext>
              </a:extLst>
            </p:cNvPr>
            <p:cNvSpPr/>
            <p:nvPr/>
          </p:nvSpPr>
          <p:spPr>
            <a:xfrm>
              <a:off x="10813143" y="2935483"/>
              <a:ext cx="602343" cy="482049"/>
            </a:xfrm>
            <a:custGeom>
              <a:avLst/>
              <a:gdLst>
                <a:gd name="connsiteX0" fmla="*/ 2001 w 794395"/>
                <a:gd name="connsiteY0" fmla="*/ 0 h 692550"/>
                <a:gd name="connsiteX1" fmla="*/ 625579 w 794395"/>
                <a:gd name="connsiteY1" fmla="*/ 0 h 692550"/>
                <a:gd name="connsiteX2" fmla="*/ 794395 w 794395"/>
                <a:gd name="connsiteY2" fmla="*/ 168816 h 692550"/>
                <a:gd name="connsiteX3" fmla="*/ 794395 w 794395"/>
                <a:gd name="connsiteY3" fmla="*/ 689439 h 692550"/>
                <a:gd name="connsiteX4" fmla="*/ 759664 w 794395"/>
                <a:gd name="connsiteY4" fmla="*/ 692550 h 692550"/>
                <a:gd name="connsiteX5" fmla="*/ 0 w 794395"/>
                <a:gd name="connsiteY5" fmla="*/ 17635 h 69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395" h="692550">
                  <a:moveTo>
                    <a:pt x="2001" y="0"/>
                  </a:moveTo>
                  <a:lnTo>
                    <a:pt x="625579" y="0"/>
                  </a:lnTo>
                  <a:cubicBezTo>
                    <a:pt x="718814" y="0"/>
                    <a:pt x="794395" y="75581"/>
                    <a:pt x="794395" y="168816"/>
                  </a:cubicBezTo>
                  <a:lnTo>
                    <a:pt x="794395" y="689439"/>
                  </a:lnTo>
                  <a:lnTo>
                    <a:pt x="759664" y="692550"/>
                  </a:lnTo>
                  <a:cubicBezTo>
                    <a:pt x="340113" y="692550"/>
                    <a:pt x="0" y="390380"/>
                    <a:pt x="0" y="176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63500">
              <a:solidFill>
                <a:schemeClr val="bg1"/>
              </a:solidFill>
            </a:ln>
            <a:effectLst>
              <a:innerShdw blurRad="63500" dist="1143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TextBox 68">
              <a:extLst>
                <a:ext uri="{FF2B5EF4-FFF2-40B4-BE49-F238E27FC236}">
                  <a16:creationId xmlns="" xmlns:a16="http://schemas.microsoft.com/office/drawing/2014/main" id="{924F436A-0992-46DF-AAB2-F9C27ABA603D}"/>
                </a:ext>
              </a:extLst>
            </p:cNvPr>
            <p:cNvSpPr txBox="1"/>
            <p:nvPr/>
          </p:nvSpPr>
          <p:spPr>
            <a:xfrm>
              <a:off x="10952060" y="2800940"/>
              <a:ext cx="508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  <a:endParaRPr lang="en-US" sz="32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4" name="Group 85">
            <a:extLst>
              <a:ext uri="{FF2B5EF4-FFF2-40B4-BE49-F238E27FC236}">
                <a16:creationId xmlns:a16="http://schemas.microsoft.com/office/drawing/2014/main" xmlns="" id="{B1FB5BF1-24E5-4339-9152-844FA5BECE25}"/>
              </a:ext>
            </a:extLst>
          </p:cNvPr>
          <p:cNvGrpSpPr/>
          <p:nvPr/>
        </p:nvGrpSpPr>
        <p:grpSpPr>
          <a:xfrm flipH="1">
            <a:off x="901700" y="874434"/>
            <a:ext cx="9203809" cy="595368"/>
            <a:chOff x="676027" y="3890007"/>
            <a:chExt cx="9898845" cy="640328"/>
          </a:xfrm>
        </p:grpSpPr>
        <p:sp>
          <p:nvSpPr>
            <p:cNvPr id="35" name="Rectangle 40">
              <a:extLst>
                <a:ext uri="{FF2B5EF4-FFF2-40B4-BE49-F238E27FC236}">
                  <a16:creationId xmlns:a16="http://schemas.microsoft.com/office/drawing/2014/main" xmlns="" id="{FBC1A429-7844-4121-AAC3-9BB8D4BFA20C}"/>
                </a:ext>
              </a:extLst>
            </p:cNvPr>
            <p:cNvSpPr/>
            <p:nvPr/>
          </p:nvSpPr>
          <p:spPr>
            <a:xfrm flipH="1">
              <a:off x="951701" y="3907571"/>
              <a:ext cx="9377309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54">
              <a:extLst>
                <a:ext uri="{FF2B5EF4-FFF2-40B4-BE49-F238E27FC236}">
                  <a16:creationId xmlns:a16="http://schemas.microsoft.com/office/drawing/2014/main" xmlns="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38" name="Teardrop 55">
                <a:extLst>
                  <a:ext uri="{FF2B5EF4-FFF2-40B4-BE49-F238E27FC236}">
                    <a16:creationId xmlns:a16="http://schemas.microsoft.com/office/drawing/2014/main" xmlns="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56">
                <a:extLst>
                  <a:ext uri="{FF2B5EF4-FFF2-40B4-BE49-F238E27FC236}">
                    <a16:creationId xmlns:a16="http://schemas.microsoft.com/office/drawing/2014/main" xmlns="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TextBox 76">
              <a:extLst>
                <a:ext uri="{FF2B5EF4-FFF2-40B4-BE49-F238E27FC236}">
                  <a16:creationId xmlns:a16="http://schemas.microsoft.com/office/drawing/2014/main" xmlns="" id="{506BF21A-E698-409F-A354-C3FE858D1177}"/>
                </a:ext>
              </a:extLst>
            </p:cNvPr>
            <p:cNvSpPr txBox="1"/>
            <p:nvPr/>
          </p:nvSpPr>
          <p:spPr>
            <a:xfrm>
              <a:off x="1107981" y="3974914"/>
              <a:ext cx="9466891" cy="496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سَادِساً - لَمْ يَكُنِ الأَبُ مَعَ أُسرَتِهِ عِنْدَمَا عَادَتِ الأُسرَةُ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إِلى 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البَيْتِ. أَيْنَ ذَهَبَ بِرَأْيِك؟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079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"/>
                            </p:stCondLst>
                            <p:childTnLst>
                              <p:par>
                                <p:cTn id="3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7304</TotalTime>
  <Words>268</Words>
  <Application>Microsoft Office PowerPoint</Application>
  <PresentationFormat>مخصص</PresentationFormat>
  <Paragraphs>96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5220</cp:revision>
  <dcterms:created xsi:type="dcterms:W3CDTF">2020-10-10T04:32:51Z</dcterms:created>
  <dcterms:modified xsi:type="dcterms:W3CDTF">2021-05-28T22:14:46Z</dcterms:modified>
</cp:coreProperties>
</file>