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49" r:id="rId8"/>
    <p:sldId id="354" r:id="rId9"/>
    <p:sldId id="259" r:id="rId10"/>
    <p:sldId id="342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 varScale="1">
        <p:scale>
          <a:sx n="68" d="100"/>
          <a:sy n="68" d="100"/>
        </p:scale>
        <p:origin x="-48" y="-174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الطَاء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102439" y="527123"/>
            <a:ext cx="2298807" cy="2298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f588211c6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1174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294597" y="971763"/>
            <a:ext cx="3531280" cy="2629432"/>
            <a:chOff x="4139044" y="1076435"/>
            <a:chExt cx="3531280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139044" y="1614391"/>
              <a:ext cx="3074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أَنَا طَارِقٌ أعِيْشُ فِيْ مَدِيْنَةِ أبَهَا , وَ هِيَ مَدِيْنَةٌ فِيْهَا طَبِيْعَةٌ جَمِيْلَةٌ وَ جَوٌّ لَطِيْفٌ وَزُهُورٌ عَطِرَةٌ و طُيُورٌ مًتَنَوِّعَةٌ , وَ يَنْزِلُ فِيْهَا مَطَرٌ غَزِيْرٌ . 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8444633" y="3469781"/>
            <a:ext cx="1840823" cy="18408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349988" y="177125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187749"/>
            <a:ext cx="1331313" cy="14367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492822"/>
            <a:ext cx="1439145" cy="15104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62" y="4364681"/>
            <a:ext cx="1278297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3243475" y="-36855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ط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xmlns="" id="{767DDA8D-52D4-4DE5-90AF-8D4F55FDC41A}"/>
              </a:ext>
            </a:extLst>
          </p:cNvPr>
          <p:cNvSpPr/>
          <p:nvPr/>
        </p:nvSpPr>
        <p:spPr>
          <a:xfrm>
            <a:off x="7995313" y="4983974"/>
            <a:ext cx="1840823" cy="1840823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34" y="2934623"/>
            <a:ext cx="1238532" cy="1341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4" y="4785896"/>
            <a:ext cx="1352813" cy="15115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عَ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طِ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رَة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مَ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طَ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ر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طُ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يُور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طُـ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ـطَـ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ـطِـ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ط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طِ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طُ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طَ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طِيـ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طُو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طَا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أُلاحِظ كِتَابِة الْحَرْف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814834" y="1673904"/>
            <a:ext cx="2077925" cy="255153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2969 w 2545519"/>
              <a:gd name="connsiteY0" fmla="*/ 1494797 h 2446597"/>
              <a:gd name="connsiteX1" fmla="*/ 407405 w 2545519"/>
              <a:gd name="connsiteY1" fmla="*/ 332029 h 2446597"/>
              <a:gd name="connsiteX2" fmla="*/ 2156651 w 2545519"/>
              <a:gd name="connsiteY2" fmla="*/ 219487 h 2446597"/>
              <a:gd name="connsiteX3" fmla="*/ 2512951 w 2545519"/>
              <a:gd name="connsiteY3" fmla="*/ 1522933 h 2446597"/>
              <a:gd name="connsiteX4" fmla="*/ 1861229 w 2545519"/>
              <a:gd name="connsiteY4" fmla="*/ 2404346 h 2446597"/>
              <a:gd name="connsiteX5" fmla="*/ 857571 w 2545519"/>
              <a:gd name="connsiteY5" fmla="*/ 2263669 h 2446597"/>
              <a:gd name="connsiteX6" fmla="*/ 22969 w 2545519"/>
              <a:gd name="connsiteY6" fmla="*/ 1494797 h 2446597"/>
              <a:gd name="connsiteX0" fmla="*/ 22969 w 2545519"/>
              <a:gd name="connsiteY0" fmla="*/ 1494797 h 2431544"/>
              <a:gd name="connsiteX1" fmla="*/ 407405 w 2545519"/>
              <a:gd name="connsiteY1" fmla="*/ 332029 h 2431544"/>
              <a:gd name="connsiteX2" fmla="*/ 2156651 w 2545519"/>
              <a:gd name="connsiteY2" fmla="*/ 219487 h 2431544"/>
              <a:gd name="connsiteX3" fmla="*/ 2512951 w 2545519"/>
              <a:gd name="connsiteY3" fmla="*/ 1522933 h 2431544"/>
              <a:gd name="connsiteX4" fmla="*/ 1861229 w 2545519"/>
              <a:gd name="connsiteY4" fmla="*/ 2404346 h 2431544"/>
              <a:gd name="connsiteX5" fmla="*/ 857571 w 2545519"/>
              <a:gd name="connsiteY5" fmla="*/ 2263669 h 2431544"/>
              <a:gd name="connsiteX6" fmla="*/ 22969 w 2545519"/>
              <a:gd name="connsiteY6" fmla="*/ 1494797 h 243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431544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331776" y="2186491"/>
                  <a:pt x="857571" y="2263669"/>
                </a:cubicBezTo>
                <a:cubicBezTo>
                  <a:pt x="383366" y="2340847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247650" y="1521019"/>
            <a:ext cx="2255936" cy="2934088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2969 w 2545519"/>
              <a:gd name="connsiteY0" fmla="*/ 1494797 h 2457923"/>
              <a:gd name="connsiteX1" fmla="*/ 407405 w 2545519"/>
              <a:gd name="connsiteY1" fmla="*/ 332029 h 2457923"/>
              <a:gd name="connsiteX2" fmla="*/ 2156651 w 2545519"/>
              <a:gd name="connsiteY2" fmla="*/ 219487 h 2457923"/>
              <a:gd name="connsiteX3" fmla="*/ 2512951 w 2545519"/>
              <a:gd name="connsiteY3" fmla="*/ 1522933 h 2457923"/>
              <a:gd name="connsiteX4" fmla="*/ 1861229 w 2545519"/>
              <a:gd name="connsiteY4" fmla="*/ 2404346 h 2457923"/>
              <a:gd name="connsiteX5" fmla="*/ 857571 w 2545519"/>
              <a:gd name="connsiteY5" fmla="*/ 2263669 h 2457923"/>
              <a:gd name="connsiteX6" fmla="*/ 22969 w 2545519"/>
              <a:gd name="connsiteY6" fmla="*/ 1494797 h 2457923"/>
              <a:gd name="connsiteX0" fmla="*/ 22969 w 2545519"/>
              <a:gd name="connsiteY0" fmla="*/ 1494797 h 2440044"/>
              <a:gd name="connsiteX1" fmla="*/ 407405 w 2545519"/>
              <a:gd name="connsiteY1" fmla="*/ 332029 h 2440044"/>
              <a:gd name="connsiteX2" fmla="*/ 2156651 w 2545519"/>
              <a:gd name="connsiteY2" fmla="*/ 219487 h 2440044"/>
              <a:gd name="connsiteX3" fmla="*/ 2512951 w 2545519"/>
              <a:gd name="connsiteY3" fmla="*/ 1522933 h 2440044"/>
              <a:gd name="connsiteX4" fmla="*/ 1861229 w 2545519"/>
              <a:gd name="connsiteY4" fmla="*/ 2404346 h 2440044"/>
              <a:gd name="connsiteX5" fmla="*/ 857571 w 2545519"/>
              <a:gd name="connsiteY5" fmla="*/ 2263669 h 2440044"/>
              <a:gd name="connsiteX6" fmla="*/ 22969 w 2545519"/>
              <a:gd name="connsiteY6" fmla="*/ 1494797 h 2440044"/>
              <a:gd name="connsiteX0" fmla="*/ 22969 w 2545519"/>
              <a:gd name="connsiteY0" fmla="*/ 1494797 h 2430439"/>
              <a:gd name="connsiteX1" fmla="*/ 407405 w 2545519"/>
              <a:gd name="connsiteY1" fmla="*/ 332029 h 2430439"/>
              <a:gd name="connsiteX2" fmla="*/ 2156651 w 2545519"/>
              <a:gd name="connsiteY2" fmla="*/ 219487 h 2430439"/>
              <a:gd name="connsiteX3" fmla="*/ 2512951 w 2545519"/>
              <a:gd name="connsiteY3" fmla="*/ 1522933 h 2430439"/>
              <a:gd name="connsiteX4" fmla="*/ 1861229 w 2545519"/>
              <a:gd name="connsiteY4" fmla="*/ 2404346 h 2430439"/>
              <a:gd name="connsiteX5" fmla="*/ 857571 w 2545519"/>
              <a:gd name="connsiteY5" fmla="*/ 2263669 h 2430439"/>
              <a:gd name="connsiteX6" fmla="*/ 22969 w 2545519"/>
              <a:gd name="connsiteY6" fmla="*/ 1494797 h 2430439"/>
              <a:gd name="connsiteX0" fmla="*/ 22969 w 2545519"/>
              <a:gd name="connsiteY0" fmla="*/ 1494797 h 2425945"/>
              <a:gd name="connsiteX1" fmla="*/ 407405 w 2545519"/>
              <a:gd name="connsiteY1" fmla="*/ 332029 h 2425945"/>
              <a:gd name="connsiteX2" fmla="*/ 2156651 w 2545519"/>
              <a:gd name="connsiteY2" fmla="*/ 219487 h 2425945"/>
              <a:gd name="connsiteX3" fmla="*/ 2512951 w 2545519"/>
              <a:gd name="connsiteY3" fmla="*/ 1522933 h 2425945"/>
              <a:gd name="connsiteX4" fmla="*/ 1861229 w 2545519"/>
              <a:gd name="connsiteY4" fmla="*/ 2404346 h 2425945"/>
              <a:gd name="connsiteX5" fmla="*/ 857571 w 2545519"/>
              <a:gd name="connsiteY5" fmla="*/ 2263669 h 2425945"/>
              <a:gd name="connsiteX6" fmla="*/ 22969 w 2545519"/>
              <a:gd name="connsiteY6" fmla="*/ 1494797 h 242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425945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293708" y="2073313"/>
                  <a:pt x="857571" y="2263669"/>
                </a:cubicBezTo>
                <a:cubicBezTo>
                  <a:pt x="421434" y="245402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طَرِيْق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بَطَّة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مَطَار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ـطَـ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ـطَّـ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طَـ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</a:t>
              </a:r>
              <a:r>
                <a:rPr lang="ar-SY" sz="2400" b="1" dirty="0" smtClean="0"/>
                <a:t>الحَرِفْ ط  </a:t>
              </a:r>
              <a:r>
                <a:rPr lang="ar-SY" sz="2400" b="1" dirty="0"/>
                <a:t>ثمَّ 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طِيْن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طِـ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632596" y="2793063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546183" y="2744690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831301" y="290710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713575" y="2866088"/>
            <a:ext cx="465229" cy="465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6"/>
          <a:stretch/>
        </p:blipFill>
        <p:spPr bwMode="auto">
          <a:xfrm>
            <a:off x="9957358" y="2923653"/>
            <a:ext cx="3119034" cy="8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7" y="2688126"/>
            <a:ext cx="4248105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400" dirty="0" smtClean="0">
                  <a:solidFill>
                    <a:prstClr val="white"/>
                  </a:solidFill>
                  <a:latin typeface="Calibri" panose="020F0502020204030204"/>
                </a:rPr>
                <a:t>طَبِيْب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الساكن </a:t>
              </a:r>
              <a:r>
                <a:rPr lang="ar-SY" sz="2000" b="1" dirty="0"/>
                <a:t>وحرف المد يكونان </a:t>
              </a:r>
              <a:r>
                <a:rPr lang="ar-SY" sz="2000" b="1" dirty="0" smtClean="0"/>
                <a:t>مقطعاً </a:t>
              </a:r>
              <a:r>
                <a:rPr lang="ar-SY" sz="2000" b="1" dirty="0"/>
                <a:t>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129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 smtClean="0"/>
                <a:t>أحّلِّل الكلمَة :</a:t>
              </a:r>
              <a:endParaRPr lang="en-US" sz="2400" dirty="0"/>
            </a:p>
          </p:txBody>
        </p:sp>
        <p:grpSp>
          <p:nvGrpSpPr>
            <p:cNvPr id="132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35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مربع نص 13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طَ</a:t>
            </a:r>
            <a:endParaRPr lang="ar-SY" sz="4000" dirty="0"/>
          </a:p>
        </p:txBody>
      </p:sp>
      <p:sp>
        <p:nvSpPr>
          <p:cNvPr id="150" name="مربع نص 149"/>
          <p:cNvSpPr txBox="1"/>
          <p:nvPr/>
        </p:nvSpPr>
        <p:spPr>
          <a:xfrm>
            <a:off x="17474324" y="-28226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بِيْـ</a:t>
            </a:r>
            <a:endParaRPr lang="ar-SY" sz="4000" dirty="0"/>
          </a:p>
        </p:txBody>
      </p:sp>
      <p:sp>
        <p:nvSpPr>
          <p:cNvPr id="152" name="مربع نص 151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</a:t>
            </a:r>
            <a:endParaRPr lang="ar-SY" sz="4000" dirty="0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307811" y="-14809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مربع نص 155"/>
          <p:cNvSpPr txBox="1"/>
          <p:nvPr/>
        </p:nvSpPr>
        <p:spPr>
          <a:xfrm>
            <a:off x="18886775" y="-14117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شُـ</a:t>
            </a:r>
            <a:endParaRPr lang="ar-SY" sz="4000" dirty="0"/>
          </a:p>
        </p:txBody>
      </p:sp>
      <p:sp>
        <p:nvSpPr>
          <p:cNvPr id="157" name="مربع نص 156"/>
          <p:cNvSpPr txBox="1"/>
          <p:nvPr/>
        </p:nvSpPr>
        <p:spPr>
          <a:xfrm>
            <a:off x="17560153" y="-14129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ـرُو</a:t>
            </a:r>
            <a:endParaRPr lang="ar-SY" sz="4000" dirty="0"/>
          </a:p>
        </p:txBody>
      </p:sp>
      <p:sp>
        <p:nvSpPr>
          <p:cNvPr id="159" name="مربع نص 158"/>
          <p:cNvSpPr txBox="1"/>
          <p:nvPr/>
        </p:nvSpPr>
        <p:spPr>
          <a:xfrm>
            <a:off x="16264753" y="-14129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13227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841138" y="1647020"/>
            <a:ext cx="5237356" cy="243085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767580"/>
            <a:ext cx="5022086" cy="214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81238" cy="2376810"/>
            <a:chOff x="2362987" y="3154407"/>
            <a:chExt cx="2781238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9731" y="4007138"/>
              <a:ext cx="2714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اللَّهُمَّ صَيْبَاً نَافِعَاً </a:t>
              </a:r>
              <a:endParaRPr lang="ar-SY" sz="3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127</Words>
  <Application>Microsoft Office PowerPoint</Application>
  <PresentationFormat>مخصص</PresentationFormat>
  <Paragraphs>45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292</cp:revision>
  <dcterms:created xsi:type="dcterms:W3CDTF">2020-09-22T10:26:44Z</dcterms:created>
  <dcterms:modified xsi:type="dcterms:W3CDTF">2021-04-23T17:00:10Z</dcterms:modified>
</cp:coreProperties>
</file>