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89" r:id="rId2"/>
    <p:sldId id="766" r:id="rId3"/>
    <p:sldId id="825" r:id="rId4"/>
    <p:sldId id="815" r:id="rId5"/>
    <p:sldId id="818" r:id="rId6"/>
    <p:sldId id="823" r:id="rId7"/>
    <p:sldId id="817" r:id="rId8"/>
    <p:sldId id="824" r:id="rId9"/>
    <p:sldId id="820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63" autoAdjust="0"/>
    <p:restoredTop sz="94660"/>
  </p:normalViewPr>
  <p:slideViewPr>
    <p:cSldViewPr snapToGrid="0">
      <p:cViewPr>
        <p:scale>
          <a:sx n="75" d="100"/>
          <a:sy n="75" d="100"/>
        </p:scale>
        <p:origin x="-330" y="-66"/>
      </p:cViewPr>
      <p:guideLst>
        <p:guide orient="horz" pos="1149"/>
        <p:guide pos="66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C2867-E55A-4D78-9560-5A67FEF13D76}" type="datetimeFigureOut">
              <a:rPr lang="ar-SY" smtClean="0"/>
              <a:t>15/10/1442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B6B5D0-A538-4549-A260-0F35CF25369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8050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8.png"/><Relationship Id="rId18" Type="http://schemas.openxmlformats.org/officeDocument/2006/relationships/image" Target="../media/image17.svg"/><Relationship Id="rId3" Type="http://schemas.openxmlformats.org/officeDocument/2006/relationships/image" Target="../media/image3.png"/><Relationship Id="rId21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openxmlformats.org/officeDocument/2006/relationships/image" Target="../media/image11.svg"/><Relationship Id="rId17" Type="http://schemas.openxmlformats.org/officeDocument/2006/relationships/image" Target="../media/image10.png"/><Relationship Id="rId2" Type="http://schemas.openxmlformats.org/officeDocument/2006/relationships/image" Target="../media/image2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image" Target="../media/image9.svg"/><Relationship Id="rId19" Type="http://schemas.openxmlformats.org/officeDocument/2006/relationships/image" Target="../media/image11.png"/><Relationship Id="rId4" Type="http://schemas.openxmlformats.org/officeDocument/2006/relationships/image" Target="../media/image3.svg"/><Relationship Id="rId9" Type="http://schemas.openxmlformats.org/officeDocument/2006/relationships/image" Target="../media/image6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15" Type="http://schemas.openxmlformats.org/officeDocument/2006/relationships/image" Target="../media/image1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15" Type="http://schemas.openxmlformats.org/officeDocument/2006/relationships/image" Target="../media/image15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15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1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=""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=""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=""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865153" y="2680769"/>
            <a:ext cx="8124047" cy="1265254"/>
            <a:chOff x="9198889" y="2670931"/>
            <a:chExt cx="8124047" cy="1265254"/>
          </a:xfrm>
        </p:grpSpPr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=""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=""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=""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=""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=""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=""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=""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=""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=""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=""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=""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=""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=""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=""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=""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=""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=""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=""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=""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=""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=""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=""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=""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=""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=""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=""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=""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=""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=""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=""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=""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=""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=""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=""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=""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=""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=""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=""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=""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=""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=""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=""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=""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=""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=""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=""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=""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=""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=""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=""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=""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=""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=""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=""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=""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=""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=""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=""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=""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=""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=""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=""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=""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=""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=""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=""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=""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=""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=""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=""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=""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=""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=""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=""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=""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=""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=""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=""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=""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=""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=""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=""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=""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=""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=""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=""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=""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=""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=""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=""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=""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=""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=""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=""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=""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=""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=""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=""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=""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=""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=""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=""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=""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=""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=""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=""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=""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=""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=""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=""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=""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=""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9" y="3519956"/>
                <a:ext cx="6029231" cy="31919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=""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=""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=""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=""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=""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=""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=""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=""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=""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=""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=""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=""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=""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=""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=""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=""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=""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=""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=""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=""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=""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=""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=""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=""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=""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=""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=""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=""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=""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=""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=""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=""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=""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=""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=""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=""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=""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=""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=""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=""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=""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=""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=""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=""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=""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=""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=""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=""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=""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=""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=""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=""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=""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=""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=""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=""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=""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=""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=""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=""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=""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=""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=""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=""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=""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=""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=""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=""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=""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=""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=""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=""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=""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=""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=""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=""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=""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=""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=""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=""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=""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=""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=""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=""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=""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=""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=""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=""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=""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=""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=""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=""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=""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=""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=""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=""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=""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=""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=""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=""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=""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=""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=""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=""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=""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=""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=""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=""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=""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=""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=""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=""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=""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=""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=""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023712" y="3132830"/>
              <a:ext cx="52992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كلماتٌ حذفت الألفُ من وسطِها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983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E6D37B73-8F67-4C82-89CA-E5C6D900362F}"/>
              </a:ext>
            </a:extLst>
          </p:cNvPr>
          <p:cNvGrpSpPr/>
          <p:nvPr/>
        </p:nvGrpSpPr>
        <p:grpSpPr>
          <a:xfrm>
            <a:off x="6603667" y="1156701"/>
            <a:ext cx="1796476" cy="4549295"/>
            <a:chOff x="6603667" y="1156701"/>
            <a:chExt cx="1796476" cy="454929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E9ED09DA-853F-4295-A9E4-FD266201D6AB}"/>
                </a:ext>
              </a:extLst>
            </p:cNvPr>
            <p:cNvSpPr/>
            <p:nvPr/>
          </p:nvSpPr>
          <p:spPr>
            <a:xfrm flipH="1">
              <a:off x="6705602" y="1209013"/>
              <a:ext cx="1694541" cy="4439974"/>
            </a:xfrm>
            <a:custGeom>
              <a:avLst/>
              <a:gdLst>
                <a:gd name="connsiteX0" fmla="*/ 1694541 w 1694541"/>
                <a:gd name="connsiteY0" fmla="*/ 0 h 4439974"/>
                <a:gd name="connsiteX1" fmla="*/ 1694541 w 1694541"/>
                <a:gd name="connsiteY1" fmla="*/ 34796 h 4439974"/>
                <a:gd name="connsiteX2" fmla="*/ 1628993 w 1694541"/>
                <a:gd name="connsiteY2" fmla="*/ 51650 h 4439974"/>
                <a:gd name="connsiteX3" fmla="*/ 33733 w 1694541"/>
                <a:gd name="connsiteY3" fmla="*/ 2219987 h 4439974"/>
                <a:gd name="connsiteX4" fmla="*/ 1628993 w 1694541"/>
                <a:gd name="connsiteY4" fmla="*/ 4388324 h 4439974"/>
                <a:gd name="connsiteX5" fmla="*/ 1694541 w 1694541"/>
                <a:gd name="connsiteY5" fmla="*/ 4405178 h 4439974"/>
                <a:gd name="connsiteX6" fmla="*/ 1694541 w 1694541"/>
                <a:gd name="connsiteY6" fmla="*/ 4439974 h 4439974"/>
                <a:gd name="connsiteX7" fmla="*/ 1618962 w 1694541"/>
                <a:gd name="connsiteY7" fmla="*/ 4420541 h 4439974"/>
                <a:gd name="connsiteX8" fmla="*/ 0 w 1694541"/>
                <a:gd name="connsiteY8" fmla="*/ 2219987 h 4439974"/>
                <a:gd name="connsiteX9" fmla="*/ 1618962 w 1694541"/>
                <a:gd name="connsiteY9" fmla="*/ 19434 h 4439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4541" h="4439974">
                  <a:moveTo>
                    <a:pt x="1694541" y="0"/>
                  </a:moveTo>
                  <a:lnTo>
                    <a:pt x="1694541" y="34796"/>
                  </a:lnTo>
                  <a:lnTo>
                    <a:pt x="1628993" y="51650"/>
                  </a:lnTo>
                  <a:cubicBezTo>
                    <a:pt x="704780" y="339110"/>
                    <a:pt x="33733" y="1201183"/>
                    <a:pt x="33733" y="2219987"/>
                  </a:cubicBezTo>
                  <a:cubicBezTo>
                    <a:pt x="33733" y="3238792"/>
                    <a:pt x="704780" y="4100864"/>
                    <a:pt x="1628993" y="4388324"/>
                  </a:cubicBezTo>
                  <a:lnTo>
                    <a:pt x="1694541" y="4405178"/>
                  </a:lnTo>
                  <a:lnTo>
                    <a:pt x="1694541" y="4439974"/>
                  </a:lnTo>
                  <a:lnTo>
                    <a:pt x="1618962" y="4420541"/>
                  </a:lnTo>
                  <a:cubicBezTo>
                    <a:pt x="681017" y="4128810"/>
                    <a:pt x="0" y="3253928"/>
                    <a:pt x="0" y="2219987"/>
                  </a:cubicBezTo>
                  <a:cubicBezTo>
                    <a:pt x="0" y="1186046"/>
                    <a:pt x="681017" y="311165"/>
                    <a:pt x="1618962" y="19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xmlns="" id="{BA362CCE-8297-4170-B783-8F88CD9D8150}"/>
                </a:ext>
              </a:extLst>
            </p:cNvPr>
            <p:cNvSpPr/>
            <p:nvPr/>
          </p:nvSpPr>
          <p:spPr>
            <a:xfrm rot="16200000" flipH="1">
              <a:off x="6604995" y="1166410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xmlns="" id="{A32028E2-7452-4FDF-9986-E558219DF9C9}"/>
                </a:ext>
              </a:extLst>
            </p:cNvPr>
            <p:cNvSpPr/>
            <p:nvPr/>
          </p:nvSpPr>
          <p:spPr>
            <a:xfrm rot="16200000" flipH="1">
              <a:off x="6593958" y="5574927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8EC01B7-14B8-4BF8-A94A-403E0A6324A2}"/>
              </a:ext>
            </a:extLst>
          </p:cNvPr>
          <p:cNvGrpSpPr/>
          <p:nvPr/>
        </p:nvGrpSpPr>
        <p:grpSpPr>
          <a:xfrm>
            <a:off x="3791859" y="1152216"/>
            <a:ext cx="1817304" cy="4549295"/>
            <a:chOff x="3791859" y="1152216"/>
            <a:chExt cx="1817304" cy="454929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4332D84D-1A04-4CA8-9492-2C56BBC1712A}"/>
                </a:ext>
              </a:extLst>
            </p:cNvPr>
            <p:cNvSpPr/>
            <p:nvPr/>
          </p:nvSpPr>
          <p:spPr>
            <a:xfrm>
              <a:off x="3791859" y="1209014"/>
              <a:ext cx="1694541" cy="4439974"/>
            </a:xfrm>
            <a:custGeom>
              <a:avLst/>
              <a:gdLst>
                <a:gd name="connsiteX0" fmla="*/ 1694541 w 1694541"/>
                <a:gd name="connsiteY0" fmla="*/ 0 h 4439974"/>
                <a:gd name="connsiteX1" fmla="*/ 1694541 w 1694541"/>
                <a:gd name="connsiteY1" fmla="*/ 34796 h 4439974"/>
                <a:gd name="connsiteX2" fmla="*/ 1628993 w 1694541"/>
                <a:gd name="connsiteY2" fmla="*/ 51650 h 4439974"/>
                <a:gd name="connsiteX3" fmla="*/ 33733 w 1694541"/>
                <a:gd name="connsiteY3" fmla="*/ 2219987 h 4439974"/>
                <a:gd name="connsiteX4" fmla="*/ 1628993 w 1694541"/>
                <a:gd name="connsiteY4" fmla="*/ 4388324 h 4439974"/>
                <a:gd name="connsiteX5" fmla="*/ 1694541 w 1694541"/>
                <a:gd name="connsiteY5" fmla="*/ 4405178 h 4439974"/>
                <a:gd name="connsiteX6" fmla="*/ 1694541 w 1694541"/>
                <a:gd name="connsiteY6" fmla="*/ 4439974 h 4439974"/>
                <a:gd name="connsiteX7" fmla="*/ 1618962 w 1694541"/>
                <a:gd name="connsiteY7" fmla="*/ 4420541 h 4439974"/>
                <a:gd name="connsiteX8" fmla="*/ 0 w 1694541"/>
                <a:gd name="connsiteY8" fmla="*/ 2219987 h 4439974"/>
                <a:gd name="connsiteX9" fmla="*/ 1618962 w 1694541"/>
                <a:gd name="connsiteY9" fmla="*/ 19434 h 4439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4541" h="4439974">
                  <a:moveTo>
                    <a:pt x="1694541" y="0"/>
                  </a:moveTo>
                  <a:lnTo>
                    <a:pt x="1694541" y="34796"/>
                  </a:lnTo>
                  <a:lnTo>
                    <a:pt x="1628993" y="51650"/>
                  </a:lnTo>
                  <a:cubicBezTo>
                    <a:pt x="704780" y="339110"/>
                    <a:pt x="33733" y="1201183"/>
                    <a:pt x="33733" y="2219987"/>
                  </a:cubicBezTo>
                  <a:cubicBezTo>
                    <a:pt x="33733" y="3238792"/>
                    <a:pt x="704780" y="4100864"/>
                    <a:pt x="1628993" y="4388324"/>
                  </a:cubicBezTo>
                  <a:lnTo>
                    <a:pt x="1694541" y="4405178"/>
                  </a:lnTo>
                  <a:lnTo>
                    <a:pt x="1694541" y="4439974"/>
                  </a:lnTo>
                  <a:lnTo>
                    <a:pt x="1618962" y="4420541"/>
                  </a:lnTo>
                  <a:cubicBezTo>
                    <a:pt x="681017" y="4128810"/>
                    <a:pt x="0" y="3253928"/>
                    <a:pt x="0" y="2219987"/>
                  </a:cubicBezTo>
                  <a:cubicBezTo>
                    <a:pt x="0" y="1186046"/>
                    <a:pt x="681017" y="311165"/>
                    <a:pt x="1618962" y="19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xmlns="" id="{BBABFF97-B618-4BE6-89C4-022F19AB0F4D}"/>
                </a:ext>
              </a:extLst>
            </p:cNvPr>
            <p:cNvSpPr/>
            <p:nvPr/>
          </p:nvSpPr>
          <p:spPr>
            <a:xfrm rot="5400000">
              <a:off x="5478094" y="1161925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xmlns="" id="{4BA663C7-098A-4137-86E7-0E9D27D7D81A}"/>
                </a:ext>
              </a:extLst>
            </p:cNvPr>
            <p:cNvSpPr/>
            <p:nvPr/>
          </p:nvSpPr>
          <p:spPr>
            <a:xfrm rot="5400000">
              <a:off x="5467057" y="5570442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FB57975F-AE1C-4464-BC85-5B9483882708}"/>
              </a:ext>
            </a:extLst>
          </p:cNvPr>
          <p:cNvSpPr/>
          <p:nvPr/>
        </p:nvSpPr>
        <p:spPr>
          <a:xfrm rot="20257163">
            <a:off x="4921534" y="5270087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4C00320-63A7-4BF7-AEE1-5A54BB11FD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58" y="2675638"/>
            <a:ext cx="4608286" cy="1584097"/>
          </a:xfrm>
          <a:custGeom>
            <a:avLst/>
            <a:gdLst>
              <a:gd name="connsiteX0" fmla="*/ 546159 w 4608286"/>
              <a:gd name="connsiteY0" fmla="*/ 0 h 3052689"/>
              <a:gd name="connsiteX1" fmla="*/ 4062128 w 4608286"/>
              <a:gd name="connsiteY1" fmla="*/ 0 h 3052689"/>
              <a:gd name="connsiteX2" fmla="*/ 4082132 w 4608286"/>
              <a:gd name="connsiteY2" fmla="*/ 22010 h 3052689"/>
              <a:gd name="connsiteX3" fmla="*/ 4608286 w 4608286"/>
              <a:gd name="connsiteY3" fmla="*/ 1487659 h 3052689"/>
              <a:gd name="connsiteX4" fmla="*/ 4082132 w 4608286"/>
              <a:gd name="connsiteY4" fmla="*/ 2953308 h 3052689"/>
              <a:gd name="connsiteX5" fmla="*/ 3991808 w 4608286"/>
              <a:gd name="connsiteY5" fmla="*/ 3052689 h 3052689"/>
              <a:gd name="connsiteX6" fmla="*/ 616478 w 4608286"/>
              <a:gd name="connsiteY6" fmla="*/ 3052689 h 3052689"/>
              <a:gd name="connsiteX7" fmla="*/ 526155 w 4608286"/>
              <a:gd name="connsiteY7" fmla="*/ 2953308 h 3052689"/>
              <a:gd name="connsiteX8" fmla="*/ 0 w 4608286"/>
              <a:gd name="connsiteY8" fmla="*/ 1487659 h 3052689"/>
              <a:gd name="connsiteX9" fmla="*/ 526155 w 4608286"/>
              <a:gd name="connsiteY9" fmla="*/ 22010 h 3052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08286" h="3052689">
                <a:moveTo>
                  <a:pt x="546159" y="0"/>
                </a:moveTo>
                <a:lnTo>
                  <a:pt x="4062128" y="0"/>
                </a:lnTo>
                <a:lnTo>
                  <a:pt x="4082132" y="22010"/>
                </a:lnTo>
                <a:cubicBezTo>
                  <a:pt x="4410832" y="420302"/>
                  <a:pt x="4608286" y="930922"/>
                  <a:pt x="4608286" y="1487659"/>
                </a:cubicBezTo>
                <a:cubicBezTo>
                  <a:pt x="4608286" y="2044397"/>
                  <a:pt x="4410832" y="2555016"/>
                  <a:pt x="4082132" y="2953308"/>
                </a:cubicBezTo>
                <a:lnTo>
                  <a:pt x="3991808" y="3052689"/>
                </a:lnTo>
                <a:lnTo>
                  <a:pt x="616478" y="3052689"/>
                </a:lnTo>
                <a:lnTo>
                  <a:pt x="526155" y="2953308"/>
                </a:lnTo>
                <a:cubicBezTo>
                  <a:pt x="197455" y="2555016"/>
                  <a:pt x="0" y="2044397"/>
                  <a:pt x="0" y="1487659"/>
                </a:cubicBezTo>
                <a:cubicBezTo>
                  <a:pt x="0" y="930922"/>
                  <a:pt x="197455" y="420302"/>
                  <a:pt x="526155" y="22010"/>
                </a:cubicBezTo>
                <a:close/>
              </a:path>
            </a:pathLst>
          </a:cu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xmlns="" id="{6B21547A-D3F8-45AF-8544-AF4301808F61}"/>
              </a:ext>
            </a:extLst>
          </p:cNvPr>
          <p:cNvSpPr/>
          <p:nvPr/>
        </p:nvSpPr>
        <p:spPr>
          <a:xfrm>
            <a:off x="4767944" y="5270708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xmlns="" id="{DF1BCC18-126A-471A-9A3C-425A911FC320}"/>
              </a:ext>
            </a:extLst>
          </p:cNvPr>
          <p:cNvSpPr/>
          <p:nvPr/>
        </p:nvSpPr>
        <p:spPr>
          <a:xfrm rot="20257163">
            <a:off x="7990496" y="448585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DF78409C-3DC1-490F-B72E-7CFDBD95F261}"/>
              </a:ext>
            </a:extLst>
          </p:cNvPr>
          <p:cNvSpPr/>
          <p:nvPr/>
        </p:nvSpPr>
        <p:spPr>
          <a:xfrm flipH="1">
            <a:off x="7873417" y="4521865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Graphic 24" descr="Bullseye">
            <a:extLst>
              <a:ext uri="{FF2B5EF4-FFF2-40B4-BE49-F238E27FC236}">
                <a16:creationId xmlns:a16="http://schemas.microsoft.com/office/drawing/2014/main" xmlns="" id="{2629585B-453E-4E77-906B-66803F8F29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743506" y="1037791"/>
            <a:ext cx="548640" cy="548640"/>
          </a:xfrm>
          <a:prstGeom prst="rect">
            <a:avLst/>
          </a:prstGeom>
        </p:spPr>
      </p:pic>
      <p:pic>
        <p:nvPicPr>
          <p:cNvPr id="27" name="Graphic 26" descr="Presentation with bar chart">
            <a:extLst>
              <a:ext uri="{FF2B5EF4-FFF2-40B4-BE49-F238E27FC236}">
                <a16:creationId xmlns:a16="http://schemas.microsoft.com/office/drawing/2014/main" xmlns="" id="{10F732E0-2149-4642-B70D-B309D6C8CF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743506" y="2114366"/>
            <a:ext cx="548640" cy="548640"/>
          </a:xfrm>
          <a:prstGeom prst="rect">
            <a:avLst/>
          </a:prstGeom>
        </p:spPr>
      </p:pic>
      <p:pic>
        <p:nvPicPr>
          <p:cNvPr id="29" name="Graphic 28" descr="Head with gears">
            <a:extLst>
              <a:ext uri="{FF2B5EF4-FFF2-40B4-BE49-F238E27FC236}">
                <a16:creationId xmlns:a16="http://schemas.microsoft.com/office/drawing/2014/main" xmlns="" id="{36B3A429-166C-4B35-B641-69E119D67C9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743506" y="3190941"/>
            <a:ext cx="548640" cy="548640"/>
          </a:xfrm>
          <a:prstGeom prst="rect">
            <a:avLst/>
          </a:prstGeom>
        </p:spPr>
      </p:pic>
      <p:pic>
        <p:nvPicPr>
          <p:cNvPr id="31" name="Graphic 30" descr="Stopwatch">
            <a:extLst>
              <a:ext uri="{FF2B5EF4-FFF2-40B4-BE49-F238E27FC236}">
                <a16:creationId xmlns:a16="http://schemas.microsoft.com/office/drawing/2014/main" xmlns="" id="{371060B7-4CFF-4843-BE48-306A94DEB7D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2743506" y="4267516"/>
            <a:ext cx="548640" cy="548640"/>
          </a:xfrm>
          <a:prstGeom prst="rect">
            <a:avLst/>
          </a:prstGeom>
        </p:spPr>
      </p:pic>
      <p:pic>
        <p:nvPicPr>
          <p:cNvPr id="33" name="Graphic 32" descr="Bank">
            <a:extLst>
              <a:ext uri="{FF2B5EF4-FFF2-40B4-BE49-F238E27FC236}">
                <a16:creationId xmlns:a16="http://schemas.microsoft.com/office/drawing/2014/main" xmlns="" id="{F67E934B-E602-4D8B-BE51-E961DC478C9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743506" y="5344092"/>
            <a:ext cx="548640" cy="548640"/>
          </a:xfrm>
          <a:prstGeom prst="rect">
            <a:avLst/>
          </a:prstGeom>
        </p:spPr>
      </p:pic>
      <p:pic>
        <p:nvPicPr>
          <p:cNvPr id="35" name="Graphic 34" descr="Dance">
            <a:extLst>
              <a:ext uri="{FF2B5EF4-FFF2-40B4-BE49-F238E27FC236}">
                <a16:creationId xmlns:a16="http://schemas.microsoft.com/office/drawing/2014/main" xmlns="" id="{98AA3C8C-9316-4124-93A6-00E7BE12A85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8783682" y="2023278"/>
            <a:ext cx="548640" cy="548640"/>
          </a:xfrm>
          <a:prstGeom prst="rect">
            <a:avLst/>
          </a:prstGeom>
        </p:spPr>
      </p:pic>
      <p:pic>
        <p:nvPicPr>
          <p:cNvPr id="37" name="Graphic 36" descr="Podium">
            <a:extLst>
              <a:ext uri="{FF2B5EF4-FFF2-40B4-BE49-F238E27FC236}">
                <a16:creationId xmlns:a16="http://schemas.microsoft.com/office/drawing/2014/main" xmlns="" id="{001FC6CA-DAE4-475E-AF50-5201BC23709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8783682" y="934693"/>
            <a:ext cx="548640" cy="548640"/>
          </a:xfrm>
          <a:prstGeom prst="rect">
            <a:avLst/>
          </a:prstGeom>
        </p:spPr>
      </p:pic>
      <p:pic>
        <p:nvPicPr>
          <p:cNvPr id="39" name="Graphic 38" descr="Wedding cake">
            <a:extLst>
              <a:ext uri="{FF2B5EF4-FFF2-40B4-BE49-F238E27FC236}">
                <a16:creationId xmlns:a16="http://schemas.microsoft.com/office/drawing/2014/main" xmlns="" id="{52E4A0AC-7DEB-4618-8D35-1EA3552C0BC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8783682" y="3070440"/>
            <a:ext cx="548640" cy="548640"/>
          </a:xfrm>
          <a:prstGeom prst="rect">
            <a:avLst/>
          </a:prstGeom>
        </p:spPr>
      </p:pic>
      <p:pic>
        <p:nvPicPr>
          <p:cNvPr id="41" name="Graphic 40" descr="Present">
            <a:extLst>
              <a:ext uri="{FF2B5EF4-FFF2-40B4-BE49-F238E27FC236}">
                <a16:creationId xmlns:a16="http://schemas.microsoft.com/office/drawing/2014/main" xmlns="" id="{81526DC7-A1DE-4E01-98C2-7A8F81760B7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8797842" y="4191692"/>
            <a:ext cx="548640" cy="548640"/>
          </a:xfrm>
          <a:prstGeom prst="rect">
            <a:avLst/>
          </a:prstGeom>
        </p:spPr>
      </p:pic>
      <p:pic>
        <p:nvPicPr>
          <p:cNvPr id="43" name="Graphic 42" descr="Clapping hands">
            <a:extLst>
              <a:ext uri="{FF2B5EF4-FFF2-40B4-BE49-F238E27FC236}">
                <a16:creationId xmlns:a16="http://schemas.microsoft.com/office/drawing/2014/main" xmlns="" id="{F741D9C4-2DAB-48E3-A37A-63CF7F04361C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8783682" y="5177178"/>
            <a:ext cx="548640" cy="54864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FD6B54E3-4402-4D08-8F4A-D8EC70696589}"/>
              </a:ext>
            </a:extLst>
          </p:cNvPr>
          <p:cNvGrpSpPr/>
          <p:nvPr/>
        </p:nvGrpSpPr>
        <p:grpSpPr>
          <a:xfrm>
            <a:off x="494577" y="967478"/>
            <a:ext cx="2032246" cy="757261"/>
            <a:chOff x="494577" y="967478"/>
            <a:chExt cx="2032246" cy="75726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A4D20C26-4F31-4EE4-9139-81ECED3E9BB8}"/>
                </a:ext>
              </a:extLst>
            </p:cNvPr>
            <p:cNvSpPr txBox="1"/>
            <p:nvPr/>
          </p:nvSpPr>
          <p:spPr>
            <a:xfrm>
              <a:off x="1182856" y="967478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مدخل الوحدة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EB3BF16E-B875-4525-8F20-03445249D946}"/>
                </a:ext>
              </a:extLst>
            </p:cNvPr>
            <p:cNvSpPr txBox="1"/>
            <p:nvPr/>
          </p:nvSpPr>
          <p:spPr>
            <a:xfrm>
              <a:off x="494577" y="1355407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أنشطة تمهيدية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08229025-31E7-4B8E-A512-AF128FABAE68}"/>
              </a:ext>
            </a:extLst>
          </p:cNvPr>
          <p:cNvGrpSpPr/>
          <p:nvPr/>
        </p:nvGrpSpPr>
        <p:grpSpPr>
          <a:xfrm>
            <a:off x="519491" y="1966653"/>
            <a:ext cx="2032247" cy="825435"/>
            <a:chOff x="519491" y="1966653"/>
            <a:chExt cx="2032247" cy="82543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85808F06-E532-481A-A022-92622020D281}"/>
                </a:ext>
              </a:extLst>
            </p:cNvPr>
            <p:cNvSpPr txBox="1"/>
            <p:nvPr/>
          </p:nvSpPr>
          <p:spPr>
            <a:xfrm>
              <a:off x="594234" y="1966653"/>
              <a:ext cx="19575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مشروع </a:t>
              </a:r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C7179B74-6BB7-4432-9FA8-1D7AA219BD84}"/>
                </a:ext>
              </a:extLst>
            </p:cNvPr>
            <p:cNvSpPr txBox="1"/>
            <p:nvPr/>
          </p:nvSpPr>
          <p:spPr>
            <a:xfrm>
              <a:off x="519491" y="2422756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التعريف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بالمشروع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961D9F80-B6F7-4793-B2AC-44970236AF68}"/>
              </a:ext>
            </a:extLst>
          </p:cNvPr>
          <p:cNvGrpSpPr/>
          <p:nvPr/>
        </p:nvGrpSpPr>
        <p:grpSpPr>
          <a:xfrm>
            <a:off x="485318" y="2965828"/>
            <a:ext cx="2091333" cy="882321"/>
            <a:chOff x="485318" y="2965828"/>
            <a:chExt cx="2091333" cy="88232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C9C65583-DAAD-4DD3-8331-E25B9CFCF256}"/>
                </a:ext>
              </a:extLst>
            </p:cNvPr>
            <p:cNvSpPr txBox="1"/>
            <p:nvPr/>
          </p:nvSpPr>
          <p:spPr>
            <a:xfrm>
              <a:off x="1232684" y="2965828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نص الاستماع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0EBB7A66-276A-4DEE-8A34-B37A6AAD2600}"/>
                </a:ext>
              </a:extLst>
            </p:cNvPr>
            <p:cNvSpPr txBox="1"/>
            <p:nvPr/>
          </p:nvSpPr>
          <p:spPr>
            <a:xfrm>
              <a:off x="485318" y="3478817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ناقلُ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الأمراض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9AD3DC40-FE6A-44B1-BB6A-015C154E8C72}"/>
              </a:ext>
            </a:extLst>
          </p:cNvPr>
          <p:cNvGrpSpPr/>
          <p:nvPr/>
        </p:nvGrpSpPr>
        <p:grpSpPr>
          <a:xfrm>
            <a:off x="569319" y="3888145"/>
            <a:ext cx="2032247" cy="819336"/>
            <a:chOff x="569319" y="3888145"/>
            <a:chExt cx="2032247" cy="819336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038A6448-BBA9-4A78-991E-91C831395023}"/>
                </a:ext>
              </a:extLst>
            </p:cNvPr>
            <p:cNvSpPr txBox="1"/>
            <p:nvPr/>
          </p:nvSpPr>
          <p:spPr>
            <a:xfrm>
              <a:off x="594233" y="3888145"/>
              <a:ext cx="20073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نص الفهم</a:t>
              </a:r>
              <a:r>
                <a:rPr lang="ar-SY" sz="2000" b="1" dirty="0">
                  <a:latin typeface="Century Gothic" panose="020B0502020202020204" pitchFamily="34" charset="0"/>
                </a:rPr>
                <a:t> القرائي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27F5636D-BF6C-469B-B5AD-437BC6A5807F}"/>
                </a:ext>
              </a:extLst>
            </p:cNvPr>
            <p:cNvSpPr txBox="1"/>
            <p:nvPr/>
          </p:nvSpPr>
          <p:spPr>
            <a:xfrm>
              <a:off x="569319" y="4338149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التَّصحُّر وأثرُه في البيئةِ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ACE22CC0-EFC5-4CFF-864D-859982C7244B}"/>
              </a:ext>
            </a:extLst>
          </p:cNvPr>
          <p:cNvGrpSpPr/>
          <p:nvPr/>
        </p:nvGrpSpPr>
        <p:grpSpPr>
          <a:xfrm>
            <a:off x="0" y="4882771"/>
            <a:ext cx="2626480" cy="999175"/>
            <a:chOff x="0" y="4882771"/>
            <a:chExt cx="2626480" cy="99917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5B50E0D9-558C-424B-9E5E-1E428B1BD0BC}"/>
                </a:ext>
              </a:extLst>
            </p:cNvPr>
            <p:cNvSpPr txBox="1"/>
            <p:nvPr/>
          </p:nvSpPr>
          <p:spPr>
            <a:xfrm>
              <a:off x="856344" y="4882771"/>
              <a:ext cx="17701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الظاهرة</a:t>
              </a:r>
              <a:r>
                <a:rPr lang="ar-SY" sz="2000" b="1" dirty="0">
                  <a:latin typeface="Century Gothic" panose="020B0502020202020204" pitchFamily="34" charset="0"/>
                </a:rPr>
                <a:t> الإملائية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91D5DE68-C8E8-4D26-B4FA-8AB0B4C64887}"/>
                </a:ext>
              </a:extLst>
            </p:cNvPr>
            <p:cNvSpPr txBox="1"/>
            <p:nvPr/>
          </p:nvSpPr>
          <p:spPr>
            <a:xfrm>
              <a:off x="0" y="5235615"/>
              <a:ext cx="26264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كلماتٌ حذفت الألفُ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من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وسطِها</a:t>
              </a:r>
            </a:p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همزتا القطع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والوصل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8A0E03CF-23B5-45F7-8724-1790956E1455}"/>
              </a:ext>
            </a:extLst>
          </p:cNvPr>
          <p:cNvGrpSpPr/>
          <p:nvPr/>
        </p:nvGrpSpPr>
        <p:grpSpPr>
          <a:xfrm>
            <a:off x="8511822" y="5018246"/>
            <a:ext cx="2896654" cy="1119584"/>
            <a:chOff x="8511822" y="5018246"/>
            <a:chExt cx="2896654" cy="1119584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D0EE3AC7-1166-4CF8-94EE-9976875DB3DC}"/>
                </a:ext>
              </a:extLst>
            </p:cNvPr>
            <p:cNvSpPr txBox="1"/>
            <p:nvPr/>
          </p:nvSpPr>
          <p:spPr>
            <a:xfrm>
              <a:off x="9564883" y="5018246"/>
              <a:ext cx="15671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التواصل</a:t>
              </a:r>
              <a:r>
                <a:rPr lang="ar-SY" sz="2000" b="1" dirty="0">
                  <a:latin typeface="Century Gothic" panose="020B0502020202020204" pitchFamily="34" charset="0"/>
                </a:rPr>
                <a:t> الكتابي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1E07EFF8-6AED-4547-8635-F0D14451B0A0}"/>
                </a:ext>
              </a:extLst>
            </p:cNvPr>
            <p:cNvSpPr txBox="1"/>
            <p:nvPr/>
          </p:nvSpPr>
          <p:spPr>
            <a:xfrm>
              <a:off x="8511822" y="5491499"/>
              <a:ext cx="28966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كتابة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قصة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من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مشاهد معروضة</a:t>
              </a:r>
            </a:p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بناء فقرتين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0687B8D2-74B7-4304-9227-983D84DBF996}"/>
              </a:ext>
            </a:extLst>
          </p:cNvPr>
          <p:cNvGrpSpPr/>
          <p:nvPr/>
        </p:nvGrpSpPr>
        <p:grpSpPr>
          <a:xfrm>
            <a:off x="9058002" y="3819100"/>
            <a:ext cx="2346122" cy="1063671"/>
            <a:chOff x="9058002" y="3819100"/>
            <a:chExt cx="2346122" cy="1063671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3F1D1D0B-826C-4A2A-A243-3A88454116ED}"/>
                </a:ext>
              </a:extLst>
            </p:cNvPr>
            <p:cNvSpPr txBox="1"/>
            <p:nvPr/>
          </p:nvSpPr>
          <p:spPr>
            <a:xfrm>
              <a:off x="9058002" y="3819100"/>
              <a:ext cx="1657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التواصل</a:t>
              </a:r>
              <a:r>
                <a:rPr lang="ar-SY" sz="2000" b="1" dirty="0">
                  <a:latin typeface="Century Gothic" panose="020B0502020202020204" pitchFamily="34" charset="0"/>
                </a:rPr>
                <a:t> الشفهي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9215521E-18BB-4E15-B613-7637973B04D7}"/>
                </a:ext>
              </a:extLst>
            </p:cNvPr>
            <p:cNvSpPr txBox="1"/>
            <p:nvPr/>
          </p:nvSpPr>
          <p:spPr>
            <a:xfrm>
              <a:off x="9371878" y="4236440"/>
              <a:ext cx="2032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إبداء الرأي</a:t>
              </a:r>
            </a:p>
            <a:p>
              <a:pPr algn="ctr"/>
              <a:r>
                <a:rPr lang="ar-SY" b="1" dirty="0" smtClean="0">
                  <a:solidFill>
                    <a:schemeClr val="bg1"/>
                  </a:solidFill>
                </a:rPr>
                <a:t>وصف مشاهدات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06666481-2F5E-41E5-8906-8037FF1A4BDE}"/>
              </a:ext>
            </a:extLst>
          </p:cNvPr>
          <p:cNvGrpSpPr/>
          <p:nvPr/>
        </p:nvGrpSpPr>
        <p:grpSpPr>
          <a:xfrm>
            <a:off x="9332322" y="2970377"/>
            <a:ext cx="2032246" cy="640769"/>
            <a:chOff x="9332322" y="2970377"/>
            <a:chExt cx="2032246" cy="64076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1E798B48-C546-4740-903B-9FE6949592D8}"/>
                </a:ext>
              </a:extLst>
            </p:cNvPr>
            <p:cNvSpPr txBox="1"/>
            <p:nvPr/>
          </p:nvSpPr>
          <p:spPr>
            <a:xfrm>
              <a:off x="9332322" y="2970377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النص الشعري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BF2DD72F-DB6B-4E9A-91B9-50A085600F4E}"/>
                </a:ext>
              </a:extLst>
            </p:cNvPr>
            <p:cNvSpPr txBox="1"/>
            <p:nvPr/>
          </p:nvSpPr>
          <p:spPr>
            <a:xfrm>
              <a:off x="9332322" y="3241814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لِمَ تأتِ الفراشةُ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؟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FAC6ABDD-BAF0-49E6-BD00-C6F939C8BFF7}"/>
              </a:ext>
            </a:extLst>
          </p:cNvPr>
          <p:cNvGrpSpPr/>
          <p:nvPr/>
        </p:nvGrpSpPr>
        <p:grpSpPr>
          <a:xfrm>
            <a:off x="8886011" y="1975624"/>
            <a:ext cx="2478557" cy="917768"/>
            <a:chOff x="8886011" y="1975624"/>
            <a:chExt cx="2478557" cy="91776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5DE1C71B-43C0-4E29-929D-902D65F318BA}"/>
                </a:ext>
              </a:extLst>
            </p:cNvPr>
            <p:cNvSpPr txBox="1"/>
            <p:nvPr/>
          </p:nvSpPr>
          <p:spPr>
            <a:xfrm>
              <a:off x="9332322" y="1975624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 smtClean="0">
                  <a:latin typeface="Century Gothic" panose="020B0502020202020204" pitchFamily="34" charset="0"/>
                </a:rPr>
                <a:t>الرسم </a:t>
              </a:r>
              <a:r>
                <a:rPr lang="ar-SY" sz="2000" b="1" dirty="0">
                  <a:latin typeface="Century Gothic" panose="020B0502020202020204" pitchFamily="34" charset="0"/>
                </a:rPr>
                <a:t>الكتابي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AA41D9EB-62CC-49F3-BF0F-5F5601F7BBD4}"/>
                </a:ext>
              </a:extLst>
            </p:cNvPr>
            <p:cNvSpPr txBox="1"/>
            <p:nvPr/>
          </p:nvSpPr>
          <p:spPr>
            <a:xfrm>
              <a:off x="8886011" y="2247061"/>
              <a:ext cx="24785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الحروف المرتكزة على السطر</a:t>
              </a:r>
            </a:p>
            <a:p>
              <a:pPr algn="ctr"/>
              <a:r>
                <a:rPr lang="ar-SY" dirty="0">
                  <a:solidFill>
                    <a:schemeClr val="bg1"/>
                  </a:solidFill>
                </a:rPr>
                <a:t>[</a:t>
              </a:r>
              <a:r>
                <a:rPr lang="ar-SY" b="1" dirty="0">
                  <a:solidFill>
                    <a:schemeClr val="bg1"/>
                  </a:solidFill>
                </a:rPr>
                <a:t>ب  د  ط  ف</a:t>
              </a:r>
              <a:r>
                <a:rPr lang="ar-SY" dirty="0">
                  <a:solidFill>
                    <a:schemeClr val="bg1"/>
                  </a:solidFill>
                </a:rPr>
                <a:t>]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0CED76C2-F94A-45BD-B596-08E93EA33A26}"/>
              </a:ext>
            </a:extLst>
          </p:cNvPr>
          <p:cNvGrpSpPr/>
          <p:nvPr/>
        </p:nvGrpSpPr>
        <p:grpSpPr>
          <a:xfrm>
            <a:off x="8886011" y="958334"/>
            <a:ext cx="2057340" cy="1015679"/>
            <a:chOff x="8886011" y="958334"/>
            <a:chExt cx="2057340" cy="101567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76F5A9E3-84F6-4295-B0FF-6E4314EED273}"/>
                </a:ext>
              </a:extLst>
            </p:cNvPr>
            <p:cNvSpPr txBox="1"/>
            <p:nvPr/>
          </p:nvSpPr>
          <p:spPr>
            <a:xfrm>
              <a:off x="9153073" y="958334"/>
              <a:ext cx="17902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الوظيفة</a:t>
              </a:r>
              <a:r>
                <a:rPr lang="ar-SY" sz="2000" b="1" dirty="0">
                  <a:latin typeface="Century Gothic" panose="020B0502020202020204" pitchFamily="34" charset="0"/>
                </a:rPr>
                <a:t> النحوية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04003622-D990-4175-A5A3-24FA2BA5F32C}"/>
                </a:ext>
              </a:extLst>
            </p:cNvPr>
            <p:cNvSpPr txBox="1"/>
            <p:nvPr/>
          </p:nvSpPr>
          <p:spPr>
            <a:xfrm>
              <a:off x="8886011" y="1327682"/>
              <a:ext cx="2032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أنواع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الكلمة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و ا لجملة</a:t>
              </a:r>
            </a:p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المبتدأ </a:t>
              </a:r>
              <a:r>
                <a:rPr lang="ar-SY" b="1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و الخبر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xmlns="" id="{61AC4F01-6A3C-491F-A4C7-891A6B46686A}"/>
              </a:ext>
            </a:extLst>
          </p:cNvPr>
          <p:cNvSpPr/>
          <p:nvPr/>
        </p:nvSpPr>
        <p:spPr>
          <a:xfrm rot="20257163">
            <a:off x="4147312" y="4533280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xmlns="" id="{D4825A81-CEB1-41A4-A4AA-74D5D98DEED6}"/>
              </a:ext>
            </a:extLst>
          </p:cNvPr>
          <p:cNvSpPr/>
          <p:nvPr/>
        </p:nvSpPr>
        <p:spPr>
          <a:xfrm rot="20257163">
            <a:off x="3802578" y="3302071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xmlns="" id="{DA9875F3-5543-48BB-8005-2AB372F192C1}"/>
              </a:ext>
            </a:extLst>
          </p:cNvPr>
          <p:cNvSpPr/>
          <p:nvPr/>
        </p:nvSpPr>
        <p:spPr>
          <a:xfrm rot="20257163">
            <a:off x="4056154" y="2146379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xmlns="" id="{A671EC0C-4617-4856-8237-7D0E7EBD6879}"/>
              </a:ext>
            </a:extLst>
          </p:cNvPr>
          <p:cNvSpPr/>
          <p:nvPr/>
        </p:nvSpPr>
        <p:spPr>
          <a:xfrm rot="20257163">
            <a:off x="4934857" y="1310359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xmlns="" id="{682F6EBC-A56C-4835-81AB-81AAD676BE18}"/>
              </a:ext>
            </a:extLst>
          </p:cNvPr>
          <p:cNvSpPr/>
          <p:nvPr/>
        </p:nvSpPr>
        <p:spPr>
          <a:xfrm rot="20257163">
            <a:off x="7157159" y="1216641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xmlns="" id="{B3C82B20-3DF3-47C5-9482-CAA043B0CFB7}"/>
              </a:ext>
            </a:extLst>
          </p:cNvPr>
          <p:cNvSpPr/>
          <p:nvPr/>
        </p:nvSpPr>
        <p:spPr>
          <a:xfrm rot="20257163">
            <a:off x="8057315" y="215348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xmlns="" id="{7CC8C3AA-02C9-4770-BC73-EA17F260B9AF}"/>
              </a:ext>
            </a:extLst>
          </p:cNvPr>
          <p:cNvSpPr/>
          <p:nvPr/>
        </p:nvSpPr>
        <p:spPr>
          <a:xfrm rot="20257163">
            <a:off x="8364686" y="3276532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xmlns="" id="{9C032F6E-1CA8-4A33-9CEE-39EB950A1A05}"/>
              </a:ext>
            </a:extLst>
          </p:cNvPr>
          <p:cNvSpPr/>
          <p:nvPr/>
        </p:nvSpPr>
        <p:spPr>
          <a:xfrm rot="20257163">
            <a:off x="7203880" y="524227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6A45E0E5-04CD-474E-826B-4784975D0D6E}"/>
              </a:ext>
            </a:extLst>
          </p:cNvPr>
          <p:cNvSpPr/>
          <p:nvPr/>
        </p:nvSpPr>
        <p:spPr>
          <a:xfrm flipH="1">
            <a:off x="7043059" y="5284584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1018BDAE-A2F2-49A5-B773-AC9FB8FDA8C4}"/>
              </a:ext>
            </a:extLst>
          </p:cNvPr>
          <p:cNvSpPr/>
          <p:nvPr/>
        </p:nvSpPr>
        <p:spPr>
          <a:xfrm flipH="1">
            <a:off x="8215784" y="3266011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0A287BA4-FC3D-4C4D-80BD-3648266BB674}"/>
              </a:ext>
            </a:extLst>
          </p:cNvPr>
          <p:cNvSpPr/>
          <p:nvPr/>
        </p:nvSpPr>
        <p:spPr>
          <a:xfrm flipH="1">
            <a:off x="7928430" y="214214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EC87A3A2-EA03-4E97-B902-FC6E06FBC7D8}"/>
              </a:ext>
            </a:extLst>
          </p:cNvPr>
          <p:cNvSpPr/>
          <p:nvPr/>
        </p:nvSpPr>
        <p:spPr>
          <a:xfrm flipH="1">
            <a:off x="7043059" y="120901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192033CC-8649-4399-8EF9-0D597C621398}"/>
              </a:ext>
            </a:extLst>
          </p:cNvPr>
          <p:cNvSpPr/>
          <p:nvPr/>
        </p:nvSpPr>
        <p:spPr>
          <a:xfrm>
            <a:off x="4767944" y="1311302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91D9F66C-8A53-4110-B56F-26F8DEB5D44A}"/>
              </a:ext>
            </a:extLst>
          </p:cNvPr>
          <p:cNvSpPr/>
          <p:nvPr/>
        </p:nvSpPr>
        <p:spPr>
          <a:xfrm>
            <a:off x="3924085" y="214214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87A5301F-55FA-4863-AA9E-68837FF24BA4}"/>
              </a:ext>
            </a:extLst>
          </p:cNvPr>
          <p:cNvSpPr/>
          <p:nvPr/>
        </p:nvSpPr>
        <p:spPr>
          <a:xfrm>
            <a:off x="3652561" y="3262086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A2DD1AE2-87FC-4676-A0D5-7A42E420C9B7}"/>
              </a:ext>
            </a:extLst>
          </p:cNvPr>
          <p:cNvSpPr/>
          <p:nvPr/>
        </p:nvSpPr>
        <p:spPr>
          <a:xfrm>
            <a:off x="3988085" y="4518164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7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71" grpId="0" animBg="1"/>
      <p:bldP spid="19" grpId="0" animBg="1"/>
      <p:bldP spid="58" grpId="0" animBg="1"/>
      <p:bldP spid="59" grpId="0" animBg="1"/>
      <p:bldP spid="60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18" grpId="0" animBg="1"/>
      <p:bldP spid="20" grpId="0" animBg="1"/>
      <p:bldP spid="21" grpId="0" animBg="1"/>
      <p:bldP spid="22" grpId="0" animBg="1"/>
      <p:bldP spid="17" grpId="0" animBg="1"/>
      <p:bldP spid="16" grpId="0" animBg="1"/>
      <p:bldP spid="15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:a16="http://schemas.microsoft.com/office/drawing/2014/main" xmlns="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:a16="http://schemas.microsoft.com/office/drawing/2014/main" xmlns="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:a16="http://schemas.microsoft.com/office/drawing/2014/main" xmlns="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:a16="http://schemas.microsoft.com/office/drawing/2014/main" xmlns="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:a16="http://schemas.microsoft.com/office/drawing/2014/main" xmlns="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:a16="http://schemas.microsoft.com/office/drawing/2014/main" xmlns="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:a16="http://schemas.microsoft.com/office/drawing/2014/main" xmlns="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4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الظاهرة الإملائية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كلماتٌ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حذفت الألفُ من وسطِها</a:t>
            </a:r>
          </a:p>
          <a:p>
            <a:pPr algn="ctr"/>
            <a:endParaRPr lang="ar-SY" sz="2000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pic>
        <p:nvPicPr>
          <p:cNvPr id="31" name="Picture 107">
            <a:extLst>
              <a:ext uri="{FF2B5EF4-FFF2-40B4-BE49-F238E27FC236}">
                <a16:creationId xmlns=""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164" y="1319600"/>
            <a:ext cx="6053263" cy="1008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49" name="Group 79">
            <a:extLst>
              <a:ext uri="{FF2B5EF4-FFF2-40B4-BE49-F238E27FC236}">
                <a16:creationId xmlns:a16="http://schemas.microsoft.com/office/drawing/2014/main" xmlns="" id="{7BB4A891-54CF-4543-9B34-CA41C9CE0A8E}"/>
              </a:ext>
            </a:extLst>
          </p:cNvPr>
          <p:cNvGrpSpPr/>
          <p:nvPr/>
        </p:nvGrpSpPr>
        <p:grpSpPr>
          <a:xfrm>
            <a:off x="8016807" y="3874973"/>
            <a:ext cx="1252025" cy="2255431"/>
            <a:chOff x="1613539" y="832095"/>
            <a:chExt cx="1252025" cy="2255431"/>
          </a:xfrm>
        </p:grpSpPr>
        <p:sp>
          <p:nvSpPr>
            <p:cNvPr id="50" name="Oval 4">
              <a:extLst>
                <a:ext uri="{FF2B5EF4-FFF2-40B4-BE49-F238E27FC236}">
                  <a16:creationId xmlns:a16="http://schemas.microsoft.com/office/drawing/2014/main" xmlns="" id="{687C0A78-0552-4817-9DB3-D1997D63B862}"/>
                </a:ext>
              </a:extLst>
            </p:cNvPr>
            <p:cNvSpPr/>
            <p:nvPr/>
          </p:nvSpPr>
          <p:spPr>
            <a:xfrm>
              <a:off x="1613539" y="832095"/>
              <a:ext cx="1252025" cy="2255431"/>
            </a:xfrm>
            <a:custGeom>
              <a:avLst/>
              <a:gdLst>
                <a:gd name="connsiteX0" fmla="*/ 0 w 998806"/>
                <a:gd name="connsiteY0" fmla="*/ 1026942 h 2053883"/>
                <a:gd name="connsiteX1" fmla="*/ 499403 w 998806"/>
                <a:gd name="connsiteY1" fmla="*/ 0 h 2053883"/>
                <a:gd name="connsiteX2" fmla="*/ 998806 w 998806"/>
                <a:gd name="connsiteY2" fmla="*/ 1026942 h 2053883"/>
                <a:gd name="connsiteX3" fmla="*/ 499403 w 998806"/>
                <a:gd name="connsiteY3" fmla="*/ 2053884 h 2053883"/>
                <a:gd name="connsiteX4" fmla="*/ 0 w 998806"/>
                <a:gd name="connsiteY4" fmla="*/ 1026942 h 2053883"/>
                <a:gd name="connsiteX0" fmla="*/ 0 w 998806"/>
                <a:gd name="connsiteY0" fmla="*/ 1027247 h 2054189"/>
                <a:gd name="connsiteX1" fmla="*/ 499403 w 998806"/>
                <a:gd name="connsiteY1" fmla="*/ 305 h 2054189"/>
                <a:gd name="connsiteX2" fmla="*/ 998806 w 998806"/>
                <a:gd name="connsiteY2" fmla="*/ 1027247 h 2054189"/>
                <a:gd name="connsiteX3" fmla="*/ 499403 w 998806"/>
                <a:gd name="connsiteY3" fmla="*/ 2054189 h 2054189"/>
                <a:gd name="connsiteX4" fmla="*/ 0 w 998806"/>
                <a:gd name="connsiteY4" fmla="*/ 1027247 h 2054189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998806"/>
                <a:gd name="connsiteY0" fmla="*/ 1027197 h 2055298"/>
                <a:gd name="connsiteX1" fmla="*/ 499403 w 998806"/>
                <a:gd name="connsiteY1" fmla="*/ 255 h 2055298"/>
                <a:gd name="connsiteX2" fmla="*/ 998806 w 998806"/>
                <a:gd name="connsiteY2" fmla="*/ 1027197 h 2055298"/>
                <a:gd name="connsiteX3" fmla="*/ 499403 w 998806"/>
                <a:gd name="connsiteY3" fmla="*/ 2054139 h 2055298"/>
                <a:gd name="connsiteX4" fmla="*/ 0 w 998806"/>
                <a:gd name="connsiteY4" fmla="*/ 1027197 h 2055298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1139483"/>
                <a:gd name="connsiteY0" fmla="*/ 1026942 h 2053884"/>
                <a:gd name="connsiteX1" fmla="*/ 499403 w 1139483"/>
                <a:gd name="connsiteY1" fmla="*/ 0 h 2053884"/>
                <a:gd name="connsiteX2" fmla="*/ 1139483 w 1139483"/>
                <a:gd name="connsiteY2" fmla="*/ 1026942 h 2053884"/>
                <a:gd name="connsiteX3" fmla="*/ 499403 w 1139483"/>
                <a:gd name="connsiteY3" fmla="*/ 2053884 h 2053884"/>
                <a:gd name="connsiteX4" fmla="*/ 0 w 1139483"/>
                <a:gd name="connsiteY4" fmla="*/ 1026942 h 2053884"/>
                <a:gd name="connsiteX0" fmla="*/ 0 w 1252025"/>
                <a:gd name="connsiteY0" fmla="*/ 1026942 h 2053884"/>
                <a:gd name="connsiteX1" fmla="*/ 611945 w 1252025"/>
                <a:gd name="connsiteY1" fmla="*/ 0 h 2053884"/>
                <a:gd name="connsiteX2" fmla="*/ 1252025 w 1252025"/>
                <a:gd name="connsiteY2" fmla="*/ 1026942 h 2053884"/>
                <a:gd name="connsiteX3" fmla="*/ 611945 w 1252025"/>
                <a:gd name="connsiteY3" fmla="*/ 2053884 h 2053884"/>
                <a:gd name="connsiteX4" fmla="*/ 0 w 1252025"/>
                <a:gd name="connsiteY4" fmla="*/ 1026942 h 2053884"/>
                <a:gd name="connsiteX0" fmla="*/ 0 w 1252025"/>
                <a:gd name="connsiteY0" fmla="*/ 1026942 h 2180120"/>
                <a:gd name="connsiteX1" fmla="*/ 611945 w 1252025"/>
                <a:gd name="connsiteY1" fmla="*/ 0 h 2180120"/>
                <a:gd name="connsiteX2" fmla="*/ 1252025 w 1252025"/>
                <a:gd name="connsiteY2" fmla="*/ 1026942 h 2180120"/>
                <a:gd name="connsiteX3" fmla="*/ 611945 w 1252025"/>
                <a:gd name="connsiteY3" fmla="*/ 2053884 h 2180120"/>
                <a:gd name="connsiteX4" fmla="*/ 0 w 1252025"/>
                <a:gd name="connsiteY4" fmla="*/ 1026942 h 2180120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55431"/>
                <a:gd name="connsiteX1" fmla="*/ 611945 w 1252025"/>
                <a:gd name="connsiteY1" fmla="*/ 80553 h 2255431"/>
                <a:gd name="connsiteX2" fmla="*/ 1252025 w 1252025"/>
                <a:gd name="connsiteY2" fmla="*/ 1107495 h 2255431"/>
                <a:gd name="connsiteX3" fmla="*/ 611945 w 1252025"/>
                <a:gd name="connsiteY3" fmla="*/ 2134437 h 2255431"/>
                <a:gd name="connsiteX4" fmla="*/ 0 w 1252025"/>
                <a:gd name="connsiteY4" fmla="*/ 1107495 h 225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025" h="2255431">
                  <a:moveTo>
                    <a:pt x="0" y="1107495"/>
                  </a:moveTo>
                  <a:cubicBezTo>
                    <a:pt x="0" y="540331"/>
                    <a:pt x="628358" y="-257071"/>
                    <a:pt x="611945" y="80553"/>
                  </a:cubicBezTo>
                  <a:cubicBezTo>
                    <a:pt x="595532" y="418177"/>
                    <a:pt x="1252025" y="540331"/>
                    <a:pt x="1252025" y="1107495"/>
                  </a:cubicBezTo>
                  <a:cubicBezTo>
                    <a:pt x="1252025" y="1674659"/>
                    <a:pt x="511126" y="2584603"/>
                    <a:pt x="611945" y="2134437"/>
                  </a:cubicBezTo>
                  <a:cubicBezTo>
                    <a:pt x="712764" y="1684271"/>
                    <a:pt x="0" y="1674659"/>
                    <a:pt x="0" y="11074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ight"/>
              <a:lightRig rig="twoPt" dir="t"/>
            </a:scene3d>
            <a:sp3d extrusionH="63500" prstMaterial="powder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18">
              <a:extLst>
                <a:ext uri="{FF2B5EF4-FFF2-40B4-BE49-F238E27FC236}">
                  <a16:creationId xmlns:a16="http://schemas.microsoft.com/office/drawing/2014/main" xmlns="" id="{426AF4C8-E523-47C0-96BA-F6C8B2F132A7}"/>
                </a:ext>
              </a:extLst>
            </p:cNvPr>
            <p:cNvSpPr txBox="1"/>
            <p:nvPr/>
          </p:nvSpPr>
          <p:spPr>
            <a:xfrm>
              <a:off x="1809314" y="1268195"/>
              <a:ext cx="63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8700A7"/>
                  </a:solidFill>
                  <a:latin typeface="Century Gothic" panose="020B0502020202020204" pitchFamily="34" charset="0"/>
                </a:rPr>
                <a:t>1</a:t>
              </a:r>
              <a:endParaRPr lang="en-US" b="1" dirty="0">
                <a:solidFill>
                  <a:srgbClr val="8700A7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2" name="TextBox 19">
              <a:extLst>
                <a:ext uri="{FF2B5EF4-FFF2-40B4-BE49-F238E27FC236}">
                  <a16:creationId xmlns:a16="http://schemas.microsoft.com/office/drawing/2014/main" xmlns="" id="{42E5D25D-FA2C-4093-A7EA-D91302869E6A}"/>
                </a:ext>
              </a:extLst>
            </p:cNvPr>
            <p:cNvSpPr txBox="1"/>
            <p:nvPr/>
          </p:nvSpPr>
          <p:spPr>
            <a:xfrm>
              <a:off x="1809314" y="1788505"/>
              <a:ext cx="894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لكن</a:t>
              </a:r>
              <a:endParaRPr lang="en-US" sz="1100" b="1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0" name="Group 80">
            <a:extLst>
              <a:ext uri="{FF2B5EF4-FFF2-40B4-BE49-F238E27FC236}">
                <a16:creationId xmlns:a16="http://schemas.microsoft.com/office/drawing/2014/main" xmlns="" id="{B2248221-1BC5-4639-A32C-84F1E6323276}"/>
              </a:ext>
            </a:extLst>
          </p:cNvPr>
          <p:cNvGrpSpPr/>
          <p:nvPr/>
        </p:nvGrpSpPr>
        <p:grpSpPr>
          <a:xfrm>
            <a:off x="6148858" y="3839170"/>
            <a:ext cx="1252025" cy="2255431"/>
            <a:chOff x="3188339" y="832095"/>
            <a:chExt cx="1252025" cy="2255431"/>
          </a:xfrm>
        </p:grpSpPr>
        <p:sp>
          <p:nvSpPr>
            <p:cNvPr id="61" name="Oval 4">
              <a:extLst>
                <a:ext uri="{FF2B5EF4-FFF2-40B4-BE49-F238E27FC236}">
                  <a16:creationId xmlns:a16="http://schemas.microsoft.com/office/drawing/2014/main" xmlns="" id="{875C483E-9272-4FB7-86F4-A358A7DEAF8B}"/>
                </a:ext>
              </a:extLst>
            </p:cNvPr>
            <p:cNvSpPr/>
            <p:nvPr/>
          </p:nvSpPr>
          <p:spPr>
            <a:xfrm>
              <a:off x="3188339" y="832095"/>
              <a:ext cx="1252025" cy="2255431"/>
            </a:xfrm>
            <a:custGeom>
              <a:avLst/>
              <a:gdLst>
                <a:gd name="connsiteX0" fmla="*/ 0 w 998806"/>
                <a:gd name="connsiteY0" fmla="*/ 1026942 h 2053883"/>
                <a:gd name="connsiteX1" fmla="*/ 499403 w 998806"/>
                <a:gd name="connsiteY1" fmla="*/ 0 h 2053883"/>
                <a:gd name="connsiteX2" fmla="*/ 998806 w 998806"/>
                <a:gd name="connsiteY2" fmla="*/ 1026942 h 2053883"/>
                <a:gd name="connsiteX3" fmla="*/ 499403 w 998806"/>
                <a:gd name="connsiteY3" fmla="*/ 2053884 h 2053883"/>
                <a:gd name="connsiteX4" fmla="*/ 0 w 998806"/>
                <a:gd name="connsiteY4" fmla="*/ 1026942 h 2053883"/>
                <a:gd name="connsiteX0" fmla="*/ 0 w 998806"/>
                <a:gd name="connsiteY0" fmla="*/ 1027247 h 2054189"/>
                <a:gd name="connsiteX1" fmla="*/ 499403 w 998806"/>
                <a:gd name="connsiteY1" fmla="*/ 305 h 2054189"/>
                <a:gd name="connsiteX2" fmla="*/ 998806 w 998806"/>
                <a:gd name="connsiteY2" fmla="*/ 1027247 h 2054189"/>
                <a:gd name="connsiteX3" fmla="*/ 499403 w 998806"/>
                <a:gd name="connsiteY3" fmla="*/ 2054189 h 2054189"/>
                <a:gd name="connsiteX4" fmla="*/ 0 w 998806"/>
                <a:gd name="connsiteY4" fmla="*/ 1027247 h 2054189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998806"/>
                <a:gd name="connsiteY0" fmla="*/ 1027197 h 2055298"/>
                <a:gd name="connsiteX1" fmla="*/ 499403 w 998806"/>
                <a:gd name="connsiteY1" fmla="*/ 255 h 2055298"/>
                <a:gd name="connsiteX2" fmla="*/ 998806 w 998806"/>
                <a:gd name="connsiteY2" fmla="*/ 1027197 h 2055298"/>
                <a:gd name="connsiteX3" fmla="*/ 499403 w 998806"/>
                <a:gd name="connsiteY3" fmla="*/ 2054139 h 2055298"/>
                <a:gd name="connsiteX4" fmla="*/ 0 w 998806"/>
                <a:gd name="connsiteY4" fmla="*/ 1027197 h 2055298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1139483"/>
                <a:gd name="connsiteY0" fmla="*/ 1026942 h 2053884"/>
                <a:gd name="connsiteX1" fmla="*/ 499403 w 1139483"/>
                <a:gd name="connsiteY1" fmla="*/ 0 h 2053884"/>
                <a:gd name="connsiteX2" fmla="*/ 1139483 w 1139483"/>
                <a:gd name="connsiteY2" fmla="*/ 1026942 h 2053884"/>
                <a:gd name="connsiteX3" fmla="*/ 499403 w 1139483"/>
                <a:gd name="connsiteY3" fmla="*/ 2053884 h 2053884"/>
                <a:gd name="connsiteX4" fmla="*/ 0 w 1139483"/>
                <a:gd name="connsiteY4" fmla="*/ 1026942 h 2053884"/>
                <a:gd name="connsiteX0" fmla="*/ 0 w 1252025"/>
                <a:gd name="connsiteY0" fmla="*/ 1026942 h 2053884"/>
                <a:gd name="connsiteX1" fmla="*/ 611945 w 1252025"/>
                <a:gd name="connsiteY1" fmla="*/ 0 h 2053884"/>
                <a:gd name="connsiteX2" fmla="*/ 1252025 w 1252025"/>
                <a:gd name="connsiteY2" fmla="*/ 1026942 h 2053884"/>
                <a:gd name="connsiteX3" fmla="*/ 611945 w 1252025"/>
                <a:gd name="connsiteY3" fmla="*/ 2053884 h 2053884"/>
                <a:gd name="connsiteX4" fmla="*/ 0 w 1252025"/>
                <a:gd name="connsiteY4" fmla="*/ 1026942 h 2053884"/>
                <a:gd name="connsiteX0" fmla="*/ 0 w 1252025"/>
                <a:gd name="connsiteY0" fmla="*/ 1026942 h 2180120"/>
                <a:gd name="connsiteX1" fmla="*/ 611945 w 1252025"/>
                <a:gd name="connsiteY1" fmla="*/ 0 h 2180120"/>
                <a:gd name="connsiteX2" fmla="*/ 1252025 w 1252025"/>
                <a:gd name="connsiteY2" fmla="*/ 1026942 h 2180120"/>
                <a:gd name="connsiteX3" fmla="*/ 611945 w 1252025"/>
                <a:gd name="connsiteY3" fmla="*/ 2053884 h 2180120"/>
                <a:gd name="connsiteX4" fmla="*/ 0 w 1252025"/>
                <a:gd name="connsiteY4" fmla="*/ 1026942 h 2180120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55431"/>
                <a:gd name="connsiteX1" fmla="*/ 611945 w 1252025"/>
                <a:gd name="connsiteY1" fmla="*/ 80553 h 2255431"/>
                <a:gd name="connsiteX2" fmla="*/ 1252025 w 1252025"/>
                <a:gd name="connsiteY2" fmla="*/ 1107495 h 2255431"/>
                <a:gd name="connsiteX3" fmla="*/ 611945 w 1252025"/>
                <a:gd name="connsiteY3" fmla="*/ 2134437 h 2255431"/>
                <a:gd name="connsiteX4" fmla="*/ 0 w 1252025"/>
                <a:gd name="connsiteY4" fmla="*/ 1107495 h 225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025" h="2255431">
                  <a:moveTo>
                    <a:pt x="0" y="1107495"/>
                  </a:moveTo>
                  <a:cubicBezTo>
                    <a:pt x="0" y="540331"/>
                    <a:pt x="628358" y="-257071"/>
                    <a:pt x="611945" y="80553"/>
                  </a:cubicBezTo>
                  <a:cubicBezTo>
                    <a:pt x="595532" y="418177"/>
                    <a:pt x="1252025" y="540331"/>
                    <a:pt x="1252025" y="1107495"/>
                  </a:cubicBezTo>
                  <a:cubicBezTo>
                    <a:pt x="1252025" y="1674659"/>
                    <a:pt x="511126" y="2584603"/>
                    <a:pt x="611945" y="2134437"/>
                  </a:cubicBezTo>
                  <a:cubicBezTo>
                    <a:pt x="712764" y="1684271"/>
                    <a:pt x="0" y="1674659"/>
                    <a:pt x="0" y="11074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ight"/>
              <a:lightRig rig="twoPt" dir="t"/>
            </a:scene3d>
            <a:sp3d extrusionH="63500" prstMaterial="powder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29">
              <a:extLst>
                <a:ext uri="{FF2B5EF4-FFF2-40B4-BE49-F238E27FC236}">
                  <a16:creationId xmlns:a16="http://schemas.microsoft.com/office/drawing/2014/main" xmlns="" id="{7F9830A6-C724-4A9A-9FFE-17E34116E5AA}"/>
                </a:ext>
              </a:extLst>
            </p:cNvPr>
            <p:cNvSpPr txBox="1"/>
            <p:nvPr/>
          </p:nvSpPr>
          <p:spPr>
            <a:xfrm>
              <a:off x="3384114" y="1268195"/>
              <a:ext cx="63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ED7400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rgbClr val="ED74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3" name="TextBox 30">
              <a:extLst>
                <a:ext uri="{FF2B5EF4-FFF2-40B4-BE49-F238E27FC236}">
                  <a16:creationId xmlns:a16="http://schemas.microsoft.com/office/drawing/2014/main" xmlns="" id="{03F4496E-B3B9-433B-9D27-6C7999B01799}"/>
                </a:ext>
              </a:extLst>
            </p:cNvPr>
            <p:cNvSpPr txBox="1"/>
            <p:nvPr/>
          </p:nvSpPr>
          <p:spPr>
            <a:xfrm>
              <a:off x="3384114" y="1788505"/>
              <a:ext cx="894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الله</a:t>
              </a:r>
              <a:endParaRPr lang="en-US" sz="2400" b="1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8" name="Group 87">
            <a:extLst>
              <a:ext uri="{FF2B5EF4-FFF2-40B4-BE49-F238E27FC236}">
                <a16:creationId xmlns:a16="http://schemas.microsoft.com/office/drawing/2014/main" xmlns="" id="{6826B46A-26A1-48F0-99B0-266BAA012E56}"/>
              </a:ext>
            </a:extLst>
          </p:cNvPr>
          <p:cNvGrpSpPr/>
          <p:nvPr/>
        </p:nvGrpSpPr>
        <p:grpSpPr>
          <a:xfrm>
            <a:off x="4344678" y="3839170"/>
            <a:ext cx="1252025" cy="2255431"/>
            <a:chOff x="4763139" y="832095"/>
            <a:chExt cx="1252025" cy="2255431"/>
          </a:xfrm>
        </p:grpSpPr>
        <p:sp>
          <p:nvSpPr>
            <p:cNvPr id="69" name="Oval 4">
              <a:extLst>
                <a:ext uri="{FF2B5EF4-FFF2-40B4-BE49-F238E27FC236}">
                  <a16:creationId xmlns:a16="http://schemas.microsoft.com/office/drawing/2014/main" xmlns="" id="{E02D7229-AE41-4526-9D7A-ACC3F842ED69}"/>
                </a:ext>
              </a:extLst>
            </p:cNvPr>
            <p:cNvSpPr/>
            <p:nvPr/>
          </p:nvSpPr>
          <p:spPr>
            <a:xfrm>
              <a:off x="4763139" y="832095"/>
              <a:ext cx="1252025" cy="2255431"/>
            </a:xfrm>
            <a:custGeom>
              <a:avLst/>
              <a:gdLst>
                <a:gd name="connsiteX0" fmla="*/ 0 w 998806"/>
                <a:gd name="connsiteY0" fmla="*/ 1026942 h 2053883"/>
                <a:gd name="connsiteX1" fmla="*/ 499403 w 998806"/>
                <a:gd name="connsiteY1" fmla="*/ 0 h 2053883"/>
                <a:gd name="connsiteX2" fmla="*/ 998806 w 998806"/>
                <a:gd name="connsiteY2" fmla="*/ 1026942 h 2053883"/>
                <a:gd name="connsiteX3" fmla="*/ 499403 w 998806"/>
                <a:gd name="connsiteY3" fmla="*/ 2053884 h 2053883"/>
                <a:gd name="connsiteX4" fmla="*/ 0 w 998806"/>
                <a:gd name="connsiteY4" fmla="*/ 1026942 h 2053883"/>
                <a:gd name="connsiteX0" fmla="*/ 0 w 998806"/>
                <a:gd name="connsiteY0" fmla="*/ 1027247 h 2054189"/>
                <a:gd name="connsiteX1" fmla="*/ 499403 w 998806"/>
                <a:gd name="connsiteY1" fmla="*/ 305 h 2054189"/>
                <a:gd name="connsiteX2" fmla="*/ 998806 w 998806"/>
                <a:gd name="connsiteY2" fmla="*/ 1027247 h 2054189"/>
                <a:gd name="connsiteX3" fmla="*/ 499403 w 998806"/>
                <a:gd name="connsiteY3" fmla="*/ 2054189 h 2054189"/>
                <a:gd name="connsiteX4" fmla="*/ 0 w 998806"/>
                <a:gd name="connsiteY4" fmla="*/ 1027247 h 2054189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998806"/>
                <a:gd name="connsiteY0" fmla="*/ 1027197 h 2055298"/>
                <a:gd name="connsiteX1" fmla="*/ 499403 w 998806"/>
                <a:gd name="connsiteY1" fmla="*/ 255 h 2055298"/>
                <a:gd name="connsiteX2" fmla="*/ 998806 w 998806"/>
                <a:gd name="connsiteY2" fmla="*/ 1027197 h 2055298"/>
                <a:gd name="connsiteX3" fmla="*/ 499403 w 998806"/>
                <a:gd name="connsiteY3" fmla="*/ 2054139 h 2055298"/>
                <a:gd name="connsiteX4" fmla="*/ 0 w 998806"/>
                <a:gd name="connsiteY4" fmla="*/ 1027197 h 2055298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1139483"/>
                <a:gd name="connsiteY0" fmla="*/ 1026942 h 2053884"/>
                <a:gd name="connsiteX1" fmla="*/ 499403 w 1139483"/>
                <a:gd name="connsiteY1" fmla="*/ 0 h 2053884"/>
                <a:gd name="connsiteX2" fmla="*/ 1139483 w 1139483"/>
                <a:gd name="connsiteY2" fmla="*/ 1026942 h 2053884"/>
                <a:gd name="connsiteX3" fmla="*/ 499403 w 1139483"/>
                <a:gd name="connsiteY3" fmla="*/ 2053884 h 2053884"/>
                <a:gd name="connsiteX4" fmla="*/ 0 w 1139483"/>
                <a:gd name="connsiteY4" fmla="*/ 1026942 h 2053884"/>
                <a:gd name="connsiteX0" fmla="*/ 0 w 1252025"/>
                <a:gd name="connsiteY0" fmla="*/ 1026942 h 2053884"/>
                <a:gd name="connsiteX1" fmla="*/ 611945 w 1252025"/>
                <a:gd name="connsiteY1" fmla="*/ 0 h 2053884"/>
                <a:gd name="connsiteX2" fmla="*/ 1252025 w 1252025"/>
                <a:gd name="connsiteY2" fmla="*/ 1026942 h 2053884"/>
                <a:gd name="connsiteX3" fmla="*/ 611945 w 1252025"/>
                <a:gd name="connsiteY3" fmla="*/ 2053884 h 2053884"/>
                <a:gd name="connsiteX4" fmla="*/ 0 w 1252025"/>
                <a:gd name="connsiteY4" fmla="*/ 1026942 h 2053884"/>
                <a:gd name="connsiteX0" fmla="*/ 0 w 1252025"/>
                <a:gd name="connsiteY0" fmla="*/ 1026942 h 2180120"/>
                <a:gd name="connsiteX1" fmla="*/ 611945 w 1252025"/>
                <a:gd name="connsiteY1" fmla="*/ 0 h 2180120"/>
                <a:gd name="connsiteX2" fmla="*/ 1252025 w 1252025"/>
                <a:gd name="connsiteY2" fmla="*/ 1026942 h 2180120"/>
                <a:gd name="connsiteX3" fmla="*/ 611945 w 1252025"/>
                <a:gd name="connsiteY3" fmla="*/ 2053884 h 2180120"/>
                <a:gd name="connsiteX4" fmla="*/ 0 w 1252025"/>
                <a:gd name="connsiteY4" fmla="*/ 1026942 h 2180120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55431"/>
                <a:gd name="connsiteX1" fmla="*/ 611945 w 1252025"/>
                <a:gd name="connsiteY1" fmla="*/ 80553 h 2255431"/>
                <a:gd name="connsiteX2" fmla="*/ 1252025 w 1252025"/>
                <a:gd name="connsiteY2" fmla="*/ 1107495 h 2255431"/>
                <a:gd name="connsiteX3" fmla="*/ 611945 w 1252025"/>
                <a:gd name="connsiteY3" fmla="*/ 2134437 h 2255431"/>
                <a:gd name="connsiteX4" fmla="*/ 0 w 1252025"/>
                <a:gd name="connsiteY4" fmla="*/ 1107495 h 225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025" h="2255431">
                  <a:moveTo>
                    <a:pt x="0" y="1107495"/>
                  </a:moveTo>
                  <a:cubicBezTo>
                    <a:pt x="0" y="540331"/>
                    <a:pt x="628358" y="-257071"/>
                    <a:pt x="611945" y="80553"/>
                  </a:cubicBezTo>
                  <a:cubicBezTo>
                    <a:pt x="595532" y="418177"/>
                    <a:pt x="1252025" y="540331"/>
                    <a:pt x="1252025" y="1107495"/>
                  </a:cubicBezTo>
                  <a:cubicBezTo>
                    <a:pt x="1252025" y="1674659"/>
                    <a:pt x="511126" y="2584603"/>
                    <a:pt x="611945" y="2134437"/>
                  </a:cubicBezTo>
                  <a:cubicBezTo>
                    <a:pt x="712764" y="1684271"/>
                    <a:pt x="0" y="1674659"/>
                    <a:pt x="0" y="11074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ight"/>
              <a:lightRig rig="twoPt" dir="t"/>
            </a:scene3d>
            <a:sp3d extrusionH="63500" prstMaterial="powder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38">
              <a:extLst>
                <a:ext uri="{FF2B5EF4-FFF2-40B4-BE49-F238E27FC236}">
                  <a16:creationId xmlns:a16="http://schemas.microsoft.com/office/drawing/2014/main" xmlns="" id="{1313476F-1EC6-43C7-967C-CDB3E42EB103}"/>
                </a:ext>
              </a:extLst>
            </p:cNvPr>
            <p:cNvSpPr txBox="1"/>
            <p:nvPr/>
          </p:nvSpPr>
          <p:spPr>
            <a:xfrm>
              <a:off x="4958914" y="1268195"/>
              <a:ext cx="63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5D74"/>
                  </a:solidFill>
                  <a:latin typeface="Century Gothic" panose="020B0502020202020204" pitchFamily="34" charset="0"/>
                </a:rPr>
                <a:t>3</a:t>
              </a:r>
              <a:endParaRPr lang="en-US" b="1" dirty="0">
                <a:solidFill>
                  <a:srgbClr val="005D74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1" name="TextBox 39">
              <a:extLst>
                <a:ext uri="{FF2B5EF4-FFF2-40B4-BE49-F238E27FC236}">
                  <a16:creationId xmlns:a16="http://schemas.microsoft.com/office/drawing/2014/main" xmlns="" id="{E3B30CB8-DE30-4F41-B2A1-585FBA0A4199}"/>
                </a:ext>
              </a:extLst>
            </p:cNvPr>
            <p:cNvSpPr txBox="1"/>
            <p:nvPr/>
          </p:nvSpPr>
          <p:spPr>
            <a:xfrm>
              <a:off x="4958914" y="1788505"/>
              <a:ext cx="894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هذه</a:t>
              </a:r>
              <a:endParaRPr lang="en-US" sz="1100" b="1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2" name="Group 86">
            <a:extLst>
              <a:ext uri="{FF2B5EF4-FFF2-40B4-BE49-F238E27FC236}">
                <a16:creationId xmlns:a16="http://schemas.microsoft.com/office/drawing/2014/main" xmlns="" id="{9B78D6AC-BB74-413A-8F7E-44513CF30CA0}"/>
              </a:ext>
            </a:extLst>
          </p:cNvPr>
          <p:cNvGrpSpPr/>
          <p:nvPr/>
        </p:nvGrpSpPr>
        <p:grpSpPr>
          <a:xfrm>
            <a:off x="2654763" y="2625349"/>
            <a:ext cx="7490652" cy="928048"/>
            <a:chOff x="676027" y="5063739"/>
            <a:chExt cx="5143029" cy="637191"/>
          </a:xfrm>
        </p:grpSpPr>
        <p:sp>
          <p:nvSpPr>
            <p:cNvPr id="33" name="Rectangle 41">
              <a:extLst>
                <a:ext uri="{FF2B5EF4-FFF2-40B4-BE49-F238E27FC236}">
                  <a16:creationId xmlns:a16="http://schemas.microsoft.com/office/drawing/2014/main" xmlns="" id="{EDD39EDE-1214-4C0F-BE8A-61B4170D5322}"/>
                </a:ext>
              </a:extLst>
            </p:cNvPr>
            <p:cNvSpPr/>
            <p:nvPr/>
          </p:nvSpPr>
          <p:spPr>
            <a:xfrm flipH="1">
              <a:off x="951704" y="5078166"/>
              <a:ext cx="481153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51">
              <a:extLst>
                <a:ext uri="{FF2B5EF4-FFF2-40B4-BE49-F238E27FC236}">
                  <a16:creationId xmlns:a16="http://schemas.microsoft.com/office/drawing/2014/main" xmlns="" id="{285533A6-F03C-46CF-865E-54837BAC2305}"/>
                </a:ext>
              </a:extLst>
            </p:cNvPr>
            <p:cNvGrpSpPr/>
            <p:nvPr/>
          </p:nvGrpSpPr>
          <p:grpSpPr>
            <a:xfrm>
              <a:off x="676027" y="5063739"/>
              <a:ext cx="537103" cy="534197"/>
              <a:chOff x="11049987" y="1270856"/>
              <a:chExt cx="537103" cy="534197"/>
            </a:xfrm>
          </p:grpSpPr>
          <p:sp>
            <p:nvSpPr>
              <p:cNvPr id="36" name="Teardrop 52">
                <a:extLst>
                  <a:ext uri="{FF2B5EF4-FFF2-40B4-BE49-F238E27FC236}">
                    <a16:creationId xmlns:a16="http://schemas.microsoft.com/office/drawing/2014/main" xmlns="" id="{9E3E7311-763B-41F4-A3DF-BE24F7DEF333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53">
                <a:extLst>
                  <a:ext uri="{FF2B5EF4-FFF2-40B4-BE49-F238E27FC236}">
                    <a16:creationId xmlns:a16="http://schemas.microsoft.com/office/drawing/2014/main" xmlns="" id="{1C2F196A-F332-4795-A419-A8868FA620BB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TextBox 77">
              <a:extLst>
                <a:ext uri="{FF2B5EF4-FFF2-40B4-BE49-F238E27FC236}">
                  <a16:creationId xmlns:a16="http://schemas.microsoft.com/office/drawing/2014/main" xmlns="" id="{257F20A4-C4EF-4DAC-9500-98B097296CB7}"/>
                </a:ext>
              </a:extLst>
            </p:cNvPr>
            <p:cNvSpPr txBox="1"/>
            <p:nvPr/>
          </p:nvSpPr>
          <p:spPr>
            <a:xfrm>
              <a:off x="895888" y="5252191"/>
              <a:ext cx="4923168" cy="316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اقرأ الكلمات الملونة بصوت مسموع , ثم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أكتبها 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في المكان المخصص</a:t>
              </a:r>
            </a:p>
          </p:txBody>
        </p:sp>
      </p:grpSp>
      <p:grpSp>
        <p:nvGrpSpPr>
          <p:cNvPr id="38" name="Group 88">
            <a:extLst>
              <a:ext uri="{FF2B5EF4-FFF2-40B4-BE49-F238E27FC236}">
                <a16:creationId xmlns="" xmlns:a16="http://schemas.microsoft.com/office/drawing/2014/main" id="{75841E1E-8B82-467C-8892-9F1C81360E9E}"/>
              </a:ext>
            </a:extLst>
          </p:cNvPr>
          <p:cNvGrpSpPr/>
          <p:nvPr/>
        </p:nvGrpSpPr>
        <p:grpSpPr>
          <a:xfrm>
            <a:off x="5905501" y="486109"/>
            <a:ext cx="4130968" cy="640328"/>
            <a:chOff x="6891774" y="3890007"/>
            <a:chExt cx="4130968" cy="640328"/>
          </a:xfrm>
        </p:grpSpPr>
        <p:sp>
          <p:nvSpPr>
            <p:cNvPr id="39" name="Rectangle 34">
              <a:extLst>
                <a:ext uri="{FF2B5EF4-FFF2-40B4-BE49-F238E27FC236}">
                  <a16:creationId xmlns="" xmlns:a16="http://schemas.microsoft.com/office/drawing/2014/main" id="{F0E9C49C-4506-4E64-B030-24CA0980B403}"/>
                </a:ext>
              </a:extLst>
            </p:cNvPr>
            <p:cNvSpPr/>
            <p:nvPr/>
          </p:nvSpPr>
          <p:spPr>
            <a:xfrm>
              <a:off x="6891774" y="3907571"/>
              <a:ext cx="381193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45">
              <a:extLst>
                <a:ext uri="{FF2B5EF4-FFF2-40B4-BE49-F238E27FC236}">
                  <a16:creationId xmlns="" xmlns:a16="http://schemas.microsoft.com/office/drawing/2014/main" id="{3B8DA231-9F34-4C5F-B056-12FC47D0C9B1}"/>
                </a:ext>
              </a:extLst>
            </p:cNvPr>
            <p:cNvGrpSpPr/>
            <p:nvPr/>
          </p:nvGrpSpPr>
          <p:grpSpPr>
            <a:xfrm>
              <a:off x="10485639" y="3890007"/>
              <a:ext cx="537103" cy="534197"/>
              <a:chOff x="11049987" y="1270856"/>
              <a:chExt cx="537103" cy="534197"/>
            </a:xfrm>
          </p:grpSpPr>
          <p:sp>
            <p:nvSpPr>
              <p:cNvPr id="42" name="Teardrop 46">
                <a:extLst>
                  <a:ext uri="{FF2B5EF4-FFF2-40B4-BE49-F238E27FC236}">
                    <a16:creationId xmlns="" xmlns:a16="http://schemas.microsoft.com/office/drawing/2014/main" id="{A297CF3D-879C-463E-8C36-87CE0C4B0826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7">
                <a:extLst>
                  <a:ext uri="{FF2B5EF4-FFF2-40B4-BE49-F238E27FC236}">
                    <a16:creationId xmlns="" xmlns:a16="http://schemas.microsoft.com/office/drawing/2014/main" id="{C6330538-F312-4782-A253-A7FEA0CFD897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TextBox 80">
              <a:extLst>
                <a:ext uri="{FF2B5EF4-FFF2-40B4-BE49-F238E27FC236}">
                  <a16:creationId xmlns="" xmlns:a16="http://schemas.microsoft.com/office/drawing/2014/main" id="{468CED4C-DD6C-40A7-8FAC-033705BBAAFB}"/>
                </a:ext>
              </a:extLst>
            </p:cNvPr>
            <p:cNvSpPr txBox="1"/>
            <p:nvPr/>
          </p:nvSpPr>
          <p:spPr>
            <a:xfrm>
              <a:off x="7256858" y="3983833"/>
              <a:ext cx="32933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1. اَقْرَأ الجُمَلَ الآتِيةَ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:</a:t>
              </a:r>
              <a:endParaRPr lang="ar-SY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44" name="Group 26">
            <a:extLst>
              <a:ext uri="{FF2B5EF4-FFF2-40B4-BE49-F238E27FC236}">
                <a16:creationId xmlns="" xmlns:a16="http://schemas.microsoft.com/office/drawing/2014/main" id="{ED41D5FC-F9E9-4280-9EEF-1921F55A1193}"/>
              </a:ext>
            </a:extLst>
          </p:cNvPr>
          <p:cNvGrpSpPr/>
          <p:nvPr/>
        </p:nvGrpSpPr>
        <p:grpSpPr>
          <a:xfrm>
            <a:off x="5466419" y="403843"/>
            <a:ext cx="822423" cy="822423"/>
            <a:chOff x="3608900" y="1227358"/>
            <a:chExt cx="822423" cy="822423"/>
          </a:xfrm>
        </p:grpSpPr>
        <p:sp>
          <p:nvSpPr>
            <p:cNvPr id="45" name="Oval 27">
              <a:extLst>
                <a:ext uri="{FF2B5EF4-FFF2-40B4-BE49-F238E27FC236}">
                  <a16:creationId xmlns="" xmlns:a16="http://schemas.microsoft.com/office/drawing/2014/main" id="{5887AA1B-22EA-4C99-B84A-F7A13BC939CE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2D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28">
              <a:extLst>
                <a:ext uri="{FF2B5EF4-FFF2-40B4-BE49-F238E27FC236}">
                  <a16:creationId xmlns="" xmlns:a16="http://schemas.microsoft.com/office/drawing/2014/main" id="{26397492-06F3-4D4C-BC6E-3279D4D741A1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8" name="Graphic 71" descr="Eye">
            <a:extLst>
              <a:ext uri="{FF2B5EF4-FFF2-40B4-BE49-F238E27FC236}">
                <a16:creationId xmlns="" xmlns:a16="http://schemas.microsoft.com/office/drawing/2014/main" id="{0E0CADBC-8525-473E-83B1-0FC809F0BC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697932" y="650637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40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:a16="http://schemas.microsoft.com/office/drawing/2014/main" xmlns="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:a16="http://schemas.microsoft.com/office/drawing/2014/main" xmlns="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:a16="http://schemas.microsoft.com/office/drawing/2014/main" xmlns="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:a16="http://schemas.microsoft.com/office/drawing/2014/main" xmlns="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:a16="http://schemas.microsoft.com/office/drawing/2014/main" xmlns="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:a16="http://schemas.microsoft.com/office/drawing/2014/main" xmlns="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:a16="http://schemas.microsoft.com/office/drawing/2014/main" xmlns="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4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الظاهرة الإملائية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كلماتٌ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حذفت الألفُ من وسطِها</a:t>
            </a:r>
          </a:p>
          <a:p>
            <a:pPr algn="ctr"/>
            <a:endParaRPr lang="ar-SY" sz="2000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pic>
        <p:nvPicPr>
          <p:cNvPr id="31" name="Picture 107">
            <a:extLst>
              <a:ext uri="{FF2B5EF4-FFF2-40B4-BE49-F238E27FC236}">
                <a16:creationId xmlns=""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78" y="1947002"/>
            <a:ext cx="8912298" cy="1798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2" name="TextBox 59">
            <a:extLst>
              <a:ext uri="{FF2B5EF4-FFF2-40B4-BE49-F238E27FC236}">
                <a16:creationId xmlns="" xmlns:a16="http://schemas.microsoft.com/office/drawing/2014/main" id="{D641E5B2-6EBA-4B0F-9280-86826A8A15D8}"/>
              </a:ext>
            </a:extLst>
          </p:cNvPr>
          <p:cNvSpPr txBox="1"/>
          <p:nvPr/>
        </p:nvSpPr>
        <p:spPr>
          <a:xfrm>
            <a:off x="4840842" y="2688634"/>
            <a:ext cx="686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ألفاً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3" name="TextBox 59">
            <a:extLst>
              <a:ext uri="{FF2B5EF4-FFF2-40B4-BE49-F238E27FC236}">
                <a16:creationId xmlns="" xmlns:a16="http://schemas.microsoft.com/office/drawing/2014/main" id="{D641E5B2-6EBA-4B0F-9280-86826A8A15D8}"/>
              </a:ext>
            </a:extLst>
          </p:cNvPr>
          <p:cNvSpPr txBox="1"/>
          <p:nvPr/>
        </p:nvSpPr>
        <p:spPr>
          <a:xfrm>
            <a:off x="3566209" y="2677980"/>
            <a:ext cx="686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اللام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4" name="TextBox 59">
            <a:extLst>
              <a:ext uri="{FF2B5EF4-FFF2-40B4-BE49-F238E27FC236}">
                <a16:creationId xmlns="" xmlns:a16="http://schemas.microsoft.com/office/drawing/2014/main" id="{D641E5B2-6EBA-4B0F-9280-86826A8A15D8}"/>
              </a:ext>
            </a:extLst>
          </p:cNvPr>
          <p:cNvSpPr txBox="1"/>
          <p:nvPr/>
        </p:nvSpPr>
        <p:spPr>
          <a:xfrm>
            <a:off x="4840842" y="3191783"/>
            <a:ext cx="686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ألفاً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5" name="TextBox 59">
            <a:extLst>
              <a:ext uri="{FF2B5EF4-FFF2-40B4-BE49-F238E27FC236}">
                <a16:creationId xmlns="" xmlns:a16="http://schemas.microsoft.com/office/drawing/2014/main" id="{D641E5B2-6EBA-4B0F-9280-86826A8A15D8}"/>
              </a:ext>
            </a:extLst>
          </p:cNvPr>
          <p:cNvSpPr txBox="1"/>
          <p:nvPr/>
        </p:nvSpPr>
        <p:spPr>
          <a:xfrm>
            <a:off x="3566209" y="3195449"/>
            <a:ext cx="686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الهاء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18" name="Group 88">
            <a:extLst>
              <a:ext uri="{FF2B5EF4-FFF2-40B4-BE49-F238E27FC236}">
                <a16:creationId xmlns="" xmlns:a16="http://schemas.microsoft.com/office/drawing/2014/main" id="{75841E1E-8B82-467C-8892-9F1C81360E9E}"/>
              </a:ext>
            </a:extLst>
          </p:cNvPr>
          <p:cNvGrpSpPr/>
          <p:nvPr/>
        </p:nvGrpSpPr>
        <p:grpSpPr>
          <a:xfrm>
            <a:off x="7046205" y="486109"/>
            <a:ext cx="2990264" cy="647383"/>
            <a:chOff x="8032478" y="3890007"/>
            <a:chExt cx="2990264" cy="647383"/>
          </a:xfrm>
        </p:grpSpPr>
        <p:sp>
          <p:nvSpPr>
            <p:cNvPr id="19" name="Rectangle 34">
              <a:extLst>
                <a:ext uri="{FF2B5EF4-FFF2-40B4-BE49-F238E27FC236}">
                  <a16:creationId xmlns="" xmlns:a16="http://schemas.microsoft.com/office/drawing/2014/main" id="{F0E9C49C-4506-4E64-B030-24CA0980B403}"/>
                </a:ext>
              </a:extLst>
            </p:cNvPr>
            <p:cNvSpPr/>
            <p:nvPr/>
          </p:nvSpPr>
          <p:spPr>
            <a:xfrm>
              <a:off x="8032478" y="3907571"/>
              <a:ext cx="2671225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45">
              <a:extLst>
                <a:ext uri="{FF2B5EF4-FFF2-40B4-BE49-F238E27FC236}">
                  <a16:creationId xmlns="" xmlns:a16="http://schemas.microsoft.com/office/drawing/2014/main" id="{3B8DA231-9F34-4C5F-B056-12FC47D0C9B1}"/>
                </a:ext>
              </a:extLst>
            </p:cNvPr>
            <p:cNvGrpSpPr/>
            <p:nvPr/>
          </p:nvGrpSpPr>
          <p:grpSpPr>
            <a:xfrm>
              <a:off x="10485639" y="3890007"/>
              <a:ext cx="537103" cy="534197"/>
              <a:chOff x="11049987" y="1270856"/>
              <a:chExt cx="537103" cy="534197"/>
            </a:xfrm>
          </p:grpSpPr>
          <p:sp>
            <p:nvSpPr>
              <p:cNvPr id="37" name="Teardrop 46">
                <a:extLst>
                  <a:ext uri="{FF2B5EF4-FFF2-40B4-BE49-F238E27FC236}">
                    <a16:creationId xmlns="" xmlns:a16="http://schemas.microsoft.com/office/drawing/2014/main" id="{A297CF3D-879C-463E-8C36-87CE0C4B0826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47">
                <a:extLst>
                  <a:ext uri="{FF2B5EF4-FFF2-40B4-BE49-F238E27FC236}">
                    <a16:creationId xmlns="" xmlns:a16="http://schemas.microsoft.com/office/drawing/2014/main" id="{C6330538-F312-4782-A253-A7FEA0CFD897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80">
              <a:extLst>
                <a:ext uri="{FF2B5EF4-FFF2-40B4-BE49-F238E27FC236}">
                  <a16:creationId xmlns="" xmlns:a16="http://schemas.microsoft.com/office/drawing/2014/main" id="{468CED4C-DD6C-40A7-8FAC-033705BBAAFB}"/>
                </a:ext>
              </a:extLst>
            </p:cNvPr>
            <p:cNvSpPr txBox="1"/>
            <p:nvPr/>
          </p:nvSpPr>
          <p:spPr>
            <a:xfrm>
              <a:off x="8680140" y="4075725"/>
              <a:ext cx="18218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أُلاحِظُ</a:t>
              </a:r>
              <a:endParaRPr lang="ar-SY" sz="12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39" name="Group 26">
            <a:extLst>
              <a:ext uri="{FF2B5EF4-FFF2-40B4-BE49-F238E27FC236}">
                <a16:creationId xmlns="" xmlns:a16="http://schemas.microsoft.com/office/drawing/2014/main" id="{ED41D5FC-F9E9-4280-9EEF-1921F55A1193}"/>
              </a:ext>
            </a:extLst>
          </p:cNvPr>
          <p:cNvGrpSpPr/>
          <p:nvPr/>
        </p:nvGrpSpPr>
        <p:grpSpPr>
          <a:xfrm>
            <a:off x="6722654" y="408984"/>
            <a:ext cx="822423" cy="822423"/>
            <a:chOff x="3608900" y="1227358"/>
            <a:chExt cx="822423" cy="822423"/>
          </a:xfrm>
        </p:grpSpPr>
        <p:sp>
          <p:nvSpPr>
            <p:cNvPr id="40" name="Oval 27">
              <a:extLst>
                <a:ext uri="{FF2B5EF4-FFF2-40B4-BE49-F238E27FC236}">
                  <a16:creationId xmlns="" xmlns:a16="http://schemas.microsoft.com/office/drawing/2014/main" id="{5887AA1B-22EA-4C99-B84A-F7A13BC939CE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2D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28">
              <a:extLst>
                <a:ext uri="{FF2B5EF4-FFF2-40B4-BE49-F238E27FC236}">
                  <a16:creationId xmlns="" xmlns:a16="http://schemas.microsoft.com/office/drawing/2014/main" id="{26397492-06F3-4D4C-BC6E-3279D4D741A1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2" name="Graphic 71" descr="Eye">
            <a:extLst>
              <a:ext uri="{FF2B5EF4-FFF2-40B4-BE49-F238E27FC236}">
                <a16:creationId xmlns="" xmlns:a16="http://schemas.microsoft.com/office/drawing/2014/main" id="{0E0CADBC-8525-473E-83B1-0FC809F0BC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954167" y="655778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:a16="http://schemas.microsoft.com/office/drawing/2014/main" xmlns="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:a16="http://schemas.microsoft.com/office/drawing/2014/main" xmlns="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:a16="http://schemas.microsoft.com/office/drawing/2014/main" xmlns="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:a16="http://schemas.microsoft.com/office/drawing/2014/main" xmlns="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:a16="http://schemas.microsoft.com/office/drawing/2014/main" xmlns="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:a16="http://schemas.microsoft.com/office/drawing/2014/main" xmlns="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:a16="http://schemas.microsoft.com/office/drawing/2014/main" xmlns="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4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الظاهرة الإملائية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كلماتٌ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حذفت الألفُ من وسطِها</a:t>
            </a:r>
          </a:p>
          <a:p>
            <a:pPr algn="ctr"/>
            <a:endParaRPr lang="ar-SY" sz="2000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grpSp>
        <p:nvGrpSpPr>
          <p:cNvPr id="49" name="Group 79">
            <a:extLst>
              <a:ext uri="{FF2B5EF4-FFF2-40B4-BE49-F238E27FC236}">
                <a16:creationId xmlns:a16="http://schemas.microsoft.com/office/drawing/2014/main" xmlns="" id="{7BB4A891-54CF-4543-9B34-CA41C9CE0A8E}"/>
              </a:ext>
            </a:extLst>
          </p:cNvPr>
          <p:cNvGrpSpPr/>
          <p:nvPr/>
        </p:nvGrpSpPr>
        <p:grpSpPr>
          <a:xfrm>
            <a:off x="8795042" y="3103214"/>
            <a:ext cx="1252025" cy="2255431"/>
            <a:chOff x="1613539" y="832095"/>
            <a:chExt cx="1252025" cy="2255431"/>
          </a:xfrm>
        </p:grpSpPr>
        <p:sp>
          <p:nvSpPr>
            <p:cNvPr id="50" name="Oval 4">
              <a:extLst>
                <a:ext uri="{FF2B5EF4-FFF2-40B4-BE49-F238E27FC236}">
                  <a16:creationId xmlns:a16="http://schemas.microsoft.com/office/drawing/2014/main" xmlns="" id="{687C0A78-0552-4817-9DB3-D1997D63B862}"/>
                </a:ext>
              </a:extLst>
            </p:cNvPr>
            <p:cNvSpPr/>
            <p:nvPr/>
          </p:nvSpPr>
          <p:spPr>
            <a:xfrm>
              <a:off x="1613539" y="832095"/>
              <a:ext cx="1252025" cy="2255431"/>
            </a:xfrm>
            <a:custGeom>
              <a:avLst/>
              <a:gdLst>
                <a:gd name="connsiteX0" fmla="*/ 0 w 998806"/>
                <a:gd name="connsiteY0" fmla="*/ 1026942 h 2053883"/>
                <a:gd name="connsiteX1" fmla="*/ 499403 w 998806"/>
                <a:gd name="connsiteY1" fmla="*/ 0 h 2053883"/>
                <a:gd name="connsiteX2" fmla="*/ 998806 w 998806"/>
                <a:gd name="connsiteY2" fmla="*/ 1026942 h 2053883"/>
                <a:gd name="connsiteX3" fmla="*/ 499403 w 998806"/>
                <a:gd name="connsiteY3" fmla="*/ 2053884 h 2053883"/>
                <a:gd name="connsiteX4" fmla="*/ 0 w 998806"/>
                <a:gd name="connsiteY4" fmla="*/ 1026942 h 2053883"/>
                <a:gd name="connsiteX0" fmla="*/ 0 w 998806"/>
                <a:gd name="connsiteY0" fmla="*/ 1027247 h 2054189"/>
                <a:gd name="connsiteX1" fmla="*/ 499403 w 998806"/>
                <a:gd name="connsiteY1" fmla="*/ 305 h 2054189"/>
                <a:gd name="connsiteX2" fmla="*/ 998806 w 998806"/>
                <a:gd name="connsiteY2" fmla="*/ 1027247 h 2054189"/>
                <a:gd name="connsiteX3" fmla="*/ 499403 w 998806"/>
                <a:gd name="connsiteY3" fmla="*/ 2054189 h 2054189"/>
                <a:gd name="connsiteX4" fmla="*/ 0 w 998806"/>
                <a:gd name="connsiteY4" fmla="*/ 1027247 h 2054189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998806"/>
                <a:gd name="connsiteY0" fmla="*/ 1027197 h 2055298"/>
                <a:gd name="connsiteX1" fmla="*/ 499403 w 998806"/>
                <a:gd name="connsiteY1" fmla="*/ 255 h 2055298"/>
                <a:gd name="connsiteX2" fmla="*/ 998806 w 998806"/>
                <a:gd name="connsiteY2" fmla="*/ 1027197 h 2055298"/>
                <a:gd name="connsiteX3" fmla="*/ 499403 w 998806"/>
                <a:gd name="connsiteY3" fmla="*/ 2054139 h 2055298"/>
                <a:gd name="connsiteX4" fmla="*/ 0 w 998806"/>
                <a:gd name="connsiteY4" fmla="*/ 1027197 h 2055298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1139483"/>
                <a:gd name="connsiteY0" fmla="*/ 1026942 h 2053884"/>
                <a:gd name="connsiteX1" fmla="*/ 499403 w 1139483"/>
                <a:gd name="connsiteY1" fmla="*/ 0 h 2053884"/>
                <a:gd name="connsiteX2" fmla="*/ 1139483 w 1139483"/>
                <a:gd name="connsiteY2" fmla="*/ 1026942 h 2053884"/>
                <a:gd name="connsiteX3" fmla="*/ 499403 w 1139483"/>
                <a:gd name="connsiteY3" fmla="*/ 2053884 h 2053884"/>
                <a:gd name="connsiteX4" fmla="*/ 0 w 1139483"/>
                <a:gd name="connsiteY4" fmla="*/ 1026942 h 2053884"/>
                <a:gd name="connsiteX0" fmla="*/ 0 w 1252025"/>
                <a:gd name="connsiteY0" fmla="*/ 1026942 h 2053884"/>
                <a:gd name="connsiteX1" fmla="*/ 611945 w 1252025"/>
                <a:gd name="connsiteY1" fmla="*/ 0 h 2053884"/>
                <a:gd name="connsiteX2" fmla="*/ 1252025 w 1252025"/>
                <a:gd name="connsiteY2" fmla="*/ 1026942 h 2053884"/>
                <a:gd name="connsiteX3" fmla="*/ 611945 w 1252025"/>
                <a:gd name="connsiteY3" fmla="*/ 2053884 h 2053884"/>
                <a:gd name="connsiteX4" fmla="*/ 0 w 1252025"/>
                <a:gd name="connsiteY4" fmla="*/ 1026942 h 2053884"/>
                <a:gd name="connsiteX0" fmla="*/ 0 w 1252025"/>
                <a:gd name="connsiteY0" fmla="*/ 1026942 h 2180120"/>
                <a:gd name="connsiteX1" fmla="*/ 611945 w 1252025"/>
                <a:gd name="connsiteY1" fmla="*/ 0 h 2180120"/>
                <a:gd name="connsiteX2" fmla="*/ 1252025 w 1252025"/>
                <a:gd name="connsiteY2" fmla="*/ 1026942 h 2180120"/>
                <a:gd name="connsiteX3" fmla="*/ 611945 w 1252025"/>
                <a:gd name="connsiteY3" fmla="*/ 2053884 h 2180120"/>
                <a:gd name="connsiteX4" fmla="*/ 0 w 1252025"/>
                <a:gd name="connsiteY4" fmla="*/ 1026942 h 2180120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55431"/>
                <a:gd name="connsiteX1" fmla="*/ 611945 w 1252025"/>
                <a:gd name="connsiteY1" fmla="*/ 80553 h 2255431"/>
                <a:gd name="connsiteX2" fmla="*/ 1252025 w 1252025"/>
                <a:gd name="connsiteY2" fmla="*/ 1107495 h 2255431"/>
                <a:gd name="connsiteX3" fmla="*/ 611945 w 1252025"/>
                <a:gd name="connsiteY3" fmla="*/ 2134437 h 2255431"/>
                <a:gd name="connsiteX4" fmla="*/ 0 w 1252025"/>
                <a:gd name="connsiteY4" fmla="*/ 1107495 h 225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025" h="2255431">
                  <a:moveTo>
                    <a:pt x="0" y="1107495"/>
                  </a:moveTo>
                  <a:cubicBezTo>
                    <a:pt x="0" y="540331"/>
                    <a:pt x="628358" y="-257071"/>
                    <a:pt x="611945" y="80553"/>
                  </a:cubicBezTo>
                  <a:cubicBezTo>
                    <a:pt x="595532" y="418177"/>
                    <a:pt x="1252025" y="540331"/>
                    <a:pt x="1252025" y="1107495"/>
                  </a:cubicBezTo>
                  <a:cubicBezTo>
                    <a:pt x="1252025" y="1674659"/>
                    <a:pt x="511126" y="2584603"/>
                    <a:pt x="611945" y="2134437"/>
                  </a:cubicBezTo>
                  <a:cubicBezTo>
                    <a:pt x="712764" y="1684271"/>
                    <a:pt x="0" y="1674659"/>
                    <a:pt x="0" y="11074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ight"/>
              <a:lightRig rig="twoPt" dir="t"/>
            </a:scene3d>
            <a:sp3d extrusionH="63500" prstMaterial="powder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18">
              <a:extLst>
                <a:ext uri="{FF2B5EF4-FFF2-40B4-BE49-F238E27FC236}">
                  <a16:creationId xmlns:a16="http://schemas.microsoft.com/office/drawing/2014/main" xmlns="" id="{426AF4C8-E523-47C0-96BA-F6C8B2F132A7}"/>
                </a:ext>
              </a:extLst>
            </p:cNvPr>
            <p:cNvSpPr txBox="1"/>
            <p:nvPr/>
          </p:nvSpPr>
          <p:spPr>
            <a:xfrm>
              <a:off x="1809314" y="1268195"/>
              <a:ext cx="63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8700A7"/>
                  </a:solidFill>
                  <a:latin typeface="Century Gothic" panose="020B0502020202020204" pitchFamily="34" charset="0"/>
                </a:rPr>
                <a:t>1</a:t>
              </a:r>
              <a:endParaRPr lang="en-US" b="1" dirty="0">
                <a:solidFill>
                  <a:srgbClr val="8700A7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2" name="TextBox 19">
              <a:extLst>
                <a:ext uri="{FF2B5EF4-FFF2-40B4-BE49-F238E27FC236}">
                  <a16:creationId xmlns:a16="http://schemas.microsoft.com/office/drawing/2014/main" xmlns="" id="{42E5D25D-FA2C-4093-A7EA-D91302869E6A}"/>
                </a:ext>
              </a:extLst>
            </p:cNvPr>
            <p:cNvSpPr txBox="1"/>
            <p:nvPr/>
          </p:nvSpPr>
          <p:spPr>
            <a:xfrm>
              <a:off x="1809314" y="1737527"/>
              <a:ext cx="894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لكن</a:t>
              </a:r>
              <a:endParaRPr lang="en-US" sz="1100" b="1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0" name="Group 80">
            <a:extLst>
              <a:ext uri="{FF2B5EF4-FFF2-40B4-BE49-F238E27FC236}">
                <a16:creationId xmlns:a16="http://schemas.microsoft.com/office/drawing/2014/main" xmlns="" id="{B2248221-1BC5-4639-A32C-84F1E6323276}"/>
              </a:ext>
            </a:extLst>
          </p:cNvPr>
          <p:cNvGrpSpPr/>
          <p:nvPr/>
        </p:nvGrpSpPr>
        <p:grpSpPr>
          <a:xfrm>
            <a:off x="6927093" y="3067411"/>
            <a:ext cx="1252025" cy="2255431"/>
            <a:chOff x="3188339" y="832095"/>
            <a:chExt cx="1252025" cy="2255431"/>
          </a:xfrm>
        </p:grpSpPr>
        <p:sp>
          <p:nvSpPr>
            <p:cNvPr id="61" name="Oval 4">
              <a:extLst>
                <a:ext uri="{FF2B5EF4-FFF2-40B4-BE49-F238E27FC236}">
                  <a16:creationId xmlns:a16="http://schemas.microsoft.com/office/drawing/2014/main" xmlns="" id="{875C483E-9272-4FB7-86F4-A358A7DEAF8B}"/>
                </a:ext>
              </a:extLst>
            </p:cNvPr>
            <p:cNvSpPr/>
            <p:nvPr/>
          </p:nvSpPr>
          <p:spPr>
            <a:xfrm>
              <a:off x="3188339" y="832095"/>
              <a:ext cx="1252025" cy="2255431"/>
            </a:xfrm>
            <a:custGeom>
              <a:avLst/>
              <a:gdLst>
                <a:gd name="connsiteX0" fmla="*/ 0 w 998806"/>
                <a:gd name="connsiteY0" fmla="*/ 1026942 h 2053883"/>
                <a:gd name="connsiteX1" fmla="*/ 499403 w 998806"/>
                <a:gd name="connsiteY1" fmla="*/ 0 h 2053883"/>
                <a:gd name="connsiteX2" fmla="*/ 998806 w 998806"/>
                <a:gd name="connsiteY2" fmla="*/ 1026942 h 2053883"/>
                <a:gd name="connsiteX3" fmla="*/ 499403 w 998806"/>
                <a:gd name="connsiteY3" fmla="*/ 2053884 h 2053883"/>
                <a:gd name="connsiteX4" fmla="*/ 0 w 998806"/>
                <a:gd name="connsiteY4" fmla="*/ 1026942 h 2053883"/>
                <a:gd name="connsiteX0" fmla="*/ 0 w 998806"/>
                <a:gd name="connsiteY0" fmla="*/ 1027247 h 2054189"/>
                <a:gd name="connsiteX1" fmla="*/ 499403 w 998806"/>
                <a:gd name="connsiteY1" fmla="*/ 305 h 2054189"/>
                <a:gd name="connsiteX2" fmla="*/ 998806 w 998806"/>
                <a:gd name="connsiteY2" fmla="*/ 1027247 h 2054189"/>
                <a:gd name="connsiteX3" fmla="*/ 499403 w 998806"/>
                <a:gd name="connsiteY3" fmla="*/ 2054189 h 2054189"/>
                <a:gd name="connsiteX4" fmla="*/ 0 w 998806"/>
                <a:gd name="connsiteY4" fmla="*/ 1027247 h 2054189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998806"/>
                <a:gd name="connsiteY0" fmla="*/ 1027197 h 2055298"/>
                <a:gd name="connsiteX1" fmla="*/ 499403 w 998806"/>
                <a:gd name="connsiteY1" fmla="*/ 255 h 2055298"/>
                <a:gd name="connsiteX2" fmla="*/ 998806 w 998806"/>
                <a:gd name="connsiteY2" fmla="*/ 1027197 h 2055298"/>
                <a:gd name="connsiteX3" fmla="*/ 499403 w 998806"/>
                <a:gd name="connsiteY3" fmla="*/ 2054139 h 2055298"/>
                <a:gd name="connsiteX4" fmla="*/ 0 w 998806"/>
                <a:gd name="connsiteY4" fmla="*/ 1027197 h 2055298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1139483"/>
                <a:gd name="connsiteY0" fmla="*/ 1026942 h 2053884"/>
                <a:gd name="connsiteX1" fmla="*/ 499403 w 1139483"/>
                <a:gd name="connsiteY1" fmla="*/ 0 h 2053884"/>
                <a:gd name="connsiteX2" fmla="*/ 1139483 w 1139483"/>
                <a:gd name="connsiteY2" fmla="*/ 1026942 h 2053884"/>
                <a:gd name="connsiteX3" fmla="*/ 499403 w 1139483"/>
                <a:gd name="connsiteY3" fmla="*/ 2053884 h 2053884"/>
                <a:gd name="connsiteX4" fmla="*/ 0 w 1139483"/>
                <a:gd name="connsiteY4" fmla="*/ 1026942 h 2053884"/>
                <a:gd name="connsiteX0" fmla="*/ 0 w 1252025"/>
                <a:gd name="connsiteY0" fmla="*/ 1026942 h 2053884"/>
                <a:gd name="connsiteX1" fmla="*/ 611945 w 1252025"/>
                <a:gd name="connsiteY1" fmla="*/ 0 h 2053884"/>
                <a:gd name="connsiteX2" fmla="*/ 1252025 w 1252025"/>
                <a:gd name="connsiteY2" fmla="*/ 1026942 h 2053884"/>
                <a:gd name="connsiteX3" fmla="*/ 611945 w 1252025"/>
                <a:gd name="connsiteY3" fmla="*/ 2053884 h 2053884"/>
                <a:gd name="connsiteX4" fmla="*/ 0 w 1252025"/>
                <a:gd name="connsiteY4" fmla="*/ 1026942 h 2053884"/>
                <a:gd name="connsiteX0" fmla="*/ 0 w 1252025"/>
                <a:gd name="connsiteY0" fmla="*/ 1026942 h 2180120"/>
                <a:gd name="connsiteX1" fmla="*/ 611945 w 1252025"/>
                <a:gd name="connsiteY1" fmla="*/ 0 h 2180120"/>
                <a:gd name="connsiteX2" fmla="*/ 1252025 w 1252025"/>
                <a:gd name="connsiteY2" fmla="*/ 1026942 h 2180120"/>
                <a:gd name="connsiteX3" fmla="*/ 611945 w 1252025"/>
                <a:gd name="connsiteY3" fmla="*/ 2053884 h 2180120"/>
                <a:gd name="connsiteX4" fmla="*/ 0 w 1252025"/>
                <a:gd name="connsiteY4" fmla="*/ 1026942 h 2180120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55431"/>
                <a:gd name="connsiteX1" fmla="*/ 611945 w 1252025"/>
                <a:gd name="connsiteY1" fmla="*/ 80553 h 2255431"/>
                <a:gd name="connsiteX2" fmla="*/ 1252025 w 1252025"/>
                <a:gd name="connsiteY2" fmla="*/ 1107495 h 2255431"/>
                <a:gd name="connsiteX3" fmla="*/ 611945 w 1252025"/>
                <a:gd name="connsiteY3" fmla="*/ 2134437 h 2255431"/>
                <a:gd name="connsiteX4" fmla="*/ 0 w 1252025"/>
                <a:gd name="connsiteY4" fmla="*/ 1107495 h 225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025" h="2255431">
                  <a:moveTo>
                    <a:pt x="0" y="1107495"/>
                  </a:moveTo>
                  <a:cubicBezTo>
                    <a:pt x="0" y="540331"/>
                    <a:pt x="628358" y="-257071"/>
                    <a:pt x="611945" y="80553"/>
                  </a:cubicBezTo>
                  <a:cubicBezTo>
                    <a:pt x="595532" y="418177"/>
                    <a:pt x="1252025" y="540331"/>
                    <a:pt x="1252025" y="1107495"/>
                  </a:cubicBezTo>
                  <a:cubicBezTo>
                    <a:pt x="1252025" y="1674659"/>
                    <a:pt x="511126" y="2584603"/>
                    <a:pt x="611945" y="2134437"/>
                  </a:cubicBezTo>
                  <a:cubicBezTo>
                    <a:pt x="712764" y="1684271"/>
                    <a:pt x="0" y="1674659"/>
                    <a:pt x="0" y="11074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ight"/>
              <a:lightRig rig="twoPt" dir="t"/>
            </a:scene3d>
            <a:sp3d extrusionH="63500" prstMaterial="powder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29">
              <a:extLst>
                <a:ext uri="{FF2B5EF4-FFF2-40B4-BE49-F238E27FC236}">
                  <a16:creationId xmlns:a16="http://schemas.microsoft.com/office/drawing/2014/main" xmlns="" id="{7F9830A6-C724-4A9A-9FFE-17E34116E5AA}"/>
                </a:ext>
              </a:extLst>
            </p:cNvPr>
            <p:cNvSpPr txBox="1"/>
            <p:nvPr/>
          </p:nvSpPr>
          <p:spPr>
            <a:xfrm>
              <a:off x="3384114" y="1268195"/>
              <a:ext cx="63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ED7400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rgbClr val="ED74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3" name="TextBox 30">
              <a:extLst>
                <a:ext uri="{FF2B5EF4-FFF2-40B4-BE49-F238E27FC236}">
                  <a16:creationId xmlns:a16="http://schemas.microsoft.com/office/drawing/2014/main" xmlns="" id="{03F4496E-B3B9-433B-9D27-6C7999B01799}"/>
                </a:ext>
              </a:extLst>
            </p:cNvPr>
            <p:cNvSpPr txBox="1"/>
            <p:nvPr/>
          </p:nvSpPr>
          <p:spPr>
            <a:xfrm>
              <a:off x="3384114" y="1788505"/>
              <a:ext cx="894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الله</a:t>
              </a:r>
              <a:endParaRPr lang="en-US" sz="2400" b="1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8" name="Group 87">
            <a:extLst>
              <a:ext uri="{FF2B5EF4-FFF2-40B4-BE49-F238E27FC236}">
                <a16:creationId xmlns:a16="http://schemas.microsoft.com/office/drawing/2014/main" xmlns="" id="{6826B46A-26A1-48F0-99B0-266BAA012E56}"/>
              </a:ext>
            </a:extLst>
          </p:cNvPr>
          <p:cNvGrpSpPr/>
          <p:nvPr/>
        </p:nvGrpSpPr>
        <p:grpSpPr>
          <a:xfrm>
            <a:off x="5122913" y="3067411"/>
            <a:ext cx="1252025" cy="2255431"/>
            <a:chOff x="4763139" y="832095"/>
            <a:chExt cx="1252025" cy="2255431"/>
          </a:xfrm>
        </p:grpSpPr>
        <p:sp>
          <p:nvSpPr>
            <p:cNvPr id="69" name="Oval 4">
              <a:extLst>
                <a:ext uri="{FF2B5EF4-FFF2-40B4-BE49-F238E27FC236}">
                  <a16:creationId xmlns:a16="http://schemas.microsoft.com/office/drawing/2014/main" xmlns="" id="{E02D7229-AE41-4526-9D7A-ACC3F842ED69}"/>
                </a:ext>
              </a:extLst>
            </p:cNvPr>
            <p:cNvSpPr/>
            <p:nvPr/>
          </p:nvSpPr>
          <p:spPr>
            <a:xfrm>
              <a:off x="4763139" y="832095"/>
              <a:ext cx="1252025" cy="2255431"/>
            </a:xfrm>
            <a:custGeom>
              <a:avLst/>
              <a:gdLst>
                <a:gd name="connsiteX0" fmla="*/ 0 w 998806"/>
                <a:gd name="connsiteY0" fmla="*/ 1026942 h 2053883"/>
                <a:gd name="connsiteX1" fmla="*/ 499403 w 998806"/>
                <a:gd name="connsiteY1" fmla="*/ 0 h 2053883"/>
                <a:gd name="connsiteX2" fmla="*/ 998806 w 998806"/>
                <a:gd name="connsiteY2" fmla="*/ 1026942 h 2053883"/>
                <a:gd name="connsiteX3" fmla="*/ 499403 w 998806"/>
                <a:gd name="connsiteY3" fmla="*/ 2053884 h 2053883"/>
                <a:gd name="connsiteX4" fmla="*/ 0 w 998806"/>
                <a:gd name="connsiteY4" fmla="*/ 1026942 h 2053883"/>
                <a:gd name="connsiteX0" fmla="*/ 0 w 998806"/>
                <a:gd name="connsiteY0" fmla="*/ 1027247 h 2054189"/>
                <a:gd name="connsiteX1" fmla="*/ 499403 w 998806"/>
                <a:gd name="connsiteY1" fmla="*/ 305 h 2054189"/>
                <a:gd name="connsiteX2" fmla="*/ 998806 w 998806"/>
                <a:gd name="connsiteY2" fmla="*/ 1027247 h 2054189"/>
                <a:gd name="connsiteX3" fmla="*/ 499403 w 998806"/>
                <a:gd name="connsiteY3" fmla="*/ 2054189 h 2054189"/>
                <a:gd name="connsiteX4" fmla="*/ 0 w 998806"/>
                <a:gd name="connsiteY4" fmla="*/ 1027247 h 2054189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998806"/>
                <a:gd name="connsiteY0" fmla="*/ 1027197 h 2055298"/>
                <a:gd name="connsiteX1" fmla="*/ 499403 w 998806"/>
                <a:gd name="connsiteY1" fmla="*/ 255 h 2055298"/>
                <a:gd name="connsiteX2" fmla="*/ 998806 w 998806"/>
                <a:gd name="connsiteY2" fmla="*/ 1027197 h 2055298"/>
                <a:gd name="connsiteX3" fmla="*/ 499403 w 998806"/>
                <a:gd name="connsiteY3" fmla="*/ 2054139 h 2055298"/>
                <a:gd name="connsiteX4" fmla="*/ 0 w 998806"/>
                <a:gd name="connsiteY4" fmla="*/ 1027197 h 2055298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1139483"/>
                <a:gd name="connsiteY0" fmla="*/ 1026942 h 2053884"/>
                <a:gd name="connsiteX1" fmla="*/ 499403 w 1139483"/>
                <a:gd name="connsiteY1" fmla="*/ 0 h 2053884"/>
                <a:gd name="connsiteX2" fmla="*/ 1139483 w 1139483"/>
                <a:gd name="connsiteY2" fmla="*/ 1026942 h 2053884"/>
                <a:gd name="connsiteX3" fmla="*/ 499403 w 1139483"/>
                <a:gd name="connsiteY3" fmla="*/ 2053884 h 2053884"/>
                <a:gd name="connsiteX4" fmla="*/ 0 w 1139483"/>
                <a:gd name="connsiteY4" fmla="*/ 1026942 h 2053884"/>
                <a:gd name="connsiteX0" fmla="*/ 0 w 1252025"/>
                <a:gd name="connsiteY0" fmla="*/ 1026942 h 2053884"/>
                <a:gd name="connsiteX1" fmla="*/ 611945 w 1252025"/>
                <a:gd name="connsiteY1" fmla="*/ 0 h 2053884"/>
                <a:gd name="connsiteX2" fmla="*/ 1252025 w 1252025"/>
                <a:gd name="connsiteY2" fmla="*/ 1026942 h 2053884"/>
                <a:gd name="connsiteX3" fmla="*/ 611945 w 1252025"/>
                <a:gd name="connsiteY3" fmla="*/ 2053884 h 2053884"/>
                <a:gd name="connsiteX4" fmla="*/ 0 w 1252025"/>
                <a:gd name="connsiteY4" fmla="*/ 1026942 h 2053884"/>
                <a:gd name="connsiteX0" fmla="*/ 0 w 1252025"/>
                <a:gd name="connsiteY0" fmla="*/ 1026942 h 2180120"/>
                <a:gd name="connsiteX1" fmla="*/ 611945 w 1252025"/>
                <a:gd name="connsiteY1" fmla="*/ 0 h 2180120"/>
                <a:gd name="connsiteX2" fmla="*/ 1252025 w 1252025"/>
                <a:gd name="connsiteY2" fmla="*/ 1026942 h 2180120"/>
                <a:gd name="connsiteX3" fmla="*/ 611945 w 1252025"/>
                <a:gd name="connsiteY3" fmla="*/ 2053884 h 2180120"/>
                <a:gd name="connsiteX4" fmla="*/ 0 w 1252025"/>
                <a:gd name="connsiteY4" fmla="*/ 1026942 h 2180120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55431"/>
                <a:gd name="connsiteX1" fmla="*/ 611945 w 1252025"/>
                <a:gd name="connsiteY1" fmla="*/ 80553 h 2255431"/>
                <a:gd name="connsiteX2" fmla="*/ 1252025 w 1252025"/>
                <a:gd name="connsiteY2" fmla="*/ 1107495 h 2255431"/>
                <a:gd name="connsiteX3" fmla="*/ 611945 w 1252025"/>
                <a:gd name="connsiteY3" fmla="*/ 2134437 h 2255431"/>
                <a:gd name="connsiteX4" fmla="*/ 0 w 1252025"/>
                <a:gd name="connsiteY4" fmla="*/ 1107495 h 225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025" h="2255431">
                  <a:moveTo>
                    <a:pt x="0" y="1107495"/>
                  </a:moveTo>
                  <a:cubicBezTo>
                    <a:pt x="0" y="540331"/>
                    <a:pt x="628358" y="-257071"/>
                    <a:pt x="611945" y="80553"/>
                  </a:cubicBezTo>
                  <a:cubicBezTo>
                    <a:pt x="595532" y="418177"/>
                    <a:pt x="1252025" y="540331"/>
                    <a:pt x="1252025" y="1107495"/>
                  </a:cubicBezTo>
                  <a:cubicBezTo>
                    <a:pt x="1252025" y="1674659"/>
                    <a:pt x="511126" y="2584603"/>
                    <a:pt x="611945" y="2134437"/>
                  </a:cubicBezTo>
                  <a:cubicBezTo>
                    <a:pt x="712764" y="1684271"/>
                    <a:pt x="0" y="1674659"/>
                    <a:pt x="0" y="11074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ight"/>
              <a:lightRig rig="twoPt" dir="t"/>
            </a:scene3d>
            <a:sp3d extrusionH="63500" prstMaterial="powder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38">
              <a:extLst>
                <a:ext uri="{FF2B5EF4-FFF2-40B4-BE49-F238E27FC236}">
                  <a16:creationId xmlns:a16="http://schemas.microsoft.com/office/drawing/2014/main" xmlns="" id="{1313476F-1EC6-43C7-967C-CDB3E42EB103}"/>
                </a:ext>
              </a:extLst>
            </p:cNvPr>
            <p:cNvSpPr txBox="1"/>
            <p:nvPr/>
          </p:nvSpPr>
          <p:spPr>
            <a:xfrm>
              <a:off x="4958914" y="1268195"/>
              <a:ext cx="63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5D74"/>
                  </a:solidFill>
                  <a:latin typeface="Century Gothic" panose="020B0502020202020204" pitchFamily="34" charset="0"/>
                </a:rPr>
                <a:t>3</a:t>
              </a:r>
              <a:endParaRPr lang="en-US" b="1" dirty="0">
                <a:solidFill>
                  <a:srgbClr val="005D74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1" name="TextBox 39">
              <a:extLst>
                <a:ext uri="{FF2B5EF4-FFF2-40B4-BE49-F238E27FC236}">
                  <a16:creationId xmlns:a16="http://schemas.microsoft.com/office/drawing/2014/main" xmlns="" id="{E3B30CB8-DE30-4F41-B2A1-585FBA0A4199}"/>
                </a:ext>
              </a:extLst>
            </p:cNvPr>
            <p:cNvSpPr txBox="1"/>
            <p:nvPr/>
          </p:nvSpPr>
          <p:spPr>
            <a:xfrm>
              <a:off x="4958914" y="1788505"/>
              <a:ext cx="894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هذه</a:t>
              </a:r>
              <a:endParaRPr lang="en-US" sz="1100" b="1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2" name="Group 88">
            <a:extLst>
              <a:ext uri="{FF2B5EF4-FFF2-40B4-BE49-F238E27FC236}">
                <a16:creationId xmlns:a16="http://schemas.microsoft.com/office/drawing/2014/main" xmlns="" id="{FD7650B5-C51D-4B78-B90C-D1CF8DEEF7D3}"/>
              </a:ext>
            </a:extLst>
          </p:cNvPr>
          <p:cNvGrpSpPr/>
          <p:nvPr/>
        </p:nvGrpSpPr>
        <p:grpSpPr>
          <a:xfrm>
            <a:off x="3385374" y="2987268"/>
            <a:ext cx="1252025" cy="2255431"/>
            <a:chOff x="6337939" y="832095"/>
            <a:chExt cx="1252025" cy="2255431"/>
          </a:xfrm>
        </p:grpSpPr>
        <p:sp>
          <p:nvSpPr>
            <p:cNvPr id="33" name="Oval 4">
              <a:extLst>
                <a:ext uri="{FF2B5EF4-FFF2-40B4-BE49-F238E27FC236}">
                  <a16:creationId xmlns:a16="http://schemas.microsoft.com/office/drawing/2014/main" xmlns="" id="{93343B67-748C-4860-964C-497F7380E303}"/>
                </a:ext>
              </a:extLst>
            </p:cNvPr>
            <p:cNvSpPr/>
            <p:nvPr/>
          </p:nvSpPr>
          <p:spPr>
            <a:xfrm>
              <a:off x="6337939" y="832095"/>
              <a:ext cx="1252025" cy="2255431"/>
            </a:xfrm>
            <a:custGeom>
              <a:avLst/>
              <a:gdLst>
                <a:gd name="connsiteX0" fmla="*/ 0 w 998806"/>
                <a:gd name="connsiteY0" fmla="*/ 1026942 h 2053883"/>
                <a:gd name="connsiteX1" fmla="*/ 499403 w 998806"/>
                <a:gd name="connsiteY1" fmla="*/ 0 h 2053883"/>
                <a:gd name="connsiteX2" fmla="*/ 998806 w 998806"/>
                <a:gd name="connsiteY2" fmla="*/ 1026942 h 2053883"/>
                <a:gd name="connsiteX3" fmla="*/ 499403 w 998806"/>
                <a:gd name="connsiteY3" fmla="*/ 2053884 h 2053883"/>
                <a:gd name="connsiteX4" fmla="*/ 0 w 998806"/>
                <a:gd name="connsiteY4" fmla="*/ 1026942 h 2053883"/>
                <a:gd name="connsiteX0" fmla="*/ 0 w 998806"/>
                <a:gd name="connsiteY0" fmla="*/ 1027247 h 2054189"/>
                <a:gd name="connsiteX1" fmla="*/ 499403 w 998806"/>
                <a:gd name="connsiteY1" fmla="*/ 305 h 2054189"/>
                <a:gd name="connsiteX2" fmla="*/ 998806 w 998806"/>
                <a:gd name="connsiteY2" fmla="*/ 1027247 h 2054189"/>
                <a:gd name="connsiteX3" fmla="*/ 499403 w 998806"/>
                <a:gd name="connsiteY3" fmla="*/ 2054189 h 2054189"/>
                <a:gd name="connsiteX4" fmla="*/ 0 w 998806"/>
                <a:gd name="connsiteY4" fmla="*/ 1027247 h 2054189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998806"/>
                <a:gd name="connsiteY0" fmla="*/ 1027197 h 2055298"/>
                <a:gd name="connsiteX1" fmla="*/ 499403 w 998806"/>
                <a:gd name="connsiteY1" fmla="*/ 255 h 2055298"/>
                <a:gd name="connsiteX2" fmla="*/ 998806 w 998806"/>
                <a:gd name="connsiteY2" fmla="*/ 1027197 h 2055298"/>
                <a:gd name="connsiteX3" fmla="*/ 499403 w 998806"/>
                <a:gd name="connsiteY3" fmla="*/ 2054139 h 2055298"/>
                <a:gd name="connsiteX4" fmla="*/ 0 w 998806"/>
                <a:gd name="connsiteY4" fmla="*/ 1027197 h 2055298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1139483"/>
                <a:gd name="connsiteY0" fmla="*/ 1026942 h 2053884"/>
                <a:gd name="connsiteX1" fmla="*/ 499403 w 1139483"/>
                <a:gd name="connsiteY1" fmla="*/ 0 h 2053884"/>
                <a:gd name="connsiteX2" fmla="*/ 1139483 w 1139483"/>
                <a:gd name="connsiteY2" fmla="*/ 1026942 h 2053884"/>
                <a:gd name="connsiteX3" fmla="*/ 499403 w 1139483"/>
                <a:gd name="connsiteY3" fmla="*/ 2053884 h 2053884"/>
                <a:gd name="connsiteX4" fmla="*/ 0 w 1139483"/>
                <a:gd name="connsiteY4" fmla="*/ 1026942 h 2053884"/>
                <a:gd name="connsiteX0" fmla="*/ 0 w 1252025"/>
                <a:gd name="connsiteY0" fmla="*/ 1026942 h 2053884"/>
                <a:gd name="connsiteX1" fmla="*/ 611945 w 1252025"/>
                <a:gd name="connsiteY1" fmla="*/ 0 h 2053884"/>
                <a:gd name="connsiteX2" fmla="*/ 1252025 w 1252025"/>
                <a:gd name="connsiteY2" fmla="*/ 1026942 h 2053884"/>
                <a:gd name="connsiteX3" fmla="*/ 611945 w 1252025"/>
                <a:gd name="connsiteY3" fmla="*/ 2053884 h 2053884"/>
                <a:gd name="connsiteX4" fmla="*/ 0 w 1252025"/>
                <a:gd name="connsiteY4" fmla="*/ 1026942 h 2053884"/>
                <a:gd name="connsiteX0" fmla="*/ 0 w 1252025"/>
                <a:gd name="connsiteY0" fmla="*/ 1026942 h 2180120"/>
                <a:gd name="connsiteX1" fmla="*/ 611945 w 1252025"/>
                <a:gd name="connsiteY1" fmla="*/ 0 h 2180120"/>
                <a:gd name="connsiteX2" fmla="*/ 1252025 w 1252025"/>
                <a:gd name="connsiteY2" fmla="*/ 1026942 h 2180120"/>
                <a:gd name="connsiteX3" fmla="*/ 611945 w 1252025"/>
                <a:gd name="connsiteY3" fmla="*/ 2053884 h 2180120"/>
                <a:gd name="connsiteX4" fmla="*/ 0 w 1252025"/>
                <a:gd name="connsiteY4" fmla="*/ 1026942 h 2180120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55431"/>
                <a:gd name="connsiteX1" fmla="*/ 611945 w 1252025"/>
                <a:gd name="connsiteY1" fmla="*/ 80553 h 2255431"/>
                <a:gd name="connsiteX2" fmla="*/ 1252025 w 1252025"/>
                <a:gd name="connsiteY2" fmla="*/ 1107495 h 2255431"/>
                <a:gd name="connsiteX3" fmla="*/ 611945 w 1252025"/>
                <a:gd name="connsiteY3" fmla="*/ 2134437 h 2255431"/>
                <a:gd name="connsiteX4" fmla="*/ 0 w 1252025"/>
                <a:gd name="connsiteY4" fmla="*/ 1107495 h 225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025" h="2255431">
                  <a:moveTo>
                    <a:pt x="0" y="1107495"/>
                  </a:moveTo>
                  <a:cubicBezTo>
                    <a:pt x="0" y="540331"/>
                    <a:pt x="628358" y="-257071"/>
                    <a:pt x="611945" y="80553"/>
                  </a:cubicBezTo>
                  <a:cubicBezTo>
                    <a:pt x="595532" y="418177"/>
                    <a:pt x="1252025" y="540331"/>
                    <a:pt x="1252025" y="1107495"/>
                  </a:cubicBezTo>
                  <a:cubicBezTo>
                    <a:pt x="1252025" y="1674659"/>
                    <a:pt x="511126" y="2584603"/>
                    <a:pt x="611945" y="2134437"/>
                  </a:cubicBezTo>
                  <a:cubicBezTo>
                    <a:pt x="712764" y="1684271"/>
                    <a:pt x="0" y="1674659"/>
                    <a:pt x="0" y="11074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ight"/>
              <a:lightRig rig="twoPt" dir="t"/>
            </a:scene3d>
            <a:sp3d extrusionH="63500" prstMaterial="powder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47">
              <a:extLst>
                <a:ext uri="{FF2B5EF4-FFF2-40B4-BE49-F238E27FC236}">
                  <a16:creationId xmlns:a16="http://schemas.microsoft.com/office/drawing/2014/main" xmlns="" id="{647A3580-A46D-47F1-9B7B-53047471BCE7}"/>
                </a:ext>
              </a:extLst>
            </p:cNvPr>
            <p:cNvSpPr txBox="1"/>
            <p:nvPr/>
          </p:nvSpPr>
          <p:spPr>
            <a:xfrm>
              <a:off x="6533714" y="1268195"/>
              <a:ext cx="63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5400"/>
                  </a:solidFill>
                  <a:latin typeface="Century Gothic" panose="020B0502020202020204" pitchFamily="34" charset="0"/>
                </a:rPr>
                <a:t>4</a:t>
              </a:r>
              <a:endParaRPr lang="en-US" b="1" dirty="0">
                <a:solidFill>
                  <a:srgbClr val="FF54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" name="TextBox 48">
              <a:extLst>
                <a:ext uri="{FF2B5EF4-FFF2-40B4-BE49-F238E27FC236}">
                  <a16:creationId xmlns:a16="http://schemas.microsoft.com/office/drawing/2014/main" xmlns="" id="{BDB4EB45-4B9C-4000-BC13-ED88D0173BAC}"/>
                </a:ext>
              </a:extLst>
            </p:cNvPr>
            <p:cNvSpPr txBox="1"/>
            <p:nvPr/>
          </p:nvSpPr>
          <p:spPr>
            <a:xfrm>
              <a:off x="6533714" y="1788505"/>
              <a:ext cx="894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كذلك</a:t>
              </a:r>
              <a:endParaRPr lang="en-US" sz="2000" b="1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1" name="Group 88">
            <a:extLst>
              <a:ext uri="{FF2B5EF4-FFF2-40B4-BE49-F238E27FC236}">
                <a16:creationId xmlns="" xmlns:a16="http://schemas.microsoft.com/office/drawing/2014/main" id="{75841E1E-8B82-467C-8892-9F1C81360E9E}"/>
              </a:ext>
            </a:extLst>
          </p:cNvPr>
          <p:cNvGrpSpPr/>
          <p:nvPr/>
        </p:nvGrpSpPr>
        <p:grpSpPr>
          <a:xfrm>
            <a:off x="7046205" y="486109"/>
            <a:ext cx="2990264" cy="647383"/>
            <a:chOff x="8032478" y="3890007"/>
            <a:chExt cx="2990264" cy="647383"/>
          </a:xfrm>
        </p:grpSpPr>
        <p:sp>
          <p:nvSpPr>
            <p:cNvPr id="36" name="Rectangle 34">
              <a:extLst>
                <a:ext uri="{FF2B5EF4-FFF2-40B4-BE49-F238E27FC236}">
                  <a16:creationId xmlns="" xmlns:a16="http://schemas.microsoft.com/office/drawing/2014/main" id="{F0E9C49C-4506-4E64-B030-24CA0980B403}"/>
                </a:ext>
              </a:extLst>
            </p:cNvPr>
            <p:cNvSpPr/>
            <p:nvPr/>
          </p:nvSpPr>
          <p:spPr>
            <a:xfrm>
              <a:off x="8032478" y="3907571"/>
              <a:ext cx="2671225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45">
              <a:extLst>
                <a:ext uri="{FF2B5EF4-FFF2-40B4-BE49-F238E27FC236}">
                  <a16:creationId xmlns="" xmlns:a16="http://schemas.microsoft.com/office/drawing/2014/main" id="{3B8DA231-9F34-4C5F-B056-12FC47D0C9B1}"/>
                </a:ext>
              </a:extLst>
            </p:cNvPr>
            <p:cNvGrpSpPr/>
            <p:nvPr/>
          </p:nvGrpSpPr>
          <p:grpSpPr>
            <a:xfrm>
              <a:off x="10485639" y="3890007"/>
              <a:ext cx="537103" cy="534197"/>
              <a:chOff x="11049987" y="1270856"/>
              <a:chExt cx="537103" cy="534197"/>
            </a:xfrm>
          </p:grpSpPr>
          <p:sp>
            <p:nvSpPr>
              <p:cNvPr id="39" name="Teardrop 46">
                <a:extLst>
                  <a:ext uri="{FF2B5EF4-FFF2-40B4-BE49-F238E27FC236}">
                    <a16:creationId xmlns="" xmlns:a16="http://schemas.microsoft.com/office/drawing/2014/main" id="{A297CF3D-879C-463E-8C36-87CE0C4B0826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47">
                <a:extLst>
                  <a:ext uri="{FF2B5EF4-FFF2-40B4-BE49-F238E27FC236}">
                    <a16:creationId xmlns="" xmlns:a16="http://schemas.microsoft.com/office/drawing/2014/main" id="{C6330538-F312-4782-A253-A7FEA0CFD897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TextBox 80">
              <a:extLst>
                <a:ext uri="{FF2B5EF4-FFF2-40B4-BE49-F238E27FC236}">
                  <a16:creationId xmlns="" xmlns:a16="http://schemas.microsoft.com/office/drawing/2014/main" id="{468CED4C-DD6C-40A7-8FAC-033705BBAAFB}"/>
                </a:ext>
              </a:extLst>
            </p:cNvPr>
            <p:cNvSpPr txBox="1"/>
            <p:nvPr/>
          </p:nvSpPr>
          <p:spPr>
            <a:xfrm>
              <a:off x="8680140" y="4075725"/>
              <a:ext cx="18218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أَستَنْتِجُ</a:t>
              </a:r>
              <a:endParaRPr lang="ar-SY" sz="12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41" name="Group 26">
            <a:extLst>
              <a:ext uri="{FF2B5EF4-FFF2-40B4-BE49-F238E27FC236}">
                <a16:creationId xmlns="" xmlns:a16="http://schemas.microsoft.com/office/drawing/2014/main" id="{ED41D5FC-F9E9-4280-9EEF-1921F55A1193}"/>
              </a:ext>
            </a:extLst>
          </p:cNvPr>
          <p:cNvGrpSpPr/>
          <p:nvPr/>
        </p:nvGrpSpPr>
        <p:grpSpPr>
          <a:xfrm>
            <a:off x="6722654" y="408984"/>
            <a:ext cx="822423" cy="822423"/>
            <a:chOff x="3608900" y="1227358"/>
            <a:chExt cx="822423" cy="822423"/>
          </a:xfrm>
        </p:grpSpPr>
        <p:sp>
          <p:nvSpPr>
            <p:cNvPr id="42" name="Oval 27">
              <a:extLst>
                <a:ext uri="{FF2B5EF4-FFF2-40B4-BE49-F238E27FC236}">
                  <a16:creationId xmlns="" xmlns:a16="http://schemas.microsoft.com/office/drawing/2014/main" id="{5887AA1B-22EA-4C99-B84A-F7A13BC939CE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2D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28">
              <a:extLst>
                <a:ext uri="{FF2B5EF4-FFF2-40B4-BE49-F238E27FC236}">
                  <a16:creationId xmlns="" xmlns:a16="http://schemas.microsoft.com/office/drawing/2014/main" id="{26397492-06F3-4D4C-BC6E-3279D4D741A1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4" name="Graphic 71" descr="Eye">
            <a:extLst>
              <a:ext uri="{FF2B5EF4-FFF2-40B4-BE49-F238E27FC236}">
                <a16:creationId xmlns="" xmlns:a16="http://schemas.microsoft.com/office/drawing/2014/main" id="{0E0CADBC-8525-473E-83B1-0FC809F0BC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954167" y="655778"/>
            <a:ext cx="365760" cy="365760"/>
          </a:xfrm>
          <a:prstGeom prst="rect">
            <a:avLst/>
          </a:prstGeom>
        </p:spPr>
      </p:pic>
      <p:grpSp>
        <p:nvGrpSpPr>
          <p:cNvPr id="45" name="Group 86">
            <a:extLst>
              <a:ext uri="{FF2B5EF4-FFF2-40B4-BE49-F238E27FC236}">
                <a16:creationId xmlns:a16="http://schemas.microsoft.com/office/drawing/2014/main" xmlns="" id="{9B78D6AC-BB74-413A-8F7E-44513CF30CA0}"/>
              </a:ext>
            </a:extLst>
          </p:cNvPr>
          <p:cNvGrpSpPr/>
          <p:nvPr/>
        </p:nvGrpSpPr>
        <p:grpSpPr>
          <a:xfrm>
            <a:off x="2629612" y="1492727"/>
            <a:ext cx="7409359" cy="928048"/>
            <a:chOff x="676027" y="5063739"/>
            <a:chExt cx="5087214" cy="637191"/>
          </a:xfrm>
        </p:grpSpPr>
        <p:sp>
          <p:nvSpPr>
            <p:cNvPr id="46" name="Rectangle 41">
              <a:extLst>
                <a:ext uri="{FF2B5EF4-FFF2-40B4-BE49-F238E27FC236}">
                  <a16:creationId xmlns:a16="http://schemas.microsoft.com/office/drawing/2014/main" xmlns="" id="{EDD39EDE-1214-4C0F-BE8A-61B4170D5322}"/>
                </a:ext>
              </a:extLst>
            </p:cNvPr>
            <p:cNvSpPr/>
            <p:nvPr/>
          </p:nvSpPr>
          <p:spPr>
            <a:xfrm flipH="1">
              <a:off x="951704" y="5078166"/>
              <a:ext cx="481153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51">
              <a:extLst>
                <a:ext uri="{FF2B5EF4-FFF2-40B4-BE49-F238E27FC236}">
                  <a16:creationId xmlns:a16="http://schemas.microsoft.com/office/drawing/2014/main" xmlns="" id="{285533A6-F03C-46CF-865E-54837BAC2305}"/>
                </a:ext>
              </a:extLst>
            </p:cNvPr>
            <p:cNvGrpSpPr/>
            <p:nvPr/>
          </p:nvGrpSpPr>
          <p:grpSpPr>
            <a:xfrm>
              <a:off x="676027" y="5063739"/>
              <a:ext cx="537103" cy="534197"/>
              <a:chOff x="11049987" y="1270856"/>
              <a:chExt cx="537103" cy="534197"/>
            </a:xfrm>
          </p:grpSpPr>
          <p:sp>
            <p:nvSpPr>
              <p:cNvPr id="54" name="Teardrop 52">
                <a:extLst>
                  <a:ext uri="{FF2B5EF4-FFF2-40B4-BE49-F238E27FC236}">
                    <a16:creationId xmlns:a16="http://schemas.microsoft.com/office/drawing/2014/main" xmlns="" id="{9E3E7311-763B-41F4-A3DF-BE24F7DEF333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3">
                <a:extLst>
                  <a:ext uri="{FF2B5EF4-FFF2-40B4-BE49-F238E27FC236}">
                    <a16:creationId xmlns:a16="http://schemas.microsoft.com/office/drawing/2014/main" xmlns="" id="{1C2F196A-F332-4795-A419-A8868FA620BB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TextBox 77">
              <a:extLst>
                <a:ext uri="{FF2B5EF4-FFF2-40B4-BE49-F238E27FC236}">
                  <a16:creationId xmlns:a16="http://schemas.microsoft.com/office/drawing/2014/main" xmlns="" id="{257F20A4-C4EF-4DAC-9500-98B097296CB7}"/>
                </a:ext>
              </a:extLst>
            </p:cNvPr>
            <p:cNvSpPr txBox="1"/>
            <p:nvPr/>
          </p:nvSpPr>
          <p:spPr>
            <a:xfrm>
              <a:off x="1329346" y="5252191"/>
              <a:ext cx="4214847" cy="316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فِي بَعض الكَلِماتِ نَنْطِقُ الأَلِفَ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وَلَا نَكْتُبُها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، مِنْ هَذِهِ الكَلِماتِ 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673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:a16="http://schemas.microsoft.com/office/drawing/2014/main" xmlns="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:a16="http://schemas.microsoft.com/office/drawing/2014/main" xmlns="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:a16="http://schemas.microsoft.com/office/drawing/2014/main" xmlns="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:a16="http://schemas.microsoft.com/office/drawing/2014/main" xmlns="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:a16="http://schemas.microsoft.com/office/drawing/2014/main" xmlns="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:a16="http://schemas.microsoft.com/office/drawing/2014/main" xmlns="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:a16="http://schemas.microsoft.com/office/drawing/2014/main" xmlns="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4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الظاهرة الإملائية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كلماتٌ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حذفت الألفُ من وسطِها</a:t>
            </a:r>
          </a:p>
          <a:p>
            <a:pPr algn="ctr"/>
            <a:endParaRPr lang="ar-SY" sz="2000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0" b="89901" l="9836" r="983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630" y="2271315"/>
            <a:ext cx="3788902" cy="3920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Oval 2">
            <a:extLst>
              <a:ext uri="{FF2B5EF4-FFF2-40B4-BE49-F238E27FC236}">
                <a16:creationId xmlns="" xmlns:a16="http://schemas.microsoft.com/office/drawing/2014/main" id="{D155D5FD-2859-4418-BE62-6B8ADA46EDF8}"/>
              </a:ext>
            </a:extLst>
          </p:cNvPr>
          <p:cNvSpPr/>
          <p:nvPr/>
        </p:nvSpPr>
        <p:spPr>
          <a:xfrm>
            <a:off x="6508410" y="2438807"/>
            <a:ext cx="729551" cy="65506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>
              <a:solidFill>
                <a:srgbClr val="00B0F0"/>
              </a:solidFill>
            </a:endParaRPr>
          </a:p>
        </p:txBody>
      </p:sp>
      <p:sp>
        <p:nvSpPr>
          <p:cNvPr id="36" name="Oval 2">
            <a:extLst>
              <a:ext uri="{FF2B5EF4-FFF2-40B4-BE49-F238E27FC236}">
                <a16:creationId xmlns="" xmlns:a16="http://schemas.microsoft.com/office/drawing/2014/main" id="{D155D5FD-2859-4418-BE62-6B8ADA46EDF8}"/>
              </a:ext>
            </a:extLst>
          </p:cNvPr>
          <p:cNvSpPr/>
          <p:nvPr/>
        </p:nvSpPr>
        <p:spPr>
          <a:xfrm>
            <a:off x="5756888" y="2679700"/>
            <a:ext cx="751522" cy="71852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>
              <a:solidFill>
                <a:srgbClr val="00B0F0"/>
              </a:solidFill>
            </a:endParaRPr>
          </a:p>
        </p:txBody>
      </p:sp>
      <p:sp>
        <p:nvSpPr>
          <p:cNvPr id="37" name="Oval 2">
            <a:extLst>
              <a:ext uri="{FF2B5EF4-FFF2-40B4-BE49-F238E27FC236}">
                <a16:creationId xmlns="" xmlns:a16="http://schemas.microsoft.com/office/drawing/2014/main" id="{D155D5FD-2859-4418-BE62-6B8ADA46EDF8}"/>
              </a:ext>
            </a:extLst>
          </p:cNvPr>
          <p:cNvSpPr/>
          <p:nvPr/>
        </p:nvSpPr>
        <p:spPr>
          <a:xfrm>
            <a:off x="5927040" y="3430357"/>
            <a:ext cx="796415" cy="71510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>
              <a:solidFill>
                <a:srgbClr val="00B0F0"/>
              </a:solidFill>
            </a:endParaRPr>
          </a:p>
        </p:txBody>
      </p:sp>
      <p:grpSp>
        <p:nvGrpSpPr>
          <p:cNvPr id="19" name="Group 86">
            <a:extLst>
              <a:ext uri="{FF2B5EF4-FFF2-40B4-BE49-F238E27FC236}">
                <a16:creationId xmlns:a16="http://schemas.microsoft.com/office/drawing/2014/main" xmlns="" id="{9B78D6AC-BB74-413A-8F7E-44513CF30CA0}"/>
              </a:ext>
            </a:extLst>
          </p:cNvPr>
          <p:cNvGrpSpPr/>
          <p:nvPr/>
        </p:nvGrpSpPr>
        <p:grpSpPr>
          <a:xfrm>
            <a:off x="743173" y="1262017"/>
            <a:ext cx="9162826" cy="928048"/>
            <a:chOff x="676027" y="5063739"/>
            <a:chExt cx="6291132" cy="637191"/>
          </a:xfrm>
        </p:grpSpPr>
        <p:sp>
          <p:nvSpPr>
            <p:cNvPr id="22" name="Rectangle 41">
              <a:extLst>
                <a:ext uri="{FF2B5EF4-FFF2-40B4-BE49-F238E27FC236}">
                  <a16:creationId xmlns:a16="http://schemas.microsoft.com/office/drawing/2014/main" xmlns="" id="{EDD39EDE-1214-4C0F-BE8A-61B4170D5322}"/>
                </a:ext>
              </a:extLst>
            </p:cNvPr>
            <p:cNvSpPr/>
            <p:nvPr/>
          </p:nvSpPr>
          <p:spPr>
            <a:xfrm flipH="1">
              <a:off x="951703" y="5078166"/>
              <a:ext cx="601545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51">
              <a:extLst>
                <a:ext uri="{FF2B5EF4-FFF2-40B4-BE49-F238E27FC236}">
                  <a16:creationId xmlns:a16="http://schemas.microsoft.com/office/drawing/2014/main" xmlns="" id="{285533A6-F03C-46CF-865E-54837BAC2305}"/>
                </a:ext>
              </a:extLst>
            </p:cNvPr>
            <p:cNvGrpSpPr/>
            <p:nvPr/>
          </p:nvGrpSpPr>
          <p:grpSpPr>
            <a:xfrm>
              <a:off x="676027" y="5063739"/>
              <a:ext cx="537103" cy="534197"/>
              <a:chOff x="11049987" y="1270856"/>
              <a:chExt cx="537103" cy="534197"/>
            </a:xfrm>
          </p:grpSpPr>
          <p:sp>
            <p:nvSpPr>
              <p:cNvPr id="33" name="Teardrop 52">
                <a:extLst>
                  <a:ext uri="{FF2B5EF4-FFF2-40B4-BE49-F238E27FC236}">
                    <a16:creationId xmlns:a16="http://schemas.microsoft.com/office/drawing/2014/main" xmlns="" id="{9E3E7311-763B-41F4-A3DF-BE24F7DEF333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53">
                <a:extLst>
                  <a:ext uri="{FF2B5EF4-FFF2-40B4-BE49-F238E27FC236}">
                    <a16:creationId xmlns:a16="http://schemas.microsoft.com/office/drawing/2014/main" xmlns="" id="{1C2F196A-F332-4795-A419-A8868FA620BB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Box 77">
              <a:extLst>
                <a:ext uri="{FF2B5EF4-FFF2-40B4-BE49-F238E27FC236}">
                  <a16:creationId xmlns:a16="http://schemas.microsoft.com/office/drawing/2014/main" xmlns="" id="{257F20A4-C4EF-4DAC-9500-98B097296CB7}"/>
                </a:ext>
              </a:extLst>
            </p:cNvPr>
            <p:cNvSpPr txBox="1"/>
            <p:nvPr/>
          </p:nvSpPr>
          <p:spPr>
            <a:xfrm>
              <a:off x="1329346" y="5252191"/>
              <a:ext cx="5637813" cy="316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1. أنَطْقِ الكَلِماتِ الآتِيَةَ، ثُمَّ أَرْسمُ دَائِرَةً حَوْلَ الكَلِمةِ الَّتِي فِيهَا اَلِفٌ تُنْطَقُ وَلَا تُكْتَبُ:</a:t>
              </a:r>
            </a:p>
          </p:txBody>
        </p:sp>
      </p:grpSp>
      <p:grpSp>
        <p:nvGrpSpPr>
          <p:cNvPr id="38" name="Group 88">
            <a:extLst>
              <a:ext uri="{FF2B5EF4-FFF2-40B4-BE49-F238E27FC236}">
                <a16:creationId xmlns="" xmlns:a16="http://schemas.microsoft.com/office/drawing/2014/main" id="{75841E1E-8B82-467C-8892-9F1C81360E9E}"/>
              </a:ext>
            </a:extLst>
          </p:cNvPr>
          <p:cNvGrpSpPr/>
          <p:nvPr/>
        </p:nvGrpSpPr>
        <p:grpSpPr>
          <a:xfrm>
            <a:off x="7046205" y="486109"/>
            <a:ext cx="2990264" cy="640328"/>
            <a:chOff x="8032478" y="3890007"/>
            <a:chExt cx="2990264" cy="640328"/>
          </a:xfrm>
        </p:grpSpPr>
        <p:sp>
          <p:nvSpPr>
            <p:cNvPr id="39" name="Rectangle 34">
              <a:extLst>
                <a:ext uri="{FF2B5EF4-FFF2-40B4-BE49-F238E27FC236}">
                  <a16:creationId xmlns="" xmlns:a16="http://schemas.microsoft.com/office/drawing/2014/main" id="{F0E9C49C-4506-4E64-B030-24CA0980B403}"/>
                </a:ext>
              </a:extLst>
            </p:cNvPr>
            <p:cNvSpPr/>
            <p:nvPr/>
          </p:nvSpPr>
          <p:spPr>
            <a:xfrm>
              <a:off x="8032478" y="3907571"/>
              <a:ext cx="2671225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45">
              <a:extLst>
                <a:ext uri="{FF2B5EF4-FFF2-40B4-BE49-F238E27FC236}">
                  <a16:creationId xmlns="" xmlns:a16="http://schemas.microsoft.com/office/drawing/2014/main" id="{3B8DA231-9F34-4C5F-B056-12FC47D0C9B1}"/>
                </a:ext>
              </a:extLst>
            </p:cNvPr>
            <p:cNvGrpSpPr/>
            <p:nvPr/>
          </p:nvGrpSpPr>
          <p:grpSpPr>
            <a:xfrm>
              <a:off x="10485639" y="3890007"/>
              <a:ext cx="537103" cy="534197"/>
              <a:chOff x="11049987" y="1270856"/>
              <a:chExt cx="537103" cy="534197"/>
            </a:xfrm>
          </p:grpSpPr>
          <p:sp>
            <p:nvSpPr>
              <p:cNvPr id="42" name="Teardrop 46">
                <a:extLst>
                  <a:ext uri="{FF2B5EF4-FFF2-40B4-BE49-F238E27FC236}">
                    <a16:creationId xmlns="" xmlns:a16="http://schemas.microsoft.com/office/drawing/2014/main" id="{A297CF3D-879C-463E-8C36-87CE0C4B0826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7">
                <a:extLst>
                  <a:ext uri="{FF2B5EF4-FFF2-40B4-BE49-F238E27FC236}">
                    <a16:creationId xmlns="" xmlns:a16="http://schemas.microsoft.com/office/drawing/2014/main" id="{C6330538-F312-4782-A253-A7FEA0CFD897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TextBox 80">
              <a:extLst>
                <a:ext uri="{FF2B5EF4-FFF2-40B4-BE49-F238E27FC236}">
                  <a16:creationId xmlns="" xmlns:a16="http://schemas.microsoft.com/office/drawing/2014/main" id="{468CED4C-DD6C-40A7-8FAC-033705BBAAFB}"/>
                </a:ext>
              </a:extLst>
            </p:cNvPr>
            <p:cNvSpPr txBox="1"/>
            <p:nvPr/>
          </p:nvSpPr>
          <p:spPr>
            <a:xfrm>
              <a:off x="8680140" y="3988120"/>
              <a:ext cx="18218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أطُبَقِّ</a:t>
              </a:r>
              <a:endParaRPr lang="ar-SY" sz="12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44" name="Group 26">
            <a:extLst>
              <a:ext uri="{FF2B5EF4-FFF2-40B4-BE49-F238E27FC236}">
                <a16:creationId xmlns="" xmlns:a16="http://schemas.microsoft.com/office/drawing/2014/main" id="{ED41D5FC-F9E9-4280-9EEF-1921F55A1193}"/>
              </a:ext>
            </a:extLst>
          </p:cNvPr>
          <p:cNvGrpSpPr/>
          <p:nvPr/>
        </p:nvGrpSpPr>
        <p:grpSpPr>
          <a:xfrm>
            <a:off x="6722654" y="408984"/>
            <a:ext cx="822423" cy="822423"/>
            <a:chOff x="3608900" y="1227358"/>
            <a:chExt cx="822423" cy="822423"/>
          </a:xfrm>
        </p:grpSpPr>
        <p:sp>
          <p:nvSpPr>
            <p:cNvPr id="45" name="Oval 27">
              <a:extLst>
                <a:ext uri="{FF2B5EF4-FFF2-40B4-BE49-F238E27FC236}">
                  <a16:creationId xmlns="" xmlns:a16="http://schemas.microsoft.com/office/drawing/2014/main" id="{5887AA1B-22EA-4C99-B84A-F7A13BC939CE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2D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28">
              <a:extLst>
                <a:ext uri="{FF2B5EF4-FFF2-40B4-BE49-F238E27FC236}">
                  <a16:creationId xmlns="" xmlns:a16="http://schemas.microsoft.com/office/drawing/2014/main" id="{26397492-06F3-4D4C-BC6E-3279D4D741A1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8" name="Graphic 71" descr="Eye">
            <a:extLst>
              <a:ext uri="{FF2B5EF4-FFF2-40B4-BE49-F238E27FC236}">
                <a16:creationId xmlns="" xmlns:a16="http://schemas.microsoft.com/office/drawing/2014/main" id="{0E0CADBC-8525-473E-83B1-0FC809F0BC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954167" y="655778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50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:a16="http://schemas.microsoft.com/office/drawing/2014/main" xmlns="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:a16="http://schemas.microsoft.com/office/drawing/2014/main" xmlns="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:a16="http://schemas.microsoft.com/office/drawing/2014/main" xmlns="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:a16="http://schemas.microsoft.com/office/drawing/2014/main" xmlns="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:a16="http://schemas.microsoft.com/office/drawing/2014/main" xmlns="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:a16="http://schemas.microsoft.com/office/drawing/2014/main" xmlns="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:a16="http://schemas.microsoft.com/office/drawing/2014/main" xmlns="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4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الظاهرة الإملائية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كلماتٌ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حذفت الألفُ من وسطِها</a:t>
            </a:r>
          </a:p>
          <a:p>
            <a:pPr algn="ctr"/>
            <a:endParaRPr lang="ar-SY" sz="2000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grpSp>
        <p:nvGrpSpPr>
          <p:cNvPr id="18" name="Group 79">
            <a:extLst>
              <a:ext uri="{FF2B5EF4-FFF2-40B4-BE49-F238E27FC236}">
                <a16:creationId xmlns:a16="http://schemas.microsoft.com/office/drawing/2014/main" xmlns="" id="{7BB4A891-54CF-4543-9B34-CA41C9CE0A8E}"/>
              </a:ext>
            </a:extLst>
          </p:cNvPr>
          <p:cNvGrpSpPr/>
          <p:nvPr/>
        </p:nvGrpSpPr>
        <p:grpSpPr>
          <a:xfrm>
            <a:off x="8674030" y="2713875"/>
            <a:ext cx="1252025" cy="2255431"/>
            <a:chOff x="1613539" y="832095"/>
            <a:chExt cx="1252025" cy="2255431"/>
          </a:xfrm>
        </p:grpSpPr>
        <p:sp>
          <p:nvSpPr>
            <p:cNvPr id="19" name="Oval 4">
              <a:extLst>
                <a:ext uri="{FF2B5EF4-FFF2-40B4-BE49-F238E27FC236}">
                  <a16:creationId xmlns:a16="http://schemas.microsoft.com/office/drawing/2014/main" xmlns="" id="{687C0A78-0552-4817-9DB3-D1997D63B862}"/>
                </a:ext>
              </a:extLst>
            </p:cNvPr>
            <p:cNvSpPr/>
            <p:nvPr/>
          </p:nvSpPr>
          <p:spPr>
            <a:xfrm>
              <a:off x="1613539" y="832095"/>
              <a:ext cx="1252025" cy="2255431"/>
            </a:xfrm>
            <a:custGeom>
              <a:avLst/>
              <a:gdLst>
                <a:gd name="connsiteX0" fmla="*/ 0 w 998806"/>
                <a:gd name="connsiteY0" fmla="*/ 1026942 h 2053883"/>
                <a:gd name="connsiteX1" fmla="*/ 499403 w 998806"/>
                <a:gd name="connsiteY1" fmla="*/ 0 h 2053883"/>
                <a:gd name="connsiteX2" fmla="*/ 998806 w 998806"/>
                <a:gd name="connsiteY2" fmla="*/ 1026942 h 2053883"/>
                <a:gd name="connsiteX3" fmla="*/ 499403 w 998806"/>
                <a:gd name="connsiteY3" fmla="*/ 2053884 h 2053883"/>
                <a:gd name="connsiteX4" fmla="*/ 0 w 998806"/>
                <a:gd name="connsiteY4" fmla="*/ 1026942 h 2053883"/>
                <a:gd name="connsiteX0" fmla="*/ 0 w 998806"/>
                <a:gd name="connsiteY0" fmla="*/ 1027247 h 2054189"/>
                <a:gd name="connsiteX1" fmla="*/ 499403 w 998806"/>
                <a:gd name="connsiteY1" fmla="*/ 305 h 2054189"/>
                <a:gd name="connsiteX2" fmla="*/ 998806 w 998806"/>
                <a:gd name="connsiteY2" fmla="*/ 1027247 h 2054189"/>
                <a:gd name="connsiteX3" fmla="*/ 499403 w 998806"/>
                <a:gd name="connsiteY3" fmla="*/ 2054189 h 2054189"/>
                <a:gd name="connsiteX4" fmla="*/ 0 w 998806"/>
                <a:gd name="connsiteY4" fmla="*/ 1027247 h 2054189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998806"/>
                <a:gd name="connsiteY0" fmla="*/ 1027197 h 2055298"/>
                <a:gd name="connsiteX1" fmla="*/ 499403 w 998806"/>
                <a:gd name="connsiteY1" fmla="*/ 255 h 2055298"/>
                <a:gd name="connsiteX2" fmla="*/ 998806 w 998806"/>
                <a:gd name="connsiteY2" fmla="*/ 1027197 h 2055298"/>
                <a:gd name="connsiteX3" fmla="*/ 499403 w 998806"/>
                <a:gd name="connsiteY3" fmla="*/ 2054139 h 2055298"/>
                <a:gd name="connsiteX4" fmla="*/ 0 w 998806"/>
                <a:gd name="connsiteY4" fmla="*/ 1027197 h 2055298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1139483"/>
                <a:gd name="connsiteY0" fmla="*/ 1026942 h 2053884"/>
                <a:gd name="connsiteX1" fmla="*/ 499403 w 1139483"/>
                <a:gd name="connsiteY1" fmla="*/ 0 h 2053884"/>
                <a:gd name="connsiteX2" fmla="*/ 1139483 w 1139483"/>
                <a:gd name="connsiteY2" fmla="*/ 1026942 h 2053884"/>
                <a:gd name="connsiteX3" fmla="*/ 499403 w 1139483"/>
                <a:gd name="connsiteY3" fmla="*/ 2053884 h 2053884"/>
                <a:gd name="connsiteX4" fmla="*/ 0 w 1139483"/>
                <a:gd name="connsiteY4" fmla="*/ 1026942 h 2053884"/>
                <a:gd name="connsiteX0" fmla="*/ 0 w 1252025"/>
                <a:gd name="connsiteY0" fmla="*/ 1026942 h 2053884"/>
                <a:gd name="connsiteX1" fmla="*/ 611945 w 1252025"/>
                <a:gd name="connsiteY1" fmla="*/ 0 h 2053884"/>
                <a:gd name="connsiteX2" fmla="*/ 1252025 w 1252025"/>
                <a:gd name="connsiteY2" fmla="*/ 1026942 h 2053884"/>
                <a:gd name="connsiteX3" fmla="*/ 611945 w 1252025"/>
                <a:gd name="connsiteY3" fmla="*/ 2053884 h 2053884"/>
                <a:gd name="connsiteX4" fmla="*/ 0 w 1252025"/>
                <a:gd name="connsiteY4" fmla="*/ 1026942 h 2053884"/>
                <a:gd name="connsiteX0" fmla="*/ 0 w 1252025"/>
                <a:gd name="connsiteY0" fmla="*/ 1026942 h 2180120"/>
                <a:gd name="connsiteX1" fmla="*/ 611945 w 1252025"/>
                <a:gd name="connsiteY1" fmla="*/ 0 h 2180120"/>
                <a:gd name="connsiteX2" fmla="*/ 1252025 w 1252025"/>
                <a:gd name="connsiteY2" fmla="*/ 1026942 h 2180120"/>
                <a:gd name="connsiteX3" fmla="*/ 611945 w 1252025"/>
                <a:gd name="connsiteY3" fmla="*/ 2053884 h 2180120"/>
                <a:gd name="connsiteX4" fmla="*/ 0 w 1252025"/>
                <a:gd name="connsiteY4" fmla="*/ 1026942 h 2180120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55431"/>
                <a:gd name="connsiteX1" fmla="*/ 611945 w 1252025"/>
                <a:gd name="connsiteY1" fmla="*/ 80553 h 2255431"/>
                <a:gd name="connsiteX2" fmla="*/ 1252025 w 1252025"/>
                <a:gd name="connsiteY2" fmla="*/ 1107495 h 2255431"/>
                <a:gd name="connsiteX3" fmla="*/ 611945 w 1252025"/>
                <a:gd name="connsiteY3" fmla="*/ 2134437 h 2255431"/>
                <a:gd name="connsiteX4" fmla="*/ 0 w 1252025"/>
                <a:gd name="connsiteY4" fmla="*/ 1107495 h 225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025" h="2255431">
                  <a:moveTo>
                    <a:pt x="0" y="1107495"/>
                  </a:moveTo>
                  <a:cubicBezTo>
                    <a:pt x="0" y="540331"/>
                    <a:pt x="628358" y="-257071"/>
                    <a:pt x="611945" y="80553"/>
                  </a:cubicBezTo>
                  <a:cubicBezTo>
                    <a:pt x="595532" y="418177"/>
                    <a:pt x="1252025" y="540331"/>
                    <a:pt x="1252025" y="1107495"/>
                  </a:cubicBezTo>
                  <a:cubicBezTo>
                    <a:pt x="1252025" y="1674659"/>
                    <a:pt x="511126" y="2584603"/>
                    <a:pt x="611945" y="2134437"/>
                  </a:cubicBezTo>
                  <a:cubicBezTo>
                    <a:pt x="712764" y="1684271"/>
                    <a:pt x="0" y="1674659"/>
                    <a:pt x="0" y="11074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ight"/>
              <a:lightRig rig="twoPt" dir="t"/>
            </a:scene3d>
            <a:sp3d extrusionH="63500" prstMaterial="powder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18">
              <a:extLst>
                <a:ext uri="{FF2B5EF4-FFF2-40B4-BE49-F238E27FC236}">
                  <a16:creationId xmlns:a16="http://schemas.microsoft.com/office/drawing/2014/main" xmlns="" id="{426AF4C8-E523-47C0-96BA-F6C8B2F132A7}"/>
                </a:ext>
              </a:extLst>
            </p:cNvPr>
            <p:cNvSpPr txBox="1"/>
            <p:nvPr/>
          </p:nvSpPr>
          <p:spPr>
            <a:xfrm>
              <a:off x="1809314" y="1268195"/>
              <a:ext cx="63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8700A7"/>
                  </a:solidFill>
                  <a:latin typeface="Century Gothic" panose="020B0502020202020204" pitchFamily="34" charset="0"/>
                </a:rPr>
                <a:t>1</a:t>
              </a:r>
              <a:endParaRPr lang="en-US" b="1" dirty="0">
                <a:solidFill>
                  <a:srgbClr val="8700A7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19">
              <a:extLst>
                <a:ext uri="{FF2B5EF4-FFF2-40B4-BE49-F238E27FC236}">
                  <a16:creationId xmlns:a16="http://schemas.microsoft.com/office/drawing/2014/main" xmlns="" id="{42E5D25D-FA2C-4093-A7EA-D91302869E6A}"/>
                </a:ext>
              </a:extLst>
            </p:cNvPr>
            <p:cNvSpPr txBox="1"/>
            <p:nvPr/>
          </p:nvSpPr>
          <p:spPr>
            <a:xfrm>
              <a:off x="1809314" y="1737527"/>
              <a:ext cx="894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هَؤُلاءِ</a:t>
              </a:r>
              <a:endParaRPr lang="en-US" sz="1100" b="1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2" name="Group 80">
            <a:extLst>
              <a:ext uri="{FF2B5EF4-FFF2-40B4-BE49-F238E27FC236}">
                <a16:creationId xmlns:a16="http://schemas.microsoft.com/office/drawing/2014/main" xmlns="" id="{B2248221-1BC5-4639-A32C-84F1E6323276}"/>
              </a:ext>
            </a:extLst>
          </p:cNvPr>
          <p:cNvGrpSpPr/>
          <p:nvPr/>
        </p:nvGrpSpPr>
        <p:grpSpPr>
          <a:xfrm>
            <a:off x="6806081" y="2678072"/>
            <a:ext cx="1252025" cy="2255431"/>
            <a:chOff x="3188339" y="832095"/>
            <a:chExt cx="1252025" cy="2255431"/>
          </a:xfrm>
        </p:grpSpPr>
        <p:sp>
          <p:nvSpPr>
            <p:cNvPr id="33" name="Oval 4">
              <a:extLst>
                <a:ext uri="{FF2B5EF4-FFF2-40B4-BE49-F238E27FC236}">
                  <a16:creationId xmlns:a16="http://schemas.microsoft.com/office/drawing/2014/main" xmlns="" id="{875C483E-9272-4FB7-86F4-A358A7DEAF8B}"/>
                </a:ext>
              </a:extLst>
            </p:cNvPr>
            <p:cNvSpPr/>
            <p:nvPr/>
          </p:nvSpPr>
          <p:spPr>
            <a:xfrm>
              <a:off x="3188339" y="832095"/>
              <a:ext cx="1252025" cy="2255431"/>
            </a:xfrm>
            <a:custGeom>
              <a:avLst/>
              <a:gdLst>
                <a:gd name="connsiteX0" fmla="*/ 0 w 998806"/>
                <a:gd name="connsiteY0" fmla="*/ 1026942 h 2053883"/>
                <a:gd name="connsiteX1" fmla="*/ 499403 w 998806"/>
                <a:gd name="connsiteY1" fmla="*/ 0 h 2053883"/>
                <a:gd name="connsiteX2" fmla="*/ 998806 w 998806"/>
                <a:gd name="connsiteY2" fmla="*/ 1026942 h 2053883"/>
                <a:gd name="connsiteX3" fmla="*/ 499403 w 998806"/>
                <a:gd name="connsiteY3" fmla="*/ 2053884 h 2053883"/>
                <a:gd name="connsiteX4" fmla="*/ 0 w 998806"/>
                <a:gd name="connsiteY4" fmla="*/ 1026942 h 2053883"/>
                <a:gd name="connsiteX0" fmla="*/ 0 w 998806"/>
                <a:gd name="connsiteY0" fmla="*/ 1027247 h 2054189"/>
                <a:gd name="connsiteX1" fmla="*/ 499403 w 998806"/>
                <a:gd name="connsiteY1" fmla="*/ 305 h 2054189"/>
                <a:gd name="connsiteX2" fmla="*/ 998806 w 998806"/>
                <a:gd name="connsiteY2" fmla="*/ 1027247 h 2054189"/>
                <a:gd name="connsiteX3" fmla="*/ 499403 w 998806"/>
                <a:gd name="connsiteY3" fmla="*/ 2054189 h 2054189"/>
                <a:gd name="connsiteX4" fmla="*/ 0 w 998806"/>
                <a:gd name="connsiteY4" fmla="*/ 1027247 h 2054189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998806"/>
                <a:gd name="connsiteY0" fmla="*/ 1027197 h 2055298"/>
                <a:gd name="connsiteX1" fmla="*/ 499403 w 998806"/>
                <a:gd name="connsiteY1" fmla="*/ 255 h 2055298"/>
                <a:gd name="connsiteX2" fmla="*/ 998806 w 998806"/>
                <a:gd name="connsiteY2" fmla="*/ 1027197 h 2055298"/>
                <a:gd name="connsiteX3" fmla="*/ 499403 w 998806"/>
                <a:gd name="connsiteY3" fmla="*/ 2054139 h 2055298"/>
                <a:gd name="connsiteX4" fmla="*/ 0 w 998806"/>
                <a:gd name="connsiteY4" fmla="*/ 1027197 h 2055298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1139483"/>
                <a:gd name="connsiteY0" fmla="*/ 1026942 h 2053884"/>
                <a:gd name="connsiteX1" fmla="*/ 499403 w 1139483"/>
                <a:gd name="connsiteY1" fmla="*/ 0 h 2053884"/>
                <a:gd name="connsiteX2" fmla="*/ 1139483 w 1139483"/>
                <a:gd name="connsiteY2" fmla="*/ 1026942 h 2053884"/>
                <a:gd name="connsiteX3" fmla="*/ 499403 w 1139483"/>
                <a:gd name="connsiteY3" fmla="*/ 2053884 h 2053884"/>
                <a:gd name="connsiteX4" fmla="*/ 0 w 1139483"/>
                <a:gd name="connsiteY4" fmla="*/ 1026942 h 2053884"/>
                <a:gd name="connsiteX0" fmla="*/ 0 w 1252025"/>
                <a:gd name="connsiteY0" fmla="*/ 1026942 h 2053884"/>
                <a:gd name="connsiteX1" fmla="*/ 611945 w 1252025"/>
                <a:gd name="connsiteY1" fmla="*/ 0 h 2053884"/>
                <a:gd name="connsiteX2" fmla="*/ 1252025 w 1252025"/>
                <a:gd name="connsiteY2" fmla="*/ 1026942 h 2053884"/>
                <a:gd name="connsiteX3" fmla="*/ 611945 w 1252025"/>
                <a:gd name="connsiteY3" fmla="*/ 2053884 h 2053884"/>
                <a:gd name="connsiteX4" fmla="*/ 0 w 1252025"/>
                <a:gd name="connsiteY4" fmla="*/ 1026942 h 2053884"/>
                <a:gd name="connsiteX0" fmla="*/ 0 w 1252025"/>
                <a:gd name="connsiteY0" fmla="*/ 1026942 h 2180120"/>
                <a:gd name="connsiteX1" fmla="*/ 611945 w 1252025"/>
                <a:gd name="connsiteY1" fmla="*/ 0 h 2180120"/>
                <a:gd name="connsiteX2" fmla="*/ 1252025 w 1252025"/>
                <a:gd name="connsiteY2" fmla="*/ 1026942 h 2180120"/>
                <a:gd name="connsiteX3" fmla="*/ 611945 w 1252025"/>
                <a:gd name="connsiteY3" fmla="*/ 2053884 h 2180120"/>
                <a:gd name="connsiteX4" fmla="*/ 0 w 1252025"/>
                <a:gd name="connsiteY4" fmla="*/ 1026942 h 2180120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55431"/>
                <a:gd name="connsiteX1" fmla="*/ 611945 w 1252025"/>
                <a:gd name="connsiteY1" fmla="*/ 80553 h 2255431"/>
                <a:gd name="connsiteX2" fmla="*/ 1252025 w 1252025"/>
                <a:gd name="connsiteY2" fmla="*/ 1107495 h 2255431"/>
                <a:gd name="connsiteX3" fmla="*/ 611945 w 1252025"/>
                <a:gd name="connsiteY3" fmla="*/ 2134437 h 2255431"/>
                <a:gd name="connsiteX4" fmla="*/ 0 w 1252025"/>
                <a:gd name="connsiteY4" fmla="*/ 1107495 h 225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025" h="2255431">
                  <a:moveTo>
                    <a:pt x="0" y="1107495"/>
                  </a:moveTo>
                  <a:cubicBezTo>
                    <a:pt x="0" y="540331"/>
                    <a:pt x="628358" y="-257071"/>
                    <a:pt x="611945" y="80553"/>
                  </a:cubicBezTo>
                  <a:cubicBezTo>
                    <a:pt x="595532" y="418177"/>
                    <a:pt x="1252025" y="540331"/>
                    <a:pt x="1252025" y="1107495"/>
                  </a:cubicBezTo>
                  <a:cubicBezTo>
                    <a:pt x="1252025" y="1674659"/>
                    <a:pt x="511126" y="2584603"/>
                    <a:pt x="611945" y="2134437"/>
                  </a:cubicBezTo>
                  <a:cubicBezTo>
                    <a:pt x="712764" y="1684271"/>
                    <a:pt x="0" y="1674659"/>
                    <a:pt x="0" y="11074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ight"/>
              <a:lightRig rig="twoPt" dir="t"/>
            </a:scene3d>
            <a:sp3d extrusionH="63500" prstMaterial="powder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29">
              <a:extLst>
                <a:ext uri="{FF2B5EF4-FFF2-40B4-BE49-F238E27FC236}">
                  <a16:creationId xmlns:a16="http://schemas.microsoft.com/office/drawing/2014/main" xmlns="" id="{7F9830A6-C724-4A9A-9FFE-17E34116E5AA}"/>
                </a:ext>
              </a:extLst>
            </p:cNvPr>
            <p:cNvSpPr txBox="1"/>
            <p:nvPr/>
          </p:nvSpPr>
          <p:spPr>
            <a:xfrm>
              <a:off x="3384114" y="1268195"/>
              <a:ext cx="63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ED7400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rgbClr val="ED74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8" name="TextBox 30">
              <a:extLst>
                <a:ext uri="{FF2B5EF4-FFF2-40B4-BE49-F238E27FC236}">
                  <a16:creationId xmlns:a16="http://schemas.microsoft.com/office/drawing/2014/main" xmlns="" id="{03F4496E-B3B9-433B-9D27-6C7999B01799}"/>
                </a:ext>
              </a:extLst>
            </p:cNvPr>
            <p:cNvSpPr txBox="1"/>
            <p:nvPr/>
          </p:nvSpPr>
          <p:spPr>
            <a:xfrm>
              <a:off x="3384114" y="1788505"/>
              <a:ext cx="894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أُولَئكَ</a:t>
              </a:r>
              <a:endParaRPr lang="en-US" sz="2400" b="1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9" name="Group 87">
            <a:extLst>
              <a:ext uri="{FF2B5EF4-FFF2-40B4-BE49-F238E27FC236}">
                <a16:creationId xmlns:a16="http://schemas.microsoft.com/office/drawing/2014/main" xmlns="" id="{6826B46A-26A1-48F0-99B0-266BAA012E56}"/>
              </a:ext>
            </a:extLst>
          </p:cNvPr>
          <p:cNvGrpSpPr/>
          <p:nvPr/>
        </p:nvGrpSpPr>
        <p:grpSpPr>
          <a:xfrm>
            <a:off x="5001901" y="2678072"/>
            <a:ext cx="1252025" cy="2255431"/>
            <a:chOff x="4763139" y="832095"/>
            <a:chExt cx="1252025" cy="2255431"/>
          </a:xfrm>
        </p:grpSpPr>
        <p:sp>
          <p:nvSpPr>
            <p:cNvPr id="40" name="Oval 4">
              <a:extLst>
                <a:ext uri="{FF2B5EF4-FFF2-40B4-BE49-F238E27FC236}">
                  <a16:creationId xmlns:a16="http://schemas.microsoft.com/office/drawing/2014/main" xmlns="" id="{E02D7229-AE41-4526-9D7A-ACC3F842ED69}"/>
                </a:ext>
              </a:extLst>
            </p:cNvPr>
            <p:cNvSpPr/>
            <p:nvPr/>
          </p:nvSpPr>
          <p:spPr>
            <a:xfrm>
              <a:off x="4763139" y="832095"/>
              <a:ext cx="1252025" cy="2255431"/>
            </a:xfrm>
            <a:custGeom>
              <a:avLst/>
              <a:gdLst>
                <a:gd name="connsiteX0" fmla="*/ 0 w 998806"/>
                <a:gd name="connsiteY0" fmla="*/ 1026942 h 2053883"/>
                <a:gd name="connsiteX1" fmla="*/ 499403 w 998806"/>
                <a:gd name="connsiteY1" fmla="*/ 0 h 2053883"/>
                <a:gd name="connsiteX2" fmla="*/ 998806 w 998806"/>
                <a:gd name="connsiteY2" fmla="*/ 1026942 h 2053883"/>
                <a:gd name="connsiteX3" fmla="*/ 499403 w 998806"/>
                <a:gd name="connsiteY3" fmla="*/ 2053884 h 2053883"/>
                <a:gd name="connsiteX4" fmla="*/ 0 w 998806"/>
                <a:gd name="connsiteY4" fmla="*/ 1026942 h 2053883"/>
                <a:gd name="connsiteX0" fmla="*/ 0 w 998806"/>
                <a:gd name="connsiteY0" fmla="*/ 1027247 h 2054189"/>
                <a:gd name="connsiteX1" fmla="*/ 499403 w 998806"/>
                <a:gd name="connsiteY1" fmla="*/ 305 h 2054189"/>
                <a:gd name="connsiteX2" fmla="*/ 998806 w 998806"/>
                <a:gd name="connsiteY2" fmla="*/ 1027247 h 2054189"/>
                <a:gd name="connsiteX3" fmla="*/ 499403 w 998806"/>
                <a:gd name="connsiteY3" fmla="*/ 2054189 h 2054189"/>
                <a:gd name="connsiteX4" fmla="*/ 0 w 998806"/>
                <a:gd name="connsiteY4" fmla="*/ 1027247 h 2054189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998806"/>
                <a:gd name="connsiteY0" fmla="*/ 1027197 h 2055298"/>
                <a:gd name="connsiteX1" fmla="*/ 499403 w 998806"/>
                <a:gd name="connsiteY1" fmla="*/ 255 h 2055298"/>
                <a:gd name="connsiteX2" fmla="*/ 998806 w 998806"/>
                <a:gd name="connsiteY2" fmla="*/ 1027197 h 2055298"/>
                <a:gd name="connsiteX3" fmla="*/ 499403 w 998806"/>
                <a:gd name="connsiteY3" fmla="*/ 2054139 h 2055298"/>
                <a:gd name="connsiteX4" fmla="*/ 0 w 998806"/>
                <a:gd name="connsiteY4" fmla="*/ 1027197 h 2055298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1139483"/>
                <a:gd name="connsiteY0" fmla="*/ 1026942 h 2053884"/>
                <a:gd name="connsiteX1" fmla="*/ 499403 w 1139483"/>
                <a:gd name="connsiteY1" fmla="*/ 0 h 2053884"/>
                <a:gd name="connsiteX2" fmla="*/ 1139483 w 1139483"/>
                <a:gd name="connsiteY2" fmla="*/ 1026942 h 2053884"/>
                <a:gd name="connsiteX3" fmla="*/ 499403 w 1139483"/>
                <a:gd name="connsiteY3" fmla="*/ 2053884 h 2053884"/>
                <a:gd name="connsiteX4" fmla="*/ 0 w 1139483"/>
                <a:gd name="connsiteY4" fmla="*/ 1026942 h 2053884"/>
                <a:gd name="connsiteX0" fmla="*/ 0 w 1252025"/>
                <a:gd name="connsiteY0" fmla="*/ 1026942 h 2053884"/>
                <a:gd name="connsiteX1" fmla="*/ 611945 w 1252025"/>
                <a:gd name="connsiteY1" fmla="*/ 0 h 2053884"/>
                <a:gd name="connsiteX2" fmla="*/ 1252025 w 1252025"/>
                <a:gd name="connsiteY2" fmla="*/ 1026942 h 2053884"/>
                <a:gd name="connsiteX3" fmla="*/ 611945 w 1252025"/>
                <a:gd name="connsiteY3" fmla="*/ 2053884 h 2053884"/>
                <a:gd name="connsiteX4" fmla="*/ 0 w 1252025"/>
                <a:gd name="connsiteY4" fmla="*/ 1026942 h 2053884"/>
                <a:gd name="connsiteX0" fmla="*/ 0 w 1252025"/>
                <a:gd name="connsiteY0" fmla="*/ 1026942 h 2180120"/>
                <a:gd name="connsiteX1" fmla="*/ 611945 w 1252025"/>
                <a:gd name="connsiteY1" fmla="*/ 0 h 2180120"/>
                <a:gd name="connsiteX2" fmla="*/ 1252025 w 1252025"/>
                <a:gd name="connsiteY2" fmla="*/ 1026942 h 2180120"/>
                <a:gd name="connsiteX3" fmla="*/ 611945 w 1252025"/>
                <a:gd name="connsiteY3" fmla="*/ 2053884 h 2180120"/>
                <a:gd name="connsiteX4" fmla="*/ 0 w 1252025"/>
                <a:gd name="connsiteY4" fmla="*/ 1026942 h 2180120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55431"/>
                <a:gd name="connsiteX1" fmla="*/ 611945 w 1252025"/>
                <a:gd name="connsiteY1" fmla="*/ 80553 h 2255431"/>
                <a:gd name="connsiteX2" fmla="*/ 1252025 w 1252025"/>
                <a:gd name="connsiteY2" fmla="*/ 1107495 h 2255431"/>
                <a:gd name="connsiteX3" fmla="*/ 611945 w 1252025"/>
                <a:gd name="connsiteY3" fmla="*/ 2134437 h 2255431"/>
                <a:gd name="connsiteX4" fmla="*/ 0 w 1252025"/>
                <a:gd name="connsiteY4" fmla="*/ 1107495 h 225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025" h="2255431">
                  <a:moveTo>
                    <a:pt x="0" y="1107495"/>
                  </a:moveTo>
                  <a:cubicBezTo>
                    <a:pt x="0" y="540331"/>
                    <a:pt x="628358" y="-257071"/>
                    <a:pt x="611945" y="80553"/>
                  </a:cubicBezTo>
                  <a:cubicBezTo>
                    <a:pt x="595532" y="418177"/>
                    <a:pt x="1252025" y="540331"/>
                    <a:pt x="1252025" y="1107495"/>
                  </a:cubicBezTo>
                  <a:cubicBezTo>
                    <a:pt x="1252025" y="1674659"/>
                    <a:pt x="511126" y="2584603"/>
                    <a:pt x="611945" y="2134437"/>
                  </a:cubicBezTo>
                  <a:cubicBezTo>
                    <a:pt x="712764" y="1684271"/>
                    <a:pt x="0" y="1674659"/>
                    <a:pt x="0" y="11074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ight"/>
              <a:lightRig rig="twoPt" dir="t"/>
            </a:scene3d>
            <a:sp3d extrusionH="63500" prstMaterial="powder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38">
              <a:extLst>
                <a:ext uri="{FF2B5EF4-FFF2-40B4-BE49-F238E27FC236}">
                  <a16:creationId xmlns:a16="http://schemas.microsoft.com/office/drawing/2014/main" xmlns="" id="{1313476F-1EC6-43C7-967C-CDB3E42EB103}"/>
                </a:ext>
              </a:extLst>
            </p:cNvPr>
            <p:cNvSpPr txBox="1"/>
            <p:nvPr/>
          </p:nvSpPr>
          <p:spPr>
            <a:xfrm>
              <a:off x="4958914" y="1268195"/>
              <a:ext cx="63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5D74"/>
                  </a:solidFill>
                  <a:latin typeface="Century Gothic" panose="020B0502020202020204" pitchFamily="34" charset="0"/>
                </a:rPr>
                <a:t>3</a:t>
              </a:r>
              <a:endParaRPr lang="en-US" b="1" dirty="0">
                <a:solidFill>
                  <a:srgbClr val="005D74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2" name="TextBox 39">
              <a:extLst>
                <a:ext uri="{FF2B5EF4-FFF2-40B4-BE49-F238E27FC236}">
                  <a16:creationId xmlns:a16="http://schemas.microsoft.com/office/drawing/2014/main" xmlns="" id="{E3B30CB8-DE30-4F41-B2A1-585FBA0A4199}"/>
                </a:ext>
              </a:extLst>
            </p:cNvPr>
            <p:cNvSpPr txBox="1"/>
            <p:nvPr/>
          </p:nvSpPr>
          <p:spPr>
            <a:xfrm>
              <a:off x="4958914" y="1788505"/>
              <a:ext cx="894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إِلهٌ</a:t>
              </a:r>
              <a:endParaRPr lang="en-US" sz="1100" b="1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3" name="Group 88">
            <a:extLst>
              <a:ext uri="{FF2B5EF4-FFF2-40B4-BE49-F238E27FC236}">
                <a16:creationId xmlns:a16="http://schemas.microsoft.com/office/drawing/2014/main" xmlns="" id="{FD7650B5-C51D-4B78-B90C-D1CF8DEEF7D3}"/>
              </a:ext>
            </a:extLst>
          </p:cNvPr>
          <p:cNvGrpSpPr/>
          <p:nvPr/>
        </p:nvGrpSpPr>
        <p:grpSpPr>
          <a:xfrm>
            <a:off x="3264362" y="2597929"/>
            <a:ext cx="1252025" cy="2255431"/>
            <a:chOff x="6337939" y="832095"/>
            <a:chExt cx="1252025" cy="2255431"/>
          </a:xfrm>
        </p:grpSpPr>
        <p:sp>
          <p:nvSpPr>
            <p:cNvPr id="44" name="Oval 4">
              <a:extLst>
                <a:ext uri="{FF2B5EF4-FFF2-40B4-BE49-F238E27FC236}">
                  <a16:creationId xmlns:a16="http://schemas.microsoft.com/office/drawing/2014/main" xmlns="" id="{93343B67-748C-4860-964C-497F7380E303}"/>
                </a:ext>
              </a:extLst>
            </p:cNvPr>
            <p:cNvSpPr/>
            <p:nvPr/>
          </p:nvSpPr>
          <p:spPr>
            <a:xfrm>
              <a:off x="6337939" y="832095"/>
              <a:ext cx="1252025" cy="2255431"/>
            </a:xfrm>
            <a:custGeom>
              <a:avLst/>
              <a:gdLst>
                <a:gd name="connsiteX0" fmla="*/ 0 w 998806"/>
                <a:gd name="connsiteY0" fmla="*/ 1026942 h 2053883"/>
                <a:gd name="connsiteX1" fmla="*/ 499403 w 998806"/>
                <a:gd name="connsiteY1" fmla="*/ 0 h 2053883"/>
                <a:gd name="connsiteX2" fmla="*/ 998806 w 998806"/>
                <a:gd name="connsiteY2" fmla="*/ 1026942 h 2053883"/>
                <a:gd name="connsiteX3" fmla="*/ 499403 w 998806"/>
                <a:gd name="connsiteY3" fmla="*/ 2053884 h 2053883"/>
                <a:gd name="connsiteX4" fmla="*/ 0 w 998806"/>
                <a:gd name="connsiteY4" fmla="*/ 1026942 h 2053883"/>
                <a:gd name="connsiteX0" fmla="*/ 0 w 998806"/>
                <a:gd name="connsiteY0" fmla="*/ 1027247 h 2054189"/>
                <a:gd name="connsiteX1" fmla="*/ 499403 w 998806"/>
                <a:gd name="connsiteY1" fmla="*/ 305 h 2054189"/>
                <a:gd name="connsiteX2" fmla="*/ 998806 w 998806"/>
                <a:gd name="connsiteY2" fmla="*/ 1027247 h 2054189"/>
                <a:gd name="connsiteX3" fmla="*/ 499403 w 998806"/>
                <a:gd name="connsiteY3" fmla="*/ 2054189 h 2054189"/>
                <a:gd name="connsiteX4" fmla="*/ 0 w 998806"/>
                <a:gd name="connsiteY4" fmla="*/ 1027247 h 2054189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998806"/>
                <a:gd name="connsiteY0" fmla="*/ 1027197 h 2055298"/>
                <a:gd name="connsiteX1" fmla="*/ 499403 w 998806"/>
                <a:gd name="connsiteY1" fmla="*/ 255 h 2055298"/>
                <a:gd name="connsiteX2" fmla="*/ 998806 w 998806"/>
                <a:gd name="connsiteY2" fmla="*/ 1027197 h 2055298"/>
                <a:gd name="connsiteX3" fmla="*/ 499403 w 998806"/>
                <a:gd name="connsiteY3" fmla="*/ 2054139 h 2055298"/>
                <a:gd name="connsiteX4" fmla="*/ 0 w 998806"/>
                <a:gd name="connsiteY4" fmla="*/ 1027197 h 2055298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1139483"/>
                <a:gd name="connsiteY0" fmla="*/ 1026942 h 2053884"/>
                <a:gd name="connsiteX1" fmla="*/ 499403 w 1139483"/>
                <a:gd name="connsiteY1" fmla="*/ 0 h 2053884"/>
                <a:gd name="connsiteX2" fmla="*/ 1139483 w 1139483"/>
                <a:gd name="connsiteY2" fmla="*/ 1026942 h 2053884"/>
                <a:gd name="connsiteX3" fmla="*/ 499403 w 1139483"/>
                <a:gd name="connsiteY3" fmla="*/ 2053884 h 2053884"/>
                <a:gd name="connsiteX4" fmla="*/ 0 w 1139483"/>
                <a:gd name="connsiteY4" fmla="*/ 1026942 h 2053884"/>
                <a:gd name="connsiteX0" fmla="*/ 0 w 1252025"/>
                <a:gd name="connsiteY0" fmla="*/ 1026942 h 2053884"/>
                <a:gd name="connsiteX1" fmla="*/ 611945 w 1252025"/>
                <a:gd name="connsiteY1" fmla="*/ 0 h 2053884"/>
                <a:gd name="connsiteX2" fmla="*/ 1252025 w 1252025"/>
                <a:gd name="connsiteY2" fmla="*/ 1026942 h 2053884"/>
                <a:gd name="connsiteX3" fmla="*/ 611945 w 1252025"/>
                <a:gd name="connsiteY3" fmla="*/ 2053884 h 2053884"/>
                <a:gd name="connsiteX4" fmla="*/ 0 w 1252025"/>
                <a:gd name="connsiteY4" fmla="*/ 1026942 h 2053884"/>
                <a:gd name="connsiteX0" fmla="*/ 0 w 1252025"/>
                <a:gd name="connsiteY0" fmla="*/ 1026942 h 2180120"/>
                <a:gd name="connsiteX1" fmla="*/ 611945 w 1252025"/>
                <a:gd name="connsiteY1" fmla="*/ 0 h 2180120"/>
                <a:gd name="connsiteX2" fmla="*/ 1252025 w 1252025"/>
                <a:gd name="connsiteY2" fmla="*/ 1026942 h 2180120"/>
                <a:gd name="connsiteX3" fmla="*/ 611945 w 1252025"/>
                <a:gd name="connsiteY3" fmla="*/ 2053884 h 2180120"/>
                <a:gd name="connsiteX4" fmla="*/ 0 w 1252025"/>
                <a:gd name="connsiteY4" fmla="*/ 1026942 h 2180120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55431"/>
                <a:gd name="connsiteX1" fmla="*/ 611945 w 1252025"/>
                <a:gd name="connsiteY1" fmla="*/ 80553 h 2255431"/>
                <a:gd name="connsiteX2" fmla="*/ 1252025 w 1252025"/>
                <a:gd name="connsiteY2" fmla="*/ 1107495 h 2255431"/>
                <a:gd name="connsiteX3" fmla="*/ 611945 w 1252025"/>
                <a:gd name="connsiteY3" fmla="*/ 2134437 h 2255431"/>
                <a:gd name="connsiteX4" fmla="*/ 0 w 1252025"/>
                <a:gd name="connsiteY4" fmla="*/ 1107495 h 225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025" h="2255431">
                  <a:moveTo>
                    <a:pt x="0" y="1107495"/>
                  </a:moveTo>
                  <a:cubicBezTo>
                    <a:pt x="0" y="540331"/>
                    <a:pt x="628358" y="-257071"/>
                    <a:pt x="611945" y="80553"/>
                  </a:cubicBezTo>
                  <a:cubicBezTo>
                    <a:pt x="595532" y="418177"/>
                    <a:pt x="1252025" y="540331"/>
                    <a:pt x="1252025" y="1107495"/>
                  </a:cubicBezTo>
                  <a:cubicBezTo>
                    <a:pt x="1252025" y="1674659"/>
                    <a:pt x="511126" y="2584603"/>
                    <a:pt x="611945" y="2134437"/>
                  </a:cubicBezTo>
                  <a:cubicBezTo>
                    <a:pt x="712764" y="1684271"/>
                    <a:pt x="0" y="1674659"/>
                    <a:pt x="0" y="11074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ight"/>
              <a:lightRig rig="twoPt" dir="t"/>
            </a:scene3d>
            <a:sp3d extrusionH="63500" prstMaterial="powder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7">
              <a:extLst>
                <a:ext uri="{FF2B5EF4-FFF2-40B4-BE49-F238E27FC236}">
                  <a16:creationId xmlns:a16="http://schemas.microsoft.com/office/drawing/2014/main" xmlns="" id="{647A3580-A46D-47F1-9B7B-53047471BCE7}"/>
                </a:ext>
              </a:extLst>
            </p:cNvPr>
            <p:cNvSpPr txBox="1"/>
            <p:nvPr/>
          </p:nvSpPr>
          <p:spPr>
            <a:xfrm>
              <a:off x="6533714" y="1268195"/>
              <a:ext cx="63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5400"/>
                  </a:solidFill>
                  <a:latin typeface="Century Gothic" panose="020B0502020202020204" pitchFamily="34" charset="0"/>
                </a:rPr>
                <a:t>4</a:t>
              </a:r>
              <a:endParaRPr lang="en-US" b="1" dirty="0">
                <a:solidFill>
                  <a:srgbClr val="FF54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6" name="TextBox 48">
              <a:extLst>
                <a:ext uri="{FF2B5EF4-FFF2-40B4-BE49-F238E27FC236}">
                  <a16:creationId xmlns:a16="http://schemas.microsoft.com/office/drawing/2014/main" xmlns="" id="{BDB4EB45-4B9C-4000-BC13-ED88D0173BAC}"/>
                </a:ext>
              </a:extLst>
            </p:cNvPr>
            <p:cNvSpPr txBox="1"/>
            <p:nvPr/>
          </p:nvSpPr>
          <p:spPr>
            <a:xfrm>
              <a:off x="6533714" y="1788505"/>
              <a:ext cx="894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ذلك</a:t>
              </a:r>
              <a:endParaRPr lang="en-US" sz="2000" b="1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8" name="TextBox 59">
            <a:extLst>
              <a:ext uri="{FF2B5EF4-FFF2-40B4-BE49-F238E27FC236}">
                <a16:creationId xmlns="" xmlns:a16="http://schemas.microsoft.com/office/drawing/2014/main" id="{D641E5B2-6EBA-4B0F-9280-86826A8A15D8}"/>
              </a:ext>
            </a:extLst>
          </p:cNvPr>
          <p:cNvSpPr txBox="1"/>
          <p:nvPr/>
        </p:nvSpPr>
        <p:spPr>
          <a:xfrm>
            <a:off x="8731805" y="5562237"/>
            <a:ext cx="1104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بعد الهاء</a:t>
            </a:r>
            <a:endParaRPr lang="en-US" sz="3200" b="1" dirty="0">
              <a:solidFill>
                <a:schemeClr val="bg1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49" name="TextBox 59">
            <a:extLst>
              <a:ext uri="{FF2B5EF4-FFF2-40B4-BE49-F238E27FC236}">
                <a16:creationId xmlns="" xmlns:a16="http://schemas.microsoft.com/office/drawing/2014/main" id="{D641E5B2-6EBA-4B0F-9280-86826A8A15D8}"/>
              </a:ext>
            </a:extLst>
          </p:cNvPr>
          <p:cNvSpPr txBox="1"/>
          <p:nvPr/>
        </p:nvSpPr>
        <p:spPr>
          <a:xfrm>
            <a:off x="6806082" y="5568176"/>
            <a:ext cx="1233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بعد اللام</a:t>
            </a:r>
            <a:endParaRPr lang="en-US" sz="3200" b="1" dirty="0">
              <a:solidFill>
                <a:schemeClr val="bg1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50" name="TextBox 59">
            <a:extLst>
              <a:ext uri="{FF2B5EF4-FFF2-40B4-BE49-F238E27FC236}">
                <a16:creationId xmlns="" xmlns:a16="http://schemas.microsoft.com/office/drawing/2014/main" id="{D641E5B2-6EBA-4B0F-9280-86826A8A15D8}"/>
              </a:ext>
            </a:extLst>
          </p:cNvPr>
          <p:cNvSpPr txBox="1"/>
          <p:nvPr/>
        </p:nvSpPr>
        <p:spPr>
          <a:xfrm>
            <a:off x="4864101" y="5529132"/>
            <a:ext cx="1389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بعد </a:t>
            </a:r>
            <a:r>
              <a:rPr lang="ar-SY" sz="2400" b="1" dirty="0" smtClean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اللام</a:t>
            </a:r>
            <a:endParaRPr lang="ar-SY" sz="2400" b="1" dirty="0">
              <a:solidFill>
                <a:schemeClr val="bg1"/>
              </a:solidFill>
              <a:latin typeface="Hand Of Sean" panose="02000500000000000000" pitchFamily="2" charset="-128"/>
              <a:ea typeface="Hand Of Sean" panose="02000500000000000000" pitchFamily="2" charset="-128"/>
              <a:sym typeface="Wingdings 2" panose="05020102010507070707" pitchFamily="18" charset="2"/>
            </a:endParaRPr>
          </a:p>
        </p:txBody>
      </p:sp>
      <p:sp>
        <p:nvSpPr>
          <p:cNvPr id="51" name="TextBox 59">
            <a:extLst>
              <a:ext uri="{FF2B5EF4-FFF2-40B4-BE49-F238E27FC236}">
                <a16:creationId xmlns="" xmlns:a16="http://schemas.microsoft.com/office/drawing/2014/main" id="{D641E5B2-6EBA-4B0F-9280-86826A8A15D8}"/>
              </a:ext>
            </a:extLst>
          </p:cNvPr>
          <p:cNvSpPr txBox="1"/>
          <p:nvPr/>
        </p:nvSpPr>
        <p:spPr>
          <a:xfrm>
            <a:off x="3136900" y="5472150"/>
            <a:ext cx="1331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بعد الذال</a:t>
            </a:r>
            <a:endParaRPr lang="en-US" sz="3200" b="1" dirty="0">
              <a:solidFill>
                <a:schemeClr val="bg1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35" name="Group 86">
            <a:extLst>
              <a:ext uri="{FF2B5EF4-FFF2-40B4-BE49-F238E27FC236}">
                <a16:creationId xmlns:a16="http://schemas.microsoft.com/office/drawing/2014/main" xmlns="" id="{9B78D6AC-BB74-413A-8F7E-44513CF30CA0}"/>
              </a:ext>
            </a:extLst>
          </p:cNvPr>
          <p:cNvGrpSpPr/>
          <p:nvPr/>
        </p:nvGrpSpPr>
        <p:grpSpPr>
          <a:xfrm>
            <a:off x="2059282" y="664286"/>
            <a:ext cx="7835485" cy="928048"/>
            <a:chOff x="676027" y="5063739"/>
            <a:chExt cx="5379789" cy="637191"/>
          </a:xfrm>
        </p:grpSpPr>
        <p:sp>
          <p:nvSpPr>
            <p:cNvPr id="36" name="Rectangle 41">
              <a:extLst>
                <a:ext uri="{FF2B5EF4-FFF2-40B4-BE49-F238E27FC236}">
                  <a16:creationId xmlns:a16="http://schemas.microsoft.com/office/drawing/2014/main" xmlns="" id="{EDD39EDE-1214-4C0F-BE8A-61B4170D5322}"/>
                </a:ext>
              </a:extLst>
            </p:cNvPr>
            <p:cNvSpPr/>
            <p:nvPr/>
          </p:nvSpPr>
          <p:spPr>
            <a:xfrm flipH="1">
              <a:off x="951702" y="5078166"/>
              <a:ext cx="510411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51">
              <a:extLst>
                <a:ext uri="{FF2B5EF4-FFF2-40B4-BE49-F238E27FC236}">
                  <a16:creationId xmlns:a16="http://schemas.microsoft.com/office/drawing/2014/main" xmlns="" id="{285533A6-F03C-46CF-865E-54837BAC2305}"/>
                </a:ext>
              </a:extLst>
            </p:cNvPr>
            <p:cNvGrpSpPr/>
            <p:nvPr/>
          </p:nvGrpSpPr>
          <p:grpSpPr>
            <a:xfrm>
              <a:off x="676027" y="5063739"/>
              <a:ext cx="537103" cy="534197"/>
              <a:chOff x="11049987" y="1270856"/>
              <a:chExt cx="537103" cy="534197"/>
            </a:xfrm>
          </p:grpSpPr>
          <p:sp>
            <p:nvSpPr>
              <p:cNvPr id="52" name="Teardrop 52">
                <a:extLst>
                  <a:ext uri="{FF2B5EF4-FFF2-40B4-BE49-F238E27FC236}">
                    <a16:creationId xmlns:a16="http://schemas.microsoft.com/office/drawing/2014/main" xmlns="" id="{9E3E7311-763B-41F4-A3DF-BE24F7DEF333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3">
                <a:extLst>
                  <a:ext uri="{FF2B5EF4-FFF2-40B4-BE49-F238E27FC236}">
                    <a16:creationId xmlns:a16="http://schemas.microsoft.com/office/drawing/2014/main" xmlns="" id="{1C2F196A-F332-4795-A419-A8868FA620BB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TextBox 77">
              <a:extLst>
                <a:ext uri="{FF2B5EF4-FFF2-40B4-BE49-F238E27FC236}">
                  <a16:creationId xmlns:a16="http://schemas.microsoft.com/office/drawing/2014/main" xmlns="" id="{257F20A4-C4EF-4DAC-9500-98B097296CB7}"/>
                </a:ext>
              </a:extLst>
            </p:cNvPr>
            <p:cNvSpPr txBox="1"/>
            <p:nvPr/>
          </p:nvSpPr>
          <p:spPr>
            <a:xfrm>
              <a:off x="1238059" y="5200030"/>
              <a:ext cx="4531400" cy="316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2. أحَدِّدُ مَوضعَ الأَلِفِ التِي تُنْطَقُ وَلَا تُكْتَبُ فِي الكَلِماتِ الآتِيةِ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11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:a16="http://schemas.microsoft.com/office/drawing/2014/main" xmlns="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:a16="http://schemas.microsoft.com/office/drawing/2014/main" xmlns="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:a16="http://schemas.microsoft.com/office/drawing/2014/main" xmlns="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:a16="http://schemas.microsoft.com/office/drawing/2014/main" xmlns="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:a16="http://schemas.microsoft.com/office/drawing/2014/main" xmlns="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:a16="http://schemas.microsoft.com/office/drawing/2014/main" xmlns="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:a16="http://schemas.microsoft.com/office/drawing/2014/main" xmlns="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4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الظاهرة الإملائية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كلماتٌ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حذفت الألفُ من وسطِها</a:t>
            </a:r>
          </a:p>
          <a:p>
            <a:pPr algn="ctr"/>
            <a:endParaRPr lang="ar-SY" sz="2000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pic>
        <p:nvPicPr>
          <p:cNvPr id="31" name="Picture 107">
            <a:extLst>
              <a:ext uri="{FF2B5EF4-FFF2-40B4-BE49-F238E27FC236}">
                <a16:creationId xmlns=""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098" y="2220345"/>
            <a:ext cx="5932601" cy="35396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2" name="TextBox 59">
            <a:extLst>
              <a:ext uri="{FF2B5EF4-FFF2-40B4-BE49-F238E27FC236}">
                <a16:creationId xmlns="" xmlns:a16="http://schemas.microsoft.com/office/drawing/2014/main" id="{D641E5B2-6EBA-4B0F-9280-86826A8A15D8}"/>
              </a:ext>
            </a:extLst>
          </p:cNvPr>
          <p:cNvSpPr txBox="1"/>
          <p:nvPr/>
        </p:nvSpPr>
        <p:spPr>
          <a:xfrm>
            <a:off x="8524237" y="3075379"/>
            <a:ext cx="686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الله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3" name="TextBox 59">
            <a:extLst>
              <a:ext uri="{FF2B5EF4-FFF2-40B4-BE49-F238E27FC236}">
                <a16:creationId xmlns="" xmlns:a16="http://schemas.microsoft.com/office/drawing/2014/main" id="{D641E5B2-6EBA-4B0F-9280-86826A8A15D8}"/>
              </a:ext>
            </a:extLst>
          </p:cNvPr>
          <p:cNvSpPr txBox="1"/>
          <p:nvPr/>
        </p:nvSpPr>
        <p:spPr>
          <a:xfrm>
            <a:off x="6001120" y="3059901"/>
            <a:ext cx="951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الرَّحمن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4" name="TextBox 59">
            <a:extLst>
              <a:ext uri="{FF2B5EF4-FFF2-40B4-BE49-F238E27FC236}">
                <a16:creationId xmlns="" xmlns:a16="http://schemas.microsoft.com/office/drawing/2014/main" id="{D641E5B2-6EBA-4B0F-9280-86826A8A15D8}"/>
              </a:ext>
            </a:extLst>
          </p:cNvPr>
          <p:cNvSpPr txBox="1"/>
          <p:nvPr/>
        </p:nvSpPr>
        <p:spPr>
          <a:xfrm>
            <a:off x="8632853" y="4539918"/>
            <a:ext cx="686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ذلك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5" name="TextBox 59">
            <a:extLst>
              <a:ext uri="{FF2B5EF4-FFF2-40B4-BE49-F238E27FC236}">
                <a16:creationId xmlns="" xmlns:a16="http://schemas.microsoft.com/office/drawing/2014/main" id="{D641E5B2-6EBA-4B0F-9280-86826A8A15D8}"/>
              </a:ext>
            </a:extLst>
          </p:cNvPr>
          <p:cNvSpPr txBox="1"/>
          <p:nvPr/>
        </p:nvSpPr>
        <p:spPr>
          <a:xfrm>
            <a:off x="4574142" y="4078253"/>
            <a:ext cx="686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الله</a:t>
            </a:r>
            <a:endParaRPr lang="ar-SY" sz="20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  <a:sym typeface="Wingdings 2" panose="05020102010507070707" pitchFamily="18" charset="2"/>
            </a:endParaRPr>
          </a:p>
        </p:txBody>
      </p:sp>
      <p:sp>
        <p:nvSpPr>
          <p:cNvPr id="18" name="TextBox 59">
            <a:extLst>
              <a:ext uri="{FF2B5EF4-FFF2-40B4-BE49-F238E27FC236}">
                <a16:creationId xmlns="" xmlns:a16="http://schemas.microsoft.com/office/drawing/2014/main" id="{D641E5B2-6EBA-4B0F-9280-86826A8A15D8}"/>
              </a:ext>
            </a:extLst>
          </p:cNvPr>
          <p:cNvSpPr txBox="1"/>
          <p:nvPr/>
        </p:nvSpPr>
        <p:spPr>
          <a:xfrm>
            <a:off x="8404648" y="5080015"/>
            <a:ext cx="956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أولئك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19" name="Group 86">
            <a:extLst>
              <a:ext uri="{FF2B5EF4-FFF2-40B4-BE49-F238E27FC236}">
                <a16:creationId xmlns:a16="http://schemas.microsoft.com/office/drawing/2014/main" xmlns="" id="{9B78D6AC-BB74-413A-8F7E-44513CF30CA0}"/>
              </a:ext>
            </a:extLst>
          </p:cNvPr>
          <p:cNvGrpSpPr/>
          <p:nvPr/>
        </p:nvGrpSpPr>
        <p:grpSpPr>
          <a:xfrm>
            <a:off x="3373106" y="515430"/>
            <a:ext cx="6691018" cy="928048"/>
            <a:chOff x="676027" y="5063739"/>
            <a:chExt cx="4594006" cy="637191"/>
          </a:xfrm>
        </p:grpSpPr>
        <p:sp>
          <p:nvSpPr>
            <p:cNvPr id="22" name="Rectangle 41">
              <a:extLst>
                <a:ext uri="{FF2B5EF4-FFF2-40B4-BE49-F238E27FC236}">
                  <a16:creationId xmlns:a16="http://schemas.microsoft.com/office/drawing/2014/main" xmlns="" id="{EDD39EDE-1214-4C0F-BE8A-61B4170D5322}"/>
                </a:ext>
              </a:extLst>
            </p:cNvPr>
            <p:cNvSpPr/>
            <p:nvPr/>
          </p:nvSpPr>
          <p:spPr>
            <a:xfrm flipH="1">
              <a:off x="951702" y="5078166"/>
              <a:ext cx="4318331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51">
              <a:extLst>
                <a:ext uri="{FF2B5EF4-FFF2-40B4-BE49-F238E27FC236}">
                  <a16:creationId xmlns:a16="http://schemas.microsoft.com/office/drawing/2014/main" xmlns="" id="{285533A6-F03C-46CF-865E-54837BAC2305}"/>
                </a:ext>
              </a:extLst>
            </p:cNvPr>
            <p:cNvGrpSpPr/>
            <p:nvPr/>
          </p:nvGrpSpPr>
          <p:grpSpPr>
            <a:xfrm>
              <a:off x="676027" y="5063739"/>
              <a:ext cx="537103" cy="534197"/>
              <a:chOff x="11049987" y="1270856"/>
              <a:chExt cx="537103" cy="534197"/>
            </a:xfrm>
          </p:grpSpPr>
          <p:sp>
            <p:nvSpPr>
              <p:cNvPr id="38" name="Teardrop 52">
                <a:extLst>
                  <a:ext uri="{FF2B5EF4-FFF2-40B4-BE49-F238E27FC236}">
                    <a16:creationId xmlns:a16="http://schemas.microsoft.com/office/drawing/2014/main" xmlns="" id="{9E3E7311-763B-41F4-A3DF-BE24F7DEF333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53">
                <a:extLst>
                  <a:ext uri="{FF2B5EF4-FFF2-40B4-BE49-F238E27FC236}">
                    <a16:creationId xmlns:a16="http://schemas.microsoft.com/office/drawing/2014/main" xmlns="" id="{1C2F196A-F332-4795-A419-A8868FA620BB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TextBox 77">
              <a:extLst>
                <a:ext uri="{FF2B5EF4-FFF2-40B4-BE49-F238E27FC236}">
                  <a16:creationId xmlns:a16="http://schemas.microsoft.com/office/drawing/2014/main" xmlns="" id="{257F20A4-C4EF-4DAC-9500-98B097296CB7}"/>
                </a:ext>
              </a:extLst>
            </p:cNvPr>
            <p:cNvSpPr txBox="1"/>
            <p:nvPr/>
          </p:nvSpPr>
          <p:spPr>
            <a:xfrm>
              <a:off x="1468230" y="5231060"/>
              <a:ext cx="3469397" cy="316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3- أَكْتُبُ الكَلِمَاتِ فِي الفَرَاغَاتِ عِنْدَ سَمَاعِهَا 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471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xmlns="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xmlns="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xmlns="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xmlns="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xmlns="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xmlns="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xmlns="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xmlns="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xmlns="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xmlns="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xmlns="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xmlns="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xmlns="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xmlns="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xmlns="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xmlns="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xmlns="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xmlns="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xmlns="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xmlns="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xmlns="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xmlns="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xmlns="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xmlns="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xmlns="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xmlns="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xmlns="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xmlns="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xmlns="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xmlns="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xmlns="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xmlns="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xmlns="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xmlns="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xmlns="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xmlns="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xmlns="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xmlns="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xmlns="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xmlns="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xmlns="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xmlns="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xmlns="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xmlns="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xmlns="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xmlns="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xmlns="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xmlns="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xmlns="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xmlns="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xmlns="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xmlns="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xmlns="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xmlns="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xmlns="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xmlns="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xmlns="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xmlns="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xmlns="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xmlns="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xmlns="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xmlns="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xmlns="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xmlns="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xmlns="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xmlns="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xmlns="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xmlns="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xmlns="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xmlns="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xmlns="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xmlns="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xmlns="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xmlns="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xmlns="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xmlns="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xmlns="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xmlns="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xmlns="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xmlns="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xmlns="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xmlns="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xmlns="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xmlns="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xmlns="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xmlns="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xmlns="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xmlns="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xmlns="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xmlns="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xmlns="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xmlns="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xmlns="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xmlns="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xmlns="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xmlns="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xmlns="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xmlns="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xmlns="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xmlns="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xmlns="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xmlns="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xmlns="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xmlns="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xmlns="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xmlns="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xmlns="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xmlns="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xmlns="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xmlns="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xmlns="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xmlns="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xmlns="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xmlns="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xmlns="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xmlns="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xmlns="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xmlns="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xmlns="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xmlns="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xmlns="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xmlns="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xmlns="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xmlns="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xmlns="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xmlns="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xmlns="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xmlns="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xmlns="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xmlns="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xmlns="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xmlns="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xmlns="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xmlns="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xmlns="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xmlns="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xmlns="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xmlns="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xmlns="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xmlns="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xmlns="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xmlns="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xmlns="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xmlns="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xmlns="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xmlns="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xmlns="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xmlns="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xmlns="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xmlns="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xmlns="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xmlns="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xmlns="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xmlns="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xmlns="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xmlns="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xmlns="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xmlns="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xmlns="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xmlns="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xmlns="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xmlns="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xmlns="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xmlns="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xmlns="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xmlns="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xmlns="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xmlns="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xmlns="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xmlns="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xmlns="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xmlns="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xmlns="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xmlns="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xmlns="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xmlns="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xmlns="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xmlns="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xmlns="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xmlns="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xmlns="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xmlns="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xmlns="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xmlns="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xmlns="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xmlns="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xmlns="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xmlns="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xmlns="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xmlns="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xmlns="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xmlns="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xmlns="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xmlns="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xmlns="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xmlns="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xmlns="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xmlns="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xmlns="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xmlns="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xmlns="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xmlns="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xmlns="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xmlns="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xmlns="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xmlns="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xmlns="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xmlns="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xmlns="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xmlns="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39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7461</TotalTime>
  <Words>236</Words>
  <Application>Microsoft Office PowerPoint</Application>
  <PresentationFormat>مخصص</PresentationFormat>
  <Paragraphs>95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5351</cp:revision>
  <dcterms:created xsi:type="dcterms:W3CDTF">2020-10-10T04:32:51Z</dcterms:created>
  <dcterms:modified xsi:type="dcterms:W3CDTF">2021-05-26T15:48:04Z</dcterms:modified>
</cp:coreProperties>
</file>