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sldIdLst>
    <p:sldId id="256" r:id="rId2"/>
    <p:sldId id="261" r:id="rId3"/>
    <p:sldId id="264" r:id="rId4"/>
    <p:sldId id="275" r:id="rId5"/>
    <p:sldId id="258" r:id="rId6"/>
    <p:sldId id="259" r:id="rId7"/>
    <p:sldId id="260" r:id="rId8"/>
    <p:sldId id="269" r:id="rId9"/>
    <p:sldId id="270" r:id="rId10"/>
    <p:sldId id="262" r:id="rId11"/>
    <p:sldId id="263" r:id="rId12"/>
    <p:sldId id="273" r:id="rId13"/>
    <p:sldId id="266" r:id="rId14"/>
    <p:sldId id="265" r:id="rId15"/>
    <p:sldId id="271" r:id="rId16"/>
    <p:sldId id="272" r:id="rId17"/>
    <p:sldId id="267" r:id="rId18"/>
    <p:sldId id="268" r:id="rId19"/>
    <p:sldId id="274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254"/>
    <a:srgbClr val="6C63FF"/>
    <a:srgbClr val="3F3D56"/>
    <a:srgbClr val="FCCFDF"/>
    <a:srgbClr val="FDE6EE"/>
    <a:srgbClr val="656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77EA83-228E-4845-B95F-3669DDA7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AB00995-1B80-40B6-9658-AA4889D6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C322F4-3681-49D4-9BC5-3A5906BF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35F128-FF11-4094-BDD8-06169E68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2766FC-DDCB-45C3-8192-CC1DD902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8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A4070A-2FC3-4DCC-8970-62153A44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00D7D8C-232D-499B-AF83-7CC1993DD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6981CF-02FE-4243-AA0C-E628E392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868D30-7B6F-46B4-8C04-EBD241B2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6F500C-034E-4DE4-8C96-77639EDC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AB8D774-BD09-4E5B-8722-88EE2ED0D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BBAEBE-9447-4050-9EC5-CED022209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2FDD14-0AA4-435F-9FAF-6CBE6C94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A4D1A3-140C-4F9E-BB16-D3562910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4D804-E818-424F-8020-2D40E55F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8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F4B3E3-8A74-46BD-8D62-3BE632EA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CFA3A7-755B-4695-9B3D-19C97F34A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76DD80-13F2-4980-933A-4832982A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DAF47E-FE08-4A7B-A18B-E240950C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6A5B25-B238-41E0-A9BD-9C5CF05D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F90A3C-87E6-40A9-98B4-DB969CDE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1B45BB-C144-40E6-A940-FA9630BF5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E58FD2-1B62-4644-92D7-6BEC837B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BF3A97-CE73-4F9E-B740-FB8176C0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F61DF5-D7ED-4D70-934D-3E228A1D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4D7B9A-8DAB-4D7B-B145-E87A291A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EAC25A-0B00-42DD-8AF0-7D99620BA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C5A46D-66EE-4E2A-A4C3-6D71233EC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5972A4-4505-4580-966E-44D8063B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40E4FC-08EF-46BA-A1EB-D49C4161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A932A21-68B2-41D6-8F8D-2C26228A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5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3E5E45-1DF7-45AB-9B07-BC7D27A1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0369C5-B27A-4B99-AAFA-50A45D321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F2755E0-C79E-4345-BF07-4A510BC40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F5843E2-4A10-4666-91D9-3B8EF5871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072BEE9-9FAC-462B-A60F-3E912D9A5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EDF81E0-7872-4FC6-9E56-9C1E6EC4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697693D-FE76-4C50-ACD2-9F926534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C2EB89F-D30A-4971-9E72-D551813D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A29DFD-2A64-4788-AC6F-F31E9688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CA3751A-E361-422D-9B50-2561BAE1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8AA0BCD-6911-4B97-8EF1-4DECBFE5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96C0543-1645-4553-B448-E9731921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7AEFD79-EFE2-4BF2-9CA9-94393EF9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BC5A15F-A8A4-4572-A17B-3F12A73D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A7DE92-C125-4B92-A513-A1896D63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7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93F2CA-2380-4D8D-A555-DD5325F6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10D9A8-6639-4A56-BA0A-62D4FDAC6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27AA93F-6F84-4EF3-BEA4-CF63AF20B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E8D2E8-B6C8-4826-A534-923E8157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32A914-F2BB-40EA-8853-AB5374EA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B7D89D-4EAF-4C46-9481-E18C894A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8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986C68-357E-4943-B2A8-53DC8B33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BD63F8-96CB-4856-A041-A07657A16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4A287E-875D-42FC-9B66-D45CE8E3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EF116D-A799-44B8-B6FC-E72F2CA9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B7739E-44E6-4729-9816-3BEDA8CC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CBE023-AC6A-4D73-A8B2-20482353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1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31CA5D3-F11F-4F31-AC91-DEBACB21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FDDC6B-8765-436D-B718-2A1166426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879F22-A9D1-49F9-A12A-84DE1F3F0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28D7D4-4EB8-47B0-84F1-68E9825B7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FB85CE-D63C-4549-968E-52B676D97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6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file:///C:\Program%20Files\Inknoe%20ClassPoint\Images\slide_annotate_without%20result_default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219EEF3-F718-422A-8358-333D513FD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4524" y="2137610"/>
            <a:ext cx="4660858" cy="1856655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6C63FF"/>
                </a:solidFill>
                <a:latin typeface="Arabic Typesetting" panose="03020402040406030203" pitchFamily="66" charset="-78"/>
              </a:rPr>
              <a:t>الدرس الثاني</a:t>
            </a:r>
            <a:br>
              <a:rPr lang="ar-SA" b="1" dirty="0">
                <a:solidFill>
                  <a:schemeClr val="accent4"/>
                </a:solidFill>
                <a:latin typeface="Arabic Typesetting" panose="03020402040406030203" pitchFamily="66" charset="-78"/>
                <a:cs typeface="Barada Reqa" pitchFamily="2" charset="-78"/>
              </a:rPr>
            </a:br>
            <a:r>
              <a:rPr lang="ar-S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نظام التشغيل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B6C9B58-57E8-4BE6-A729-E55B22B93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960" y="4121551"/>
            <a:ext cx="3433187" cy="436381"/>
          </a:xfrm>
        </p:spPr>
        <p:txBody>
          <a:bodyPr>
            <a:normAutofit/>
          </a:bodyPr>
          <a:lstStyle/>
          <a:p>
            <a:pPr algn="l"/>
            <a:r>
              <a:rPr lang="ar-SA" sz="2000" b="1" dirty="0">
                <a:solidFill>
                  <a:srgbClr val="4C525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اعداد الاستاذة : عبير الغريب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E30DD04-9831-4074-A988-110CB189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26988"/>
            <a:ext cx="8194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3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914CFCA2-45BD-4AF6-BEB4-0351A4629223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C42E012E-3086-47CA-A5F2-52CA30D5A4A6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7E2ED44-0119-4F41-B43A-0F4A6CD79204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: زوايا علوية مستديرة 7">
              <a:extLst>
                <a:ext uri="{FF2B5EF4-FFF2-40B4-BE49-F238E27FC236}">
                  <a16:creationId xmlns:a16="http://schemas.microsoft.com/office/drawing/2014/main" id="{904516E2-A859-4859-A328-5E5048C6B80A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4BAEC02-A309-4ABA-B40F-09734EC20D1C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النفذة الرئيسة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52D025CB-432D-446E-8C8D-261FC2559FC8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1">
            <a:hlinkClick r:id="" action="ppaction://noaction">
              <a:snd r:embed="rId2" name="هز.wav"/>
            </a:hlinkClick>
            <a:extLst>
              <a:ext uri="{FF2B5EF4-FFF2-40B4-BE49-F238E27FC236}">
                <a16:creationId xmlns:a16="http://schemas.microsoft.com/office/drawing/2014/main" id="{90B822ED-0FCA-4B1E-BC7C-7C2C37933357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2B8B073-3C87-4868-A0E1-D28EBA7445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7947" y="1450998"/>
            <a:ext cx="7667311" cy="52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312107-EC5C-473C-8594-0DDA906337CB}"/>
              </a:ext>
            </a:extLst>
          </p:cNvPr>
          <p:cNvGrpSpPr/>
          <p:nvPr/>
        </p:nvGrpSpPr>
        <p:grpSpPr>
          <a:xfrm>
            <a:off x="8171543" y="291724"/>
            <a:ext cx="3595777" cy="973015"/>
            <a:chOff x="8623493" y="1831144"/>
            <a:chExt cx="3227367" cy="973015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E83F58C9-E8E9-41DF-A7DA-28613D871AC8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57CB700-9755-48D2-AC37-599962F1C0C7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: زوايا علوية مستديرة 7">
              <a:extLst>
                <a:ext uri="{FF2B5EF4-FFF2-40B4-BE49-F238E27FC236}">
                  <a16:creationId xmlns:a16="http://schemas.microsoft.com/office/drawing/2014/main" id="{4FC39BA7-7749-4831-9BD9-6954150805FD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66F165B-AABE-44DB-A370-CA14167879A8}"/>
                </a:ext>
              </a:extLst>
            </p:cNvPr>
            <p:cNvSpPr txBox="1"/>
            <p:nvPr/>
          </p:nvSpPr>
          <p:spPr>
            <a:xfrm>
              <a:off x="8830406" y="2008780"/>
              <a:ext cx="264313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C000"/>
                  </a:solidFill>
                </a:rPr>
                <a:t>إيقاف تشغيل الحاسب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A0620235-8952-4A45-9B10-C7C17A7651F3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1">
            <a:hlinkClick r:id="" action="ppaction://noaction">
              <a:snd r:embed="rId2" name="هز.wav"/>
            </a:hlinkClick>
            <a:extLst>
              <a:ext uri="{FF2B5EF4-FFF2-40B4-BE49-F238E27FC236}">
                <a16:creationId xmlns:a16="http://schemas.microsoft.com/office/drawing/2014/main" id="{C45A8691-27EA-4BC3-8409-5CDC70641E41}"/>
              </a:ext>
            </a:extLst>
          </p:cNvPr>
          <p:cNvSpPr/>
          <p:nvPr/>
        </p:nvSpPr>
        <p:spPr>
          <a:xfrm rot="5400000">
            <a:off x="9857043" y="-820144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89E0AF23-FE73-47B9-9BC7-98D9629C6595}"/>
              </a:ext>
            </a:extLst>
          </p:cNvPr>
          <p:cNvGrpSpPr/>
          <p:nvPr/>
        </p:nvGrpSpPr>
        <p:grpSpPr>
          <a:xfrm>
            <a:off x="4069587" y="1437301"/>
            <a:ext cx="7277342" cy="3087955"/>
            <a:chOff x="2245275" y="2150244"/>
            <a:chExt cx="7701450" cy="34102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E2DC967-8B8D-4944-83DC-1144F7A97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4993" y="2150244"/>
              <a:ext cx="7571732" cy="3201761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FD87D312-D01A-44FE-A9DC-8110CCD1ABF5}"/>
                </a:ext>
              </a:extLst>
            </p:cNvPr>
            <p:cNvSpPr/>
            <p:nvPr/>
          </p:nvSpPr>
          <p:spPr>
            <a:xfrm>
              <a:off x="8069943" y="2179272"/>
              <a:ext cx="1876782" cy="270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21723F6A-B2A4-402E-8EE9-DA1181DB1C12}"/>
                </a:ext>
              </a:extLst>
            </p:cNvPr>
            <p:cNvSpPr/>
            <p:nvPr/>
          </p:nvSpPr>
          <p:spPr>
            <a:xfrm>
              <a:off x="2245275" y="5290181"/>
              <a:ext cx="1876782" cy="270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6923B0EF-53E9-447E-AA14-42AB4C333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6" y="4086544"/>
            <a:ext cx="8152018" cy="2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07407E-6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07407E-6 L 1.8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07407E-6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07407E-6 L 1.8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312107-EC5C-473C-8594-0DDA906337CB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E83F58C9-E8E9-41DF-A7DA-28613D871AC8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57CB700-9755-48D2-AC37-599962F1C0C7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: زوايا علوية مستديرة 7">
              <a:extLst>
                <a:ext uri="{FF2B5EF4-FFF2-40B4-BE49-F238E27FC236}">
                  <a16:creationId xmlns:a16="http://schemas.microsoft.com/office/drawing/2014/main" id="{4FC39BA7-7749-4831-9BD9-6954150805FD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66F165B-AABE-44DB-A370-CA14167879A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تقويم مرحلي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A0620235-8952-4A45-9B10-C7C17A7651F3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1">
            <a:hlinkClick r:id="" action="ppaction://noaction">
              <a:snd r:embed="rId3" name="هز.wav"/>
            </a:hlinkClick>
            <a:extLst>
              <a:ext uri="{FF2B5EF4-FFF2-40B4-BE49-F238E27FC236}">
                <a16:creationId xmlns:a16="http://schemas.microsoft.com/office/drawing/2014/main" id="{C45A8691-27EA-4BC3-8409-5CDC70641E41}"/>
              </a:ext>
            </a:extLst>
          </p:cNvPr>
          <p:cNvSpPr/>
          <p:nvPr/>
        </p:nvSpPr>
        <p:spPr>
          <a:xfrm rot="5400000">
            <a:off x="9821285" y="-782696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2AE1055-716E-4B70-904B-462E23901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826" y="1361140"/>
            <a:ext cx="6555893" cy="5071109"/>
          </a:xfrm>
          <a:prstGeom prst="rect">
            <a:avLst/>
          </a:prstGeom>
        </p:spPr>
      </p:pic>
      <p:pic>
        <p:nvPicPr>
          <p:cNvPr id="18" name="btnInknoeActivity">
            <a:extLst>
              <a:ext uri="{FF2B5EF4-FFF2-40B4-BE49-F238E27FC236}">
                <a16:creationId xmlns:a16="http://schemas.microsoft.com/office/drawing/2014/main" id="{1E138335-240B-4469-A5D6-A23091ADA6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47" y="2121234"/>
            <a:ext cx="2219546" cy="571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F70047E-A257-4E3F-8E31-95F3A5FD41A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2" y="3246120"/>
            <a:ext cx="5693973" cy="35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5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312107-EC5C-473C-8594-0DDA906337CB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E83F58C9-E8E9-41DF-A7DA-28613D871AC8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57CB700-9755-48D2-AC37-599962F1C0C7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: زوايا علوية مستديرة 7">
              <a:extLst>
                <a:ext uri="{FF2B5EF4-FFF2-40B4-BE49-F238E27FC236}">
                  <a16:creationId xmlns:a16="http://schemas.microsoft.com/office/drawing/2014/main" id="{4FC39BA7-7749-4831-9BD9-6954150805FD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66F165B-AABE-44DB-A370-CA14167879A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C000"/>
                  </a:solidFill>
                </a:rPr>
                <a:t>بدء تشغيل برنامج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A0620235-8952-4A45-9B10-C7C17A7651F3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1">
            <a:hlinkClick r:id="" action="ppaction://noaction">
              <a:snd r:embed="rId2" name="هز.wav"/>
            </a:hlinkClick>
            <a:extLst>
              <a:ext uri="{FF2B5EF4-FFF2-40B4-BE49-F238E27FC236}">
                <a16:creationId xmlns:a16="http://schemas.microsoft.com/office/drawing/2014/main" id="{C45A8691-27EA-4BC3-8409-5CDC70641E41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BC527DA-8871-4BBC-877C-72508662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949" y="1783627"/>
            <a:ext cx="4365346" cy="14173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8207CC2-6D5E-4FF3-AE80-DCFC273E4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249" y="3607923"/>
            <a:ext cx="3313046" cy="235472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E71A385-853D-4E16-B16B-F5CB089BE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198" y="597340"/>
            <a:ext cx="2918780" cy="2489176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7DA0128-A72C-4E35-B10B-8558191DADB2}"/>
              </a:ext>
            </a:extLst>
          </p:cNvPr>
          <p:cNvGrpSpPr/>
          <p:nvPr/>
        </p:nvGrpSpPr>
        <p:grpSpPr>
          <a:xfrm>
            <a:off x="1792047" y="3200947"/>
            <a:ext cx="6006009" cy="3489321"/>
            <a:chOff x="1792047" y="3200947"/>
            <a:chExt cx="6006009" cy="3489321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498972B-5955-4EA1-930D-650223B33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2047" y="3200947"/>
              <a:ext cx="6006009" cy="3489321"/>
            </a:xfrm>
            <a:prstGeom prst="rect">
              <a:avLst/>
            </a:prstGeom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E830F6E3-156E-4150-BD6F-D69ADCCDA209}"/>
                </a:ext>
              </a:extLst>
            </p:cNvPr>
            <p:cNvSpPr/>
            <p:nvPr/>
          </p:nvSpPr>
          <p:spPr>
            <a:xfrm>
              <a:off x="2166425" y="3200947"/>
              <a:ext cx="3024553" cy="1244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57321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6CACBFE-AAB1-4F16-89A5-394BACD8D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223962"/>
            <a:ext cx="9567734" cy="46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3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9D9635-CAAA-44B1-9A61-E71466D4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19" y="528773"/>
            <a:ext cx="6579961" cy="580045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E1D34A2-9874-4F8F-9B35-578847D0C604}"/>
              </a:ext>
            </a:extLst>
          </p:cNvPr>
          <p:cNvSpPr/>
          <p:nvPr/>
        </p:nvSpPr>
        <p:spPr>
          <a:xfrm>
            <a:off x="2673967" y="5326743"/>
            <a:ext cx="722376" cy="1002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0CA65ED-89E1-4A63-B8FE-259C3FA4DD04}"/>
              </a:ext>
            </a:extLst>
          </p:cNvPr>
          <p:cNvGrpSpPr/>
          <p:nvPr/>
        </p:nvGrpSpPr>
        <p:grpSpPr>
          <a:xfrm>
            <a:off x="2673967" y="430299"/>
            <a:ext cx="7215621" cy="6167449"/>
            <a:chOff x="2673967" y="486570"/>
            <a:chExt cx="6712013" cy="5800453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0C1E0F4-0611-404B-8336-69D18F075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019" y="486570"/>
              <a:ext cx="6579961" cy="5800453"/>
            </a:xfrm>
            <a:prstGeom prst="rect">
              <a:avLst/>
            </a:prstGeom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33903987-5C1B-4BAF-88ED-C7D47F4F224B}"/>
                </a:ext>
              </a:extLst>
            </p:cNvPr>
            <p:cNvSpPr/>
            <p:nvPr/>
          </p:nvSpPr>
          <p:spPr>
            <a:xfrm>
              <a:off x="2673967" y="5284540"/>
              <a:ext cx="722376" cy="10024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33292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E1D34A2-9874-4F8F-9B35-578847D0C604}"/>
              </a:ext>
            </a:extLst>
          </p:cNvPr>
          <p:cNvSpPr/>
          <p:nvPr/>
        </p:nvSpPr>
        <p:spPr>
          <a:xfrm>
            <a:off x="2673967" y="5326743"/>
            <a:ext cx="722376" cy="1002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773B943-1920-484E-90DF-EE25FD30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03" y="528774"/>
            <a:ext cx="6888333" cy="592742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F691FB0-3EF2-4C47-8741-5DFE5F135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336" y="401805"/>
            <a:ext cx="3362325" cy="21717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6C420E2-F782-4768-9793-23238ED7B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336" y="2759105"/>
            <a:ext cx="3301041" cy="15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8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312107-EC5C-473C-8594-0DDA906337CB}"/>
              </a:ext>
            </a:extLst>
          </p:cNvPr>
          <p:cNvGrpSpPr/>
          <p:nvPr/>
        </p:nvGrpSpPr>
        <p:grpSpPr>
          <a:xfrm>
            <a:off x="8492939" y="303200"/>
            <a:ext cx="3227367" cy="973015"/>
            <a:chOff x="8623493" y="1831144"/>
            <a:chExt cx="3227367" cy="973015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E83F58C9-E8E9-41DF-A7DA-28613D871AC8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57CB700-9755-48D2-AC37-599962F1C0C7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: زوايا علوية مستديرة 7">
              <a:extLst>
                <a:ext uri="{FF2B5EF4-FFF2-40B4-BE49-F238E27FC236}">
                  <a16:creationId xmlns:a16="http://schemas.microsoft.com/office/drawing/2014/main" id="{4FC39BA7-7749-4831-9BD9-6954150805FD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66F165B-AABE-44DB-A370-CA14167879A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C000"/>
                  </a:solidFill>
                </a:rPr>
                <a:t>إدارة اجهزة التخزين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A0620235-8952-4A45-9B10-C7C17A7651F3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1">
            <a:hlinkClick r:id="" action="ppaction://noaction">
              <a:snd r:embed="rId2" name="هز.wav"/>
            </a:hlinkClick>
            <a:extLst>
              <a:ext uri="{FF2B5EF4-FFF2-40B4-BE49-F238E27FC236}">
                <a16:creationId xmlns:a16="http://schemas.microsoft.com/office/drawing/2014/main" id="{C45A8691-27EA-4BC3-8409-5CDC70641E41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96D66B8-A315-4E96-A04C-AA95339213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349" y="1102322"/>
            <a:ext cx="5532986" cy="561010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5074DE4-F1D5-4EA1-B9DB-05913BCE9B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4698" y="1525291"/>
            <a:ext cx="7092215" cy="8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2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17631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3.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17631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3.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312107-EC5C-473C-8594-0DDA906337CB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E83F58C9-E8E9-41DF-A7DA-28613D871AC8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57CB700-9755-48D2-AC37-599962F1C0C7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: زوايا علوية مستديرة 7">
              <a:extLst>
                <a:ext uri="{FF2B5EF4-FFF2-40B4-BE49-F238E27FC236}">
                  <a16:creationId xmlns:a16="http://schemas.microsoft.com/office/drawing/2014/main" id="{4FC39BA7-7749-4831-9BD9-6954150805FD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66F165B-AABE-44DB-A370-CA14167879A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تقويم ختامي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A0620235-8952-4A45-9B10-C7C17A7651F3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1">
            <a:hlinkClick r:id="" action="ppaction://noaction">
              <a:snd r:embed="rId3" name="هز.wav"/>
            </a:hlinkClick>
            <a:extLst>
              <a:ext uri="{FF2B5EF4-FFF2-40B4-BE49-F238E27FC236}">
                <a16:creationId xmlns:a16="http://schemas.microsoft.com/office/drawing/2014/main" id="{C45A8691-27EA-4BC3-8409-5CDC70641E41}"/>
              </a:ext>
            </a:extLst>
          </p:cNvPr>
          <p:cNvSpPr/>
          <p:nvPr/>
        </p:nvSpPr>
        <p:spPr>
          <a:xfrm rot="5400000">
            <a:off x="9821285" y="-782696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6456E189-AA51-4404-8453-F161D9B7E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953" y="1954538"/>
            <a:ext cx="3411281" cy="241795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B02191A-4C5E-4366-A54B-D6536901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938" y="1587524"/>
            <a:ext cx="5743575" cy="4695825"/>
          </a:xfrm>
          <a:prstGeom prst="rect">
            <a:avLst/>
          </a:prstGeom>
        </p:spPr>
      </p:pic>
      <p:pic>
        <p:nvPicPr>
          <p:cNvPr id="31" name="btnInknoeActivity">
            <a:extLst>
              <a:ext uri="{FF2B5EF4-FFF2-40B4-BE49-F238E27FC236}">
                <a16:creationId xmlns:a16="http://schemas.microsoft.com/office/drawing/2014/main" id="{C8B89E09-2228-45DE-B314-48BDD9E8D7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47" y="4965895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312107-EC5C-473C-8594-0DDA906337CB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E83F58C9-E8E9-41DF-A7DA-28613D871AC8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57CB700-9755-48D2-AC37-599962F1C0C7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مستطيل: زوايا علوية مستديرة 7">
              <a:extLst>
                <a:ext uri="{FF2B5EF4-FFF2-40B4-BE49-F238E27FC236}">
                  <a16:creationId xmlns:a16="http://schemas.microsoft.com/office/drawing/2014/main" id="{4FC39BA7-7749-4831-9BD9-6954150805FD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66F165B-AABE-44DB-A370-CA14167879A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الواجب</a:t>
              </a:r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A0620235-8952-4A45-9B10-C7C17A7651F3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1">
            <a:hlinkClick r:id="" action="ppaction://noaction">
              <a:snd r:embed="rId2" name="هز.wav"/>
            </a:hlinkClick>
            <a:extLst>
              <a:ext uri="{FF2B5EF4-FFF2-40B4-BE49-F238E27FC236}">
                <a16:creationId xmlns:a16="http://schemas.microsoft.com/office/drawing/2014/main" id="{C45A8691-27EA-4BC3-8409-5CDC70641E41}"/>
              </a:ext>
            </a:extLst>
          </p:cNvPr>
          <p:cNvSpPr/>
          <p:nvPr/>
        </p:nvSpPr>
        <p:spPr>
          <a:xfrm rot="5400000">
            <a:off x="9821285" y="-782696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F7CE703-B189-48F1-92BC-E3FBD34C9FF2}"/>
              </a:ext>
            </a:extLst>
          </p:cNvPr>
          <p:cNvSpPr txBox="1"/>
          <p:nvPr/>
        </p:nvSpPr>
        <p:spPr>
          <a:xfrm>
            <a:off x="722376" y="1971718"/>
            <a:ext cx="642893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4C525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صفحة 27 و 28 </a:t>
            </a:r>
          </a:p>
          <a:p>
            <a:pPr algn="ctr"/>
            <a:r>
              <a:rPr lang="ar-SA" sz="4800" b="1" dirty="0">
                <a:solidFill>
                  <a:srgbClr val="4C525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تدريب 1 و2 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F60ADD1-4610-4BC6-8C54-44B096E75C0A}"/>
              </a:ext>
            </a:extLst>
          </p:cNvPr>
          <p:cNvSpPr/>
          <p:nvPr/>
        </p:nvSpPr>
        <p:spPr>
          <a:xfrm>
            <a:off x="3164051" y="4771978"/>
            <a:ext cx="6096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2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سبحانك اللهم وبحمدك ..  أشهد أن لا إله إلا أنت أستغفرك وأتوب إليك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B3A96B-138D-4610-8EDE-C6E31CDF1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59" y="1466000"/>
            <a:ext cx="4477214" cy="29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7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219EEF3-F718-422A-8358-333D513FD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154" y="1429008"/>
            <a:ext cx="7263382" cy="1005698"/>
          </a:xfrm>
        </p:spPr>
        <p:txBody>
          <a:bodyPr>
            <a:normAutofit fontScale="90000"/>
          </a:bodyPr>
          <a:lstStyle/>
          <a:p>
            <a:br>
              <a:rPr lang="ar-SA" sz="4400" b="1" dirty="0">
                <a:solidFill>
                  <a:srgbClr val="4C5254"/>
                </a:solidFill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-SA" sz="4400" b="1" dirty="0">
                <a:solidFill>
                  <a:srgbClr val="4C5254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استراتيجية (فكر- ناقش – شارك 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8E2A3CD3-77B6-4945-A51B-7DC62703D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81278"/>
              </p:ext>
            </p:extLst>
          </p:nvPr>
        </p:nvGraphicFramePr>
        <p:xfrm>
          <a:off x="1119244" y="2784654"/>
          <a:ext cx="9953203" cy="2072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80973">
                  <a:extLst>
                    <a:ext uri="{9D8B030D-6E8A-4147-A177-3AD203B41FA5}">
                      <a16:colId xmlns:a16="http://schemas.microsoft.com/office/drawing/2014/main" val="427642306"/>
                    </a:ext>
                  </a:extLst>
                </a:gridCol>
                <a:gridCol w="1871003">
                  <a:extLst>
                    <a:ext uri="{9D8B030D-6E8A-4147-A177-3AD203B41FA5}">
                      <a16:colId xmlns:a16="http://schemas.microsoft.com/office/drawing/2014/main" val="3523425584"/>
                    </a:ext>
                  </a:extLst>
                </a:gridCol>
                <a:gridCol w="1801227">
                  <a:extLst>
                    <a:ext uri="{9D8B030D-6E8A-4147-A177-3AD203B41FA5}">
                      <a16:colId xmlns:a16="http://schemas.microsoft.com/office/drawing/2014/main" val="2545119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العبارة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أوافق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لا أوافق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2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rgbClr val="4C5254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نظام التشغيل ليس له فائدة في الحاسب.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96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rgbClr val="4C5254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نظام التشغيل مثل الروح في الانسان.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6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rgbClr val="4C5254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نظام التشغيل خاص فقط لأجهزة الحاسب.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878664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830C0B39-0723-49DC-87D3-1420D34BE6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3"/>
          <a:stretch/>
        </p:blipFill>
        <p:spPr>
          <a:xfrm>
            <a:off x="10942320" y="3818921"/>
            <a:ext cx="1823815" cy="3180394"/>
          </a:xfrm>
          <a:prstGeom prst="rect">
            <a:avLst/>
          </a:prstGeom>
        </p:spPr>
      </p:pic>
      <p:pic>
        <p:nvPicPr>
          <p:cNvPr id="13" name="btnInknoeActivity">
            <a:extLst>
              <a:ext uri="{FF2B5EF4-FFF2-40B4-BE49-F238E27FC236}">
                <a16:creationId xmlns:a16="http://schemas.microsoft.com/office/drawing/2014/main" id="{54E75019-D565-49E9-A8BC-BB5E0094DC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57" y="5659278"/>
            <a:ext cx="2219546" cy="571500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098B7FA-A7E8-4D28-8D21-01A0012254BC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0C62BD80-4B1C-4FCD-9E13-740985A3D419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1946551-C40E-44AC-B47A-89CABB926EA7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مستطيل: زوايا علوية مستديرة 19">
              <a:extLst>
                <a:ext uri="{FF2B5EF4-FFF2-40B4-BE49-F238E27FC236}">
                  <a16:creationId xmlns:a16="http://schemas.microsoft.com/office/drawing/2014/main" id="{90BF51C5-B734-4862-8729-01D3E3D01298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40C18380-C4AF-4307-938C-AB36DAEE8BB0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تقويم قبلي</a:t>
              </a:r>
            </a:p>
          </p:txBody>
        </p:sp>
      </p:grp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E66D6FCE-9D8B-48E4-8A72-D884493F8A28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1">
            <a:hlinkClick r:id="" action="ppaction://noaction">
              <a:snd r:embed="rId6" name="هز.wav"/>
            </a:hlinkClick>
            <a:extLst>
              <a:ext uri="{FF2B5EF4-FFF2-40B4-BE49-F238E27FC236}">
                <a16:creationId xmlns:a16="http://schemas.microsoft.com/office/drawing/2014/main" id="{0F9D4972-8093-4509-8AE0-CA785CE5F12F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277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228496-5BBB-4E25-84EE-FDAA3DD0518C}"/>
              </a:ext>
            </a:extLst>
          </p:cNvPr>
          <p:cNvSpPr txBox="1"/>
          <p:nvPr/>
        </p:nvSpPr>
        <p:spPr>
          <a:xfrm>
            <a:off x="1390054" y="1532334"/>
            <a:ext cx="909710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C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استراتيجية شريط الذكريات</a:t>
            </a:r>
          </a:p>
          <a:p>
            <a:pPr algn="ctr"/>
            <a:r>
              <a:rPr lang="ar-SA" sz="3200" b="1" dirty="0">
                <a:solidFill>
                  <a:srgbClr val="6C63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اذكر ما تعلمته في الحصة الماضية ؟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62C7444-195C-4401-8C95-A2B529370B56}"/>
              </a:ext>
            </a:extLst>
          </p:cNvPr>
          <p:cNvGrpSpPr/>
          <p:nvPr/>
        </p:nvGrpSpPr>
        <p:grpSpPr>
          <a:xfrm>
            <a:off x="8300802" y="279660"/>
            <a:ext cx="3227367" cy="973015"/>
            <a:chOff x="8623493" y="1831144"/>
            <a:chExt cx="3227367" cy="973015"/>
          </a:xfrm>
        </p:grpSpPr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B8C8E024-5ECE-495B-8CDC-CAB2155BF61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B39112E6-8761-4209-8C94-FA2DDA85B9A3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مستطيل: زوايا علوية مستديرة 23">
              <a:extLst>
                <a:ext uri="{FF2B5EF4-FFF2-40B4-BE49-F238E27FC236}">
                  <a16:creationId xmlns:a16="http://schemas.microsoft.com/office/drawing/2014/main" id="{E46B0C28-14F4-4A62-A92C-23E039BB779E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FE15A6DD-B273-4768-97DF-94FCB40C779B}"/>
                </a:ext>
              </a:extLst>
            </p:cNvPr>
            <p:cNvSpPr txBox="1"/>
            <p:nvPr/>
          </p:nvSpPr>
          <p:spPr>
            <a:xfrm>
              <a:off x="9037320" y="2058579"/>
              <a:ext cx="281354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الدرس السابق</a:t>
              </a:r>
            </a:p>
          </p:txBody>
        </p:sp>
      </p:grp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id="{D5D19FAA-0E3C-4FBC-9827-E11DA37AA827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7" name="1">
            <a:hlinkClick r:id="" action="ppaction://noaction">
              <a:snd r:embed="rId2" name="هز.wav"/>
            </a:hlinkClick>
            <a:extLst>
              <a:ext uri="{FF2B5EF4-FFF2-40B4-BE49-F238E27FC236}">
                <a16:creationId xmlns:a16="http://schemas.microsoft.com/office/drawing/2014/main" id="{B9F1E4D7-62AF-4EED-B02D-5C229F84CB53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DF97C8F-1966-4C52-B319-24BD27121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0"/>
          <a:stretch/>
        </p:blipFill>
        <p:spPr>
          <a:xfrm>
            <a:off x="1818199" y="2609552"/>
            <a:ext cx="8668960" cy="380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5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4.07407E-6 L -0.1763 -0.00439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4.07407E-6 L -1.04167E-6 0.00024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4.07407E-6 L -0.1763 -0.00439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4.07407E-6 L -1.04167E-6 0.00024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228496-5BBB-4E25-84EE-FDAA3DD0518C}"/>
              </a:ext>
            </a:extLst>
          </p:cNvPr>
          <p:cNvSpPr txBox="1"/>
          <p:nvPr/>
        </p:nvSpPr>
        <p:spPr>
          <a:xfrm>
            <a:off x="2104750" y="1976598"/>
            <a:ext cx="909710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53546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ماهية نظام التشغيل ولماذا يحتاجه الحاسب. </a:t>
            </a:r>
          </a:p>
          <a:p>
            <a:r>
              <a:rPr lang="ar-SA" sz="3200" b="1" dirty="0">
                <a:solidFill>
                  <a:srgbClr val="53546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كيفية استخدام نظام التشغيل وتغيير إعداداته الأساسية.  </a:t>
            </a:r>
          </a:p>
        </p:txBody>
      </p:sp>
      <p:pic>
        <p:nvPicPr>
          <p:cNvPr id="8" name="رسم 7" descr="قرص بصري مع تعبئة خالصة">
            <a:extLst>
              <a:ext uri="{FF2B5EF4-FFF2-40B4-BE49-F238E27FC236}">
                <a16:creationId xmlns:a16="http://schemas.microsoft.com/office/drawing/2014/main" id="{19EFF889-BA6F-4C2B-859B-13803F1ED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1855" y="2040640"/>
            <a:ext cx="457200" cy="457200"/>
          </a:xfrm>
          <a:prstGeom prst="rect">
            <a:avLst/>
          </a:prstGeom>
        </p:spPr>
      </p:pic>
      <p:pic>
        <p:nvPicPr>
          <p:cNvPr id="9" name="رسم 8" descr="قرص بصري مع تعبئة خالصة">
            <a:extLst>
              <a:ext uri="{FF2B5EF4-FFF2-40B4-BE49-F238E27FC236}">
                <a16:creationId xmlns:a16="http://schemas.microsoft.com/office/drawing/2014/main" id="{4DEF7597-F5FA-4DF9-8335-3DD74FF16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1855" y="2563979"/>
            <a:ext cx="457200" cy="4572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3ECDD50-0E62-4BEC-B4ED-3B55CB7DE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3" y="2551402"/>
            <a:ext cx="5559091" cy="4664460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62C7444-195C-4401-8C95-A2B529370B56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B8C8E024-5ECE-495B-8CDC-CAB2155BF61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B39112E6-8761-4209-8C94-FA2DDA85B9A3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مستطيل: زوايا علوية مستديرة 23">
              <a:extLst>
                <a:ext uri="{FF2B5EF4-FFF2-40B4-BE49-F238E27FC236}">
                  <a16:creationId xmlns:a16="http://schemas.microsoft.com/office/drawing/2014/main" id="{E46B0C28-14F4-4A62-A92C-23E039BB779E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FE15A6DD-B273-4768-97DF-94FCB40C779B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اهداف التعلم</a:t>
              </a:r>
            </a:p>
          </p:txBody>
        </p:sp>
      </p:grp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id="{D5D19FAA-0E3C-4FBC-9827-E11DA37AA827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7" name="1">
            <a:hlinkClick r:id="" action="ppaction://noaction">
              <a:snd r:embed="rId5" name="هز.wav"/>
            </a:hlinkClick>
            <a:extLst>
              <a:ext uri="{FF2B5EF4-FFF2-40B4-BE49-F238E27FC236}">
                <a16:creationId xmlns:a16="http://schemas.microsoft.com/office/drawing/2014/main" id="{B9F1E4D7-62AF-4EED-B02D-5C229F84CB53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91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8E1DAD7-0618-4D5B-A58F-F180FE82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1675531"/>
            <a:ext cx="11253587" cy="27589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38FC432-7932-44CE-A3BA-54C5AF9353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16" y="3822230"/>
            <a:ext cx="6010583" cy="3350161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DAA0F54-055E-4EB6-9082-E053CE94169D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8B3582D6-DB01-4E1E-8388-39466D2C8DF0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F98E3EE-6D61-48BA-B734-97CA3518ED77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مستطيل: زوايا علوية مستديرة 18">
              <a:extLst>
                <a:ext uri="{FF2B5EF4-FFF2-40B4-BE49-F238E27FC236}">
                  <a16:creationId xmlns:a16="http://schemas.microsoft.com/office/drawing/2014/main" id="{13C87CFD-1C03-41A8-A379-54DB6012D189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FB3A3F06-E188-499D-90C4-230F6E2B9336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مقدمة</a:t>
              </a:r>
            </a:p>
          </p:txBody>
        </p:sp>
      </p:grp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id="{657A2243-7401-43FA-B5AB-7BEF83C643F9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23" name="1">
            <a:hlinkClick r:id="" action="ppaction://noaction">
              <a:snd r:embed="rId4" name="هز.wav"/>
            </a:hlinkClick>
            <a:extLst>
              <a:ext uri="{FF2B5EF4-FFF2-40B4-BE49-F238E27FC236}">
                <a16:creationId xmlns:a16="http://schemas.microsoft.com/office/drawing/2014/main" id="{26C20EC3-3000-4C1B-AE4D-D8DF03CB9CBE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546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1BD1804-FF4D-40DA-AA6F-1AD113A66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697" y="1329456"/>
            <a:ext cx="3313368" cy="385108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E7218D9-A566-4B05-BEC0-98FE3781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867" y="1444509"/>
            <a:ext cx="5102830" cy="28012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4117772-15E7-451A-82A9-7CA850756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723" y="4119196"/>
            <a:ext cx="5991225" cy="237172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498E7C8-BF6E-48C8-86AB-B534A9629118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CCFA3E23-50A9-45C8-85B6-0947D5F044D7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DAADB39-89A4-4E35-A054-A069612BA9C3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مستطيل: زوايا علوية مستديرة 14">
              <a:extLst>
                <a:ext uri="{FF2B5EF4-FFF2-40B4-BE49-F238E27FC236}">
                  <a16:creationId xmlns:a16="http://schemas.microsoft.com/office/drawing/2014/main" id="{9BEA30E9-844A-4C95-864B-A3119C5F6CD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0CE22A3E-9889-4E1F-8F9F-1DA16542BB41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rgbClr val="FFC000"/>
                  </a:solidFill>
                </a:rPr>
                <a:t>نظام التشغيل</a:t>
              </a:r>
            </a:p>
          </p:txBody>
        </p:sp>
      </p:grp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FC4DA6E1-B921-4F4F-ABB9-F9A80C4D8634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9" name="1">
            <a:hlinkClick r:id="" action="ppaction://noaction">
              <a:snd r:embed="rId5" name="هز.wav"/>
            </a:hlinkClick>
            <a:extLst>
              <a:ext uri="{FF2B5EF4-FFF2-40B4-BE49-F238E27FC236}">
                <a16:creationId xmlns:a16="http://schemas.microsoft.com/office/drawing/2014/main" id="{AFD45487-2B51-42EB-A5D0-94980D4786D2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690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0 L 1.875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F105CBF-324F-4408-93FC-B00C63F5D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29"/>
          <a:stretch/>
        </p:blipFill>
        <p:spPr>
          <a:xfrm>
            <a:off x="722376" y="1652863"/>
            <a:ext cx="11394361" cy="12678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C7C3E6-DBF0-402E-BDCE-E3AF9C7B0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770" y="3061627"/>
            <a:ext cx="6057283" cy="3381375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7943D9E-0A03-4216-933F-FBC43037E0A7}"/>
              </a:ext>
            </a:extLst>
          </p:cNvPr>
          <p:cNvGrpSpPr/>
          <p:nvPr/>
        </p:nvGrpSpPr>
        <p:grpSpPr>
          <a:xfrm>
            <a:off x="8539953" y="291724"/>
            <a:ext cx="3227367" cy="973015"/>
            <a:chOff x="8623493" y="1831144"/>
            <a:chExt cx="3227367" cy="973015"/>
          </a:xfrm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1A513A58-5E46-4643-AB22-8106DC27BA24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6E7343B4-A5BD-4452-8BE7-A0824D1854C3}"/>
                </a:ext>
              </a:extLst>
            </p:cNvPr>
            <p:cNvSpPr txBox="1"/>
            <p:nvPr/>
          </p:nvSpPr>
          <p:spPr>
            <a:xfrm>
              <a:off x="8623493" y="1983935"/>
              <a:ext cx="4138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ar-SA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مستطيل: زوايا علوية مستديرة 14">
              <a:extLst>
                <a:ext uri="{FF2B5EF4-FFF2-40B4-BE49-F238E27FC236}">
                  <a16:creationId xmlns:a16="http://schemas.microsoft.com/office/drawing/2014/main" id="{CB378269-0C6C-4CDF-8D78-4904AF7AE87C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4CB3C7AA-169B-480A-A3D5-8275C010BE01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C000"/>
                  </a:solidFill>
                </a:rPr>
                <a:t>بدء تشغيل الحاسب</a:t>
              </a:r>
            </a:p>
          </p:txBody>
        </p:sp>
      </p:grp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BB77D2EE-63AA-401E-B635-2717F4A6733B}"/>
              </a:ext>
            </a:extLst>
          </p:cNvPr>
          <p:cNvSpPr/>
          <p:nvPr/>
        </p:nvSpPr>
        <p:spPr>
          <a:xfrm rot="5400000">
            <a:off x="9893699" y="-892309"/>
            <a:ext cx="1186920" cy="3319978"/>
          </a:xfrm>
          <a:custGeom>
            <a:avLst/>
            <a:gdLst>
              <a:gd name="connsiteX0" fmla="*/ 0 w 1019907"/>
              <a:gd name="connsiteY0" fmla="*/ 2933114 h 2933114"/>
              <a:gd name="connsiteX1" fmla="*/ 0 w 1019907"/>
              <a:gd name="connsiteY1" fmla="*/ 169988 h 2933114"/>
              <a:gd name="connsiteX2" fmla="*/ 169988 w 1019907"/>
              <a:gd name="connsiteY2" fmla="*/ 0 h 2933114"/>
              <a:gd name="connsiteX3" fmla="*/ 849919 w 1019907"/>
              <a:gd name="connsiteY3" fmla="*/ 0 h 2933114"/>
              <a:gd name="connsiteX4" fmla="*/ 1019907 w 1019907"/>
              <a:gd name="connsiteY4" fmla="*/ 169988 h 2933114"/>
              <a:gd name="connsiteX5" fmla="*/ 1019907 w 1019907"/>
              <a:gd name="connsiteY5" fmla="*/ 2933114 h 2933114"/>
              <a:gd name="connsiteX6" fmla="*/ 924950 w 1019907"/>
              <a:gd name="connsiteY6" fmla="*/ 2933114 h 2933114"/>
              <a:gd name="connsiteX7" fmla="*/ 916519 w 1019907"/>
              <a:gd name="connsiteY7" fmla="*/ 2849478 h 2933114"/>
              <a:gd name="connsiteX8" fmla="*/ 509954 w 1019907"/>
              <a:gd name="connsiteY8" fmla="*/ 2518118 h 2933114"/>
              <a:gd name="connsiteX9" fmla="*/ 103388 w 1019907"/>
              <a:gd name="connsiteY9" fmla="*/ 2849478 h 2933114"/>
              <a:gd name="connsiteX10" fmla="*/ 94957 w 1019907"/>
              <a:gd name="connsiteY10" fmla="*/ 2933114 h 293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907" h="2933114">
                <a:moveTo>
                  <a:pt x="0" y="2933114"/>
                </a:moveTo>
                <a:lnTo>
                  <a:pt x="0" y="169988"/>
                </a:lnTo>
                <a:cubicBezTo>
                  <a:pt x="0" y="76106"/>
                  <a:pt x="76106" y="0"/>
                  <a:pt x="169988" y="0"/>
                </a:cubicBezTo>
                <a:lnTo>
                  <a:pt x="849919" y="0"/>
                </a:lnTo>
                <a:cubicBezTo>
                  <a:pt x="943801" y="0"/>
                  <a:pt x="1019907" y="76106"/>
                  <a:pt x="1019907" y="169988"/>
                </a:cubicBezTo>
                <a:lnTo>
                  <a:pt x="1019907" y="2933114"/>
                </a:lnTo>
                <a:lnTo>
                  <a:pt x="924950" y="2933114"/>
                </a:lnTo>
                <a:lnTo>
                  <a:pt x="916519" y="2849478"/>
                </a:lnTo>
                <a:cubicBezTo>
                  <a:pt x="877822" y="2660371"/>
                  <a:pt x="710501" y="2518118"/>
                  <a:pt x="509954" y="2518118"/>
                </a:cubicBezTo>
                <a:cubicBezTo>
                  <a:pt x="309406" y="2518118"/>
                  <a:pt x="142085" y="2660371"/>
                  <a:pt x="103388" y="2849478"/>
                </a:cubicBezTo>
                <a:lnTo>
                  <a:pt x="94957" y="29331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9" name="1">
            <a:hlinkClick r:id="" action="ppaction://noaction">
              <a:snd r:embed="rId4" name="هز.wav"/>
            </a:hlinkClick>
            <a:extLst>
              <a:ext uri="{FF2B5EF4-FFF2-40B4-BE49-F238E27FC236}">
                <a16:creationId xmlns:a16="http://schemas.microsoft.com/office/drawing/2014/main" id="{92EE26DD-9466-4981-B146-EF477738E18E}"/>
              </a:ext>
            </a:extLst>
          </p:cNvPr>
          <p:cNvSpPr/>
          <p:nvPr/>
        </p:nvSpPr>
        <p:spPr>
          <a:xfrm rot="5400000">
            <a:off x="9901589" y="-771219"/>
            <a:ext cx="973016" cy="3121854"/>
          </a:xfrm>
          <a:custGeom>
            <a:avLst/>
            <a:gdLst>
              <a:gd name="connsiteX0" fmla="*/ 0 w 829994"/>
              <a:gd name="connsiteY0" fmla="*/ 2813540 h 2813540"/>
              <a:gd name="connsiteX1" fmla="*/ 0 w 829994"/>
              <a:gd name="connsiteY1" fmla="*/ 138335 h 2813540"/>
              <a:gd name="connsiteX2" fmla="*/ 138335 w 829994"/>
              <a:gd name="connsiteY2" fmla="*/ 0 h 2813540"/>
              <a:gd name="connsiteX3" fmla="*/ 691659 w 829994"/>
              <a:gd name="connsiteY3" fmla="*/ 0 h 2813540"/>
              <a:gd name="connsiteX4" fmla="*/ 829994 w 829994"/>
              <a:gd name="connsiteY4" fmla="*/ 138335 h 2813540"/>
              <a:gd name="connsiteX5" fmla="*/ 829994 w 829994"/>
              <a:gd name="connsiteY5" fmla="*/ 2813540 h 2813540"/>
              <a:gd name="connsiteX6" fmla="*/ 414997 w 829994"/>
              <a:gd name="connsiteY6" fmla="*/ 2398543 h 2813540"/>
              <a:gd name="connsiteX7" fmla="*/ 0 w 829994"/>
              <a:gd name="connsiteY7" fmla="*/ 2813540 h 28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994" h="2813540">
                <a:moveTo>
                  <a:pt x="0" y="2813540"/>
                </a:moveTo>
                <a:lnTo>
                  <a:pt x="0" y="138335"/>
                </a:lnTo>
                <a:cubicBezTo>
                  <a:pt x="0" y="61935"/>
                  <a:pt x="61935" y="0"/>
                  <a:pt x="138335" y="0"/>
                </a:cubicBezTo>
                <a:lnTo>
                  <a:pt x="691659" y="0"/>
                </a:lnTo>
                <a:cubicBezTo>
                  <a:pt x="768059" y="0"/>
                  <a:pt x="829994" y="61935"/>
                  <a:pt x="829994" y="138335"/>
                </a:cubicBezTo>
                <a:lnTo>
                  <a:pt x="829994" y="2813540"/>
                </a:lnTo>
                <a:cubicBezTo>
                  <a:pt x="829994" y="2584343"/>
                  <a:pt x="644194" y="2398543"/>
                  <a:pt x="414997" y="2398543"/>
                </a:cubicBezTo>
                <a:cubicBezTo>
                  <a:pt x="185800" y="2398543"/>
                  <a:pt x="0" y="2584343"/>
                  <a:pt x="0" y="281354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86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0.1763 -0.0044 " pathEditMode="relative" rAng="0" ptsTypes="AA" p14:bounceEnd="52000">
                                          <p:cBhvr>
                                            <p:cTn id="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" pathEditMode="relative" rAng="0" ptsTypes="AA" p14:bounceEnd="52000">
                                          <p:cBhvr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3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0.1763 -0.0044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1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3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" pathEditMode="relative" rAng="0" ptsTypes="AA">
                                          <p:cBhvr>
                                            <p:cTn id="1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8216F8-9EAB-4F9D-A5B2-85BDB0C71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63" y="656096"/>
            <a:ext cx="10304442" cy="177941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4C402CE-EFE1-4BD0-B307-273FD75AD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862" y="2582793"/>
            <a:ext cx="7470444" cy="31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125909-2F96-440C-AA59-4A225C6E5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99491-70BE-4B1A-B91F-A5A23F3A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EE56409-D9DC-4821-8693-4C33A9C30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09" y="56271"/>
            <a:ext cx="8683317" cy="16705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F637127-C0BA-4832-93FC-4BAF7582F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10" y="1515354"/>
            <a:ext cx="54102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8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39203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2:00&quot;,&quot;HasAutoStart&quot;:false,&quot;HasCorrectAnswers&quot;:false,&quot;McqAnswers&quot;:[],&quot;ActivityId&quot;:&quot;sli1443010421235156727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2:00&quot;,&quot;HasAutoStart&quot;:false,&quot;HasCorrectAnswers&quot;:false,&quot;McqAnswers&quot;:[],&quot;ActivityId&quot;:&quot;sli14430104212448411771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117</Words>
  <Application>Microsoft Office PowerPoint</Application>
  <PresentationFormat>شاشة عريضة</PresentationFormat>
  <Paragraphs>29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Arabic Typesetting</vt:lpstr>
      <vt:lpstr>Arial</vt:lpstr>
      <vt:lpstr>Calibri</vt:lpstr>
      <vt:lpstr>Calibri Light</vt:lpstr>
      <vt:lpstr>Dubai</vt:lpstr>
      <vt:lpstr>نسق Office</vt:lpstr>
      <vt:lpstr>الدرس الثاني نظام التشغيل</vt:lpstr>
      <vt:lpstr> استراتيجية (فكر- ناقش – شارك 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 نظام التشغيل</dc:title>
  <dc:creator>abeer saleh</dc:creator>
  <cp:lastModifiedBy>abeer saleh</cp:lastModifiedBy>
  <cp:revision>23</cp:revision>
  <dcterms:created xsi:type="dcterms:W3CDTF">2021-08-12T17:32:59Z</dcterms:created>
  <dcterms:modified xsi:type="dcterms:W3CDTF">2021-08-12T21:31:09Z</dcterms:modified>
</cp:coreProperties>
</file>