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41" r:id="rId2"/>
    <p:sldId id="350" r:id="rId3"/>
    <p:sldId id="344" r:id="rId4"/>
    <p:sldId id="346" r:id="rId5"/>
    <p:sldId id="345" r:id="rId6"/>
    <p:sldId id="347" r:id="rId7"/>
    <p:sldId id="348" r:id="rId8"/>
    <p:sldId id="349" r:id="rId9"/>
    <p:sldId id="319" r:id="rId10"/>
    <p:sldId id="259" r:id="rId11"/>
    <p:sldId id="342" r:id="rId12"/>
  </p:sldIdLst>
  <p:sldSz cx="12192000" cy="6858000"/>
  <p:notesSz cx="6858000" cy="9144000"/>
  <p:defaultTextStyle>
    <a:defPPr>
      <a:defRPr lang="ar-SY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37" userDrawn="1">
          <p15:clr>
            <a:srgbClr val="A4A3A4"/>
          </p15:clr>
        </p15:guide>
        <p15:guide id="2" pos="114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7A"/>
    <a:srgbClr val="980098"/>
    <a:srgbClr val="FDEFEC"/>
    <a:srgbClr val="FF00F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882" autoAdjust="0"/>
    <p:restoredTop sz="94280" autoAdjust="0"/>
  </p:normalViewPr>
  <p:slideViewPr>
    <p:cSldViewPr snapToGrid="0" showGuides="1">
      <p:cViewPr>
        <p:scale>
          <a:sx n="66" d="100"/>
          <a:sy n="66" d="100"/>
        </p:scale>
        <p:origin x="-72" y="-156"/>
      </p:cViewPr>
      <p:guideLst>
        <p:guide orient="horz" pos="2137"/>
        <p:guide pos="114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B9FBEF0-9F7E-4ADD-B49F-AEEEB8C585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4028F5CE-EFA6-4CF7-A6C7-1544A41F4D5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8F98378B-6646-4463-81DC-B16BE8F7C8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9F535-C5CE-418D-AC0B-F0C2A35EE4E1}" type="datetimeFigureOut">
              <a:rPr lang="ar-SY" smtClean="0"/>
              <a:t>11/09/1442</a:t>
            </a:fld>
            <a:endParaRPr lang="ar-S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9FE10727-27E5-4AC6-9313-061B73C839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E63E105C-8F48-4BC9-A87E-A9EC278023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07CD4-2520-493D-AD61-94E14748E790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14212792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1274FDF-AC55-4897-97D9-497936DAC1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EE1DDD7A-F8D5-4F62-BE1F-18E5DFC0F5B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186157FF-BC68-468C-94EF-17F6414F4E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9F535-C5CE-418D-AC0B-F0C2A35EE4E1}" type="datetimeFigureOut">
              <a:rPr lang="ar-SY" smtClean="0"/>
              <a:t>11/09/1442</a:t>
            </a:fld>
            <a:endParaRPr lang="ar-S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022FFF51-8879-4290-A2A8-9C77F6457D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013883A5-8381-412B-B32C-FE66877E0C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07CD4-2520-493D-AD61-94E14748E790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6447491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FAE75B30-6ECC-4E97-921A-C6E33E4499A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2046ACFB-41DC-4F47-893A-F3D49B65A4C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38BA87FE-3353-420B-B66B-2F8A80D512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9F535-C5CE-418D-AC0B-F0C2A35EE4E1}" type="datetimeFigureOut">
              <a:rPr lang="ar-SY" smtClean="0"/>
              <a:t>11/09/1442</a:t>
            </a:fld>
            <a:endParaRPr lang="ar-S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9986A33B-FB3E-4CD3-AFBD-5D52461697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8E2AB42E-F154-47F7-9B03-631970F946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07CD4-2520-493D-AD61-94E14748E790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4638360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CE28FF7-9E8D-4AE8-B715-76017DD0A1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8A748EA4-5A8D-43A7-B988-F4DA0885B1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9943FC9D-1B7A-4718-A64D-581EA74C5C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9F535-C5CE-418D-AC0B-F0C2A35EE4E1}" type="datetimeFigureOut">
              <a:rPr lang="ar-SY" smtClean="0"/>
              <a:t>11/09/1442</a:t>
            </a:fld>
            <a:endParaRPr lang="ar-S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3A9582F9-CF35-4D56-8ED7-3FFE367C53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07C75B45-19F6-4B9C-B6A3-2EA22B4B6D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07CD4-2520-493D-AD61-94E14748E790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8275422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CB3E952-DDF2-493E-9238-1FAFC8601F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0F3DECFA-23B2-4DC3-94E0-E65B4545BA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0A23E223-E94C-4213-A47A-915A8F1E86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9F535-C5CE-418D-AC0B-F0C2A35EE4E1}" type="datetimeFigureOut">
              <a:rPr lang="ar-SY" smtClean="0"/>
              <a:t>11/09/1442</a:t>
            </a:fld>
            <a:endParaRPr lang="ar-S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4452B27D-3DC6-4B6C-8EDC-8463EA17B2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BA5313E2-8251-4CA1-BDC7-4211D6B844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07CD4-2520-493D-AD61-94E14748E790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33937408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355007E-81C6-4273-9DD4-A28B7CB51D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06834DE9-9EB8-436C-81F3-FF17E591F4A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2230E154-9613-4851-B5C7-1497EF76DC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B8F8CC15-C219-47F6-9E96-BC2857DFD9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9F535-C5CE-418D-AC0B-F0C2A35EE4E1}" type="datetimeFigureOut">
              <a:rPr lang="ar-SY" smtClean="0"/>
              <a:t>11/09/1442</a:t>
            </a:fld>
            <a:endParaRPr lang="ar-SY" dirty="0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92D02B0F-219E-413E-9D7A-2D20F61A2D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3E28FD8B-BBCE-49D4-900E-A9F0A6A12A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07CD4-2520-493D-AD61-94E14748E790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20476342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76FF6EE-D6B2-45A3-9602-77B6C74A2E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AEDA47B7-0BBC-471F-9D8B-EEEC66A467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15914044-1280-4F31-89DB-095982CD63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A84C33EB-10B2-4FDD-95CA-1EDB0596F3C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4B2B8150-0FFE-41DD-B56D-987ECC9DD25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E4514C1C-B6C1-4638-8612-492DC5FA81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9F535-C5CE-418D-AC0B-F0C2A35EE4E1}" type="datetimeFigureOut">
              <a:rPr lang="ar-SY" smtClean="0"/>
              <a:t>11/09/1442</a:t>
            </a:fld>
            <a:endParaRPr lang="ar-SY" dirty="0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991ACB9F-85EE-40B5-9D8F-00E638DF6B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06E0C5F5-1480-4CAA-99C1-0398430E31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07CD4-2520-493D-AD61-94E14748E790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7061994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3D48E20-4D19-4967-9720-08BD5E6025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99CCBD2A-160D-4E6A-9DE0-97D1AEE505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9F535-C5CE-418D-AC0B-F0C2A35EE4E1}" type="datetimeFigureOut">
              <a:rPr lang="ar-SY" smtClean="0"/>
              <a:t>11/09/1442</a:t>
            </a:fld>
            <a:endParaRPr lang="ar-SY" dirty="0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12FB16F6-9D5B-4DAA-8035-3E6B16D545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F2B820F9-60FF-432F-92EF-33C01194AF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07CD4-2520-493D-AD61-94E14748E790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38824083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7B2AB2F0-1629-413D-8C0D-CA7E85E797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9F535-C5CE-418D-AC0B-F0C2A35EE4E1}" type="datetimeFigureOut">
              <a:rPr lang="ar-SY" smtClean="0"/>
              <a:t>11/09/1442</a:t>
            </a:fld>
            <a:endParaRPr lang="ar-SY" dirty="0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E3315D1E-B6E2-41CA-B9A5-EFD23BE0D6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8D0CAB47-C039-4252-8A74-AF325DE142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07CD4-2520-493D-AD61-94E14748E790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24498552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6BF4206-EFBF-4578-9056-460F809B68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9D1076C4-C632-4679-9160-D10E022642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4486723F-4D53-4C02-8E52-F1EF70CFFF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C88F0465-AA57-4BC5-97CE-B97621424C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9F535-C5CE-418D-AC0B-F0C2A35EE4E1}" type="datetimeFigureOut">
              <a:rPr lang="ar-SY" smtClean="0"/>
              <a:t>11/09/1442</a:t>
            </a:fld>
            <a:endParaRPr lang="ar-SY" dirty="0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638576B3-8317-41FD-B07C-04AB76C520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C0CB68A5-6D65-48D2-A1FF-73F60F8248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07CD4-2520-493D-AD61-94E14748E790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12925252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77DA119-5C0C-4F6B-9CEA-F3C371730B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D1F48065-F728-4E13-9DAA-A9A7B682F09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Y" dirty="0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C91663AD-B398-42C7-ACDF-4794866EE5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EB945E36-51C7-4793-916A-A61FB3B790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9F535-C5CE-418D-AC0B-F0C2A35EE4E1}" type="datetimeFigureOut">
              <a:rPr lang="ar-SY" smtClean="0"/>
              <a:t>11/09/1442</a:t>
            </a:fld>
            <a:endParaRPr lang="ar-SY" dirty="0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3663C839-3772-4ABF-8F85-FAC995FA41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DF711EAB-B4A0-461F-B4E4-BC78D8E3E4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07CD4-2520-493D-AD61-94E14748E790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352473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243DB231-454E-4AB0-9502-DFECEF7162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D83A155F-25F6-45DA-BEB8-6447226F6A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0E79BD0A-809D-49A6-A4BD-40C662F6F4B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9F535-C5CE-418D-AC0B-F0C2A35EE4E1}" type="datetimeFigureOut">
              <a:rPr lang="ar-SY" smtClean="0"/>
              <a:t>11/09/1442</a:t>
            </a:fld>
            <a:endParaRPr lang="ar-S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6F711AF5-6684-48D4-9C2F-5610052F806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0CD47F1E-66F8-42C3-8DEF-CC563BC9D5D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507CD4-2520-493D-AD61-94E14748E790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9394933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Y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4" Type="http://schemas.openxmlformats.org/officeDocument/2006/relationships/image" Target="../media/image25.sv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G"/><Relationship Id="rId3" Type="http://schemas.openxmlformats.org/officeDocument/2006/relationships/image" Target="../media/image6.JPG"/><Relationship Id="rId7" Type="http://schemas.openxmlformats.org/officeDocument/2006/relationships/image" Target="../media/image10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JPG"/><Relationship Id="rId5" Type="http://schemas.openxmlformats.org/officeDocument/2006/relationships/image" Target="../media/image8.JPG"/><Relationship Id="rId4" Type="http://schemas.openxmlformats.org/officeDocument/2006/relationships/image" Target="../media/image7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: Shape 11">
            <a:extLst>
              <a:ext uri="{FF2B5EF4-FFF2-40B4-BE49-F238E27FC236}">
                <a16:creationId xmlns="" xmlns:a16="http://schemas.microsoft.com/office/drawing/2014/main" id="{1CF34079-EEF9-4657-8F5A-13DEFFCB1F59}"/>
              </a:ext>
            </a:extLst>
          </p:cNvPr>
          <p:cNvSpPr/>
          <p:nvPr/>
        </p:nvSpPr>
        <p:spPr>
          <a:xfrm>
            <a:off x="-72682" y="4161692"/>
            <a:ext cx="12191999" cy="2848708"/>
          </a:xfrm>
          <a:custGeom>
            <a:avLst/>
            <a:gdLst>
              <a:gd name="connsiteX0" fmla="*/ 3183987 w 12191999"/>
              <a:gd name="connsiteY0" fmla="*/ 495881 h 2848708"/>
              <a:gd name="connsiteX1" fmla="*/ 2213316 w 12191999"/>
              <a:gd name="connsiteY1" fmla="*/ 1466552 h 2848708"/>
              <a:gd name="connsiteX2" fmla="*/ 2213316 w 12191999"/>
              <a:gd name="connsiteY2" fmla="*/ 2838152 h 2848708"/>
              <a:gd name="connsiteX3" fmla="*/ 4154658 w 12191999"/>
              <a:gd name="connsiteY3" fmla="*/ 2838152 h 2848708"/>
              <a:gd name="connsiteX4" fmla="*/ 4154658 w 12191999"/>
              <a:gd name="connsiteY4" fmla="*/ 1466552 h 2848708"/>
              <a:gd name="connsiteX5" fmla="*/ 3183987 w 12191999"/>
              <a:gd name="connsiteY5" fmla="*/ 495881 h 2848708"/>
              <a:gd name="connsiteX6" fmla="*/ 5790024 w 12191999"/>
              <a:gd name="connsiteY6" fmla="*/ 495880 h 2848708"/>
              <a:gd name="connsiteX7" fmla="*/ 4618889 w 12191999"/>
              <a:gd name="connsiteY7" fmla="*/ 1667016 h 2848708"/>
              <a:gd name="connsiteX8" fmla="*/ 4618889 w 12191999"/>
              <a:gd name="connsiteY8" fmla="*/ 2838151 h 2848708"/>
              <a:gd name="connsiteX9" fmla="*/ 7453527 w 12191999"/>
              <a:gd name="connsiteY9" fmla="*/ 2838151 h 2848708"/>
              <a:gd name="connsiteX10" fmla="*/ 7453528 w 12191999"/>
              <a:gd name="connsiteY10" fmla="*/ 1667016 h 2848708"/>
              <a:gd name="connsiteX11" fmla="*/ 6282392 w 12191999"/>
              <a:gd name="connsiteY11" fmla="*/ 495880 h 2848708"/>
              <a:gd name="connsiteX12" fmla="*/ 9008012 w 12191999"/>
              <a:gd name="connsiteY12" fmla="*/ 495879 h 2848708"/>
              <a:gd name="connsiteX13" fmla="*/ 8037341 w 12191999"/>
              <a:gd name="connsiteY13" fmla="*/ 1466550 h 2848708"/>
              <a:gd name="connsiteX14" fmla="*/ 8037341 w 12191999"/>
              <a:gd name="connsiteY14" fmla="*/ 2838150 h 2848708"/>
              <a:gd name="connsiteX15" fmla="*/ 9978683 w 12191999"/>
              <a:gd name="connsiteY15" fmla="*/ 2838150 h 2848708"/>
              <a:gd name="connsiteX16" fmla="*/ 9978683 w 12191999"/>
              <a:gd name="connsiteY16" fmla="*/ 1466550 h 2848708"/>
              <a:gd name="connsiteX17" fmla="*/ 9008012 w 12191999"/>
              <a:gd name="connsiteY17" fmla="*/ 495879 h 2848708"/>
              <a:gd name="connsiteX18" fmla="*/ 0 w 12191999"/>
              <a:gd name="connsiteY18" fmla="*/ 0 h 2848708"/>
              <a:gd name="connsiteX19" fmla="*/ 12191999 w 12191999"/>
              <a:gd name="connsiteY19" fmla="*/ 0 h 2848708"/>
              <a:gd name="connsiteX20" fmla="*/ 12191999 w 12191999"/>
              <a:gd name="connsiteY20" fmla="*/ 837741 h 2848708"/>
              <a:gd name="connsiteX21" fmla="*/ 12144508 w 12191999"/>
              <a:gd name="connsiteY21" fmla="*/ 780181 h 2848708"/>
              <a:gd name="connsiteX22" fmla="*/ 11458140 w 12191999"/>
              <a:gd name="connsiteY22" fmla="*/ 495878 h 2848708"/>
              <a:gd name="connsiteX23" fmla="*/ 10487469 w 12191999"/>
              <a:gd name="connsiteY23" fmla="*/ 1466549 h 2848708"/>
              <a:gd name="connsiteX24" fmla="*/ 10487469 w 12191999"/>
              <a:gd name="connsiteY24" fmla="*/ 2838149 h 2848708"/>
              <a:gd name="connsiteX25" fmla="*/ 12191999 w 12191999"/>
              <a:gd name="connsiteY25" fmla="*/ 2838149 h 2848708"/>
              <a:gd name="connsiteX26" fmla="*/ 12191999 w 12191999"/>
              <a:gd name="connsiteY26" fmla="*/ 2848708 h 2848708"/>
              <a:gd name="connsiteX27" fmla="*/ 1648266 w 12191999"/>
              <a:gd name="connsiteY27" fmla="*/ 2848708 h 2848708"/>
              <a:gd name="connsiteX28" fmla="*/ 1648266 w 12191999"/>
              <a:gd name="connsiteY28" fmla="*/ 1480625 h 2848708"/>
              <a:gd name="connsiteX29" fmla="*/ 677595 w 12191999"/>
              <a:gd name="connsiteY29" fmla="*/ 509954 h 2848708"/>
              <a:gd name="connsiteX30" fmla="*/ 134883 w 12191999"/>
              <a:gd name="connsiteY30" fmla="*/ 675730 h 2848708"/>
              <a:gd name="connsiteX31" fmla="*/ 0 w 12191999"/>
              <a:gd name="connsiteY31" fmla="*/ 787019 h 2848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2191999" h="2848708">
                <a:moveTo>
                  <a:pt x="3183987" y="495881"/>
                </a:moveTo>
                <a:cubicBezTo>
                  <a:pt x="2647900" y="495881"/>
                  <a:pt x="2213316" y="930465"/>
                  <a:pt x="2213316" y="1466552"/>
                </a:cubicBezTo>
                <a:lnTo>
                  <a:pt x="2213316" y="2838152"/>
                </a:lnTo>
                <a:lnTo>
                  <a:pt x="4154658" y="2838152"/>
                </a:lnTo>
                <a:lnTo>
                  <a:pt x="4154658" y="1466552"/>
                </a:lnTo>
                <a:cubicBezTo>
                  <a:pt x="4154658" y="930465"/>
                  <a:pt x="3720074" y="495881"/>
                  <a:pt x="3183987" y="495881"/>
                </a:cubicBezTo>
                <a:close/>
                <a:moveTo>
                  <a:pt x="5790024" y="495880"/>
                </a:moveTo>
                <a:cubicBezTo>
                  <a:pt x="5143223" y="495880"/>
                  <a:pt x="4618889" y="1020215"/>
                  <a:pt x="4618889" y="1667016"/>
                </a:cubicBezTo>
                <a:lnTo>
                  <a:pt x="4618889" y="2838151"/>
                </a:lnTo>
                <a:lnTo>
                  <a:pt x="7453527" y="2838151"/>
                </a:lnTo>
                <a:cubicBezTo>
                  <a:pt x="7453527" y="2447773"/>
                  <a:pt x="7453528" y="2057394"/>
                  <a:pt x="7453528" y="1667016"/>
                </a:cubicBezTo>
                <a:cubicBezTo>
                  <a:pt x="7453528" y="1020215"/>
                  <a:pt x="6929193" y="495880"/>
                  <a:pt x="6282392" y="495880"/>
                </a:cubicBezTo>
                <a:close/>
                <a:moveTo>
                  <a:pt x="9008012" y="495879"/>
                </a:moveTo>
                <a:cubicBezTo>
                  <a:pt x="8471925" y="495879"/>
                  <a:pt x="8037341" y="930463"/>
                  <a:pt x="8037341" y="1466550"/>
                </a:cubicBezTo>
                <a:lnTo>
                  <a:pt x="8037341" y="2838150"/>
                </a:lnTo>
                <a:lnTo>
                  <a:pt x="9978683" y="2838150"/>
                </a:lnTo>
                <a:lnTo>
                  <a:pt x="9978683" y="1466550"/>
                </a:lnTo>
                <a:cubicBezTo>
                  <a:pt x="9978683" y="930463"/>
                  <a:pt x="9544099" y="495879"/>
                  <a:pt x="9008012" y="495879"/>
                </a:cubicBezTo>
                <a:close/>
                <a:moveTo>
                  <a:pt x="0" y="0"/>
                </a:moveTo>
                <a:lnTo>
                  <a:pt x="12191999" y="0"/>
                </a:lnTo>
                <a:lnTo>
                  <a:pt x="12191999" y="837741"/>
                </a:lnTo>
                <a:lnTo>
                  <a:pt x="12144508" y="780181"/>
                </a:lnTo>
                <a:cubicBezTo>
                  <a:pt x="11968851" y="604524"/>
                  <a:pt x="11726183" y="495878"/>
                  <a:pt x="11458140" y="495878"/>
                </a:cubicBezTo>
                <a:cubicBezTo>
                  <a:pt x="10922053" y="495878"/>
                  <a:pt x="10487469" y="930462"/>
                  <a:pt x="10487469" y="1466549"/>
                </a:cubicBezTo>
                <a:lnTo>
                  <a:pt x="10487469" y="2838149"/>
                </a:lnTo>
                <a:lnTo>
                  <a:pt x="12191999" y="2838149"/>
                </a:lnTo>
                <a:lnTo>
                  <a:pt x="12191999" y="2848708"/>
                </a:lnTo>
                <a:lnTo>
                  <a:pt x="1648266" y="2848708"/>
                </a:lnTo>
                <a:lnTo>
                  <a:pt x="1648266" y="1480625"/>
                </a:lnTo>
                <a:cubicBezTo>
                  <a:pt x="1648266" y="944538"/>
                  <a:pt x="1213682" y="509954"/>
                  <a:pt x="677595" y="509954"/>
                </a:cubicBezTo>
                <a:cubicBezTo>
                  <a:pt x="476562" y="509954"/>
                  <a:pt x="289803" y="571068"/>
                  <a:pt x="134883" y="675730"/>
                </a:cubicBezTo>
                <a:lnTo>
                  <a:pt x="0" y="787019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Freeform: Shape 10">
            <a:extLst>
              <a:ext uri="{FF2B5EF4-FFF2-40B4-BE49-F238E27FC236}">
                <a16:creationId xmlns="" xmlns:a16="http://schemas.microsoft.com/office/drawing/2014/main" id="{F2E80C4A-C70F-457E-84D8-43ECF2B245C8}"/>
              </a:ext>
            </a:extLst>
          </p:cNvPr>
          <p:cNvSpPr/>
          <p:nvPr/>
        </p:nvSpPr>
        <p:spPr>
          <a:xfrm>
            <a:off x="2" y="4009292"/>
            <a:ext cx="12191999" cy="2848708"/>
          </a:xfrm>
          <a:custGeom>
            <a:avLst/>
            <a:gdLst>
              <a:gd name="connsiteX0" fmla="*/ 3183987 w 12191999"/>
              <a:gd name="connsiteY0" fmla="*/ 495881 h 2848708"/>
              <a:gd name="connsiteX1" fmla="*/ 2213316 w 12191999"/>
              <a:gd name="connsiteY1" fmla="*/ 1466552 h 2848708"/>
              <a:gd name="connsiteX2" fmla="*/ 2213316 w 12191999"/>
              <a:gd name="connsiteY2" fmla="*/ 2838152 h 2848708"/>
              <a:gd name="connsiteX3" fmla="*/ 4154658 w 12191999"/>
              <a:gd name="connsiteY3" fmla="*/ 2838152 h 2848708"/>
              <a:gd name="connsiteX4" fmla="*/ 4154658 w 12191999"/>
              <a:gd name="connsiteY4" fmla="*/ 1466552 h 2848708"/>
              <a:gd name="connsiteX5" fmla="*/ 3183987 w 12191999"/>
              <a:gd name="connsiteY5" fmla="*/ 495881 h 2848708"/>
              <a:gd name="connsiteX6" fmla="*/ 5790024 w 12191999"/>
              <a:gd name="connsiteY6" fmla="*/ 495880 h 2848708"/>
              <a:gd name="connsiteX7" fmla="*/ 4618889 w 12191999"/>
              <a:gd name="connsiteY7" fmla="*/ 1667016 h 2848708"/>
              <a:gd name="connsiteX8" fmla="*/ 4618889 w 12191999"/>
              <a:gd name="connsiteY8" fmla="*/ 2838151 h 2848708"/>
              <a:gd name="connsiteX9" fmla="*/ 7453527 w 12191999"/>
              <a:gd name="connsiteY9" fmla="*/ 2838151 h 2848708"/>
              <a:gd name="connsiteX10" fmla="*/ 7453528 w 12191999"/>
              <a:gd name="connsiteY10" fmla="*/ 1667016 h 2848708"/>
              <a:gd name="connsiteX11" fmla="*/ 6282392 w 12191999"/>
              <a:gd name="connsiteY11" fmla="*/ 495880 h 2848708"/>
              <a:gd name="connsiteX12" fmla="*/ 9008012 w 12191999"/>
              <a:gd name="connsiteY12" fmla="*/ 495879 h 2848708"/>
              <a:gd name="connsiteX13" fmla="*/ 8037341 w 12191999"/>
              <a:gd name="connsiteY13" fmla="*/ 1466550 h 2848708"/>
              <a:gd name="connsiteX14" fmla="*/ 8037341 w 12191999"/>
              <a:gd name="connsiteY14" fmla="*/ 2838150 h 2848708"/>
              <a:gd name="connsiteX15" fmla="*/ 9978683 w 12191999"/>
              <a:gd name="connsiteY15" fmla="*/ 2838150 h 2848708"/>
              <a:gd name="connsiteX16" fmla="*/ 9978683 w 12191999"/>
              <a:gd name="connsiteY16" fmla="*/ 1466550 h 2848708"/>
              <a:gd name="connsiteX17" fmla="*/ 9008012 w 12191999"/>
              <a:gd name="connsiteY17" fmla="*/ 495879 h 2848708"/>
              <a:gd name="connsiteX18" fmla="*/ 0 w 12191999"/>
              <a:gd name="connsiteY18" fmla="*/ 0 h 2848708"/>
              <a:gd name="connsiteX19" fmla="*/ 12191999 w 12191999"/>
              <a:gd name="connsiteY19" fmla="*/ 0 h 2848708"/>
              <a:gd name="connsiteX20" fmla="*/ 12191999 w 12191999"/>
              <a:gd name="connsiteY20" fmla="*/ 837741 h 2848708"/>
              <a:gd name="connsiteX21" fmla="*/ 12144508 w 12191999"/>
              <a:gd name="connsiteY21" fmla="*/ 780181 h 2848708"/>
              <a:gd name="connsiteX22" fmla="*/ 11458140 w 12191999"/>
              <a:gd name="connsiteY22" fmla="*/ 495878 h 2848708"/>
              <a:gd name="connsiteX23" fmla="*/ 10487469 w 12191999"/>
              <a:gd name="connsiteY23" fmla="*/ 1466549 h 2848708"/>
              <a:gd name="connsiteX24" fmla="*/ 10487469 w 12191999"/>
              <a:gd name="connsiteY24" fmla="*/ 2838149 h 2848708"/>
              <a:gd name="connsiteX25" fmla="*/ 12191999 w 12191999"/>
              <a:gd name="connsiteY25" fmla="*/ 2838149 h 2848708"/>
              <a:gd name="connsiteX26" fmla="*/ 12191999 w 12191999"/>
              <a:gd name="connsiteY26" fmla="*/ 2848708 h 2848708"/>
              <a:gd name="connsiteX27" fmla="*/ 1648266 w 12191999"/>
              <a:gd name="connsiteY27" fmla="*/ 2848708 h 2848708"/>
              <a:gd name="connsiteX28" fmla="*/ 1648266 w 12191999"/>
              <a:gd name="connsiteY28" fmla="*/ 1480625 h 2848708"/>
              <a:gd name="connsiteX29" fmla="*/ 677595 w 12191999"/>
              <a:gd name="connsiteY29" fmla="*/ 509954 h 2848708"/>
              <a:gd name="connsiteX30" fmla="*/ 134883 w 12191999"/>
              <a:gd name="connsiteY30" fmla="*/ 675730 h 2848708"/>
              <a:gd name="connsiteX31" fmla="*/ 0 w 12191999"/>
              <a:gd name="connsiteY31" fmla="*/ 787019 h 2848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2191999" h="2848708">
                <a:moveTo>
                  <a:pt x="3183987" y="495881"/>
                </a:moveTo>
                <a:cubicBezTo>
                  <a:pt x="2647900" y="495881"/>
                  <a:pt x="2213316" y="930465"/>
                  <a:pt x="2213316" y="1466552"/>
                </a:cubicBezTo>
                <a:lnTo>
                  <a:pt x="2213316" y="2838152"/>
                </a:lnTo>
                <a:lnTo>
                  <a:pt x="4154658" y="2838152"/>
                </a:lnTo>
                <a:lnTo>
                  <a:pt x="4154658" y="1466552"/>
                </a:lnTo>
                <a:cubicBezTo>
                  <a:pt x="4154658" y="930465"/>
                  <a:pt x="3720074" y="495881"/>
                  <a:pt x="3183987" y="495881"/>
                </a:cubicBezTo>
                <a:close/>
                <a:moveTo>
                  <a:pt x="5790024" y="495880"/>
                </a:moveTo>
                <a:cubicBezTo>
                  <a:pt x="5143223" y="495880"/>
                  <a:pt x="4618889" y="1020215"/>
                  <a:pt x="4618889" y="1667016"/>
                </a:cubicBezTo>
                <a:lnTo>
                  <a:pt x="4618889" y="2838151"/>
                </a:lnTo>
                <a:lnTo>
                  <a:pt x="7453527" y="2838151"/>
                </a:lnTo>
                <a:cubicBezTo>
                  <a:pt x="7453527" y="2447773"/>
                  <a:pt x="7453528" y="2057394"/>
                  <a:pt x="7453528" y="1667016"/>
                </a:cubicBezTo>
                <a:cubicBezTo>
                  <a:pt x="7453528" y="1020215"/>
                  <a:pt x="6929193" y="495880"/>
                  <a:pt x="6282392" y="495880"/>
                </a:cubicBezTo>
                <a:close/>
                <a:moveTo>
                  <a:pt x="9008012" y="495879"/>
                </a:moveTo>
                <a:cubicBezTo>
                  <a:pt x="8471925" y="495879"/>
                  <a:pt x="8037341" y="930463"/>
                  <a:pt x="8037341" y="1466550"/>
                </a:cubicBezTo>
                <a:lnTo>
                  <a:pt x="8037341" y="2838150"/>
                </a:lnTo>
                <a:lnTo>
                  <a:pt x="9978683" y="2838150"/>
                </a:lnTo>
                <a:lnTo>
                  <a:pt x="9978683" y="1466550"/>
                </a:lnTo>
                <a:cubicBezTo>
                  <a:pt x="9978683" y="930463"/>
                  <a:pt x="9544099" y="495879"/>
                  <a:pt x="9008012" y="495879"/>
                </a:cubicBezTo>
                <a:close/>
                <a:moveTo>
                  <a:pt x="0" y="0"/>
                </a:moveTo>
                <a:lnTo>
                  <a:pt x="12191999" y="0"/>
                </a:lnTo>
                <a:lnTo>
                  <a:pt x="12191999" y="837741"/>
                </a:lnTo>
                <a:lnTo>
                  <a:pt x="12144508" y="780181"/>
                </a:lnTo>
                <a:cubicBezTo>
                  <a:pt x="11968851" y="604524"/>
                  <a:pt x="11726183" y="495878"/>
                  <a:pt x="11458140" y="495878"/>
                </a:cubicBezTo>
                <a:cubicBezTo>
                  <a:pt x="10922053" y="495878"/>
                  <a:pt x="10487469" y="930462"/>
                  <a:pt x="10487469" y="1466549"/>
                </a:cubicBezTo>
                <a:lnTo>
                  <a:pt x="10487469" y="2838149"/>
                </a:lnTo>
                <a:lnTo>
                  <a:pt x="12191999" y="2838149"/>
                </a:lnTo>
                <a:lnTo>
                  <a:pt x="12191999" y="2848708"/>
                </a:lnTo>
                <a:lnTo>
                  <a:pt x="1648266" y="2848708"/>
                </a:lnTo>
                <a:lnTo>
                  <a:pt x="1648266" y="1480625"/>
                </a:lnTo>
                <a:cubicBezTo>
                  <a:pt x="1648266" y="944538"/>
                  <a:pt x="1213682" y="509954"/>
                  <a:pt x="677595" y="509954"/>
                </a:cubicBezTo>
                <a:cubicBezTo>
                  <a:pt x="476562" y="509954"/>
                  <a:pt x="289803" y="571068"/>
                  <a:pt x="134883" y="675730"/>
                </a:cubicBezTo>
                <a:lnTo>
                  <a:pt x="0" y="787019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90" name="Group 89">
            <a:extLst>
              <a:ext uri="{FF2B5EF4-FFF2-40B4-BE49-F238E27FC236}">
                <a16:creationId xmlns="" xmlns:a16="http://schemas.microsoft.com/office/drawing/2014/main" id="{6423CB7A-CBB0-4D81-9F6A-C0CF60F5193F}"/>
              </a:ext>
            </a:extLst>
          </p:cNvPr>
          <p:cNvGrpSpPr/>
          <p:nvPr/>
        </p:nvGrpSpPr>
        <p:grpSpPr>
          <a:xfrm>
            <a:off x="-418823" y="3936185"/>
            <a:ext cx="13029646" cy="66500"/>
            <a:chOff x="875607" y="3208713"/>
            <a:chExt cx="13029646" cy="66500"/>
          </a:xfrm>
        </p:grpSpPr>
        <p:sp>
          <p:nvSpPr>
            <p:cNvPr id="15" name="Freeform: Shape 14">
              <a:extLst>
                <a:ext uri="{FF2B5EF4-FFF2-40B4-BE49-F238E27FC236}">
                  <a16:creationId xmlns="" xmlns:a16="http://schemas.microsoft.com/office/drawing/2014/main" id="{8A6E6669-222C-4FC7-9604-DD649D708772}"/>
                </a:ext>
              </a:extLst>
            </p:cNvPr>
            <p:cNvSpPr/>
            <p:nvPr/>
          </p:nvSpPr>
          <p:spPr>
            <a:xfrm>
              <a:off x="87560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="" xmlns:a16="http://schemas.microsoft.com/office/drawing/2014/main" id="{236683BC-89ED-49BE-9D25-8F40A3D28A0D}"/>
                </a:ext>
              </a:extLst>
            </p:cNvPr>
            <p:cNvSpPr/>
            <p:nvPr/>
          </p:nvSpPr>
          <p:spPr>
            <a:xfrm>
              <a:off x="105017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="" xmlns:a16="http://schemas.microsoft.com/office/drawing/2014/main" id="{FD813D00-F48E-41E5-AF87-93FF2A67A1C3}"/>
                </a:ext>
              </a:extLst>
            </p:cNvPr>
            <p:cNvSpPr/>
            <p:nvPr/>
          </p:nvSpPr>
          <p:spPr>
            <a:xfrm>
              <a:off x="122474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="" xmlns:a16="http://schemas.microsoft.com/office/drawing/2014/main" id="{CF4C3E17-2711-41A7-A866-A414FBB4F010}"/>
                </a:ext>
              </a:extLst>
            </p:cNvPr>
            <p:cNvSpPr/>
            <p:nvPr/>
          </p:nvSpPr>
          <p:spPr>
            <a:xfrm>
              <a:off x="139930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="" xmlns:a16="http://schemas.microsoft.com/office/drawing/2014/main" id="{C3D0F3FE-2EFF-4BEC-ACD5-44C9A85D88E0}"/>
                </a:ext>
              </a:extLst>
            </p:cNvPr>
            <p:cNvSpPr/>
            <p:nvPr/>
          </p:nvSpPr>
          <p:spPr>
            <a:xfrm>
              <a:off x="157387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="" xmlns:a16="http://schemas.microsoft.com/office/drawing/2014/main" id="{00CB0020-2EB0-4904-94F0-E4157F6F9ADC}"/>
                </a:ext>
              </a:extLst>
            </p:cNvPr>
            <p:cNvSpPr/>
            <p:nvPr/>
          </p:nvSpPr>
          <p:spPr>
            <a:xfrm>
              <a:off x="174844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="" xmlns:a16="http://schemas.microsoft.com/office/drawing/2014/main" id="{ED783D7E-1B62-4618-8FE0-A1C4842A39F7}"/>
                </a:ext>
              </a:extLst>
            </p:cNvPr>
            <p:cNvSpPr/>
            <p:nvPr/>
          </p:nvSpPr>
          <p:spPr>
            <a:xfrm>
              <a:off x="192300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="" xmlns:a16="http://schemas.microsoft.com/office/drawing/2014/main" id="{0404DD01-64A9-4A89-A870-B5C595D03850}"/>
                </a:ext>
              </a:extLst>
            </p:cNvPr>
            <p:cNvSpPr/>
            <p:nvPr/>
          </p:nvSpPr>
          <p:spPr>
            <a:xfrm>
              <a:off x="209757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="" xmlns:a16="http://schemas.microsoft.com/office/drawing/2014/main" id="{00259E3C-A8FF-4720-8BCD-2AD023A2A262}"/>
                </a:ext>
              </a:extLst>
            </p:cNvPr>
            <p:cNvSpPr/>
            <p:nvPr/>
          </p:nvSpPr>
          <p:spPr>
            <a:xfrm>
              <a:off x="227214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="" xmlns:a16="http://schemas.microsoft.com/office/drawing/2014/main" id="{CC73F059-00D6-407C-BA90-87B542557991}"/>
                </a:ext>
              </a:extLst>
            </p:cNvPr>
            <p:cNvSpPr/>
            <p:nvPr/>
          </p:nvSpPr>
          <p:spPr>
            <a:xfrm>
              <a:off x="244671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="" xmlns:a16="http://schemas.microsoft.com/office/drawing/2014/main" id="{56C26804-6A7B-415D-B11E-6DCEB67E2E30}"/>
                </a:ext>
              </a:extLst>
            </p:cNvPr>
            <p:cNvSpPr/>
            <p:nvPr/>
          </p:nvSpPr>
          <p:spPr>
            <a:xfrm>
              <a:off x="262127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="" xmlns:a16="http://schemas.microsoft.com/office/drawing/2014/main" id="{BE81DC7D-1867-4685-AD85-9985B10A74D1}"/>
                </a:ext>
              </a:extLst>
            </p:cNvPr>
            <p:cNvSpPr/>
            <p:nvPr/>
          </p:nvSpPr>
          <p:spPr>
            <a:xfrm>
              <a:off x="279584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="" xmlns:a16="http://schemas.microsoft.com/office/drawing/2014/main" id="{B99770DD-831E-4D1A-8B8C-C397A9A561DA}"/>
                </a:ext>
              </a:extLst>
            </p:cNvPr>
            <p:cNvSpPr/>
            <p:nvPr/>
          </p:nvSpPr>
          <p:spPr>
            <a:xfrm>
              <a:off x="297041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="" xmlns:a16="http://schemas.microsoft.com/office/drawing/2014/main" id="{7460F3FE-62B2-435D-828B-47BD3D0274CC}"/>
                </a:ext>
              </a:extLst>
            </p:cNvPr>
            <p:cNvSpPr/>
            <p:nvPr/>
          </p:nvSpPr>
          <p:spPr>
            <a:xfrm>
              <a:off x="314497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="" xmlns:a16="http://schemas.microsoft.com/office/drawing/2014/main" id="{B3D33DF6-F776-4F8C-8409-BD0EEF4A8F5E}"/>
                </a:ext>
              </a:extLst>
            </p:cNvPr>
            <p:cNvSpPr/>
            <p:nvPr/>
          </p:nvSpPr>
          <p:spPr>
            <a:xfrm>
              <a:off x="331954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="" xmlns:a16="http://schemas.microsoft.com/office/drawing/2014/main" id="{1A0026FB-C312-4140-A76E-61802044969F}"/>
                </a:ext>
              </a:extLst>
            </p:cNvPr>
            <p:cNvSpPr/>
            <p:nvPr/>
          </p:nvSpPr>
          <p:spPr>
            <a:xfrm>
              <a:off x="349411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="" xmlns:a16="http://schemas.microsoft.com/office/drawing/2014/main" id="{77715CC4-F3EC-4C19-AD2E-B4A6B1BFD000}"/>
                </a:ext>
              </a:extLst>
            </p:cNvPr>
            <p:cNvSpPr/>
            <p:nvPr/>
          </p:nvSpPr>
          <p:spPr>
            <a:xfrm>
              <a:off x="366867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="" xmlns:a16="http://schemas.microsoft.com/office/drawing/2014/main" id="{DB8CE68C-F0A3-43D8-921D-E1186F7D4CC7}"/>
                </a:ext>
              </a:extLst>
            </p:cNvPr>
            <p:cNvSpPr/>
            <p:nvPr/>
          </p:nvSpPr>
          <p:spPr>
            <a:xfrm>
              <a:off x="384324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="" xmlns:a16="http://schemas.microsoft.com/office/drawing/2014/main" id="{A572D033-ABD7-49D4-B891-1E2E3AC0AD7B}"/>
                </a:ext>
              </a:extLst>
            </p:cNvPr>
            <p:cNvSpPr/>
            <p:nvPr/>
          </p:nvSpPr>
          <p:spPr>
            <a:xfrm>
              <a:off x="401781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="" xmlns:a16="http://schemas.microsoft.com/office/drawing/2014/main" id="{DF88AEDD-F16C-4D09-9860-956E84267F63}"/>
                </a:ext>
              </a:extLst>
            </p:cNvPr>
            <p:cNvSpPr/>
            <p:nvPr/>
          </p:nvSpPr>
          <p:spPr>
            <a:xfrm>
              <a:off x="419238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="" xmlns:a16="http://schemas.microsoft.com/office/drawing/2014/main" id="{47C8AA0C-ADB0-4031-B665-2C7E90EC0446}"/>
                </a:ext>
              </a:extLst>
            </p:cNvPr>
            <p:cNvSpPr/>
            <p:nvPr/>
          </p:nvSpPr>
          <p:spPr>
            <a:xfrm>
              <a:off x="436694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="" xmlns:a16="http://schemas.microsoft.com/office/drawing/2014/main" id="{7A6E5D06-BF8B-4690-9309-AF9CD341DF13}"/>
                </a:ext>
              </a:extLst>
            </p:cNvPr>
            <p:cNvSpPr/>
            <p:nvPr/>
          </p:nvSpPr>
          <p:spPr>
            <a:xfrm>
              <a:off x="454151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="" xmlns:a16="http://schemas.microsoft.com/office/drawing/2014/main" id="{6E5879F8-63A6-4B0B-B104-32814766D154}"/>
                </a:ext>
              </a:extLst>
            </p:cNvPr>
            <p:cNvSpPr/>
            <p:nvPr/>
          </p:nvSpPr>
          <p:spPr>
            <a:xfrm>
              <a:off x="471608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="" xmlns:a16="http://schemas.microsoft.com/office/drawing/2014/main" id="{5D7144B8-0CC4-4740-B6DD-25D412C065E7}"/>
                </a:ext>
              </a:extLst>
            </p:cNvPr>
            <p:cNvSpPr/>
            <p:nvPr/>
          </p:nvSpPr>
          <p:spPr>
            <a:xfrm>
              <a:off x="489064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="" xmlns:a16="http://schemas.microsoft.com/office/drawing/2014/main" id="{3609F947-606B-424B-9223-C05692C1B41A}"/>
                </a:ext>
              </a:extLst>
            </p:cNvPr>
            <p:cNvSpPr/>
            <p:nvPr/>
          </p:nvSpPr>
          <p:spPr>
            <a:xfrm>
              <a:off x="506521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="" xmlns:a16="http://schemas.microsoft.com/office/drawing/2014/main" id="{C88F5285-3F45-4CBC-B2F2-673D074907C3}"/>
                </a:ext>
              </a:extLst>
            </p:cNvPr>
            <p:cNvSpPr/>
            <p:nvPr/>
          </p:nvSpPr>
          <p:spPr>
            <a:xfrm>
              <a:off x="523978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="" xmlns:a16="http://schemas.microsoft.com/office/drawing/2014/main" id="{C942A968-A9B7-48B9-B883-BA4CF3535431}"/>
                </a:ext>
              </a:extLst>
            </p:cNvPr>
            <p:cNvSpPr/>
            <p:nvPr/>
          </p:nvSpPr>
          <p:spPr>
            <a:xfrm>
              <a:off x="541434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="" xmlns:a16="http://schemas.microsoft.com/office/drawing/2014/main" id="{B9367951-9D28-479C-8FB6-21410538144C}"/>
                </a:ext>
              </a:extLst>
            </p:cNvPr>
            <p:cNvSpPr/>
            <p:nvPr/>
          </p:nvSpPr>
          <p:spPr>
            <a:xfrm>
              <a:off x="558891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="" xmlns:a16="http://schemas.microsoft.com/office/drawing/2014/main" id="{F98768F0-A156-421A-BDC1-384DA8784F5D}"/>
                </a:ext>
              </a:extLst>
            </p:cNvPr>
            <p:cNvSpPr/>
            <p:nvPr/>
          </p:nvSpPr>
          <p:spPr>
            <a:xfrm>
              <a:off x="576348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="" xmlns:a16="http://schemas.microsoft.com/office/drawing/2014/main" id="{AC849FF9-CA3C-44E8-83AF-FC2048BDC003}"/>
                </a:ext>
              </a:extLst>
            </p:cNvPr>
            <p:cNvSpPr/>
            <p:nvPr/>
          </p:nvSpPr>
          <p:spPr>
            <a:xfrm>
              <a:off x="593805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="" xmlns:a16="http://schemas.microsoft.com/office/drawing/2014/main" id="{4AACB40C-9F9C-4F5E-BA15-F36D7E53FEAE}"/>
                </a:ext>
              </a:extLst>
            </p:cNvPr>
            <p:cNvSpPr/>
            <p:nvPr/>
          </p:nvSpPr>
          <p:spPr>
            <a:xfrm>
              <a:off x="611261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="" xmlns:a16="http://schemas.microsoft.com/office/drawing/2014/main" id="{C3502E7D-1BA9-4F0D-801A-D43BD5A01535}"/>
                </a:ext>
              </a:extLst>
            </p:cNvPr>
            <p:cNvSpPr/>
            <p:nvPr/>
          </p:nvSpPr>
          <p:spPr>
            <a:xfrm>
              <a:off x="628718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="" xmlns:a16="http://schemas.microsoft.com/office/drawing/2014/main" id="{AF76B982-4EE2-49C8-9B3E-8F1F6704E153}"/>
                </a:ext>
              </a:extLst>
            </p:cNvPr>
            <p:cNvSpPr/>
            <p:nvPr/>
          </p:nvSpPr>
          <p:spPr>
            <a:xfrm>
              <a:off x="646175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="" xmlns:a16="http://schemas.microsoft.com/office/drawing/2014/main" id="{E4073A58-8D46-4A77-AD3E-F08BA3C8FBE9}"/>
                </a:ext>
              </a:extLst>
            </p:cNvPr>
            <p:cNvSpPr/>
            <p:nvPr/>
          </p:nvSpPr>
          <p:spPr>
            <a:xfrm>
              <a:off x="663631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="" xmlns:a16="http://schemas.microsoft.com/office/drawing/2014/main" id="{B765BEAE-7B71-455B-BEC1-EC6D4FBB52F7}"/>
                </a:ext>
              </a:extLst>
            </p:cNvPr>
            <p:cNvSpPr/>
            <p:nvPr/>
          </p:nvSpPr>
          <p:spPr>
            <a:xfrm>
              <a:off x="681088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="" xmlns:a16="http://schemas.microsoft.com/office/drawing/2014/main" id="{B1469BBF-82A4-40F3-8A10-B3B3DEDBB130}"/>
                </a:ext>
              </a:extLst>
            </p:cNvPr>
            <p:cNvSpPr/>
            <p:nvPr/>
          </p:nvSpPr>
          <p:spPr>
            <a:xfrm>
              <a:off x="698545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="" xmlns:a16="http://schemas.microsoft.com/office/drawing/2014/main" id="{685E1F78-4F8B-4B7E-BC1B-1A5926673087}"/>
                </a:ext>
              </a:extLst>
            </p:cNvPr>
            <p:cNvSpPr/>
            <p:nvPr/>
          </p:nvSpPr>
          <p:spPr>
            <a:xfrm>
              <a:off x="716001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="" xmlns:a16="http://schemas.microsoft.com/office/drawing/2014/main" id="{940E680E-0447-4E6C-90E8-29A2DB6F59C0}"/>
                </a:ext>
              </a:extLst>
            </p:cNvPr>
            <p:cNvSpPr/>
            <p:nvPr/>
          </p:nvSpPr>
          <p:spPr>
            <a:xfrm>
              <a:off x="733458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="" xmlns:a16="http://schemas.microsoft.com/office/drawing/2014/main" id="{C08465D0-6640-4641-8A5A-2179B707AB18}"/>
                </a:ext>
              </a:extLst>
            </p:cNvPr>
            <p:cNvSpPr/>
            <p:nvPr/>
          </p:nvSpPr>
          <p:spPr>
            <a:xfrm>
              <a:off x="750915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Freeform: Shape 53">
              <a:extLst>
                <a:ext uri="{FF2B5EF4-FFF2-40B4-BE49-F238E27FC236}">
                  <a16:creationId xmlns="" xmlns:a16="http://schemas.microsoft.com/office/drawing/2014/main" id="{F874DD69-9F1B-4009-8A17-EA429AA69DEB}"/>
                </a:ext>
              </a:extLst>
            </p:cNvPr>
            <p:cNvSpPr/>
            <p:nvPr/>
          </p:nvSpPr>
          <p:spPr>
            <a:xfrm>
              <a:off x="768372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="" xmlns:a16="http://schemas.microsoft.com/office/drawing/2014/main" id="{4467547F-2969-470F-B090-2713343DC55D}"/>
                </a:ext>
              </a:extLst>
            </p:cNvPr>
            <p:cNvSpPr/>
            <p:nvPr/>
          </p:nvSpPr>
          <p:spPr>
            <a:xfrm>
              <a:off x="785828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="" xmlns:a16="http://schemas.microsoft.com/office/drawing/2014/main" id="{024C61CB-EFC5-4D66-A28B-427D5BA751E3}"/>
                </a:ext>
              </a:extLst>
            </p:cNvPr>
            <p:cNvSpPr/>
            <p:nvPr/>
          </p:nvSpPr>
          <p:spPr>
            <a:xfrm>
              <a:off x="803285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="" xmlns:a16="http://schemas.microsoft.com/office/drawing/2014/main" id="{DFB59739-3CA2-4C5B-9E88-36C8D9C85ED1}"/>
                </a:ext>
              </a:extLst>
            </p:cNvPr>
            <p:cNvSpPr/>
            <p:nvPr/>
          </p:nvSpPr>
          <p:spPr>
            <a:xfrm>
              <a:off x="820742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Freeform: Shape 57">
              <a:extLst>
                <a:ext uri="{FF2B5EF4-FFF2-40B4-BE49-F238E27FC236}">
                  <a16:creationId xmlns="" xmlns:a16="http://schemas.microsoft.com/office/drawing/2014/main" id="{7BA47E68-3C21-4D92-9191-72C22A16D94D}"/>
                </a:ext>
              </a:extLst>
            </p:cNvPr>
            <p:cNvSpPr/>
            <p:nvPr/>
          </p:nvSpPr>
          <p:spPr>
            <a:xfrm>
              <a:off x="838198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Freeform: Shape 58">
              <a:extLst>
                <a:ext uri="{FF2B5EF4-FFF2-40B4-BE49-F238E27FC236}">
                  <a16:creationId xmlns="" xmlns:a16="http://schemas.microsoft.com/office/drawing/2014/main" id="{C8383ACB-81F9-476F-A2C8-7274C5AC0B77}"/>
                </a:ext>
              </a:extLst>
            </p:cNvPr>
            <p:cNvSpPr/>
            <p:nvPr/>
          </p:nvSpPr>
          <p:spPr>
            <a:xfrm>
              <a:off x="855655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Freeform: Shape 59">
              <a:extLst>
                <a:ext uri="{FF2B5EF4-FFF2-40B4-BE49-F238E27FC236}">
                  <a16:creationId xmlns="" xmlns:a16="http://schemas.microsoft.com/office/drawing/2014/main" id="{064832AC-B594-45D2-A6A1-838DDF3206A1}"/>
                </a:ext>
              </a:extLst>
            </p:cNvPr>
            <p:cNvSpPr/>
            <p:nvPr/>
          </p:nvSpPr>
          <p:spPr>
            <a:xfrm>
              <a:off x="873112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="" xmlns:a16="http://schemas.microsoft.com/office/drawing/2014/main" id="{E20CBD84-B552-47CD-A0D7-EAFBC7DD75A5}"/>
                </a:ext>
              </a:extLst>
            </p:cNvPr>
            <p:cNvSpPr/>
            <p:nvPr/>
          </p:nvSpPr>
          <p:spPr>
            <a:xfrm>
              <a:off x="890568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="" xmlns:a16="http://schemas.microsoft.com/office/drawing/2014/main" id="{C40E78C4-3290-43CE-9E83-1EB804587F6C}"/>
                </a:ext>
              </a:extLst>
            </p:cNvPr>
            <p:cNvSpPr/>
            <p:nvPr/>
          </p:nvSpPr>
          <p:spPr>
            <a:xfrm>
              <a:off x="908025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Freeform: Shape 62">
              <a:extLst>
                <a:ext uri="{FF2B5EF4-FFF2-40B4-BE49-F238E27FC236}">
                  <a16:creationId xmlns="" xmlns:a16="http://schemas.microsoft.com/office/drawing/2014/main" id="{50ABC2BC-B158-4641-8F95-19A2BE20D264}"/>
                </a:ext>
              </a:extLst>
            </p:cNvPr>
            <p:cNvSpPr/>
            <p:nvPr/>
          </p:nvSpPr>
          <p:spPr>
            <a:xfrm>
              <a:off x="925482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Freeform: Shape 63">
              <a:extLst>
                <a:ext uri="{FF2B5EF4-FFF2-40B4-BE49-F238E27FC236}">
                  <a16:creationId xmlns="" xmlns:a16="http://schemas.microsoft.com/office/drawing/2014/main" id="{418352CE-0942-4C58-869C-6483577F1DAF}"/>
                </a:ext>
              </a:extLst>
            </p:cNvPr>
            <p:cNvSpPr/>
            <p:nvPr/>
          </p:nvSpPr>
          <p:spPr>
            <a:xfrm>
              <a:off x="942939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Freeform: Shape 64">
              <a:extLst>
                <a:ext uri="{FF2B5EF4-FFF2-40B4-BE49-F238E27FC236}">
                  <a16:creationId xmlns="" xmlns:a16="http://schemas.microsoft.com/office/drawing/2014/main" id="{4C8FCFD8-565E-485F-9AC4-2EFBFD7470FE}"/>
                </a:ext>
              </a:extLst>
            </p:cNvPr>
            <p:cNvSpPr/>
            <p:nvPr/>
          </p:nvSpPr>
          <p:spPr>
            <a:xfrm>
              <a:off x="960395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Freeform: Shape 65">
              <a:extLst>
                <a:ext uri="{FF2B5EF4-FFF2-40B4-BE49-F238E27FC236}">
                  <a16:creationId xmlns="" xmlns:a16="http://schemas.microsoft.com/office/drawing/2014/main" id="{C0ABB4F8-DF59-4236-A549-F85C93324005}"/>
                </a:ext>
              </a:extLst>
            </p:cNvPr>
            <p:cNvSpPr/>
            <p:nvPr/>
          </p:nvSpPr>
          <p:spPr>
            <a:xfrm>
              <a:off x="977852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Freeform: Shape 66">
              <a:extLst>
                <a:ext uri="{FF2B5EF4-FFF2-40B4-BE49-F238E27FC236}">
                  <a16:creationId xmlns="" xmlns:a16="http://schemas.microsoft.com/office/drawing/2014/main" id="{92077FA5-5FC3-406A-B40A-E6DC83E071B4}"/>
                </a:ext>
              </a:extLst>
            </p:cNvPr>
            <p:cNvSpPr/>
            <p:nvPr/>
          </p:nvSpPr>
          <p:spPr>
            <a:xfrm>
              <a:off x="995309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Freeform: Shape 67">
              <a:extLst>
                <a:ext uri="{FF2B5EF4-FFF2-40B4-BE49-F238E27FC236}">
                  <a16:creationId xmlns="" xmlns:a16="http://schemas.microsoft.com/office/drawing/2014/main" id="{2921061C-4E77-4F4A-B220-BCA8EC072337}"/>
                </a:ext>
              </a:extLst>
            </p:cNvPr>
            <p:cNvSpPr/>
            <p:nvPr/>
          </p:nvSpPr>
          <p:spPr>
            <a:xfrm>
              <a:off x="1012765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Freeform: Shape 68">
              <a:extLst>
                <a:ext uri="{FF2B5EF4-FFF2-40B4-BE49-F238E27FC236}">
                  <a16:creationId xmlns="" xmlns:a16="http://schemas.microsoft.com/office/drawing/2014/main" id="{24D576E4-34DD-40A4-92A3-9BBC1870D1A1}"/>
                </a:ext>
              </a:extLst>
            </p:cNvPr>
            <p:cNvSpPr/>
            <p:nvPr/>
          </p:nvSpPr>
          <p:spPr>
            <a:xfrm>
              <a:off x="1030222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Freeform: Shape 69">
              <a:extLst>
                <a:ext uri="{FF2B5EF4-FFF2-40B4-BE49-F238E27FC236}">
                  <a16:creationId xmlns="" xmlns:a16="http://schemas.microsoft.com/office/drawing/2014/main" id="{CB7A630B-1EBE-4C18-AA72-21F27B237AE1}"/>
                </a:ext>
              </a:extLst>
            </p:cNvPr>
            <p:cNvSpPr/>
            <p:nvPr/>
          </p:nvSpPr>
          <p:spPr>
            <a:xfrm>
              <a:off x="1047679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Freeform: Shape 70">
              <a:extLst>
                <a:ext uri="{FF2B5EF4-FFF2-40B4-BE49-F238E27FC236}">
                  <a16:creationId xmlns="" xmlns:a16="http://schemas.microsoft.com/office/drawing/2014/main" id="{39E8A846-06D2-48FB-B2E0-1A32E3CAA9D7}"/>
                </a:ext>
              </a:extLst>
            </p:cNvPr>
            <p:cNvSpPr/>
            <p:nvPr/>
          </p:nvSpPr>
          <p:spPr>
            <a:xfrm>
              <a:off x="1065135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2" name="Freeform: Shape 71">
              <a:extLst>
                <a:ext uri="{FF2B5EF4-FFF2-40B4-BE49-F238E27FC236}">
                  <a16:creationId xmlns="" xmlns:a16="http://schemas.microsoft.com/office/drawing/2014/main" id="{0B13D83B-C857-4022-A7A7-2238CCB5DD01}"/>
                </a:ext>
              </a:extLst>
            </p:cNvPr>
            <p:cNvSpPr/>
            <p:nvPr/>
          </p:nvSpPr>
          <p:spPr>
            <a:xfrm>
              <a:off x="1082592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3" name="Freeform: Shape 72">
              <a:extLst>
                <a:ext uri="{FF2B5EF4-FFF2-40B4-BE49-F238E27FC236}">
                  <a16:creationId xmlns="" xmlns:a16="http://schemas.microsoft.com/office/drawing/2014/main" id="{C514F47B-8CC0-4292-A987-F80A29229983}"/>
                </a:ext>
              </a:extLst>
            </p:cNvPr>
            <p:cNvSpPr/>
            <p:nvPr/>
          </p:nvSpPr>
          <p:spPr>
            <a:xfrm>
              <a:off x="1100049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4" name="Freeform: Shape 73">
              <a:extLst>
                <a:ext uri="{FF2B5EF4-FFF2-40B4-BE49-F238E27FC236}">
                  <a16:creationId xmlns="" xmlns:a16="http://schemas.microsoft.com/office/drawing/2014/main" id="{1C159865-52F3-4393-8DA3-32D9FA47001F}"/>
                </a:ext>
              </a:extLst>
            </p:cNvPr>
            <p:cNvSpPr/>
            <p:nvPr/>
          </p:nvSpPr>
          <p:spPr>
            <a:xfrm>
              <a:off x="1117506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5" name="Freeform: Shape 74">
              <a:extLst>
                <a:ext uri="{FF2B5EF4-FFF2-40B4-BE49-F238E27FC236}">
                  <a16:creationId xmlns="" xmlns:a16="http://schemas.microsoft.com/office/drawing/2014/main" id="{B9AD06CB-E70E-4087-9A5C-F2739B7891CE}"/>
                </a:ext>
              </a:extLst>
            </p:cNvPr>
            <p:cNvSpPr/>
            <p:nvPr/>
          </p:nvSpPr>
          <p:spPr>
            <a:xfrm>
              <a:off x="1134962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6" name="Freeform: Shape 75">
              <a:extLst>
                <a:ext uri="{FF2B5EF4-FFF2-40B4-BE49-F238E27FC236}">
                  <a16:creationId xmlns="" xmlns:a16="http://schemas.microsoft.com/office/drawing/2014/main" id="{78CCE102-E7C8-4BC2-A675-60D0A0E3CD7D}"/>
                </a:ext>
              </a:extLst>
            </p:cNvPr>
            <p:cNvSpPr/>
            <p:nvPr/>
          </p:nvSpPr>
          <p:spPr>
            <a:xfrm>
              <a:off x="1152419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7" name="Freeform: Shape 76">
              <a:extLst>
                <a:ext uri="{FF2B5EF4-FFF2-40B4-BE49-F238E27FC236}">
                  <a16:creationId xmlns="" xmlns:a16="http://schemas.microsoft.com/office/drawing/2014/main" id="{94A9A293-0912-492D-A911-B0B2264A7EF7}"/>
                </a:ext>
              </a:extLst>
            </p:cNvPr>
            <p:cNvSpPr/>
            <p:nvPr/>
          </p:nvSpPr>
          <p:spPr>
            <a:xfrm>
              <a:off x="1169876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8" name="Freeform: Shape 77">
              <a:extLst>
                <a:ext uri="{FF2B5EF4-FFF2-40B4-BE49-F238E27FC236}">
                  <a16:creationId xmlns="" xmlns:a16="http://schemas.microsoft.com/office/drawing/2014/main" id="{E58544EE-13CF-4A8D-A708-3547661C070D}"/>
                </a:ext>
              </a:extLst>
            </p:cNvPr>
            <p:cNvSpPr/>
            <p:nvPr/>
          </p:nvSpPr>
          <p:spPr>
            <a:xfrm>
              <a:off x="1187332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9" name="Freeform: Shape 78">
              <a:extLst>
                <a:ext uri="{FF2B5EF4-FFF2-40B4-BE49-F238E27FC236}">
                  <a16:creationId xmlns="" xmlns:a16="http://schemas.microsoft.com/office/drawing/2014/main" id="{5AB607EF-173C-473D-9469-FAEBE42F127E}"/>
                </a:ext>
              </a:extLst>
            </p:cNvPr>
            <p:cNvSpPr/>
            <p:nvPr/>
          </p:nvSpPr>
          <p:spPr>
            <a:xfrm>
              <a:off x="1204789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0" name="Freeform: Shape 79">
              <a:extLst>
                <a:ext uri="{FF2B5EF4-FFF2-40B4-BE49-F238E27FC236}">
                  <a16:creationId xmlns="" xmlns:a16="http://schemas.microsoft.com/office/drawing/2014/main" id="{2E700DFA-BF84-4DC7-9564-E0EAA7C59037}"/>
                </a:ext>
              </a:extLst>
            </p:cNvPr>
            <p:cNvSpPr/>
            <p:nvPr/>
          </p:nvSpPr>
          <p:spPr>
            <a:xfrm>
              <a:off x="1222246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1" name="Freeform: Shape 80">
              <a:extLst>
                <a:ext uri="{FF2B5EF4-FFF2-40B4-BE49-F238E27FC236}">
                  <a16:creationId xmlns="" xmlns:a16="http://schemas.microsoft.com/office/drawing/2014/main" id="{8F66BA70-E165-4BE6-92A4-B29549942535}"/>
                </a:ext>
              </a:extLst>
            </p:cNvPr>
            <p:cNvSpPr/>
            <p:nvPr/>
          </p:nvSpPr>
          <p:spPr>
            <a:xfrm>
              <a:off x="1239702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2" name="Freeform: Shape 81">
              <a:extLst>
                <a:ext uri="{FF2B5EF4-FFF2-40B4-BE49-F238E27FC236}">
                  <a16:creationId xmlns="" xmlns:a16="http://schemas.microsoft.com/office/drawing/2014/main" id="{9B72A1B2-63E5-4CF5-93E9-3D7F25699AA5}"/>
                </a:ext>
              </a:extLst>
            </p:cNvPr>
            <p:cNvSpPr/>
            <p:nvPr/>
          </p:nvSpPr>
          <p:spPr>
            <a:xfrm>
              <a:off x="1257159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3" name="Freeform: Shape 82">
              <a:extLst>
                <a:ext uri="{FF2B5EF4-FFF2-40B4-BE49-F238E27FC236}">
                  <a16:creationId xmlns="" xmlns:a16="http://schemas.microsoft.com/office/drawing/2014/main" id="{C2BE15D5-DE7E-4D80-BC0D-F28B27830F5A}"/>
                </a:ext>
              </a:extLst>
            </p:cNvPr>
            <p:cNvSpPr/>
            <p:nvPr/>
          </p:nvSpPr>
          <p:spPr>
            <a:xfrm>
              <a:off x="1274616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4" name="Freeform: Shape 83">
              <a:extLst>
                <a:ext uri="{FF2B5EF4-FFF2-40B4-BE49-F238E27FC236}">
                  <a16:creationId xmlns="" xmlns:a16="http://schemas.microsoft.com/office/drawing/2014/main" id="{148B188C-466E-45AD-AE22-CF2B6DB2CB2E}"/>
                </a:ext>
              </a:extLst>
            </p:cNvPr>
            <p:cNvSpPr/>
            <p:nvPr/>
          </p:nvSpPr>
          <p:spPr>
            <a:xfrm>
              <a:off x="1292073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5" name="Freeform: Shape 84">
              <a:extLst>
                <a:ext uri="{FF2B5EF4-FFF2-40B4-BE49-F238E27FC236}">
                  <a16:creationId xmlns="" xmlns:a16="http://schemas.microsoft.com/office/drawing/2014/main" id="{213E0D47-E90D-4C46-ADFF-7350ADCA5320}"/>
                </a:ext>
              </a:extLst>
            </p:cNvPr>
            <p:cNvSpPr/>
            <p:nvPr/>
          </p:nvSpPr>
          <p:spPr>
            <a:xfrm>
              <a:off x="1309529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6" name="Freeform: Shape 85">
              <a:extLst>
                <a:ext uri="{FF2B5EF4-FFF2-40B4-BE49-F238E27FC236}">
                  <a16:creationId xmlns="" xmlns:a16="http://schemas.microsoft.com/office/drawing/2014/main" id="{07BC0D2C-1D64-48F3-956F-5D71923AF6D3}"/>
                </a:ext>
              </a:extLst>
            </p:cNvPr>
            <p:cNvSpPr/>
            <p:nvPr/>
          </p:nvSpPr>
          <p:spPr>
            <a:xfrm>
              <a:off x="1326986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7" name="Freeform: Shape 86">
              <a:extLst>
                <a:ext uri="{FF2B5EF4-FFF2-40B4-BE49-F238E27FC236}">
                  <a16:creationId xmlns="" xmlns:a16="http://schemas.microsoft.com/office/drawing/2014/main" id="{BA60BEB8-0C23-406B-938C-E4006ABFF8A2}"/>
                </a:ext>
              </a:extLst>
            </p:cNvPr>
            <p:cNvSpPr/>
            <p:nvPr/>
          </p:nvSpPr>
          <p:spPr>
            <a:xfrm>
              <a:off x="1344443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8" name="Freeform: Shape 87">
              <a:extLst>
                <a:ext uri="{FF2B5EF4-FFF2-40B4-BE49-F238E27FC236}">
                  <a16:creationId xmlns="" xmlns:a16="http://schemas.microsoft.com/office/drawing/2014/main" id="{A15422B7-31E1-4DC7-A9D5-1C007A11631C}"/>
                </a:ext>
              </a:extLst>
            </p:cNvPr>
            <p:cNvSpPr/>
            <p:nvPr/>
          </p:nvSpPr>
          <p:spPr>
            <a:xfrm>
              <a:off x="1361899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9" name="Freeform: Shape 88">
              <a:extLst>
                <a:ext uri="{FF2B5EF4-FFF2-40B4-BE49-F238E27FC236}">
                  <a16:creationId xmlns="" xmlns:a16="http://schemas.microsoft.com/office/drawing/2014/main" id="{A2045B9E-CD32-44C9-BEF8-CEAB32D6B3A9}"/>
                </a:ext>
              </a:extLst>
            </p:cNvPr>
            <p:cNvSpPr/>
            <p:nvPr/>
          </p:nvSpPr>
          <p:spPr>
            <a:xfrm>
              <a:off x="1379356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91" name="Rectangle 90">
            <a:extLst>
              <a:ext uri="{FF2B5EF4-FFF2-40B4-BE49-F238E27FC236}">
                <a16:creationId xmlns="" xmlns:a16="http://schemas.microsoft.com/office/drawing/2014/main" id="{CD758F6C-F906-4A36-9FDC-DBC00F69E107}"/>
              </a:ext>
            </a:extLst>
          </p:cNvPr>
          <p:cNvSpPr/>
          <p:nvPr/>
        </p:nvSpPr>
        <p:spPr>
          <a:xfrm>
            <a:off x="-194599" y="3890466"/>
            <a:ext cx="1271016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344" name="Group 343">
            <a:extLst>
              <a:ext uri="{FF2B5EF4-FFF2-40B4-BE49-F238E27FC236}">
                <a16:creationId xmlns="" xmlns:a16="http://schemas.microsoft.com/office/drawing/2014/main" id="{6B593B20-1F5C-431F-8B71-BF5257FC17D7}"/>
              </a:ext>
            </a:extLst>
          </p:cNvPr>
          <p:cNvGrpSpPr/>
          <p:nvPr/>
        </p:nvGrpSpPr>
        <p:grpSpPr>
          <a:xfrm>
            <a:off x="11208528" y="2680769"/>
            <a:ext cx="7779829" cy="1265254"/>
            <a:chOff x="9198889" y="2670931"/>
            <a:chExt cx="7779829" cy="1265254"/>
          </a:xfrm>
        </p:grpSpPr>
        <p:grpSp>
          <p:nvGrpSpPr>
            <p:cNvPr id="92" name="Group 91">
              <a:extLst>
                <a:ext uri="{FF2B5EF4-FFF2-40B4-BE49-F238E27FC236}">
                  <a16:creationId xmlns="" xmlns:a16="http://schemas.microsoft.com/office/drawing/2014/main" id="{773A0024-C885-4F57-A944-EDEE6320140B}"/>
                </a:ext>
              </a:extLst>
            </p:cNvPr>
            <p:cNvGrpSpPr/>
            <p:nvPr/>
          </p:nvGrpSpPr>
          <p:grpSpPr>
            <a:xfrm>
              <a:off x="9198889" y="2670931"/>
              <a:ext cx="2974562" cy="1265254"/>
              <a:chOff x="2945383" y="3975679"/>
              <a:chExt cx="6769635" cy="2879520"/>
            </a:xfrm>
          </p:grpSpPr>
          <p:sp>
            <p:nvSpPr>
              <p:cNvPr id="93" name="Rectangle 92">
                <a:extLst>
                  <a:ext uri="{FF2B5EF4-FFF2-40B4-BE49-F238E27FC236}">
                    <a16:creationId xmlns="" xmlns:a16="http://schemas.microsoft.com/office/drawing/2014/main" id="{F579677B-4C3E-4B77-A28A-8F8AF2FC80F2}"/>
                  </a:ext>
                </a:extLst>
              </p:cNvPr>
              <p:cNvSpPr/>
              <p:nvPr/>
            </p:nvSpPr>
            <p:spPr>
              <a:xfrm>
                <a:off x="3345004" y="6064440"/>
                <a:ext cx="6029231" cy="31919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94" name="Rectangle: Top Corners Rounded 93">
                <a:extLst>
                  <a:ext uri="{FF2B5EF4-FFF2-40B4-BE49-F238E27FC236}">
                    <a16:creationId xmlns="" xmlns:a16="http://schemas.microsoft.com/office/drawing/2014/main" id="{323E74CB-5875-4438-82ED-089953BC6DD0}"/>
                  </a:ext>
                </a:extLst>
              </p:cNvPr>
              <p:cNvSpPr/>
              <p:nvPr/>
            </p:nvSpPr>
            <p:spPr>
              <a:xfrm rot="16200000">
                <a:off x="3305492" y="4439896"/>
                <a:ext cx="1835124" cy="1255270"/>
              </a:xfrm>
              <a:prstGeom prst="round2SameRect">
                <a:avLst/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95" name="Rectangle 94">
                <a:extLst>
                  <a:ext uri="{FF2B5EF4-FFF2-40B4-BE49-F238E27FC236}">
                    <a16:creationId xmlns="" xmlns:a16="http://schemas.microsoft.com/office/drawing/2014/main" id="{071D3DF5-CB02-4977-8DB1-49A0129547B6}"/>
                  </a:ext>
                </a:extLst>
              </p:cNvPr>
              <p:cNvSpPr/>
              <p:nvPr/>
            </p:nvSpPr>
            <p:spPr>
              <a:xfrm>
                <a:off x="4799328" y="4149968"/>
                <a:ext cx="151036" cy="1835124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96" name="Rectangle 95">
                <a:extLst>
                  <a:ext uri="{FF2B5EF4-FFF2-40B4-BE49-F238E27FC236}">
                    <a16:creationId xmlns="" xmlns:a16="http://schemas.microsoft.com/office/drawing/2014/main" id="{78C89E93-EBA2-4F80-AAAB-A188AF878128}"/>
                  </a:ext>
                </a:extLst>
              </p:cNvPr>
              <p:cNvSpPr/>
              <p:nvPr/>
            </p:nvSpPr>
            <p:spPr>
              <a:xfrm>
                <a:off x="4878825" y="3975679"/>
                <a:ext cx="1392415" cy="2009413"/>
              </a:xfrm>
              <a:prstGeom prst="rect">
                <a:avLst/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97" name="Rectangle 96">
                <a:extLst>
                  <a:ext uri="{FF2B5EF4-FFF2-40B4-BE49-F238E27FC236}">
                    <a16:creationId xmlns="" xmlns:a16="http://schemas.microsoft.com/office/drawing/2014/main" id="{D0C96BED-339A-49C0-8528-3376634CCE7B}"/>
                  </a:ext>
                </a:extLst>
              </p:cNvPr>
              <p:cNvSpPr/>
              <p:nvPr/>
            </p:nvSpPr>
            <p:spPr>
              <a:xfrm>
                <a:off x="6238820" y="4160242"/>
                <a:ext cx="151036" cy="1835124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98" name="Rectangle: Top Corners Rounded 97">
                <a:extLst>
                  <a:ext uri="{FF2B5EF4-FFF2-40B4-BE49-F238E27FC236}">
                    <a16:creationId xmlns="" xmlns:a16="http://schemas.microsoft.com/office/drawing/2014/main" id="{98C2717E-DBBA-468D-A4D0-7356F7570BF8}"/>
                  </a:ext>
                </a:extLst>
              </p:cNvPr>
              <p:cNvSpPr/>
              <p:nvPr/>
            </p:nvSpPr>
            <p:spPr>
              <a:xfrm rot="5400000" flipH="1">
                <a:off x="6803095" y="3645058"/>
                <a:ext cx="1835124" cy="2850861"/>
              </a:xfrm>
              <a:prstGeom prst="round2SameRect">
                <a:avLst>
                  <a:gd name="adj1" fmla="val 9001"/>
                  <a:gd name="adj2" fmla="val 0"/>
                </a:avLst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grpSp>
            <p:nvGrpSpPr>
              <p:cNvPr id="99" name="Group 98">
                <a:extLst>
                  <a:ext uri="{FF2B5EF4-FFF2-40B4-BE49-F238E27FC236}">
                    <a16:creationId xmlns="" xmlns:a16="http://schemas.microsoft.com/office/drawing/2014/main" id="{A7C74533-917A-44FB-997B-76DBADCE11DB}"/>
                  </a:ext>
                </a:extLst>
              </p:cNvPr>
              <p:cNvGrpSpPr/>
              <p:nvPr/>
            </p:nvGrpSpPr>
            <p:grpSpPr>
              <a:xfrm>
                <a:off x="4002182" y="4390725"/>
                <a:ext cx="752170" cy="1594367"/>
                <a:chOff x="4002182" y="4390725"/>
                <a:chExt cx="752170" cy="1594367"/>
              </a:xfrm>
            </p:grpSpPr>
            <p:sp>
              <p:nvSpPr>
                <p:cNvPr id="222" name="Rectangle 221">
                  <a:extLst>
                    <a:ext uri="{FF2B5EF4-FFF2-40B4-BE49-F238E27FC236}">
                      <a16:creationId xmlns="" xmlns:a16="http://schemas.microsoft.com/office/drawing/2014/main" id="{4AB29BE1-E4EE-4B0B-BE86-DB470E375A3B}"/>
                    </a:ext>
                  </a:extLst>
                </p:cNvPr>
                <p:cNvSpPr/>
                <p:nvPr/>
              </p:nvSpPr>
              <p:spPr>
                <a:xfrm>
                  <a:off x="4292381" y="4390725"/>
                  <a:ext cx="461971" cy="1594367"/>
                </a:xfrm>
                <a:prstGeom prst="rect">
                  <a:avLst/>
                </a:pr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223" name="Rectangle 168">
                  <a:extLst>
                    <a:ext uri="{FF2B5EF4-FFF2-40B4-BE49-F238E27FC236}">
                      <a16:creationId xmlns="" xmlns:a16="http://schemas.microsoft.com/office/drawing/2014/main" id="{C6A8F9A1-F80D-4174-9E63-A627E47940C3}"/>
                    </a:ext>
                  </a:extLst>
                </p:cNvPr>
                <p:cNvSpPr/>
                <p:nvPr/>
              </p:nvSpPr>
              <p:spPr>
                <a:xfrm>
                  <a:off x="4002182" y="4431850"/>
                  <a:ext cx="313210" cy="1553241"/>
                </a:xfrm>
                <a:custGeom>
                  <a:avLst/>
                  <a:gdLst>
                    <a:gd name="connsiteX0" fmla="*/ 0 w 305836"/>
                    <a:gd name="connsiteY0" fmla="*/ 0 h 1383634"/>
                    <a:gd name="connsiteX1" fmla="*/ 305836 w 305836"/>
                    <a:gd name="connsiteY1" fmla="*/ 0 h 1383634"/>
                    <a:gd name="connsiteX2" fmla="*/ 305836 w 305836"/>
                    <a:gd name="connsiteY2" fmla="*/ 1383634 h 1383634"/>
                    <a:gd name="connsiteX3" fmla="*/ 0 w 305836"/>
                    <a:gd name="connsiteY3" fmla="*/ 1383634 h 1383634"/>
                    <a:gd name="connsiteX4" fmla="*/ 0 w 305836"/>
                    <a:gd name="connsiteY4" fmla="*/ 0 h 1383634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13210" h="1553241">
                      <a:moveTo>
                        <a:pt x="0" y="169607"/>
                      </a:moveTo>
                      <a:cubicBezTo>
                        <a:pt x="104403" y="113071"/>
                        <a:pt x="253052" y="137652"/>
                        <a:pt x="313210" y="0"/>
                      </a:cubicBezTo>
                      <a:lnTo>
                        <a:pt x="305836" y="1553241"/>
                      </a:lnTo>
                      <a:lnTo>
                        <a:pt x="0" y="1553241"/>
                      </a:lnTo>
                      <a:lnTo>
                        <a:pt x="0" y="169607"/>
                      </a:lnTo>
                      <a:close/>
                    </a:path>
                  </a:pathLst>
                </a:cu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100" name="Rectangle 99">
                <a:extLst>
                  <a:ext uri="{FF2B5EF4-FFF2-40B4-BE49-F238E27FC236}">
                    <a16:creationId xmlns="" xmlns:a16="http://schemas.microsoft.com/office/drawing/2014/main" id="{1E2DB645-966C-47B5-978E-23B0F7854914}"/>
                  </a:ext>
                </a:extLst>
              </p:cNvPr>
              <p:cNvSpPr/>
              <p:nvPr/>
            </p:nvSpPr>
            <p:spPr>
              <a:xfrm>
                <a:off x="4894974" y="4098295"/>
                <a:ext cx="1313541" cy="1884487"/>
              </a:xfrm>
              <a:prstGeom prst="rect">
                <a:avLst/>
              </a:prstGeom>
              <a:solidFill>
                <a:srgbClr val="D65E5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1" name="Rectangle 100">
                <a:extLst>
                  <a:ext uri="{FF2B5EF4-FFF2-40B4-BE49-F238E27FC236}">
                    <a16:creationId xmlns="" xmlns:a16="http://schemas.microsoft.com/office/drawing/2014/main" id="{5D19D808-C9ED-41D7-BF5C-53D0AE2328CF}"/>
                  </a:ext>
                </a:extLst>
              </p:cNvPr>
              <p:cNvSpPr/>
              <p:nvPr/>
            </p:nvSpPr>
            <p:spPr>
              <a:xfrm>
                <a:off x="5101798" y="4409021"/>
                <a:ext cx="914049" cy="500471"/>
              </a:xfrm>
              <a:prstGeom prst="rect">
                <a:avLst/>
              </a:prstGeom>
              <a:solidFill>
                <a:srgbClr val="8E8D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2" name="Rectangle 101">
                <a:extLst>
                  <a:ext uri="{FF2B5EF4-FFF2-40B4-BE49-F238E27FC236}">
                    <a16:creationId xmlns="" xmlns:a16="http://schemas.microsoft.com/office/drawing/2014/main" id="{21FF9419-EF47-4DB8-B0E3-AF08123C071C}"/>
                  </a:ext>
                </a:extLst>
              </p:cNvPr>
              <p:cNvSpPr/>
              <p:nvPr/>
            </p:nvSpPr>
            <p:spPr>
              <a:xfrm>
                <a:off x="5142621" y="4431832"/>
                <a:ext cx="852435" cy="429372"/>
              </a:xfrm>
              <a:prstGeom prst="rect">
                <a:avLst/>
              </a:prstGeom>
              <a:solidFill>
                <a:srgbClr val="1B3B52"/>
              </a:solidFill>
              <a:ln>
                <a:noFill/>
              </a:ln>
              <a:effectLst>
                <a:innerShdw blurRad="63500" dist="50800" dir="108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3" name="Rectangle 102">
                <a:extLst>
                  <a:ext uri="{FF2B5EF4-FFF2-40B4-BE49-F238E27FC236}">
                    <a16:creationId xmlns="" xmlns:a16="http://schemas.microsoft.com/office/drawing/2014/main" id="{A415ED92-9F56-46A3-8761-252569781B9A}"/>
                  </a:ext>
                </a:extLst>
              </p:cNvPr>
              <p:cNvSpPr/>
              <p:nvPr/>
            </p:nvSpPr>
            <p:spPr>
              <a:xfrm>
                <a:off x="5395815" y="4433982"/>
                <a:ext cx="45719" cy="429372"/>
              </a:xfrm>
              <a:prstGeom prst="rect">
                <a:avLst/>
              </a:prstGeom>
              <a:solidFill>
                <a:srgbClr val="8E8D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4" name="Rectangle 103">
                <a:extLst>
                  <a:ext uri="{FF2B5EF4-FFF2-40B4-BE49-F238E27FC236}">
                    <a16:creationId xmlns="" xmlns:a16="http://schemas.microsoft.com/office/drawing/2014/main" id="{7AD7775C-C000-4C90-B235-1C0E6D79EFBE}"/>
                  </a:ext>
                </a:extLst>
              </p:cNvPr>
              <p:cNvSpPr/>
              <p:nvPr/>
            </p:nvSpPr>
            <p:spPr>
              <a:xfrm>
                <a:off x="5711696" y="4433049"/>
                <a:ext cx="45719" cy="429372"/>
              </a:xfrm>
              <a:prstGeom prst="rect">
                <a:avLst/>
              </a:prstGeom>
              <a:solidFill>
                <a:srgbClr val="8E8D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grpSp>
            <p:nvGrpSpPr>
              <p:cNvPr id="105" name="Group 104">
                <a:extLst>
                  <a:ext uri="{FF2B5EF4-FFF2-40B4-BE49-F238E27FC236}">
                    <a16:creationId xmlns="" xmlns:a16="http://schemas.microsoft.com/office/drawing/2014/main" id="{BC2406C0-00FF-495B-A963-5B9E3FDE93F3}"/>
                  </a:ext>
                </a:extLst>
              </p:cNvPr>
              <p:cNvGrpSpPr/>
              <p:nvPr/>
            </p:nvGrpSpPr>
            <p:grpSpPr>
              <a:xfrm>
                <a:off x="5205053" y="5425130"/>
                <a:ext cx="683130" cy="307420"/>
                <a:chOff x="2256702" y="5319656"/>
                <a:chExt cx="683130" cy="307420"/>
              </a:xfrm>
            </p:grpSpPr>
            <p:sp>
              <p:nvSpPr>
                <p:cNvPr id="218" name="Rectangle: Rounded Corners 217">
                  <a:extLst>
                    <a:ext uri="{FF2B5EF4-FFF2-40B4-BE49-F238E27FC236}">
                      <a16:creationId xmlns="" xmlns:a16="http://schemas.microsoft.com/office/drawing/2014/main" id="{94BB4CF3-B804-4AA4-BFD9-F1208A62CB02}"/>
                    </a:ext>
                  </a:extLst>
                </p:cNvPr>
                <p:cNvSpPr/>
                <p:nvPr/>
              </p:nvSpPr>
              <p:spPr>
                <a:xfrm>
                  <a:off x="2256702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219" name="Rectangle: Rounded Corners 218">
                  <a:extLst>
                    <a:ext uri="{FF2B5EF4-FFF2-40B4-BE49-F238E27FC236}">
                      <a16:creationId xmlns="" xmlns:a16="http://schemas.microsoft.com/office/drawing/2014/main" id="{38306979-7791-4066-AA0D-30B4E56EC7C1}"/>
                    </a:ext>
                  </a:extLst>
                </p:cNvPr>
                <p:cNvSpPr/>
                <p:nvPr/>
              </p:nvSpPr>
              <p:spPr>
                <a:xfrm>
                  <a:off x="2434049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220" name="Rectangle: Rounded Corners 219">
                  <a:extLst>
                    <a:ext uri="{FF2B5EF4-FFF2-40B4-BE49-F238E27FC236}">
                      <a16:creationId xmlns="" xmlns:a16="http://schemas.microsoft.com/office/drawing/2014/main" id="{6032C711-5850-47BC-9D34-ED578CB1C4C8}"/>
                    </a:ext>
                  </a:extLst>
                </p:cNvPr>
                <p:cNvSpPr/>
                <p:nvPr/>
              </p:nvSpPr>
              <p:spPr>
                <a:xfrm>
                  <a:off x="2611396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221" name="Rectangle: Rounded Corners 220">
                  <a:extLst>
                    <a:ext uri="{FF2B5EF4-FFF2-40B4-BE49-F238E27FC236}">
                      <a16:creationId xmlns="" xmlns:a16="http://schemas.microsoft.com/office/drawing/2014/main" id="{D014C117-39A4-4DA6-A6C6-154462F21FDB}"/>
                    </a:ext>
                  </a:extLst>
                </p:cNvPr>
                <p:cNvSpPr/>
                <p:nvPr/>
              </p:nvSpPr>
              <p:spPr>
                <a:xfrm>
                  <a:off x="2788743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106" name="Rectangle 105">
                <a:extLst>
                  <a:ext uri="{FF2B5EF4-FFF2-40B4-BE49-F238E27FC236}">
                    <a16:creationId xmlns="" xmlns:a16="http://schemas.microsoft.com/office/drawing/2014/main" id="{BC7B4064-543D-4F4C-9587-E73D3E23A704}"/>
                  </a:ext>
                </a:extLst>
              </p:cNvPr>
              <p:cNvSpPr/>
              <p:nvPr/>
            </p:nvSpPr>
            <p:spPr>
              <a:xfrm>
                <a:off x="6340363" y="4359522"/>
                <a:ext cx="461971" cy="1594367"/>
              </a:xfrm>
              <a:prstGeom prst="rect">
                <a:avLst/>
              </a:prstGeom>
              <a:solidFill>
                <a:srgbClr val="D65E5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7" name="Rectangle 106">
                <a:extLst>
                  <a:ext uri="{FF2B5EF4-FFF2-40B4-BE49-F238E27FC236}">
                    <a16:creationId xmlns="" xmlns:a16="http://schemas.microsoft.com/office/drawing/2014/main" id="{45AAA4CD-A5F9-4747-88A1-527CB3F35DF2}"/>
                  </a:ext>
                </a:extLst>
              </p:cNvPr>
              <p:cNvSpPr/>
              <p:nvPr/>
            </p:nvSpPr>
            <p:spPr>
              <a:xfrm>
                <a:off x="6868776" y="4359521"/>
                <a:ext cx="1291172" cy="1594367"/>
              </a:xfrm>
              <a:prstGeom prst="rect">
                <a:avLst/>
              </a:prstGeom>
              <a:solidFill>
                <a:srgbClr val="D65E5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grpSp>
            <p:nvGrpSpPr>
              <p:cNvPr id="108" name="Group 107">
                <a:extLst>
                  <a:ext uri="{FF2B5EF4-FFF2-40B4-BE49-F238E27FC236}">
                    <a16:creationId xmlns="" xmlns:a16="http://schemas.microsoft.com/office/drawing/2014/main" id="{D9E4E7EF-AF75-4E59-A3BB-207326DDC5FA}"/>
                  </a:ext>
                </a:extLst>
              </p:cNvPr>
              <p:cNvGrpSpPr/>
              <p:nvPr/>
            </p:nvGrpSpPr>
            <p:grpSpPr>
              <a:xfrm flipH="1">
                <a:off x="8209131" y="4359521"/>
                <a:ext cx="752170" cy="1594367"/>
                <a:chOff x="4002182" y="4390725"/>
                <a:chExt cx="752170" cy="1594367"/>
              </a:xfrm>
            </p:grpSpPr>
            <p:sp>
              <p:nvSpPr>
                <p:cNvPr id="216" name="Rectangle 215">
                  <a:extLst>
                    <a:ext uri="{FF2B5EF4-FFF2-40B4-BE49-F238E27FC236}">
                      <a16:creationId xmlns="" xmlns:a16="http://schemas.microsoft.com/office/drawing/2014/main" id="{42030AA8-4C5C-4D9C-8FF9-3EB660F3CDBF}"/>
                    </a:ext>
                  </a:extLst>
                </p:cNvPr>
                <p:cNvSpPr/>
                <p:nvPr/>
              </p:nvSpPr>
              <p:spPr>
                <a:xfrm>
                  <a:off x="4292381" y="4390725"/>
                  <a:ext cx="461971" cy="1594367"/>
                </a:xfrm>
                <a:prstGeom prst="rect">
                  <a:avLst/>
                </a:pr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217" name="Rectangle 168">
                  <a:extLst>
                    <a:ext uri="{FF2B5EF4-FFF2-40B4-BE49-F238E27FC236}">
                      <a16:creationId xmlns="" xmlns:a16="http://schemas.microsoft.com/office/drawing/2014/main" id="{367EA01D-0CE8-4878-AD03-801E4B13EF6C}"/>
                    </a:ext>
                  </a:extLst>
                </p:cNvPr>
                <p:cNvSpPr/>
                <p:nvPr/>
              </p:nvSpPr>
              <p:spPr>
                <a:xfrm>
                  <a:off x="4002182" y="4431850"/>
                  <a:ext cx="313210" cy="1553241"/>
                </a:xfrm>
                <a:custGeom>
                  <a:avLst/>
                  <a:gdLst>
                    <a:gd name="connsiteX0" fmla="*/ 0 w 305836"/>
                    <a:gd name="connsiteY0" fmla="*/ 0 h 1383634"/>
                    <a:gd name="connsiteX1" fmla="*/ 305836 w 305836"/>
                    <a:gd name="connsiteY1" fmla="*/ 0 h 1383634"/>
                    <a:gd name="connsiteX2" fmla="*/ 305836 w 305836"/>
                    <a:gd name="connsiteY2" fmla="*/ 1383634 h 1383634"/>
                    <a:gd name="connsiteX3" fmla="*/ 0 w 305836"/>
                    <a:gd name="connsiteY3" fmla="*/ 1383634 h 1383634"/>
                    <a:gd name="connsiteX4" fmla="*/ 0 w 305836"/>
                    <a:gd name="connsiteY4" fmla="*/ 0 h 1383634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13210" h="1553241">
                      <a:moveTo>
                        <a:pt x="0" y="169607"/>
                      </a:moveTo>
                      <a:cubicBezTo>
                        <a:pt x="104403" y="113071"/>
                        <a:pt x="253052" y="137652"/>
                        <a:pt x="313210" y="0"/>
                      </a:cubicBezTo>
                      <a:lnTo>
                        <a:pt x="305836" y="1553241"/>
                      </a:lnTo>
                      <a:lnTo>
                        <a:pt x="0" y="1553241"/>
                      </a:lnTo>
                      <a:lnTo>
                        <a:pt x="0" y="169607"/>
                      </a:lnTo>
                      <a:close/>
                    </a:path>
                  </a:pathLst>
                </a:cu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9" name="Group 108">
                <a:extLst>
                  <a:ext uri="{FF2B5EF4-FFF2-40B4-BE49-F238E27FC236}">
                    <a16:creationId xmlns="" xmlns:a16="http://schemas.microsoft.com/office/drawing/2014/main" id="{398C9235-E6DE-4FAC-BF26-FFAA3E877A27}"/>
                  </a:ext>
                </a:extLst>
              </p:cNvPr>
              <p:cNvGrpSpPr/>
              <p:nvPr/>
            </p:nvGrpSpPr>
            <p:grpSpPr>
              <a:xfrm>
                <a:off x="7193406" y="4968808"/>
                <a:ext cx="613601" cy="635359"/>
                <a:chOff x="1026942" y="3798277"/>
                <a:chExt cx="613601" cy="844061"/>
              </a:xfrm>
            </p:grpSpPr>
            <p:sp>
              <p:nvSpPr>
                <p:cNvPr id="206" name="Rectangle: Rounded Corners 205">
                  <a:extLst>
                    <a:ext uri="{FF2B5EF4-FFF2-40B4-BE49-F238E27FC236}">
                      <a16:creationId xmlns="" xmlns:a16="http://schemas.microsoft.com/office/drawing/2014/main" id="{AFA107E6-ACFA-40A8-AEA4-9FE5161D697D}"/>
                    </a:ext>
                  </a:extLst>
                </p:cNvPr>
                <p:cNvSpPr/>
                <p:nvPr/>
              </p:nvSpPr>
              <p:spPr>
                <a:xfrm>
                  <a:off x="102694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207" name="Rectangle: Rounded Corners 206">
                  <a:extLst>
                    <a:ext uri="{FF2B5EF4-FFF2-40B4-BE49-F238E27FC236}">
                      <a16:creationId xmlns="" xmlns:a16="http://schemas.microsoft.com/office/drawing/2014/main" id="{2578A6C7-CD9F-4E5F-8D01-9AD908FED97E}"/>
                    </a:ext>
                  </a:extLst>
                </p:cNvPr>
                <p:cNvSpPr/>
                <p:nvPr/>
              </p:nvSpPr>
              <p:spPr>
                <a:xfrm>
                  <a:off x="109004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208" name="Rectangle: Rounded Corners 207">
                  <a:extLst>
                    <a:ext uri="{FF2B5EF4-FFF2-40B4-BE49-F238E27FC236}">
                      <a16:creationId xmlns="" xmlns:a16="http://schemas.microsoft.com/office/drawing/2014/main" id="{37E3D252-6684-435A-9799-ED5FBCC5B0B2}"/>
                    </a:ext>
                  </a:extLst>
                </p:cNvPr>
                <p:cNvSpPr/>
                <p:nvPr/>
              </p:nvSpPr>
              <p:spPr>
                <a:xfrm>
                  <a:off x="115313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209" name="Rectangle: Rounded Corners 208">
                  <a:extLst>
                    <a:ext uri="{FF2B5EF4-FFF2-40B4-BE49-F238E27FC236}">
                      <a16:creationId xmlns="" xmlns:a16="http://schemas.microsoft.com/office/drawing/2014/main" id="{9B714940-D99E-4DFF-B353-4E899DD5F31C}"/>
                    </a:ext>
                  </a:extLst>
                </p:cNvPr>
                <p:cNvSpPr/>
                <p:nvPr/>
              </p:nvSpPr>
              <p:spPr>
                <a:xfrm>
                  <a:off x="121623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210" name="Rectangle: Rounded Corners 209">
                  <a:extLst>
                    <a:ext uri="{FF2B5EF4-FFF2-40B4-BE49-F238E27FC236}">
                      <a16:creationId xmlns="" xmlns:a16="http://schemas.microsoft.com/office/drawing/2014/main" id="{BBD7F6A5-1CDD-41DE-950F-D0EEC290594A}"/>
                    </a:ext>
                  </a:extLst>
                </p:cNvPr>
                <p:cNvSpPr/>
                <p:nvPr/>
              </p:nvSpPr>
              <p:spPr>
                <a:xfrm>
                  <a:off x="127933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211" name="Rectangle: Rounded Corners 210">
                  <a:extLst>
                    <a:ext uri="{FF2B5EF4-FFF2-40B4-BE49-F238E27FC236}">
                      <a16:creationId xmlns="" xmlns:a16="http://schemas.microsoft.com/office/drawing/2014/main" id="{875C5A3D-6E26-4B5D-8DF4-4C2082C57E3F}"/>
                    </a:ext>
                  </a:extLst>
                </p:cNvPr>
                <p:cNvSpPr/>
                <p:nvPr/>
              </p:nvSpPr>
              <p:spPr>
                <a:xfrm>
                  <a:off x="134243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212" name="Rectangle: Rounded Corners 211">
                  <a:extLst>
                    <a:ext uri="{FF2B5EF4-FFF2-40B4-BE49-F238E27FC236}">
                      <a16:creationId xmlns="" xmlns:a16="http://schemas.microsoft.com/office/drawing/2014/main" id="{068916CB-CEFB-4223-ADDB-9B590600EDC6}"/>
                    </a:ext>
                  </a:extLst>
                </p:cNvPr>
                <p:cNvSpPr/>
                <p:nvPr/>
              </p:nvSpPr>
              <p:spPr>
                <a:xfrm>
                  <a:off x="140553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213" name="Rectangle: Rounded Corners 212">
                  <a:extLst>
                    <a:ext uri="{FF2B5EF4-FFF2-40B4-BE49-F238E27FC236}">
                      <a16:creationId xmlns="" xmlns:a16="http://schemas.microsoft.com/office/drawing/2014/main" id="{37B7610E-BF8A-428A-A807-4F0C39C81C4C}"/>
                    </a:ext>
                  </a:extLst>
                </p:cNvPr>
                <p:cNvSpPr/>
                <p:nvPr/>
              </p:nvSpPr>
              <p:spPr>
                <a:xfrm>
                  <a:off x="146862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214" name="Rectangle: Rounded Corners 213">
                  <a:extLst>
                    <a:ext uri="{FF2B5EF4-FFF2-40B4-BE49-F238E27FC236}">
                      <a16:creationId xmlns="" xmlns:a16="http://schemas.microsoft.com/office/drawing/2014/main" id="{178566E4-F922-4F51-B0A0-DB2FFC793A94}"/>
                    </a:ext>
                  </a:extLst>
                </p:cNvPr>
                <p:cNvSpPr/>
                <p:nvPr/>
              </p:nvSpPr>
              <p:spPr>
                <a:xfrm>
                  <a:off x="153172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215" name="Rectangle: Rounded Corners 214">
                  <a:extLst>
                    <a:ext uri="{FF2B5EF4-FFF2-40B4-BE49-F238E27FC236}">
                      <a16:creationId xmlns="" xmlns:a16="http://schemas.microsoft.com/office/drawing/2014/main" id="{98B98AF9-709A-4BD2-8951-4FC5B56409C3}"/>
                    </a:ext>
                  </a:extLst>
                </p:cNvPr>
                <p:cNvSpPr/>
                <p:nvPr/>
              </p:nvSpPr>
              <p:spPr>
                <a:xfrm>
                  <a:off x="159482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10" name="Group 109">
                <a:extLst>
                  <a:ext uri="{FF2B5EF4-FFF2-40B4-BE49-F238E27FC236}">
                    <a16:creationId xmlns="" xmlns:a16="http://schemas.microsoft.com/office/drawing/2014/main" id="{8F7F0E01-C19D-42A0-B21E-D8691ACF98A8}"/>
                  </a:ext>
                </a:extLst>
              </p:cNvPr>
              <p:cNvGrpSpPr/>
              <p:nvPr/>
            </p:nvGrpSpPr>
            <p:grpSpPr>
              <a:xfrm>
                <a:off x="7170546" y="4418334"/>
                <a:ext cx="613601" cy="366182"/>
                <a:chOff x="1026942" y="3798277"/>
                <a:chExt cx="613601" cy="844061"/>
              </a:xfrm>
            </p:grpSpPr>
            <p:sp>
              <p:nvSpPr>
                <p:cNvPr id="196" name="Rectangle: Rounded Corners 195">
                  <a:extLst>
                    <a:ext uri="{FF2B5EF4-FFF2-40B4-BE49-F238E27FC236}">
                      <a16:creationId xmlns="" xmlns:a16="http://schemas.microsoft.com/office/drawing/2014/main" id="{3F809248-535F-4E4D-B4AA-6969E7FC3B3C}"/>
                    </a:ext>
                  </a:extLst>
                </p:cNvPr>
                <p:cNvSpPr/>
                <p:nvPr/>
              </p:nvSpPr>
              <p:spPr>
                <a:xfrm>
                  <a:off x="102694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97" name="Rectangle: Rounded Corners 196">
                  <a:extLst>
                    <a:ext uri="{FF2B5EF4-FFF2-40B4-BE49-F238E27FC236}">
                      <a16:creationId xmlns="" xmlns:a16="http://schemas.microsoft.com/office/drawing/2014/main" id="{8517BA88-C036-434D-B5E4-2D87D5345D4B}"/>
                    </a:ext>
                  </a:extLst>
                </p:cNvPr>
                <p:cNvSpPr/>
                <p:nvPr/>
              </p:nvSpPr>
              <p:spPr>
                <a:xfrm>
                  <a:off x="109004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98" name="Rectangle: Rounded Corners 197">
                  <a:extLst>
                    <a:ext uri="{FF2B5EF4-FFF2-40B4-BE49-F238E27FC236}">
                      <a16:creationId xmlns="" xmlns:a16="http://schemas.microsoft.com/office/drawing/2014/main" id="{A34A56E6-0B96-4602-985D-3E4881A1A899}"/>
                    </a:ext>
                  </a:extLst>
                </p:cNvPr>
                <p:cNvSpPr/>
                <p:nvPr/>
              </p:nvSpPr>
              <p:spPr>
                <a:xfrm>
                  <a:off x="115313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99" name="Rectangle: Rounded Corners 198">
                  <a:extLst>
                    <a:ext uri="{FF2B5EF4-FFF2-40B4-BE49-F238E27FC236}">
                      <a16:creationId xmlns="" xmlns:a16="http://schemas.microsoft.com/office/drawing/2014/main" id="{59973A79-9EB2-4BD2-A383-BDCCDB5707A8}"/>
                    </a:ext>
                  </a:extLst>
                </p:cNvPr>
                <p:cNvSpPr/>
                <p:nvPr/>
              </p:nvSpPr>
              <p:spPr>
                <a:xfrm>
                  <a:off x="121623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200" name="Rectangle: Rounded Corners 199">
                  <a:extLst>
                    <a:ext uri="{FF2B5EF4-FFF2-40B4-BE49-F238E27FC236}">
                      <a16:creationId xmlns="" xmlns:a16="http://schemas.microsoft.com/office/drawing/2014/main" id="{D6FD37E5-1E3E-4C27-B8A3-C02360DD9614}"/>
                    </a:ext>
                  </a:extLst>
                </p:cNvPr>
                <p:cNvSpPr/>
                <p:nvPr/>
              </p:nvSpPr>
              <p:spPr>
                <a:xfrm>
                  <a:off x="127933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201" name="Rectangle: Rounded Corners 200">
                  <a:extLst>
                    <a:ext uri="{FF2B5EF4-FFF2-40B4-BE49-F238E27FC236}">
                      <a16:creationId xmlns="" xmlns:a16="http://schemas.microsoft.com/office/drawing/2014/main" id="{E62FCEFF-C264-4381-84E9-2B6E26031DDA}"/>
                    </a:ext>
                  </a:extLst>
                </p:cNvPr>
                <p:cNvSpPr/>
                <p:nvPr/>
              </p:nvSpPr>
              <p:spPr>
                <a:xfrm>
                  <a:off x="134243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202" name="Rectangle: Rounded Corners 201">
                  <a:extLst>
                    <a:ext uri="{FF2B5EF4-FFF2-40B4-BE49-F238E27FC236}">
                      <a16:creationId xmlns="" xmlns:a16="http://schemas.microsoft.com/office/drawing/2014/main" id="{B57BD56F-2732-434C-834B-23C809AD1E70}"/>
                    </a:ext>
                  </a:extLst>
                </p:cNvPr>
                <p:cNvSpPr/>
                <p:nvPr/>
              </p:nvSpPr>
              <p:spPr>
                <a:xfrm>
                  <a:off x="140553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203" name="Rectangle: Rounded Corners 202">
                  <a:extLst>
                    <a:ext uri="{FF2B5EF4-FFF2-40B4-BE49-F238E27FC236}">
                      <a16:creationId xmlns="" xmlns:a16="http://schemas.microsoft.com/office/drawing/2014/main" id="{857EDC78-A2A8-4ECE-BCE2-47D670F7FFE6}"/>
                    </a:ext>
                  </a:extLst>
                </p:cNvPr>
                <p:cNvSpPr/>
                <p:nvPr/>
              </p:nvSpPr>
              <p:spPr>
                <a:xfrm>
                  <a:off x="146862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204" name="Rectangle: Rounded Corners 203">
                  <a:extLst>
                    <a:ext uri="{FF2B5EF4-FFF2-40B4-BE49-F238E27FC236}">
                      <a16:creationId xmlns="" xmlns:a16="http://schemas.microsoft.com/office/drawing/2014/main" id="{05187112-3E1E-4E66-A402-E7A7D1056509}"/>
                    </a:ext>
                  </a:extLst>
                </p:cNvPr>
                <p:cNvSpPr/>
                <p:nvPr/>
              </p:nvSpPr>
              <p:spPr>
                <a:xfrm>
                  <a:off x="153172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205" name="Rectangle: Rounded Corners 204">
                  <a:extLst>
                    <a:ext uri="{FF2B5EF4-FFF2-40B4-BE49-F238E27FC236}">
                      <a16:creationId xmlns="" xmlns:a16="http://schemas.microsoft.com/office/drawing/2014/main" id="{CE21CC66-0F24-43F7-A09C-335E1E24C4FB}"/>
                    </a:ext>
                  </a:extLst>
                </p:cNvPr>
                <p:cNvSpPr/>
                <p:nvPr/>
              </p:nvSpPr>
              <p:spPr>
                <a:xfrm>
                  <a:off x="159482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11" name="Group 110">
                <a:extLst>
                  <a:ext uri="{FF2B5EF4-FFF2-40B4-BE49-F238E27FC236}">
                    <a16:creationId xmlns="" xmlns:a16="http://schemas.microsoft.com/office/drawing/2014/main" id="{50CA98E2-CDC7-4A43-A76E-5572CE4837EA}"/>
                  </a:ext>
                </a:extLst>
              </p:cNvPr>
              <p:cNvGrpSpPr/>
              <p:nvPr/>
            </p:nvGrpSpPr>
            <p:grpSpPr>
              <a:xfrm>
                <a:off x="6359620" y="4413208"/>
                <a:ext cx="397553" cy="397690"/>
                <a:chOff x="1026942" y="3798277"/>
                <a:chExt cx="613601" cy="844061"/>
              </a:xfrm>
            </p:grpSpPr>
            <p:sp>
              <p:nvSpPr>
                <p:cNvPr id="186" name="Rectangle: Rounded Corners 185">
                  <a:extLst>
                    <a:ext uri="{FF2B5EF4-FFF2-40B4-BE49-F238E27FC236}">
                      <a16:creationId xmlns="" xmlns:a16="http://schemas.microsoft.com/office/drawing/2014/main" id="{1E5FE79C-5641-4D86-A14C-C60AFC533382}"/>
                    </a:ext>
                  </a:extLst>
                </p:cNvPr>
                <p:cNvSpPr/>
                <p:nvPr/>
              </p:nvSpPr>
              <p:spPr>
                <a:xfrm>
                  <a:off x="102694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87" name="Rectangle: Rounded Corners 186">
                  <a:extLst>
                    <a:ext uri="{FF2B5EF4-FFF2-40B4-BE49-F238E27FC236}">
                      <a16:creationId xmlns="" xmlns:a16="http://schemas.microsoft.com/office/drawing/2014/main" id="{8BF951D6-3E0C-409B-B26A-778387E51E92}"/>
                    </a:ext>
                  </a:extLst>
                </p:cNvPr>
                <p:cNvSpPr/>
                <p:nvPr/>
              </p:nvSpPr>
              <p:spPr>
                <a:xfrm>
                  <a:off x="109004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88" name="Rectangle: Rounded Corners 187">
                  <a:extLst>
                    <a:ext uri="{FF2B5EF4-FFF2-40B4-BE49-F238E27FC236}">
                      <a16:creationId xmlns="" xmlns:a16="http://schemas.microsoft.com/office/drawing/2014/main" id="{C9F79058-DCC9-43EE-A334-B80D28590AD6}"/>
                    </a:ext>
                  </a:extLst>
                </p:cNvPr>
                <p:cNvSpPr/>
                <p:nvPr/>
              </p:nvSpPr>
              <p:spPr>
                <a:xfrm>
                  <a:off x="115313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89" name="Rectangle: Rounded Corners 188">
                  <a:extLst>
                    <a:ext uri="{FF2B5EF4-FFF2-40B4-BE49-F238E27FC236}">
                      <a16:creationId xmlns="" xmlns:a16="http://schemas.microsoft.com/office/drawing/2014/main" id="{DC42C589-769E-4D6B-A44F-E8B047CB7A17}"/>
                    </a:ext>
                  </a:extLst>
                </p:cNvPr>
                <p:cNvSpPr/>
                <p:nvPr/>
              </p:nvSpPr>
              <p:spPr>
                <a:xfrm>
                  <a:off x="121623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90" name="Rectangle: Rounded Corners 189">
                  <a:extLst>
                    <a:ext uri="{FF2B5EF4-FFF2-40B4-BE49-F238E27FC236}">
                      <a16:creationId xmlns="" xmlns:a16="http://schemas.microsoft.com/office/drawing/2014/main" id="{97F049B0-C233-46D6-8831-A1914882632D}"/>
                    </a:ext>
                  </a:extLst>
                </p:cNvPr>
                <p:cNvSpPr/>
                <p:nvPr/>
              </p:nvSpPr>
              <p:spPr>
                <a:xfrm>
                  <a:off x="127933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91" name="Rectangle: Rounded Corners 190">
                  <a:extLst>
                    <a:ext uri="{FF2B5EF4-FFF2-40B4-BE49-F238E27FC236}">
                      <a16:creationId xmlns="" xmlns:a16="http://schemas.microsoft.com/office/drawing/2014/main" id="{ADA86C9C-5E57-421A-B71B-02521EC25AAB}"/>
                    </a:ext>
                  </a:extLst>
                </p:cNvPr>
                <p:cNvSpPr/>
                <p:nvPr/>
              </p:nvSpPr>
              <p:spPr>
                <a:xfrm>
                  <a:off x="134243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92" name="Rectangle: Rounded Corners 191">
                  <a:extLst>
                    <a:ext uri="{FF2B5EF4-FFF2-40B4-BE49-F238E27FC236}">
                      <a16:creationId xmlns="" xmlns:a16="http://schemas.microsoft.com/office/drawing/2014/main" id="{B560879D-50DF-4D0C-B5A8-FD4727A74C90}"/>
                    </a:ext>
                  </a:extLst>
                </p:cNvPr>
                <p:cNvSpPr/>
                <p:nvPr/>
              </p:nvSpPr>
              <p:spPr>
                <a:xfrm>
                  <a:off x="140553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93" name="Rectangle: Rounded Corners 192">
                  <a:extLst>
                    <a:ext uri="{FF2B5EF4-FFF2-40B4-BE49-F238E27FC236}">
                      <a16:creationId xmlns="" xmlns:a16="http://schemas.microsoft.com/office/drawing/2014/main" id="{60E5EC45-518F-41A9-90D9-DBA626F10163}"/>
                    </a:ext>
                  </a:extLst>
                </p:cNvPr>
                <p:cNvSpPr/>
                <p:nvPr/>
              </p:nvSpPr>
              <p:spPr>
                <a:xfrm>
                  <a:off x="146862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94" name="Rectangle: Rounded Corners 193">
                  <a:extLst>
                    <a:ext uri="{FF2B5EF4-FFF2-40B4-BE49-F238E27FC236}">
                      <a16:creationId xmlns="" xmlns:a16="http://schemas.microsoft.com/office/drawing/2014/main" id="{EDDCD973-5CFB-4517-A706-A70E435DE37A}"/>
                    </a:ext>
                  </a:extLst>
                </p:cNvPr>
                <p:cNvSpPr/>
                <p:nvPr/>
              </p:nvSpPr>
              <p:spPr>
                <a:xfrm>
                  <a:off x="153172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95" name="Rectangle: Rounded Corners 194">
                  <a:extLst>
                    <a:ext uri="{FF2B5EF4-FFF2-40B4-BE49-F238E27FC236}">
                      <a16:creationId xmlns="" xmlns:a16="http://schemas.microsoft.com/office/drawing/2014/main" id="{51E6A4FE-039A-4102-BE9A-9A0ABADFC9E8}"/>
                    </a:ext>
                  </a:extLst>
                </p:cNvPr>
                <p:cNvSpPr/>
                <p:nvPr/>
              </p:nvSpPr>
              <p:spPr>
                <a:xfrm>
                  <a:off x="159482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12" name="Group 111">
                <a:extLst>
                  <a:ext uri="{FF2B5EF4-FFF2-40B4-BE49-F238E27FC236}">
                    <a16:creationId xmlns="" xmlns:a16="http://schemas.microsoft.com/office/drawing/2014/main" id="{AA66D66D-A895-418F-A5AA-74CF1A5F2372}"/>
                  </a:ext>
                </a:extLst>
              </p:cNvPr>
              <p:cNvGrpSpPr/>
              <p:nvPr/>
            </p:nvGrpSpPr>
            <p:grpSpPr>
              <a:xfrm>
                <a:off x="6156851" y="5433831"/>
                <a:ext cx="814350" cy="455829"/>
                <a:chOff x="1769751" y="5208470"/>
                <a:chExt cx="814350" cy="455829"/>
              </a:xfrm>
            </p:grpSpPr>
            <p:sp>
              <p:nvSpPr>
                <p:cNvPr id="184" name="Rectangle 183">
                  <a:extLst>
                    <a:ext uri="{FF2B5EF4-FFF2-40B4-BE49-F238E27FC236}">
                      <a16:creationId xmlns="" xmlns:a16="http://schemas.microsoft.com/office/drawing/2014/main" id="{12BD0187-726F-4E4D-8B85-67445317894A}"/>
                    </a:ext>
                  </a:extLst>
                </p:cNvPr>
                <p:cNvSpPr/>
                <p:nvPr/>
              </p:nvSpPr>
              <p:spPr>
                <a:xfrm>
                  <a:off x="1842868" y="5208470"/>
                  <a:ext cx="741233" cy="393697"/>
                </a:xfrm>
                <a:prstGeom prst="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85" name="Rectangle 184">
                  <a:extLst>
                    <a:ext uri="{FF2B5EF4-FFF2-40B4-BE49-F238E27FC236}">
                      <a16:creationId xmlns="" xmlns:a16="http://schemas.microsoft.com/office/drawing/2014/main" id="{2D435302-C3E5-4EED-831E-04F3BE62F9B6}"/>
                    </a:ext>
                  </a:extLst>
                </p:cNvPr>
                <p:cNvSpPr/>
                <p:nvPr/>
              </p:nvSpPr>
              <p:spPr>
                <a:xfrm>
                  <a:off x="1769751" y="5270602"/>
                  <a:ext cx="741233" cy="393697"/>
                </a:xfrm>
                <a:prstGeom prst="rect">
                  <a:avLst/>
                </a:pr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113" name="Rectangle 112">
                <a:extLst>
                  <a:ext uri="{FF2B5EF4-FFF2-40B4-BE49-F238E27FC236}">
                    <a16:creationId xmlns="" xmlns:a16="http://schemas.microsoft.com/office/drawing/2014/main" id="{62F22C71-D461-4E35-85CB-0A68F5506F80}"/>
                  </a:ext>
                </a:extLst>
              </p:cNvPr>
              <p:cNvSpPr/>
              <p:nvPr/>
            </p:nvSpPr>
            <p:spPr>
              <a:xfrm>
                <a:off x="7226914" y="5336720"/>
                <a:ext cx="192024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14" name="Rectangle 113">
                <a:extLst>
                  <a:ext uri="{FF2B5EF4-FFF2-40B4-BE49-F238E27FC236}">
                    <a16:creationId xmlns="" xmlns:a16="http://schemas.microsoft.com/office/drawing/2014/main" id="{639319ED-D79D-4E34-ABB0-272302A73032}"/>
                  </a:ext>
                </a:extLst>
              </p:cNvPr>
              <p:cNvSpPr/>
              <p:nvPr/>
            </p:nvSpPr>
            <p:spPr>
              <a:xfrm>
                <a:off x="6235692" y="5046931"/>
                <a:ext cx="73152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15" name="Rectangle 114">
                <a:extLst>
                  <a:ext uri="{FF2B5EF4-FFF2-40B4-BE49-F238E27FC236}">
                    <a16:creationId xmlns="" xmlns:a16="http://schemas.microsoft.com/office/drawing/2014/main" id="{3DB9466A-563E-45C0-A431-2219A644F949}"/>
                  </a:ext>
                </a:extLst>
              </p:cNvPr>
              <p:cNvSpPr/>
              <p:nvPr/>
            </p:nvSpPr>
            <p:spPr>
              <a:xfrm rot="2574620">
                <a:off x="6877796" y="5193862"/>
                <a:ext cx="45720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16" name="Rectangle 115">
                <a:extLst>
                  <a:ext uri="{FF2B5EF4-FFF2-40B4-BE49-F238E27FC236}">
                    <a16:creationId xmlns="" xmlns:a16="http://schemas.microsoft.com/office/drawing/2014/main" id="{AEFC2E53-42ED-45B7-A16D-AF275E6899C5}"/>
                  </a:ext>
                </a:extLst>
              </p:cNvPr>
              <p:cNvSpPr/>
              <p:nvPr/>
            </p:nvSpPr>
            <p:spPr>
              <a:xfrm>
                <a:off x="8813247" y="5371784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17" name="Rectangle 116">
                <a:extLst>
                  <a:ext uri="{FF2B5EF4-FFF2-40B4-BE49-F238E27FC236}">
                    <a16:creationId xmlns="" xmlns:a16="http://schemas.microsoft.com/office/drawing/2014/main" id="{808642FB-0C17-4339-82A4-24BFBF2E7C3D}"/>
                  </a:ext>
                </a:extLst>
              </p:cNvPr>
              <p:cNvSpPr/>
              <p:nvPr/>
            </p:nvSpPr>
            <p:spPr>
              <a:xfrm>
                <a:off x="8318888" y="5382439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18" name="Rectangle 117">
                <a:extLst>
                  <a:ext uri="{FF2B5EF4-FFF2-40B4-BE49-F238E27FC236}">
                    <a16:creationId xmlns="" xmlns:a16="http://schemas.microsoft.com/office/drawing/2014/main" id="{E27DD3EA-D9E9-438D-A5E1-8751D0437316}"/>
                  </a:ext>
                </a:extLst>
              </p:cNvPr>
              <p:cNvSpPr/>
              <p:nvPr/>
            </p:nvSpPr>
            <p:spPr>
              <a:xfrm>
                <a:off x="7824529" y="5393094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19" name="Rectangle 118">
                <a:extLst>
                  <a:ext uri="{FF2B5EF4-FFF2-40B4-BE49-F238E27FC236}">
                    <a16:creationId xmlns="" xmlns:a16="http://schemas.microsoft.com/office/drawing/2014/main" id="{7297B4F3-8A19-434F-BAA6-48EDFE512CCB}"/>
                  </a:ext>
                </a:extLst>
              </p:cNvPr>
              <p:cNvSpPr/>
              <p:nvPr/>
            </p:nvSpPr>
            <p:spPr>
              <a:xfrm>
                <a:off x="7330170" y="5403749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20" name="Rectangle 119">
                <a:extLst>
                  <a:ext uri="{FF2B5EF4-FFF2-40B4-BE49-F238E27FC236}">
                    <a16:creationId xmlns="" xmlns:a16="http://schemas.microsoft.com/office/drawing/2014/main" id="{302E3E62-56D8-4845-BC00-936252F7CCD5}"/>
                  </a:ext>
                </a:extLst>
              </p:cNvPr>
              <p:cNvSpPr/>
              <p:nvPr/>
            </p:nvSpPr>
            <p:spPr>
              <a:xfrm>
                <a:off x="6835811" y="5090844"/>
                <a:ext cx="56701" cy="36576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21" name="Rectangle 120">
                <a:extLst>
                  <a:ext uri="{FF2B5EF4-FFF2-40B4-BE49-F238E27FC236}">
                    <a16:creationId xmlns="" xmlns:a16="http://schemas.microsoft.com/office/drawing/2014/main" id="{B6735D12-3745-4B06-88CD-F1C7E183CA98}"/>
                  </a:ext>
                </a:extLst>
              </p:cNvPr>
              <p:cNvSpPr/>
              <p:nvPr/>
            </p:nvSpPr>
            <p:spPr>
              <a:xfrm>
                <a:off x="3653283" y="5324509"/>
                <a:ext cx="118872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22" name="Rectangle 121">
                <a:extLst>
                  <a:ext uri="{FF2B5EF4-FFF2-40B4-BE49-F238E27FC236}">
                    <a16:creationId xmlns="" xmlns:a16="http://schemas.microsoft.com/office/drawing/2014/main" id="{E1F3A043-0E82-49F1-A7B5-A28EE18C1C0E}"/>
                  </a:ext>
                </a:extLst>
              </p:cNvPr>
              <p:cNvSpPr/>
              <p:nvPr/>
            </p:nvSpPr>
            <p:spPr>
              <a:xfrm>
                <a:off x="4486023" y="5347368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23" name="Rectangle 122">
                <a:extLst>
                  <a:ext uri="{FF2B5EF4-FFF2-40B4-BE49-F238E27FC236}">
                    <a16:creationId xmlns="" xmlns:a16="http://schemas.microsoft.com/office/drawing/2014/main" id="{13C83898-8484-475F-8184-419382A51CD9}"/>
                  </a:ext>
                </a:extLst>
              </p:cNvPr>
              <p:cNvSpPr/>
              <p:nvPr/>
            </p:nvSpPr>
            <p:spPr>
              <a:xfrm>
                <a:off x="3808016" y="5332116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24" name="Rectangle 123">
                <a:extLst>
                  <a:ext uri="{FF2B5EF4-FFF2-40B4-BE49-F238E27FC236}">
                    <a16:creationId xmlns="" xmlns:a16="http://schemas.microsoft.com/office/drawing/2014/main" id="{BE5EE591-FF5B-4AC3-A552-6C9B3E530122}"/>
                  </a:ext>
                </a:extLst>
              </p:cNvPr>
              <p:cNvSpPr/>
              <p:nvPr/>
            </p:nvSpPr>
            <p:spPr>
              <a:xfrm>
                <a:off x="3512236" y="5881560"/>
                <a:ext cx="5675919" cy="227613"/>
              </a:xfrm>
              <a:prstGeom prst="rect">
                <a:avLst/>
              </a:prstGeom>
              <a:solidFill>
                <a:srgbClr val="F6931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25" name="Rectangle 124">
                <a:extLst>
                  <a:ext uri="{FF2B5EF4-FFF2-40B4-BE49-F238E27FC236}">
                    <a16:creationId xmlns="" xmlns:a16="http://schemas.microsoft.com/office/drawing/2014/main" id="{696041D8-22DC-4175-B8D9-AD5EBB6C7075}"/>
                  </a:ext>
                </a:extLst>
              </p:cNvPr>
              <p:cNvSpPr/>
              <p:nvPr/>
            </p:nvSpPr>
            <p:spPr>
              <a:xfrm>
                <a:off x="6467706" y="5088498"/>
                <a:ext cx="56701" cy="36576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26" name="Rectangle 125">
                <a:extLst>
                  <a:ext uri="{FF2B5EF4-FFF2-40B4-BE49-F238E27FC236}">
                    <a16:creationId xmlns="" xmlns:a16="http://schemas.microsoft.com/office/drawing/2014/main" id="{C3D4E619-41BB-4306-AB21-5421850A0A75}"/>
                  </a:ext>
                </a:extLst>
              </p:cNvPr>
              <p:cNvSpPr/>
              <p:nvPr/>
            </p:nvSpPr>
            <p:spPr>
              <a:xfrm>
                <a:off x="3549616" y="4359521"/>
                <a:ext cx="90814" cy="260632"/>
              </a:xfrm>
              <a:prstGeom prst="rect">
                <a:avLst/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grpSp>
            <p:nvGrpSpPr>
              <p:cNvPr id="127" name="Group 126">
                <a:extLst>
                  <a:ext uri="{FF2B5EF4-FFF2-40B4-BE49-F238E27FC236}">
                    <a16:creationId xmlns="" xmlns:a16="http://schemas.microsoft.com/office/drawing/2014/main" id="{61F391FF-D22A-4A59-BC93-8FE73AEF9314}"/>
                  </a:ext>
                </a:extLst>
              </p:cNvPr>
              <p:cNvGrpSpPr/>
              <p:nvPr/>
            </p:nvGrpSpPr>
            <p:grpSpPr>
              <a:xfrm>
                <a:off x="3567582" y="6178022"/>
                <a:ext cx="1883287" cy="669637"/>
                <a:chOff x="3567582" y="6178022"/>
                <a:chExt cx="1883287" cy="669637"/>
              </a:xfrm>
            </p:grpSpPr>
            <p:sp>
              <p:nvSpPr>
                <p:cNvPr id="162" name="Rectangle 161">
                  <a:extLst>
                    <a:ext uri="{FF2B5EF4-FFF2-40B4-BE49-F238E27FC236}">
                      <a16:creationId xmlns="" xmlns:a16="http://schemas.microsoft.com/office/drawing/2014/main" id="{BDB6F3EF-343C-4C1E-9962-EDFC58A43E91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grpSp>
              <p:nvGrpSpPr>
                <p:cNvPr id="163" name="Group 162">
                  <a:extLst>
                    <a:ext uri="{FF2B5EF4-FFF2-40B4-BE49-F238E27FC236}">
                      <a16:creationId xmlns="" xmlns:a16="http://schemas.microsoft.com/office/drawing/2014/main" id="{EA386113-37A8-45C9-8EF7-BDB363DCF8F8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164" name="Group 163">
                    <a:extLst>
                      <a:ext uri="{FF2B5EF4-FFF2-40B4-BE49-F238E27FC236}">
                        <a16:creationId xmlns="" xmlns:a16="http://schemas.microsoft.com/office/drawing/2014/main" id="{306E7449-D43A-4425-A3A9-134CACAB072A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82" name="Circle: Hollow 181">
                      <a:extLst>
                        <a:ext uri="{FF2B5EF4-FFF2-40B4-BE49-F238E27FC236}">
                          <a16:creationId xmlns="" xmlns:a16="http://schemas.microsoft.com/office/drawing/2014/main" id="{08E7F8FB-D073-4984-A9E6-8DB9783516D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83" name="Oval 182">
                      <a:extLst>
                        <a:ext uri="{FF2B5EF4-FFF2-40B4-BE49-F238E27FC236}">
                          <a16:creationId xmlns="" xmlns:a16="http://schemas.microsoft.com/office/drawing/2014/main" id="{13CD3E99-8A0A-4A7E-8951-9E5D7628AAF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dirty="0"/>
                    </a:p>
                  </p:txBody>
                </p:sp>
              </p:grpSp>
              <p:grpSp>
                <p:nvGrpSpPr>
                  <p:cNvPr id="165" name="Group 164">
                    <a:extLst>
                      <a:ext uri="{FF2B5EF4-FFF2-40B4-BE49-F238E27FC236}">
                        <a16:creationId xmlns="" xmlns:a16="http://schemas.microsoft.com/office/drawing/2014/main" id="{FDE814D5-2B25-4147-9E91-C4628C15EBF7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80" name="Circle: Hollow 179">
                      <a:extLst>
                        <a:ext uri="{FF2B5EF4-FFF2-40B4-BE49-F238E27FC236}">
                          <a16:creationId xmlns="" xmlns:a16="http://schemas.microsoft.com/office/drawing/2014/main" id="{CCA63F7E-FE92-4D36-A615-6E3AED48A4A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81" name="Oval 180">
                      <a:extLst>
                        <a:ext uri="{FF2B5EF4-FFF2-40B4-BE49-F238E27FC236}">
                          <a16:creationId xmlns="" xmlns:a16="http://schemas.microsoft.com/office/drawing/2014/main" id="{2F38E728-0499-4B86-BE2B-3D533ED8754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dirty="0"/>
                    </a:p>
                  </p:txBody>
                </p:sp>
              </p:grpSp>
              <p:sp>
                <p:nvSpPr>
                  <p:cNvPr id="166" name="Freeform: Shape 165">
                    <a:extLst>
                      <a:ext uri="{FF2B5EF4-FFF2-40B4-BE49-F238E27FC236}">
                        <a16:creationId xmlns="" xmlns:a16="http://schemas.microsoft.com/office/drawing/2014/main" id="{A78D74C6-D384-4C14-895C-6C09B6406E63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167" name="Rectangle: Top Corners Rounded 166">
                    <a:extLst>
                      <a:ext uri="{FF2B5EF4-FFF2-40B4-BE49-F238E27FC236}">
                        <a16:creationId xmlns="" xmlns:a16="http://schemas.microsoft.com/office/drawing/2014/main" id="{65D6445A-667E-40C8-815D-3205BBA833F6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168" name="Rectangle: Top Corners Rounded 167">
                    <a:extLst>
                      <a:ext uri="{FF2B5EF4-FFF2-40B4-BE49-F238E27FC236}">
                        <a16:creationId xmlns="" xmlns:a16="http://schemas.microsoft.com/office/drawing/2014/main" id="{0FE9D11F-6890-4797-AF85-EA9EA0A4174C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169" name="Freeform: Shape 168">
                    <a:extLst>
                      <a:ext uri="{FF2B5EF4-FFF2-40B4-BE49-F238E27FC236}">
                        <a16:creationId xmlns="" xmlns:a16="http://schemas.microsoft.com/office/drawing/2014/main" id="{59F7904F-907B-4C86-BAE5-BDAC38D18337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grpSp>
                <p:nvGrpSpPr>
                  <p:cNvPr id="170" name="Group 169">
                    <a:extLst>
                      <a:ext uri="{FF2B5EF4-FFF2-40B4-BE49-F238E27FC236}">
                        <a16:creationId xmlns="" xmlns:a16="http://schemas.microsoft.com/office/drawing/2014/main" id="{01E03002-AD18-45A4-A16D-F93EAF62B53B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76" name="Rectangle: Rounded Corners 175">
                      <a:extLst>
                        <a:ext uri="{FF2B5EF4-FFF2-40B4-BE49-F238E27FC236}">
                          <a16:creationId xmlns="" xmlns:a16="http://schemas.microsoft.com/office/drawing/2014/main" id="{CC04F6EE-3A38-4F7E-84DA-3BBC575E128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dirty="0"/>
                    </a:p>
                  </p:txBody>
                </p:sp>
                <p:sp>
                  <p:nvSpPr>
                    <p:cNvPr id="177" name="Rectangle: Rounded Corners 176">
                      <a:extLst>
                        <a:ext uri="{FF2B5EF4-FFF2-40B4-BE49-F238E27FC236}">
                          <a16:creationId xmlns="" xmlns:a16="http://schemas.microsoft.com/office/drawing/2014/main" id="{7B9C486D-7F75-4976-B91C-64BD9AA3869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dirty="0"/>
                    </a:p>
                  </p:txBody>
                </p:sp>
                <p:sp>
                  <p:nvSpPr>
                    <p:cNvPr id="178" name="Rectangle: Rounded Corners 177">
                      <a:extLst>
                        <a:ext uri="{FF2B5EF4-FFF2-40B4-BE49-F238E27FC236}">
                          <a16:creationId xmlns="" xmlns:a16="http://schemas.microsoft.com/office/drawing/2014/main" id="{46624345-864F-4DFC-8B75-E4C81003E90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dirty="0"/>
                    </a:p>
                  </p:txBody>
                </p:sp>
                <p:sp>
                  <p:nvSpPr>
                    <p:cNvPr id="179" name="Rectangle: Rounded Corners 178">
                      <a:extLst>
                        <a:ext uri="{FF2B5EF4-FFF2-40B4-BE49-F238E27FC236}">
                          <a16:creationId xmlns="" xmlns:a16="http://schemas.microsoft.com/office/drawing/2014/main" id="{4BB81D7C-10A0-4D3E-A46D-5F9B8091D04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dirty="0"/>
                    </a:p>
                  </p:txBody>
                </p:sp>
              </p:grpSp>
              <p:grpSp>
                <p:nvGrpSpPr>
                  <p:cNvPr id="171" name="Group 170">
                    <a:extLst>
                      <a:ext uri="{FF2B5EF4-FFF2-40B4-BE49-F238E27FC236}">
                        <a16:creationId xmlns="" xmlns:a16="http://schemas.microsoft.com/office/drawing/2014/main" id="{82C3E4B5-1BDE-4B11-B14A-25EECFD7FA9B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72" name="Rectangle: Rounded Corners 171">
                      <a:extLst>
                        <a:ext uri="{FF2B5EF4-FFF2-40B4-BE49-F238E27FC236}">
                          <a16:creationId xmlns="" xmlns:a16="http://schemas.microsoft.com/office/drawing/2014/main" id="{D07826FA-1E88-4457-AFAB-1C8C9FF5520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dirty="0"/>
                    </a:p>
                  </p:txBody>
                </p:sp>
                <p:sp>
                  <p:nvSpPr>
                    <p:cNvPr id="173" name="Rectangle: Rounded Corners 172">
                      <a:extLst>
                        <a:ext uri="{FF2B5EF4-FFF2-40B4-BE49-F238E27FC236}">
                          <a16:creationId xmlns="" xmlns:a16="http://schemas.microsoft.com/office/drawing/2014/main" id="{0742840A-ACD6-4403-8D39-8C930593869C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dirty="0"/>
                    </a:p>
                  </p:txBody>
                </p:sp>
                <p:sp>
                  <p:nvSpPr>
                    <p:cNvPr id="174" name="Rectangle: Rounded Corners 173">
                      <a:extLst>
                        <a:ext uri="{FF2B5EF4-FFF2-40B4-BE49-F238E27FC236}">
                          <a16:creationId xmlns="" xmlns:a16="http://schemas.microsoft.com/office/drawing/2014/main" id="{86D4A83D-D9C0-4A16-A273-BE4A790B05A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dirty="0"/>
                    </a:p>
                  </p:txBody>
                </p:sp>
                <p:sp>
                  <p:nvSpPr>
                    <p:cNvPr id="175" name="Rectangle: Rounded Corners 174">
                      <a:extLst>
                        <a:ext uri="{FF2B5EF4-FFF2-40B4-BE49-F238E27FC236}">
                          <a16:creationId xmlns="" xmlns:a16="http://schemas.microsoft.com/office/drawing/2014/main" id="{52488D8F-C505-40DF-97D0-45A359A6AC4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dirty="0"/>
                    </a:p>
                  </p:txBody>
                </p:sp>
              </p:grpSp>
            </p:grpSp>
          </p:grpSp>
          <p:grpSp>
            <p:nvGrpSpPr>
              <p:cNvPr id="128" name="Group 127">
                <a:extLst>
                  <a:ext uri="{FF2B5EF4-FFF2-40B4-BE49-F238E27FC236}">
                    <a16:creationId xmlns="" xmlns:a16="http://schemas.microsoft.com/office/drawing/2014/main" id="{B2FCE8B1-53D7-434C-A36B-203080D560DB}"/>
                  </a:ext>
                </a:extLst>
              </p:cNvPr>
              <p:cNvGrpSpPr/>
              <p:nvPr/>
            </p:nvGrpSpPr>
            <p:grpSpPr>
              <a:xfrm>
                <a:off x="7289700" y="6185562"/>
                <a:ext cx="1883287" cy="669637"/>
                <a:chOff x="3567582" y="6178022"/>
                <a:chExt cx="1883287" cy="669637"/>
              </a:xfrm>
            </p:grpSpPr>
            <p:sp>
              <p:nvSpPr>
                <p:cNvPr id="140" name="Rectangle 139">
                  <a:extLst>
                    <a:ext uri="{FF2B5EF4-FFF2-40B4-BE49-F238E27FC236}">
                      <a16:creationId xmlns="" xmlns:a16="http://schemas.microsoft.com/office/drawing/2014/main" id="{A20E6576-93D9-446B-8AB3-1F335464A1B8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grpSp>
              <p:nvGrpSpPr>
                <p:cNvPr id="141" name="Group 140">
                  <a:extLst>
                    <a:ext uri="{FF2B5EF4-FFF2-40B4-BE49-F238E27FC236}">
                      <a16:creationId xmlns="" xmlns:a16="http://schemas.microsoft.com/office/drawing/2014/main" id="{10391BDE-F43D-47DE-BFEE-D5085CD5D6FB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142" name="Group 141">
                    <a:extLst>
                      <a:ext uri="{FF2B5EF4-FFF2-40B4-BE49-F238E27FC236}">
                        <a16:creationId xmlns="" xmlns:a16="http://schemas.microsoft.com/office/drawing/2014/main" id="{1883956F-72D0-4782-9DC9-A5AAF7D65ECA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60" name="Circle: Hollow 159">
                      <a:extLst>
                        <a:ext uri="{FF2B5EF4-FFF2-40B4-BE49-F238E27FC236}">
                          <a16:creationId xmlns="" xmlns:a16="http://schemas.microsoft.com/office/drawing/2014/main" id="{8E34CB06-93CC-48F7-8319-30A5979794A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61" name="Oval 160">
                      <a:extLst>
                        <a:ext uri="{FF2B5EF4-FFF2-40B4-BE49-F238E27FC236}">
                          <a16:creationId xmlns="" xmlns:a16="http://schemas.microsoft.com/office/drawing/2014/main" id="{89E98DDC-36AA-4B6B-9C56-94850D82BE0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dirty="0"/>
                    </a:p>
                  </p:txBody>
                </p:sp>
              </p:grpSp>
              <p:grpSp>
                <p:nvGrpSpPr>
                  <p:cNvPr id="143" name="Group 142">
                    <a:extLst>
                      <a:ext uri="{FF2B5EF4-FFF2-40B4-BE49-F238E27FC236}">
                        <a16:creationId xmlns="" xmlns:a16="http://schemas.microsoft.com/office/drawing/2014/main" id="{D1249408-3254-4FCE-9CFB-1AB1D11EA4D0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58" name="Circle: Hollow 157">
                      <a:extLst>
                        <a:ext uri="{FF2B5EF4-FFF2-40B4-BE49-F238E27FC236}">
                          <a16:creationId xmlns="" xmlns:a16="http://schemas.microsoft.com/office/drawing/2014/main" id="{F23959FF-E179-4F47-A0AD-E978B8797BC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59" name="Oval 158">
                      <a:extLst>
                        <a:ext uri="{FF2B5EF4-FFF2-40B4-BE49-F238E27FC236}">
                          <a16:creationId xmlns="" xmlns:a16="http://schemas.microsoft.com/office/drawing/2014/main" id="{0D2821C7-56A3-4FC2-8A59-CCEA338B519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dirty="0"/>
                    </a:p>
                  </p:txBody>
                </p:sp>
              </p:grpSp>
              <p:sp>
                <p:nvSpPr>
                  <p:cNvPr id="144" name="Freeform: Shape 143">
                    <a:extLst>
                      <a:ext uri="{FF2B5EF4-FFF2-40B4-BE49-F238E27FC236}">
                        <a16:creationId xmlns="" xmlns:a16="http://schemas.microsoft.com/office/drawing/2014/main" id="{69E15DA7-8DBE-4ECE-B304-04F4D1843D8B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145" name="Rectangle: Top Corners Rounded 144">
                    <a:extLst>
                      <a:ext uri="{FF2B5EF4-FFF2-40B4-BE49-F238E27FC236}">
                        <a16:creationId xmlns="" xmlns:a16="http://schemas.microsoft.com/office/drawing/2014/main" id="{F495001B-B30F-4A87-808A-FDA13445ADE6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146" name="Rectangle: Top Corners Rounded 145">
                    <a:extLst>
                      <a:ext uri="{FF2B5EF4-FFF2-40B4-BE49-F238E27FC236}">
                        <a16:creationId xmlns="" xmlns:a16="http://schemas.microsoft.com/office/drawing/2014/main" id="{3B93BD8D-A2CA-45A9-AD2B-A22FE110BCDA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147" name="Freeform: Shape 146">
                    <a:extLst>
                      <a:ext uri="{FF2B5EF4-FFF2-40B4-BE49-F238E27FC236}">
                        <a16:creationId xmlns="" xmlns:a16="http://schemas.microsoft.com/office/drawing/2014/main" id="{0E9486D3-F23B-4C3A-85C3-D2898BDB77B2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grpSp>
                <p:nvGrpSpPr>
                  <p:cNvPr id="148" name="Group 147">
                    <a:extLst>
                      <a:ext uri="{FF2B5EF4-FFF2-40B4-BE49-F238E27FC236}">
                        <a16:creationId xmlns="" xmlns:a16="http://schemas.microsoft.com/office/drawing/2014/main" id="{0FE3987D-48F6-4F89-82C0-961EF70AF472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54" name="Rectangle: Rounded Corners 153">
                      <a:extLst>
                        <a:ext uri="{FF2B5EF4-FFF2-40B4-BE49-F238E27FC236}">
                          <a16:creationId xmlns="" xmlns:a16="http://schemas.microsoft.com/office/drawing/2014/main" id="{1D384821-926E-4E35-A6F3-270FA7B4F29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dirty="0"/>
                    </a:p>
                  </p:txBody>
                </p:sp>
                <p:sp>
                  <p:nvSpPr>
                    <p:cNvPr id="155" name="Rectangle: Rounded Corners 154">
                      <a:extLst>
                        <a:ext uri="{FF2B5EF4-FFF2-40B4-BE49-F238E27FC236}">
                          <a16:creationId xmlns="" xmlns:a16="http://schemas.microsoft.com/office/drawing/2014/main" id="{28C94D3D-C756-4177-916E-07037B2A5E4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dirty="0"/>
                    </a:p>
                  </p:txBody>
                </p:sp>
                <p:sp>
                  <p:nvSpPr>
                    <p:cNvPr id="156" name="Rectangle: Rounded Corners 155">
                      <a:extLst>
                        <a:ext uri="{FF2B5EF4-FFF2-40B4-BE49-F238E27FC236}">
                          <a16:creationId xmlns="" xmlns:a16="http://schemas.microsoft.com/office/drawing/2014/main" id="{BABF3547-B99E-44DA-8325-778A1D66E8E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dirty="0"/>
                    </a:p>
                  </p:txBody>
                </p:sp>
                <p:sp>
                  <p:nvSpPr>
                    <p:cNvPr id="157" name="Rectangle: Rounded Corners 156">
                      <a:extLst>
                        <a:ext uri="{FF2B5EF4-FFF2-40B4-BE49-F238E27FC236}">
                          <a16:creationId xmlns="" xmlns:a16="http://schemas.microsoft.com/office/drawing/2014/main" id="{9AAE8C86-9C2E-43A1-BF3C-F7E66530B07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dirty="0"/>
                    </a:p>
                  </p:txBody>
                </p:sp>
              </p:grpSp>
              <p:grpSp>
                <p:nvGrpSpPr>
                  <p:cNvPr id="149" name="Group 148">
                    <a:extLst>
                      <a:ext uri="{FF2B5EF4-FFF2-40B4-BE49-F238E27FC236}">
                        <a16:creationId xmlns="" xmlns:a16="http://schemas.microsoft.com/office/drawing/2014/main" id="{72ABA9F4-2B76-4C10-8DDE-F9CAB6C3B7D8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50" name="Rectangle: Rounded Corners 149">
                      <a:extLst>
                        <a:ext uri="{FF2B5EF4-FFF2-40B4-BE49-F238E27FC236}">
                          <a16:creationId xmlns="" xmlns:a16="http://schemas.microsoft.com/office/drawing/2014/main" id="{0A801442-FFD2-4FFC-92B7-13C11A8947C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dirty="0"/>
                    </a:p>
                  </p:txBody>
                </p:sp>
                <p:sp>
                  <p:nvSpPr>
                    <p:cNvPr id="151" name="Rectangle: Rounded Corners 150">
                      <a:extLst>
                        <a:ext uri="{FF2B5EF4-FFF2-40B4-BE49-F238E27FC236}">
                          <a16:creationId xmlns="" xmlns:a16="http://schemas.microsoft.com/office/drawing/2014/main" id="{31020DA3-BF60-4F0C-834F-45C34024FC8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dirty="0"/>
                    </a:p>
                  </p:txBody>
                </p:sp>
                <p:sp>
                  <p:nvSpPr>
                    <p:cNvPr id="152" name="Rectangle: Rounded Corners 151">
                      <a:extLst>
                        <a:ext uri="{FF2B5EF4-FFF2-40B4-BE49-F238E27FC236}">
                          <a16:creationId xmlns="" xmlns:a16="http://schemas.microsoft.com/office/drawing/2014/main" id="{8862A3B8-770F-4263-A0D2-D6D21BB5F24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dirty="0"/>
                    </a:p>
                  </p:txBody>
                </p:sp>
                <p:sp>
                  <p:nvSpPr>
                    <p:cNvPr id="153" name="Rectangle: Rounded Corners 152">
                      <a:extLst>
                        <a:ext uri="{FF2B5EF4-FFF2-40B4-BE49-F238E27FC236}">
                          <a16:creationId xmlns="" xmlns:a16="http://schemas.microsoft.com/office/drawing/2014/main" id="{420F0937-358E-48A7-BAC4-70965012F91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dirty="0"/>
                    </a:p>
                  </p:txBody>
                </p:sp>
              </p:grpSp>
            </p:grpSp>
          </p:grpSp>
          <p:sp>
            <p:nvSpPr>
              <p:cNvPr id="129" name="Rectangle 128">
                <a:extLst>
                  <a:ext uri="{FF2B5EF4-FFF2-40B4-BE49-F238E27FC236}">
                    <a16:creationId xmlns="" xmlns:a16="http://schemas.microsoft.com/office/drawing/2014/main" id="{E5F7CE34-6B04-4871-BE98-6A521BC89F13}"/>
                  </a:ext>
                </a:extLst>
              </p:cNvPr>
              <p:cNvSpPr/>
              <p:nvPr/>
            </p:nvSpPr>
            <p:spPr>
              <a:xfrm>
                <a:off x="5717795" y="6131792"/>
                <a:ext cx="1357672" cy="439868"/>
              </a:xfrm>
              <a:prstGeom prst="rect">
                <a:avLst/>
              </a:prstGeom>
              <a:solidFill>
                <a:srgbClr val="2E2B3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grpSp>
            <p:nvGrpSpPr>
              <p:cNvPr id="130" name="Group 129">
                <a:extLst>
                  <a:ext uri="{FF2B5EF4-FFF2-40B4-BE49-F238E27FC236}">
                    <a16:creationId xmlns="" xmlns:a16="http://schemas.microsoft.com/office/drawing/2014/main" id="{75F8658F-8D74-496B-B89B-21B2A98C848B}"/>
                  </a:ext>
                </a:extLst>
              </p:cNvPr>
              <p:cNvGrpSpPr/>
              <p:nvPr/>
            </p:nvGrpSpPr>
            <p:grpSpPr>
              <a:xfrm>
                <a:off x="2945383" y="5604167"/>
                <a:ext cx="475790" cy="1075846"/>
                <a:chOff x="2945383" y="5604167"/>
                <a:chExt cx="475790" cy="1075846"/>
              </a:xfrm>
            </p:grpSpPr>
            <p:sp>
              <p:nvSpPr>
                <p:cNvPr id="136" name="Rectangle 135">
                  <a:extLst>
                    <a:ext uri="{FF2B5EF4-FFF2-40B4-BE49-F238E27FC236}">
                      <a16:creationId xmlns="" xmlns:a16="http://schemas.microsoft.com/office/drawing/2014/main" id="{BE838215-61EC-415D-BF62-F90E2B83A594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37" name="Rectangle 136">
                  <a:extLst>
                    <a:ext uri="{FF2B5EF4-FFF2-40B4-BE49-F238E27FC236}">
                      <a16:creationId xmlns="" xmlns:a16="http://schemas.microsoft.com/office/drawing/2014/main" id="{2B87280E-8594-4BD6-B6AD-3F4014DBFFC9}"/>
                    </a:ext>
                  </a:extLst>
                </p:cNvPr>
                <p:cNvSpPr/>
                <p:nvPr/>
              </p:nvSpPr>
              <p:spPr>
                <a:xfrm>
                  <a:off x="3101139" y="5604167"/>
                  <a:ext cx="45719" cy="505006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38" name="Freeform: Shape 137">
                  <a:extLst>
                    <a:ext uri="{FF2B5EF4-FFF2-40B4-BE49-F238E27FC236}">
                      <a16:creationId xmlns="" xmlns:a16="http://schemas.microsoft.com/office/drawing/2014/main" id="{618B24CB-CDF2-49E5-B2AF-275CC4DDB1C2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39" name="Trapezoid 138">
                  <a:extLst>
                    <a:ext uri="{FF2B5EF4-FFF2-40B4-BE49-F238E27FC236}">
                      <a16:creationId xmlns="" xmlns:a16="http://schemas.microsoft.com/office/drawing/2014/main" id="{1A13BDF7-6135-4D96-9422-4E35B8FB7096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31" name="Group 130">
                <a:extLst>
                  <a:ext uri="{FF2B5EF4-FFF2-40B4-BE49-F238E27FC236}">
                    <a16:creationId xmlns="" xmlns:a16="http://schemas.microsoft.com/office/drawing/2014/main" id="{AE8D79AB-CC11-4C02-8A9C-2CD03F04FDF7}"/>
                  </a:ext>
                </a:extLst>
              </p:cNvPr>
              <p:cNvGrpSpPr/>
              <p:nvPr/>
            </p:nvGrpSpPr>
            <p:grpSpPr>
              <a:xfrm flipH="1">
                <a:off x="9239228" y="5612054"/>
                <a:ext cx="475790" cy="1075846"/>
                <a:chOff x="2945383" y="5604167"/>
                <a:chExt cx="475790" cy="1075846"/>
              </a:xfrm>
            </p:grpSpPr>
            <p:sp>
              <p:nvSpPr>
                <p:cNvPr id="132" name="Rectangle 131">
                  <a:extLst>
                    <a:ext uri="{FF2B5EF4-FFF2-40B4-BE49-F238E27FC236}">
                      <a16:creationId xmlns="" xmlns:a16="http://schemas.microsoft.com/office/drawing/2014/main" id="{F45EDEEF-1309-4F72-ACFB-D9AB9EF88AD0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33" name="Rectangle 132">
                  <a:extLst>
                    <a:ext uri="{FF2B5EF4-FFF2-40B4-BE49-F238E27FC236}">
                      <a16:creationId xmlns="" xmlns:a16="http://schemas.microsoft.com/office/drawing/2014/main" id="{477D6F71-80F6-4DBD-A9C2-DD01D46D2FEE}"/>
                    </a:ext>
                  </a:extLst>
                </p:cNvPr>
                <p:cNvSpPr/>
                <p:nvPr/>
              </p:nvSpPr>
              <p:spPr>
                <a:xfrm>
                  <a:off x="3101139" y="5604167"/>
                  <a:ext cx="45719" cy="505006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34" name="Freeform: Shape 133">
                  <a:extLst>
                    <a:ext uri="{FF2B5EF4-FFF2-40B4-BE49-F238E27FC236}">
                      <a16:creationId xmlns="" xmlns:a16="http://schemas.microsoft.com/office/drawing/2014/main" id="{E77A98B1-FC92-44DE-8305-A61F3F6706EB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35" name="Trapezoid 134">
                  <a:extLst>
                    <a:ext uri="{FF2B5EF4-FFF2-40B4-BE49-F238E27FC236}">
                      <a16:creationId xmlns="" xmlns:a16="http://schemas.microsoft.com/office/drawing/2014/main" id="{31EC09C8-EC13-4ABD-B6C8-BA2F75ACE102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</p:grpSp>
        <p:grpSp>
          <p:nvGrpSpPr>
            <p:cNvPr id="224" name="Group 223">
              <a:extLst>
                <a:ext uri="{FF2B5EF4-FFF2-40B4-BE49-F238E27FC236}">
                  <a16:creationId xmlns="" xmlns:a16="http://schemas.microsoft.com/office/drawing/2014/main" id="{CE0B34E9-6E61-4AD2-9664-AE9D4B4569EB}"/>
                </a:ext>
              </a:extLst>
            </p:cNvPr>
            <p:cNvGrpSpPr/>
            <p:nvPr/>
          </p:nvGrpSpPr>
          <p:grpSpPr>
            <a:xfrm>
              <a:off x="12170544" y="3552847"/>
              <a:ext cx="2409424" cy="346534"/>
              <a:chOff x="7551957" y="3337076"/>
              <a:chExt cx="6769635" cy="973639"/>
            </a:xfrm>
          </p:grpSpPr>
          <p:sp>
            <p:nvSpPr>
              <p:cNvPr id="225" name="Rectangle 224">
                <a:extLst>
                  <a:ext uri="{FF2B5EF4-FFF2-40B4-BE49-F238E27FC236}">
                    <a16:creationId xmlns="" xmlns:a16="http://schemas.microsoft.com/office/drawing/2014/main" id="{DECF6CD6-3A3C-4226-8039-3E6001337D48}"/>
                  </a:ext>
                </a:extLst>
              </p:cNvPr>
              <p:cNvSpPr/>
              <p:nvPr/>
            </p:nvSpPr>
            <p:spPr>
              <a:xfrm>
                <a:off x="7951579" y="3519956"/>
                <a:ext cx="6029231" cy="319199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26" name="Rectangle 225">
                <a:extLst>
                  <a:ext uri="{FF2B5EF4-FFF2-40B4-BE49-F238E27FC236}">
                    <a16:creationId xmlns="" xmlns:a16="http://schemas.microsoft.com/office/drawing/2014/main" id="{0C31F77F-E95D-4685-834F-7F007AB2E22A}"/>
                  </a:ext>
                </a:extLst>
              </p:cNvPr>
              <p:cNvSpPr/>
              <p:nvPr/>
            </p:nvSpPr>
            <p:spPr>
              <a:xfrm>
                <a:off x="8118810" y="3337076"/>
                <a:ext cx="5675919" cy="227613"/>
              </a:xfrm>
              <a:prstGeom prst="rect">
                <a:avLst/>
              </a:prstGeom>
              <a:solidFill>
                <a:srgbClr val="F6931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grpSp>
            <p:nvGrpSpPr>
              <p:cNvPr id="227" name="Group 226">
                <a:extLst>
                  <a:ext uri="{FF2B5EF4-FFF2-40B4-BE49-F238E27FC236}">
                    <a16:creationId xmlns="" xmlns:a16="http://schemas.microsoft.com/office/drawing/2014/main" id="{E5E18AB8-845F-4187-A449-B14F9F88FBD4}"/>
                  </a:ext>
                </a:extLst>
              </p:cNvPr>
              <p:cNvGrpSpPr/>
              <p:nvPr/>
            </p:nvGrpSpPr>
            <p:grpSpPr>
              <a:xfrm>
                <a:off x="8174156" y="363353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260" name="Rectangle 259">
                  <a:extLst>
                    <a:ext uri="{FF2B5EF4-FFF2-40B4-BE49-F238E27FC236}">
                      <a16:creationId xmlns="" xmlns:a16="http://schemas.microsoft.com/office/drawing/2014/main" id="{8E87FBDD-34C8-40B7-98E2-B87B4519D215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grpSp>
              <p:nvGrpSpPr>
                <p:cNvPr id="261" name="Group 260">
                  <a:extLst>
                    <a:ext uri="{FF2B5EF4-FFF2-40B4-BE49-F238E27FC236}">
                      <a16:creationId xmlns="" xmlns:a16="http://schemas.microsoft.com/office/drawing/2014/main" id="{F84E404E-7802-47D4-94DB-CF11F6F7F720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262" name="Group 261">
                    <a:extLst>
                      <a:ext uri="{FF2B5EF4-FFF2-40B4-BE49-F238E27FC236}">
                        <a16:creationId xmlns="" xmlns:a16="http://schemas.microsoft.com/office/drawing/2014/main" id="{C0FC6994-45FF-4F19-B3CC-249BD3AE862B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80" name="Circle: Hollow 279">
                      <a:extLst>
                        <a:ext uri="{FF2B5EF4-FFF2-40B4-BE49-F238E27FC236}">
                          <a16:creationId xmlns="" xmlns:a16="http://schemas.microsoft.com/office/drawing/2014/main" id="{17240DC6-CD2D-4619-8B64-CCA3F227734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81" name="Oval 280">
                      <a:extLst>
                        <a:ext uri="{FF2B5EF4-FFF2-40B4-BE49-F238E27FC236}">
                          <a16:creationId xmlns="" xmlns:a16="http://schemas.microsoft.com/office/drawing/2014/main" id="{DD42277C-88CC-45B3-8AC4-8998DEEE844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dirty="0"/>
                    </a:p>
                  </p:txBody>
                </p:sp>
              </p:grpSp>
              <p:grpSp>
                <p:nvGrpSpPr>
                  <p:cNvPr id="263" name="Group 262">
                    <a:extLst>
                      <a:ext uri="{FF2B5EF4-FFF2-40B4-BE49-F238E27FC236}">
                        <a16:creationId xmlns="" xmlns:a16="http://schemas.microsoft.com/office/drawing/2014/main" id="{FD3140BA-3238-4F17-871A-F3B9C3DAB9BD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78" name="Circle: Hollow 277">
                      <a:extLst>
                        <a:ext uri="{FF2B5EF4-FFF2-40B4-BE49-F238E27FC236}">
                          <a16:creationId xmlns="" xmlns:a16="http://schemas.microsoft.com/office/drawing/2014/main" id="{BA89EC7C-530B-4BE0-909E-33EFB4FD823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79" name="Oval 278">
                      <a:extLst>
                        <a:ext uri="{FF2B5EF4-FFF2-40B4-BE49-F238E27FC236}">
                          <a16:creationId xmlns="" xmlns:a16="http://schemas.microsoft.com/office/drawing/2014/main" id="{8C8D57F4-FE06-4180-91A2-5DECF331650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dirty="0"/>
                    </a:p>
                  </p:txBody>
                </p:sp>
              </p:grpSp>
              <p:sp>
                <p:nvSpPr>
                  <p:cNvPr id="264" name="Freeform: Shape 263">
                    <a:extLst>
                      <a:ext uri="{FF2B5EF4-FFF2-40B4-BE49-F238E27FC236}">
                        <a16:creationId xmlns="" xmlns:a16="http://schemas.microsoft.com/office/drawing/2014/main" id="{FA04BC57-72A9-432F-A1AF-4A6B1C94DB02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265" name="Rectangle: Top Corners Rounded 264">
                    <a:extLst>
                      <a:ext uri="{FF2B5EF4-FFF2-40B4-BE49-F238E27FC236}">
                        <a16:creationId xmlns="" xmlns:a16="http://schemas.microsoft.com/office/drawing/2014/main" id="{A3AE322D-58B4-45F8-9BCB-326AA42A2867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266" name="Rectangle: Top Corners Rounded 265">
                    <a:extLst>
                      <a:ext uri="{FF2B5EF4-FFF2-40B4-BE49-F238E27FC236}">
                        <a16:creationId xmlns="" xmlns:a16="http://schemas.microsoft.com/office/drawing/2014/main" id="{11DE7F3B-CE4A-4BD8-97D1-AE9FBE0BFC9E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267" name="Freeform: Shape 266">
                    <a:extLst>
                      <a:ext uri="{FF2B5EF4-FFF2-40B4-BE49-F238E27FC236}">
                        <a16:creationId xmlns="" xmlns:a16="http://schemas.microsoft.com/office/drawing/2014/main" id="{5BE1D774-FD6D-4DD5-BEB8-BB7DC7372085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grpSp>
                <p:nvGrpSpPr>
                  <p:cNvPr id="268" name="Group 267">
                    <a:extLst>
                      <a:ext uri="{FF2B5EF4-FFF2-40B4-BE49-F238E27FC236}">
                        <a16:creationId xmlns="" xmlns:a16="http://schemas.microsoft.com/office/drawing/2014/main" id="{0EA5EB20-2CFD-4299-A1A3-294CC979F6DC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74" name="Rectangle: Rounded Corners 273">
                      <a:extLst>
                        <a:ext uri="{FF2B5EF4-FFF2-40B4-BE49-F238E27FC236}">
                          <a16:creationId xmlns="" xmlns:a16="http://schemas.microsoft.com/office/drawing/2014/main" id="{50B728E3-17A1-4C3F-A6EE-A70E6E5AE37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dirty="0"/>
                    </a:p>
                  </p:txBody>
                </p:sp>
                <p:sp>
                  <p:nvSpPr>
                    <p:cNvPr id="275" name="Rectangle: Rounded Corners 274">
                      <a:extLst>
                        <a:ext uri="{FF2B5EF4-FFF2-40B4-BE49-F238E27FC236}">
                          <a16:creationId xmlns="" xmlns:a16="http://schemas.microsoft.com/office/drawing/2014/main" id="{2CAD7412-913D-4241-88D4-B20BDCC1361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dirty="0"/>
                    </a:p>
                  </p:txBody>
                </p:sp>
                <p:sp>
                  <p:nvSpPr>
                    <p:cNvPr id="276" name="Rectangle: Rounded Corners 275">
                      <a:extLst>
                        <a:ext uri="{FF2B5EF4-FFF2-40B4-BE49-F238E27FC236}">
                          <a16:creationId xmlns="" xmlns:a16="http://schemas.microsoft.com/office/drawing/2014/main" id="{C5DC4306-4BDB-4FED-9444-078C69E8D39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dirty="0"/>
                    </a:p>
                  </p:txBody>
                </p:sp>
                <p:sp>
                  <p:nvSpPr>
                    <p:cNvPr id="277" name="Rectangle: Rounded Corners 276">
                      <a:extLst>
                        <a:ext uri="{FF2B5EF4-FFF2-40B4-BE49-F238E27FC236}">
                          <a16:creationId xmlns="" xmlns:a16="http://schemas.microsoft.com/office/drawing/2014/main" id="{2EA328E8-F680-4753-9FB4-B2585E1D9EE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dirty="0"/>
                    </a:p>
                  </p:txBody>
                </p:sp>
              </p:grpSp>
              <p:grpSp>
                <p:nvGrpSpPr>
                  <p:cNvPr id="269" name="Group 268">
                    <a:extLst>
                      <a:ext uri="{FF2B5EF4-FFF2-40B4-BE49-F238E27FC236}">
                        <a16:creationId xmlns="" xmlns:a16="http://schemas.microsoft.com/office/drawing/2014/main" id="{12434C9D-06D1-4596-8B30-0390235DDBB6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70" name="Rectangle: Rounded Corners 269">
                      <a:extLst>
                        <a:ext uri="{FF2B5EF4-FFF2-40B4-BE49-F238E27FC236}">
                          <a16:creationId xmlns="" xmlns:a16="http://schemas.microsoft.com/office/drawing/2014/main" id="{36F43177-1770-4A6F-A2CB-860DF41A870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dirty="0"/>
                    </a:p>
                  </p:txBody>
                </p:sp>
                <p:sp>
                  <p:nvSpPr>
                    <p:cNvPr id="271" name="Rectangle: Rounded Corners 270">
                      <a:extLst>
                        <a:ext uri="{FF2B5EF4-FFF2-40B4-BE49-F238E27FC236}">
                          <a16:creationId xmlns="" xmlns:a16="http://schemas.microsoft.com/office/drawing/2014/main" id="{0D48BD11-7FF8-4E7C-AF1E-733A54836F4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dirty="0"/>
                    </a:p>
                  </p:txBody>
                </p:sp>
                <p:sp>
                  <p:nvSpPr>
                    <p:cNvPr id="272" name="Rectangle: Rounded Corners 271">
                      <a:extLst>
                        <a:ext uri="{FF2B5EF4-FFF2-40B4-BE49-F238E27FC236}">
                          <a16:creationId xmlns="" xmlns:a16="http://schemas.microsoft.com/office/drawing/2014/main" id="{18613431-8441-4885-B858-00B04199C48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dirty="0"/>
                    </a:p>
                  </p:txBody>
                </p:sp>
                <p:sp>
                  <p:nvSpPr>
                    <p:cNvPr id="273" name="Rectangle: Rounded Corners 272">
                      <a:extLst>
                        <a:ext uri="{FF2B5EF4-FFF2-40B4-BE49-F238E27FC236}">
                          <a16:creationId xmlns="" xmlns:a16="http://schemas.microsoft.com/office/drawing/2014/main" id="{E9F46078-E0C1-45E5-A764-089C5DDB45B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dirty="0"/>
                    </a:p>
                  </p:txBody>
                </p:sp>
              </p:grpSp>
            </p:grpSp>
          </p:grpSp>
          <p:grpSp>
            <p:nvGrpSpPr>
              <p:cNvPr id="228" name="Group 227">
                <a:extLst>
                  <a:ext uri="{FF2B5EF4-FFF2-40B4-BE49-F238E27FC236}">
                    <a16:creationId xmlns="" xmlns:a16="http://schemas.microsoft.com/office/drawing/2014/main" id="{0BA21BC6-29C3-47FE-855E-0F71BAEDD00B}"/>
                  </a:ext>
                </a:extLst>
              </p:cNvPr>
              <p:cNvGrpSpPr/>
              <p:nvPr/>
            </p:nvGrpSpPr>
            <p:grpSpPr>
              <a:xfrm>
                <a:off x="11896274" y="364107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238" name="Rectangle 237">
                  <a:extLst>
                    <a:ext uri="{FF2B5EF4-FFF2-40B4-BE49-F238E27FC236}">
                      <a16:creationId xmlns="" xmlns:a16="http://schemas.microsoft.com/office/drawing/2014/main" id="{C0552170-808C-4600-826F-C07B33598F50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grpSp>
              <p:nvGrpSpPr>
                <p:cNvPr id="239" name="Group 238">
                  <a:extLst>
                    <a:ext uri="{FF2B5EF4-FFF2-40B4-BE49-F238E27FC236}">
                      <a16:creationId xmlns="" xmlns:a16="http://schemas.microsoft.com/office/drawing/2014/main" id="{8D114E0E-F0F7-4431-AD9D-FD68616B92CB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240" name="Group 239">
                    <a:extLst>
                      <a:ext uri="{FF2B5EF4-FFF2-40B4-BE49-F238E27FC236}">
                        <a16:creationId xmlns="" xmlns:a16="http://schemas.microsoft.com/office/drawing/2014/main" id="{7A066733-6392-4B79-95AA-5AD5BDDEDA2D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58" name="Circle: Hollow 257">
                      <a:extLst>
                        <a:ext uri="{FF2B5EF4-FFF2-40B4-BE49-F238E27FC236}">
                          <a16:creationId xmlns="" xmlns:a16="http://schemas.microsoft.com/office/drawing/2014/main" id="{0D3D2E19-2A9F-486A-9E5D-298BB10F132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59" name="Oval 258">
                      <a:extLst>
                        <a:ext uri="{FF2B5EF4-FFF2-40B4-BE49-F238E27FC236}">
                          <a16:creationId xmlns="" xmlns:a16="http://schemas.microsoft.com/office/drawing/2014/main" id="{179C176D-A3A2-45A1-90E8-6FAA3BC3D12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dirty="0"/>
                    </a:p>
                  </p:txBody>
                </p:sp>
              </p:grpSp>
              <p:grpSp>
                <p:nvGrpSpPr>
                  <p:cNvPr id="241" name="Group 240">
                    <a:extLst>
                      <a:ext uri="{FF2B5EF4-FFF2-40B4-BE49-F238E27FC236}">
                        <a16:creationId xmlns="" xmlns:a16="http://schemas.microsoft.com/office/drawing/2014/main" id="{F5B923EE-C636-4311-98AF-259518D793F7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56" name="Circle: Hollow 255">
                      <a:extLst>
                        <a:ext uri="{FF2B5EF4-FFF2-40B4-BE49-F238E27FC236}">
                          <a16:creationId xmlns="" xmlns:a16="http://schemas.microsoft.com/office/drawing/2014/main" id="{FC4B01E3-0101-4379-94F0-067CCAED171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57" name="Oval 256">
                      <a:extLst>
                        <a:ext uri="{FF2B5EF4-FFF2-40B4-BE49-F238E27FC236}">
                          <a16:creationId xmlns="" xmlns:a16="http://schemas.microsoft.com/office/drawing/2014/main" id="{6B13D8D8-D3DF-4E55-B140-EDAD5E79C47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dirty="0"/>
                    </a:p>
                  </p:txBody>
                </p:sp>
              </p:grpSp>
              <p:sp>
                <p:nvSpPr>
                  <p:cNvPr id="242" name="Freeform: Shape 241">
                    <a:extLst>
                      <a:ext uri="{FF2B5EF4-FFF2-40B4-BE49-F238E27FC236}">
                        <a16:creationId xmlns="" xmlns:a16="http://schemas.microsoft.com/office/drawing/2014/main" id="{BBF7F594-CC10-4284-A9F7-3003330FB533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243" name="Rectangle: Top Corners Rounded 242">
                    <a:extLst>
                      <a:ext uri="{FF2B5EF4-FFF2-40B4-BE49-F238E27FC236}">
                        <a16:creationId xmlns="" xmlns:a16="http://schemas.microsoft.com/office/drawing/2014/main" id="{8AB541A5-DCB9-45D6-8E1B-A0C622C4FA8A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244" name="Rectangle: Top Corners Rounded 243">
                    <a:extLst>
                      <a:ext uri="{FF2B5EF4-FFF2-40B4-BE49-F238E27FC236}">
                        <a16:creationId xmlns="" xmlns:a16="http://schemas.microsoft.com/office/drawing/2014/main" id="{B0431277-F207-4B6F-A234-97303B9A481C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245" name="Freeform: Shape 244">
                    <a:extLst>
                      <a:ext uri="{FF2B5EF4-FFF2-40B4-BE49-F238E27FC236}">
                        <a16:creationId xmlns="" xmlns:a16="http://schemas.microsoft.com/office/drawing/2014/main" id="{7FEC4A70-7777-46D0-8959-D712A19FC173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grpSp>
                <p:nvGrpSpPr>
                  <p:cNvPr id="246" name="Group 245">
                    <a:extLst>
                      <a:ext uri="{FF2B5EF4-FFF2-40B4-BE49-F238E27FC236}">
                        <a16:creationId xmlns="" xmlns:a16="http://schemas.microsoft.com/office/drawing/2014/main" id="{F4ECB570-CF5E-4A32-839D-09548E8B0272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52" name="Rectangle: Rounded Corners 251">
                      <a:extLst>
                        <a:ext uri="{FF2B5EF4-FFF2-40B4-BE49-F238E27FC236}">
                          <a16:creationId xmlns="" xmlns:a16="http://schemas.microsoft.com/office/drawing/2014/main" id="{BB0382AB-5159-4D92-A967-2C01D0531D3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dirty="0"/>
                    </a:p>
                  </p:txBody>
                </p:sp>
                <p:sp>
                  <p:nvSpPr>
                    <p:cNvPr id="253" name="Rectangle: Rounded Corners 252">
                      <a:extLst>
                        <a:ext uri="{FF2B5EF4-FFF2-40B4-BE49-F238E27FC236}">
                          <a16:creationId xmlns="" xmlns:a16="http://schemas.microsoft.com/office/drawing/2014/main" id="{C0AD2198-8807-4D80-89CD-499A4A883C2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dirty="0"/>
                    </a:p>
                  </p:txBody>
                </p:sp>
                <p:sp>
                  <p:nvSpPr>
                    <p:cNvPr id="254" name="Rectangle: Rounded Corners 253">
                      <a:extLst>
                        <a:ext uri="{FF2B5EF4-FFF2-40B4-BE49-F238E27FC236}">
                          <a16:creationId xmlns="" xmlns:a16="http://schemas.microsoft.com/office/drawing/2014/main" id="{8B074077-F973-415C-BA31-42ACE9762C5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dirty="0"/>
                    </a:p>
                  </p:txBody>
                </p:sp>
                <p:sp>
                  <p:nvSpPr>
                    <p:cNvPr id="255" name="Rectangle: Rounded Corners 254">
                      <a:extLst>
                        <a:ext uri="{FF2B5EF4-FFF2-40B4-BE49-F238E27FC236}">
                          <a16:creationId xmlns="" xmlns:a16="http://schemas.microsoft.com/office/drawing/2014/main" id="{CDA95738-2B4F-4D4D-B76F-2C38A18413C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dirty="0"/>
                    </a:p>
                  </p:txBody>
                </p:sp>
              </p:grpSp>
              <p:grpSp>
                <p:nvGrpSpPr>
                  <p:cNvPr id="247" name="Group 246">
                    <a:extLst>
                      <a:ext uri="{FF2B5EF4-FFF2-40B4-BE49-F238E27FC236}">
                        <a16:creationId xmlns="" xmlns:a16="http://schemas.microsoft.com/office/drawing/2014/main" id="{5D5C2DF0-A031-43C0-A905-F4DCB9BE3B43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48" name="Rectangle: Rounded Corners 247">
                      <a:extLst>
                        <a:ext uri="{FF2B5EF4-FFF2-40B4-BE49-F238E27FC236}">
                          <a16:creationId xmlns="" xmlns:a16="http://schemas.microsoft.com/office/drawing/2014/main" id="{617E6A13-BC99-49B3-9959-227984F7911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dirty="0"/>
                    </a:p>
                  </p:txBody>
                </p:sp>
                <p:sp>
                  <p:nvSpPr>
                    <p:cNvPr id="249" name="Rectangle: Rounded Corners 248">
                      <a:extLst>
                        <a:ext uri="{FF2B5EF4-FFF2-40B4-BE49-F238E27FC236}">
                          <a16:creationId xmlns="" xmlns:a16="http://schemas.microsoft.com/office/drawing/2014/main" id="{82A25FB6-C3D9-4430-ADB2-8B5D88584E1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dirty="0"/>
                    </a:p>
                  </p:txBody>
                </p:sp>
                <p:sp>
                  <p:nvSpPr>
                    <p:cNvPr id="250" name="Rectangle: Rounded Corners 249">
                      <a:extLst>
                        <a:ext uri="{FF2B5EF4-FFF2-40B4-BE49-F238E27FC236}">
                          <a16:creationId xmlns="" xmlns:a16="http://schemas.microsoft.com/office/drawing/2014/main" id="{8E7F6571-8CA1-4AAB-B8F7-0FD61A83DB0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dirty="0"/>
                    </a:p>
                  </p:txBody>
                </p:sp>
                <p:sp>
                  <p:nvSpPr>
                    <p:cNvPr id="251" name="Rectangle: Rounded Corners 250">
                      <a:extLst>
                        <a:ext uri="{FF2B5EF4-FFF2-40B4-BE49-F238E27FC236}">
                          <a16:creationId xmlns="" xmlns:a16="http://schemas.microsoft.com/office/drawing/2014/main" id="{3524A732-836F-4E08-A783-08B0E9DB01F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dirty="0"/>
                    </a:p>
                  </p:txBody>
                </p:sp>
              </p:grpSp>
            </p:grpSp>
          </p:grpSp>
          <p:sp>
            <p:nvSpPr>
              <p:cNvPr id="229" name="Rectangle 228">
                <a:extLst>
                  <a:ext uri="{FF2B5EF4-FFF2-40B4-BE49-F238E27FC236}">
                    <a16:creationId xmlns="" xmlns:a16="http://schemas.microsoft.com/office/drawing/2014/main" id="{EF116A9C-10ED-40C1-A4FE-71E5D0727DA1}"/>
                  </a:ext>
                </a:extLst>
              </p:cNvPr>
              <p:cNvSpPr/>
              <p:nvPr/>
            </p:nvSpPr>
            <p:spPr>
              <a:xfrm>
                <a:off x="10324369" y="3587308"/>
                <a:ext cx="1357672" cy="439868"/>
              </a:xfrm>
              <a:prstGeom prst="rect">
                <a:avLst/>
              </a:prstGeom>
              <a:solidFill>
                <a:srgbClr val="2E2B3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grpSp>
            <p:nvGrpSpPr>
              <p:cNvPr id="230" name="Group 229">
                <a:extLst>
                  <a:ext uri="{FF2B5EF4-FFF2-40B4-BE49-F238E27FC236}">
                    <a16:creationId xmlns="" xmlns:a16="http://schemas.microsoft.com/office/drawing/2014/main" id="{5EFCCFFF-7183-42DC-8608-87E4B2958C34}"/>
                  </a:ext>
                </a:extLst>
              </p:cNvPr>
              <p:cNvGrpSpPr/>
              <p:nvPr/>
            </p:nvGrpSpPr>
            <p:grpSpPr>
              <a:xfrm>
                <a:off x="7551957" y="3514829"/>
                <a:ext cx="475790" cy="620700"/>
                <a:chOff x="2945383" y="6059313"/>
                <a:chExt cx="475790" cy="620700"/>
              </a:xfrm>
            </p:grpSpPr>
            <p:sp>
              <p:nvSpPr>
                <p:cNvPr id="235" name="Rectangle 234">
                  <a:extLst>
                    <a:ext uri="{FF2B5EF4-FFF2-40B4-BE49-F238E27FC236}">
                      <a16:creationId xmlns="" xmlns:a16="http://schemas.microsoft.com/office/drawing/2014/main" id="{941BF371-D88F-4396-A244-7692C0327E27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236" name="Freeform: Shape 235">
                  <a:extLst>
                    <a:ext uri="{FF2B5EF4-FFF2-40B4-BE49-F238E27FC236}">
                      <a16:creationId xmlns="" xmlns:a16="http://schemas.microsoft.com/office/drawing/2014/main" id="{922B494D-B272-4AD8-B3F0-7DD513D340AC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237" name="Trapezoid 236">
                  <a:extLst>
                    <a:ext uri="{FF2B5EF4-FFF2-40B4-BE49-F238E27FC236}">
                      <a16:creationId xmlns="" xmlns:a16="http://schemas.microsoft.com/office/drawing/2014/main" id="{B65F468D-5D92-49C4-88B5-7B6B7C4C74BF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231" name="Group 230">
                <a:extLst>
                  <a:ext uri="{FF2B5EF4-FFF2-40B4-BE49-F238E27FC236}">
                    <a16:creationId xmlns="" xmlns:a16="http://schemas.microsoft.com/office/drawing/2014/main" id="{3A78AB21-4BBE-411F-8FF2-46E2FAC7AF88}"/>
                  </a:ext>
                </a:extLst>
              </p:cNvPr>
              <p:cNvGrpSpPr/>
              <p:nvPr/>
            </p:nvGrpSpPr>
            <p:grpSpPr>
              <a:xfrm flipH="1">
                <a:off x="13845802" y="3522716"/>
                <a:ext cx="475790" cy="620700"/>
                <a:chOff x="2945383" y="6059313"/>
                <a:chExt cx="475790" cy="620700"/>
              </a:xfrm>
            </p:grpSpPr>
            <p:sp>
              <p:nvSpPr>
                <p:cNvPr id="232" name="Rectangle 231">
                  <a:extLst>
                    <a:ext uri="{FF2B5EF4-FFF2-40B4-BE49-F238E27FC236}">
                      <a16:creationId xmlns="" xmlns:a16="http://schemas.microsoft.com/office/drawing/2014/main" id="{CF27EE3E-8B49-45BC-BAAC-8DEB451EB49B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233" name="Freeform: Shape 232">
                  <a:extLst>
                    <a:ext uri="{FF2B5EF4-FFF2-40B4-BE49-F238E27FC236}">
                      <a16:creationId xmlns="" xmlns:a16="http://schemas.microsoft.com/office/drawing/2014/main" id="{F270B137-A82A-48C6-A000-9794F34D0E90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234" name="Trapezoid 233">
                  <a:extLst>
                    <a:ext uri="{FF2B5EF4-FFF2-40B4-BE49-F238E27FC236}">
                      <a16:creationId xmlns="" xmlns:a16="http://schemas.microsoft.com/office/drawing/2014/main" id="{E89747BD-8915-48BF-B4F6-44E85F6872D6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</p:grpSp>
        <p:grpSp>
          <p:nvGrpSpPr>
            <p:cNvPr id="282" name="Group 281">
              <a:extLst>
                <a:ext uri="{FF2B5EF4-FFF2-40B4-BE49-F238E27FC236}">
                  <a16:creationId xmlns="" xmlns:a16="http://schemas.microsoft.com/office/drawing/2014/main" id="{6C728AE4-D2AB-484F-B67B-F430262B2F4D}"/>
                </a:ext>
              </a:extLst>
            </p:cNvPr>
            <p:cNvGrpSpPr/>
            <p:nvPr/>
          </p:nvGrpSpPr>
          <p:grpSpPr>
            <a:xfrm>
              <a:off x="14569294" y="3555361"/>
              <a:ext cx="2409424" cy="346534"/>
              <a:chOff x="7551957" y="3337076"/>
              <a:chExt cx="6769635" cy="973639"/>
            </a:xfrm>
          </p:grpSpPr>
          <p:sp>
            <p:nvSpPr>
              <p:cNvPr id="283" name="Rectangle 282">
                <a:extLst>
                  <a:ext uri="{FF2B5EF4-FFF2-40B4-BE49-F238E27FC236}">
                    <a16:creationId xmlns="" xmlns:a16="http://schemas.microsoft.com/office/drawing/2014/main" id="{2F328ED0-3D27-4D8A-B970-12F0ABA254E1}"/>
                  </a:ext>
                </a:extLst>
              </p:cNvPr>
              <p:cNvSpPr/>
              <p:nvPr/>
            </p:nvSpPr>
            <p:spPr>
              <a:xfrm>
                <a:off x="7951578" y="3519956"/>
                <a:ext cx="6029231" cy="31919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84" name="Rectangle 283">
                <a:extLst>
                  <a:ext uri="{FF2B5EF4-FFF2-40B4-BE49-F238E27FC236}">
                    <a16:creationId xmlns="" xmlns:a16="http://schemas.microsoft.com/office/drawing/2014/main" id="{AFDBB089-4BB8-41A2-8DD4-E05A6DE51E16}"/>
                  </a:ext>
                </a:extLst>
              </p:cNvPr>
              <p:cNvSpPr/>
              <p:nvPr/>
            </p:nvSpPr>
            <p:spPr>
              <a:xfrm>
                <a:off x="8118810" y="3337076"/>
                <a:ext cx="5675919" cy="227613"/>
              </a:xfrm>
              <a:prstGeom prst="rect">
                <a:avLst/>
              </a:prstGeom>
              <a:solidFill>
                <a:srgbClr val="F6931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grpSp>
            <p:nvGrpSpPr>
              <p:cNvPr id="285" name="Group 284">
                <a:extLst>
                  <a:ext uri="{FF2B5EF4-FFF2-40B4-BE49-F238E27FC236}">
                    <a16:creationId xmlns="" xmlns:a16="http://schemas.microsoft.com/office/drawing/2014/main" id="{860A1ED1-1B3D-447B-BAB9-6B9FEA18E21B}"/>
                  </a:ext>
                </a:extLst>
              </p:cNvPr>
              <p:cNvGrpSpPr/>
              <p:nvPr/>
            </p:nvGrpSpPr>
            <p:grpSpPr>
              <a:xfrm>
                <a:off x="8174156" y="363353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318" name="Rectangle 317">
                  <a:extLst>
                    <a:ext uri="{FF2B5EF4-FFF2-40B4-BE49-F238E27FC236}">
                      <a16:creationId xmlns="" xmlns:a16="http://schemas.microsoft.com/office/drawing/2014/main" id="{721E99EE-1D72-405E-BAE3-059B9FD6B7FD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grpSp>
              <p:nvGrpSpPr>
                <p:cNvPr id="319" name="Group 318">
                  <a:extLst>
                    <a:ext uri="{FF2B5EF4-FFF2-40B4-BE49-F238E27FC236}">
                      <a16:creationId xmlns="" xmlns:a16="http://schemas.microsoft.com/office/drawing/2014/main" id="{67D70856-D7B1-43AF-A06B-79FE9F52EE3B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320" name="Group 319">
                    <a:extLst>
                      <a:ext uri="{FF2B5EF4-FFF2-40B4-BE49-F238E27FC236}">
                        <a16:creationId xmlns="" xmlns:a16="http://schemas.microsoft.com/office/drawing/2014/main" id="{F2FA33F3-E9CB-4369-ABD1-7C03D4DC8A89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38" name="Circle: Hollow 337">
                      <a:extLst>
                        <a:ext uri="{FF2B5EF4-FFF2-40B4-BE49-F238E27FC236}">
                          <a16:creationId xmlns="" xmlns:a16="http://schemas.microsoft.com/office/drawing/2014/main" id="{FC02D2D3-C221-4086-86DB-AEF1688AC2F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39" name="Oval 338">
                      <a:extLst>
                        <a:ext uri="{FF2B5EF4-FFF2-40B4-BE49-F238E27FC236}">
                          <a16:creationId xmlns="" xmlns:a16="http://schemas.microsoft.com/office/drawing/2014/main" id="{B080C389-53FB-4173-B223-3BC4476052F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dirty="0"/>
                    </a:p>
                  </p:txBody>
                </p:sp>
              </p:grpSp>
              <p:grpSp>
                <p:nvGrpSpPr>
                  <p:cNvPr id="321" name="Group 320">
                    <a:extLst>
                      <a:ext uri="{FF2B5EF4-FFF2-40B4-BE49-F238E27FC236}">
                        <a16:creationId xmlns="" xmlns:a16="http://schemas.microsoft.com/office/drawing/2014/main" id="{7BFA069F-CE72-45B8-B37B-8F8E2CF25C79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36" name="Circle: Hollow 335">
                      <a:extLst>
                        <a:ext uri="{FF2B5EF4-FFF2-40B4-BE49-F238E27FC236}">
                          <a16:creationId xmlns="" xmlns:a16="http://schemas.microsoft.com/office/drawing/2014/main" id="{5DDD5FC2-FF53-4BDE-84DC-E68289F6D4C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37" name="Oval 336">
                      <a:extLst>
                        <a:ext uri="{FF2B5EF4-FFF2-40B4-BE49-F238E27FC236}">
                          <a16:creationId xmlns="" xmlns:a16="http://schemas.microsoft.com/office/drawing/2014/main" id="{FF25748F-B505-4B52-9AC4-59A2557B258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dirty="0"/>
                    </a:p>
                  </p:txBody>
                </p:sp>
              </p:grpSp>
              <p:sp>
                <p:nvSpPr>
                  <p:cNvPr id="322" name="Freeform: Shape 321">
                    <a:extLst>
                      <a:ext uri="{FF2B5EF4-FFF2-40B4-BE49-F238E27FC236}">
                        <a16:creationId xmlns="" xmlns:a16="http://schemas.microsoft.com/office/drawing/2014/main" id="{ED5EC72D-C3D0-4ACC-927D-027DDE12B222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323" name="Rectangle: Top Corners Rounded 322">
                    <a:extLst>
                      <a:ext uri="{FF2B5EF4-FFF2-40B4-BE49-F238E27FC236}">
                        <a16:creationId xmlns="" xmlns:a16="http://schemas.microsoft.com/office/drawing/2014/main" id="{ADE19828-FAF2-4B65-AE8D-5429AB0EB3DF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324" name="Rectangle: Top Corners Rounded 323">
                    <a:extLst>
                      <a:ext uri="{FF2B5EF4-FFF2-40B4-BE49-F238E27FC236}">
                        <a16:creationId xmlns="" xmlns:a16="http://schemas.microsoft.com/office/drawing/2014/main" id="{18AB7283-D164-42A2-A723-81CE4C01FB35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325" name="Freeform: Shape 324">
                    <a:extLst>
                      <a:ext uri="{FF2B5EF4-FFF2-40B4-BE49-F238E27FC236}">
                        <a16:creationId xmlns="" xmlns:a16="http://schemas.microsoft.com/office/drawing/2014/main" id="{8C0DCF64-B7CD-49F0-B014-7957B73DF604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grpSp>
                <p:nvGrpSpPr>
                  <p:cNvPr id="326" name="Group 325">
                    <a:extLst>
                      <a:ext uri="{FF2B5EF4-FFF2-40B4-BE49-F238E27FC236}">
                        <a16:creationId xmlns="" xmlns:a16="http://schemas.microsoft.com/office/drawing/2014/main" id="{2FCA9B7D-BA04-431E-A0AF-8DF9D11AFE49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32" name="Rectangle: Rounded Corners 331">
                      <a:extLst>
                        <a:ext uri="{FF2B5EF4-FFF2-40B4-BE49-F238E27FC236}">
                          <a16:creationId xmlns="" xmlns:a16="http://schemas.microsoft.com/office/drawing/2014/main" id="{DC0619B0-EBA9-40F4-9B91-3D80E13B532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dirty="0"/>
                    </a:p>
                  </p:txBody>
                </p:sp>
                <p:sp>
                  <p:nvSpPr>
                    <p:cNvPr id="333" name="Rectangle: Rounded Corners 332">
                      <a:extLst>
                        <a:ext uri="{FF2B5EF4-FFF2-40B4-BE49-F238E27FC236}">
                          <a16:creationId xmlns="" xmlns:a16="http://schemas.microsoft.com/office/drawing/2014/main" id="{C642C578-D594-43A1-9BD6-B5CEA237AF6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dirty="0"/>
                    </a:p>
                  </p:txBody>
                </p:sp>
                <p:sp>
                  <p:nvSpPr>
                    <p:cNvPr id="334" name="Rectangle: Rounded Corners 333">
                      <a:extLst>
                        <a:ext uri="{FF2B5EF4-FFF2-40B4-BE49-F238E27FC236}">
                          <a16:creationId xmlns="" xmlns:a16="http://schemas.microsoft.com/office/drawing/2014/main" id="{8396B3DF-407C-49C2-BA6C-4EBB07D847E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dirty="0"/>
                    </a:p>
                  </p:txBody>
                </p:sp>
                <p:sp>
                  <p:nvSpPr>
                    <p:cNvPr id="335" name="Rectangle: Rounded Corners 334">
                      <a:extLst>
                        <a:ext uri="{FF2B5EF4-FFF2-40B4-BE49-F238E27FC236}">
                          <a16:creationId xmlns="" xmlns:a16="http://schemas.microsoft.com/office/drawing/2014/main" id="{51B38F7F-9317-4F77-82C1-AAE933C17B0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dirty="0"/>
                    </a:p>
                  </p:txBody>
                </p:sp>
              </p:grpSp>
              <p:grpSp>
                <p:nvGrpSpPr>
                  <p:cNvPr id="327" name="Group 326">
                    <a:extLst>
                      <a:ext uri="{FF2B5EF4-FFF2-40B4-BE49-F238E27FC236}">
                        <a16:creationId xmlns="" xmlns:a16="http://schemas.microsoft.com/office/drawing/2014/main" id="{5D18FFBD-1047-4571-A184-EA14C960C64C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28" name="Rectangle: Rounded Corners 327">
                      <a:extLst>
                        <a:ext uri="{FF2B5EF4-FFF2-40B4-BE49-F238E27FC236}">
                          <a16:creationId xmlns="" xmlns:a16="http://schemas.microsoft.com/office/drawing/2014/main" id="{64981368-5A86-4DA4-B596-0DF6ECAE998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dirty="0"/>
                    </a:p>
                  </p:txBody>
                </p:sp>
                <p:sp>
                  <p:nvSpPr>
                    <p:cNvPr id="329" name="Rectangle: Rounded Corners 328">
                      <a:extLst>
                        <a:ext uri="{FF2B5EF4-FFF2-40B4-BE49-F238E27FC236}">
                          <a16:creationId xmlns="" xmlns:a16="http://schemas.microsoft.com/office/drawing/2014/main" id="{DBD87933-6407-48AC-8076-C8435D9E71A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dirty="0"/>
                    </a:p>
                  </p:txBody>
                </p:sp>
                <p:sp>
                  <p:nvSpPr>
                    <p:cNvPr id="330" name="Rectangle: Rounded Corners 329">
                      <a:extLst>
                        <a:ext uri="{FF2B5EF4-FFF2-40B4-BE49-F238E27FC236}">
                          <a16:creationId xmlns="" xmlns:a16="http://schemas.microsoft.com/office/drawing/2014/main" id="{BFF5B62D-0206-40D1-AFBC-B6EADAC8E6C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dirty="0"/>
                    </a:p>
                  </p:txBody>
                </p:sp>
                <p:sp>
                  <p:nvSpPr>
                    <p:cNvPr id="331" name="Rectangle: Rounded Corners 330">
                      <a:extLst>
                        <a:ext uri="{FF2B5EF4-FFF2-40B4-BE49-F238E27FC236}">
                          <a16:creationId xmlns="" xmlns:a16="http://schemas.microsoft.com/office/drawing/2014/main" id="{7A58A525-66C4-43D4-9DA9-1CAF77D0D61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dirty="0"/>
                    </a:p>
                  </p:txBody>
                </p:sp>
              </p:grpSp>
            </p:grpSp>
          </p:grpSp>
          <p:grpSp>
            <p:nvGrpSpPr>
              <p:cNvPr id="286" name="Group 285">
                <a:extLst>
                  <a:ext uri="{FF2B5EF4-FFF2-40B4-BE49-F238E27FC236}">
                    <a16:creationId xmlns="" xmlns:a16="http://schemas.microsoft.com/office/drawing/2014/main" id="{95BDA884-C4A0-4540-ADFE-B9085B88AE89}"/>
                  </a:ext>
                </a:extLst>
              </p:cNvPr>
              <p:cNvGrpSpPr/>
              <p:nvPr/>
            </p:nvGrpSpPr>
            <p:grpSpPr>
              <a:xfrm>
                <a:off x="11896274" y="364107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296" name="Rectangle 295">
                  <a:extLst>
                    <a:ext uri="{FF2B5EF4-FFF2-40B4-BE49-F238E27FC236}">
                      <a16:creationId xmlns="" xmlns:a16="http://schemas.microsoft.com/office/drawing/2014/main" id="{B9DFB1CC-3D2F-4EBA-A554-F59D6E3C209D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grpSp>
              <p:nvGrpSpPr>
                <p:cNvPr id="297" name="Group 296">
                  <a:extLst>
                    <a:ext uri="{FF2B5EF4-FFF2-40B4-BE49-F238E27FC236}">
                      <a16:creationId xmlns="" xmlns:a16="http://schemas.microsoft.com/office/drawing/2014/main" id="{8C6246C6-D1D9-43C5-87EC-88BA37EDB885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298" name="Group 297">
                    <a:extLst>
                      <a:ext uri="{FF2B5EF4-FFF2-40B4-BE49-F238E27FC236}">
                        <a16:creationId xmlns="" xmlns:a16="http://schemas.microsoft.com/office/drawing/2014/main" id="{BF00819E-B22C-4AC5-88AC-2B2D5E3B685E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16" name="Circle: Hollow 315">
                      <a:extLst>
                        <a:ext uri="{FF2B5EF4-FFF2-40B4-BE49-F238E27FC236}">
                          <a16:creationId xmlns="" xmlns:a16="http://schemas.microsoft.com/office/drawing/2014/main" id="{51A2E0C2-0AB4-4894-B37C-8CD5BFB9F33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17" name="Oval 316">
                      <a:extLst>
                        <a:ext uri="{FF2B5EF4-FFF2-40B4-BE49-F238E27FC236}">
                          <a16:creationId xmlns="" xmlns:a16="http://schemas.microsoft.com/office/drawing/2014/main" id="{1DF88241-951E-45BF-B941-AA568E3B414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dirty="0"/>
                    </a:p>
                  </p:txBody>
                </p:sp>
              </p:grpSp>
              <p:grpSp>
                <p:nvGrpSpPr>
                  <p:cNvPr id="299" name="Group 298">
                    <a:extLst>
                      <a:ext uri="{FF2B5EF4-FFF2-40B4-BE49-F238E27FC236}">
                        <a16:creationId xmlns="" xmlns:a16="http://schemas.microsoft.com/office/drawing/2014/main" id="{5239D5B9-3CA3-4715-AB44-793187844215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14" name="Circle: Hollow 313">
                      <a:extLst>
                        <a:ext uri="{FF2B5EF4-FFF2-40B4-BE49-F238E27FC236}">
                          <a16:creationId xmlns="" xmlns:a16="http://schemas.microsoft.com/office/drawing/2014/main" id="{72F87BE7-9FCC-4654-AF27-285AD13C9C4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15" name="Oval 314">
                      <a:extLst>
                        <a:ext uri="{FF2B5EF4-FFF2-40B4-BE49-F238E27FC236}">
                          <a16:creationId xmlns="" xmlns:a16="http://schemas.microsoft.com/office/drawing/2014/main" id="{A14B7F4A-46C6-4868-9E07-3ED0DC61B9D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dirty="0"/>
                    </a:p>
                  </p:txBody>
                </p:sp>
              </p:grpSp>
              <p:sp>
                <p:nvSpPr>
                  <p:cNvPr id="300" name="Freeform: Shape 299">
                    <a:extLst>
                      <a:ext uri="{FF2B5EF4-FFF2-40B4-BE49-F238E27FC236}">
                        <a16:creationId xmlns="" xmlns:a16="http://schemas.microsoft.com/office/drawing/2014/main" id="{1AC2259C-7AFF-4FFD-8C9B-E17186E9AF5F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301" name="Rectangle: Top Corners Rounded 300">
                    <a:extLst>
                      <a:ext uri="{FF2B5EF4-FFF2-40B4-BE49-F238E27FC236}">
                        <a16:creationId xmlns="" xmlns:a16="http://schemas.microsoft.com/office/drawing/2014/main" id="{FEBC1A72-64D2-40DA-A97B-DA6E83DF4C9A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302" name="Rectangle: Top Corners Rounded 301">
                    <a:extLst>
                      <a:ext uri="{FF2B5EF4-FFF2-40B4-BE49-F238E27FC236}">
                        <a16:creationId xmlns="" xmlns:a16="http://schemas.microsoft.com/office/drawing/2014/main" id="{F0649DF4-E099-42BA-AFA0-DB68CD5F8F6C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303" name="Freeform: Shape 302">
                    <a:extLst>
                      <a:ext uri="{FF2B5EF4-FFF2-40B4-BE49-F238E27FC236}">
                        <a16:creationId xmlns="" xmlns:a16="http://schemas.microsoft.com/office/drawing/2014/main" id="{F11F5B67-8FCB-4709-92A0-A6DD98FD8FAA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grpSp>
                <p:nvGrpSpPr>
                  <p:cNvPr id="304" name="Group 303">
                    <a:extLst>
                      <a:ext uri="{FF2B5EF4-FFF2-40B4-BE49-F238E27FC236}">
                        <a16:creationId xmlns="" xmlns:a16="http://schemas.microsoft.com/office/drawing/2014/main" id="{FE5D2E60-2E07-4EDB-B0E0-6B23FAF33528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10" name="Rectangle: Rounded Corners 309">
                      <a:extLst>
                        <a:ext uri="{FF2B5EF4-FFF2-40B4-BE49-F238E27FC236}">
                          <a16:creationId xmlns="" xmlns:a16="http://schemas.microsoft.com/office/drawing/2014/main" id="{27C105DD-D244-44E0-B29B-4D20702167B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dirty="0"/>
                    </a:p>
                  </p:txBody>
                </p:sp>
                <p:sp>
                  <p:nvSpPr>
                    <p:cNvPr id="311" name="Rectangle: Rounded Corners 310">
                      <a:extLst>
                        <a:ext uri="{FF2B5EF4-FFF2-40B4-BE49-F238E27FC236}">
                          <a16:creationId xmlns="" xmlns:a16="http://schemas.microsoft.com/office/drawing/2014/main" id="{A08330B8-6563-4D9C-A973-D23A2C36B6E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dirty="0"/>
                    </a:p>
                  </p:txBody>
                </p:sp>
                <p:sp>
                  <p:nvSpPr>
                    <p:cNvPr id="312" name="Rectangle: Rounded Corners 311">
                      <a:extLst>
                        <a:ext uri="{FF2B5EF4-FFF2-40B4-BE49-F238E27FC236}">
                          <a16:creationId xmlns="" xmlns:a16="http://schemas.microsoft.com/office/drawing/2014/main" id="{2E7456A1-C9E5-4FFB-BA36-F3CC62BB5B1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dirty="0"/>
                    </a:p>
                  </p:txBody>
                </p:sp>
                <p:sp>
                  <p:nvSpPr>
                    <p:cNvPr id="313" name="Rectangle: Rounded Corners 312">
                      <a:extLst>
                        <a:ext uri="{FF2B5EF4-FFF2-40B4-BE49-F238E27FC236}">
                          <a16:creationId xmlns="" xmlns:a16="http://schemas.microsoft.com/office/drawing/2014/main" id="{07E8A39A-A6EB-478F-AD8E-59C48C0CDB4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dirty="0"/>
                    </a:p>
                  </p:txBody>
                </p:sp>
              </p:grpSp>
              <p:grpSp>
                <p:nvGrpSpPr>
                  <p:cNvPr id="305" name="Group 304">
                    <a:extLst>
                      <a:ext uri="{FF2B5EF4-FFF2-40B4-BE49-F238E27FC236}">
                        <a16:creationId xmlns="" xmlns:a16="http://schemas.microsoft.com/office/drawing/2014/main" id="{DD96EE1D-991E-4A8D-8C82-B1483514B686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06" name="Rectangle: Rounded Corners 305">
                      <a:extLst>
                        <a:ext uri="{FF2B5EF4-FFF2-40B4-BE49-F238E27FC236}">
                          <a16:creationId xmlns="" xmlns:a16="http://schemas.microsoft.com/office/drawing/2014/main" id="{E4D24936-3CEE-43F5-A517-D775D297A20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dirty="0"/>
                    </a:p>
                  </p:txBody>
                </p:sp>
                <p:sp>
                  <p:nvSpPr>
                    <p:cNvPr id="307" name="Rectangle: Rounded Corners 306">
                      <a:extLst>
                        <a:ext uri="{FF2B5EF4-FFF2-40B4-BE49-F238E27FC236}">
                          <a16:creationId xmlns="" xmlns:a16="http://schemas.microsoft.com/office/drawing/2014/main" id="{58DD1355-6D4D-474F-B79F-2B5C5957B0B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dirty="0"/>
                    </a:p>
                  </p:txBody>
                </p:sp>
                <p:sp>
                  <p:nvSpPr>
                    <p:cNvPr id="308" name="Rectangle: Rounded Corners 307">
                      <a:extLst>
                        <a:ext uri="{FF2B5EF4-FFF2-40B4-BE49-F238E27FC236}">
                          <a16:creationId xmlns="" xmlns:a16="http://schemas.microsoft.com/office/drawing/2014/main" id="{0BCAF2D9-BB02-44A0-9D39-3B4B182DF59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dirty="0"/>
                    </a:p>
                  </p:txBody>
                </p:sp>
                <p:sp>
                  <p:nvSpPr>
                    <p:cNvPr id="309" name="Rectangle: Rounded Corners 308">
                      <a:extLst>
                        <a:ext uri="{FF2B5EF4-FFF2-40B4-BE49-F238E27FC236}">
                          <a16:creationId xmlns="" xmlns:a16="http://schemas.microsoft.com/office/drawing/2014/main" id="{FAE820E4-F6C7-49BD-8822-F25CD69C517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dirty="0"/>
                    </a:p>
                  </p:txBody>
                </p:sp>
              </p:grpSp>
            </p:grpSp>
          </p:grpSp>
          <p:sp>
            <p:nvSpPr>
              <p:cNvPr id="287" name="Rectangle 286">
                <a:extLst>
                  <a:ext uri="{FF2B5EF4-FFF2-40B4-BE49-F238E27FC236}">
                    <a16:creationId xmlns="" xmlns:a16="http://schemas.microsoft.com/office/drawing/2014/main" id="{2DC40DA4-6EC5-4608-8265-E40976C3E4A9}"/>
                  </a:ext>
                </a:extLst>
              </p:cNvPr>
              <p:cNvSpPr/>
              <p:nvPr/>
            </p:nvSpPr>
            <p:spPr>
              <a:xfrm>
                <a:off x="10324369" y="3587308"/>
                <a:ext cx="1357672" cy="439868"/>
              </a:xfrm>
              <a:prstGeom prst="rect">
                <a:avLst/>
              </a:prstGeom>
              <a:solidFill>
                <a:srgbClr val="2E2B3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grpSp>
            <p:nvGrpSpPr>
              <p:cNvPr id="288" name="Group 287">
                <a:extLst>
                  <a:ext uri="{FF2B5EF4-FFF2-40B4-BE49-F238E27FC236}">
                    <a16:creationId xmlns="" xmlns:a16="http://schemas.microsoft.com/office/drawing/2014/main" id="{FE9A949F-3FC5-4DF0-933B-771E8E321435}"/>
                  </a:ext>
                </a:extLst>
              </p:cNvPr>
              <p:cNvGrpSpPr/>
              <p:nvPr/>
            </p:nvGrpSpPr>
            <p:grpSpPr>
              <a:xfrm>
                <a:off x="7551957" y="3514829"/>
                <a:ext cx="475790" cy="620700"/>
                <a:chOff x="2945383" y="6059313"/>
                <a:chExt cx="475790" cy="620700"/>
              </a:xfrm>
            </p:grpSpPr>
            <p:sp>
              <p:nvSpPr>
                <p:cNvPr id="293" name="Rectangle 292">
                  <a:extLst>
                    <a:ext uri="{FF2B5EF4-FFF2-40B4-BE49-F238E27FC236}">
                      <a16:creationId xmlns="" xmlns:a16="http://schemas.microsoft.com/office/drawing/2014/main" id="{59B2C899-E9AA-474E-9B6A-4DDE84974762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294" name="Freeform: Shape 293">
                  <a:extLst>
                    <a:ext uri="{FF2B5EF4-FFF2-40B4-BE49-F238E27FC236}">
                      <a16:creationId xmlns="" xmlns:a16="http://schemas.microsoft.com/office/drawing/2014/main" id="{6B33BAC5-96D9-4BD0-A609-348515B39FF0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295" name="Trapezoid 294">
                  <a:extLst>
                    <a:ext uri="{FF2B5EF4-FFF2-40B4-BE49-F238E27FC236}">
                      <a16:creationId xmlns="" xmlns:a16="http://schemas.microsoft.com/office/drawing/2014/main" id="{FD9648A9-B160-417E-B28B-8F74852AEB54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289" name="Group 288">
                <a:extLst>
                  <a:ext uri="{FF2B5EF4-FFF2-40B4-BE49-F238E27FC236}">
                    <a16:creationId xmlns="" xmlns:a16="http://schemas.microsoft.com/office/drawing/2014/main" id="{D182D3BA-9423-4DC1-8A71-F0AB37105746}"/>
                  </a:ext>
                </a:extLst>
              </p:cNvPr>
              <p:cNvGrpSpPr/>
              <p:nvPr/>
            </p:nvGrpSpPr>
            <p:grpSpPr>
              <a:xfrm flipH="1">
                <a:off x="13845802" y="3522716"/>
                <a:ext cx="475790" cy="620700"/>
                <a:chOff x="2945383" y="6059313"/>
                <a:chExt cx="475790" cy="620700"/>
              </a:xfrm>
            </p:grpSpPr>
            <p:sp>
              <p:nvSpPr>
                <p:cNvPr id="290" name="Rectangle 289">
                  <a:extLst>
                    <a:ext uri="{FF2B5EF4-FFF2-40B4-BE49-F238E27FC236}">
                      <a16:creationId xmlns="" xmlns:a16="http://schemas.microsoft.com/office/drawing/2014/main" id="{A8F488AF-819B-443A-B245-5701DDCB45B1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291" name="Freeform: Shape 290">
                  <a:extLst>
                    <a:ext uri="{FF2B5EF4-FFF2-40B4-BE49-F238E27FC236}">
                      <a16:creationId xmlns="" xmlns:a16="http://schemas.microsoft.com/office/drawing/2014/main" id="{1C392061-3C5C-41EE-A572-3677197658F8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292" name="Trapezoid 291">
                  <a:extLst>
                    <a:ext uri="{FF2B5EF4-FFF2-40B4-BE49-F238E27FC236}">
                      <a16:creationId xmlns="" xmlns:a16="http://schemas.microsoft.com/office/drawing/2014/main" id="{63BDB20B-1CB3-47C9-92BF-D3CBB58D0790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</p:grpSp>
        <p:sp>
          <p:nvSpPr>
            <p:cNvPr id="342" name="TextBox 341">
              <a:extLst>
                <a:ext uri="{FF2B5EF4-FFF2-40B4-BE49-F238E27FC236}">
                  <a16:creationId xmlns="" xmlns:a16="http://schemas.microsoft.com/office/drawing/2014/main" id="{5F1E1639-F48D-4D01-80D9-2058D7799887}"/>
                </a:ext>
              </a:extLst>
            </p:cNvPr>
            <p:cNvSpPr txBox="1"/>
            <p:nvPr/>
          </p:nvSpPr>
          <p:spPr>
            <a:xfrm>
              <a:off x="11022249" y="3081246"/>
              <a:ext cx="4837723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3200" b="1" dirty="0">
                  <a:solidFill>
                    <a:srgbClr val="FF0000"/>
                  </a:solidFill>
                  <a:latin typeface="Cooper Black" panose="0208090404030B020404" pitchFamily="18" charset="0"/>
                </a:rPr>
                <a:t>حَرْفُ </a:t>
              </a:r>
              <a:r>
                <a:rPr lang="ar-SY" sz="3200" b="1" dirty="0" smtClean="0">
                  <a:solidFill>
                    <a:srgbClr val="FF0000"/>
                  </a:solidFill>
                  <a:latin typeface="Cooper Black" panose="0208090404030B020404" pitchFamily="18" charset="0"/>
                </a:rPr>
                <a:t>البَاء</a:t>
              </a:r>
              <a:endParaRPr lang="ar-SY" sz="3200" b="1" dirty="0">
                <a:solidFill>
                  <a:srgbClr val="FF0000"/>
                </a:solidFill>
                <a:latin typeface="Cooper Black" panose="0208090404030B0204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851148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9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9167E-6 -1.48148E-6 L -1.41901 0.00278 " pathEditMode="relative" rAng="0" ptsTypes="AA">
                                      <p:cBhvr>
                                        <p:cTn id="6" dur="20000" fill="hold"/>
                                        <p:tgtEl>
                                          <p:spTgt spid="3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0951" y="1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" name="Group 60">
            <a:extLst>
              <a:ext uri="{FF2B5EF4-FFF2-40B4-BE49-F238E27FC236}">
                <a16:creationId xmlns="" xmlns:a16="http://schemas.microsoft.com/office/drawing/2014/main" id="{B2A3F4DA-6FAA-4B68-A2E9-A7BA962D4A3D}"/>
              </a:ext>
            </a:extLst>
          </p:cNvPr>
          <p:cNvGrpSpPr/>
          <p:nvPr/>
        </p:nvGrpSpPr>
        <p:grpSpPr>
          <a:xfrm rot="2173210">
            <a:off x="1308175" y="3375735"/>
            <a:ext cx="2189868" cy="2189868"/>
            <a:chOff x="870857" y="754743"/>
            <a:chExt cx="2189868" cy="2189868"/>
          </a:xfrm>
          <a:solidFill>
            <a:schemeClr val="accent2">
              <a:alpha val="50000"/>
            </a:schemeClr>
          </a:solidFill>
        </p:grpSpPr>
        <p:sp>
          <p:nvSpPr>
            <p:cNvPr id="62" name="Freeform: Shape 61">
              <a:extLst>
                <a:ext uri="{FF2B5EF4-FFF2-40B4-BE49-F238E27FC236}">
                  <a16:creationId xmlns="" xmlns:a16="http://schemas.microsoft.com/office/drawing/2014/main" id="{134943D4-9209-4ABC-8C9D-68CD8DE29161}"/>
                </a:ext>
              </a:extLst>
            </p:cNvPr>
            <p:cNvSpPr/>
            <p:nvPr/>
          </p:nvSpPr>
          <p:spPr>
            <a:xfrm>
              <a:off x="1897498" y="754743"/>
              <a:ext cx="139014" cy="2189868"/>
            </a:xfrm>
            <a:custGeom>
              <a:avLst/>
              <a:gdLst>
                <a:gd name="connsiteX0" fmla="*/ 68293 w 139014"/>
                <a:gd name="connsiteY0" fmla="*/ 0 h 2189868"/>
                <a:gd name="connsiteX1" fmla="*/ 139014 w 139014"/>
                <a:gd name="connsiteY1" fmla="*/ 3571 h 2189868"/>
                <a:gd name="connsiteX2" fmla="*/ 139014 w 139014"/>
                <a:gd name="connsiteY2" fmla="*/ 2186297 h 2189868"/>
                <a:gd name="connsiteX3" fmla="*/ 68293 w 139014"/>
                <a:gd name="connsiteY3" fmla="*/ 2189868 h 2189868"/>
                <a:gd name="connsiteX4" fmla="*/ 0 w 139014"/>
                <a:gd name="connsiteY4" fmla="*/ 2186420 h 2189868"/>
                <a:gd name="connsiteX5" fmla="*/ 0 w 139014"/>
                <a:gd name="connsiteY5" fmla="*/ 3449 h 2189868"/>
                <a:gd name="connsiteX6" fmla="*/ 68293 w 139014"/>
                <a:gd name="connsiteY6" fmla="*/ 0 h 21898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9014" h="2189868">
                  <a:moveTo>
                    <a:pt x="68293" y="0"/>
                  </a:moveTo>
                  <a:lnTo>
                    <a:pt x="139014" y="3571"/>
                  </a:lnTo>
                  <a:lnTo>
                    <a:pt x="139014" y="2186297"/>
                  </a:lnTo>
                  <a:lnTo>
                    <a:pt x="68293" y="2189868"/>
                  </a:lnTo>
                  <a:lnTo>
                    <a:pt x="0" y="2186420"/>
                  </a:lnTo>
                  <a:lnTo>
                    <a:pt x="0" y="3449"/>
                  </a:lnTo>
                  <a:lnTo>
                    <a:pt x="68293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Freeform: Shape 62">
              <a:extLst>
                <a:ext uri="{FF2B5EF4-FFF2-40B4-BE49-F238E27FC236}">
                  <a16:creationId xmlns="" xmlns:a16="http://schemas.microsoft.com/office/drawing/2014/main" id="{66E8FF48-C5B9-43B6-B524-0B888B63CBA6}"/>
                </a:ext>
              </a:extLst>
            </p:cNvPr>
            <p:cNvSpPr/>
            <p:nvPr/>
          </p:nvSpPr>
          <p:spPr>
            <a:xfrm>
              <a:off x="1642370" y="771454"/>
              <a:ext cx="139014" cy="2156446"/>
            </a:xfrm>
            <a:custGeom>
              <a:avLst/>
              <a:gdLst>
                <a:gd name="connsiteX0" fmla="*/ 139014 w 139014"/>
                <a:gd name="connsiteY0" fmla="*/ 0 h 2156446"/>
                <a:gd name="connsiteX1" fmla="*/ 139014 w 139014"/>
                <a:gd name="connsiteY1" fmla="*/ 2156446 h 2156446"/>
                <a:gd name="connsiteX2" fmla="*/ 102754 w 139014"/>
                <a:gd name="connsiteY2" fmla="*/ 2150912 h 2156446"/>
                <a:gd name="connsiteX3" fmla="*/ 0 w 139014"/>
                <a:gd name="connsiteY3" fmla="*/ 2124491 h 2156446"/>
                <a:gd name="connsiteX4" fmla="*/ 0 w 139014"/>
                <a:gd name="connsiteY4" fmla="*/ 31955 h 2156446"/>
                <a:gd name="connsiteX5" fmla="*/ 102754 w 139014"/>
                <a:gd name="connsiteY5" fmla="*/ 5534 h 2156446"/>
                <a:gd name="connsiteX6" fmla="*/ 139014 w 139014"/>
                <a:gd name="connsiteY6" fmla="*/ 0 h 21564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9014" h="2156446">
                  <a:moveTo>
                    <a:pt x="139014" y="0"/>
                  </a:moveTo>
                  <a:lnTo>
                    <a:pt x="139014" y="2156446"/>
                  </a:lnTo>
                  <a:lnTo>
                    <a:pt x="102754" y="2150912"/>
                  </a:lnTo>
                  <a:lnTo>
                    <a:pt x="0" y="2124491"/>
                  </a:lnTo>
                  <a:lnTo>
                    <a:pt x="0" y="31955"/>
                  </a:lnTo>
                  <a:lnTo>
                    <a:pt x="102754" y="5534"/>
                  </a:lnTo>
                  <a:lnTo>
                    <a:pt x="139014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Freeform: Shape 63">
              <a:extLst>
                <a:ext uri="{FF2B5EF4-FFF2-40B4-BE49-F238E27FC236}">
                  <a16:creationId xmlns="" xmlns:a16="http://schemas.microsoft.com/office/drawing/2014/main" id="{358DA335-2E99-4577-9ED3-3EF5FC535159}"/>
                </a:ext>
              </a:extLst>
            </p:cNvPr>
            <p:cNvSpPr/>
            <p:nvPr/>
          </p:nvSpPr>
          <p:spPr>
            <a:xfrm>
              <a:off x="2152626" y="771825"/>
              <a:ext cx="139014" cy="2155704"/>
            </a:xfrm>
            <a:custGeom>
              <a:avLst/>
              <a:gdLst>
                <a:gd name="connsiteX0" fmla="*/ 0 w 139014"/>
                <a:gd name="connsiteY0" fmla="*/ 0 h 2155704"/>
                <a:gd name="connsiteX1" fmla="*/ 33832 w 139014"/>
                <a:gd name="connsiteY1" fmla="*/ 5163 h 2155704"/>
                <a:gd name="connsiteX2" fmla="*/ 138765 w 139014"/>
                <a:gd name="connsiteY2" fmla="*/ 32144 h 2155704"/>
                <a:gd name="connsiteX3" fmla="*/ 139014 w 139014"/>
                <a:gd name="connsiteY3" fmla="*/ 32235 h 2155704"/>
                <a:gd name="connsiteX4" fmla="*/ 139014 w 139014"/>
                <a:gd name="connsiteY4" fmla="*/ 2123469 h 2155704"/>
                <a:gd name="connsiteX5" fmla="*/ 138765 w 139014"/>
                <a:gd name="connsiteY5" fmla="*/ 2123560 h 2155704"/>
                <a:gd name="connsiteX6" fmla="*/ 33832 w 139014"/>
                <a:gd name="connsiteY6" fmla="*/ 2150541 h 2155704"/>
                <a:gd name="connsiteX7" fmla="*/ 0 w 139014"/>
                <a:gd name="connsiteY7" fmla="*/ 2155704 h 2155704"/>
                <a:gd name="connsiteX8" fmla="*/ 0 w 139014"/>
                <a:gd name="connsiteY8" fmla="*/ 0 h 21557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9014" h="2155704">
                  <a:moveTo>
                    <a:pt x="0" y="0"/>
                  </a:moveTo>
                  <a:lnTo>
                    <a:pt x="33832" y="5163"/>
                  </a:lnTo>
                  <a:cubicBezTo>
                    <a:pt x="69471" y="12456"/>
                    <a:pt x="104479" y="21480"/>
                    <a:pt x="138765" y="32144"/>
                  </a:cubicBezTo>
                  <a:lnTo>
                    <a:pt x="139014" y="32235"/>
                  </a:lnTo>
                  <a:lnTo>
                    <a:pt x="139014" y="2123469"/>
                  </a:lnTo>
                  <a:lnTo>
                    <a:pt x="138765" y="2123560"/>
                  </a:lnTo>
                  <a:cubicBezTo>
                    <a:pt x="104479" y="2134224"/>
                    <a:pt x="69471" y="2143248"/>
                    <a:pt x="33832" y="2150541"/>
                  </a:cubicBezTo>
                  <a:lnTo>
                    <a:pt x="0" y="2155704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Freeform: Shape 64">
              <a:extLst>
                <a:ext uri="{FF2B5EF4-FFF2-40B4-BE49-F238E27FC236}">
                  <a16:creationId xmlns="" xmlns:a16="http://schemas.microsoft.com/office/drawing/2014/main" id="{396CAB93-F185-423C-BEEF-42CB54C7F225}"/>
                </a:ext>
              </a:extLst>
            </p:cNvPr>
            <p:cNvSpPr/>
            <p:nvPr/>
          </p:nvSpPr>
          <p:spPr>
            <a:xfrm>
              <a:off x="1387242" y="847213"/>
              <a:ext cx="139014" cy="2004928"/>
            </a:xfrm>
            <a:custGeom>
              <a:avLst/>
              <a:gdLst>
                <a:gd name="connsiteX0" fmla="*/ 139014 w 139014"/>
                <a:gd name="connsiteY0" fmla="*/ 0 h 2004928"/>
                <a:gd name="connsiteX1" fmla="*/ 139014 w 139014"/>
                <a:gd name="connsiteY1" fmla="*/ 2004928 h 2004928"/>
                <a:gd name="connsiteX2" fmla="*/ 56639 w 139014"/>
                <a:gd name="connsiteY2" fmla="*/ 1965245 h 2004928"/>
                <a:gd name="connsiteX3" fmla="*/ 0 w 139014"/>
                <a:gd name="connsiteY3" fmla="*/ 1930836 h 2004928"/>
                <a:gd name="connsiteX4" fmla="*/ 0 w 139014"/>
                <a:gd name="connsiteY4" fmla="*/ 74092 h 2004928"/>
                <a:gd name="connsiteX5" fmla="*/ 56639 w 139014"/>
                <a:gd name="connsiteY5" fmla="*/ 39683 h 2004928"/>
                <a:gd name="connsiteX6" fmla="*/ 139014 w 139014"/>
                <a:gd name="connsiteY6" fmla="*/ 0 h 20049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9014" h="2004928">
                  <a:moveTo>
                    <a:pt x="139014" y="0"/>
                  </a:moveTo>
                  <a:lnTo>
                    <a:pt x="139014" y="2004928"/>
                  </a:lnTo>
                  <a:lnTo>
                    <a:pt x="56639" y="1965245"/>
                  </a:lnTo>
                  <a:lnTo>
                    <a:pt x="0" y="1930836"/>
                  </a:lnTo>
                  <a:lnTo>
                    <a:pt x="0" y="74092"/>
                  </a:lnTo>
                  <a:lnTo>
                    <a:pt x="56639" y="39683"/>
                  </a:lnTo>
                  <a:lnTo>
                    <a:pt x="139014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Freeform: Shape 65">
              <a:extLst>
                <a:ext uri="{FF2B5EF4-FFF2-40B4-BE49-F238E27FC236}">
                  <a16:creationId xmlns="" xmlns:a16="http://schemas.microsoft.com/office/drawing/2014/main" id="{BAEBC820-7AE2-4472-9FCD-9D6FEF78D5AB}"/>
                </a:ext>
              </a:extLst>
            </p:cNvPr>
            <p:cNvSpPr/>
            <p:nvPr/>
          </p:nvSpPr>
          <p:spPr>
            <a:xfrm>
              <a:off x="2407754" y="848384"/>
              <a:ext cx="139014" cy="2002589"/>
            </a:xfrm>
            <a:custGeom>
              <a:avLst/>
              <a:gdLst>
                <a:gd name="connsiteX0" fmla="*/ 0 w 139014"/>
                <a:gd name="connsiteY0" fmla="*/ 0 h 2002589"/>
                <a:gd name="connsiteX1" fmla="*/ 79947 w 139014"/>
                <a:gd name="connsiteY1" fmla="*/ 38513 h 2002589"/>
                <a:gd name="connsiteX2" fmla="*/ 139014 w 139014"/>
                <a:gd name="connsiteY2" fmla="*/ 74397 h 2002589"/>
                <a:gd name="connsiteX3" fmla="*/ 139014 w 139014"/>
                <a:gd name="connsiteY3" fmla="*/ 1928191 h 2002589"/>
                <a:gd name="connsiteX4" fmla="*/ 79947 w 139014"/>
                <a:gd name="connsiteY4" fmla="*/ 1964075 h 2002589"/>
                <a:gd name="connsiteX5" fmla="*/ 0 w 139014"/>
                <a:gd name="connsiteY5" fmla="*/ 2002589 h 2002589"/>
                <a:gd name="connsiteX6" fmla="*/ 0 w 139014"/>
                <a:gd name="connsiteY6" fmla="*/ 0 h 20025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9014" h="2002589">
                  <a:moveTo>
                    <a:pt x="0" y="0"/>
                  </a:moveTo>
                  <a:lnTo>
                    <a:pt x="79947" y="38513"/>
                  </a:lnTo>
                  <a:lnTo>
                    <a:pt x="139014" y="74397"/>
                  </a:lnTo>
                  <a:lnTo>
                    <a:pt x="139014" y="1928191"/>
                  </a:lnTo>
                  <a:lnTo>
                    <a:pt x="79947" y="1964075"/>
                  </a:lnTo>
                  <a:lnTo>
                    <a:pt x="0" y="2002589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Freeform: Shape 66">
              <a:extLst>
                <a:ext uri="{FF2B5EF4-FFF2-40B4-BE49-F238E27FC236}">
                  <a16:creationId xmlns="" xmlns:a16="http://schemas.microsoft.com/office/drawing/2014/main" id="{B7F671A5-E753-4CC3-BFFE-406F0B487342}"/>
                </a:ext>
              </a:extLst>
            </p:cNvPr>
            <p:cNvSpPr/>
            <p:nvPr/>
          </p:nvSpPr>
          <p:spPr>
            <a:xfrm>
              <a:off x="1132114" y="1003414"/>
              <a:ext cx="139014" cy="1692526"/>
            </a:xfrm>
            <a:custGeom>
              <a:avLst/>
              <a:gdLst>
                <a:gd name="connsiteX0" fmla="*/ 139014 w 139014"/>
                <a:gd name="connsiteY0" fmla="*/ 0 h 1692526"/>
                <a:gd name="connsiteX1" fmla="*/ 139014 w 139014"/>
                <a:gd name="connsiteY1" fmla="*/ 1692526 h 1692526"/>
                <a:gd name="connsiteX2" fmla="*/ 137197 w 139014"/>
                <a:gd name="connsiteY2" fmla="*/ 1691167 h 1692526"/>
                <a:gd name="connsiteX3" fmla="*/ 59442 w 139014"/>
                <a:gd name="connsiteY3" fmla="*/ 1620498 h 1692526"/>
                <a:gd name="connsiteX4" fmla="*/ 0 w 139014"/>
                <a:gd name="connsiteY4" fmla="*/ 1555096 h 1692526"/>
                <a:gd name="connsiteX5" fmla="*/ 0 w 139014"/>
                <a:gd name="connsiteY5" fmla="*/ 137430 h 1692526"/>
                <a:gd name="connsiteX6" fmla="*/ 59442 w 139014"/>
                <a:gd name="connsiteY6" fmla="*/ 72028 h 1692526"/>
                <a:gd name="connsiteX7" fmla="*/ 137197 w 139014"/>
                <a:gd name="connsiteY7" fmla="*/ 1359 h 1692526"/>
                <a:gd name="connsiteX8" fmla="*/ 139014 w 139014"/>
                <a:gd name="connsiteY8" fmla="*/ 0 h 16925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9014" h="1692526">
                  <a:moveTo>
                    <a:pt x="139014" y="0"/>
                  </a:moveTo>
                  <a:lnTo>
                    <a:pt x="139014" y="1692526"/>
                  </a:lnTo>
                  <a:lnTo>
                    <a:pt x="137197" y="1691167"/>
                  </a:lnTo>
                  <a:cubicBezTo>
                    <a:pt x="110159" y="1668853"/>
                    <a:pt x="84210" y="1645266"/>
                    <a:pt x="59442" y="1620498"/>
                  </a:cubicBezTo>
                  <a:lnTo>
                    <a:pt x="0" y="1555096"/>
                  </a:lnTo>
                  <a:lnTo>
                    <a:pt x="0" y="137430"/>
                  </a:lnTo>
                  <a:lnTo>
                    <a:pt x="59442" y="72028"/>
                  </a:lnTo>
                  <a:cubicBezTo>
                    <a:pt x="84210" y="47260"/>
                    <a:pt x="110159" y="23673"/>
                    <a:pt x="137197" y="1359"/>
                  </a:cubicBezTo>
                  <a:lnTo>
                    <a:pt x="139014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Freeform: Shape 67">
              <a:extLst>
                <a:ext uri="{FF2B5EF4-FFF2-40B4-BE49-F238E27FC236}">
                  <a16:creationId xmlns="" xmlns:a16="http://schemas.microsoft.com/office/drawing/2014/main" id="{F883A356-FA6D-4E34-AEF2-8EE43A84E821}"/>
                </a:ext>
              </a:extLst>
            </p:cNvPr>
            <p:cNvSpPr/>
            <p:nvPr/>
          </p:nvSpPr>
          <p:spPr>
            <a:xfrm>
              <a:off x="2662882" y="1005328"/>
              <a:ext cx="139014" cy="1688698"/>
            </a:xfrm>
            <a:custGeom>
              <a:avLst/>
              <a:gdLst>
                <a:gd name="connsiteX0" fmla="*/ 0 w 139014"/>
                <a:gd name="connsiteY0" fmla="*/ 0 h 1688698"/>
                <a:gd name="connsiteX1" fmla="*/ 77144 w 139014"/>
                <a:gd name="connsiteY1" fmla="*/ 70114 h 1688698"/>
                <a:gd name="connsiteX2" fmla="*/ 139014 w 139014"/>
                <a:gd name="connsiteY2" fmla="*/ 138188 h 1688698"/>
                <a:gd name="connsiteX3" fmla="*/ 139014 w 139014"/>
                <a:gd name="connsiteY3" fmla="*/ 1550510 h 1688698"/>
                <a:gd name="connsiteX4" fmla="*/ 77144 w 139014"/>
                <a:gd name="connsiteY4" fmla="*/ 1618584 h 1688698"/>
                <a:gd name="connsiteX5" fmla="*/ 0 w 139014"/>
                <a:gd name="connsiteY5" fmla="*/ 1688698 h 1688698"/>
                <a:gd name="connsiteX6" fmla="*/ 0 w 139014"/>
                <a:gd name="connsiteY6" fmla="*/ 0 h 16886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9014" h="1688698">
                  <a:moveTo>
                    <a:pt x="0" y="0"/>
                  </a:moveTo>
                  <a:lnTo>
                    <a:pt x="77144" y="70114"/>
                  </a:lnTo>
                  <a:lnTo>
                    <a:pt x="139014" y="138188"/>
                  </a:lnTo>
                  <a:lnTo>
                    <a:pt x="139014" y="1550510"/>
                  </a:lnTo>
                  <a:lnTo>
                    <a:pt x="77144" y="1618584"/>
                  </a:lnTo>
                  <a:lnTo>
                    <a:pt x="0" y="1688698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Freeform: Shape 68">
              <a:extLst>
                <a:ext uri="{FF2B5EF4-FFF2-40B4-BE49-F238E27FC236}">
                  <a16:creationId xmlns="" xmlns:a16="http://schemas.microsoft.com/office/drawing/2014/main" id="{86C1B736-E2EE-4165-A202-0D1C7E5A0A0F}"/>
                </a:ext>
              </a:extLst>
            </p:cNvPr>
            <p:cNvSpPr/>
            <p:nvPr/>
          </p:nvSpPr>
          <p:spPr>
            <a:xfrm>
              <a:off x="870857" y="1306385"/>
              <a:ext cx="145143" cy="1086584"/>
            </a:xfrm>
            <a:custGeom>
              <a:avLst/>
              <a:gdLst>
                <a:gd name="connsiteX0" fmla="*/ 145143 w 145143"/>
                <a:gd name="connsiteY0" fmla="*/ 0 h 1086584"/>
                <a:gd name="connsiteX1" fmla="*/ 145143 w 145143"/>
                <a:gd name="connsiteY1" fmla="*/ 1086584 h 1086584"/>
                <a:gd name="connsiteX2" fmla="*/ 132153 w 145143"/>
                <a:gd name="connsiteY2" fmla="*/ 1065202 h 1086584"/>
                <a:gd name="connsiteX3" fmla="*/ 0 w 145143"/>
                <a:gd name="connsiteY3" fmla="*/ 543292 h 1086584"/>
                <a:gd name="connsiteX4" fmla="*/ 132153 w 145143"/>
                <a:gd name="connsiteY4" fmla="*/ 21382 h 1086584"/>
                <a:gd name="connsiteX5" fmla="*/ 145143 w 145143"/>
                <a:gd name="connsiteY5" fmla="*/ 0 h 10865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45143" h="1086584">
                  <a:moveTo>
                    <a:pt x="145143" y="0"/>
                  </a:moveTo>
                  <a:lnTo>
                    <a:pt x="145143" y="1086584"/>
                  </a:lnTo>
                  <a:lnTo>
                    <a:pt x="132153" y="1065202"/>
                  </a:lnTo>
                  <a:cubicBezTo>
                    <a:pt x="47873" y="910058"/>
                    <a:pt x="0" y="732266"/>
                    <a:pt x="0" y="543292"/>
                  </a:cubicBezTo>
                  <a:cubicBezTo>
                    <a:pt x="0" y="354319"/>
                    <a:pt x="47873" y="176526"/>
                    <a:pt x="132153" y="21382"/>
                  </a:cubicBezTo>
                  <a:lnTo>
                    <a:pt x="145143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Freeform: Shape 69">
              <a:extLst>
                <a:ext uri="{FF2B5EF4-FFF2-40B4-BE49-F238E27FC236}">
                  <a16:creationId xmlns="" xmlns:a16="http://schemas.microsoft.com/office/drawing/2014/main" id="{79D171FD-7274-4B83-A616-093E687B5503}"/>
                </a:ext>
              </a:extLst>
            </p:cNvPr>
            <p:cNvSpPr/>
            <p:nvPr/>
          </p:nvSpPr>
          <p:spPr>
            <a:xfrm>
              <a:off x="2918010" y="1310381"/>
              <a:ext cx="142715" cy="1078592"/>
            </a:xfrm>
            <a:custGeom>
              <a:avLst/>
              <a:gdLst>
                <a:gd name="connsiteX0" fmla="*/ 0 w 142715"/>
                <a:gd name="connsiteY0" fmla="*/ 0 h 1078592"/>
                <a:gd name="connsiteX1" fmla="*/ 10562 w 142715"/>
                <a:gd name="connsiteY1" fmla="*/ 17386 h 1078592"/>
                <a:gd name="connsiteX2" fmla="*/ 142715 w 142715"/>
                <a:gd name="connsiteY2" fmla="*/ 539296 h 1078592"/>
                <a:gd name="connsiteX3" fmla="*/ 10562 w 142715"/>
                <a:gd name="connsiteY3" fmla="*/ 1061206 h 1078592"/>
                <a:gd name="connsiteX4" fmla="*/ 0 w 142715"/>
                <a:gd name="connsiteY4" fmla="*/ 1078592 h 1078592"/>
                <a:gd name="connsiteX5" fmla="*/ 0 w 142715"/>
                <a:gd name="connsiteY5" fmla="*/ 0 h 10785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42715" h="1078592">
                  <a:moveTo>
                    <a:pt x="0" y="0"/>
                  </a:moveTo>
                  <a:lnTo>
                    <a:pt x="10562" y="17386"/>
                  </a:lnTo>
                  <a:cubicBezTo>
                    <a:pt x="94842" y="172530"/>
                    <a:pt x="142715" y="350323"/>
                    <a:pt x="142715" y="539296"/>
                  </a:cubicBezTo>
                  <a:cubicBezTo>
                    <a:pt x="142715" y="728270"/>
                    <a:pt x="94842" y="906062"/>
                    <a:pt x="10562" y="1061206"/>
                  </a:cubicBezTo>
                  <a:lnTo>
                    <a:pt x="0" y="1078592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60" name="Group 59">
            <a:extLst>
              <a:ext uri="{FF2B5EF4-FFF2-40B4-BE49-F238E27FC236}">
                <a16:creationId xmlns="" xmlns:a16="http://schemas.microsoft.com/office/drawing/2014/main" id="{5900A7D4-151F-41DE-957D-202581FB5A0D}"/>
              </a:ext>
            </a:extLst>
          </p:cNvPr>
          <p:cNvGrpSpPr/>
          <p:nvPr/>
        </p:nvGrpSpPr>
        <p:grpSpPr>
          <a:xfrm rot="2173210">
            <a:off x="7574656" y="1156189"/>
            <a:ext cx="2189868" cy="2189868"/>
            <a:chOff x="870857" y="754743"/>
            <a:chExt cx="2189868" cy="2189868"/>
          </a:xfrm>
          <a:solidFill>
            <a:srgbClr val="980098">
              <a:alpha val="32000"/>
            </a:srgbClr>
          </a:solidFill>
        </p:grpSpPr>
        <p:sp>
          <p:nvSpPr>
            <p:cNvPr id="43" name="Freeform: Shape 42">
              <a:extLst>
                <a:ext uri="{FF2B5EF4-FFF2-40B4-BE49-F238E27FC236}">
                  <a16:creationId xmlns="" xmlns:a16="http://schemas.microsoft.com/office/drawing/2014/main" id="{8660C9D6-1143-4721-B3FE-9AEDED2839E5}"/>
                </a:ext>
              </a:extLst>
            </p:cNvPr>
            <p:cNvSpPr/>
            <p:nvPr/>
          </p:nvSpPr>
          <p:spPr>
            <a:xfrm>
              <a:off x="1897498" y="754743"/>
              <a:ext cx="139014" cy="2189868"/>
            </a:xfrm>
            <a:custGeom>
              <a:avLst/>
              <a:gdLst>
                <a:gd name="connsiteX0" fmla="*/ 68293 w 139014"/>
                <a:gd name="connsiteY0" fmla="*/ 0 h 2189868"/>
                <a:gd name="connsiteX1" fmla="*/ 139014 w 139014"/>
                <a:gd name="connsiteY1" fmla="*/ 3571 h 2189868"/>
                <a:gd name="connsiteX2" fmla="*/ 139014 w 139014"/>
                <a:gd name="connsiteY2" fmla="*/ 2186297 h 2189868"/>
                <a:gd name="connsiteX3" fmla="*/ 68293 w 139014"/>
                <a:gd name="connsiteY3" fmla="*/ 2189868 h 2189868"/>
                <a:gd name="connsiteX4" fmla="*/ 0 w 139014"/>
                <a:gd name="connsiteY4" fmla="*/ 2186420 h 2189868"/>
                <a:gd name="connsiteX5" fmla="*/ 0 w 139014"/>
                <a:gd name="connsiteY5" fmla="*/ 3449 h 2189868"/>
                <a:gd name="connsiteX6" fmla="*/ 68293 w 139014"/>
                <a:gd name="connsiteY6" fmla="*/ 0 h 21898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9014" h="2189868">
                  <a:moveTo>
                    <a:pt x="68293" y="0"/>
                  </a:moveTo>
                  <a:lnTo>
                    <a:pt x="139014" y="3571"/>
                  </a:lnTo>
                  <a:lnTo>
                    <a:pt x="139014" y="2186297"/>
                  </a:lnTo>
                  <a:lnTo>
                    <a:pt x="68293" y="2189868"/>
                  </a:lnTo>
                  <a:lnTo>
                    <a:pt x="0" y="2186420"/>
                  </a:lnTo>
                  <a:lnTo>
                    <a:pt x="0" y="3449"/>
                  </a:lnTo>
                  <a:lnTo>
                    <a:pt x="68293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="" xmlns:a16="http://schemas.microsoft.com/office/drawing/2014/main" id="{453E222E-27D5-4811-8BCD-F844B0B019DE}"/>
                </a:ext>
              </a:extLst>
            </p:cNvPr>
            <p:cNvSpPr/>
            <p:nvPr/>
          </p:nvSpPr>
          <p:spPr>
            <a:xfrm>
              <a:off x="1642370" y="771454"/>
              <a:ext cx="139014" cy="2156446"/>
            </a:xfrm>
            <a:custGeom>
              <a:avLst/>
              <a:gdLst>
                <a:gd name="connsiteX0" fmla="*/ 139014 w 139014"/>
                <a:gd name="connsiteY0" fmla="*/ 0 h 2156446"/>
                <a:gd name="connsiteX1" fmla="*/ 139014 w 139014"/>
                <a:gd name="connsiteY1" fmla="*/ 2156446 h 2156446"/>
                <a:gd name="connsiteX2" fmla="*/ 102754 w 139014"/>
                <a:gd name="connsiteY2" fmla="*/ 2150912 h 2156446"/>
                <a:gd name="connsiteX3" fmla="*/ 0 w 139014"/>
                <a:gd name="connsiteY3" fmla="*/ 2124491 h 2156446"/>
                <a:gd name="connsiteX4" fmla="*/ 0 w 139014"/>
                <a:gd name="connsiteY4" fmla="*/ 31955 h 2156446"/>
                <a:gd name="connsiteX5" fmla="*/ 102754 w 139014"/>
                <a:gd name="connsiteY5" fmla="*/ 5534 h 2156446"/>
                <a:gd name="connsiteX6" fmla="*/ 139014 w 139014"/>
                <a:gd name="connsiteY6" fmla="*/ 0 h 21564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9014" h="2156446">
                  <a:moveTo>
                    <a:pt x="139014" y="0"/>
                  </a:moveTo>
                  <a:lnTo>
                    <a:pt x="139014" y="2156446"/>
                  </a:lnTo>
                  <a:lnTo>
                    <a:pt x="102754" y="2150912"/>
                  </a:lnTo>
                  <a:lnTo>
                    <a:pt x="0" y="2124491"/>
                  </a:lnTo>
                  <a:lnTo>
                    <a:pt x="0" y="31955"/>
                  </a:lnTo>
                  <a:lnTo>
                    <a:pt x="102754" y="5534"/>
                  </a:lnTo>
                  <a:lnTo>
                    <a:pt x="139014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="" xmlns:a16="http://schemas.microsoft.com/office/drawing/2014/main" id="{E7E502A0-EAFA-4AC4-9860-10CC6FACC951}"/>
                </a:ext>
              </a:extLst>
            </p:cNvPr>
            <p:cNvSpPr/>
            <p:nvPr/>
          </p:nvSpPr>
          <p:spPr>
            <a:xfrm>
              <a:off x="2152626" y="771825"/>
              <a:ext cx="139014" cy="2155704"/>
            </a:xfrm>
            <a:custGeom>
              <a:avLst/>
              <a:gdLst>
                <a:gd name="connsiteX0" fmla="*/ 0 w 139014"/>
                <a:gd name="connsiteY0" fmla="*/ 0 h 2155704"/>
                <a:gd name="connsiteX1" fmla="*/ 33832 w 139014"/>
                <a:gd name="connsiteY1" fmla="*/ 5163 h 2155704"/>
                <a:gd name="connsiteX2" fmla="*/ 138765 w 139014"/>
                <a:gd name="connsiteY2" fmla="*/ 32144 h 2155704"/>
                <a:gd name="connsiteX3" fmla="*/ 139014 w 139014"/>
                <a:gd name="connsiteY3" fmla="*/ 32235 h 2155704"/>
                <a:gd name="connsiteX4" fmla="*/ 139014 w 139014"/>
                <a:gd name="connsiteY4" fmla="*/ 2123469 h 2155704"/>
                <a:gd name="connsiteX5" fmla="*/ 138765 w 139014"/>
                <a:gd name="connsiteY5" fmla="*/ 2123560 h 2155704"/>
                <a:gd name="connsiteX6" fmla="*/ 33832 w 139014"/>
                <a:gd name="connsiteY6" fmla="*/ 2150541 h 2155704"/>
                <a:gd name="connsiteX7" fmla="*/ 0 w 139014"/>
                <a:gd name="connsiteY7" fmla="*/ 2155704 h 2155704"/>
                <a:gd name="connsiteX8" fmla="*/ 0 w 139014"/>
                <a:gd name="connsiteY8" fmla="*/ 0 h 21557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9014" h="2155704">
                  <a:moveTo>
                    <a:pt x="0" y="0"/>
                  </a:moveTo>
                  <a:lnTo>
                    <a:pt x="33832" y="5163"/>
                  </a:lnTo>
                  <a:cubicBezTo>
                    <a:pt x="69471" y="12456"/>
                    <a:pt x="104479" y="21480"/>
                    <a:pt x="138765" y="32144"/>
                  </a:cubicBezTo>
                  <a:lnTo>
                    <a:pt x="139014" y="32235"/>
                  </a:lnTo>
                  <a:lnTo>
                    <a:pt x="139014" y="2123469"/>
                  </a:lnTo>
                  <a:lnTo>
                    <a:pt x="138765" y="2123560"/>
                  </a:lnTo>
                  <a:cubicBezTo>
                    <a:pt x="104479" y="2134224"/>
                    <a:pt x="69471" y="2143248"/>
                    <a:pt x="33832" y="2150541"/>
                  </a:cubicBezTo>
                  <a:lnTo>
                    <a:pt x="0" y="2155704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="" xmlns:a16="http://schemas.microsoft.com/office/drawing/2014/main" id="{C8F6B987-13A4-426C-8BD0-C9C28509BDCB}"/>
                </a:ext>
              </a:extLst>
            </p:cNvPr>
            <p:cNvSpPr/>
            <p:nvPr/>
          </p:nvSpPr>
          <p:spPr>
            <a:xfrm>
              <a:off x="1387242" y="847213"/>
              <a:ext cx="139014" cy="2004928"/>
            </a:xfrm>
            <a:custGeom>
              <a:avLst/>
              <a:gdLst>
                <a:gd name="connsiteX0" fmla="*/ 139014 w 139014"/>
                <a:gd name="connsiteY0" fmla="*/ 0 h 2004928"/>
                <a:gd name="connsiteX1" fmla="*/ 139014 w 139014"/>
                <a:gd name="connsiteY1" fmla="*/ 2004928 h 2004928"/>
                <a:gd name="connsiteX2" fmla="*/ 56639 w 139014"/>
                <a:gd name="connsiteY2" fmla="*/ 1965245 h 2004928"/>
                <a:gd name="connsiteX3" fmla="*/ 0 w 139014"/>
                <a:gd name="connsiteY3" fmla="*/ 1930836 h 2004928"/>
                <a:gd name="connsiteX4" fmla="*/ 0 w 139014"/>
                <a:gd name="connsiteY4" fmla="*/ 74092 h 2004928"/>
                <a:gd name="connsiteX5" fmla="*/ 56639 w 139014"/>
                <a:gd name="connsiteY5" fmla="*/ 39683 h 2004928"/>
                <a:gd name="connsiteX6" fmla="*/ 139014 w 139014"/>
                <a:gd name="connsiteY6" fmla="*/ 0 h 20049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9014" h="2004928">
                  <a:moveTo>
                    <a:pt x="139014" y="0"/>
                  </a:moveTo>
                  <a:lnTo>
                    <a:pt x="139014" y="2004928"/>
                  </a:lnTo>
                  <a:lnTo>
                    <a:pt x="56639" y="1965245"/>
                  </a:lnTo>
                  <a:lnTo>
                    <a:pt x="0" y="1930836"/>
                  </a:lnTo>
                  <a:lnTo>
                    <a:pt x="0" y="74092"/>
                  </a:lnTo>
                  <a:lnTo>
                    <a:pt x="56639" y="39683"/>
                  </a:lnTo>
                  <a:lnTo>
                    <a:pt x="139014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="" xmlns:a16="http://schemas.microsoft.com/office/drawing/2014/main" id="{0AFF12C7-E2D8-462C-9F2C-2AFB37D49C89}"/>
                </a:ext>
              </a:extLst>
            </p:cNvPr>
            <p:cNvSpPr/>
            <p:nvPr/>
          </p:nvSpPr>
          <p:spPr>
            <a:xfrm>
              <a:off x="2407754" y="848384"/>
              <a:ext cx="139014" cy="2002589"/>
            </a:xfrm>
            <a:custGeom>
              <a:avLst/>
              <a:gdLst>
                <a:gd name="connsiteX0" fmla="*/ 0 w 139014"/>
                <a:gd name="connsiteY0" fmla="*/ 0 h 2002589"/>
                <a:gd name="connsiteX1" fmla="*/ 79947 w 139014"/>
                <a:gd name="connsiteY1" fmla="*/ 38513 h 2002589"/>
                <a:gd name="connsiteX2" fmla="*/ 139014 w 139014"/>
                <a:gd name="connsiteY2" fmla="*/ 74397 h 2002589"/>
                <a:gd name="connsiteX3" fmla="*/ 139014 w 139014"/>
                <a:gd name="connsiteY3" fmla="*/ 1928191 h 2002589"/>
                <a:gd name="connsiteX4" fmla="*/ 79947 w 139014"/>
                <a:gd name="connsiteY4" fmla="*/ 1964075 h 2002589"/>
                <a:gd name="connsiteX5" fmla="*/ 0 w 139014"/>
                <a:gd name="connsiteY5" fmla="*/ 2002589 h 2002589"/>
                <a:gd name="connsiteX6" fmla="*/ 0 w 139014"/>
                <a:gd name="connsiteY6" fmla="*/ 0 h 20025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9014" h="2002589">
                  <a:moveTo>
                    <a:pt x="0" y="0"/>
                  </a:moveTo>
                  <a:lnTo>
                    <a:pt x="79947" y="38513"/>
                  </a:lnTo>
                  <a:lnTo>
                    <a:pt x="139014" y="74397"/>
                  </a:lnTo>
                  <a:lnTo>
                    <a:pt x="139014" y="1928191"/>
                  </a:lnTo>
                  <a:lnTo>
                    <a:pt x="79947" y="1964075"/>
                  </a:lnTo>
                  <a:lnTo>
                    <a:pt x="0" y="2002589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="" xmlns:a16="http://schemas.microsoft.com/office/drawing/2014/main" id="{D1FA99A7-D57A-4588-94CF-8C50ED000ACB}"/>
                </a:ext>
              </a:extLst>
            </p:cNvPr>
            <p:cNvSpPr/>
            <p:nvPr/>
          </p:nvSpPr>
          <p:spPr>
            <a:xfrm>
              <a:off x="1132114" y="1003414"/>
              <a:ext cx="139014" cy="1692526"/>
            </a:xfrm>
            <a:custGeom>
              <a:avLst/>
              <a:gdLst>
                <a:gd name="connsiteX0" fmla="*/ 139014 w 139014"/>
                <a:gd name="connsiteY0" fmla="*/ 0 h 1692526"/>
                <a:gd name="connsiteX1" fmla="*/ 139014 w 139014"/>
                <a:gd name="connsiteY1" fmla="*/ 1692526 h 1692526"/>
                <a:gd name="connsiteX2" fmla="*/ 137197 w 139014"/>
                <a:gd name="connsiteY2" fmla="*/ 1691167 h 1692526"/>
                <a:gd name="connsiteX3" fmla="*/ 59442 w 139014"/>
                <a:gd name="connsiteY3" fmla="*/ 1620498 h 1692526"/>
                <a:gd name="connsiteX4" fmla="*/ 0 w 139014"/>
                <a:gd name="connsiteY4" fmla="*/ 1555096 h 1692526"/>
                <a:gd name="connsiteX5" fmla="*/ 0 w 139014"/>
                <a:gd name="connsiteY5" fmla="*/ 137430 h 1692526"/>
                <a:gd name="connsiteX6" fmla="*/ 59442 w 139014"/>
                <a:gd name="connsiteY6" fmla="*/ 72028 h 1692526"/>
                <a:gd name="connsiteX7" fmla="*/ 137197 w 139014"/>
                <a:gd name="connsiteY7" fmla="*/ 1359 h 1692526"/>
                <a:gd name="connsiteX8" fmla="*/ 139014 w 139014"/>
                <a:gd name="connsiteY8" fmla="*/ 0 h 16925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9014" h="1692526">
                  <a:moveTo>
                    <a:pt x="139014" y="0"/>
                  </a:moveTo>
                  <a:lnTo>
                    <a:pt x="139014" y="1692526"/>
                  </a:lnTo>
                  <a:lnTo>
                    <a:pt x="137197" y="1691167"/>
                  </a:lnTo>
                  <a:cubicBezTo>
                    <a:pt x="110159" y="1668853"/>
                    <a:pt x="84210" y="1645266"/>
                    <a:pt x="59442" y="1620498"/>
                  </a:cubicBezTo>
                  <a:lnTo>
                    <a:pt x="0" y="1555096"/>
                  </a:lnTo>
                  <a:lnTo>
                    <a:pt x="0" y="137430"/>
                  </a:lnTo>
                  <a:lnTo>
                    <a:pt x="59442" y="72028"/>
                  </a:lnTo>
                  <a:cubicBezTo>
                    <a:pt x="84210" y="47260"/>
                    <a:pt x="110159" y="23673"/>
                    <a:pt x="137197" y="1359"/>
                  </a:cubicBezTo>
                  <a:lnTo>
                    <a:pt x="139014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="" xmlns:a16="http://schemas.microsoft.com/office/drawing/2014/main" id="{519922F1-F369-4D1E-ADA6-A476BCDCDD85}"/>
                </a:ext>
              </a:extLst>
            </p:cNvPr>
            <p:cNvSpPr/>
            <p:nvPr/>
          </p:nvSpPr>
          <p:spPr>
            <a:xfrm>
              <a:off x="2662882" y="1005328"/>
              <a:ext cx="139014" cy="1688698"/>
            </a:xfrm>
            <a:custGeom>
              <a:avLst/>
              <a:gdLst>
                <a:gd name="connsiteX0" fmla="*/ 0 w 139014"/>
                <a:gd name="connsiteY0" fmla="*/ 0 h 1688698"/>
                <a:gd name="connsiteX1" fmla="*/ 77144 w 139014"/>
                <a:gd name="connsiteY1" fmla="*/ 70114 h 1688698"/>
                <a:gd name="connsiteX2" fmla="*/ 139014 w 139014"/>
                <a:gd name="connsiteY2" fmla="*/ 138188 h 1688698"/>
                <a:gd name="connsiteX3" fmla="*/ 139014 w 139014"/>
                <a:gd name="connsiteY3" fmla="*/ 1550510 h 1688698"/>
                <a:gd name="connsiteX4" fmla="*/ 77144 w 139014"/>
                <a:gd name="connsiteY4" fmla="*/ 1618584 h 1688698"/>
                <a:gd name="connsiteX5" fmla="*/ 0 w 139014"/>
                <a:gd name="connsiteY5" fmla="*/ 1688698 h 1688698"/>
                <a:gd name="connsiteX6" fmla="*/ 0 w 139014"/>
                <a:gd name="connsiteY6" fmla="*/ 0 h 16886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9014" h="1688698">
                  <a:moveTo>
                    <a:pt x="0" y="0"/>
                  </a:moveTo>
                  <a:lnTo>
                    <a:pt x="77144" y="70114"/>
                  </a:lnTo>
                  <a:lnTo>
                    <a:pt x="139014" y="138188"/>
                  </a:lnTo>
                  <a:lnTo>
                    <a:pt x="139014" y="1550510"/>
                  </a:lnTo>
                  <a:lnTo>
                    <a:pt x="77144" y="1618584"/>
                  </a:lnTo>
                  <a:lnTo>
                    <a:pt x="0" y="1688698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="" xmlns:a16="http://schemas.microsoft.com/office/drawing/2014/main" id="{FB37F1A9-19DF-48BF-B768-5E055E32262F}"/>
                </a:ext>
              </a:extLst>
            </p:cNvPr>
            <p:cNvSpPr/>
            <p:nvPr/>
          </p:nvSpPr>
          <p:spPr>
            <a:xfrm>
              <a:off x="870857" y="1306385"/>
              <a:ext cx="145143" cy="1086584"/>
            </a:xfrm>
            <a:custGeom>
              <a:avLst/>
              <a:gdLst>
                <a:gd name="connsiteX0" fmla="*/ 145143 w 145143"/>
                <a:gd name="connsiteY0" fmla="*/ 0 h 1086584"/>
                <a:gd name="connsiteX1" fmla="*/ 145143 w 145143"/>
                <a:gd name="connsiteY1" fmla="*/ 1086584 h 1086584"/>
                <a:gd name="connsiteX2" fmla="*/ 132153 w 145143"/>
                <a:gd name="connsiteY2" fmla="*/ 1065202 h 1086584"/>
                <a:gd name="connsiteX3" fmla="*/ 0 w 145143"/>
                <a:gd name="connsiteY3" fmla="*/ 543292 h 1086584"/>
                <a:gd name="connsiteX4" fmla="*/ 132153 w 145143"/>
                <a:gd name="connsiteY4" fmla="*/ 21382 h 1086584"/>
                <a:gd name="connsiteX5" fmla="*/ 145143 w 145143"/>
                <a:gd name="connsiteY5" fmla="*/ 0 h 10865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45143" h="1086584">
                  <a:moveTo>
                    <a:pt x="145143" y="0"/>
                  </a:moveTo>
                  <a:lnTo>
                    <a:pt x="145143" y="1086584"/>
                  </a:lnTo>
                  <a:lnTo>
                    <a:pt x="132153" y="1065202"/>
                  </a:lnTo>
                  <a:cubicBezTo>
                    <a:pt x="47873" y="910058"/>
                    <a:pt x="0" y="732266"/>
                    <a:pt x="0" y="543292"/>
                  </a:cubicBezTo>
                  <a:cubicBezTo>
                    <a:pt x="0" y="354319"/>
                    <a:pt x="47873" y="176526"/>
                    <a:pt x="132153" y="21382"/>
                  </a:cubicBezTo>
                  <a:lnTo>
                    <a:pt x="145143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="" xmlns:a16="http://schemas.microsoft.com/office/drawing/2014/main" id="{056789B6-89EC-479C-8EA3-B8E4113441E2}"/>
                </a:ext>
              </a:extLst>
            </p:cNvPr>
            <p:cNvSpPr/>
            <p:nvPr/>
          </p:nvSpPr>
          <p:spPr>
            <a:xfrm>
              <a:off x="2918010" y="1310381"/>
              <a:ext cx="142715" cy="1078592"/>
            </a:xfrm>
            <a:custGeom>
              <a:avLst/>
              <a:gdLst>
                <a:gd name="connsiteX0" fmla="*/ 0 w 142715"/>
                <a:gd name="connsiteY0" fmla="*/ 0 h 1078592"/>
                <a:gd name="connsiteX1" fmla="*/ 10562 w 142715"/>
                <a:gd name="connsiteY1" fmla="*/ 17386 h 1078592"/>
                <a:gd name="connsiteX2" fmla="*/ 142715 w 142715"/>
                <a:gd name="connsiteY2" fmla="*/ 539296 h 1078592"/>
                <a:gd name="connsiteX3" fmla="*/ 10562 w 142715"/>
                <a:gd name="connsiteY3" fmla="*/ 1061206 h 1078592"/>
                <a:gd name="connsiteX4" fmla="*/ 0 w 142715"/>
                <a:gd name="connsiteY4" fmla="*/ 1078592 h 1078592"/>
                <a:gd name="connsiteX5" fmla="*/ 0 w 142715"/>
                <a:gd name="connsiteY5" fmla="*/ 0 h 10785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42715" h="1078592">
                  <a:moveTo>
                    <a:pt x="0" y="0"/>
                  </a:moveTo>
                  <a:lnTo>
                    <a:pt x="10562" y="17386"/>
                  </a:lnTo>
                  <a:cubicBezTo>
                    <a:pt x="94842" y="172530"/>
                    <a:pt x="142715" y="350323"/>
                    <a:pt x="142715" y="539296"/>
                  </a:cubicBezTo>
                  <a:cubicBezTo>
                    <a:pt x="142715" y="728270"/>
                    <a:pt x="94842" y="906062"/>
                    <a:pt x="10562" y="1061206"/>
                  </a:cubicBezTo>
                  <a:lnTo>
                    <a:pt x="0" y="1078592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3" name="Rectangle 12">
            <a:extLst>
              <a:ext uri="{FF2B5EF4-FFF2-40B4-BE49-F238E27FC236}">
                <a16:creationId xmlns="" xmlns:a16="http://schemas.microsoft.com/office/drawing/2014/main" id="{F17F7744-7F18-4A51-BD5A-2AB2B8BF9EFD}"/>
              </a:ext>
            </a:extLst>
          </p:cNvPr>
          <p:cNvSpPr/>
          <p:nvPr/>
        </p:nvSpPr>
        <p:spPr>
          <a:xfrm>
            <a:off x="2317654" y="1683110"/>
            <a:ext cx="6501902" cy="2646151"/>
          </a:xfrm>
          <a:prstGeom prst="rect">
            <a:avLst/>
          </a:prstGeom>
          <a:solidFill>
            <a:srgbClr val="FFE4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603099" y="1850627"/>
            <a:ext cx="5916433" cy="22959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71" name="Group 70">
            <a:extLst>
              <a:ext uri="{FF2B5EF4-FFF2-40B4-BE49-F238E27FC236}">
                <a16:creationId xmlns="" xmlns:a16="http://schemas.microsoft.com/office/drawing/2014/main" id="{068A9D4E-FD1B-4A73-AAE1-3F99628DD782}"/>
              </a:ext>
            </a:extLst>
          </p:cNvPr>
          <p:cNvGrpSpPr/>
          <p:nvPr/>
        </p:nvGrpSpPr>
        <p:grpSpPr>
          <a:xfrm rot="2173210">
            <a:off x="755265" y="2911027"/>
            <a:ext cx="1747793" cy="1747793"/>
            <a:chOff x="870857" y="754743"/>
            <a:chExt cx="2189868" cy="2189868"/>
          </a:xfrm>
          <a:solidFill>
            <a:srgbClr val="6138B2">
              <a:alpha val="10000"/>
            </a:srgbClr>
          </a:solidFill>
        </p:grpSpPr>
        <p:sp>
          <p:nvSpPr>
            <p:cNvPr id="72" name="Freeform: Shape 71">
              <a:extLst>
                <a:ext uri="{FF2B5EF4-FFF2-40B4-BE49-F238E27FC236}">
                  <a16:creationId xmlns="" xmlns:a16="http://schemas.microsoft.com/office/drawing/2014/main" id="{578DF5A6-4817-4232-ABC2-0D6F09C37A96}"/>
                </a:ext>
              </a:extLst>
            </p:cNvPr>
            <p:cNvSpPr/>
            <p:nvPr/>
          </p:nvSpPr>
          <p:spPr>
            <a:xfrm>
              <a:off x="1897498" y="754743"/>
              <a:ext cx="139014" cy="2189868"/>
            </a:xfrm>
            <a:custGeom>
              <a:avLst/>
              <a:gdLst>
                <a:gd name="connsiteX0" fmla="*/ 68293 w 139014"/>
                <a:gd name="connsiteY0" fmla="*/ 0 h 2189868"/>
                <a:gd name="connsiteX1" fmla="*/ 139014 w 139014"/>
                <a:gd name="connsiteY1" fmla="*/ 3571 h 2189868"/>
                <a:gd name="connsiteX2" fmla="*/ 139014 w 139014"/>
                <a:gd name="connsiteY2" fmla="*/ 2186297 h 2189868"/>
                <a:gd name="connsiteX3" fmla="*/ 68293 w 139014"/>
                <a:gd name="connsiteY3" fmla="*/ 2189868 h 2189868"/>
                <a:gd name="connsiteX4" fmla="*/ 0 w 139014"/>
                <a:gd name="connsiteY4" fmla="*/ 2186420 h 2189868"/>
                <a:gd name="connsiteX5" fmla="*/ 0 w 139014"/>
                <a:gd name="connsiteY5" fmla="*/ 3449 h 2189868"/>
                <a:gd name="connsiteX6" fmla="*/ 68293 w 139014"/>
                <a:gd name="connsiteY6" fmla="*/ 0 h 21898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9014" h="2189868">
                  <a:moveTo>
                    <a:pt x="68293" y="0"/>
                  </a:moveTo>
                  <a:lnTo>
                    <a:pt x="139014" y="3571"/>
                  </a:lnTo>
                  <a:lnTo>
                    <a:pt x="139014" y="2186297"/>
                  </a:lnTo>
                  <a:lnTo>
                    <a:pt x="68293" y="2189868"/>
                  </a:lnTo>
                  <a:lnTo>
                    <a:pt x="0" y="2186420"/>
                  </a:lnTo>
                  <a:lnTo>
                    <a:pt x="0" y="3449"/>
                  </a:lnTo>
                  <a:lnTo>
                    <a:pt x="68293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3" name="Freeform: Shape 72">
              <a:extLst>
                <a:ext uri="{FF2B5EF4-FFF2-40B4-BE49-F238E27FC236}">
                  <a16:creationId xmlns="" xmlns:a16="http://schemas.microsoft.com/office/drawing/2014/main" id="{A94EA883-A80F-467A-B1A0-A94C966463BE}"/>
                </a:ext>
              </a:extLst>
            </p:cNvPr>
            <p:cNvSpPr/>
            <p:nvPr/>
          </p:nvSpPr>
          <p:spPr>
            <a:xfrm>
              <a:off x="1642370" y="771454"/>
              <a:ext cx="139014" cy="2156446"/>
            </a:xfrm>
            <a:custGeom>
              <a:avLst/>
              <a:gdLst>
                <a:gd name="connsiteX0" fmla="*/ 139014 w 139014"/>
                <a:gd name="connsiteY0" fmla="*/ 0 h 2156446"/>
                <a:gd name="connsiteX1" fmla="*/ 139014 w 139014"/>
                <a:gd name="connsiteY1" fmla="*/ 2156446 h 2156446"/>
                <a:gd name="connsiteX2" fmla="*/ 102754 w 139014"/>
                <a:gd name="connsiteY2" fmla="*/ 2150912 h 2156446"/>
                <a:gd name="connsiteX3" fmla="*/ 0 w 139014"/>
                <a:gd name="connsiteY3" fmla="*/ 2124491 h 2156446"/>
                <a:gd name="connsiteX4" fmla="*/ 0 w 139014"/>
                <a:gd name="connsiteY4" fmla="*/ 31955 h 2156446"/>
                <a:gd name="connsiteX5" fmla="*/ 102754 w 139014"/>
                <a:gd name="connsiteY5" fmla="*/ 5534 h 2156446"/>
                <a:gd name="connsiteX6" fmla="*/ 139014 w 139014"/>
                <a:gd name="connsiteY6" fmla="*/ 0 h 21564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9014" h="2156446">
                  <a:moveTo>
                    <a:pt x="139014" y="0"/>
                  </a:moveTo>
                  <a:lnTo>
                    <a:pt x="139014" y="2156446"/>
                  </a:lnTo>
                  <a:lnTo>
                    <a:pt x="102754" y="2150912"/>
                  </a:lnTo>
                  <a:lnTo>
                    <a:pt x="0" y="2124491"/>
                  </a:lnTo>
                  <a:lnTo>
                    <a:pt x="0" y="31955"/>
                  </a:lnTo>
                  <a:lnTo>
                    <a:pt x="102754" y="5534"/>
                  </a:lnTo>
                  <a:lnTo>
                    <a:pt x="139014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4" name="Freeform: Shape 73">
              <a:extLst>
                <a:ext uri="{FF2B5EF4-FFF2-40B4-BE49-F238E27FC236}">
                  <a16:creationId xmlns="" xmlns:a16="http://schemas.microsoft.com/office/drawing/2014/main" id="{56124B4A-9919-43C9-9573-1560D2C0AC6A}"/>
                </a:ext>
              </a:extLst>
            </p:cNvPr>
            <p:cNvSpPr/>
            <p:nvPr/>
          </p:nvSpPr>
          <p:spPr>
            <a:xfrm>
              <a:off x="2152626" y="771825"/>
              <a:ext cx="139014" cy="2155704"/>
            </a:xfrm>
            <a:custGeom>
              <a:avLst/>
              <a:gdLst>
                <a:gd name="connsiteX0" fmla="*/ 0 w 139014"/>
                <a:gd name="connsiteY0" fmla="*/ 0 h 2155704"/>
                <a:gd name="connsiteX1" fmla="*/ 33832 w 139014"/>
                <a:gd name="connsiteY1" fmla="*/ 5163 h 2155704"/>
                <a:gd name="connsiteX2" fmla="*/ 138765 w 139014"/>
                <a:gd name="connsiteY2" fmla="*/ 32144 h 2155704"/>
                <a:gd name="connsiteX3" fmla="*/ 139014 w 139014"/>
                <a:gd name="connsiteY3" fmla="*/ 32235 h 2155704"/>
                <a:gd name="connsiteX4" fmla="*/ 139014 w 139014"/>
                <a:gd name="connsiteY4" fmla="*/ 2123469 h 2155704"/>
                <a:gd name="connsiteX5" fmla="*/ 138765 w 139014"/>
                <a:gd name="connsiteY5" fmla="*/ 2123560 h 2155704"/>
                <a:gd name="connsiteX6" fmla="*/ 33832 w 139014"/>
                <a:gd name="connsiteY6" fmla="*/ 2150541 h 2155704"/>
                <a:gd name="connsiteX7" fmla="*/ 0 w 139014"/>
                <a:gd name="connsiteY7" fmla="*/ 2155704 h 2155704"/>
                <a:gd name="connsiteX8" fmla="*/ 0 w 139014"/>
                <a:gd name="connsiteY8" fmla="*/ 0 h 21557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9014" h="2155704">
                  <a:moveTo>
                    <a:pt x="0" y="0"/>
                  </a:moveTo>
                  <a:lnTo>
                    <a:pt x="33832" y="5163"/>
                  </a:lnTo>
                  <a:cubicBezTo>
                    <a:pt x="69471" y="12456"/>
                    <a:pt x="104479" y="21480"/>
                    <a:pt x="138765" y="32144"/>
                  </a:cubicBezTo>
                  <a:lnTo>
                    <a:pt x="139014" y="32235"/>
                  </a:lnTo>
                  <a:lnTo>
                    <a:pt x="139014" y="2123469"/>
                  </a:lnTo>
                  <a:lnTo>
                    <a:pt x="138765" y="2123560"/>
                  </a:lnTo>
                  <a:cubicBezTo>
                    <a:pt x="104479" y="2134224"/>
                    <a:pt x="69471" y="2143248"/>
                    <a:pt x="33832" y="2150541"/>
                  </a:cubicBezTo>
                  <a:lnTo>
                    <a:pt x="0" y="2155704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5" name="Freeform: Shape 74">
              <a:extLst>
                <a:ext uri="{FF2B5EF4-FFF2-40B4-BE49-F238E27FC236}">
                  <a16:creationId xmlns="" xmlns:a16="http://schemas.microsoft.com/office/drawing/2014/main" id="{B472DF83-5C4C-43D2-89EA-690F4438C46C}"/>
                </a:ext>
              </a:extLst>
            </p:cNvPr>
            <p:cNvSpPr/>
            <p:nvPr/>
          </p:nvSpPr>
          <p:spPr>
            <a:xfrm>
              <a:off x="1387242" y="847213"/>
              <a:ext cx="139014" cy="2004928"/>
            </a:xfrm>
            <a:custGeom>
              <a:avLst/>
              <a:gdLst>
                <a:gd name="connsiteX0" fmla="*/ 139014 w 139014"/>
                <a:gd name="connsiteY0" fmla="*/ 0 h 2004928"/>
                <a:gd name="connsiteX1" fmla="*/ 139014 w 139014"/>
                <a:gd name="connsiteY1" fmla="*/ 2004928 h 2004928"/>
                <a:gd name="connsiteX2" fmla="*/ 56639 w 139014"/>
                <a:gd name="connsiteY2" fmla="*/ 1965245 h 2004928"/>
                <a:gd name="connsiteX3" fmla="*/ 0 w 139014"/>
                <a:gd name="connsiteY3" fmla="*/ 1930836 h 2004928"/>
                <a:gd name="connsiteX4" fmla="*/ 0 w 139014"/>
                <a:gd name="connsiteY4" fmla="*/ 74092 h 2004928"/>
                <a:gd name="connsiteX5" fmla="*/ 56639 w 139014"/>
                <a:gd name="connsiteY5" fmla="*/ 39683 h 2004928"/>
                <a:gd name="connsiteX6" fmla="*/ 139014 w 139014"/>
                <a:gd name="connsiteY6" fmla="*/ 0 h 20049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9014" h="2004928">
                  <a:moveTo>
                    <a:pt x="139014" y="0"/>
                  </a:moveTo>
                  <a:lnTo>
                    <a:pt x="139014" y="2004928"/>
                  </a:lnTo>
                  <a:lnTo>
                    <a:pt x="56639" y="1965245"/>
                  </a:lnTo>
                  <a:lnTo>
                    <a:pt x="0" y="1930836"/>
                  </a:lnTo>
                  <a:lnTo>
                    <a:pt x="0" y="74092"/>
                  </a:lnTo>
                  <a:lnTo>
                    <a:pt x="56639" y="39683"/>
                  </a:lnTo>
                  <a:lnTo>
                    <a:pt x="139014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6" name="Freeform: Shape 75">
              <a:extLst>
                <a:ext uri="{FF2B5EF4-FFF2-40B4-BE49-F238E27FC236}">
                  <a16:creationId xmlns="" xmlns:a16="http://schemas.microsoft.com/office/drawing/2014/main" id="{9AEF71F2-ACD8-4E32-BF04-032EC2ED1B28}"/>
                </a:ext>
              </a:extLst>
            </p:cNvPr>
            <p:cNvSpPr/>
            <p:nvPr/>
          </p:nvSpPr>
          <p:spPr>
            <a:xfrm>
              <a:off x="2407754" y="848384"/>
              <a:ext cx="139014" cy="2002589"/>
            </a:xfrm>
            <a:custGeom>
              <a:avLst/>
              <a:gdLst>
                <a:gd name="connsiteX0" fmla="*/ 0 w 139014"/>
                <a:gd name="connsiteY0" fmla="*/ 0 h 2002589"/>
                <a:gd name="connsiteX1" fmla="*/ 79947 w 139014"/>
                <a:gd name="connsiteY1" fmla="*/ 38513 h 2002589"/>
                <a:gd name="connsiteX2" fmla="*/ 139014 w 139014"/>
                <a:gd name="connsiteY2" fmla="*/ 74397 h 2002589"/>
                <a:gd name="connsiteX3" fmla="*/ 139014 w 139014"/>
                <a:gd name="connsiteY3" fmla="*/ 1928191 h 2002589"/>
                <a:gd name="connsiteX4" fmla="*/ 79947 w 139014"/>
                <a:gd name="connsiteY4" fmla="*/ 1964075 h 2002589"/>
                <a:gd name="connsiteX5" fmla="*/ 0 w 139014"/>
                <a:gd name="connsiteY5" fmla="*/ 2002589 h 2002589"/>
                <a:gd name="connsiteX6" fmla="*/ 0 w 139014"/>
                <a:gd name="connsiteY6" fmla="*/ 0 h 20025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9014" h="2002589">
                  <a:moveTo>
                    <a:pt x="0" y="0"/>
                  </a:moveTo>
                  <a:lnTo>
                    <a:pt x="79947" y="38513"/>
                  </a:lnTo>
                  <a:lnTo>
                    <a:pt x="139014" y="74397"/>
                  </a:lnTo>
                  <a:lnTo>
                    <a:pt x="139014" y="1928191"/>
                  </a:lnTo>
                  <a:lnTo>
                    <a:pt x="79947" y="1964075"/>
                  </a:lnTo>
                  <a:lnTo>
                    <a:pt x="0" y="2002589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7" name="Freeform: Shape 76">
              <a:extLst>
                <a:ext uri="{FF2B5EF4-FFF2-40B4-BE49-F238E27FC236}">
                  <a16:creationId xmlns="" xmlns:a16="http://schemas.microsoft.com/office/drawing/2014/main" id="{7A99804A-998D-4D91-861E-DAD29F379ADD}"/>
                </a:ext>
              </a:extLst>
            </p:cNvPr>
            <p:cNvSpPr/>
            <p:nvPr/>
          </p:nvSpPr>
          <p:spPr>
            <a:xfrm>
              <a:off x="1132114" y="1003414"/>
              <a:ext cx="139014" cy="1692526"/>
            </a:xfrm>
            <a:custGeom>
              <a:avLst/>
              <a:gdLst>
                <a:gd name="connsiteX0" fmla="*/ 139014 w 139014"/>
                <a:gd name="connsiteY0" fmla="*/ 0 h 1692526"/>
                <a:gd name="connsiteX1" fmla="*/ 139014 w 139014"/>
                <a:gd name="connsiteY1" fmla="*/ 1692526 h 1692526"/>
                <a:gd name="connsiteX2" fmla="*/ 137197 w 139014"/>
                <a:gd name="connsiteY2" fmla="*/ 1691167 h 1692526"/>
                <a:gd name="connsiteX3" fmla="*/ 59442 w 139014"/>
                <a:gd name="connsiteY3" fmla="*/ 1620498 h 1692526"/>
                <a:gd name="connsiteX4" fmla="*/ 0 w 139014"/>
                <a:gd name="connsiteY4" fmla="*/ 1555096 h 1692526"/>
                <a:gd name="connsiteX5" fmla="*/ 0 w 139014"/>
                <a:gd name="connsiteY5" fmla="*/ 137430 h 1692526"/>
                <a:gd name="connsiteX6" fmla="*/ 59442 w 139014"/>
                <a:gd name="connsiteY6" fmla="*/ 72028 h 1692526"/>
                <a:gd name="connsiteX7" fmla="*/ 137197 w 139014"/>
                <a:gd name="connsiteY7" fmla="*/ 1359 h 1692526"/>
                <a:gd name="connsiteX8" fmla="*/ 139014 w 139014"/>
                <a:gd name="connsiteY8" fmla="*/ 0 h 16925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9014" h="1692526">
                  <a:moveTo>
                    <a:pt x="139014" y="0"/>
                  </a:moveTo>
                  <a:lnTo>
                    <a:pt x="139014" y="1692526"/>
                  </a:lnTo>
                  <a:lnTo>
                    <a:pt x="137197" y="1691167"/>
                  </a:lnTo>
                  <a:cubicBezTo>
                    <a:pt x="110159" y="1668853"/>
                    <a:pt x="84210" y="1645266"/>
                    <a:pt x="59442" y="1620498"/>
                  </a:cubicBezTo>
                  <a:lnTo>
                    <a:pt x="0" y="1555096"/>
                  </a:lnTo>
                  <a:lnTo>
                    <a:pt x="0" y="137430"/>
                  </a:lnTo>
                  <a:lnTo>
                    <a:pt x="59442" y="72028"/>
                  </a:lnTo>
                  <a:cubicBezTo>
                    <a:pt x="84210" y="47260"/>
                    <a:pt x="110159" y="23673"/>
                    <a:pt x="137197" y="1359"/>
                  </a:cubicBezTo>
                  <a:lnTo>
                    <a:pt x="139014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8" name="Freeform: Shape 77">
              <a:extLst>
                <a:ext uri="{FF2B5EF4-FFF2-40B4-BE49-F238E27FC236}">
                  <a16:creationId xmlns="" xmlns:a16="http://schemas.microsoft.com/office/drawing/2014/main" id="{85086D21-EEDA-40A6-8155-0ECD665D0B27}"/>
                </a:ext>
              </a:extLst>
            </p:cNvPr>
            <p:cNvSpPr/>
            <p:nvPr/>
          </p:nvSpPr>
          <p:spPr>
            <a:xfrm>
              <a:off x="2662882" y="1005328"/>
              <a:ext cx="139014" cy="1688698"/>
            </a:xfrm>
            <a:custGeom>
              <a:avLst/>
              <a:gdLst>
                <a:gd name="connsiteX0" fmla="*/ 0 w 139014"/>
                <a:gd name="connsiteY0" fmla="*/ 0 h 1688698"/>
                <a:gd name="connsiteX1" fmla="*/ 77144 w 139014"/>
                <a:gd name="connsiteY1" fmla="*/ 70114 h 1688698"/>
                <a:gd name="connsiteX2" fmla="*/ 139014 w 139014"/>
                <a:gd name="connsiteY2" fmla="*/ 138188 h 1688698"/>
                <a:gd name="connsiteX3" fmla="*/ 139014 w 139014"/>
                <a:gd name="connsiteY3" fmla="*/ 1550510 h 1688698"/>
                <a:gd name="connsiteX4" fmla="*/ 77144 w 139014"/>
                <a:gd name="connsiteY4" fmla="*/ 1618584 h 1688698"/>
                <a:gd name="connsiteX5" fmla="*/ 0 w 139014"/>
                <a:gd name="connsiteY5" fmla="*/ 1688698 h 1688698"/>
                <a:gd name="connsiteX6" fmla="*/ 0 w 139014"/>
                <a:gd name="connsiteY6" fmla="*/ 0 h 16886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9014" h="1688698">
                  <a:moveTo>
                    <a:pt x="0" y="0"/>
                  </a:moveTo>
                  <a:lnTo>
                    <a:pt x="77144" y="70114"/>
                  </a:lnTo>
                  <a:lnTo>
                    <a:pt x="139014" y="138188"/>
                  </a:lnTo>
                  <a:lnTo>
                    <a:pt x="139014" y="1550510"/>
                  </a:lnTo>
                  <a:lnTo>
                    <a:pt x="77144" y="1618584"/>
                  </a:lnTo>
                  <a:lnTo>
                    <a:pt x="0" y="1688698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9" name="Freeform: Shape 78">
              <a:extLst>
                <a:ext uri="{FF2B5EF4-FFF2-40B4-BE49-F238E27FC236}">
                  <a16:creationId xmlns="" xmlns:a16="http://schemas.microsoft.com/office/drawing/2014/main" id="{252231AB-4BB8-405E-9928-EBDE5E54135F}"/>
                </a:ext>
              </a:extLst>
            </p:cNvPr>
            <p:cNvSpPr/>
            <p:nvPr/>
          </p:nvSpPr>
          <p:spPr>
            <a:xfrm>
              <a:off x="870857" y="1306385"/>
              <a:ext cx="145143" cy="1086584"/>
            </a:xfrm>
            <a:custGeom>
              <a:avLst/>
              <a:gdLst>
                <a:gd name="connsiteX0" fmla="*/ 145143 w 145143"/>
                <a:gd name="connsiteY0" fmla="*/ 0 h 1086584"/>
                <a:gd name="connsiteX1" fmla="*/ 145143 w 145143"/>
                <a:gd name="connsiteY1" fmla="*/ 1086584 h 1086584"/>
                <a:gd name="connsiteX2" fmla="*/ 132153 w 145143"/>
                <a:gd name="connsiteY2" fmla="*/ 1065202 h 1086584"/>
                <a:gd name="connsiteX3" fmla="*/ 0 w 145143"/>
                <a:gd name="connsiteY3" fmla="*/ 543292 h 1086584"/>
                <a:gd name="connsiteX4" fmla="*/ 132153 w 145143"/>
                <a:gd name="connsiteY4" fmla="*/ 21382 h 1086584"/>
                <a:gd name="connsiteX5" fmla="*/ 145143 w 145143"/>
                <a:gd name="connsiteY5" fmla="*/ 0 h 10865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45143" h="1086584">
                  <a:moveTo>
                    <a:pt x="145143" y="0"/>
                  </a:moveTo>
                  <a:lnTo>
                    <a:pt x="145143" y="1086584"/>
                  </a:lnTo>
                  <a:lnTo>
                    <a:pt x="132153" y="1065202"/>
                  </a:lnTo>
                  <a:cubicBezTo>
                    <a:pt x="47873" y="910058"/>
                    <a:pt x="0" y="732266"/>
                    <a:pt x="0" y="543292"/>
                  </a:cubicBezTo>
                  <a:cubicBezTo>
                    <a:pt x="0" y="354319"/>
                    <a:pt x="47873" y="176526"/>
                    <a:pt x="132153" y="21382"/>
                  </a:cubicBezTo>
                  <a:lnTo>
                    <a:pt x="145143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0" name="Freeform: Shape 79">
              <a:extLst>
                <a:ext uri="{FF2B5EF4-FFF2-40B4-BE49-F238E27FC236}">
                  <a16:creationId xmlns="" xmlns:a16="http://schemas.microsoft.com/office/drawing/2014/main" id="{0D3D0D06-BB51-46DB-8AF9-57B92EE7EDE5}"/>
                </a:ext>
              </a:extLst>
            </p:cNvPr>
            <p:cNvSpPr/>
            <p:nvPr/>
          </p:nvSpPr>
          <p:spPr>
            <a:xfrm>
              <a:off x="2918010" y="1310381"/>
              <a:ext cx="142715" cy="1078592"/>
            </a:xfrm>
            <a:custGeom>
              <a:avLst/>
              <a:gdLst>
                <a:gd name="connsiteX0" fmla="*/ 0 w 142715"/>
                <a:gd name="connsiteY0" fmla="*/ 0 h 1078592"/>
                <a:gd name="connsiteX1" fmla="*/ 10562 w 142715"/>
                <a:gd name="connsiteY1" fmla="*/ 17386 h 1078592"/>
                <a:gd name="connsiteX2" fmla="*/ 142715 w 142715"/>
                <a:gd name="connsiteY2" fmla="*/ 539296 h 1078592"/>
                <a:gd name="connsiteX3" fmla="*/ 10562 w 142715"/>
                <a:gd name="connsiteY3" fmla="*/ 1061206 h 1078592"/>
                <a:gd name="connsiteX4" fmla="*/ 0 w 142715"/>
                <a:gd name="connsiteY4" fmla="*/ 1078592 h 1078592"/>
                <a:gd name="connsiteX5" fmla="*/ 0 w 142715"/>
                <a:gd name="connsiteY5" fmla="*/ 0 h 10785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42715" h="1078592">
                  <a:moveTo>
                    <a:pt x="0" y="0"/>
                  </a:moveTo>
                  <a:lnTo>
                    <a:pt x="10562" y="17386"/>
                  </a:lnTo>
                  <a:cubicBezTo>
                    <a:pt x="94842" y="172530"/>
                    <a:pt x="142715" y="350323"/>
                    <a:pt x="142715" y="539296"/>
                  </a:cubicBezTo>
                  <a:cubicBezTo>
                    <a:pt x="142715" y="728270"/>
                    <a:pt x="94842" y="906062"/>
                    <a:pt x="10562" y="1061206"/>
                  </a:cubicBezTo>
                  <a:lnTo>
                    <a:pt x="0" y="1078592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6" name="Speech Bubble: Oval 5">
            <a:extLst>
              <a:ext uri="{FF2B5EF4-FFF2-40B4-BE49-F238E27FC236}">
                <a16:creationId xmlns="" xmlns:a16="http://schemas.microsoft.com/office/drawing/2014/main" id="{DB535AC1-9FCD-41F8-BEB5-1E1D334A2DE5}"/>
              </a:ext>
            </a:extLst>
          </p:cNvPr>
          <p:cNvSpPr/>
          <p:nvPr/>
        </p:nvSpPr>
        <p:spPr>
          <a:xfrm rot="837819">
            <a:off x="7849852" y="-195608"/>
            <a:ext cx="2746093" cy="2669707"/>
          </a:xfrm>
          <a:prstGeom prst="wedgeEllipseCallout">
            <a:avLst>
              <a:gd name="adj1" fmla="val -41418"/>
              <a:gd name="adj2" fmla="val 61320"/>
            </a:avLst>
          </a:prstGeom>
          <a:solidFill>
            <a:srgbClr val="6138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0F8A17E4-032F-4223-B176-539D241DED27}"/>
              </a:ext>
            </a:extLst>
          </p:cNvPr>
          <p:cNvSpPr txBox="1"/>
          <p:nvPr/>
        </p:nvSpPr>
        <p:spPr>
          <a:xfrm>
            <a:off x="8119812" y="608247"/>
            <a:ext cx="22061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3600" b="1" dirty="0">
                <a:solidFill>
                  <a:schemeClr val="bg1"/>
                </a:solidFill>
                <a:latin typeface="Aller" panose="02000503030000020004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</a:p>
          <a:p>
            <a:pPr algn="ctr"/>
            <a:r>
              <a:rPr lang="ar-SY" sz="3600" b="1" dirty="0">
                <a:solidFill>
                  <a:schemeClr val="bg1"/>
                </a:solidFill>
                <a:latin typeface="Aller" panose="02000503030000020004" pitchFamily="2" charset="0"/>
                <a:ea typeface="Roboto" panose="02000000000000000000" pitchFamily="2" charset="0"/>
                <a:cs typeface="Roboto" panose="02000000000000000000" pitchFamily="2" charset="0"/>
              </a:rPr>
              <a:t>إِثْرَائِيْ</a:t>
            </a:r>
          </a:p>
        </p:txBody>
      </p:sp>
      <p:pic>
        <p:nvPicPr>
          <p:cNvPr id="12" name="Graphic 11" descr="Lightbulb and gear">
            <a:extLst>
              <a:ext uri="{FF2B5EF4-FFF2-40B4-BE49-F238E27FC236}">
                <a16:creationId xmlns="" xmlns:a16="http://schemas.microsoft.com/office/drawing/2014/main" id="{D6B26C33-7667-4A2C-B6D1-81211185DB7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19893688">
            <a:off x="8186106" y="-350651"/>
            <a:ext cx="1248173" cy="1248173"/>
          </a:xfrm>
          <a:prstGeom prst="rect">
            <a:avLst/>
          </a:prstGeom>
        </p:spPr>
      </p:pic>
      <p:sp>
        <p:nvSpPr>
          <p:cNvPr id="82" name="Freeform: Shape 81">
            <a:extLst>
              <a:ext uri="{FF2B5EF4-FFF2-40B4-BE49-F238E27FC236}">
                <a16:creationId xmlns="" xmlns:a16="http://schemas.microsoft.com/office/drawing/2014/main" id="{DE541F17-C8C4-428C-BBA4-F0819BFD0FFA}"/>
              </a:ext>
            </a:extLst>
          </p:cNvPr>
          <p:cNvSpPr/>
          <p:nvPr/>
        </p:nvSpPr>
        <p:spPr>
          <a:xfrm>
            <a:off x="943202" y="3706023"/>
            <a:ext cx="1160495" cy="217735"/>
          </a:xfrm>
          <a:custGeom>
            <a:avLst/>
            <a:gdLst>
              <a:gd name="connsiteX0" fmla="*/ 0 w 1756228"/>
              <a:gd name="connsiteY0" fmla="*/ 348540 h 406803"/>
              <a:gd name="connsiteX1" fmla="*/ 304800 w 1756228"/>
              <a:gd name="connsiteY1" fmla="*/ 72769 h 406803"/>
              <a:gd name="connsiteX2" fmla="*/ 551543 w 1756228"/>
              <a:gd name="connsiteY2" fmla="*/ 334026 h 406803"/>
              <a:gd name="connsiteX3" fmla="*/ 740228 w 1756228"/>
              <a:gd name="connsiteY3" fmla="*/ 58255 h 406803"/>
              <a:gd name="connsiteX4" fmla="*/ 1045028 w 1756228"/>
              <a:gd name="connsiteY4" fmla="*/ 348540 h 406803"/>
              <a:gd name="connsiteX5" fmla="*/ 1248228 w 1756228"/>
              <a:gd name="connsiteY5" fmla="*/ 197 h 406803"/>
              <a:gd name="connsiteX6" fmla="*/ 1465943 w 1756228"/>
              <a:gd name="connsiteY6" fmla="*/ 406597 h 406803"/>
              <a:gd name="connsiteX7" fmla="*/ 1756228 w 1756228"/>
              <a:gd name="connsiteY7" fmla="*/ 43740 h 4068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56228" h="406803">
                <a:moveTo>
                  <a:pt x="0" y="348540"/>
                </a:moveTo>
                <a:cubicBezTo>
                  <a:pt x="106438" y="211864"/>
                  <a:pt x="212876" y="75188"/>
                  <a:pt x="304800" y="72769"/>
                </a:cubicBezTo>
                <a:cubicBezTo>
                  <a:pt x="396724" y="70350"/>
                  <a:pt x="478972" y="336445"/>
                  <a:pt x="551543" y="334026"/>
                </a:cubicBezTo>
                <a:cubicBezTo>
                  <a:pt x="624114" y="331607"/>
                  <a:pt x="657981" y="55836"/>
                  <a:pt x="740228" y="58255"/>
                </a:cubicBezTo>
                <a:cubicBezTo>
                  <a:pt x="822475" y="60674"/>
                  <a:pt x="960361" y="358216"/>
                  <a:pt x="1045028" y="348540"/>
                </a:cubicBezTo>
                <a:cubicBezTo>
                  <a:pt x="1129695" y="338864"/>
                  <a:pt x="1178075" y="-9479"/>
                  <a:pt x="1248228" y="197"/>
                </a:cubicBezTo>
                <a:cubicBezTo>
                  <a:pt x="1318381" y="9873"/>
                  <a:pt x="1381276" y="399340"/>
                  <a:pt x="1465943" y="406597"/>
                </a:cubicBezTo>
                <a:cubicBezTo>
                  <a:pt x="1550610" y="413854"/>
                  <a:pt x="1653419" y="228797"/>
                  <a:pt x="1756228" y="43740"/>
                </a:cubicBezTo>
              </a:path>
            </a:pathLst>
          </a:custGeom>
          <a:noFill/>
          <a:ln w="38100">
            <a:solidFill>
              <a:srgbClr val="6138B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3" name="Freeform: Shape 82">
            <a:extLst>
              <a:ext uri="{FF2B5EF4-FFF2-40B4-BE49-F238E27FC236}">
                <a16:creationId xmlns="" xmlns:a16="http://schemas.microsoft.com/office/drawing/2014/main" id="{FD7F1526-D1B1-4629-8291-708FDCB59795}"/>
              </a:ext>
            </a:extLst>
          </p:cNvPr>
          <p:cNvSpPr/>
          <p:nvPr/>
        </p:nvSpPr>
        <p:spPr>
          <a:xfrm>
            <a:off x="11064857" y="3379804"/>
            <a:ext cx="947997" cy="217735"/>
          </a:xfrm>
          <a:custGeom>
            <a:avLst/>
            <a:gdLst>
              <a:gd name="connsiteX0" fmla="*/ 0 w 1756228"/>
              <a:gd name="connsiteY0" fmla="*/ 348540 h 406803"/>
              <a:gd name="connsiteX1" fmla="*/ 304800 w 1756228"/>
              <a:gd name="connsiteY1" fmla="*/ 72769 h 406803"/>
              <a:gd name="connsiteX2" fmla="*/ 551543 w 1756228"/>
              <a:gd name="connsiteY2" fmla="*/ 334026 h 406803"/>
              <a:gd name="connsiteX3" fmla="*/ 740228 w 1756228"/>
              <a:gd name="connsiteY3" fmla="*/ 58255 h 406803"/>
              <a:gd name="connsiteX4" fmla="*/ 1045028 w 1756228"/>
              <a:gd name="connsiteY4" fmla="*/ 348540 h 406803"/>
              <a:gd name="connsiteX5" fmla="*/ 1248228 w 1756228"/>
              <a:gd name="connsiteY5" fmla="*/ 197 h 406803"/>
              <a:gd name="connsiteX6" fmla="*/ 1465943 w 1756228"/>
              <a:gd name="connsiteY6" fmla="*/ 406597 h 406803"/>
              <a:gd name="connsiteX7" fmla="*/ 1756228 w 1756228"/>
              <a:gd name="connsiteY7" fmla="*/ 43740 h 4068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56228" h="406803">
                <a:moveTo>
                  <a:pt x="0" y="348540"/>
                </a:moveTo>
                <a:cubicBezTo>
                  <a:pt x="106438" y="211864"/>
                  <a:pt x="212876" y="75188"/>
                  <a:pt x="304800" y="72769"/>
                </a:cubicBezTo>
                <a:cubicBezTo>
                  <a:pt x="396724" y="70350"/>
                  <a:pt x="478972" y="336445"/>
                  <a:pt x="551543" y="334026"/>
                </a:cubicBezTo>
                <a:cubicBezTo>
                  <a:pt x="624114" y="331607"/>
                  <a:pt x="657981" y="55836"/>
                  <a:pt x="740228" y="58255"/>
                </a:cubicBezTo>
                <a:cubicBezTo>
                  <a:pt x="822475" y="60674"/>
                  <a:pt x="960361" y="358216"/>
                  <a:pt x="1045028" y="348540"/>
                </a:cubicBezTo>
                <a:cubicBezTo>
                  <a:pt x="1129695" y="338864"/>
                  <a:pt x="1178075" y="-9479"/>
                  <a:pt x="1248228" y="197"/>
                </a:cubicBezTo>
                <a:cubicBezTo>
                  <a:pt x="1318381" y="9873"/>
                  <a:pt x="1381276" y="399340"/>
                  <a:pt x="1465943" y="406597"/>
                </a:cubicBezTo>
                <a:cubicBezTo>
                  <a:pt x="1550610" y="413854"/>
                  <a:pt x="1653419" y="228797"/>
                  <a:pt x="1756228" y="43740"/>
                </a:cubicBezTo>
              </a:path>
            </a:pathLst>
          </a:custGeom>
          <a:noFill/>
          <a:ln w="38100">
            <a:solidFill>
              <a:srgbClr val="6138B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4" name="Freeform: Shape 83">
            <a:extLst>
              <a:ext uri="{FF2B5EF4-FFF2-40B4-BE49-F238E27FC236}">
                <a16:creationId xmlns="" xmlns:a16="http://schemas.microsoft.com/office/drawing/2014/main" id="{539ADE42-2BBE-43C7-B405-B6EB85C59A14}"/>
              </a:ext>
            </a:extLst>
          </p:cNvPr>
          <p:cNvSpPr/>
          <p:nvPr/>
        </p:nvSpPr>
        <p:spPr>
          <a:xfrm>
            <a:off x="10910649" y="4400998"/>
            <a:ext cx="947997" cy="217735"/>
          </a:xfrm>
          <a:custGeom>
            <a:avLst/>
            <a:gdLst>
              <a:gd name="connsiteX0" fmla="*/ 0 w 1756228"/>
              <a:gd name="connsiteY0" fmla="*/ 348540 h 406803"/>
              <a:gd name="connsiteX1" fmla="*/ 304800 w 1756228"/>
              <a:gd name="connsiteY1" fmla="*/ 72769 h 406803"/>
              <a:gd name="connsiteX2" fmla="*/ 551543 w 1756228"/>
              <a:gd name="connsiteY2" fmla="*/ 334026 h 406803"/>
              <a:gd name="connsiteX3" fmla="*/ 740228 w 1756228"/>
              <a:gd name="connsiteY3" fmla="*/ 58255 h 406803"/>
              <a:gd name="connsiteX4" fmla="*/ 1045028 w 1756228"/>
              <a:gd name="connsiteY4" fmla="*/ 348540 h 406803"/>
              <a:gd name="connsiteX5" fmla="*/ 1248228 w 1756228"/>
              <a:gd name="connsiteY5" fmla="*/ 197 h 406803"/>
              <a:gd name="connsiteX6" fmla="*/ 1465943 w 1756228"/>
              <a:gd name="connsiteY6" fmla="*/ 406597 h 406803"/>
              <a:gd name="connsiteX7" fmla="*/ 1756228 w 1756228"/>
              <a:gd name="connsiteY7" fmla="*/ 43740 h 4068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56228" h="406803">
                <a:moveTo>
                  <a:pt x="0" y="348540"/>
                </a:moveTo>
                <a:cubicBezTo>
                  <a:pt x="106438" y="211864"/>
                  <a:pt x="212876" y="75188"/>
                  <a:pt x="304800" y="72769"/>
                </a:cubicBezTo>
                <a:cubicBezTo>
                  <a:pt x="396724" y="70350"/>
                  <a:pt x="478972" y="336445"/>
                  <a:pt x="551543" y="334026"/>
                </a:cubicBezTo>
                <a:cubicBezTo>
                  <a:pt x="624114" y="331607"/>
                  <a:pt x="657981" y="55836"/>
                  <a:pt x="740228" y="58255"/>
                </a:cubicBezTo>
                <a:cubicBezTo>
                  <a:pt x="822475" y="60674"/>
                  <a:pt x="960361" y="358216"/>
                  <a:pt x="1045028" y="348540"/>
                </a:cubicBezTo>
                <a:cubicBezTo>
                  <a:pt x="1129695" y="338864"/>
                  <a:pt x="1178075" y="-9479"/>
                  <a:pt x="1248228" y="197"/>
                </a:cubicBezTo>
                <a:cubicBezTo>
                  <a:pt x="1318381" y="9873"/>
                  <a:pt x="1381276" y="399340"/>
                  <a:pt x="1465943" y="406597"/>
                </a:cubicBezTo>
                <a:cubicBezTo>
                  <a:pt x="1550610" y="413854"/>
                  <a:pt x="1653419" y="228797"/>
                  <a:pt x="1756228" y="43740"/>
                </a:cubicBezTo>
              </a:path>
            </a:pathLst>
          </a:custGeom>
          <a:noFill/>
          <a:ln w="38100">
            <a:solidFill>
              <a:srgbClr val="FFCB2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5" name="Freeform: Shape 84">
            <a:extLst>
              <a:ext uri="{FF2B5EF4-FFF2-40B4-BE49-F238E27FC236}">
                <a16:creationId xmlns="" xmlns:a16="http://schemas.microsoft.com/office/drawing/2014/main" id="{D993F8B7-0F91-40BB-87DF-5CD09F85823E}"/>
              </a:ext>
            </a:extLst>
          </p:cNvPr>
          <p:cNvSpPr/>
          <p:nvPr/>
        </p:nvSpPr>
        <p:spPr>
          <a:xfrm>
            <a:off x="594813" y="5953042"/>
            <a:ext cx="947997" cy="217735"/>
          </a:xfrm>
          <a:custGeom>
            <a:avLst/>
            <a:gdLst>
              <a:gd name="connsiteX0" fmla="*/ 0 w 1756228"/>
              <a:gd name="connsiteY0" fmla="*/ 348540 h 406803"/>
              <a:gd name="connsiteX1" fmla="*/ 304800 w 1756228"/>
              <a:gd name="connsiteY1" fmla="*/ 72769 h 406803"/>
              <a:gd name="connsiteX2" fmla="*/ 551543 w 1756228"/>
              <a:gd name="connsiteY2" fmla="*/ 334026 h 406803"/>
              <a:gd name="connsiteX3" fmla="*/ 740228 w 1756228"/>
              <a:gd name="connsiteY3" fmla="*/ 58255 h 406803"/>
              <a:gd name="connsiteX4" fmla="*/ 1045028 w 1756228"/>
              <a:gd name="connsiteY4" fmla="*/ 348540 h 406803"/>
              <a:gd name="connsiteX5" fmla="*/ 1248228 w 1756228"/>
              <a:gd name="connsiteY5" fmla="*/ 197 h 406803"/>
              <a:gd name="connsiteX6" fmla="*/ 1465943 w 1756228"/>
              <a:gd name="connsiteY6" fmla="*/ 406597 h 406803"/>
              <a:gd name="connsiteX7" fmla="*/ 1756228 w 1756228"/>
              <a:gd name="connsiteY7" fmla="*/ 43740 h 4068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56228" h="406803">
                <a:moveTo>
                  <a:pt x="0" y="348540"/>
                </a:moveTo>
                <a:cubicBezTo>
                  <a:pt x="106438" y="211864"/>
                  <a:pt x="212876" y="75188"/>
                  <a:pt x="304800" y="72769"/>
                </a:cubicBezTo>
                <a:cubicBezTo>
                  <a:pt x="396724" y="70350"/>
                  <a:pt x="478972" y="336445"/>
                  <a:pt x="551543" y="334026"/>
                </a:cubicBezTo>
                <a:cubicBezTo>
                  <a:pt x="624114" y="331607"/>
                  <a:pt x="657981" y="55836"/>
                  <a:pt x="740228" y="58255"/>
                </a:cubicBezTo>
                <a:cubicBezTo>
                  <a:pt x="822475" y="60674"/>
                  <a:pt x="960361" y="358216"/>
                  <a:pt x="1045028" y="348540"/>
                </a:cubicBezTo>
                <a:cubicBezTo>
                  <a:pt x="1129695" y="338864"/>
                  <a:pt x="1178075" y="-9479"/>
                  <a:pt x="1248228" y="197"/>
                </a:cubicBezTo>
                <a:cubicBezTo>
                  <a:pt x="1318381" y="9873"/>
                  <a:pt x="1381276" y="399340"/>
                  <a:pt x="1465943" y="406597"/>
                </a:cubicBezTo>
                <a:cubicBezTo>
                  <a:pt x="1550610" y="413854"/>
                  <a:pt x="1653419" y="228797"/>
                  <a:pt x="1756228" y="43740"/>
                </a:cubicBezTo>
              </a:path>
            </a:pathLst>
          </a:custGeom>
          <a:noFill/>
          <a:ln w="38100">
            <a:solidFill>
              <a:srgbClr val="FFCB2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6" name="Hexagon 4">
            <a:extLst>
              <a:ext uri="{FF2B5EF4-FFF2-40B4-BE49-F238E27FC236}">
                <a16:creationId xmlns="" xmlns:a16="http://schemas.microsoft.com/office/drawing/2014/main" id="{55D327E8-F95B-44E9-9DD1-A9F3458F586B}"/>
              </a:ext>
            </a:extLst>
          </p:cNvPr>
          <p:cNvSpPr/>
          <p:nvPr/>
        </p:nvSpPr>
        <p:spPr>
          <a:xfrm>
            <a:off x="9082219" y="2056728"/>
            <a:ext cx="3015563" cy="2646151"/>
          </a:xfrm>
          <a:custGeom>
            <a:avLst/>
            <a:gdLst>
              <a:gd name="connsiteX0" fmla="*/ 0 w 2110154"/>
              <a:gd name="connsiteY0" fmla="*/ 909549 h 1819098"/>
              <a:gd name="connsiteX1" fmla="*/ 454775 w 2110154"/>
              <a:gd name="connsiteY1" fmla="*/ 0 h 1819098"/>
              <a:gd name="connsiteX2" fmla="*/ 1655380 w 2110154"/>
              <a:gd name="connsiteY2" fmla="*/ 0 h 1819098"/>
              <a:gd name="connsiteX3" fmla="*/ 2110154 w 2110154"/>
              <a:gd name="connsiteY3" fmla="*/ 909549 h 1819098"/>
              <a:gd name="connsiteX4" fmla="*/ 1655380 w 2110154"/>
              <a:gd name="connsiteY4" fmla="*/ 1819098 h 1819098"/>
              <a:gd name="connsiteX5" fmla="*/ 454775 w 2110154"/>
              <a:gd name="connsiteY5" fmla="*/ 1819098 h 1819098"/>
              <a:gd name="connsiteX6" fmla="*/ 0 w 2110154"/>
              <a:gd name="connsiteY6" fmla="*/ 909549 h 1819098"/>
              <a:gd name="connsiteX0" fmla="*/ 0 w 2110154"/>
              <a:gd name="connsiteY0" fmla="*/ 1023242 h 1932791"/>
              <a:gd name="connsiteX1" fmla="*/ 454775 w 2110154"/>
              <a:gd name="connsiteY1" fmla="*/ 113693 h 1932791"/>
              <a:gd name="connsiteX2" fmla="*/ 1655380 w 2110154"/>
              <a:gd name="connsiteY2" fmla="*/ 113693 h 1932791"/>
              <a:gd name="connsiteX3" fmla="*/ 2110154 w 2110154"/>
              <a:gd name="connsiteY3" fmla="*/ 1023242 h 1932791"/>
              <a:gd name="connsiteX4" fmla="*/ 1655380 w 2110154"/>
              <a:gd name="connsiteY4" fmla="*/ 1932791 h 1932791"/>
              <a:gd name="connsiteX5" fmla="*/ 454775 w 2110154"/>
              <a:gd name="connsiteY5" fmla="*/ 1932791 h 1932791"/>
              <a:gd name="connsiteX6" fmla="*/ 0 w 2110154"/>
              <a:gd name="connsiteY6" fmla="*/ 1023242 h 1932791"/>
              <a:gd name="connsiteX0" fmla="*/ 0 w 2148326"/>
              <a:gd name="connsiteY0" fmla="*/ 1023242 h 1932791"/>
              <a:gd name="connsiteX1" fmla="*/ 454775 w 2148326"/>
              <a:gd name="connsiteY1" fmla="*/ 113693 h 1932791"/>
              <a:gd name="connsiteX2" fmla="*/ 1655380 w 2148326"/>
              <a:gd name="connsiteY2" fmla="*/ 113693 h 1932791"/>
              <a:gd name="connsiteX3" fmla="*/ 2110154 w 2148326"/>
              <a:gd name="connsiteY3" fmla="*/ 1023242 h 1932791"/>
              <a:gd name="connsiteX4" fmla="*/ 1655380 w 2148326"/>
              <a:gd name="connsiteY4" fmla="*/ 1932791 h 1932791"/>
              <a:gd name="connsiteX5" fmla="*/ 454775 w 2148326"/>
              <a:gd name="connsiteY5" fmla="*/ 1932791 h 1932791"/>
              <a:gd name="connsiteX6" fmla="*/ 0 w 2148326"/>
              <a:gd name="connsiteY6" fmla="*/ 1023242 h 1932791"/>
              <a:gd name="connsiteX0" fmla="*/ 0 w 2148326"/>
              <a:gd name="connsiteY0" fmla="*/ 1023242 h 2107833"/>
              <a:gd name="connsiteX1" fmla="*/ 454775 w 2148326"/>
              <a:gd name="connsiteY1" fmla="*/ 113693 h 2107833"/>
              <a:gd name="connsiteX2" fmla="*/ 1655380 w 2148326"/>
              <a:gd name="connsiteY2" fmla="*/ 113693 h 2107833"/>
              <a:gd name="connsiteX3" fmla="*/ 2110154 w 2148326"/>
              <a:gd name="connsiteY3" fmla="*/ 1023242 h 2107833"/>
              <a:gd name="connsiteX4" fmla="*/ 1655380 w 2148326"/>
              <a:gd name="connsiteY4" fmla="*/ 1932791 h 2107833"/>
              <a:gd name="connsiteX5" fmla="*/ 454775 w 2148326"/>
              <a:gd name="connsiteY5" fmla="*/ 1932791 h 2107833"/>
              <a:gd name="connsiteX6" fmla="*/ 0 w 2148326"/>
              <a:gd name="connsiteY6" fmla="*/ 1023242 h 2107833"/>
              <a:gd name="connsiteX0" fmla="*/ 0 w 2148326"/>
              <a:gd name="connsiteY0" fmla="*/ 1023242 h 2107833"/>
              <a:gd name="connsiteX1" fmla="*/ 454775 w 2148326"/>
              <a:gd name="connsiteY1" fmla="*/ 113693 h 2107833"/>
              <a:gd name="connsiteX2" fmla="*/ 1655380 w 2148326"/>
              <a:gd name="connsiteY2" fmla="*/ 113693 h 2107833"/>
              <a:gd name="connsiteX3" fmla="*/ 2110154 w 2148326"/>
              <a:gd name="connsiteY3" fmla="*/ 1023242 h 2107833"/>
              <a:gd name="connsiteX4" fmla="*/ 1655380 w 2148326"/>
              <a:gd name="connsiteY4" fmla="*/ 1932791 h 2107833"/>
              <a:gd name="connsiteX5" fmla="*/ 454775 w 2148326"/>
              <a:gd name="connsiteY5" fmla="*/ 1932791 h 2107833"/>
              <a:gd name="connsiteX6" fmla="*/ 0 w 2148326"/>
              <a:gd name="connsiteY6" fmla="*/ 1023242 h 2107833"/>
              <a:gd name="connsiteX0" fmla="*/ 38173 w 2186499"/>
              <a:gd name="connsiteY0" fmla="*/ 1023242 h 2107833"/>
              <a:gd name="connsiteX1" fmla="*/ 492948 w 2186499"/>
              <a:gd name="connsiteY1" fmla="*/ 113693 h 2107833"/>
              <a:gd name="connsiteX2" fmla="*/ 1693553 w 2186499"/>
              <a:gd name="connsiteY2" fmla="*/ 113693 h 2107833"/>
              <a:gd name="connsiteX3" fmla="*/ 2148327 w 2186499"/>
              <a:gd name="connsiteY3" fmla="*/ 1023242 h 2107833"/>
              <a:gd name="connsiteX4" fmla="*/ 1693553 w 2186499"/>
              <a:gd name="connsiteY4" fmla="*/ 1932791 h 2107833"/>
              <a:gd name="connsiteX5" fmla="*/ 492948 w 2186499"/>
              <a:gd name="connsiteY5" fmla="*/ 1932791 h 2107833"/>
              <a:gd name="connsiteX6" fmla="*/ 38173 w 2186499"/>
              <a:gd name="connsiteY6" fmla="*/ 1023242 h 2107833"/>
              <a:gd name="connsiteX0" fmla="*/ 38173 w 2186499"/>
              <a:gd name="connsiteY0" fmla="*/ 1023242 h 2107833"/>
              <a:gd name="connsiteX1" fmla="*/ 492948 w 2186499"/>
              <a:gd name="connsiteY1" fmla="*/ 113693 h 2107833"/>
              <a:gd name="connsiteX2" fmla="*/ 1693553 w 2186499"/>
              <a:gd name="connsiteY2" fmla="*/ 113693 h 2107833"/>
              <a:gd name="connsiteX3" fmla="*/ 2148327 w 2186499"/>
              <a:gd name="connsiteY3" fmla="*/ 1023242 h 2107833"/>
              <a:gd name="connsiteX4" fmla="*/ 1693553 w 2186499"/>
              <a:gd name="connsiteY4" fmla="*/ 1932791 h 2107833"/>
              <a:gd name="connsiteX5" fmla="*/ 492948 w 2186499"/>
              <a:gd name="connsiteY5" fmla="*/ 1932791 h 2107833"/>
              <a:gd name="connsiteX6" fmla="*/ 38173 w 2186499"/>
              <a:gd name="connsiteY6" fmla="*/ 1023242 h 2107833"/>
              <a:gd name="connsiteX0" fmla="*/ 15563 w 2166697"/>
              <a:gd name="connsiteY0" fmla="*/ 1142721 h 2227312"/>
              <a:gd name="connsiteX1" fmla="*/ 259322 w 2166697"/>
              <a:gd name="connsiteY1" fmla="*/ 64359 h 2227312"/>
              <a:gd name="connsiteX2" fmla="*/ 1670943 w 2166697"/>
              <a:gd name="connsiteY2" fmla="*/ 233172 h 2227312"/>
              <a:gd name="connsiteX3" fmla="*/ 2125717 w 2166697"/>
              <a:gd name="connsiteY3" fmla="*/ 1142721 h 2227312"/>
              <a:gd name="connsiteX4" fmla="*/ 1670943 w 2166697"/>
              <a:gd name="connsiteY4" fmla="*/ 2052270 h 2227312"/>
              <a:gd name="connsiteX5" fmla="*/ 470338 w 2166697"/>
              <a:gd name="connsiteY5" fmla="*/ 2052270 h 2227312"/>
              <a:gd name="connsiteX6" fmla="*/ 15563 w 2166697"/>
              <a:gd name="connsiteY6" fmla="*/ 1142721 h 2227312"/>
              <a:gd name="connsiteX0" fmla="*/ 21701 w 2153556"/>
              <a:gd name="connsiteY0" fmla="*/ 1286620 h 2371211"/>
              <a:gd name="connsiteX1" fmla="*/ 265460 w 2153556"/>
              <a:gd name="connsiteY1" fmla="*/ 208258 h 2371211"/>
              <a:gd name="connsiteX2" fmla="*/ 1888097 w 2153556"/>
              <a:gd name="connsiteY2" fmla="*/ 95717 h 2371211"/>
              <a:gd name="connsiteX3" fmla="*/ 2131855 w 2153556"/>
              <a:gd name="connsiteY3" fmla="*/ 1286620 h 2371211"/>
              <a:gd name="connsiteX4" fmla="*/ 1677081 w 2153556"/>
              <a:gd name="connsiteY4" fmla="*/ 2196169 h 2371211"/>
              <a:gd name="connsiteX5" fmla="*/ 476476 w 2153556"/>
              <a:gd name="connsiteY5" fmla="*/ 2196169 h 2371211"/>
              <a:gd name="connsiteX6" fmla="*/ 21701 w 2153556"/>
              <a:gd name="connsiteY6" fmla="*/ 1286620 h 2371211"/>
              <a:gd name="connsiteX0" fmla="*/ 21701 w 2334301"/>
              <a:gd name="connsiteY0" fmla="*/ 1288685 h 2371831"/>
              <a:gd name="connsiteX1" fmla="*/ 265460 w 2334301"/>
              <a:gd name="connsiteY1" fmla="*/ 210323 h 2371831"/>
              <a:gd name="connsiteX2" fmla="*/ 1888097 w 2334301"/>
              <a:gd name="connsiteY2" fmla="*/ 97782 h 2371831"/>
              <a:gd name="connsiteX3" fmla="*/ 2328803 w 2334301"/>
              <a:gd name="connsiteY3" fmla="*/ 1316821 h 2371831"/>
              <a:gd name="connsiteX4" fmla="*/ 1677081 w 2334301"/>
              <a:gd name="connsiteY4" fmla="*/ 2198234 h 2371831"/>
              <a:gd name="connsiteX5" fmla="*/ 476476 w 2334301"/>
              <a:gd name="connsiteY5" fmla="*/ 2198234 h 2371831"/>
              <a:gd name="connsiteX6" fmla="*/ 21701 w 2334301"/>
              <a:gd name="connsiteY6" fmla="*/ 1288685 h 2371831"/>
              <a:gd name="connsiteX0" fmla="*/ 36258 w 2348858"/>
              <a:gd name="connsiteY0" fmla="*/ 1288685 h 2290212"/>
              <a:gd name="connsiteX1" fmla="*/ 280017 w 2348858"/>
              <a:gd name="connsiteY1" fmla="*/ 210323 h 2290212"/>
              <a:gd name="connsiteX2" fmla="*/ 1902654 w 2348858"/>
              <a:gd name="connsiteY2" fmla="*/ 97782 h 2290212"/>
              <a:gd name="connsiteX3" fmla="*/ 2343360 w 2348858"/>
              <a:gd name="connsiteY3" fmla="*/ 1316821 h 2290212"/>
              <a:gd name="connsiteX4" fmla="*/ 1691638 w 2348858"/>
              <a:gd name="connsiteY4" fmla="*/ 2198234 h 2290212"/>
              <a:gd name="connsiteX5" fmla="*/ 687980 w 2348858"/>
              <a:gd name="connsiteY5" fmla="*/ 2057557 h 2290212"/>
              <a:gd name="connsiteX6" fmla="*/ 36258 w 2348858"/>
              <a:gd name="connsiteY6" fmla="*/ 1288685 h 2290212"/>
              <a:gd name="connsiteX0" fmla="*/ 15804 w 2511284"/>
              <a:gd name="connsiteY0" fmla="*/ 1288685 h 2250943"/>
              <a:gd name="connsiteX1" fmla="*/ 442443 w 2511284"/>
              <a:gd name="connsiteY1" fmla="*/ 210323 h 2250943"/>
              <a:gd name="connsiteX2" fmla="*/ 2065080 w 2511284"/>
              <a:gd name="connsiteY2" fmla="*/ 97782 h 2250943"/>
              <a:gd name="connsiteX3" fmla="*/ 2505786 w 2511284"/>
              <a:gd name="connsiteY3" fmla="*/ 1316821 h 2250943"/>
              <a:gd name="connsiteX4" fmla="*/ 1854064 w 2511284"/>
              <a:gd name="connsiteY4" fmla="*/ 2198234 h 2250943"/>
              <a:gd name="connsiteX5" fmla="*/ 850406 w 2511284"/>
              <a:gd name="connsiteY5" fmla="*/ 2057557 h 2250943"/>
              <a:gd name="connsiteX6" fmla="*/ 15804 w 2511284"/>
              <a:gd name="connsiteY6" fmla="*/ 1288685 h 2250943"/>
              <a:gd name="connsiteX0" fmla="*/ 15804 w 2511284"/>
              <a:gd name="connsiteY0" fmla="*/ 1288685 h 2250943"/>
              <a:gd name="connsiteX1" fmla="*/ 442443 w 2511284"/>
              <a:gd name="connsiteY1" fmla="*/ 210323 h 2250943"/>
              <a:gd name="connsiteX2" fmla="*/ 2065080 w 2511284"/>
              <a:gd name="connsiteY2" fmla="*/ 97782 h 2250943"/>
              <a:gd name="connsiteX3" fmla="*/ 2505786 w 2511284"/>
              <a:gd name="connsiteY3" fmla="*/ 1316821 h 2250943"/>
              <a:gd name="connsiteX4" fmla="*/ 1854064 w 2511284"/>
              <a:gd name="connsiteY4" fmla="*/ 2198234 h 2250943"/>
              <a:gd name="connsiteX5" fmla="*/ 850406 w 2511284"/>
              <a:gd name="connsiteY5" fmla="*/ 2057557 h 2250943"/>
              <a:gd name="connsiteX6" fmla="*/ 15804 w 2511284"/>
              <a:gd name="connsiteY6" fmla="*/ 1288685 h 2250943"/>
              <a:gd name="connsiteX0" fmla="*/ 16707 w 2521574"/>
              <a:gd name="connsiteY0" fmla="*/ 1354269 h 2316527"/>
              <a:gd name="connsiteX1" fmla="*/ 443346 w 2521574"/>
              <a:gd name="connsiteY1" fmla="*/ 275907 h 2316527"/>
              <a:gd name="connsiteX2" fmla="*/ 2150389 w 2521574"/>
              <a:gd name="connsiteY2" fmla="*/ 78959 h 2316527"/>
              <a:gd name="connsiteX3" fmla="*/ 2506689 w 2521574"/>
              <a:gd name="connsiteY3" fmla="*/ 1382405 h 2316527"/>
              <a:gd name="connsiteX4" fmla="*/ 1854967 w 2521574"/>
              <a:gd name="connsiteY4" fmla="*/ 2263818 h 2316527"/>
              <a:gd name="connsiteX5" fmla="*/ 851309 w 2521574"/>
              <a:gd name="connsiteY5" fmla="*/ 2123141 h 2316527"/>
              <a:gd name="connsiteX6" fmla="*/ 16707 w 2521574"/>
              <a:gd name="connsiteY6" fmla="*/ 1354269 h 2316527"/>
              <a:gd name="connsiteX0" fmla="*/ 22969 w 2528491"/>
              <a:gd name="connsiteY0" fmla="*/ 1382976 h 2345234"/>
              <a:gd name="connsiteX1" fmla="*/ 407405 w 2528491"/>
              <a:gd name="connsiteY1" fmla="*/ 220208 h 2345234"/>
              <a:gd name="connsiteX2" fmla="*/ 2156651 w 2528491"/>
              <a:gd name="connsiteY2" fmla="*/ 107666 h 2345234"/>
              <a:gd name="connsiteX3" fmla="*/ 2512951 w 2528491"/>
              <a:gd name="connsiteY3" fmla="*/ 1411112 h 2345234"/>
              <a:gd name="connsiteX4" fmla="*/ 1861229 w 2528491"/>
              <a:gd name="connsiteY4" fmla="*/ 2292525 h 2345234"/>
              <a:gd name="connsiteX5" fmla="*/ 857571 w 2528491"/>
              <a:gd name="connsiteY5" fmla="*/ 2151848 h 2345234"/>
              <a:gd name="connsiteX6" fmla="*/ 22969 w 2528491"/>
              <a:gd name="connsiteY6" fmla="*/ 1382976 h 2345234"/>
              <a:gd name="connsiteX0" fmla="*/ 22969 w 2528491"/>
              <a:gd name="connsiteY0" fmla="*/ 1382976 h 2394942"/>
              <a:gd name="connsiteX1" fmla="*/ 407405 w 2528491"/>
              <a:gd name="connsiteY1" fmla="*/ 220208 h 2394942"/>
              <a:gd name="connsiteX2" fmla="*/ 2156651 w 2528491"/>
              <a:gd name="connsiteY2" fmla="*/ 107666 h 2394942"/>
              <a:gd name="connsiteX3" fmla="*/ 2512951 w 2528491"/>
              <a:gd name="connsiteY3" fmla="*/ 1411112 h 2394942"/>
              <a:gd name="connsiteX4" fmla="*/ 1861229 w 2528491"/>
              <a:gd name="connsiteY4" fmla="*/ 2292525 h 2394942"/>
              <a:gd name="connsiteX5" fmla="*/ 857571 w 2528491"/>
              <a:gd name="connsiteY5" fmla="*/ 2151848 h 2394942"/>
              <a:gd name="connsiteX6" fmla="*/ 22969 w 2528491"/>
              <a:gd name="connsiteY6" fmla="*/ 1382976 h 2394942"/>
              <a:gd name="connsiteX0" fmla="*/ 22969 w 2528491"/>
              <a:gd name="connsiteY0" fmla="*/ 1382976 h 2409885"/>
              <a:gd name="connsiteX1" fmla="*/ 407405 w 2528491"/>
              <a:gd name="connsiteY1" fmla="*/ 220208 h 2409885"/>
              <a:gd name="connsiteX2" fmla="*/ 2156651 w 2528491"/>
              <a:gd name="connsiteY2" fmla="*/ 107666 h 2409885"/>
              <a:gd name="connsiteX3" fmla="*/ 2512951 w 2528491"/>
              <a:gd name="connsiteY3" fmla="*/ 1411112 h 2409885"/>
              <a:gd name="connsiteX4" fmla="*/ 1861229 w 2528491"/>
              <a:gd name="connsiteY4" fmla="*/ 2292525 h 2409885"/>
              <a:gd name="connsiteX5" fmla="*/ 857571 w 2528491"/>
              <a:gd name="connsiteY5" fmla="*/ 2151848 h 2409885"/>
              <a:gd name="connsiteX6" fmla="*/ 22969 w 2528491"/>
              <a:gd name="connsiteY6" fmla="*/ 1382976 h 2409885"/>
              <a:gd name="connsiteX0" fmla="*/ 22969 w 2643137"/>
              <a:gd name="connsiteY0" fmla="*/ 1457425 h 2484334"/>
              <a:gd name="connsiteX1" fmla="*/ 407405 w 2643137"/>
              <a:gd name="connsiteY1" fmla="*/ 294657 h 2484334"/>
              <a:gd name="connsiteX2" fmla="*/ 2156651 w 2643137"/>
              <a:gd name="connsiteY2" fmla="*/ 182115 h 2484334"/>
              <a:gd name="connsiteX3" fmla="*/ 2512951 w 2643137"/>
              <a:gd name="connsiteY3" fmla="*/ 1485561 h 2484334"/>
              <a:gd name="connsiteX4" fmla="*/ 1861229 w 2643137"/>
              <a:gd name="connsiteY4" fmla="*/ 2366974 h 2484334"/>
              <a:gd name="connsiteX5" fmla="*/ 857571 w 2643137"/>
              <a:gd name="connsiteY5" fmla="*/ 2226297 h 2484334"/>
              <a:gd name="connsiteX6" fmla="*/ 22969 w 2643137"/>
              <a:gd name="connsiteY6" fmla="*/ 1457425 h 2484334"/>
              <a:gd name="connsiteX0" fmla="*/ 22969 w 2524221"/>
              <a:gd name="connsiteY0" fmla="*/ 1469876 h 2496785"/>
              <a:gd name="connsiteX1" fmla="*/ 407405 w 2524221"/>
              <a:gd name="connsiteY1" fmla="*/ 307108 h 2496785"/>
              <a:gd name="connsiteX2" fmla="*/ 2156651 w 2524221"/>
              <a:gd name="connsiteY2" fmla="*/ 194566 h 2496785"/>
              <a:gd name="connsiteX3" fmla="*/ 2512951 w 2524221"/>
              <a:gd name="connsiteY3" fmla="*/ 1498012 h 2496785"/>
              <a:gd name="connsiteX4" fmla="*/ 1861229 w 2524221"/>
              <a:gd name="connsiteY4" fmla="*/ 2379425 h 2496785"/>
              <a:gd name="connsiteX5" fmla="*/ 857571 w 2524221"/>
              <a:gd name="connsiteY5" fmla="*/ 2238748 h 2496785"/>
              <a:gd name="connsiteX6" fmla="*/ 22969 w 2524221"/>
              <a:gd name="connsiteY6" fmla="*/ 1469876 h 2496785"/>
              <a:gd name="connsiteX0" fmla="*/ 22969 w 2545519"/>
              <a:gd name="connsiteY0" fmla="*/ 1494797 h 2521706"/>
              <a:gd name="connsiteX1" fmla="*/ 407405 w 2545519"/>
              <a:gd name="connsiteY1" fmla="*/ 332029 h 2521706"/>
              <a:gd name="connsiteX2" fmla="*/ 2156651 w 2545519"/>
              <a:gd name="connsiteY2" fmla="*/ 219487 h 2521706"/>
              <a:gd name="connsiteX3" fmla="*/ 2512951 w 2545519"/>
              <a:gd name="connsiteY3" fmla="*/ 1522933 h 2521706"/>
              <a:gd name="connsiteX4" fmla="*/ 1861229 w 2545519"/>
              <a:gd name="connsiteY4" fmla="*/ 2404346 h 2521706"/>
              <a:gd name="connsiteX5" fmla="*/ 857571 w 2545519"/>
              <a:gd name="connsiteY5" fmla="*/ 2263669 h 2521706"/>
              <a:gd name="connsiteX6" fmla="*/ 22969 w 2545519"/>
              <a:gd name="connsiteY6" fmla="*/ 1494797 h 2521706"/>
              <a:gd name="connsiteX0" fmla="*/ 1978 w 2503956"/>
              <a:gd name="connsiteY0" fmla="*/ 1327556 h 2354465"/>
              <a:gd name="connsiteX1" fmla="*/ 653700 w 2503956"/>
              <a:gd name="connsiteY1" fmla="*/ 361736 h 2354465"/>
              <a:gd name="connsiteX2" fmla="*/ 2135660 w 2503956"/>
              <a:gd name="connsiteY2" fmla="*/ 52246 h 2354465"/>
              <a:gd name="connsiteX3" fmla="*/ 2491960 w 2503956"/>
              <a:gd name="connsiteY3" fmla="*/ 1355692 h 2354465"/>
              <a:gd name="connsiteX4" fmla="*/ 1840238 w 2503956"/>
              <a:gd name="connsiteY4" fmla="*/ 2237105 h 2354465"/>
              <a:gd name="connsiteX5" fmla="*/ 836580 w 2503956"/>
              <a:gd name="connsiteY5" fmla="*/ 2096428 h 2354465"/>
              <a:gd name="connsiteX6" fmla="*/ 1978 w 2503956"/>
              <a:gd name="connsiteY6" fmla="*/ 1327556 h 2354465"/>
              <a:gd name="connsiteX0" fmla="*/ 0 w 2501978"/>
              <a:gd name="connsiteY0" fmla="*/ 1327556 h 2461946"/>
              <a:gd name="connsiteX1" fmla="*/ 651722 w 2501978"/>
              <a:gd name="connsiteY1" fmla="*/ 361736 h 2461946"/>
              <a:gd name="connsiteX2" fmla="*/ 2133682 w 2501978"/>
              <a:gd name="connsiteY2" fmla="*/ 52246 h 2461946"/>
              <a:gd name="connsiteX3" fmla="*/ 2489982 w 2501978"/>
              <a:gd name="connsiteY3" fmla="*/ 1355692 h 2461946"/>
              <a:gd name="connsiteX4" fmla="*/ 1838260 w 2501978"/>
              <a:gd name="connsiteY4" fmla="*/ 2237105 h 2461946"/>
              <a:gd name="connsiteX5" fmla="*/ 651722 w 2501978"/>
              <a:gd name="connsiteY5" fmla="*/ 2265240 h 2461946"/>
              <a:gd name="connsiteX6" fmla="*/ 0 w 2501978"/>
              <a:gd name="connsiteY6" fmla="*/ 1327556 h 2461946"/>
              <a:gd name="connsiteX0" fmla="*/ 0 w 2859836"/>
              <a:gd name="connsiteY0" fmla="*/ 1345736 h 2468392"/>
              <a:gd name="connsiteX1" fmla="*/ 651722 w 2859836"/>
              <a:gd name="connsiteY1" fmla="*/ 379916 h 2468392"/>
              <a:gd name="connsiteX2" fmla="*/ 2133682 w 2859836"/>
              <a:gd name="connsiteY2" fmla="*/ 70426 h 2468392"/>
              <a:gd name="connsiteX3" fmla="*/ 2855742 w 2859836"/>
              <a:gd name="connsiteY3" fmla="*/ 1641158 h 2468392"/>
              <a:gd name="connsiteX4" fmla="*/ 1838260 w 2859836"/>
              <a:gd name="connsiteY4" fmla="*/ 2255285 h 2468392"/>
              <a:gd name="connsiteX5" fmla="*/ 651722 w 2859836"/>
              <a:gd name="connsiteY5" fmla="*/ 2283420 h 2468392"/>
              <a:gd name="connsiteX6" fmla="*/ 0 w 2859836"/>
              <a:gd name="connsiteY6" fmla="*/ 1345736 h 2468392"/>
              <a:gd name="connsiteX0" fmla="*/ 59 w 2859937"/>
              <a:gd name="connsiteY0" fmla="*/ 1453664 h 2576320"/>
              <a:gd name="connsiteX1" fmla="*/ 623646 w 2859937"/>
              <a:gd name="connsiteY1" fmla="*/ 178355 h 2576320"/>
              <a:gd name="connsiteX2" fmla="*/ 2133741 w 2859937"/>
              <a:gd name="connsiteY2" fmla="*/ 178354 h 2576320"/>
              <a:gd name="connsiteX3" fmla="*/ 2855801 w 2859937"/>
              <a:gd name="connsiteY3" fmla="*/ 1749086 h 2576320"/>
              <a:gd name="connsiteX4" fmla="*/ 1838319 w 2859937"/>
              <a:gd name="connsiteY4" fmla="*/ 2363213 h 2576320"/>
              <a:gd name="connsiteX5" fmla="*/ 651781 w 2859937"/>
              <a:gd name="connsiteY5" fmla="*/ 2391348 h 2576320"/>
              <a:gd name="connsiteX6" fmla="*/ 59 w 2859937"/>
              <a:gd name="connsiteY6" fmla="*/ 1453664 h 2576320"/>
              <a:gd name="connsiteX0" fmla="*/ 59 w 2679182"/>
              <a:gd name="connsiteY0" fmla="*/ 1447253 h 2574126"/>
              <a:gd name="connsiteX1" fmla="*/ 623646 w 2679182"/>
              <a:gd name="connsiteY1" fmla="*/ 171944 h 2574126"/>
              <a:gd name="connsiteX2" fmla="*/ 2133741 w 2679182"/>
              <a:gd name="connsiteY2" fmla="*/ 171943 h 2574126"/>
              <a:gd name="connsiteX3" fmla="*/ 2672921 w 2679182"/>
              <a:gd name="connsiteY3" fmla="*/ 1644202 h 2574126"/>
              <a:gd name="connsiteX4" fmla="*/ 1838319 w 2679182"/>
              <a:gd name="connsiteY4" fmla="*/ 2356802 h 2574126"/>
              <a:gd name="connsiteX5" fmla="*/ 651781 w 2679182"/>
              <a:gd name="connsiteY5" fmla="*/ 2384937 h 2574126"/>
              <a:gd name="connsiteX6" fmla="*/ 59 w 2679182"/>
              <a:gd name="connsiteY6" fmla="*/ 1447253 h 2574126"/>
              <a:gd name="connsiteX0" fmla="*/ 59 w 2859270"/>
              <a:gd name="connsiteY0" fmla="*/ 1447253 h 2574126"/>
              <a:gd name="connsiteX1" fmla="*/ 623646 w 2859270"/>
              <a:gd name="connsiteY1" fmla="*/ 171944 h 2574126"/>
              <a:gd name="connsiteX2" fmla="*/ 2133741 w 2859270"/>
              <a:gd name="connsiteY2" fmla="*/ 171943 h 2574126"/>
              <a:gd name="connsiteX3" fmla="*/ 2672921 w 2859270"/>
              <a:gd name="connsiteY3" fmla="*/ 1644202 h 2574126"/>
              <a:gd name="connsiteX4" fmla="*/ 1838319 w 2859270"/>
              <a:gd name="connsiteY4" fmla="*/ 2356802 h 2574126"/>
              <a:gd name="connsiteX5" fmla="*/ 651781 w 2859270"/>
              <a:gd name="connsiteY5" fmla="*/ 2384937 h 2574126"/>
              <a:gd name="connsiteX6" fmla="*/ 59 w 2859270"/>
              <a:gd name="connsiteY6" fmla="*/ 1447253 h 2574126"/>
              <a:gd name="connsiteX0" fmla="*/ 621 w 2861176"/>
              <a:gd name="connsiteY0" fmla="*/ 1471172 h 2598045"/>
              <a:gd name="connsiteX1" fmla="*/ 567938 w 2861176"/>
              <a:gd name="connsiteY1" fmla="*/ 153660 h 2598045"/>
              <a:gd name="connsiteX2" fmla="*/ 2134303 w 2861176"/>
              <a:gd name="connsiteY2" fmla="*/ 195862 h 2598045"/>
              <a:gd name="connsiteX3" fmla="*/ 2673483 w 2861176"/>
              <a:gd name="connsiteY3" fmla="*/ 1668121 h 2598045"/>
              <a:gd name="connsiteX4" fmla="*/ 1838881 w 2861176"/>
              <a:gd name="connsiteY4" fmla="*/ 2380721 h 2598045"/>
              <a:gd name="connsiteX5" fmla="*/ 652343 w 2861176"/>
              <a:gd name="connsiteY5" fmla="*/ 2408856 h 2598045"/>
              <a:gd name="connsiteX6" fmla="*/ 621 w 2861176"/>
              <a:gd name="connsiteY6" fmla="*/ 1471172 h 2598045"/>
              <a:gd name="connsiteX0" fmla="*/ 750 w 2861305"/>
              <a:gd name="connsiteY0" fmla="*/ 1444552 h 2571425"/>
              <a:gd name="connsiteX1" fmla="*/ 568067 w 2861305"/>
              <a:gd name="connsiteY1" fmla="*/ 127040 h 2571425"/>
              <a:gd name="connsiteX2" fmla="*/ 2134432 w 2861305"/>
              <a:gd name="connsiteY2" fmla="*/ 169242 h 2571425"/>
              <a:gd name="connsiteX3" fmla="*/ 2673612 w 2861305"/>
              <a:gd name="connsiteY3" fmla="*/ 1641501 h 2571425"/>
              <a:gd name="connsiteX4" fmla="*/ 1839010 w 2861305"/>
              <a:gd name="connsiteY4" fmla="*/ 2354101 h 2571425"/>
              <a:gd name="connsiteX5" fmla="*/ 652472 w 2861305"/>
              <a:gd name="connsiteY5" fmla="*/ 2382236 h 2571425"/>
              <a:gd name="connsiteX6" fmla="*/ 750 w 2861305"/>
              <a:gd name="connsiteY6" fmla="*/ 1444552 h 2571425"/>
              <a:gd name="connsiteX0" fmla="*/ 4340 w 2864895"/>
              <a:gd name="connsiteY0" fmla="*/ 1444552 h 2485632"/>
              <a:gd name="connsiteX1" fmla="*/ 571657 w 2864895"/>
              <a:gd name="connsiteY1" fmla="*/ 127040 h 2485632"/>
              <a:gd name="connsiteX2" fmla="*/ 2138022 w 2864895"/>
              <a:gd name="connsiteY2" fmla="*/ 169242 h 2485632"/>
              <a:gd name="connsiteX3" fmla="*/ 2677202 w 2864895"/>
              <a:gd name="connsiteY3" fmla="*/ 1641501 h 2485632"/>
              <a:gd name="connsiteX4" fmla="*/ 1842600 w 2864895"/>
              <a:gd name="connsiteY4" fmla="*/ 2354101 h 2485632"/>
              <a:gd name="connsiteX5" fmla="*/ 796739 w 2864895"/>
              <a:gd name="connsiteY5" fmla="*/ 2255626 h 2485632"/>
              <a:gd name="connsiteX6" fmla="*/ 4340 w 2864895"/>
              <a:gd name="connsiteY6" fmla="*/ 1444552 h 2485632"/>
              <a:gd name="connsiteX0" fmla="*/ 202 w 2860757"/>
              <a:gd name="connsiteY0" fmla="*/ 1444552 h 2503373"/>
              <a:gd name="connsiteX1" fmla="*/ 567519 w 2860757"/>
              <a:gd name="connsiteY1" fmla="*/ 127040 h 2503373"/>
              <a:gd name="connsiteX2" fmla="*/ 2133884 w 2860757"/>
              <a:gd name="connsiteY2" fmla="*/ 169242 h 2503373"/>
              <a:gd name="connsiteX3" fmla="*/ 2673064 w 2860757"/>
              <a:gd name="connsiteY3" fmla="*/ 1641501 h 2503373"/>
              <a:gd name="connsiteX4" fmla="*/ 1838462 w 2860757"/>
              <a:gd name="connsiteY4" fmla="*/ 2354101 h 2503373"/>
              <a:gd name="connsiteX5" fmla="*/ 609721 w 2860757"/>
              <a:gd name="connsiteY5" fmla="*/ 2283761 h 2503373"/>
              <a:gd name="connsiteX6" fmla="*/ 202 w 2860757"/>
              <a:gd name="connsiteY6" fmla="*/ 1444552 h 2503373"/>
              <a:gd name="connsiteX0" fmla="*/ 202 w 2860757"/>
              <a:gd name="connsiteY0" fmla="*/ 1444552 h 2407904"/>
              <a:gd name="connsiteX1" fmla="*/ 567519 w 2860757"/>
              <a:gd name="connsiteY1" fmla="*/ 127040 h 2407904"/>
              <a:gd name="connsiteX2" fmla="*/ 2133884 w 2860757"/>
              <a:gd name="connsiteY2" fmla="*/ 169242 h 2407904"/>
              <a:gd name="connsiteX3" fmla="*/ 2673064 w 2860757"/>
              <a:gd name="connsiteY3" fmla="*/ 1641501 h 2407904"/>
              <a:gd name="connsiteX4" fmla="*/ 1838462 w 2860757"/>
              <a:gd name="connsiteY4" fmla="*/ 2354101 h 2407904"/>
              <a:gd name="connsiteX5" fmla="*/ 609721 w 2860757"/>
              <a:gd name="connsiteY5" fmla="*/ 2283761 h 2407904"/>
              <a:gd name="connsiteX6" fmla="*/ 202 w 2860757"/>
              <a:gd name="connsiteY6" fmla="*/ 1444552 h 2407904"/>
              <a:gd name="connsiteX0" fmla="*/ 0 w 2875014"/>
              <a:gd name="connsiteY0" fmla="*/ 1276135 h 2239487"/>
              <a:gd name="connsiteX1" fmla="*/ 2133682 w 2875014"/>
              <a:gd name="connsiteY1" fmla="*/ 825 h 2239487"/>
              <a:gd name="connsiteX2" fmla="*/ 2672862 w 2875014"/>
              <a:gd name="connsiteY2" fmla="*/ 1473084 h 2239487"/>
              <a:gd name="connsiteX3" fmla="*/ 1838260 w 2875014"/>
              <a:gd name="connsiteY3" fmla="*/ 2185684 h 2239487"/>
              <a:gd name="connsiteX4" fmla="*/ 609519 w 2875014"/>
              <a:gd name="connsiteY4" fmla="*/ 2115344 h 2239487"/>
              <a:gd name="connsiteX5" fmla="*/ 0 w 2875014"/>
              <a:gd name="connsiteY5" fmla="*/ 1276135 h 2239487"/>
              <a:gd name="connsiteX0" fmla="*/ 0 w 3325806"/>
              <a:gd name="connsiteY0" fmla="*/ 1384244 h 2347596"/>
              <a:gd name="connsiteX1" fmla="*/ 2133682 w 3325806"/>
              <a:gd name="connsiteY1" fmla="*/ 108934 h 2347596"/>
              <a:gd name="connsiteX2" fmla="*/ 2672862 w 3325806"/>
              <a:gd name="connsiteY2" fmla="*/ 1581193 h 2347596"/>
              <a:gd name="connsiteX3" fmla="*/ 1838260 w 3325806"/>
              <a:gd name="connsiteY3" fmla="*/ 2293793 h 2347596"/>
              <a:gd name="connsiteX4" fmla="*/ 609519 w 3325806"/>
              <a:gd name="connsiteY4" fmla="*/ 2223453 h 2347596"/>
              <a:gd name="connsiteX5" fmla="*/ 0 w 3325806"/>
              <a:gd name="connsiteY5" fmla="*/ 1384244 h 2347596"/>
              <a:gd name="connsiteX0" fmla="*/ 0 w 3167100"/>
              <a:gd name="connsiteY0" fmla="*/ 1384244 h 2471344"/>
              <a:gd name="connsiteX1" fmla="*/ 2133682 w 3167100"/>
              <a:gd name="connsiteY1" fmla="*/ 108934 h 2471344"/>
              <a:gd name="connsiteX2" fmla="*/ 2672862 w 3167100"/>
              <a:gd name="connsiteY2" fmla="*/ 1581193 h 2471344"/>
              <a:gd name="connsiteX3" fmla="*/ 1880463 w 3167100"/>
              <a:gd name="connsiteY3" fmla="*/ 2434470 h 2471344"/>
              <a:gd name="connsiteX4" fmla="*/ 609519 w 3167100"/>
              <a:gd name="connsiteY4" fmla="*/ 2223453 h 2471344"/>
              <a:gd name="connsiteX5" fmla="*/ 0 w 3167100"/>
              <a:gd name="connsiteY5" fmla="*/ 1384244 h 2471344"/>
              <a:gd name="connsiteX0" fmla="*/ 27377 w 3194477"/>
              <a:gd name="connsiteY0" fmla="*/ 1387503 h 2474603"/>
              <a:gd name="connsiteX1" fmla="*/ 2161059 w 3194477"/>
              <a:gd name="connsiteY1" fmla="*/ 112193 h 2474603"/>
              <a:gd name="connsiteX2" fmla="*/ 2700239 w 3194477"/>
              <a:gd name="connsiteY2" fmla="*/ 1584452 h 2474603"/>
              <a:gd name="connsiteX3" fmla="*/ 1907840 w 3194477"/>
              <a:gd name="connsiteY3" fmla="*/ 2437729 h 2474603"/>
              <a:gd name="connsiteX4" fmla="*/ 636896 w 3194477"/>
              <a:gd name="connsiteY4" fmla="*/ 2226712 h 2474603"/>
              <a:gd name="connsiteX5" fmla="*/ 27377 w 3194477"/>
              <a:gd name="connsiteY5" fmla="*/ 1387503 h 2474603"/>
              <a:gd name="connsiteX0" fmla="*/ 27377 w 2915341"/>
              <a:gd name="connsiteY0" fmla="*/ 1283969 h 2371069"/>
              <a:gd name="connsiteX1" fmla="*/ 2161059 w 2915341"/>
              <a:gd name="connsiteY1" fmla="*/ 8659 h 2371069"/>
              <a:gd name="connsiteX2" fmla="*/ 2883147 w 2915341"/>
              <a:gd name="connsiteY2" fmla="*/ 760906 h 2371069"/>
              <a:gd name="connsiteX3" fmla="*/ 2700239 w 2915341"/>
              <a:gd name="connsiteY3" fmla="*/ 1480918 h 2371069"/>
              <a:gd name="connsiteX4" fmla="*/ 1907840 w 2915341"/>
              <a:gd name="connsiteY4" fmla="*/ 2334195 h 2371069"/>
              <a:gd name="connsiteX5" fmla="*/ 636896 w 2915341"/>
              <a:gd name="connsiteY5" fmla="*/ 2123178 h 2371069"/>
              <a:gd name="connsiteX6" fmla="*/ 27377 w 2915341"/>
              <a:gd name="connsiteY6" fmla="*/ 1283969 h 2371069"/>
              <a:gd name="connsiteX0" fmla="*/ 27377 w 2915341"/>
              <a:gd name="connsiteY0" fmla="*/ 1281412 h 2368512"/>
              <a:gd name="connsiteX1" fmla="*/ 2161059 w 2915341"/>
              <a:gd name="connsiteY1" fmla="*/ 6102 h 2368512"/>
              <a:gd name="connsiteX2" fmla="*/ 2883147 w 2915341"/>
              <a:gd name="connsiteY2" fmla="*/ 758349 h 2368512"/>
              <a:gd name="connsiteX3" fmla="*/ 2700239 w 2915341"/>
              <a:gd name="connsiteY3" fmla="*/ 1478361 h 2368512"/>
              <a:gd name="connsiteX4" fmla="*/ 1907840 w 2915341"/>
              <a:gd name="connsiteY4" fmla="*/ 2331638 h 2368512"/>
              <a:gd name="connsiteX5" fmla="*/ 636896 w 2915341"/>
              <a:gd name="connsiteY5" fmla="*/ 2120621 h 2368512"/>
              <a:gd name="connsiteX6" fmla="*/ 27377 w 2915341"/>
              <a:gd name="connsiteY6" fmla="*/ 1281412 h 2368512"/>
              <a:gd name="connsiteX0" fmla="*/ 27377 w 2915341"/>
              <a:gd name="connsiteY0" fmla="*/ 1471106 h 2558206"/>
              <a:gd name="connsiteX1" fmla="*/ 2161059 w 2915341"/>
              <a:gd name="connsiteY1" fmla="*/ 195796 h 2558206"/>
              <a:gd name="connsiteX2" fmla="*/ 2883147 w 2915341"/>
              <a:gd name="connsiteY2" fmla="*/ 948043 h 2558206"/>
              <a:gd name="connsiteX3" fmla="*/ 2700239 w 2915341"/>
              <a:gd name="connsiteY3" fmla="*/ 1668055 h 2558206"/>
              <a:gd name="connsiteX4" fmla="*/ 1907840 w 2915341"/>
              <a:gd name="connsiteY4" fmla="*/ 2521332 h 2558206"/>
              <a:gd name="connsiteX5" fmla="*/ 636896 w 2915341"/>
              <a:gd name="connsiteY5" fmla="*/ 2310315 h 2558206"/>
              <a:gd name="connsiteX6" fmla="*/ 27377 w 2915341"/>
              <a:gd name="connsiteY6" fmla="*/ 1471106 h 25582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915341" h="2558206">
                <a:moveTo>
                  <a:pt x="27377" y="1471106"/>
                </a:moveTo>
                <a:cubicBezTo>
                  <a:pt x="168862" y="1062416"/>
                  <a:pt x="1282141" y="-553936"/>
                  <a:pt x="2161059" y="195796"/>
                </a:cubicBezTo>
                <a:cubicBezTo>
                  <a:pt x="3039977" y="945528"/>
                  <a:pt x="2793284" y="702667"/>
                  <a:pt x="2883147" y="948043"/>
                </a:cubicBezTo>
                <a:cubicBezTo>
                  <a:pt x="2973010" y="1193419"/>
                  <a:pt x="2862790" y="1405840"/>
                  <a:pt x="2700239" y="1668055"/>
                </a:cubicBezTo>
                <a:cubicBezTo>
                  <a:pt x="2537688" y="1930270"/>
                  <a:pt x="2251731" y="2414289"/>
                  <a:pt x="1907840" y="2521332"/>
                </a:cubicBezTo>
                <a:cubicBezTo>
                  <a:pt x="1563950" y="2628375"/>
                  <a:pt x="950306" y="2485353"/>
                  <a:pt x="636896" y="2310315"/>
                </a:cubicBezTo>
                <a:cubicBezTo>
                  <a:pt x="323486" y="2135277"/>
                  <a:pt x="-114108" y="1879796"/>
                  <a:pt x="27377" y="1471106"/>
                </a:cubicBezTo>
                <a:close/>
              </a:path>
            </a:pathLst>
          </a:custGeom>
          <a:blipFill dpi="0"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" name="Hexagon 4">
            <a:extLst>
              <a:ext uri="{FF2B5EF4-FFF2-40B4-BE49-F238E27FC236}">
                <a16:creationId xmlns="" xmlns:a16="http://schemas.microsoft.com/office/drawing/2014/main" id="{299DAB41-79C8-44AD-9CAD-F3B4A1EFA98C}"/>
              </a:ext>
            </a:extLst>
          </p:cNvPr>
          <p:cNvSpPr/>
          <p:nvPr/>
        </p:nvSpPr>
        <p:spPr>
          <a:xfrm>
            <a:off x="7771558" y="4432242"/>
            <a:ext cx="2696969" cy="2372574"/>
          </a:xfrm>
          <a:custGeom>
            <a:avLst/>
            <a:gdLst>
              <a:gd name="connsiteX0" fmla="*/ 0 w 2110154"/>
              <a:gd name="connsiteY0" fmla="*/ 909549 h 1819098"/>
              <a:gd name="connsiteX1" fmla="*/ 454775 w 2110154"/>
              <a:gd name="connsiteY1" fmla="*/ 0 h 1819098"/>
              <a:gd name="connsiteX2" fmla="*/ 1655380 w 2110154"/>
              <a:gd name="connsiteY2" fmla="*/ 0 h 1819098"/>
              <a:gd name="connsiteX3" fmla="*/ 2110154 w 2110154"/>
              <a:gd name="connsiteY3" fmla="*/ 909549 h 1819098"/>
              <a:gd name="connsiteX4" fmla="*/ 1655380 w 2110154"/>
              <a:gd name="connsiteY4" fmla="*/ 1819098 h 1819098"/>
              <a:gd name="connsiteX5" fmla="*/ 454775 w 2110154"/>
              <a:gd name="connsiteY5" fmla="*/ 1819098 h 1819098"/>
              <a:gd name="connsiteX6" fmla="*/ 0 w 2110154"/>
              <a:gd name="connsiteY6" fmla="*/ 909549 h 1819098"/>
              <a:gd name="connsiteX0" fmla="*/ 0 w 2110154"/>
              <a:gd name="connsiteY0" fmla="*/ 1023242 h 1932791"/>
              <a:gd name="connsiteX1" fmla="*/ 454775 w 2110154"/>
              <a:gd name="connsiteY1" fmla="*/ 113693 h 1932791"/>
              <a:gd name="connsiteX2" fmla="*/ 1655380 w 2110154"/>
              <a:gd name="connsiteY2" fmla="*/ 113693 h 1932791"/>
              <a:gd name="connsiteX3" fmla="*/ 2110154 w 2110154"/>
              <a:gd name="connsiteY3" fmla="*/ 1023242 h 1932791"/>
              <a:gd name="connsiteX4" fmla="*/ 1655380 w 2110154"/>
              <a:gd name="connsiteY4" fmla="*/ 1932791 h 1932791"/>
              <a:gd name="connsiteX5" fmla="*/ 454775 w 2110154"/>
              <a:gd name="connsiteY5" fmla="*/ 1932791 h 1932791"/>
              <a:gd name="connsiteX6" fmla="*/ 0 w 2110154"/>
              <a:gd name="connsiteY6" fmla="*/ 1023242 h 1932791"/>
              <a:gd name="connsiteX0" fmla="*/ 0 w 2148326"/>
              <a:gd name="connsiteY0" fmla="*/ 1023242 h 1932791"/>
              <a:gd name="connsiteX1" fmla="*/ 454775 w 2148326"/>
              <a:gd name="connsiteY1" fmla="*/ 113693 h 1932791"/>
              <a:gd name="connsiteX2" fmla="*/ 1655380 w 2148326"/>
              <a:gd name="connsiteY2" fmla="*/ 113693 h 1932791"/>
              <a:gd name="connsiteX3" fmla="*/ 2110154 w 2148326"/>
              <a:gd name="connsiteY3" fmla="*/ 1023242 h 1932791"/>
              <a:gd name="connsiteX4" fmla="*/ 1655380 w 2148326"/>
              <a:gd name="connsiteY4" fmla="*/ 1932791 h 1932791"/>
              <a:gd name="connsiteX5" fmla="*/ 454775 w 2148326"/>
              <a:gd name="connsiteY5" fmla="*/ 1932791 h 1932791"/>
              <a:gd name="connsiteX6" fmla="*/ 0 w 2148326"/>
              <a:gd name="connsiteY6" fmla="*/ 1023242 h 1932791"/>
              <a:gd name="connsiteX0" fmla="*/ 0 w 2148326"/>
              <a:gd name="connsiteY0" fmla="*/ 1023242 h 2107833"/>
              <a:gd name="connsiteX1" fmla="*/ 454775 w 2148326"/>
              <a:gd name="connsiteY1" fmla="*/ 113693 h 2107833"/>
              <a:gd name="connsiteX2" fmla="*/ 1655380 w 2148326"/>
              <a:gd name="connsiteY2" fmla="*/ 113693 h 2107833"/>
              <a:gd name="connsiteX3" fmla="*/ 2110154 w 2148326"/>
              <a:gd name="connsiteY3" fmla="*/ 1023242 h 2107833"/>
              <a:gd name="connsiteX4" fmla="*/ 1655380 w 2148326"/>
              <a:gd name="connsiteY4" fmla="*/ 1932791 h 2107833"/>
              <a:gd name="connsiteX5" fmla="*/ 454775 w 2148326"/>
              <a:gd name="connsiteY5" fmla="*/ 1932791 h 2107833"/>
              <a:gd name="connsiteX6" fmla="*/ 0 w 2148326"/>
              <a:gd name="connsiteY6" fmla="*/ 1023242 h 2107833"/>
              <a:gd name="connsiteX0" fmla="*/ 0 w 2148326"/>
              <a:gd name="connsiteY0" fmla="*/ 1023242 h 2107833"/>
              <a:gd name="connsiteX1" fmla="*/ 454775 w 2148326"/>
              <a:gd name="connsiteY1" fmla="*/ 113693 h 2107833"/>
              <a:gd name="connsiteX2" fmla="*/ 1655380 w 2148326"/>
              <a:gd name="connsiteY2" fmla="*/ 113693 h 2107833"/>
              <a:gd name="connsiteX3" fmla="*/ 2110154 w 2148326"/>
              <a:gd name="connsiteY3" fmla="*/ 1023242 h 2107833"/>
              <a:gd name="connsiteX4" fmla="*/ 1655380 w 2148326"/>
              <a:gd name="connsiteY4" fmla="*/ 1932791 h 2107833"/>
              <a:gd name="connsiteX5" fmla="*/ 454775 w 2148326"/>
              <a:gd name="connsiteY5" fmla="*/ 1932791 h 2107833"/>
              <a:gd name="connsiteX6" fmla="*/ 0 w 2148326"/>
              <a:gd name="connsiteY6" fmla="*/ 1023242 h 2107833"/>
              <a:gd name="connsiteX0" fmla="*/ 38173 w 2186499"/>
              <a:gd name="connsiteY0" fmla="*/ 1023242 h 2107833"/>
              <a:gd name="connsiteX1" fmla="*/ 492948 w 2186499"/>
              <a:gd name="connsiteY1" fmla="*/ 113693 h 2107833"/>
              <a:gd name="connsiteX2" fmla="*/ 1693553 w 2186499"/>
              <a:gd name="connsiteY2" fmla="*/ 113693 h 2107833"/>
              <a:gd name="connsiteX3" fmla="*/ 2148327 w 2186499"/>
              <a:gd name="connsiteY3" fmla="*/ 1023242 h 2107833"/>
              <a:gd name="connsiteX4" fmla="*/ 1693553 w 2186499"/>
              <a:gd name="connsiteY4" fmla="*/ 1932791 h 2107833"/>
              <a:gd name="connsiteX5" fmla="*/ 492948 w 2186499"/>
              <a:gd name="connsiteY5" fmla="*/ 1932791 h 2107833"/>
              <a:gd name="connsiteX6" fmla="*/ 38173 w 2186499"/>
              <a:gd name="connsiteY6" fmla="*/ 1023242 h 2107833"/>
              <a:gd name="connsiteX0" fmla="*/ 38173 w 2186499"/>
              <a:gd name="connsiteY0" fmla="*/ 1023242 h 2107833"/>
              <a:gd name="connsiteX1" fmla="*/ 492948 w 2186499"/>
              <a:gd name="connsiteY1" fmla="*/ 113693 h 2107833"/>
              <a:gd name="connsiteX2" fmla="*/ 1693553 w 2186499"/>
              <a:gd name="connsiteY2" fmla="*/ 113693 h 2107833"/>
              <a:gd name="connsiteX3" fmla="*/ 2148327 w 2186499"/>
              <a:gd name="connsiteY3" fmla="*/ 1023242 h 2107833"/>
              <a:gd name="connsiteX4" fmla="*/ 1693553 w 2186499"/>
              <a:gd name="connsiteY4" fmla="*/ 1932791 h 2107833"/>
              <a:gd name="connsiteX5" fmla="*/ 492948 w 2186499"/>
              <a:gd name="connsiteY5" fmla="*/ 1932791 h 2107833"/>
              <a:gd name="connsiteX6" fmla="*/ 38173 w 2186499"/>
              <a:gd name="connsiteY6" fmla="*/ 1023242 h 2107833"/>
              <a:gd name="connsiteX0" fmla="*/ 15563 w 2166697"/>
              <a:gd name="connsiteY0" fmla="*/ 1142721 h 2227312"/>
              <a:gd name="connsiteX1" fmla="*/ 259322 w 2166697"/>
              <a:gd name="connsiteY1" fmla="*/ 64359 h 2227312"/>
              <a:gd name="connsiteX2" fmla="*/ 1670943 w 2166697"/>
              <a:gd name="connsiteY2" fmla="*/ 233172 h 2227312"/>
              <a:gd name="connsiteX3" fmla="*/ 2125717 w 2166697"/>
              <a:gd name="connsiteY3" fmla="*/ 1142721 h 2227312"/>
              <a:gd name="connsiteX4" fmla="*/ 1670943 w 2166697"/>
              <a:gd name="connsiteY4" fmla="*/ 2052270 h 2227312"/>
              <a:gd name="connsiteX5" fmla="*/ 470338 w 2166697"/>
              <a:gd name="connsiteY5" fmla="*/ 2052270 h 2227312"/>
              <a:gd name="connsiteX6" fmla="*/ 15563 w 2166697"/>
              <a:gd name="connsiteY6" fmla="*/ 1142721 h 2227312"/>
              <a:gd name="connsiteX0" fmla="*/ 21701 w 2153556"/>
              <a:gd name="connsiteY0" fmla="*/ 1286620 h 2371211"/>
              <a:gd name="connsiteX1" fmla="*/ 265460 w 2153556"/>
              <a:gd name="connsiteY1" fmla="*/ 208258 h 2371211"/>
              <a:gd name="connsiteX2" fmla="*/ 1888097 w 2153556"/>
              <a:gd name="connsiteY2" fmla="*/ 95717 h 2371211"/>
              <a:gd name="connsiteX3" fmla="*/ 2131855 w 2153556"/>
              <a:gd name="connsiteY3" fmla="*/ 1286620 h 2371211"/>
              <a:gd name="connsiteX4" fmla="*/ 1677081 w 2153556"/>
              <a:gd name="connsiteY4" fmla="*/ 2196169 h 2371211"/>
              <a:gd name="connsiteX5" fmla="*/ 476476 w 2153556"/>
              <a:gd name="connsiteY5" fmla="*/ 2196169 h 2371211"/>
              <a:gd name="connsiteX6" fmla="*/ 21701 w 2153556"/>
              <a:gd name="connsiteY6" fmla="*/ 1286620 h 2371211"/>
              <a:gd name="connsiteX0" fmla="*/ 21701 w 2334301"/>
              <a:gd name="connsiteY0" fmla="*/ 1288685 h 2371831"/>
              <a:gd name="connsiteX1" fmla="*/ 265460 w 2334301"/>
              <a:gd name="connsiteY1" fmla="*/ 210323 h 2371831"/>
              <a:gd name="connsiteX2" fmla="*/ 1888097 w 2334301"/>
              <a:gd name="connsiteY2" fmla="*/ 97782 h 2371831"/>
              <a:gd name="connsiteX3" fmla="*/ 2328803 w 2334301"/>
              <a:gd name="connsiteY3" fmla="*/ 1316821 h 2371831"/>
              <a:gd name="connsiteX4" fmla="*/ 1677081 w 2334301"/>
              <a:gd name="connsiteY4" fmla="*/ 2198234 h 2371831"/>
              <a:gd name="connsiteX5" fmla="*/ 476476 w 2334301"/>
              <a:gd name="connsiteY5" fmla="*/ 2198234 h 2371831"/>
              <a:gd name="connsiteX6" fmla="*/ 21701 w 2334301"/>
              <a:gd name="connsiteY6" fmla="*/ 1288685 h 2371831"/>
              <a:gd name="connsiteX0" fmla="*/ 36258 w 2348858"/>
              <a:gd name="connsiteY0" fmla="*/ 1288685 h 2290212"/>
              <a:gd name="connsiteX1" fmla="*/ 280017 w 2348858"/>
              <a:gd name="connsiteY1" fmla="*/ 210323 h 2290212"/>
              <a:gd name="connsiteX2" fmla="*/ 1902654 w 2348858"/>
              <a:gd name="connsiteY2" fmla="*/ 97782 h 2290212"/>
              <a:gd name="connsiteX3" fmla="*/ 2343360 w 2348858"/>
              <a:gd name="connsiteY3" fmla="*/ 1316821 h 2290212"/>
              <a:gd name="connsiteX4" fmla="*/ 1691638 w 2348858"/>
              <a:gd name="connsiteY4" fmla="*/ 2198234 h 2290212"/>
              <a:gd name="connsiteX5" fmla="*/ 687980 w 2348858"/>
              <a:gd name="connsiteY5" fmla="*/ 2057557 h 2290212"/>
              <a:gd name="connsiteX6" fmla="*/ 36258 w 2348858"/>
              <a:gd name="connsiteY6" fmla="*/ 1288685 h 2290212"/>
              <a:gd name="connsiteX0" fmla="*/ 15804 w 2511284"/>
              <a:gd name="connsiteY0" fmla="*/ 1288685 h 2250943"/>
              <a:gd name="connsiteX1" fmla="*/ 442443 w 2511284"/>
              <a:gd name="connsiteY1" fmla="*/ 210323 h 2250943"/>
              <a:gd name="connsiteX2" fmla="*/ 2065080 w 2511284"/>
              <a:gd name="connsiteY2" fmla="*/ 97782 h 2250943"/>
              <a:gd name="connsiteX3" fmla="*/ 2505786 w 2511284"/>
              <a:gd name="connsiteY3" fmla="*/ 1316821 h 2250943"/>
              <a:gd name="connsiteX4" fmla="*/ 1854064 w 2511284"/>
              <a:gd name="connsiteY4" fmla="*/ 2198234 h 2250943"/>
              <a:gd name="connsiteX5" fmla="*/ 850406 w 2511284"/>
              <a:gd name="connsiteY5" fmla="*/ 2057557 h 2250943"/>
              <a:gd name="connsiteX6" fmla="*/ 15804 w 2511284"/>
              <a:gd name="connsiteY6" fmla="*/ 1288685 h 2250943"/>
              <a:gd name="connsiteX0" fmla="*/ 15804 w 2511284"/>
              <a:gd name="connsiteY0" fmla="*/ 1288685 h 2250943"/>
              <a:gd name="connsiteX1" fmla="*/ 442443 w 2511284"/>
              <a:gd name="connsiteY1" fmla="*/ 210323 h 2250943"/>
              <a:gd name="connsiteX2" fmla="*/ 2065080 w 2511284"/>
              <a:gd name="connsiteY2" fmla="*/ 97782 h 2250943"/>
              <a:gd name="connsiteX3" fmla="*/ 2505786 w 2511284"/>
              <a:gd name="connsiteY3" fmla="*/ 1316821 h 2250943"/>
              <a:gd name="connsiteX4" fmla="*/ 1854064 w 2511284"/>
              <a:gd name="connsiteY4" fmla="*/ 2198234 h 2250943"/>
              <a:gd name="connsiteX5" fmla="*/ 850406 w 2511284"/>
              <a:gd name="connsiteY5" fmla="*/ 2057557 h 2250943"/>
              <a:gd name="connsiteX6" fmla="*/ 15804 w 2511284"/>
              <a:gd name="connsiteY6" fmla="*/ 1288685 h 2250943"/>
              <a:gd name="connsiteX0" fmla="*/ 16707 w 2521574"/>
              <a:gd name="connsiteY0" fmla="*/ 1354269 h 2316527"/>
              <a:gd name="connsiteX1" fmla="*/ 443346 w 2521574"/>
              <a:gd name="connsiteY1" fmla="*/ 275907 h 2316527"/>
              <a:gd name="connsiteX2" fmla="*/ 2150389 w 2521574"/>
              <a:gd name="connsiteY2" fmla="*/ 78959 h 2316527"/>
              <a:gd name="connsiteX3" fmla="*/ 2506689 w 2521574"/>
              <a:gd name="connsiteY3" fmla="*/ 1382405 h 2316527"/>
              <a:gd name="connsiteX4" fmla="*/ 1854967 w 2521574"/>
              <a:gd name="connsiteY4" fmla="*/ 2263818 h 2316527"/>
              <a:gd name="connsiteX5" fmla="*/ 851309 w 2521574"/>
              <a:gd name="connsiteY5" fmla="*/ 2123141 h 2316527"/>
              <a:gd name="connsiteX6" fmla="*/ 16707 w 2521574"/>
              <a:gd name="connsiteY6" fmla="*/ 1354269 h 2316527"/>
              <a:gd name="connsiteX0" fmla="*/ 22969 w 2528491"/>
              <a:gd name="connsiteY0" fmla="*/ 1382976 h 2345234"/>
              <a:gd name="connsiteX1" fmla="*/ 407405 w 2528491"/>
              <a:gd name="connsiteY1" fmla="*/ 220208 h 2345234"/>
              <a:gd name="connsiteX2" fmla="*/ 2156651 w 2528491"/>
              <a:gd name="connsiteY2" fmla="*/ 107666 h 2345234"/>
              <a:gd name="connsiteX3" fmla="*/ 2512951 w 2528491"/>
              <a:gd name="connsiteY3" fmla="*/ 1411112 h 2345234"/>
              <a:gd name="connsiteX4" fmla="*/ 1861229 w 2528491"/>
              <a:gd name="connsiteY4" fmla="*/ 2292525 h 2345234"/>
              <a:gd name="connsiteX5" fmla="*/ 857571 w 2528491"/>
              <a:gd name="connsiteY5" fmla="*/ 2151848 h 2345234"/>
              <a:gd name="connsiteX6" fmla="*/ 22969 w 2528491"/>
              <a:gd name="connsiteY6" fmla="*/ 1382976 h 2345234"/>
              <a:gd name="connsiteX0" fmla="*/ 22969 w 2528491"/>
              <a:gd name="connsiteY0" fmla="*/ 1382976 h 2394942"/>
              <a:gd name="connsiteX1" fmla="*/ 407405 w 2528491"/>
              <a:gd name="connsiteY1" fmla="*/ 220208 h 2394942"/>
              <a:gd name="connsiteX2" fmla="*/ 2156651 w 2528491"/>
              <a:gd name="connsiteY2" fmla="*/ 107666 h 2394942"/>
              <a:gd name="connsiteX3" fmla="*/ 2512951 w 2528491"/>
              <a:gd name="connsiteY3" fmla="*/ 1411112 h 2394942"/>
              <a:gd name="connsiteX4" fmla="*/ 1861229 w 2528491"/>
              <a:gd name="connsiteY4" fmla="*/ 2292525 h 2394942"/>
              <a:gd name="connsiteX5" fmla="*/ 857571 w 2528491"/>
              <a:gd name="connsiteY5" fmla="*/ 2151848 h 2394942"/>
              <a:gd name="connsiteX6" fmla="*/ 22969 w 2528491"/>
              <a:gd name="connsiteY6" fmla="*/ 1382976 h 2394942"/>
              <a:gd name="connsiteX0" fmla="*/ 22969 w 2528491"/>
              <a:gd name="connsiteY0" fmla="*/ 1382976 h 2409885"/>
              <a:gd name="connsiteX1" fmla="*/ 407405 w 2528491"/>
              <a:gd name="connsiteY1" fmla="*/ 220208 h 2409885"/>
              <a:gd name="connsiteX2" fmla="*/ 2156651 w 2528491"/>
              <a:gd name="connsiteY2" fmla="*/ 107666 h 2409885"/>
              <a:gd name="connsiteX3" fmla="*/ 2512951 w 2528491"/>
              <a:gd name="connsiteY3" fmla="*/ 1411112 h 2409885"/>
              <a:gd name="connsiteX4" fmla="*/ 1861229 w 2528491"/>
              <a:gd name="connsiteY4" fmla="*/ 2292525 h 2409885"/>
              <a:gd name="connsiteX5" fmla="*/ 857571 w 2528491"/>
              <a:gd name="connsiteY5" fmla="*/ 2151848 h 2409885"/>
              <a:gd name="connsiteX6" fmla="*/ 22969 w 2528491"/>
              <a:gd name="connsiteY6" fmla="*/ 1382976 h 2409885"/>
              <a:gd name="connsiteX0" fmla="*/ 22969 w 2643137"/>
              <a:gd name="connsiteY0" fmla="*/ 1457425 h 2484334"/>
              <a:gd name="connsiteX1" fmla="*/ 407405 w 2643137"/>
              <a:gd name="connsiteY1" fmla="*/ 294657 h 2484334"/>
              <a:gd name="connsiteX2" fmla="*/ 2156651 w 2643137"/>
              <a:gd name="connsiteY2" fmla="*/ 182115 h 2484334"/>
              <a:gd name="connsiteX3" fmla="*/ 2512951 w 2643137"/>
              <a:gd name="connsiteY3" fmla="*/ 1485561 h 2484334"/>
              <a:gd name="connsiteX4" fmla="*/ 1861229 w 2643137"/>
              <a:gd name="connsiteY4" fmla="*/ 2366974 h 2484334"/>
              <a:gd name="connsiteX5" fmla="*/ 857571 w 2643137"/>
              <a:gd name="connsiteY5" fmla="*/ 2226297 h 2484334"/>
              <a:gd name="connsiteX6" fmla="*/ 22969 w 2643137"/>
              <a:gd name="connsiteY6" fmla="*/ 1457425 h 2484334"/>
              <a:gd name="connsiteX0" fmla="*/ 22969 w 2524221"/>
              <a:gd name="connsiteY0" fmla="*/ 1469876 h 2496785"/>
              <a:gd name="connsiteX1" fmla="*/ 407405 w 2524221"/>
              <a:gd name="connsiteY1" fmla="*/ 307108 h 2496785"/>
              <a:gd name="connsiteX2" fmla="*/ 2156651 w 2524221"/>
              <a:gd name="connsiteY2" fmla="*/ 194566 h 2496785"/>
              <a:gd name="connsiteX3" fmla="*/ 2512951 w 2524221"/>
              <a:gd name="connsiteY3" fmla="*/ 1498012 h 2496785"/>
              <a:gd name="connsiteX4" fmla="*/ 1861229 w 2524221"/>
              <a:gd name="connsiteY4" fmla="*/ 2379425 h 2496785"/>
              <a:gd name="connsiteX5" fmla="*/ 857571 w 2524221"/>
              <a:gd name="connsiteY5" fmla="*/ 2238748 h 2496785"/>
              <a:gd name="connsiteX6" fmla="*/ 22969 w 2524221"/>
              <a:gd name="connsiteY6" fmla="*/ 1469876 h 2496785"/>
              <a:gd name="connsiteX0" fmla="*/ 22969 w 2545519"/>
              <a:gd name="connsiteY0" fmla="*/ 1494797 h 2521706"/>
              <a:gd name="connsiteX1" fmla="*/ 407405 w 2545519"/>
              <a:gd name="connsiteY1" fmla="*/ 332029 h 2521706"/>
              <a:gd name="connsiteX2" fmla="*/ 2156651 w 2545519"/>
              <a:gd name="connsiteY2" fmla="*/ 219487 h 2521706"/>
              <a:gd name="connsiteX3" fmla="*/ 2512951 w 2545519"/>
              <a:gd name="connsiteY3" fmla="*/ 1522933 h 2521706"/>
              <a:gd name="connsiteX4" fmla="*/ 1861229 w 2545519"/>
              <a:gd name="connsiteY4" fmla="*/ 2404346 h 2521706"/>
              <a:gd name="connsiteX5" fmla="*/ 857571 w 2545519"/>
              <a:gd name="connsiteY5" fmla="*/ 2263669 h 2521706"/>
              <a:gd name="connsiteX6" fmla="*/ 22969 w 2545519"/>
              <a:gd name="connsiteY6" fmla="*/ 1494797 h 25217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45519" h="2521706">
                <a:moveTo>
                  <a:pt x="22969" y="1494797"/>
                </a:moveTo>
                <a:cubicBezTo>
                  <a:pt x="-52059" y="1172857"/>
                  <a:pt x="51791" y="544581"/>
                  <a:pt x="407405" y="332029"/>
                </a:cubicBezTo>
                <a:cubicBezTo>
                  <a:pt x="763019" y="119477"/>
                  <a:pt x="1693186" y="-232216"/>
                  <a:pt x="2156651" y="219487"/>
                </a:cubicBezTo>
                <a:cubicBezTo>
                  <a:pt x="2620116" y="671190"/>
                  <a:pt x="2562188" y="1158790"/>
                  <a:pt x="2512951" y="1522933"/>
                </a:cubicBezTo>
                <a:cubicBezTo>
                  <a:pt x="2463714" y="1887076"/>
                  <a:pt x="2137126" y="2280890"/>
                  <a:pt x="1861229" y="2404346"/>
                </a:cubicBezTo>
                <a:cubicBezTo>
                  <a:pt x="1585332" y="2527802"/>
                  <a:pt x="1121745" y="2640343"/>
                  <a:pt x="857571" y="2263669"/>
                </a:cubicBezTo>
                <a:cubicBezTo>
                  <a:pt x="593397" y="1886995"/>
                  <a:pt x="97997" y="1816737"/>
                  <a:pt x="22969" y="1494797"/>
                </a:cubicBezTo>
                <a:close/>
              </a:path>
            </a:pathLst>
          </a:custGeom>
          <a:blipFill dpi="0" rotWithShape="1"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93" name="مجموعة 92"/>
          <p:cNvGrpSpPr/>
          <p:nvPr/>
        </p:nvGrpSpPr>
        <p:grpSpPr>
          <a:xfrm rot="5400000">
            <a:off x="-226239" y="4478955"/>
            <a:ext cx="1808554" cy="2806979"/>
            <a:chOff x="2518021" y="4459777"/>
            <a:chExt cx="1808554" cy="2806979"/>
          </a:xfrm>
        </p:grpSpPr>
        <p:sp>
          <p:nvSpPr>
            <p:cNvPr id="94" name="Oval 119">
              <a:extLst>
                <a:ext uri="{FF2B5EF4-FFF2-40B4-BE49-F238E27FC236}">
                  <a16:creationId xmlns="" xmlns:a16="http://schemas.microsoft.com/office/drawing/2014/main" id="{A440BD40-F67C-474D-82F0-D5821BA1D78A}"/>
                </a:ext>
              </a:extLst>
            </p:cNvPr>
            <p:cNvSpPr/>
            <p:nvPr/>
          </p:nvSpPr>
          <p:spPr>
            <a:xfrm>
              <a:off x="2518021" y="4459777"/>
              <a:ext cx="1808554" cy="2806979"/>
            </a:xfrm>
            <a:prstGeom prst="ellipse">
              <a:avLst/>
            </a:prstGeom>
            <a:solidFill>
              <a:schemeClr val="tx1">
                <a:lumMod val="85000"/>
                <a:lumOff val="15000"/>
                <a:alpha val="54000"/>
              </a:schemeClr>
            </a:solidFill>
            <a:ln>
              <a:noFill/>
            </a:ln>
            <a:effectLst>
              <a:softEdge rad="5842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5" name="Freeform: Shape 79">
              <a:extLst>
                <a:ext uri="{FF2B5EF4-FFF2-40B4-BE49-F238E27FC236}">
                  <a16:creationId xmlns="" xmlns:a16="http://schemas.microsoft.com/office/drawing/2014/main" id="{CCC03901-051F-4048-B304-80D058C3C0A3}"/>
                </a:ext>
              </a:extLst>
            </p:cNvPr>
            <p:cNvSpPr/>
            <p:nvPr/>
          </p:nvSpPr>
          <p:spPr>
            <a:xfrm>
              <a:off x="2934910" y="5071877"/>
              <a:ext cx="958965" cy="565154"/>
            </a:xfrm>
            <a:custGeom>
              <a:avLst/>
              <a:gdLst>
                <a:gd name="connsiteX0" fmla="*/ 410168 w 1114511"/>
                <a:gd name="connsiteY0" fmla="*/ 0 h 656823"/>
                <a:gd name="connsiteX1" fmla="*/ 706577 w 1114511"/>
                <a:gd name="connsiteY1" fmla="*/ 0 h 656823"/>
                <a:gd name="connsiteX2" fmla="*/ 710924 w 1114511"/>
                <a:gd name="connsiteY2" fmla="*/ 43123 h 656823"/>
                <a:gd name="connsiteX3" fmla="*/ 983535 w 1114511"/>
                <a:gd name="connsiteY3" fmla="*/ 548758 h 656823"/>
                <a:gd name="connsiteX4" fmla="*/ 1114511 w 1114511"/>
                <a:gd name="connsiteY4" fmla="*/ 656823 h 656823"/>
                <a:gd name="connsiteX5" fmla="*/ 0 w 1114511"/>
                <a:gd name="connsiteY5" fmla="*/ 656823 h 656823"/>
                <a:gd name="connsiteX6" fmla="*/ 130976 w 1114511"/>
                <a:gd name="connsiteY6" fmla="*/ 548758 h 656823"/>
                <a:gd name="connsiteX7" fmla="*/ 403586 w 1114511"/>
                <a:gd name="connsiteY7" fmla="*/ 43123 h 6568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114511" h="656823">
                  <a:moveTo>
                    <a:pt x="410168" y="0"/>
                  </a:moveTo>
                  <a:lnTo>
                    <a:pt x="706577" y="0"/>
                  </a:lnTo>
                  <a:lnTo>
                    <a:pt x="710924" y="43123"/>
                  </a:lnTo>
                  <a:cubicBezTo>
                    <a:pt x="750892" y="238441"/>
                    <a:pt x="847795" y="413018"/>
                    <a:pt x="983535" y="548758"/>
                  </a:cubicBezTo>
                  <a:lnTo>
                    <a:pt x="1114511" y="656823"/>
                  </a:lnTo>
                  <a:lnTo>
                    <a:pt x="0" y="656823"/>
                  </a:lnTo>
                  <a:lnTo>
                    <a:pt x="130976" y="548758"/>
                  </a:lnTo>
                  <a:cubicBezTo>
                    <a:pt x="266716" y="413018"/>
                    <a:pt x="363619" y="238441"/>
                    <a:pt x="403586" y="43123"/>
                  </a:cubicBezTo>
                  <a:close/>
                </a:path>
              </a:pathLst>
            </a:custGeom>
            <a:solidFill>
              <a:schemeClr val="tx1">
                <a:lumMod val="95000"/>
                <a:lumOff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96" name="Rectangle 80">
              <a:extLst>
                <a:ext uri="{FF2B5EF4-FFF2-40B4-BE49-F238E27FC236}">
                  <a16:creationId xmlns="" xmlns:a16="http://schemas.microsoft.com/office/drawing/2014/main" id="{C7BB64F1-ECEF-4406-90F5-8B7A05F735A1}"/>
                </a:ext>
              </a:extLst>
            </p:cNvPr>
            <p:cNvSpPr/>
            <p:nvPr/>
          </p:nvSpPr>
          <p:spPr>
            <a:xfrm>
              <a:off x="2934910" y="5637031"/>
              <a:ext cx="958891" cy="245869"/>
            </a:xfrm>
            <a:prstGeom prst="rect">
              <a:avLst/>
            </a:prstGeom>
            <a:gradFill flip="none" rotWithShape="1">
              <a:gsLst>
                <a:gs pos="0">
                  <a:schemeClr val="tx1">
                    <a:lumMod val="85000"/>
                    <a:lumOff val="15000"/>
                  </a:schemeClr>
                </a:gs>
                <a:gs pos="31864">
                  <a:schemeClr val="tx1">
                    <a:lumMod val="85000"/>
                    <a:lumOff val="15000"/>
                  </a:schemeClr>
                </a:gs>
                <a:gs pos="19000">
                  <a:schemeClr val="tx1">
                    <a:lumMod val="65000"/>
                    <a:lumOff val="35000"/>
                  </a:schemeClr>
                </a:gs>
                <a:gs pos="69909">
                  <a:schemeClr val="tx1">
                    <a:lumMod val="85000"/>
                    <a:lumOff val="15000"/>
                  </a:schemeClr>
                </a:gs>
                <a:gs pos="83000">
                  <a:schemeClr val="tx1">
                    <a:lumMod val="65000"/>
                    <a:lumOff val="35000"/>
                  </a:schemeClr>
                </a:gs>
                <a:gs pos="100000">
                  <a:schemeClr val="tx1">
                    <a:lumMod val="85000"/>
                    <a:lumOff val="1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Rectangle 81">
              <a:extLst>
                <a:ext uri="{FF2B5EF4-FFF2-40B4-BE49-F238E27FC236}">
                  <a16:creationId xmlns="" xmlns:a16="http://schemas.microsoft.com/office/drawing/2014/main" id="{4AC1EE01-9137-4C61-B222-49B53D894426}"/>
                </a:ext>
              </a:extLst>
            </p:cNvPr>
            <p:cNvSpPr/>
            <p:nvPr/>
          </p:nvSpPr>
          <p:spPr>
            <a:xfrm>
              <a:off x="3287359" y="4933503"/>
              <a:ext cx="256114" cy="138374"/>
            </a:xfrm>
            <a:prstGeom prst="rect">
              <a:avLst/>
            </a:prstGeom>
            <a:gradFill flip="none" rotWithShape="1">
              <a:gsLst>
                <a:gs pos="0">
                  <a:schemeClr val="tx1">
                    <a:lumMod val="85000"/>
                    <a:lumOff val="15000"/>
                  </a:schemeClr>
                </a:gs>
                <a:gs pos="31864">
                  <a:schemeClr val="tx1">
                    <a:lumMod val="85000"/>
                    <a:lumOff val="15000"/>
                  </a:schemeClr>
                </a:gs>
                <a:gs pos="19000">
                  <a:schemeClr val="tx1">
                    <a:lumMod val="65000"/>
                    <a:lumOff val="35000"/>
                  </a:schemeClr>
                </a:gs>
                <a:gs pos="69909">
                  <a:schemeClr val="tx1">
                    <a:lumMod val="85000"/>
                    <a:lumOff val="15000"/>
                  </a:schemeClr>
                </a:gs>
                <a:gs pos="83000">
                  <a:schemeClr val="tx1">
                    <a:lumMod val="65000"/>
                    <a:lumOff val="35000"/>
                  </a:schemeClr>
                </a:gs>
                <a:gs pos="100000">
                  <a:schemeClr val="tx1">
                    <a:lumMod val="85000"/>
                    <a:lumOff val="1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8" name="Freeform: Shape 84">
              <a:extLst>
                <a:ext uri="{FF2B5EF4-FFF2-40B4-BE49-F238E27FC236}">
                  <a16:creationId xmlns="" xmlns:a16="http://schemas.microsoft.com/office/drawing/2014/main" id="{CB59E35D-DC0E-4B0F-A5D1-7DBA2F957651}"/>
                </a:ext>
              </a:extLst>
            </p:cNvPr>
            <p:cNvSpPr/>
            <p:nvPr/>
          </p:nvSpPr>
          <p:spPr>
            <a:xfrm>
              <a:off x="3311945" y="4627308"/>
              <a:ext cx="204891" cy="306195"/>
            </a:xfrm>
            <a:custGeom>
              <a:avLst/>
              <a:gdLst>
                <a:gd name="connsiteX0" fmla="*/ 238125 w 238125"/>
                <a:gd name="connsiteY0" fmla="*/ 0 h 355861"/>
                <a:gd name="connsiteX1" fmla="*/ 238125 w 238125"/>
                <a:gd name="connsiteY1" fmla="*/ 355861 h 355861"/>
                <a:gd name="connsiteX2" fmla="*/ 0 w 238125"/>
                <a:gd name="connsiteY2" fmla="*/ 355861 h 355861"/>
                <a:gd name="connsiteX3" fmla="*/ 0 w 238125"/>
                <a:gd name="connsiteY3" fmla="*/ 98707 h 3558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38125" h="355861">
                  <a:moveTo>
                    <a:pt x="238125" y="0"/>
                  </a:moveTo>
                  <a:lnTo>
                    <a:pt x="238125" y="355861"/>
                  </a:lnTo>
                  <a:lnTo>
                    <a:pt x="0" y="355861"/>
                  </a:lnTo>
                  <a:lnTo>
                    <a:pt x="0" y="98707"/>
                  </a:lnTo>
                  <a:close/>
                </a:path>
              </a:pathLst>
            </a:custGeom>
            <a:solidFill>
              <a:srgbClr val="E1014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99" name="Rectangle 85">
              <a:extLst>
                <a:ext uri="{FF2B5EF4-FFF2-40B4-BE49-F238E27FC236}">
                  <a16:creationId xmlns="" xmlns:a16="http://schemas.microsoft.com/office/drawing/2014/main" id="{09E4C3F9-5C36-41DE-A21E-8F1FD36CF854}"/>
                </a:ext>
              </a:extLst>
            </p:cNvPr>
            <p:cNvSpPr/>
            <p:nvPr/>
          </p:nvSpPr>
          <p:spPr>
            <a:xfrm>
              <a:off x="2934836" y="5882899"/>
              <a:ext cx="958891" cy="978629"/>
            </a:xfrm>
            <a:prstGeom prst="rect">
              <a:avLst/>
            </a:prstGeom>
            <a:gradFill flip="none" rotWithShape="1">
              <a:gsLst>
                <a:gs pos="0">
                  <a:srgbClr val="E1014C"/>
                </a:gs>
                <a:gs pos="19000">
                  <a:srgbClr val="FE4080"/>
                </a:gs>
                <a:gs pos="83000">
                  <a:srgbClr val="FE4080"/>
                </a:gs>
                <a:gs pos="100000">
                  <a:srgbClr val="E1014C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00" name="مجموعة 99"/>
          <p:cNvGrpSpPr/>
          <p:nvPr/>
        </p:nvGrpSpPr>
        <p:grpSpPr>
          <a:xfrm rot="5400000">
            <a:off x="-124085" y="1019452"/>
            <a:ext cx="1810848" cy="2810538"/>
            <a:chOff x="4265623" y="4354696"/>
            <a:chExt cx="1810848" cy="2810538"/>
          </a:xfrm>
        </p:grpSpPr>
        <p:sp>
          <p:nvSpPr>
            <p:cNvPr id="101" name="Oval 120">
              <a:extLst>
                <a:ext uri="{FF2B5EF4-FFF2-40B4-BE49-F238E27FC236}">
                  <a16:creationId xmlns="" xmlns:a16="http://schemas.microsoft.com/office/drawing/2014/main" id="{9789FF8E-1A5B-45D0-9D4F-9E913C70AAE0}"/>
                </a:ext>
              </a:extLst>
            </p:cNvPr>
            <p:cNvSpPr/>
            <p:nvPr/>
          </p:nvSpPr>
          <p:spPr>
            <a:xfrm>
              <a:off x="4265623" y="4354696"/>
              <a:ext cx="1810848" cy="2810538"/>
            </a:xfrm>
            <a:prstGeom prst="ellipse">
              <a:avLst/>
            </a:prstGeom>
            <a:solidFill>
              <a:schemeClr val="tx1">
                <a:lumMod val="85000"/>
                <a:lumOff val="15000"/>
                <a:alpha val="54000"/>
              </a:schemeClr>
            </a:solidFill>
            <a:ln>
              <a:noFill/>
            </a:ln>
            <a:effectLst>
              <a:softEdge rad="5842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2" name="Freeform: Shape 98">
              <a:extLst>
                <a:ext uri="{FF2B5EF4-FFF2-40B4-BE49-F238E27FC236}">
                  <a16:creationId xmlns="" xmlns:a16="http://schemas.microsoft.com/office/drawing/2014/main" id="{2F0868A5-EF39-4182-917F-91DA5F11C2E9}"/>
                </a:ext>
              </a:extLst>
            </p:cNvPr>
            <p:cNvSpPr/>
            <p:nvPr/>
          </p:nvSpPr>
          <p:spPr>
            <a:xfrm>
              <a:off x="4745399" y="5071877"/>
              <a:ext cx="958965" cy="565154"/>
            </a:xfrm>
            <a:custGeom>
              <a:avLst/>
              <a:gdLst>
                <a:gd name="connsiteX0" fmla="*/ 410168 w 1114511"/>
                <a:gd name="connsiteY0" fmla="*/ 0 h 656823"/>
                <a:gd name="connsiteX1" fmla="*/ 706577 w 1114511"/>
                <a:gd name="connsiteY1" fmla="*/ 0 h 656823"/>
                <a:gd name="connsiteX2" fmla="*/ 710924 w 1114511"/>
                <a:gd name="connsiteY2" fmla="*/ 43123 h 656823"/>
                <a:gd name="connsiteX3" fmla="*/ 983535 w 1114511"/>
                <a:gd name="connsiteY3" fmla="*/ 548758 h 656823"/>
                <a:gd name="connsiteX4" fmla="*/ 1114511 w 1114511"/>
                <a:gd name="connsiteY4" fmla="*/ 656823 h 656823"/>
                <a:gd name="connsiteX5" fmla="*/ 0 w 1114511"/>
                <a:gd name="connsiteY5" fmla="*/ 656823 h 656823"/>
                <a:gd name="connsiteX6" fmla="*/ 130976 w 1114511"/>
                <a:gd name="connsiteY6" fmla="*/ 548758 h 656823"/>
                <a:gd name="connsiteX7" fmla="*/ 403586 w 1114511"/>
                <a:gd name="connsiteY7" fmla="*/ 43123 h 6568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114511" h="656823">
                  <a:moveTo>
                    <a:pt x="410168" y="0"/>
                  </a:moveTo>
                  <a:lnTo>
                    <a:pt x="706577" y="0"/>
                  </a:lnTo>
                  <a:lnTo>
                    <a:pt x="710924" y="43123"/>
                  </a:lnTo>
                  <a:cubicBezTo>
                    <a:pt x="750892" y="238441"/>
                    <a:pt x="847795" y="413018"/>
                    <a:pt x="983535" y="548758"/>
                  </a:cubicBezTo>
                  <a:lnTo>
                    <a:pt x="1114511" y="656823"/>
                  </a:lnTo>
                  <a:lnTo>
                    <a:pt x="0" y="656823"/>
                  </a:lnTo>
                  <a:lnTo>
                    <a:pt x="130976" y="548758"/>
                  </a:lnTo>
                  <a:cubicBezTo>
                    <a:pt x="266716" y="413018"/>
                    <a:pt x="363619" y="238441"/>
                    <a:pt x="403586" y="43123"/>
                  </a:cubicBezTo>
                  <a:close/>
                </a:path>
              </a:pathLst>
            </a:custGeom>
            <a:solidFill>
              <a:schemeClr val="tx1">
                <a:lumMod val="95000"/>
                <a:lumOff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03" name="Rectangle 99">
              <a:extLst>
                <a:ext uri="{FF2B5EF4-FFF2-40B4-BE49-F238E27FC236}">
                  <a16:creationId xmlns="" xmlns:a16="http://schemas.microsoft.com/office/drawing/2014/main" id="{882F8A25-C8DC-422D-8FE5-2394C73AF96E}"/>
                </a:ext>
              </a:extLst>
            </p:cNvPr>
            <p:cNvSpPr/>
            <p:nvPr/>
          </p:nvSpPr>
          <p:spPr>
            <a:xfrm>
              <a:off x="4745399" y="5637031"/>
              <a:ext cx="958891" cy="245869"/>
            </a:xfrm>
            <a:prstGeom prst="rect">
              <a:avLst/>
            </a:prstGeom>
            <a:gradFill flip="none" rotWithShape="1">
              <a:gsLst>
                <a:gs pos="0">
                  <a:schemeClr val="tx1">
                    <a:lumMod val="85000"/>
                    <a:lumOff val="15000"/>
                  </a:schemeClr>
                </a:gs>
                <a:gs pos="31864">
                  <a:schemeClr val="tx1">
                    <a:lumMod val="85000"/>
                    <a:lumOff val="15000"/>
                  </a:schemeClr>
                </a:gs>
                <a:gs pos="19000">
                  <a:schemeClr val="tx1">
                    <a:lumMod val="65000"/>
                    <a:lumOff val="35000"/>
                  </a:schemeClr>
                </a:gs>
                <a:gs pos="69909">
                  <a:schemeClr val="tx1">
                    <a:lumMod val="85000"/>
                    <a:lumOff val="15000"/>
                  </a:schemeClr>
                </a:gs>
                <a:gs pos="83000">
                  <a:schemeClr val="tx1">
                    <a:lumMod val="65000"/>
                    <a:lumOff val="35000"/>
                  </a:schemeClr>
                </a:gs>
                <a:gs pos="100000">
                  <a:schemeClr val="tx1">
                    <a:lumMod val="85000"/>
                    <a:lumOff val="1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4" name="Rectangle 100">
              <a:extLst>
                <a:ext uri="{FF2B5EF4-FFF2-40B4-BE49-F238E27FC236}">
                  <a16:creationId xmlns="" xmlns:a16="http://schemas.microsoft.com/office/drawing/2014/main" id="{2505EF82-E3D4-4049-9AF3-27731A9389C6}"/>
                </a:ext>
              </a:extLst>
            </p:cNvPr>
            <p:cNvSpPr/>
            <p:nvPr/>
          </p:nvSpPr>
          <p:spPr>
            <a:xfrm>
              <a:off x="5097847" y="4933503"/>
              <a:ext cx="256114" cy="138374"/>
            </a:xfrm>
            <a:prstGeom prst="rect">
              <a:avLst/>
            </a:prstGeom>
            <a:gradFill flip="none" rotWithShape="1">
              <a:gsLst>
                <a:gs pos="0">
                  <a:schemeClr val="tx1">
                    <a:lumMod val="85000"/>
                    <a:lumOff val="15000"/>
                  </a:schemeClr>
                </a:gs>
                <a:gs pos="31864">
                  <a:schemeClr val="tx1">
                    <a:lumMod val="85000"/>
                    <a:lumOff val="15000"/>
                  </a:schemeClr>
                </a:gs>
                <a:gs pos="19000">
                  <a:schemeClr val="tx1">
                    <a:lumMod val="65000"/>
                    <a:lumOff val="35000"/>
                  </a:schemeClr>
                </a:gs>
                <a:gs pos="69909">
                  <a:schemeClr val="tx1">
                    <a:lumMod val="85000"/>
                    <a:lumOff val="15000"/>
                  </a:schemeClr>
                </a:gs>
                <a:gs pos="83000">
                  <a:schemeClr val="tx1">
                    <a:lumMod val="65000"/>
                    <a:lumOff val="35000"/>
                  </a:schemeClr>
                </a:gs>
                <a:gs pos="100000">
                  <a:schemeClr val="tx1">
                    <a:lumMod val="85000"/>
                    <a:lumOff val="1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5" name="Freeform: Shape 101">
              <a:extLst>
                <a:ext uri="{FF2B5EF4-FFF2-40B4-BE49-F238E27FC236}">
                  <a16:creationId xmlns="" xmlns:a16="http://schemas.microsoft.com/office/drawing/2014/main" id="{8F8D5815-A0E4-4B92-B02B-D356A239A3AA}"/>
                </a:ext>
              </a:extLst>
            </p:cNvPr>
            <p:cNvSpPr/>
            <p:nvPr/>
          </p:nvSpPr>
          <p:spPr>
            <a:xfrm>
              <a:off x="5122434" y="4627308"/>
              <a:ext cx="204891" cy="306195"/>
            </a:xfrm>
            <a:custGeom>
              <a:avLst/>
              <a:gdLst>
                <a:gd name="connsiteX0" fmla="*/ 238125 w 238125"/>
                <a:gd name="connsiteY0" fmla="*/ 0 h 355861"/>
                <a:gd name="connsiteX1" fmla="*/ 238125 w 238125"/>
                <a:gd name="connsiteY1" fmla="*/ 355861 h 355861"/>
                <a:gd name="connsiteX2" fmla="*/ 0 w 238125"/>
                <a:gd name="connsiteY2" fmla="*/ 355861 h 355861"/>
                <a:gd name="connsiteX3" fmla="*/ 0 w 238125"/>
                <a:gd name="connsiteY3" fmla="*/ 98707 h 3558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38125" h="355861">
                  <a:moveTo>
                    <a:pt x="238125" y="0"/>
                  </a:moveTo>
                  <a:lnTo>
                    <a:pt x="238125" y="355861"/>
                  </a:lnTo>
                  <a:lnTo>
                    <a:pt x="0" y="355861"/>
                  </a:lnTo>
                  <a:lnTo>
                    <a:pt x="0" y="98707"/>
                  </a:lnTo>
                  <a:close/>
                </a:path>
              </a:pathLst>
            </a:custGeom>
            <a:solidFill>
              <a:srgbClr val="D9A60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06" name="Rectangle 102">
              <a:extLst>
                <a:ext uri="{FF2B5EF4-FFF2-40B4-BE49-F238E27FC236}">
                  <a16:creationId xmlns="" xmlns:a16="http://schemas.microsoft.com/office/drawing/2014/main" id="{A372C533-7BE2-47B2-A514-B883A81EF0B0}"/>
                </a:ext>
              </a:extLst>
            </p:cNvPr>
            <p:cNvSpPr/>
            <p:nvPr/>
          </p:nvSpPr>
          <p:spPr>
            <a:xfrm>
              <a:off x="4745325" y="5882899"/>
              <a:ext cx="958891" cy="978629"/>
            </a:xfrm>
            <a:prstGeom prst="rect">
              <a:avLst/>
            </a:prstGeom>
            <a:gradFill flip="none" rotWithShape="1">
              <a:gsLst>
                <a:gs pos="0">
                  <a:srgbClr val="D9A601"/>
                </a:gs>
                <a:gs pos="19000">
                  <a:srgbClr val="FEC107"/>
                </a:gs>
                <a:gs pos="83000">
                  <a:srgbClr val="FEC107"/>
                </a:gs>
                <a:gs pos="100000">
                  <a:srgbClr val="D9A601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07" name="مجموعة 106"/>
          <p:cNvGrpSpPr/>
          <p:nvPr/>
        </p:nvGrpSpPr>
        <p:grpSpPr>
          <a:xfrm rot="5400000">
            <a:off x="-1150" y="2857875"/>
            <a:ext cx="1810848" cy="2810538"/>
            <a:chOff x="6088775" y="4231761"/>
            <a:chExt cx="1810848" cy="2810538"/>
          </a:xfrm>
        </p:grpSpPr>
        <p:sp>
          <p:nvSpPr>
            <p:cNvPr id="108" name="Oval 121">
              <a:extLst>
                <a:ext uri="{FF2B5EF4-FFF2-40B4-BE49-F238E27FC236}">
                  <a16:creationId xmlns="" xmlns:a16="http://schemas.microsoft.com/office/drawing/2014/main" id="{D97E04F9-E955-451C-930A-641F33C6C21E}"/>
                </a:ext>
              </a:extLst>
            </p:cNvPr>
            <p:cNvSpPr/>
            <p:nvPr/>
          </p:nvSpPr>
          <p:spPr>
            <a:xfrm>
              <a:off x="6088775" y="4231761"/>
              <a:ext cx="1810848" cy="2810538"/>
            </a:xfrm>
            <a:prstGeom prst="ellipse">
              <a:avLst/>
            </a:prstGeom>
            <a:solidFill>
              <a:schemeClr val="tx1">
                <a:lumMod val="85000"/>
                <a:lumOff val="15000"/>
                <a:alpha val="54000"/>
              </a:schemeClr>
            </a:solidFill>
            <a:ln>
              <a:noFill/>
            </a:ln>
            <a:effectLst>
              <a:softEdge rad="5842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9" name="Freeform: Shape 104">
              <a:extLst>
                <a:ext uri="{FF2B5EF4-FFF2-40B4-BE49-F238E27FC236}">
                  <a16:creationId xmlns="" xmlns:a16="http://schemas.microsoft.com/office/drawing/2014/main" id="{B0483ECD-CEDE-4F47-AB98-EAF01720BA9B}"/>
                </a:ext>
              </a:extLst>
            </p:cNvPr>
            <p:cNvSpPr/>
            <p:nvPr/>
          </p:nvSpPr>
          <p:spPr>
            <a:xfrm>
              <a:off x="6555886" y="5071877"/>
              <a:ext cx="958965" cy="565154"/>
            </a:xfrm>
            <a:custGeom>
              <a:avLst/>
              <a:gdLst>
                <a:gd name="connsiteX0" fmla="*/ 410168 w 1114511"/>
                <a:gd name="connsiteY0" fmla="*/ 0 h 656823"/>
                <a:gd name="connsiteX1" fmla="*/ 706577 w 1114511"/>
                <a:gd name="connsiteY1" fmla="*/ 0 h 656823"/>
                <a:gd name="connsiteX2" fmla="*/ 710924 w 1114511"/>
                <a:gd name="connsiteY2" fmla="*/ 43123 h 656823"/>
                <a:gd name="connsiteX3" fmla="*/ 983535 w 1114511"/>
                <a:gd name="connsiteY3" fmla="*/ 548758 h 656823"/>
                <a:gd name="connsiteX4" fmla="*/ 1114511 w 1114511"/>
                <a:gd name="connsiteY4" fmla="*/ 656823 h 656823"/>
                <a:gd name="connsiteX5" fmla="*/ 0 w 1114511"/>
                <a:gd name="connsiteY5" fmla="*/ 656823 h 656823"/>
                <a:gd name="connsiteX6" fmla="*/ 130976 w 1114511"/>
                <a:gd name="connsiteY6" fmla="*/ 548758 h 656823"/>
                <a:gd name="connsiteX7" fmla="*/ 403586 w 1114511"/>
                <a:gd name="connsiteY7" fmla="*/ 43123 h 6568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114511" h="656823">
                  <a:moveTo>
                    <a:pt x="410168" y="0"/>
                  </a:moveTo>
                  <a:lnTo>
                    <a:pt x="706577" y="0"/>
                  </a:lnTo>
                  <a:lnTo>
                    <a:pt x="710924" y="43123"/>
                  </a:lnTo>
                  <a:cubicBezTo>
                    <a:pt x="750892" y="238441"/>
                    <a:pt x="847795" y="413018"/>
                    <a:pt x="983535" y="548758"/>
                  </a:cubicBezTo>
                  <a:lnTo>
                    <a:pt x="1114511" y="656823"/>
                  </a:lnTo>
                  <a:lnTo>
                    <a:pt x="0" y="656823"/>
                  </a:lnTo>
                  <a:lnTo>
                    <a:pt x="130976" y="548758"/>
                  </a:lnTo>
                  <a:cubicBezTo>
                    <a:pt x="266716" y="413018"/>
                    <a:pt x="363619" y="238441"/>
                    <a:pt x="403586" y="43123"/>
                  </a:cubicBezTo>
                  <a:close/>
                </a:path>
              </a:pathLst>
            </a:custGeom>
            <a:solidFill>
              <a:schemeClr val="tx1">
                <a:lumMod val="95000"/>
                <a:lumOff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10" name="Rectangle 105">
              <a:extLst>
                <a:ext uri="{FF2B5EF4-FFF2-40B4-BE49-F238E27FC236}">
                  <a16:creationId xmlns="" xmlns:a16="http://schemas.microsoft.com/office/drawing/2014/main" id="{312B3983-3BE8-4029-8BDB-163802090DEA}"/>
                </a:ext>
              </a:extLst>
            </p:cNvPr>
            <p:cNvSpPr/>
            <p:nvPr/>
          </p:nvSpPr>
          <p:spPr>
            <a:xfrm>
              <a:off x="6555886" y="5637031"/>
              <a:ext cx="958891" cy="245869"/>
            </a:xfrm>
            <a:prstGeom prst="rect">
              <a:avLst/>
            </a:prstGeom>
            <a:gradFill flip="none" rotWithShape="1">
              <a:gsLst>
                <a:gs pos="0">
                  <a:schemeClr val="tx1">
                    <a:lumMod val="85000"/>
                    <a:lumOff val="15000"/>
                  </a:schemeClr>
                </a:gs>
                <a:gs pos="31864">
                  <a:schemeClr val="tx1">
                    <a:lumMod val="85000"/>
                    <a:lumOff val="15000"/>
                  </a:schemeClr>
                </a:gs>
                <a:gs pos="19000">
                  <a:schemeClr val="tx1">
                    <a:lumMod val="65000"/>
                    <a:lumOff val="35000"/>
                  </a:schemeClr>
                </a:gs>
                <a:gs pos="69909">
                  <a:schemeClr val="tx1">
                    <a:lumMod val="85000"/>
                    <a:lumOff val="15000"/>
                  </a:schemeClr>
                </a:gs>
                <a:gs pos="83000">
                  <a:schemeClr val="tx1">
                    <a:lumMod val="65000"/>
                    <a:lumOff val="35000"/>
                  </a:schemeClr>
                </a:gs>
                <a:gs pos="100000">
                  <a:schemeClr val="tx1">
                    <a:lumMod val="85000"/>
                    <a:lumOff val="1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1" name="Rectangle 106">
              <a:extLst>
                <a:ext uri="{FF2B5EF4-FFF2-40B4-BE49-F238E27FC236}">
                  <a16:creationId xmlns="" xmlns:a16="http://schemas.microsoft.com/office/drawing/2014/main" id="{DD54657F-C562-4394-87D9-1930F6594241}"/>
                </a:ext>
              </a:extLst>
            </p:cNvPr>
            <p:cNvSpPr/>
            <p:nvPr/>
          </p:nvSpPr>
          <p:spPr>
            <a:xfrm>
              <a:off x="6908336" y="4933503"/>
              <a:ext cx="256114" cy="138374"/>
            </a:xfrm>
            <a:prstGeom prst="rect">
              <a:avLst/>
            </a:prstGeom>
            <a:gradFill flip="none" rotWithShape="1">
              <a:gsLst>
                <a:gs pos="0">
                  <a:schemeClr val="tx1">
                    <a:lumMod val="85000"/>
                    <a:lumOff val="15000"/>
                  </a:schemeClr>
                </a:gs>
                <a:gs pos="31864">
                  <a:schemeClr val="tx1">
                    <a:lumMod val="85000"/>
                    <a:lumOff val="15000"/>
                  </a:schemeClr>
                </a:gs>
                <a:gs pos="19000">
                  <a:schemeClr val="tx1">
                    <a:lumMod val="65000"/>
                    <a:lumOff val="35000"/>
                  </a:schemeClr>
                </a:gs>
                <a:gs pos="69909">
                  <a:schemeClr val="tx1">
                    <a:lumMod val="85000"/>
                    <a:lumOff val="15000"/>
                  </a:schemeClr>
                </a:gs>
                <a:gs pos="83000">
                  <a:schemeClr val="tx1">
                    <a:lumMod val="65000"/>
                    <a:lumOff val="35000"/>
                  </a:schemeClr>
                </a:gs>
                <a:gs pos="100000">
                  <a:schemeClr val="tx1">
                    <a:lumMod val="85000"/>
                    <a:lumOff val="1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2" name="Freeform: Shape 107">
              <a:extLst>
                <a:ext uri="{FF2B5EF4-FFF2-40B4-BE49-F238E27FC236}">
                  <a16:creationId xmlns="" xmlns:a16="http://schemas.microsoft.com/office/drawing/2014/main" id="{4BED3F98-8E78-487A-BFE8-644502062528}"/>
                </a:ext>
              </a:extLst>
            </p:cNvPr>
            <p:cNvSpPr/>
            <p:nvPr/>
          </p:nvSpPr>
          <p:spPr>
            <a:xfrm>
              <a:off x="6932922" y="4627308"/>
              <a:ext cx="204891" cy="306195"/>
            </a:xfrm>
            <a:custGeom>
              <a:avLst/>
              <a:gdLst>
                <a:gd name="connsiteX0" fmla="*/ 238125 w 238125"/>
                <a:gd name="connsiteY0" fmla="*/ 0 h 355861"/>
                <a:gd name="connsiteX1" fmla="*/ 238125 w 238125"/>
                <a:gd name="connsiteY1" fmla="*/ 355861 h 355861"/>
                <a:gd name="connsiteX2" fmla="*/ 0 w 238125"/>
                <a:gd name="connsiteY2" fmla="*/ 355861 h 355861"/>
                <a:gd name="connsiteX3" fmla="*/ 0 w 238125"/>
                <a:gd name="connsiteY3" fmla="*/ 98707 h 3558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38125" h="355861">
                  <a:moveTo>
                    <a:pt x="238125" y="0"/>
                  </a:moveTo>
                  <a:lnTo>
                    <a:pt x="238125" y="355861"/>
                  </a:lnTo>
                  <a:lnTo>
                    <a:pt x="0" y="355861"/>
                  </a:lnTo>
                  <a:lnTo>
                    <a:pt x="0" y="98707"/>
                  </a:lnTo>
                  <a:close/>
                </a:path>
              </a:pathLst>
            </a:custGeom>
            <a:solidFill>
              <a:srgbClr val="76A93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13" name="Rectangle 108">
              <a:extLst>
                <a:ext uri="{FF2B5EF4-FFF2-40B4-BE49-F238E27FC236}">
                  <a16:creationId xmlns="" xmlns:a16="http://schemas.microsoft.com/office/drawing/2014/main" id="{2CC77DBC-9132-4E1D-92FE-C360AA61D88E}"/>
                </a:ext>
              </a:extLst>
            </p:cNvPr>
            <p:cNvSpPr/>
            <p:nvPr/>
          </p:nvSpPr>
          <p:spPr>
            <a:xfrm>
              <a:off x="6555813" y="5882899"/>
              <a:ext cx="958891" cy="978629"/>
            </a:xfrm>
            <a:prstGeom prst="rect">
              <a:avLst/>
            </a:prstGeom>
            <a:gradFill flip="none" rotWithShape="1">
              <a:gsLst>
                <a:gs pos="0">
                  <a:srgbClr val="76A939"/>
                </a:gs>
                <a:gs pos="19000">
                  <a:srgbClr val="8BC24B"/>
                </a:gs>
                <a:gs pos="83000">
                  <a:srgbClr val="8BC24B"/>
                </a:gs>
                <a:gs pos="100000">
                  <a:srgbClr val="76A939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14" name="مجموعة 113"/>
          <p:cNvGrpSpPr/>
          <p:nvPr/>
        </p:nvGrpSpPr>
        <p:grpSpPr>
          <a:xfrm rot="5400000">
            <a:off x="141053" y="-553675"/>
            <a:ext cx="1810848" cy="2810538"/>
            <a:chOff x="7911928" y="4108828"/>
            <a:chExt cx="1810848" cy="2810538"/>
          </a:xfrm>
        </p:grpSpPr>
        <p:sp>
          <p:nvSpPr>
            <p:cNvPr id="115" name="Oval 122">
              <a:extLst>
                <a:ext uri="{FF2B5EF4-FFF2-40B4-BE49-F238E27FC236}">
                  <a16:creationId xmlns="" xmlns:a16="http://schemas.microsoft.com/office/drawing/2014/main" id="{8C8F9E2C-CEDB-4E13-8883-B6D5A986CF28}"/>
                </a:ext>
              </a:extLst>
            </p:cNvPr>
            <p:cNvSpPr/>
            <p:nvPr/>
          </p:nvSpPr>
          <p:spPr>
            <a:xfrm>
              <a:off x="7911928" y="4108828"/>
              <a:ext cx="1810848" cy="2810538"/>
            </a:xfrm>
            <a:prstGeom prst="ellipse">
              <a:avLst/>
            </a:prstGeom>
            <a:solidFill>
              <a:schemeClr val="tx1">
                <a:lumMod val="85000"/>
                <a:lumOff val="15000"/>
                <a:alpha val="54000"/>
              </a:schemeClr>
            </a:solidFill>
            <a:ln>
              <a:noFill/>
            </a:ln>
            <a:effectLst>
              <a:softEdge rad="5842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6" name="Freeform: Shape 110">
              <a:extLst>
                <a:ext uri="{FF2B5EF4-FFF2-40B4-BE49-F238E27FC236}">
                  <a16:creationId xmlns="" xmlns:a16="http://schemas.microsoft.com/office/drawing/2014/main" id="{3579DB3D-8265-4806-8B0F-6D64218EBCEC}"/>
                </a:ext>
              </a:extLst>
            </p:cNvPr>
            <p:cNvSpPr/>
            <p:nvPr/>
          </p:nvSpPr>
          <p:spPr>
            <a:xfrm>
              <a:off x="8366374" y="5071877"/>
              <a:ext cx="958965" cy="565154"/>
            </a:xfrm>
            <a:custGeom>
              <a:avLst/>
              <a:gdLst>
                <a:gd name="connsiteX0" fmla="*/ 410168 w 1114511"/>
                <a:gd name="connsiteY0" fmla="*/ 0 h 656823"/>
                <a:gd name="connsiteX1" fmla="*/ 706577 w 1114511"/>
                <a:gd name="connsiteY1" fmla="*/ 0 h 656823"/>
                <a:gd name="connsiteX2" fmla="*/ 710924 w 1114511"/>
                <a:gd name="connsiteY2" fmla="*/ 43123 h 656823"/>
                <a:gd name="connsiteX3" fmla="*/ 983535 w 1114511"/>
                <a:gd name="connsiteY3" fmla="*/ 548758 h 656823"/>
                <a:gd name="connsiteX4" fmla="*/ 1114511 w 1114511"/>
                <a:gd name="connsiteY4" fmla="*/ 656823 h 656823"/>
                <a:gd name="connsiteX5" fmla="*/ 0 w 1114511"/>
                <a:gd name="connsiteY5" fmla="*/ 656823 h 656823"/>
                <a:gd name="connsiteX6" fmla="*/ 130976 w 1114511"/>
                <a:gd name="connsiteY6" fmla="*/ 548758 h 656823"/>
                <a:gd name="connsiteX7" fmla="*/ 403586 w 1114511"/>
                <a:gd name="connsiteY7" fmla="*/ 43123 h 6568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114511" h="656823">
                  <a:moveTo>
                    <a:pt x="410168" y="0"/>
                  </a:moveTo>
                  <a:lnTo>
                    <a:pt x="706577" y="0"/>
                  </a:lnTo>
                  <a:lnTo>
                    <a:pt x="710924" y="43123"/>
                  </a:lnTo>
                  <a:cubicBezTo>
                    <a:pt x="750892" y="238441"/>
                    <a:pt x="847795" y="413018"/>
                    <a:pt x="983535" y="548758"/>
                  </a:cubicBezTo>
                  <a:lnTo>
                    <a:pt x="1114511" y="656823"/>
                  </a:lnTo>
                  <a:lnTo>
                    <a:pt x="0" y="656823"/>
                  </a:lnTo>
                  <a:lnTo>
                    <a:pt x="130976" y="548758"/>
                  </a:lnTo>
                  <a:cubicBezTo>
                    <a:pt x="266716" y="413018"/>
                    <a:pt x="363619" y="238441"/>
                    <a:pt x="403586" y="43123"/>
                  </a:cubicBezTo>
                  <a:close/>
                </a:path>
              </a:pathLst>
            </a:custGeom>
            <a:solidFill>
              <a:schemeClr val="tx1">
                <a:lumMod val="95000"/>
                <a:lumOff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17" name="Rectangle 111">
              <a:extLst>
                <a:ext uri="{FF2B5EF4-FFF2-40B4-BE49-F238E27FC236}">
                  <a16:creationId xmlns="" xmlns:a16="http://schemas.microsoft.com/office/drawing/2014/main" id="{143465A6-1ACB-4CC6-9595-C36CA657744A}"/>
                </a:ext>
              </a:extLst>
            </p:cNvPr>
            <p:cNvSpPr/>
            <p:nvPr/>
          </p:nvSpPr>
          <p:spPr>
            <a:xfrm>
              <a:off x="8366374" y="5637031"/>
              <a:ext cx="958891" cy="245869"/>
            </a:xfrm>
            <a:prstGeom prst="rect">
              <a:avLst/>
            </a:prstGeom>
            <a:gradFill flip="none" rotWithShape="1">
              <a:gsLst>
                <a:gs pos="0">
                  <a:schemeClr val="tx1">
                    <a:lumMod val="85000"/>
                    <a:lumOff val="15000"/>
                  </a:schemeClr>
                </a:gs>
                <a:gs pos="31864">
                  <a:schemeClr val="tx1">
                    <a:lumMod val="85000"/>
                    <a:lumOff val="15000"/>
                  </a:schemeClr>
                </a:gs>
                <a:gs pos="19000">
                  <a:schemeClr val="tx1">
                    <a:lumMod val="65000"/>
                    <a:lumOff val="35000"/>
                  </a:schemeClr>
                </a:gs>
                <a:gs pos="69909">
                  <a:schemeClr val="tx1">
                    <a:lumMod val="85000"/>
                    <a:lumOff val="15000"/>
                  </a:schemeClr>
                </a:gs>
                <a:gs pos="83000">
                  <a:schemeClr val="tx1">
                    <a:lumMod val="65000"/>
                    <a:lumOff val="35000"/>
                  </a:schemeClr>
                </a:gs>
                <a:gs pos="100000">
                  <a:schemeClr val="tx1">
                    <a:lumMod val="85000"/>
                    <a:lumOff val="1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8" name="Rectangle 112">
              <a:extLst>
                <a:ext uri="{FF2B5EF4-FFF2-40B4-BE49-F238E27FC236}">
                  <a16:creationId xmlns="" xmlns:a16="http://schemas.microsoft.com/office/drawing/2014/main" id="{CF40DF49-1F58-4541-9FF6-91BCDBF54570}"/>
                </a:ext>
              </a:extLst>
            </p:cNvPr>
            <p:cNvSpPr/>
            <p:nvPr/>
          </p:nvSpPr>
          <p:spPr>
            <a:xfrm>
              <a:off x="8718823" y="4933503"/>
              <a:ext cx="256114" cy="138374"/>
            </a:xfrm>
            <a:prstGeom prst="rect">
              <a:avLst/>
            </a:prstGeom>
            <a:gradFill flip="none" rotWithShape="1">
              <a:gsLst>
                <a:gs pos="0">
                  <a:schemeClr val="tx1">
                    <a:lumMod val="85000"/>
                    <a:lumOff val="15000"/>
                  </a:schemeClr>
                </a:gs>
                <a:gs pos="31864">
                  <a:schemeClr val="tx1">
                    <a:lumMod val="85000"/>
                    <a:lumOff val="15000"/>
                  </a:schemeClr>
                </a:gs>
                <a:gs pos="19000">
                  <a:schemeClr val="tx1">
                    <a:lumMod val="65000"/>
                    <a:lumOff val="35000"/>
                  </a:schemeClr>
                </a:gs>
                <a:gs pos="69909">
                  <a:schemeClr val="tx1">
                    <a:lumMod val="85000"/>
                    <a:lumOff val="15000"/>
                  </a:schemeClr>
                </a:gs>
                <a:gs pos="83000">
                  <a:schemeClr val="tx1">
                    <a:lumMod val="65000"/>
                    <a:lumOff val="35000"/>
                  </a:schemeClr>
                </a:gs>
                <a:gs pos="100000">
                  <a:schemeClr val="tx1">
                    <a:lumMod val="85000"/>
                    <a:lumOff val="1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9" name="Freeform: Shape 113">
              <a:extLst>
                <a:ext uri="{FF2B5EF4-FFF2-40B4-BE49-F238E27FC236}">
                  <a16:creationId xmlns="" xmlns:a16="http://schemas.microsoft.com/office/drawing/2014/main" id="{90BF7ED5-5379-4AE2-ACF1-84A557328275}"/>
                </a:ext>
              </a:extLst>
            </p:cNvPr>
            <p:cNvSpPr/>
            <p:nvPr/>
          </p:nvSpPr>
          <p:spPr>
            <a:xfrm>
              <a:off x="8743409" y="4627308"/>
              <a:ext cx="204891" cy="306195"/>
            </a:xfrm>
            <a:custGeom>
              <a:avLst/>
              <a:gdLst>
                <a:gd name="connsiteX0" fmla="*/ 238125 w 238125"/>
                <a:gd name="connsiteY0" fmla="*/ 0 h 355861"/>
                <a:gd name="connsiteX1" fmla="*/ 238125 w 238125"/>
                <a:gd name="connsiteY1" fmla="*/ 355861 h 355861"/>
                <a:gd name="connsiteX2" fmla="*/ 0 w 238125"/>
                <a:gd name="connsiteY2" fmla="*/ 355861 h 355861"/>
                <a:gd name="connsiteX3" fmla="*/ 0 w 238125"/>
                <a:gd name="connsiteY3" fmla="*/ 98707 h 3558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38125" h="355861">
                  <a:moveTo>
                    <a:pt x="238125" y="0"/>
                  </a:moveTo>
                  <a:lnTo>
                    <a:pt x="238125" y="355861"/>
                  </a:lnTo>
                  <a:lnTo>
                    <a:pt x="0" y="355861"/>
                  </a:lnTo>
                  <a:lnTo>
                    <a:pt x="0" y="98707"/>
                  </a:lnTo>
                  <a:close/>
                </a:path>
              </a:pathLst>
            </a:custGeom>
            <a:solidFill>
              <a:srgbClr val="35A2A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20" name="Rectangle 114">
              <a:extLst>
                <a:ext uri="{FF2B5EF4-FFF2-40B4-BE49-F238E27FC236}">
                  <a16:creationId xmlns="" xmlns:a16="http://schemas.microsoft.com/office/drawing/2014/main" id="{D5EED04B-B57A-4A2D-990F-82C7DDEF76B2}"/>
                </a:ext>
              </a:extLst>
            </p:cNvPr>
            <p:cNvSpPr/>
            <p:nvPr/>
          </p:nvSpPr>
          <p:spPr>
            <a:xfrm>
              <a:off x="8366300" y="5882899"/>
              <a:ext cx="958891" cy="978629"/>
            </a:xfrm>
            <a:prstGeom prst="rect">
              <a:avLst/>
            </a:prstGeom>
            <a:gradFill flip="none" rotWithShape="1">
              <a:gsLst>
                <a:gs pos="0">
                  <a:srgbClr val="35A2AD"/>
                </a:gs>
                <a:gs pos="19000">
                  <a:srgbClr val="65C7D0"/>
                </a:gs>
                <a:gs pos="83000">
                  <a:srgbClr val="65C7D0"/>
                </a:gs>
                <a:gs pos="100000">
                  <a:srgbClr val="35A2AD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21" name="مجموعة 120"/>
          <p:cNvGrpSpPr/>
          <p:nvPr/>
        </p:nvGrpSpPr>
        <p:grpSpPr>
          <a:xfrm>
            <a:off x="2181123" y="4733271"/>
            <a:ext cx="2779296" cy="2376810"/>
            <a:chOff x="2362987" y="3154407"/>
            <a:chExt cx="2779296" cy="2376810"/>
          </a:xfrm>
        </p:grpSpPr>
        <p:sp>
          <p:nvSpPr>
            <p:cNvPr id="122" name="Freeform: Shape 103">
              <a:extLst>
                <a:ext uri="{FF2B5EF4-FFF2-40B4-BE49-F238E27FC236}">
                  <a16:creationId xmlns:a16="http://schemas.microsoft.com/office/drawing/2014/main" xmlns="" id="{C0AEAE91-822D-4847-A337-08393FBFFFCF}"/>
                </a:ext>
              </a:extLst>
            </p:cNvPr>
            <p:cNvSpPr/>
            <p:nvPr/>
          </p:nvSpPr>
          <p:spPr>
            <a:xfrm rot="13679194">
              <a:off x="2455638" y="3061756"/>
              <a:ext cx="2376810" cy="2562111"/>
            </a:xfrm>
            <a:custGeom>
              <a:avLst/>
              <a:gdLst>
                <a:gd name="connsiteX0" fmla="*/ 479118 w 3007111"/>
                <a:gd name="connsiteY0" fmla="*/ 3100942 h 3210454"/>
                <a:gd name="connsiteX1" fmla="*/ 529597 w 3007111"/>
                <a:gd name="connsiteY1" fmla="*/ 2842397 h 3210454"/>
                <a:gd name="connsiteX2" fmla="*/ 192497 w 3007111"/>
                <a:gd name="connsiteY2" fmla="*/ 2776582 h 3210454"/>
                <a:gd name="connsiteX3" fmla="*/ 246712 w 3007111"/>
                <a:gd name="connsiteY3" fmla="*/ 2498901 h 3210454"/>
                <a:gd name="connsiteX4" fmla="*/ 0 w 3007111"/>
                <a:gd name="connsiteY4" fmla="*/ 2450733 h 3210454"/>
                <a:gd name="connsiteX5" fmla="*/ 69834 w 3007111"/>
                <a:gd name="connsiteY5" fmla="*/ 2093048 h 3210454"/>
                <a:gd name="connsiteX6" fmla="*/ 304470 w 3007111"/>
                <a:gd name="connsiteY6" fmla="*/ 2138859 h 3210454"/>
                <a:gd name="connsiteX7" fmla="*/ 380179 w 3007111"/>
                <a:gd name="connsiteY7" fmla="*/ 1751081 h 3210454"/>
                <a:gd name="connsiteX8" fmla="*/ 645309 w 3007111"/>
                <a:gd name="connsiteY8" fmla="*/ 1802845 h 3210454"/>
                <a:gd name="connsiteX9" fmla="*/ 721793 w 3007111"/>
                <a:gd name="connsiteY9" fmla="*/ 1411097 h 3210454"/>
                <a:gd name="connsiteX10" fmla="*/ 986923 w 3007111"/>
                <a:gd name="connsiteY10" fmla="*/ 1462861 h 3210454"/>
                <a:gd name="connsiteX11" fmla="*/ 1063407 w 3007111"/>
                <a:gd name="connsiteY11" fmla="*/ 1071114 h 3210454"/>
                <a:gd name="connsiteX12" fmla="*/ 1328537 w 3007111"/>
                <a:gd name="connsiteY12" fmla="*/ 1122878 h 3210454"/>
                <a:gd name="connsiteX13" fmla="*/ 1397147 w 3007111"/>
                <a:gd name="connsiteY13" fmla="*/ 771464 h 3210454"/>
                <a:gd name="connsiteX14" fmla="*/ 1463202 w 3007111"/>
                <a:gd name="connsiteY14" fmla="*/ 784360 h 3210454"/>
                <a:gd name="connsiteX15" fmla="*/ 1467543 w 3007111"/>
                <a:gd name="connsiteY15" fmla="*/ 626746 h 3210454"/>
                <a:gd name="connsiteX16" fmla="*/ 2336791 w 3007111"/>
                <a:gd name="connsiteY16" fmla="*/ 650689 h 3210454"/>
                <a:gd name="connsiteX17" fmla="*/ 1963146 w 3007111"/>
                <a:gd name="connsiteY17" fmla="*/ 199263 h 3210454"/>
                <a:gd name="connsiteX18" fmla="*/ 2197281 w 3007111"/>
                <a:gd name="connsiteY18" fmla="*/ 5469 h 3210454"/>
                <a:gd name="connsiteX19" fmla="*/ 2197281 w 3007111"/>
                <a:gd name="connsiteY19" fmla="*/ 1439 h 3210454"/>
                <a:gd name="connsiteX20" fmla="*/ 2202151 w 3007111"/>
                <a:gd name="connsiteY20" fmla="*/ 1439 h 3210454"/>
                <a:gd name="connsiteX21" fmla="*/ 2203889 w 3007111"/>
                <a:gd name="connsiteY21" fmla="*/ 0 h 3210454"/>
                <a:gd name="connsiteX22" fmla="*/ 2205079 w 3007111"/>
                <a:gd name="connsiteY22" fmla="*/ 1439 h 3210454"/>
                <a:gd name="connsiteX23" fmla="*/ 3007111 w 3007111"/>
                <a:gd name="connsiteY23" fmla="*/ 1439 h 3210454"/>
                <a:gd name="connsiteX24" fmla="*/ 3007111 w 3007111"/>
                <a:gd name="connsiteY24" fmla="*/ 266529 h 3210454"/>
                <a:gd name="connsiteX25" fmla="*/ 2424494 w 3007111"/>
                <a:gd name="connsiteY25" fmla="*/ 266529 h 3210454"/>
                <a:gd name="connsiteX26" fmla="*/ 2751927 w 3007111"/>
                <a:gd name="connsiteY26" fmla="*/ 662123 h 3210454"/>
                <a:gd name="connsiteX27" fmla="*/ 2754699 w 3007111"/>
                <a:gd name="connsiteY27" fmla="*/ 662199 h 3210454"/>
                <a:gd name="connsiteX28" fmla="*/ 2754611 w 3007111"/>
                <a:gd name="connsiteY28" fmla="*/ 665367 h 3210454"/>
                <a:gd name="connsiteX29" fmla="*/ 2755763 w 3007111"/>
                <a:gd name="connsiteY29" fmla="*/ 666757 h 3210454"/>
                <a:gd name="connsiteX30" fmla="*/ 2754545 w 3007111"/>
                <a:gd name="connsiteY30" fmla="*/ 667765 h 3210454"/>
                <a:gd name="connsiteX31" fmla="*/ 2746824 w 3007111"/>
                <a:gd name="connsiteY31" fmla="*/ 948072 h 3210454"/>
                <a:gd name="connsiteX32" fmla="*/ 2228607 w 3007111"/>
                <a:gd name="connsiteY32" fmla="*/ 933798 h 3210454"/>
                <a:gd name="connsiteX33" fmla="*/ 2871273 w 3007111"/>
                <a:gd name="connsiteY33" fmla="*/ 1059272 h 3210454"/>
                <a:gd name="connsiteX34" fmla="*/ 2799028 w 3007111"/>
                <a:gd name="connsiteY34" fmla="*/ 1429303 h 3210454"/>
                <a:gd name="connsiteX35" fmla="*/ 2533898 w 3007111"/>
                <a:gd name="connsiteY35" fmla="*/ 1377539 h 3210454"/>
                <a:gd name="connsiteX36" fmla="*/ 2457414 w 3007111"/>
                <a:gd name="connsiteY36" fmla="*/ 1769287 h 3210454"/>
                <a:gd name="connsiteX37" fmla="*/ 2192284 w 3007111"/>
                <a:gd name="connsiteY37" fmla="*/ 1717523 h 3210454"/>
                <a:gd name="connsiteX38" fmla="*/ 2115800 w 3007111"/>
                <a:gd name="connsiteY38" fmla="*/ 2109271 h 3210454"/>
                <a:gd name="connsiteX39" fmla="*/ 1850670 w 3007111"/>
                <a:gd name="connsiteY39" fmla="*/ 2057507 h 3210454"/>
                <a:gd name="connsiteX40" fmla="*/ 1774186 w 3007111"/>
                <a:gd name="connsiteY40" fmla="*/ 2449255 h 3210454"/>
                <a:gd name="connsiteX41" fmla="*/ 1539551 w 3007111"/>
                <a:gd name="connsiteY41" fmla="*/ 2403444 h 3210454"/>
                <a:gd name="connsiteX42" fmla="*/ 1474126 w 3007111"/>
                <a:gd name="connsiteY42" fmla="*/ 2738541 h 3210454"/>
                <a:gd name="connsiteX43" fmla="*/ 1325757 w 3007111"/>
                <a:gd name="connsiteY43" fmla="*/ 2709573 h 3210454"/>
                <a:gd name="connsiteX44" fmla="*/ 1271542 w 3007111"/>
                <a:gd name="connsiteY44" fmla="*/ 2987254 h 3210454"/>
                <a:gd name="connsiteX45" fmla="*/ 1090506 w 3007111"/>
                <a:gd name="connsiteY45" fmla="*/ 2951909 h 3210454"/>
                <a:gd name="connsiteX46" fmla="*/ 1040028 w 3007111"/>
                <a:gd name="connsiteY46" fmla="*/ 3210454 h 32104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</a:cxnLst>
              <a:rect l="l" t="t" r="r" b="b"/>
              <a:pathLst>
                <a:path w="3007111" h="3210454">
                  <a:moveTo>
                    <a:pt x="479118" y="3100942"/>
                  </a:moveTo>
                  <a:lnTo>
                    <a:pt x="529597" y="2842397"/>
                  </a:lnTo>
                  <a:lnTo>
                    <a:pt x="192497" y="2776582"/>
                  </a:lnTo>
                  <a:lnTo>
                    <a:pt x="246712" y="2498901"/>
                  </a:lnTo>
                  <a:lnTo>
                    <a:pt x="0" y="2450733"/>
                  </a:lnTo>
                  <a:lnTo>
                    <a:pt x="69834" y="2093048"/>
                  </a:lnTo>
                  <a:lnTo>
                    <a:pt x="304470" y="2138859"/>
                  </a:lnTo>
                  <a:lnTo>
                    <a:pt x="380179" y="1751081"/>
                  </a:lnTo>
                  <a:lnTo>
                    <a:pt x="645309" y="1802845"/>
                  </a:lnTo>
                  <a:lnTo>
                    <a:pt x="721793" y="1411097"/>
                  </a:lnTo>
                  <a:lnTo>
                    <a:pt x="986923" y="1462861"/>
                  </a:lnTo>
                  <a:lnTo>
                    <a:pt x="1063407" y="1071114"/>
                  </a:lnTo>
                  <a:lnTo>
                    <a:pt x="1328537" y="1122878"/>
                  </a:lnTo>
                  <a:lnTo>
                    <a:pt x="1397147" y="771464"/>
                  </a:lnTo>
                  <a:lnTo>
                    <a:pt x="1463202" y="784360"/>
                  </a:lnTo>
                  <a:lnTo>
                    <a:pt x="1467543" y="626746"/>
                  </a:lnTo>
                  <a:lnTo>
                    <a:pt x="2336791" y="650689"/>
                  </a:lnTo>
                  <a:lnTo>
                    <a:pt x="1963146" y="199263"/>
                  </a:lnTo>
                  <a:lnTo>
                    <a:pt x="2197281" y="5469"/>
                  </a:lnTo>
                  <a:lnTo>
                    <a:pt x="2197281" y="1439"/>
                  </a:lnTo>
                  <a:lnTo>
                    <a:pt x="2202151" y="1439"/>
                  </a:lnTo>
                  <a:lnTo>
                    <a:pt x="2203889" y="0"/>
                  </a:lnTo>
                  <a:lnTo>
                    <a:pt x="2205079" y="1439"/>
                  </a:lnTo>
                  <a:lnTo>
                    <a:pt x="3007111" y="1439"/>
                  </a:lnTo>
                  <a:lnTo>
                    <a:pt x="3007111" y="266529"/>
                  </a:lnTo>
                  <a:lnTo>
                    <a:pt x="2424494" y="266529"/>
                  </a:lnTo>
                  <a:lnTo>
                    <a:pt x="2751927" y="662123"/>
                  </a:lnTo>
                  <a:lnTo>
                    <a:pt x="2754699" y="662199"/>
                  </a:lnTo>
                  <a:lnTo>
                    <a:pt x="2754611" y="665367"/>
                  </a:lnTo>
                  <a:lnTo>
                    <a:pt x="2755763" y="666757"/>
                  </a:lnTo>
                  <a:lnTo>
                    <a:pt x="2754545" y="667765"/>
                  </a:lnTo>
                  <a:lnTo>
                    <a:pt x="2746824" y="948072"/>
                  </a:lnTo>
                  <a:lnTo>
                    <a:pt x="2228607" y="933798"/>
                  </a:lnTo>
                  <a:lnTo>
                    <a:pt x="2871273" y="1059272"/>
                  </a:lnTo>
                  <a:lnTo>
                    <a:pt x="2799028" y="1429303"/>
                  </a:lnTo>
                  <a:lnTo>
                    <a:pt x="2533898" y="1377539"/>
                  </a:lnTo>
                  <a:lnTo>
                    <a:pt x="2457414" y="1769287"/>
                  </a:lnTo>
                  <a:lnTo>
                    <a:pt x="2192284" y="1717523"/>
                  </a:lnTo>
                  <a:lnTo>
                    <a:pt x="2115800" y="2109271"/>
                  </a:lnTo>
                  <a:lnTo>
                    <a:pt x="1850670" y="2057507"/>
                  </a:lnTo>
                  <a:lnTo>
                    <a:pt x="1774186" y="2449255"/>
                  </a:lnTo>
                  <a:lnTo>
                    <a:pt x="1539551" y="2403444"/>
                  </a:lnTo>
                  <a:lnTo>
                    <a:pt x="1474126" y="2738541"/>
                  </a:lnTo>
                  <a:lnTo>
                    <a:pt x="1325757" y="2709573"/>
                  </a:lnTo>
                  <a:lnTo>
                    <a:pt x="1271542" y="2987254"/>
                  </a:lnTo>
                  <a:lnTo>
                    <a:pt x="1090506" y="2951909"/>
                  </a:lnTo>
                  <a:lnTo>
                    <a:pt x="1040028" y="3210454"/>
                  </a:lnTo>
                  <a:close/>
                </a:path>
              </a:pathLst>
            </a:custGeom>
            <a:solidFill>
              <a:srgbClr val="FF007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23" name="TextBox 151">
              <a:extLst>
                <a:ext uri="{FF2B5EF4-FFF2-40B4-BE49-F238E27FC236}">
                  <a16:creationId xmlns:a16="http://schemas.microsoft.com/office/drawing/2014/main" xmlns="" id="{0E5FF94F-158C-4092-8610-C6C88E1B21AE}"/>
                </a:ext>
              </a:extLst>
            </p:cNvPr>
            <p:cNvSpPr txBox="1"/>
            <p:nvPr/>
          </p:nvSpPr>
          <p:spPr>
            <a:xfrm>
              <a:off x="2427789" y="3942756"/>
              <a:ext cx="271449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000" b="1" dirty="0" smtClean="0">
                  <a:solidFill>
                    <a:schemeClr val="tx2">
                      <a:lumMod val="50000"/>
                    </a:schemeClr>
                  </a:solidFill>
                  <a:latin typeface="AXtManalBold"/>
                </a:rPr>
                <a:t>لأنَّ النُّفَايات تُلَوثُ ماءَ البَحْرِ و تتسَمَّمُ الأسْمَاكُ</a:t>
              </a:r>
              <a:endParaRPr lang="ar-SY" sz="2000" b="1" dirty="0">
                <a:solidFill>
                  <a:schemeClr val="tx2">
                    <a:lumMod val="50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84761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35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3" presetClass="entr" presetSubtype="16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3" presetClass="entr" presetSubtype="16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500"/>
                            </p:stCondLst>
                            <p:childTnLst>
                              <p:par>
                                <p:cTn id="3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2000"/>
                            </p:stCondLst>
                            <p:childTnLst>
                              <p:par>
                                <p:cTn id="5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3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6" grpId="0" animBg="1"/>
      <p:bldP spid="7" grpId="0"/>
      <p:bldP spid="82" grpId="0" animBg="1"/>
      <p:bldP spid="83" grpId="0" animBg="1"/>
      <p:bldP spid="84" grpId="0" animBg="1"/>
      <p:bldP spid="85" grpId="0" animBg="1"/>
      <p:bldP spid="46" grpId="0" animBg="1"/>
      <p:bldP spid="4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: Shape 11">
            <a:extLst>
              <a:ext uri="{FF2B5EF4-FFF2-40B4-BE49-F238E27FC236}">
                <a16:creationId xmlns="" xmlns:a16="http://schemas.microsoft.com/office/drawing/2014/main" id="{1CF34079-EEF9-4657-8F5A-13DEFFCB1F59}"/>
              </a:ext>
            </a:extLst>
          </p:cNvPr>
          <p:cNvSpPr/>
          <p:nvPr/>
        </p:nvSpPr>
        <p:spPr>
          <a:xfrm>
            <a:off x="-72682" y="4161692"/>
            <a:ext cx="12191999" cy="2848708"/>
          </a:xfrm>
          <a:custGeom>
            <a:avLst/>
            <a:gdLst>
              <a:gd name="connsiteX0" fmla="*/ 3183987 w 12191999"/>
              <a:gd name="connsiteY0" fmla="*/ 495881 h 2848708"/>
              <a:gd name="connsiteX1" fmla="*/ 2213316 w 12191999"/>
              <a:gd name="connsiteY1" fmla="*/ 1466552 h 2848708"/>
              <a:gd name="connsiteX2" fmla="*/ 2213316 w 12191999"/>
              <a:gd name="connsiteY2" fmla="*/ 2838152 h 2848708"/>
              <a:gd name="connsiteX3" fmla="*/ 4154658 w 12191999"/>
              <a:gd name="connsiteY3" fmla="*/ 2838152 h 2848708"/>
              <a:gd name="connsiteX4" fmla="*/ 4154658 w 12191999"/>
              <a:gd name="connsiteY4" fmla="*/ 1466552 h 2848708"/>
              <a:gd name="connsiteX5" fmla="*/ 3183987 w 12191999"/>
              <a:gd name="connsiteY5" fmla="*/ 495881 h 2848708"/>
              <a:gd name="connsiteX6" fmla="*/ 5790024 w 12191999"/>
              <a:gd name="connsiteY6" fmla="*/ 495880 h 2848708"/>
              <a:gd name="connsiteX7" fmla="*/ 4618889 w 12191999"/>
              <a:gd name="connsiteY7" fmla="*/ 1667016 h 2848708"/>
              <a:gd name="connsiteX8" fmla="*/ 4618889 w 12191999"/>
              <a:gd name="connsiteY8" fmla="*/ 2838151 h 2848708"/>
              <a:gd name="connsiteX9" fmla="*/ 7453527 w 12191999"/>
              <a:gd name="connsiteY9" fmla="*/ 2838151 h 2848708"/>
              <a:gd name="connsiteX10" fmla="*/ 7453528 w 12191999"/>
              <a:gd name="connsiteY10" fmla="*/ 1667016 h 2848708"/>
              <a:gd name="connsiteX11" fmla="*/ 6282392 w 12191999"/>
              <a:gd name="connsiteY11" fmla="*/ 495880 h 2848708"/>
              <a:gd name="connsiteX12" fmla="*/ 9008012 w 12191999"/>
              <a:gd name="connsiteY12" fmla="*/ 495879 h 2848708"/>
              <a:gd name="connsiteX13" fmla="*/ 8037341 w 12191999"/>
              <a:gd name="connsiteY13" fmla="*/ 1466550 h 2848708"/>
              <a:gd name="connsiteX14" fmla="*/ 8037341 w 12191999"/>
              <a:gd name="connsiteY14" fmla="*/ 2838150 h 2848708"/>
              <a:gd name="connsiteX15" fmla="*/ 9978683 w 12191999"/>
              <a:gd name="connsiteY15" fmla="*/ 2838150 h 2848708"/>
              <a:gd name="connsiteX16" fmla="*/ 9978683 w 12191999"/>
              <a:gd name="connsiteY16" fmla="*/ 1466550 h 2848708"/>
              <a:gd name="connsiteX17" fmla="*/ 9008012 w 12191999"/>
              <a:gd name="connsiteY17" fmla="*/ 495879 h 2848708"/>
              <a:gd name="connsiteX18" fmla="*/ 0 w 12191999"/>
              <a:gd name="connsiteY18" fmla="*/ 0 h 2848708"/>
              <a:gd name="connsiteX19" fmla="*/ 12191999 w 12191999"/>
              <a:gd name="connsiteY19" fmla="*/ 0 h 2848708"/>
              <a:gd name="connsiteX20" fmla="*/ 12191999 w 12191999"/>
              <a:gd name="connsiteY20" fmla="*/ 837741 h 2848708"/>
              <a:gd name="connsiteX21" fmla="*/ 12144508 w 12191999"/>
              <a:gd name="connsiteY21" fmla="*/ 780181 h 2848708"/>
              <a:gd name="connsiteX22" fmla="*/ 11458140 w 12191999"/>
              <a:gd name="connsiteY22" fmla="*/ 495878 h 2848708"/>
              <a:gd name="connsiteX23" fmla="*/ 10487469 w 12191999"/>
              <a:gd name="connsiteY23" fmla="*/ 1466549 h 2848708"/>
              <a:gd name="connsiteX24" fmla="*/ 10487469 w 12191999"/>
              <a:gd name="connsiteY24" fmla="*/ 2838149 h 2848708"/>
              <a:gd name="connsiteX25" fmla="*/ 12191999 w 12191999"/>
              <a:gd name="connsiteY25" fmla="*/ 2838149 h 2848708"/>
              <a:gd name="connsiteX26" fmla="*/ 12191999 w 12191999"/>
              <a:gd name="connsiteY26" fmla="*/ 2848708 h 2848708"/>
              <a:gd name="connsiteX27" fmla="*/ 1648266 w 12191999"/>
              <a:gd name="connsiteY27" fmla="*/ 2848708 h 2848708"/>
              <a:gd name="connsiteX28" fmla="*/ 1648266 w 12191999"/>
              <a:gd name="connsiteY28" fmla="*/ 1480625 h 2848708"/>
              <a:gd name="connsiteX29" fmla="*/ 677595 w 12191999"/>
              <a:gd name="connsiteY29" fmla="*/ 509954 h 2848708"/>
              <a:gd name="connsiteX30" fmla="*/ 134883 w 12191999"/>
              <a:gd name="connsiteY30" fmla="*/ 675730 h 2848708"/>
              <a:gd name="connsiteX31" fmla="*/ 0 w 12191999"/>
              <a:gd name="connsiteY31" fmla="*/ 787019 h 2848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2191999" h="2848708">
                <a:moveTo>
                  <a:pt x="3183987" y="495881"/>
                </a:moveTo>
                <a:cubicBezTo>
                  <a:pt x="2647900" y="495881"/>
                  <a:pt x="2213316" y="930465"/>
                  <a:pt x="2213316" y="1466552"/>
                </a:cubicBezTo>
                <a:lnTo>
                  <a:pt x="2213316" y="2838152"/>
                </a:lnTo>
                <a:lnTo>
                  <a:pt x="4154658" y="2838152"/>
                </a:lnTo>
                <a:lnTo>
                  <a:pt x="4154658" y="1466552"/>
                </a:lnTo>
                <a:cubicBezTo>
                  <a:pt x="4154658" y="930465"/>
                  <a:pt x="3720074" y="495881"/>
                  <a:pt x="3183987" y="495881"/>
                </a:cubicBezTo>
                <a:close/>
                <a:moveTo>
                  <a:pt x="5790024" y="495880"/>
                </a:moveTo>
                <a:cubicBezTo>
                  <a:pt x="5143223" y="495880"/>
                  <a:pt x="4618889" y="1020215"/>
                  <a:pt x="4618889" y="1667016"/>
                </a:cubicBezTo>
                <a:lnTo>
                  <a:pt x="4618889" y="2838151"/>
                </a:lnTo>
                <a:lnTo>
                  <a:pt x="7453527" y="2838151"/>
                </a:lnTo>
                <a:cubicBezTo>
                  <a:pt x="7453527" y="2447773"/>
                  <a:pt x="7453528" y="2057394"/>
                  <a:pt x="7453528" y="1667016"/>
                </a:cubicBezTo>
                <a:cubicBezTo>
                  <a:pt x="7453528" y="1020215"/>
                  <a:pt x="6929193" y="495880"/>
                  <a:pt x="6282392" y="495880"/>
                </a:cubicBezTo>
                <a:close/>
                <a:moveTo>
                  <a:pt x="9008012" y="495879"/>
                </a:moveTo>
                <a:cubicBezTo>
                  <a:pt x="8471925" y="495879"/>
                  <a:pt x="8037341" y="930463"/>
                  <a:pt x="8037341" y="1466550"/>
                </a:cubicBezTo>
                <a:lnTo>
                  <a:pt x="8037341" y="2838150"/>
                </a:lnTo>
                <a:lnTo>
                  <a:pt x="9978683" y="2838150"/>
                </a:lnTo>
                <a:lnTo>
                  <a:pt x="9978683" y="1466550"/>
                </a:lnTo>
                <a:cubicBezTo>
                  <a:pt x="9978683" y="930463"/>
                  <a:pt x="9544099" y="495879"/>
                  <a:pt x="9008012" y="495879"/>
                </a:cubicBezTo>
                <a:close/>
                <a:moveTo>
                  <a:pt x="0" y="0"/>
                </a:moveTo>
                <a:lnTo>
                  <a:pt x="12191999" y="0"/>
                </a:lnTo>
                <a:lnTo>
                  <a:pt x="12191999" y="837741"/>
                </a:lnTo>
                <a:lnTo>
                  <a:pt x="12144508" y="780181"/>
                </a:lnTo>
                <a:cubicBezTo>
                  <a:pt x="11968851" y="604524"/>
                  <a:pt x="11726183" y="495878"/>
                  <a:pt x="11458140" y="495878"/>
                </a:cubicBezTo>
                <a:cubicBezTo>
                  <a:pt x="10922053" y="495878"/>
                  <a:pt x="10487469" y="930462"/>
                  <a:pt x="10487469" y="1466549"/>
                </a:cubicBezTo>
                <a:lnTo>
                  <a:pt x="10487469" y="2838149"/>
                </a:lnTo>
                <a:lnTo>
                  <a:pt x="12191999" y="2838149"/>
                </a:lnTo>
                <a:lnTo>
                  <a:pt x="12191999" y="2848708"/>
                </a:lnTo>
                <a:lnTo>
                  <a:pt x="1648266" y="2848708"/>
                </a:lnTo>
                <a:lnTo>
                  <a:pt x="1648266" y="1480625"/>
                </a:lnTo>
                <a:cubicBezTo>
                  <a:pt x="1648266" y="944538"/>
                  <a:pt x="1213682" y="509954"/>
                  <a:pt x="677595" y="509954"/>
                </a:cubicBezTo>
                <a:cubicBezTo>
                  <a:pt x="476562" y="509954"/>
                  <a:pt x="289803" y="571068"/>
                  <a:pt x="134883" y="675730"/>
                </a:cubicBezTo>
                <a:lnTo>
                  <a:pt x="0" y="787019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Freeform: Shape 10">
            <a:extLst>
              <a:ext uri="{FF2B5EF4-FFF2-40B4-BE49-F238E27FC236}">
                <a16:creationId xmlns="" xmlns:a16="http://schemas.microsoft.com/office/drawing/2014/main" id="{F2E80C4A-C70F-457E-84D8-43ECF2B245C8}"/>
              </a:ext>
            </a:extLst>
          </p:cNvPr>
          <p:cNvSpPr/>
          <p:nvPr/>
        </p:nvSpPr>
        <p:spPr>
          <a:xfrm>
            <a:off x="2" y="4009292"/>
            <a:ext cx="12191999" cy="2848708"/>
          </a:xfrm>
          <a:custGeom>
            <a:avLst/>
            <a:gdLst>
              <a:gd name="connsiteX0" fmla="*/ 3183987 w 12191999"/>
              <a:gd name="connsiteY0" fmla="*/ 495881 h 2848708"/>
              <a:gd name="connsiteX1" fmla="*/ 2213316 w 12191999"/>
              <a:gd name="connsiteY1" fmla="*/ 1466552 h 2848708"/>
              <a:gd name="connsiteX2" fmla="*/ 2213316 w 12191999"/>
              <a:gd name="connsiteY2" fmla="*/ 2838152 h 2848708"/>
              <a:gd name="connsiteX3" fmla="*/ 4154658 w 12191999"/>
              <a:gd name="connsiteY3" fmla="*/ 2838152 h 2848708"/>
              <a:gd name="connsiteX4" fmla="*/ 4154658 w 12191999"/>
              <a:gd name="connsiteY4" fmla="*/ 1466552 h 2848708"/>
              <a:gd name="connsiteX5" fmla="*/ 3183987 w 12191999"/>
              <a:gd name="connsiteY5" fmla="*/ 495881 h 2848708"/>
              <a:gd name="connsiteX6" fmla="*/ 5790024 w 12191999"/>
              <a:gd name="connsiteY6" fmla="*/ 495880 h 2848708"/>
              <a:gd name="connsiteX7" fmla="*/ 4618889 w 12191999"/>
              <a:gd name="connsiteY7" fmla="*/ 1667016 h 2848708"/>
              <a:gd name="connsiteX8" fmla="*/ 4618889 w 12191999"/>
              <a:gd name="connsiteY8" fmla="*/ 2838151 h 2848708"/>
              <a:gd name="connsiteX9" fmla="*/ 7453527 w 12191999"/>
              <a:gd name="connsiteY9" fmla="*/ 2838151 h 2848708"/>
              <a:gd name="connsiteX10" fmla="*/ 7453528 w 12191999"/>
              <a:gd name="connsiteY10" fmla="*/ 1667016 h 2848708"/>
              <a:gd name="connsiteX11" fmla="*/ 6282392 w 12191999"/>
              <a:gd name="connsiteY11" fmla="*/ 495880 h 2848708"/>
              <a:gd name="connsiteX12" fmla="*/ 9008012 w 12191999"/>
              <a:gd name="connsiteY12" fmla="*/ 495879 h 2848708"/>
              <a:gd name="connsiteX13" fmla="*/ 8037341 w 12191999"/>
              <a:gd name="connsiteY13" fmla="*/ 1466550 h 2848708"/>
              <a:gd name="connsiteX14" fmla="*/ 8037341 w 12191999"/>
              <a:gd name="connsiteY14" fmla="*/ 2838150 h 2848708"/>
              <a:gd name="connsiteX15" fmla="*/ 9978683 w 12191999"/>
              <a:gd name="connsiteY15" fmla="*/ 2838150 h 2848708"/>
              <a:gd name="connsiteX16" fmla="*/ 9978683 w 12191999"/>
              <a:gd name="connsiteY16" fmla="*/ 1466550 h 2848708"/>
              <a:gd name="connsiteX17" fmla="*/ 9008012 w 12191999"/>
              <a:gd name="connsiteY17" fmla="*/ 495879 h 2848708"/>
              <a:gd name="connsiteX18" fmla="*/ 0 w 12191999"/>
              <a:gd name="connsiteY18" fmla="*/ 0 h 2848708"/>
              <a:gd name="connsiteX19" fmla="*/ 12191999 w 12191999"/>
              <a:gd name="connsiteY19" fmla="*/ 0 h 2848708"/>
              <a:gd name="connsiteX20" fmla="*/ 12191999 w 12191999"/>
              <a:gd name="connsiteY20" fmla="*/ 837741 h 2848708"/>
              <a:gd name="connsiteX21" fmla="*/ 12144508 w 12191999"/>
              <a:gd name="connsiteY21" fmla="*/ 780181 h 2848708"/>
              <a:gd name="connsiteX22" fmla="*/ 11458140 w 12191999"/>
              <a:gd name="connsiteY22" fmla="*/ 495878 h 2848708"/>
              <a:gd name="connsiteX23" fmla="*/ 10487469 w 12191999"/>
              <a:gd name="connsiteY23" fmla="*/ 1466549 h 2848708"/>
              <a:gd name="connsiteX24" fmla="*/ 10487469 w 12191999"/>
              <a:gd name="connsiteY24" fmla="*/ 2838149 h 2848708"/>
              <a:gd name="connsiteX25" fmla="*/ 12191999 w 12191999"/>
              <a:gd name="connsiteY25" fmla="*/ 2838149 h 2848708"/>
              <a:gd name="connsiteX26" fmla="*/ 12191999 w 12191999"/>
              <a:gd name="connsiteY26" fmla="*/ 2848708 h 2848708"/>
              <a:gd name="connsiteX27" fmla="*/ 1648266 w 12191999"/>
              <a:gd name="connsiteY27" fmla="*/ 2848708 h 2848708"/>
              <a:gd name="connsiteX28" fmla="*/ 1648266 w 12191999"/>
              <a:gd name="connsiteY28" fmla="*/ 1480625 h 2848708"/>
              <a:gd name="connsiteX29" fmla="*/ 677595 w 12191999"/>
              <a:gd name="connsiteY29" fmla="*/ 509954 h 2848708"/>
              <a:gd name="connsiteX30" fmla="*/ 134883 w 12191999"/>
              <a:gd name="connsiteY30" fmla="*/ 675730 h 2848708"/>
              <a:gd name="connsiteX31" fmla="*/ 0 w 12191999"/>
              <a:gd name="connsiteY31" fmla="*/ 787019 h 2848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2191999" h="2848708">
                <a:moveTo>
                  <a:pt x="3183987" y="495881"/>
                </a:moveTo>
                <a:cubicBezTo>
                  <a:pt x="2647900" y="495881"/>
                  <a:pt x="2213316" y="930465"/>
                  <a:pt x="2213316" y="1466552"/>
                </a:cubicBezTo>
                <a:lnTo>
                  <a:pt x="2213316" y="2838152"/>
                </a:lnTo>
                <a:lnTo>
                  <a:pt x="4154658" y="2838152"/>
                </a:lnTo>
                <a:lnTo>
                  <a:pt x="4154658" y="1466552"/>
                </a:lnTo>
                <a:cubicBezTo>
                  <a:pt x="4154658" y="930465"/>
                  <a:pt x="3720074" y="495881"/>
                  <a:pt x="3183987" y="495881"/>
                </a:cubicBezTo>
                <a:close/>
                <a:moveTo>
                  <a:pt x="5790024" y="495880"/>
                </a:moveTo>
                <a:cubicBezTo>
                  <a:pt x="5143223" y="495880"/>
                  <a:pt x="4618889" y="1020215"/>
                  <a:pt x="4618889" y="1667016"/>
                </a:cubicBezTo>
                <a:lnTo>
                  <a:pt x="4618889" y="2838151"/>
                </a:lnTo>
                <a:lnTo>
                  <a:pt x="7453527" y="2838151"/>
                </a:lnTo>
                <a:cubicBezTo>
                  <a:pt x="7453527" y="2447773"/>
                  <a:pt x="7453528" y="2057394"/>
                  <a:pt x="7453528" y="1667016"/>
                </a:cubicBezTo>
                <a:cubicBezTo>
                  <a:pt x="7453528" y="1020215"/>
                  <a:pt x="6929193" y="495880"/>
                  <a:pt x="6282392" y="495880"/>
                </a:cubicBezTo>
                <a:close/>
                <a:moveTo>
                  <a:pt x="9008012" y="495879"/>
                </a:moveTo>
                <a:cubicBezTo>
                  <a:pt x="8471925" y="495879"/>
                  <a:pt x="8037341" y="930463"/>
                  <a:pt x="8037341" y="1466550"/>
                </a:cubicBezTo>
                <a:lnTo>
                  <a:pt x="8037341" y="2838150"/>
                </a:lnTo>
                <a:lnTo>
                  <a:pt x="9978683" y="2838150"/>
                </a:lnTo>
                <a:lnTo>
                  <a:pt x="9978683" y="1466550"/>
                </a:lnTo>
                <a:cubicBezTo>
                  <a:pt x="9978683" y="930463"/>
                  <a:pt x="9544099" y="495879"/>
                  <a:pt x="9008012" y="495879"/>
                </a:cubicBezTo>
                <a:close/>
                <a:moveTo>
                  <a:pt x="0" y="0"/>
                </a:moveTo>
                <a:lnTo>
                  <a:pt x="12191999" y="0"/>
                </a:lnTo>
                <a:lnTo>
                  <a:pt x="12191999" y="837741"/>
                </a:lnTo>
                <a:lnTo>
                  <a:pt x="12144508" y="780181"/>
                </a:lnTo>
                <a:cubicBezTo>
                  <a:pt x="11968851" y="604524"/>
                  <a:pt x="11726183" y="495878"/>
                  <a:pt x="11458140" y="495878"/>
                </a:cubicBezTo>
                <a:cubicBezTo>
                  <a:pt x="10922053" y="495878"/>
                  <a:pt x="10487469" y="930462"/>
                  <a:pt x="10487469" y="1466549"/>
                </a:cubicBezTo>
                <a:lnTo>
                  <a:pt x="10487469" y="2838149"/>
                </a:lnTo>
                <a:lnTo>
                  <a:pt x="12191999" y="2838149"/>
                </a:lnTo>
                <a:lnTo>
                  <a:pt x="12191999" y="2848708"/>
                </a:lnTo>
                <a:lnTo>
                  <a:pt x="1648266" y="2848708"/>
                </a:lnTo>
                <a:lnTo>
                  <a:pt x="1648266" y="1480625"/>
                </a:lnTo>
                <a:cubicBezTo>
                  <a:pt x="1648266" y="944538"/>
                  <a:pt x="1213682" y="509954"/>
                  <a:pt x="677595" y="509954"/>
                </a:cubicBezTo>
                <a:cubicBezTo>
                  <a:pt x="476562" y="509954"/>
                  <a:pt x="289803" y="571068"/>
                  <a:pt x="134883" y="675730"/>
                </a:cubicBezTo>
                <a:lnTo>
                  <a:pt x="0" y="787019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90" name="Group 89">
            <a:extLst>
              <a:ext uri="{FF2B5EF4-FFF2-40B4-BE49-F238E27FC236}">
                <a16:creationId xmlns="" xmlns:a16="http://schemas.microsoft.com/office/drawing/2014/main" id="{6423CB7A-CBB0-4D81-9F6A-C0CF60F5193F}"/>
              </a:ext>
            </a:extLst>
          </p:cNvPr>
          <p:cNvGrpSpPr/>
          <p:nvPr/>
        </p:nvGrpSpPr>
        <p:grpSpPr>
          <a:xfrm>
            <a:off x="-418823" y="3936185"/>
            <a:ext cx="13029646" cy="66500"/>
            <a:chOff x="875607" y="3208713"/>
            <a:chExt cx="13029646" cy="66500"/>
          </a:xfrm>
        </p:grpSpPr>
        <p:sp>
          <p:nvSpPr>
            <p:cNvPr id="15" name="Freeform: Shape 14">
              <a:extLst>
                <a:ext uri="{FF2B5EF4-FFF2-40B4-BE49-F238E27FC236}">
                  <a16:creationId xmlns="" xmlns:a16="http://schemas.microsoft.com/office/drawing/2014/main" id="{8A6E6669-222C-4FC7-9604-DD649D708772}"/>
                </a:ext>
              </a:extLst>
            </p:cNvPr>
            <p:cNvSpPr/>
            <p:nvPr/>
          </p:nvSpPr>
          <p:spPr>
            <a:xfrm>
              <a:off x="87560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="" xmlns:a16="http://schemas.microsoft.com/office/drawing/2014/main" id="{236683BC-89ED-49BE-9D25-8F40A3D28A0D}"/>
                </a:ext>
              </a:extLst>
            </p:cNvPr>
            <p:cNvSpPr/>
            <p:nvPr/>
          </p:nvSpPr>
          <p:spPr>
            <a:xfrm>
              <a:off x="105017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="" xmlns:a16="http://schemas.microsoft.com/office/drawing/2014/main" id="{FD813D00-F48E-41E5-AF87-93FF2A67A1C3}"/>
                </a:ext>
              </a:extLst>
            </p:cNvPr>
            <p:cNvSpPr/>
            <p:nvPr/>
          </p:nvSpPr>
          <p:spPr>
            <a:xfrm>
              <a:off x="122474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="" xmlns:a16="http://schemas.microsoft.com/office/drawing/2014/main" id="{CF4C3E17-2711-41A7-A866-A414FBB4F010}"/>
                </a:ext>
              </a:extLst>
            </p:cNvPr>
            <p:cNvSpPr/>
            <p:nvPr/>
          </p:nvSpPr>
          <p:spPr>
            <a:xfrm>
              <a:off x="139930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="" xmlns:a16="http://schemas.microsoft.com/office/drawing/2014/main" id="{C3D0F3FE-2EFF-4BEC-ACD5-44C9A85D88E0}"/>
                </a:ext>
              </a:extLst>
            </p:cNvPr>
            <p:cNvSpPr/>
            <p:nvPr/>
          </p:nvSpPr>
          <p:spPr>
            <a:xfrm>
              <a:off x="157387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="" xmlns:a16="http://schemas.microsoft.com/office/drawing/2014/main" id="{00CB0020-2EB0-4904-94F0-E4157F6F9ADC}"/>
                </a:ext>
              </a:extLst>
            </p:cNvPr>
            <p:cNvSpPr/>
            <p:nvPr/>
          </p:nvSpPr>
          <p:spPr>
            <a:xfrm>
              <a:off x="174844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="" xmlns:a16="http://schemas.microsoft.com/office/drawing/2014/main" id="{ED783D7E-1B62-4618-8FE0-A1C4842A39F7}"/>
                </a:ext>
              </a:extLst>
            </p:cNvPr>
            <p:cNvSpPr/>
            <p:nvPr/>
          </p:nvSpPr>
          <p:spPr>
            <a:xfrm>
              <a:off x="192300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="" xmlns:a16="http://schemas.microsoft.com/office/drawing/2014/main" id="{0404DD01-64A9-4A89-A870-B5C595D03850}"/>
                </a:ext>
              </a:extLst>
            </p:cNvPr>
            <p:cNvSpPr/>
            <p:nvPr/>
          </p:nvSpPr>
          <p:spPr>
            <a:xfrm>
              <a:off x="209757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="" xmlns:a16="http://schemas.microsoft.com/office/drawing/2014/main" id="{00259E3C-A8FF-4720-8BCD-2AD023A2A262}"/>
                </a:ext>
              </a:extLst>
            </p:cNvPr>
            <p:cNvSpPr/>
            <p:nvPr/>
          </p:nvSpPr>
          <p:spPr>
            <a:xfrm>
              <a:off x="227214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="" xmlns:a16="http://schemas.microsoft.com/office/drawing/2014/main" id="{CC73F059-00D6-407C-BA90-87B542557991}"/>
                </a:ext>
              </a:extLst>
            </p:cNvPr>
            <p:cNvSpPr/>
            <p:nvPr/>
          </p:nvSpPr>
          <p:spPr>
            <a:xfrm>
              <a:off x="244671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="" xmlns:a16="http://schemas.microsoft.com/office/drawing/2014/main" id="{56C26804-6A7B-415D-B11E-6DCEB67E2E30}"/>
                </a:ext>
              </a:extLst>
            </p:cNvPr>
            <p:cNvSpPr/>
            <p:nvPr/>
          </p:nvSpPr>
          <p:spPr>
            <a:xfrm>
              <a:off x="262127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="" xmlns:a16="http://schemas.microsoft.com/office/drawing/2014/main" id="{BE81DC7D-1867-4685-AD85-9985B10A74D1}"/>
                </a:ext>
              </a:extLst>
            </p:cNvPr>
            <p:cNvSpPr/>
            <p:nvPr/>
          </p:nvSpPr>
          <p:spPr>
            <a:xfrm>
              <a:off x="279584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="" xmlns:a16="http://schemas.microsoft.com/office/drawing/2014/main" id="{B99770DD-831E-4D1A-8B8C-C397A9A561DA}"/>
                </a:ext>
              </a:extLst>
            </p:cNvPr>
            <p:cNvSpPr/>
            <p:nvPr/>
          </p:nvSpPr>
          <p:spPr>
            <a:xfrm>
              <a:off x="297041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="" xmlns:a16="http://schemas.microsoft.com/office/drawing/2014/main" id="{7460F3FE-62B2-435D-828B-47BD3D0274CC}"/>
                </a:ext>
              </a:extLst>
            </p:cNvPr>
            <p:cNvSpPr/>
            <p:nvPr/>
          </p:nvSpPr>
          <p:spPr>
            <a:xfrm>
              <a:off x="314497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="" xmlns:a16="http://schemas.microsoft.com/office/drawing/2014/main" id="{B3D33DF6-F776-4F8C-8409-BD0EEF4A8F5E}"/>
                </a:ext>
              </a:extLst>
            </p:cNvPr>
            <p:cNvSpPr/>
            <p:nvPr/>
          </p:nvSpPr>
          <p:spPr>
            <a:xfrm>
              <a:off x="331954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="" xmlns:a16="http://schemas.microsoft.com/office/drawing/2014/main" id="{1A0026FB-C312-4140-A76E-61802044969F}"/>
                </a:ext>
              </a:extLst>
            </p:cNvPr>
            <p:cNvSpPr/>
            <p:nvPr/>
          </p:nvSpPr>
          <p:spPr>
            <a:xfrm>
              <a:off x="349411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="" xmlns:a16="http://schemas.microsoft.com/office/drawing/2014/main" id="{77715CC4-F3EC-4C19-AD2E-B4A6B1BFD000}"/>
                </a:ext>
              </a:extLst>
            </p:cNvPr>
            <p:cNvSpPr/>
            <p:nvPr/>
          </p:nvSpPr>
          <p:spPr>
            <a:xfrm>
              <a:off x="366867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="" xmlns:a16="http://schemas.microsoft.com/office/drawing/2014/main" id="{DB8CE68C-F0A3-43D8-921D-E1186F7D4CC7}"/>
                </a:ext>
              </a:extLst>
            </p:cNvPr>
            <p:cNvSpPr/>
            <p:nvPr/>
          </p:nvSpPr>
          <p:spPr>
            <a:xfrm>
              <a:off x="384324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="" xmlns:a16="http://schemas.microsoft.com/office/drawing/2014/main" id="{A572D033-ABD7-49D4-B891-1E2E3AC0AD7B}"/>
                </a:ext>
              </a:extLst>
            </p:cNvPr>
            <p:cNvSpPr/>
            <p:nvPr/>
          </p:nvSpPr>
          <p:spPr>
            <a:xfrm>
              <a:off x="401781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="" xmlns:a16="http://schemas.microsoft.com/office/drawing/2014/main" id="{DF88AEDD-F16C-4D09-9860-956E84267F63}"/>
                </a:ext>
              </a:extLst>
            </p:cNvPr>
            <p:cNvSpPr/>
            <p:nvPr/>
          </p:nvSpPr>
          <p:spPr>
            <a:xfrm>
              <a:off x="419238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="" xmlns:a16="http://schemas.microsoft.com/office/drawing/2014/main" id="{47C8AA0C-ADB0-4031-B665-2C7E90EC0446}"/>
                </a:ext>
              </a:extLst>
            </p:cNvPr>
            <p:cNvSpPr/>
            <p:nvPr/>
          </p:nvSpPr>
          <p:spPr>
            <a:xfrm>
              <a:off x="436694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="" xmlns:a16="http://schemas.microsoft.com/office/drawing/2014/main" id="{7A6E5D06-BF8B-4690-9309-AF9CD341DF13}"/>
                </a:ext>
              </a:extLst>
            </p:cNvPr>
            <p:cNvSpPr/>
            <p:nvPr/>
          </p:nvSpPr>
          <p:spPr>
            <a:xfrm>
              <a:off x="454151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="" xmlns:a16="http://schemas.microsoft.com/office/drawing/2014/main" id="{6E5879F8-63A6-4B0B-B104-32814766D154}"/>
                </a:ext>
              </a:extLst>
            </p:cNvPr>
            <p:cNvSpPr/>
            <p:nvPr/>
          </p:nvSpPr>
          <p:spPr>
            <a:xfrm>
              <a:off x="471608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="" xmlns:a16="http://schemas.microsoft.com/office/drawing/2014/main" id="{5D7144B8-0CC4-4740-B6DD-25D412C065E7}"/>
                </a:ext>
              </a:extLst>
            </p:cNvPr>
            <p:cNvSpPr/>
            <p:nvPr/>
          </p:nvSpPr>
          <p:spPr>
            <a:xfrm>
              <a:off x="489064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="" xmlns:a16="http://schemas.microsoft.com/office/drawing/2014/main" id="{3609F947-606B-424B-9223-C05692C1B41A}"/>
                </a:ext>
              </a:extLst>
            </p:cNvPr>
            <p:cNvSpPr/>
            <p:nvPr/>
          </p:nvSpPr>
          <p:spPr>
            <a:xfrm>
              <a:off x="506521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="" xmlns:a16="http://schemas.microsoft.com/office/drawing/2014/main" id="{C88F5285-3F45-4CBC-B2F2-673D074907C3}"/>
                </a:ext>
              </a:extLst>
            </p:cNvPr>
            <p:cNvSpPr/>
            <p:nvPr/>
          </p:nvSpPr>
          <p:spPr>
            <a:xfrm>
              <a:off x="523978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="" xmlns:a16="http://schemas.microsoft.com/office/drawing/2014/main" id="{C942A968-A9B7-48B9-B883-BA4CF3535431}"/>
                </a:ext>
              </a:extLst>
            </p:cNvPr>
            <p:cNvSpPr/>
            <p:nvPr/>
          </p:nvSpPr>
          <p:spPr>
            <a:xfrm>
              <a:off x="541434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="" xmlns:a16="http://schemas.microsoft.com/office/drawing/2014/main" id="{B9367951-9D28-479C-8FB6-21410538144C}"/>
                </a:ext>
              </a:extLst>
            </p:cNvPr>
            <p:cNvSpPr/>
            <p:nvPr/>
          </p:nvSpPr>
          <p:spPr>
            <a:xfrm>
              <a:off x="558891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="" xmlns:a16="http://schemas.microsoft.com/office/drawing/2014/main" id="{F98768F0-A156-421A-BDC1-384DA8784F5D}"/>
                </a:ext>
              </a:extLst>
            </p:cNvPr>
            <p:cNvSpPr/>
            <p:nvPr/>
          </p:nvSpPr>
          <p:spPr>
            <a:xfrm>
              <a:off x="576348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="" xmlns:a16="http://schemas.microsoft.com/office/drawing/2014/main" id="{AC849FF9-CA3C-44E8-83AF-FC2048BDC003}"/>
                </a:ext>
              </a:extLst>
            </p:cNvPr>
            <p:cNvSpPr/>
            <p:nvPr/>
          </p:nvSpPr>
          <p:spPr>
            <a:xfrm>
              <a:off x="593805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="" xmlns:a16="http://schemas.microsoft.com/office/drawing/2014/main" id="{4AACB40C-9F9C-4F5E-BA15-F36D7E53FEAE}"/>
                </a:ext>
              </a:extLst>
            </p:cNvPr>
            <p:cNvSpPr/>
            <p:nvPr/>
          </p:nvSpPr>
          <p:spPr>
            <a:xfrm>
              <a:off x="611261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="" xmlns:a16="http://schemas.microsoft.com/office/drawing/2014/main" id="{C3502E7D-1BA9-4F0D-801A-D43BD5A01535}"/>
                </a:ext>
              </a:extLst>
            </p:cNvPr>
            <p:cNvSpPr/>
            <p:nvPr/>
          </p:nvSpPr>
          <p:spPr>
            <a:xfrm>
              <a:off x="628718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="" xmlns:a16="http://schemas.microsoft.com/office/drawing/2014/main" id="{AF76B982-4EE2-49C8-9B3E-8F1F6704E153}"/>
                </a:ext>
              </a:extLst>
            </p:cNvPr>
            <p:cNvSpPr/>
            <p:nvPr/>
          </p:nvSpPr>
          <p:spPr>
            <a:xfrm>
              <a:off x="646175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="" xmlns:a16="http://schemas.microsoft.com/office/drawing/2014/main" id="{E4073A58-8D46-4A77-AD3E-F08BA3C8FBE9}"/>
                </a:ext>
              </a:extLst>
            </p:cNvPr>
            <p:cNvSpPr/>
            <p:nvPr/>
          </p:nvSpPr>
          <p:spPr>
            <a:xfrm>
              <a:off x="663631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="" xmlns:a16="http://schemas.microsoft.com/office/drawing/2014/main" id="{B765BEAE-7B71-455B-BEC1-EC6D4FBB52F7}"/>
                </a:ext>
              </a:extLst>
            </p:cNvPr>
            <p:cNvSpPr/>
            <p:nvPr/>
          </p:nvSpPr>
          <p:spPr>
            <a:xfrm>
              <a:off x="681088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="" xmlns:a16="http://schemas.microsoft.com/office/drawing/2014/main" id="{B1469BBF-82A4-40F3-8A10-B3B3DEDBB130}"/>
                </a:ext>
              </a:extLst>
            </p:cNvPr>
            <p:cNvSpPr/>
            <p:nvPr/>
          </p:nvSpPr>
          <p:spPr>
            <a:xfrm>
              <a:off x="698545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="" xmlns:a16="http://schemas.microsoft.com/office/drawing/2014/main" id="{685E1F78-4F8B-4B7E-BC1B-1A5926673087}"/>
                </a:ext>
              </a:extLst>
            </p:cNvPr>
            <p:cNvSpPr/>
            <p:nvPr/>
          </p:nvSpPr>
          <p:spPr>
            <a:xfrm>
              <a:off x="716001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="" xmlns:a16="http://schemas.microsoft.com/office/drawing/2014/main" id="{940E680E-0447-4E6C-90E8-29A2DB6F59C0}"/>
                </a:ext>
              </a:extLst>
            </p:cNvPr>
            <p:cNvSpPr/>
            <p:nvPr/>
          </p:nvSpPr>
          <p:spPr>
            <a:xfrm>
              <a:off x="733458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="" xmlns:a16="http://schemas.microsoft.com/office/drawing/2014/main" id="{C08465D0-6640-4641-8A5A-2179B707AB18}"/>
                </a:ext>
              </a:extLst>
            </p:cNvPr>
            <p:cNvSpPr/>
            <p:nvPr/>
          </p:nvSpPr>
          <p:spPr>
            <a:xfrm>
              <a:off x="750915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Freeform: Shape 53">
              <a:extLst>
                <a:ext uri="{FF2B5EF4-FFF2-40B4-BE49-F238E27FC236}">
                  <a16:creationId xmlns="" xmlns:a16="http://schemas.microsoft.com/office/drawing/2014/main" id="{F874DD69-9F1B-4009-8A17-EA429AA69DEB}"/>
                </a:ext>
              </a:extLst>
            </p:cNvPr>
            <p:cNvSpPr/>
            <p:nvPr/>
          </p:nvSpPr>
          <p:spPr>
            <a:xfrm>
              <a:off x="768372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="" xmlns:a16="http://schemas.microsoft.com/office/drawing/2014/main" id="{4467547F-2969-470F-B090-2713343DC55D}"/>
                </a:ext>
              </a:extLst>
            </p:cNvPr>
            <p:cNvSpPr/>
            <p:nvPr/>
          </p:nvSpPr>
          <p:spPr>
            <a:xfrm>
              <a:off x="785828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="" xmlns:a16="http://schemas.microsoft.com/office/drawing/2014/main" id="{024C61CB-EFC5-4D66-A28B-427D5BA751E3}"/>
                </a:ext>
              </a:extLst>
            </p:cNvPr>
            <p:cNvSpPr/>
            <p:nvPr/>
          </p:nvSpPr>
          <p:spPr>
            <a:xfrm>
              <a:off x="803285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="" xmlns:a16="http://schemas.microsoft.com/office/drawing/2014/main" id="{DFB59739-3CA2-4C5B-9E88-36C8D9C85ED1}"/>
                </a:ext>
              </a:extLst>
            </p:cNvPr>
            <p:cNvSpPr/>
            <p:nvPr/>
          </p:nvSpPr>
          <p:spPr>
            <a:xfrm>
              <a:off x="820742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Freeform: Shape 57">
              <a:extLst>
                <a:ext uri="{FF2B5EF4-FFF2-40B4-BE49-F238E27FC236}">
                  <a16:creationId xmlns="" xmlns:a16="http://schemas.microsoft.com/office/drawing/2014/main" id="{7BA47E68-3C21-4D92-9191-72C22A16D94D}"/>
                </a:ext>
              </a:extLst>
            </p:cNvPr>
            <p:cNvSpPr/>
            <p:nvPr/>
          </p:nvSpPr>
          <p:spPr>
            <a:xfrm>
              <a:off x="838198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Freeform: Shape 58">
              <a:extLst>
                <a:ext uri="{FF2B5EF4-FFF2-40B4-BE49-F238E27FC236}">
                  <a16:creationId xmlns="" xmlns:a16="http://schemas.microsoft.com/office/drawing/2014/main" id="{C8383ACB-81F9-476F-A2C8-7274C5AC0B77}"/>
                </a:ext>
              </a:extLst>
            </p:cNvPr>
            <p:cNvSpPr/>
            <p:nvPr/>
          </p:nvSpPr>
          <p:spPr>
            <a:xfrm>
              <a:off x="855655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Freeform: Shape 59">
              <a:extLst>
                <a:ext uri="{FF2B5EF4-FFF2-40B4-BE49-F238E27FC236}">
                  <a16:creationId xmlns="" xmlns:a16="http://schemas.microsoft.com/office/drawing/2014/main" id="{064832AC-B594-45D2-A6A1-838DDF3206A1}"/>
                </a:ext>
              </a:extLst>
            </p:cNvPr>
            <p:cNvSpPr/>
            <p:nvPr/>
          </p:nvSpPr>
          <p:spPr>
            <a:xfrm>
              <a:off x="873112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="" xmlns:a16="http://schemas.microsoft.com/office/drawing/2014/main" id="{E20CBD84-B552-47CD-A0D7-EAFBC7DD75A5}"/>
                </a:ext>
              </a:extLst>
            </p:cNvPr>
            <p:cNvSpPr/>
            <p:nvPr/>
          </p:nvSpPr>
          <p:spPr>
            <a:xfrm>
              <a:off x="890568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="" xmlns:a16="http://schemas.microsoft.com/office/drawing/2014/main" id="{C40E78C4-3290-43CE-9E83-1EB804587F6C}"/>
                </a:ext>
              </a:extLst>
            </p:cNvPr>
            <p:cNvSpPr/>
            <p:nvPr/>
          </p:nvSpPr>
          <p:spPr>
            <a:xfrm>
              <a:off x="908025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Freeform: Shape 62">
              <a:extLst>
                <a:ext uri="{FF2B5EF4-FFF2-40B4-BE49-F238E27FC236}">
                  <a16:creationId xmlns="" xmlns:a16="http://schemas.microsoft.com/office/drawing/2014/main" id="{50ABC2BC-B158-4641-8F95-19A2BE20D264}"/>
                </a:ext>
              </a:extLst>
            </p:cNvPr>
            <p:cNvSpPr/>
            <p:nvPr/>
          </p:nvSpPr>
          <p:spPr>
            <a:xfrm>
              <a:off x="925482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Freeform: Shape 63">
              <a:extLst>
                <a:ext uri="{FF2B5EF4-FFF2-40B4-BE49-F238E27FC236}">
                  <a16:creationId xmlns="" xmlns:a16="http://schemas.microsoft.com/office/drawing/2014/main" id="{418352CE-0942-4C58-869C-6483577F1DAF}"/>
                </a:ext>
              </a:extLst>
            </p:cNvPr>
            <p:cNvSpPr/>
            <p:nvPr/>
          </p:nvSpPr>
          <p:spPr>
            <a:xfrm>
              <a:off x="942939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Freeform: Shape 64">
              <a:extLst>
                <a:ext uri="{FF2B5EF4-FFF2-40B4-BE49-F238E27FC236}">
                  <a16:creationId xmlns="" xmlns:a16="http://schemas.microsoft.com/office/drawing/2014/main" id="{4C8FCFD8-565E-485F-9AC4-2EFBFD7470FE}"/>
                </a:ext>
              </a:extLst>
            </p:cNvPr>
            <p:cNvSpPr/>
            <p:nvPr/>
          </p:nvSpPr>
          <p:spPr>
            <a:xfrm>
              <a:off x="960395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Freeform: Shape 65">
              <a:extLst>
                <a:ext uri="{FF2B5EF4-FFF2-40B4-BE49-F238E27FC236}">
                  <a16:creationId xmlns="" xmlns:a16="http://schemas.microsoft.com/office/drawing/2014/main" id="{C0ABB4F8-DF59-4236-A549-F85C93324005}"/>
                </a:ext>
              </a:extLst>
            </p:cNvPr>
            <p:cNvSpPr/>
            <p:nvPr/>
          </p:nvSpPr>
          <p:spPr>
            <a:xfrm>
              <a:off x="977852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Freeform: Shape 66">
              <a:extLst>
                <a:ext uri="{FF2B5EF4-FFF2-40B4-BE49-F238E27FC236}">
                  <a16:creationId xmlns="" xmlns:a16="http://schemas.microsoft.com/office/drawing/2014/main" id="{92077FA5-5FC3-406A-B40A-E6DC83E071B4}"/>
                </a:ext>
              </a:extLst>
            </p:cNvPr>
            <p:cNvSpPr/>
            <p:nvPr/>
          </p:nvSpPr>
          <p:spPr>
            <a:xfrm>
              <a:off x="995309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Freeform: Shape 67">
              <a:extLst>
                <a:ext uri="{FF2B5EF4-FFF2-40B4-BE49-F238E27FC236}">
                  <a16:creationId xmlns="" xmlns:a16="http://schemas.microsoft.com/office/drawing/2014/main" id="{2921061C-4E77-4F4A-B220-BCA8EC072337}"/>
                </a:ext>
              </a:extLst>
            </p:cNvPr>
            <p:cNvSpPr/>
            <p:nvPr/>
          </p:nvSpPr>
          <p:spPr>
            <a:xfrm>
              <a:off x="1012765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Freeform: Shape 68">
              <a:extLst>
                <a:ext uri="{FF2B5EF4-FFF2-40B4-BE49-F238E27FC236}">
                  <a16:creationId xmlns="" xmlns:a16="http://schemas.microsoft.com/office/drawing/2014/main" id="{24D576E4-34DD-40A4-92A3-9BBC1870D1A1}"/>
                </a:ext>
              </a:extLst>
            </p:cNvPr>
            <p:cNvSpPr/>
            <p:nvPr/>
          </p:nvSpPr>
          <p:spPr>
            <a:xfrm>
              <a:off x="1030222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Freeform: Shape 69">
              <a:extLst>
                <a:ext uri="{FF2B5EF4-FFF2-40B4-BE49-F238E27FC236}">
                  <a16:creationId xmlns="" xmlns:a16="http://schemas.microsoft.com/office/drawing/2014/main" id="{CB7A630B-1EBE-4C18-AA72-21F27B237AE1}"/>
                </a:ext>
              </a:extLst>
            </p:cNvPr>
            <p:cNvSpPr/>
            <p:nvPr/>
          </p:nvSpPr>
          <p:spPr>
            <a:xfrm>
              <a:off x="1047679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Freeform: Shape 70">
              <a:extLst>
                <a:ext uri="{FF2B5EF4-FFF2-40B4-BE49-F238E27FC236}">
                  <a16:creationId xmlns="" xmlns:a16="http://schemas.microsoft.com/office/drawing/2014/main" id="{39E8A846-06D2-48FB-B2E0-1A32E3CAA9D7}"/>
                </a:ext>
              </a:extLst>
            </p:cNvPr>
            <p:cNvSpPr/>
            <p:nvPr/>
          </p:nvSpPr>
          <p:spPr>
            <a:xfrm>
              <a:off x="1065135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2" name="Freeform: Shape 71">
              <a:extLst>
                <a:ext uri="{FF2B5EF4-FFF2-40B4-BE49-F238E27FC236}">
                  <a16:creationId xmlns="" xmlns:a16="http://schemas.microsoft.com/office/drawing/2014/main" id="{0B13D83B-C857-4022-A7A7-2238CCB5DD01}"/>
                </a:ext>
              </a:extLst>
            </p:cNvPr>
            <p:cNvSpPr/>
            <p:nvPr/>
          </p:nvSpPr>
          <p:spPr>
            <a:xfrm>
              <a:off x="1082592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3" name="Freeform: Shape 72">
              <a:extLst>
                <a:ext uri="{FF2B5EF4-FFF2-40B4-BE49-F238E27FC236}">
                  <a16:creationId xmlns="" xmlns:a16="http://schemas.microsoft.com/office/drawing/2014/main" id="{C514F47B-8CC0-4292-A987-F80A29229983}"/>
                </a:ext>
              </a:extLst>
            </p:cNvPr>
            <p:cNvSpPr/>
            <p:nvPr/>
          </p:nvSpPr>
          <p:spPr>
            <a:xfrm>
              <a:off x="1100049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4" name="Freeform: Shape 73">
              <a:extLst>
                <a:ext uri="{FF2B5EF4-FFF2-40B4-BE49-F238E27FC236}">
                  <a16:creationId xmlns="" xmlns:a16="http://schemas.microsoft.com/office/drawing/2014/main" id="{1C159865-52F3-4393-8DA3-32D9FA47001F}"/>
                </a:ext>
              </a:extLst>
            </p:cNvPr>
            <p:cNvSpPr/>
            <p:nvPr/>
          </p:nvSpPr>
          <p:spPr>
            <a:xfrm>
              <a:off x="1117506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5" name="Freeform: Shape 74">
              <a:extLst>
                <a:ext uri="{FF2B5EF4-FFF2-40B4-BE49-F238E27FC236}">
                  <a16:creationId xmlns="" xmlns:a16="http://schemas.microsoft.com/office/drawing/2014/main" id="{B9AD06CB-E70E-4087-9A5C-F2739B7891CE}"/>
                </a:ext>
              </a:extLst>
            </p:cNvPr>
            <p:cNvSpPr/>
            <p:nvPr/>
          </p:nvSpPr>
          <p:spPr>
            <a:xfrm>
              <a:off x="1134962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6" name="Freeform: Shape 75">
              <a:extLst>
                <a:ext uri="{FF2B5EF4-FFF2-40B4-BE49-F238E27FC236}">
                  <a16:creationId xmlns="" xmlns:a16="http://schemas.microsoft.com/office/drawing/2014/main" id="{78CCE102-E7C8-4BC2-A675-60D0A0E3CD7D}"/>
                </a:ext>
              </a:extLst>
            </p:cNvPr>
            <p:cNvSpPr/>
            <p:nvPr/>
          </p:nvSpPr>
          <p:spPr>
            <a:xfrm>
              <a:off x="1152419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7" name="Freeform: Shape 76">
              <a:extLst>
                <a:ext uri="{FF2B5EF4-FFF2-40B4-BE49-F238E27FC236}">
                  <a16:creationId xmlns="" xmlns:a16="http://schemas.microsoft.com/office/drawing/2014/main" id="{94A9A293-0912-492D-A911-B0B2264A7EF7}"/>
                </a:ext>
              </a:extLst>
            </p:cNvPr>
            <p:cNvSpPr/>
            <p:nvPr/>
          </p:nvSpPr>
          <p:spPr>
            <a:xfrm>
              <a:off x="1169876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8" name="Freeform: Shape 77">
              <a:extLst>
                <a:ext uri="{FF2B5EF4-FFF2-40B4-BE49-F238E27FC236}">
                  <a16:creationId xmlns="" xmlns:a16="http://schemas.microsoft.com/office/drawing/2014/main" id="{E58544EE-13CF-4A8D-A708-3547661C070D}"/>
                </a:ext>
              </a:extLst>
            </p:cNvPr>
            <p:cNvSpPr/>
            <p:nvPr/>
          </p:nvSpPr>
          <p:spPr>
            <a:xfrm>
              <a:off x="1187332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9" name="Freeform: Shape 78">
              <a:extLst>
                <a:ext uri="{FF2B5EF4-FFF2-40B4-BE49-F238E27FC236}">
                  <a16:creationId xmlns="" xmlns:a16="http://schemas.microsoft.com/office/drawing/2014/main" id="{5AB607EF-173C-473D-9469-FAEBE42F127E}"/>
                </a:ext>
              </a:extLst>
            </p:cNvPr>
            <p:cNvSpPr/>
            <p:nvPr/>
          </p:nvSpPr>
          <p:spPr>
            <a:xfrm>
              <a:off x="1204789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0" name="Freeform: Shape 79">
              <a:extLst>
                <a:ext uri="{FF2B5EF4-FFF2-40B4-BE49-F238E27FC236}">
                  <a16:creationId xmlns="" xmlns:a16="http://schemas.microsoft.com/office/drawing/2014/main" id="{2E700DFA-BF84-4DC7-9564-E0EAA7C59037}"/>
                </a:ext>
              </a:extLst>
            </p:cNvPr>
            <p:cNvSpPr/>
            <p:nvPr/>
          </p:nvSpPr>
          <p:spPr>
            <a:xfrm>
              <a:off x="1222246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1" name="Freeform: Shape 80">
              <a:extLst>
                <a:ext uri="{FF2B5EF4-FFF2-40B4-BE49-F238E27FC236}">
                  <a16:creationId xmlns="" xmlns:a16="http://schemas.microsoft.com/office/drawing/2014/main" id="{8F66BA70-E165-4BE6-92A4-B29549942535}"/>
                </a:ext>
              </a:extLst>
            </p:cNvPr>
            <p:cNvSpPr/>
            <p:nvPr/>
          </p:nvSpPr>
          <p:spPr>
            <a:xfrm>
              <a:off x="1239702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2" name="Freeform: Shape 81">
              <a:extLst>
                <a:ext uri="{FF2B5EF4-FFF2-40B4-BE49-F238E27FC236}">
                  <a16:creationId xmlns="" xmlns:a16="http://schemas.microsoft.com/office/drawing/2014/main" id="{9B72A1B2-63E5-4CF5-93E9-3D7F25699AA5}"/>
                </a:ext>
              </a:extLst>
            </p:cNvPr>
            <p:cNvSpPr/>
            <p:nvPr/>
          </p:nvSpPr>
          <p:spPr>
            <a:xfrm>
              <a:off x="1257159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3" name="Freeform: Shape 82">
              <a:extLst>
                <a:ext uri="{FF2B5EF4-FFF2-40B4-BE49-F238E27FC236}">
                  <a16:creationId xmlns="" xmlns:a16="http://schemas.microsoft.com/office/drawing/2014/main" id="{C2BE15D5-DE7E-4D80-BC0D-F28B27830F5A}"/>
                </a:ext>
              </a:extLst>
            </p:cNvPr>
            <p:cNvSpPr/>
            <p:nvPr/>
          </p:nvSpPr>
          <p:spPr>
            <a:xfrm>
              <a:off x="1274616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4" name="Freeform: Shape 83">
              <a:extLst>
                <a:ext uri="{FF2B5EF4-FFF2-40B4-BE49-F238E27FC236}">
                  <a16:creationId xmlns="" xmlns:a16="http://schemas.microsoft.com/office/drawing/2014/main" id="{148B188C-466E-45AD-AE22-CF2B6DB2CB2E}"/>
                </a:ext>
              </a:extLst>
            </p:cNvPr>
            <p:cNvSpPr/>
            <p:nvPr/>
          </p:nvSpPr>
          <p:spPr>
            <a:xfrm>
              <a:off x="1292073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5" name="Freeform: Shape 84">
              <a:extLst>
                <a:ext uri="{FF2B5EF4-FFF2-40B4-BE49-F238E27FC236}">
                  <a16:creationId xmlns="" xmlns:a16="http://schemas.microsoft.com/office/drawing/2014/main" id="{213E0D47-E90D-4C46-ADFF-7350ADCA5320}"/>
                </a:ext>
              </a:extLst>
            </p:cNvPr>
            <p:cNvSpPr/>
            <p:nvPr/>
          </p:nvSpPr>
          <p:spPr>
            <a:xfrm>
              <a:off x="1309529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6" name="Freeform: Shape 85">
              <a:extLst>
                <a:ext uri="{FF2B5EF4-FFF2-40B4-BE49-F238E27FC236}">
                  <a16:creationId xmlns="" xmlns:a16="http://schemas.microsoft.com/office/drawing/2014/main" id="{07BC0D2C-1D64-48F3-956F-5D71923AF6D3}"/>
                </a:ext>
              </a:extLst>
            </p:cNvPr>
            <p:cNvSpPr/>
            <p:nvPr/>
          </p:nvSpPr>
          <p:spPr>
            <a:xfrm>
              <a:off x="1326986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7" name="Freeform: Shape 86">
              <a:extLst>
                <a:ext uri="{FF2B5EF4-FFF2-40B4-BE49-F238E27FC236}">
                  <a16:creationId xmlns="" xmlns:a16="http://schemas.microsoft.com/office/drawing/2014/main" id="{BA60BEB8-0C23-406B-938C-E4006ABFF8A2}"/>
                </a:ext>
              </a:extLst>
            </p:cNvPr>
            <p:cNvSpPr/>
            <p:nvPr/>
          </p:nvSpPr>
          <p:spPr>
            <a:xfrm>
              <a:off x="1344443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8" name="Freeform: Shape 87">
              <a:extLst>
                <a:ext uri="{FF2B5EF4-FFF2-40B4-BE49-F238E27FC236}">
                  <a16:creationId xmlns="" xmlns:a16="http://schemas.microsoft.com/office/drawing/2014/main" id="{A15422B7-31E1-4DC7-A9D5-1C007A11631C}"/>
                </a:ext>
              </a:extLst>
            </p:cNvPr>
            <p:cNvSpPr/>
            <p:nvPr/>
          </p:nvSpPr>
          <p:spPr>
            <a:xfrm>
              <a:off x="1361899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9" name="Freeform: Shape 88">
              <a:extLst>
                <a:ext uri="{FF2B5EF4-FFF2-40B4-BE49-F238E27FC236}">
                  <a16:creationId xmlns="" xmlns:a16="http://schemas.microsoft.com/office/drawing/2014/main" id="{A2045B9E-CD32-44C9-BEF8-CEAB32D6B3A9}"/>
                </a:ext>
              </a:extLst>
            </p:cNvPr>
            <p:cNvSpPr/>
            <p:nvPr/>
          </p:nvSpPr>
          <p:spPr>
            <a:xfrm>
              <a:off x="1379356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91" name="Rectangle 90">
            <a:extLst>
              <a:ext uri="{FF2B5EF4-FFF2-40B4-BE49-F238E27FC236}">
                <a16:creationId xmlns="" xmlns:a16="http://schemas.microsoft.com/office/drawing/2014/main" id="{CD758F6C-F906-4A36-9FDC-DBC00F69E107}"/>
              </a:ext>
            </a:extLst>
          </p:cNvPr>
          <p:cNvSpPr/>
          <p:nvPr/>
        </p:nvSpPr>
        <p:spPr>
          <a:xfrm>
            <a:off x="-194599" y="3890466"/>
            <a:ext cx="1271016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344" name="Group 343">
            <a:extLst>
              <a:ext uri="{FF2B5EF4-FFF2-40B4-BE49-F238E27FC236}">
                <a16:creationId xmlns="" xmlns:a16="http://schemas.microsoft.com/office/drawing/2014/main" id="{6B593B20-1F5C-431F-8B71-BF5257FC17D7}"/>
              </a:ext>
            </a:extLst>
          </p:cNvPr>
          <p:cNvGrpSpPr/>
          <p:nvPr/>
        </p:nvGrpSpPr>
        <p:grpSpPr>
          <a:xfrm flipH="1">
            <a:off x="-4987587" y="2670931"/>
            <a:ext cx="7779829" cy="1265254"/>
            <a:chOff x="9198889" y="2670931"/>
            <a:chExt cx="7779829" cy="1265254"/>
          </a:xfrm>
        </p:grpSpPr>
        <p:grpSp>
          <p:nvGrpSpPr>
            <p:cNvPr id="92" name="Group 91">
              <a:extLst>
                <a:ext uri="{FF2B5EF4-FFF2-40B4-BE49-F238E27FC236}">
                  <a16:creationId xmlns="" xmlns:a16="http://schemas.microsoft.com/office/drawing/2014/main" id="{773A0024-C885-4F57-A944-EDEE6320140B}"/>
                </a:ext>
              </a:extLst>
            </p:cNvPr>
            <p:cNvGrpSpPr/>
            <p:nvPr/>
          </p:nvGrpSpPr>
          <p:grpSpPr>
            <a:xfrm>
              <a:off x="9198889" y="2670931"/>
              <a:ext cx="2974562" cy="1265254"/>
              <a:chOff x="2945383" y="3975679"/>
              <a:chExt cx="6769635" cy="2879520"/>
            </a:xfrm>
          </p:grpSpPr>
          <p:sp>
            <p:nvSpPr>
              <p:cNvPr id="93" name="Rectangle 92">
                <a:extLst>
                  <a:ext uri="{FF2B5EF4-FFF2-40B4-BE49-F238E27FC236}">
                    <a16:creationId xmlns="" xmlns:a16="http://schemas.microsoft.com/office/drawing/2014/main" id="{F579677B-4C3E-4B77-A28A-8F8AF2FC80F2}"/>
                  </a:ext>
                </a:extLst>
              </p:cNvPr>
              <p:cNvSpPr/>
              <p:nvPr/>
            </p:nvSpPr>
            <p:spPr>
              <a:xfrm>
                <a:off x="3345004" y="6064440"/>
                <a:ext cx="6029231" cy="31919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94" name="Rectangle: Top Corners Rounded 93">
                <a:extLst>
                  <a:ext uri="{FF2B5EF4-FFF2-40B4-BE49-F238E27FC236}">
                    <a16:creationId xmlns="" xmlns:a16="http://schemas.microsoft.com/office/drawing/2014/main" id="{323E74CB-5875-4438-82ED-089953BC6DD0}"/>
                  </a:ext>
                </a:extLst>
              </p:cNvPr>
              <p:cNvSpPr/>
              <p:nvPr/>
            </p:nvSpPr>
            <p:spPr>
              <a:xfrm rot="16200000">
                <a:off x="3305492" y="4439896"/>
                <a:ext cx="1835124" cy="1255270"/>
              </a:xfrm>
              <a:prstGeom prst="round2SameRect">
                <a:avLst/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95" name="Rectangle 94">
                <a:extLst>
                  <a:ext uri="{FF2B5EF4-FFF2-40B4-BE49-F238E27FC236}">
                    <a16:creationId xmlns="" xmlns:a16="http://schemas.microsoft.com/office/drawing/2014/main" id="{071D3DF5-CB02-4977-8DB1-49A0129547B6}"/>
                  </a:ext>
                </a:extLst>
              </p:cNvPr>
              <p:cNvSpPr/>
              <p:nvPr/>
            </p:nvSpPr>
            <p:spPr>
              <a:xfrm>
                <a:off x="4799328" y="4149968"/>
                <a:ext cx="151036" cy="1835124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96" name="Rectangle 95">
                <a:extLst>
                  <a:ext uri="{FF2B5EF4-FFF2-40B4-BE49-F238E27FC236}">
                    <a16:creationId xmlns="" xmlns:a16="http://schemas.microsoft.com/office/drawing/2014/main" id="{78C89E93-EBA2-4F80-AAAB-A188AF878128}"/>
                  </a:ext>
                </a:extLst>
              </p:cNvPr>
              <p:cNvSpPr/>
              <p:nvPr/>
            </p:nvSpPr>
            <p:spPr>
              <a:xfrm>
                <a:off x="4878825" y="3975679"/>
                <a:ext cx="1392415" cy="2009413"/>
              </a:xfrm>
              <a:prstGeom prst="rect">
                <a:avLst/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97" name="Rectangle 96">
                <a:extLst>
                  <a:ext uri="{FF2B5EF4-FFF2-40B4-BE49-F238E27FC236}">
                    <a16:creationId xmlns="" xmlns:a16="http://schemas.microsoft.com/office/drawing/2014/main" id="{D0C96BED-339A-49C0-8528-3376634CCE7B}"/>
                  </a:ext>
                </a:extLst>
              </p:cNvPr>
              <p:cNvSpPr/>
              <p:nvPr/>
            </p:nvSpPr>
            <p:spPr>
              <a:xfrm>
                <a:off x="6238820" y="4160242"/>
                <a:ext cx="151036" cy="1835124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98" name="Rectangle: Top Corners Rounded 97">
                <a:extLst>
                  <a:ext uri="{FF2B5EF4-FFF2-40B4-BE49-F238E27FC236}">
                    <a16:creationId xmlns="" xmlns:a16="http://schemas.microsoft.com/office/drawing/2014/main" id="{98C2717E-DBBA-468D-A4D0-7356F7570BF8}"/>
                  </a:ext>
                </a:extLst>
              </p:cNvPr>
              <p:cNvSpPr/>
              <p:nvPr/>
            </p:nvSpPr>
            <p:spPr>
              <a:xfrm rot="5400000" flipH="1">
                <a:off x="6803095" y="3645058"/>
                <a:ext cx="1835124" cy="2850861"/>
              </a:xfrm>
              <a:prstGeom prst="round2SameRect">
                <a:avLst>
                  <a:gd name="adj1" fmla="val 9001"/>
                  <a:gd name="adj2" fmla="val 0"/>
                </a:avLst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grpSp>
            <p:nvGrpSpPr>
              <p:cNvPr id="99" name="Group 98">
                <a:extLst>
                  <a:ext uri="{FF2B5EF4-FFF2-40B4-BE49-F238E27FC236}">
                    <a16:creationId xmlns="" xmlns:a16="http://schemas.microsoft.com/office/drawing/2014/main" id="{A7C74533-917A-44FB-997B-76DBADCE11DB}"/>
                  </a:ext>
                </a:extLst>
              </p:cNvPr>
              <p:cNvGrpSpPr/>
              <p:nvPr/>
            </p:nvGrpSpPr>
            <p:grpSpPr>
              <a:xfrm>
                <a:off x="4002182" y="4390725"/>
                <a:ext cx="752170" cy="1594367"/>
                <a:chOff x="4002182" y="4390725"/>
                <a:chExt cx="752170" cy="1594367"/>
              </a:xfrm>
            </p:grpSpPr>
            <p:sp>
              <p:nvSpPr>
                <p:cNvPr id="222" name="Rectangle 221">
                  <a:extLst>
                    <a:ext uri="{FF2B5EF4-FFF2-40B4-BE49-F238E27FC236}">
                      <a16:creationId xmlns="" xmlns:a16="http://schemas.microsoft.com/office/drawing/2014/main" id="{4AB29BE1-E4EE-4B0B-BE86-DB470E375A3B}"/>
                    </a:ext>
                  </a:extLst>
                </p:cNvPr>
                <p:cNvSpPr/>
                <p:nvPr/>
              </p:nvSpPr>
              <p:spPr>
                <a:xfrm>
                  <a:off x="4292381" y="4390725"/>
                  <a:ext cx="461971" cy="1594367"/>
                </a:xfrm>
                <a:prstGeom prst="rect">
                  <a:avLst/>
                </a:pr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223" name="Rectangle 168">
                  <a:extLst>
                    <a:ext uri="{FF2B5EF4-FFF2-40B4-BE49-F238E27FC236}">
                      <a16:creationId xmlns="" xmlns:a16="http://schemas.microsoft.com/office/drawing/2014/main" id="{C6A8F9A1-F80D-4174-9E63-A627E47940C3}"/>
                    </a:ext>
                  </a:extLst>
                </p:cNvPr>
                <p:cNvSpPr/>
                <p:nvPr/>
              </p:nvSpPr>
              <p:spPr>
                <a:xfrm>
                  <a:off x="4002182" y="4431850"/>
                  <a:ext cx="313210" cy="1553241"/>
                </a:xfrm>
                <a:custGeom>
                  <a:avLst/>
                  <a:gdLst>
                    <a:gd name="connsiteX0" fmla="*/ 0 w 305836"/>
                    <a:gd name="connsiteY0" fmla="*/ 0 h 1383634"/>
                    <a:gd name="connsiteX1" fmla="*/ 305836 w 305836"/>
                    <a:gd name="connsiteY1" fmla="*/ 0 h 1383634"/>
                    <a:gd name="connsiteX2" fmla="*/ 305836 w 305836"/>
                    <a:gd name="connsiteY2" fmla="*/ 1383634 h 1383634"/>
                    <a:gd name="connsiteX3" fmla="*/ 0 w 305836"/>
                    <a:gd name="connsiteY3" fmla="*/ 1383634 h 1383634"/>
                    <a:gd name="connsiteX4" fmla="*/ 0 w 305836"/>
                    <a:gd name="connsiteY4" fmla="*/ 0 h 1383634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13210" h="1553241">
                      <a:moveTo>
                        <a:pt x="0" y="169607"/>
                      </a:moveTo>
                      <a:cubicBezTo>
                        <a:pt x="104403" y="113071"/>
                        <a:pt x="253052" y="137652"/>
                        <a:pt x="313210" y="0"/>
                      </a:cubicBezTo>
                      <a:lnTo>
                        <a:pt x="305836" y="1553241"/>
                      </a:lnTo>
                      <a:lnTo>
                        <a:pt x="0" y="1553241"/>
                      </a:lnTo>
                      <a:lnTo>
                        <a:pt x="0" y="169607"/>
                      </a:lnTo>
                      <a:close/>
                    </a:path>
                  </a:pathLst>
                </a:cu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100" name="Rectangle 99">
                <a:extLst>
                  <a:ext uri="{FF2B5EF4-FFF2-40B4-BE49-F238E27FC236}">
                    <a16:creationId xmlns="" xmlns:a16="http://schemas.microsoft.com/office/drawing/2014/main" id="{1E2DB645-966C-47B5-978E-23B0F7854914}"/>
                  </a:ext>
                </a:extLst>
              </p:cNvPr>
              <p:cNvSpPr/>
              <p:nvPr/>
            </p:nvSpPr>
            <p:spPr>
              <a:xfrm>
                <a:off x="4894974" y="4098295"/>
                <a:ext cx="1313541" cy="1884487"/>
              </a:xfrm>
              <a:prstGeom prst="rect">
                <a:avLst/>
              </a:prstGeom>
              <a:solidFill>
                <a:srgbClr val="D65E5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1" name="Rectangle 100">
                <a:extLst>
                  <a:ext uri="{FF2B5EF4-FFF2-40B4-BE49-F238E27FC236}">
                    <a16:creationId xmlns="" xmlns:a16="http://schemas.microsoft.com/office/drawing/2014/main" id="{5D19D808-C9ED-41D7-BF5C-53D0AE2328CF}"/>
                  </a:ext>
                </a:extLst>
              </p:cNvPr>
              <p:cNvSpPr/>
              <p:nvPr/>
            </p:nvSpPr>
            <p:spPr>
              <a:xfrm>
                <a:off x="5101798" y="4409021"/>
                <a:ext cx="914049" cy="500471"/>
              </a:xfrm>
              <a:prstGeom prst="rect">
                <a:avLst/>
              </a:prstGeom>
              <a:solidFill>
                <a:srgbClr val="8E8D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2" name="Rectangle 101">
                <a:extLst>
                  <a:ext uri="{FF2B5EF4-FFF2-40B4-BE49-F238E27FC236}">
                    <a16:creationId xmlns="" xmlns:a16="http://schemas.microsoft.com/office/drawing/2014/main" id="{21FF9419-EF47-4DB8-B0E3-AF08123C071C}"/>
                  </a:ext>
                </a:extLst>
              </p:cNvPr>
              <p:cNvSpPr/>
              <p:nvPr/>
            </p:nvSpPr>
            <p:spPr>
              <a:xfrm>
                <a:off x="5142621" y="4431832"/>
                <a:ext cx="852435" cy="429372"/>
              </a:xfrm>
              <a:prstGeom prst="rect">
                <a:avLst/>
              </a:prstGeom>
              <a:solidFill>
                <a:srgbClr val="1B3B52"/>
              </a:solidFill>
              <a:ln>
                <a:noFill/>
              </a:ln>
              <a:effectLst>
                <a:innerShdw blurRad="63500" dist="50800" dir="108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3" name="Rectangle 102">
                <a:extLst>
                  <a:ext uri="{FF2B5EF4-FFF2-40B4-BE49-F238E27FC236}">
                    <a16:creationId xmlns="" xmlns:a16="http://schemas.microsoft.com/office/drawing/2014/main" id="{A415ED92-9F56-46A3-8761-252569781B9A}"/>
                  </a:ext>
                </a:extLst>
              </p:cNvPr>
              <p:cNvSpPr/>
              <p:nvPr/>
            </p:nvSpPr>
            <p:spPr>
              <a:xfrm>
                <a:off x="5395815" y="4433982"/>
                <a:ext cx="45719" cy="429372"/>
              </a:xfrm>
              <a:prstGeom prst="rect">
                <a:avLst/>
              </a:prstGeom>
              <a:solidFill>
                <a:srgbClr val="8E8D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4" name="Rectangle 103">
                <a:extLst>
                  <a:ext uri="{FF2B5EF4-FFF2-40B4-BE49-F238E27FC236}">
                    <a16:creationId xmlns="" xmlns:a16="http://schemas.microsoft.com/office/drawing/2014/main" id="{7AD7775C-C000-4C90-B235-1C0E6D79EFBE}"/>
                  </a:ext>
                </a:extLst>
              </p:cNvPr>
              <p:cNvSpPr/>
              <p:nvPr/>
            </p:nvSpPr>
            <p:spPr>
              <a:xfrm>
                <a:off x="5711696" y="4433049"/>
                <a:ext cx="45719" cy="429372"/>
              </a:xfrm>
              <a:prstGeom prst="rect">
                <a:avLst/>
              </a:prstGeom>
              <a:solidFill>
                <a:srgbClr val="8E8D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grpSp>
            <p:nvGrpSpPr>
              <p:cNvPr id="105" name="Group 104">
                <a:extLst>
                  <a:ext uri="{FF2B5EF4-FFF2-40B4-BE49-F238E27FC236}">
                    <a16:creationId xmlns="" xmlns:a16="http://schemas.microsoft.com/office/drawing/2014/main" id="{BC2406C0-00FF-495B-A963-5B9E3FDE93F3}"/>
                  </a:ext>
                </a:extLst>
              </p:cNvPr>
              <p:cNvGrpSpPr/>
              <p:nvPr/>
            </p:nvGrpSpPr>
            <p:grpSpPr>
              <a:xfrm>
                <a:off x="5205053" y="5425130"/>
                <a:ext cx="683130" cy="307420"/>
                <a:chOff x="2256702" y="5319656"/>
                <a:chExt cx="683130" cy="307420"/>
              </a:xfrm>
            </p:grpSpPr>
            <p:sp>
              <p:nvSpPr>
                <p:cNvPr id="218" name="Rectangle: Rounded Corners 217">
                  <a:extLst>
                    <a:ext uri="{FF2B5EF4-FFF2-40B4-BE49-F238E27FC236}">
                      <a16:creationId xmlns="" xmlns:a16="http://schemas.microsoft.com/office/drawing/2014/main" id="{94BB4CF3-B804-4AA4-BFD9-F1208A62CB02}"/>
                    </a:ext>
                  </a:extLst>
                </p:cNvPr>
                <p:cNvSpPr/>
                <p:nvPr/>
              </p:nvSpPr>
              <p:spPr>
                <a:xfrm>
                  <a:off x="2256702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219" name="Rectangle: Rounded Corners 218">
                  <a:extLst>
                    <a:ext uri="{FF2B5EF4-FFF2-40B4-BE49-F238E27FC236}">
                      <a16:creationId xmlns="" xmlns:a16="http://schemas.microsoft.com/office/drawing/2014/main" id="{38306979-7791-4066-AA0D-30B4E56EC7C1}"/>
                    </a:ext>
                  </a:extLst>
                </p:cNvPr>
                <p:cNvSpPr/>
                <p:nvPr/>
              </p:nvSpPr>
              <p:spPr>
                <a:xfrm>
                  <a:off x="2434049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220" name="Rectangle: Rounded Corners 219">
                  <a:extLst>
                    <a:ext uri="{FF2B5EF4-FFF2-40B4-BE49-F238E27FC236}">
                      <a16:creationId xmlns="" xmlns:a16="http://schemas.microsoft.com/office/drawing/2014/main" id="{6032C711-5850-47BC-9D34-ED578CB1C4C8}"/>
                    </a:ext>
                  </a:extLst>
                </p:cNvPr>
                <p:cNvSpPr/>
                <p:nvPr/>
              </p:nvSpPr>
              <p:spPr>
                <a:xfrm>
                  <a:off x="2611396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221" name="Rectangle: Rounded Corners 220">
                  <a:extLst>
                    <a:ext uri="{FF2B5EF4-FFF2-40B4-BE49-F238E27FC236}">
                      <a16:creationId xmlns="" xmlns:a16="http://schemas.microsoft.com/office/drawing/2014/main" id="{D014C117-39A4-4DA6-A6C6-154462F21FDB}"/>
                    </a:ext>
                  </a:extLst>
                </p:cNvPr>
                <p:cNvSpPr/>
                <p:nvPr/>
              </p:nvSpPr>
              <p:spPr>
                <a:xfrm>
                  <a:off x="2788743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106" name="Rectangle 105">
                <a:extLst>
                  <a:ext uri="{FF2B5EF4-FFF2-40B4-BE49-F238E27FC236}">
                    <a16:creationId xmlns="" xmlns:a16="http://schemas.microsoft.com/office/drawing/2014/main" id="{BC7B4064-543D-4F4C-9587-E73D3E23A704}"/>
                  </a:ext>
                </a:extLst>
              </p:cNvPr>
              <p:cNvSpPr/>
              <p:nvPr/>
            </p:nvSpPr>
            <p:spPr>
              <a:xfrm>
                <a:off x="6340363" y="4359522"/>
                <a:ext cx="461971" cy="1594367"/>
              </a:xfrm>
              <a:prstGeom prst="rect">
                <a:avLst/>
              </a:prstGeom>
              <a:solidFill>
                <a:srgbClr val="D65E5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7" name="Rectangle 106">
                <a:extLst>
                  <a:ext uri="{FF2B5EF4-FFF2-40B4-BE49-F238E27FC236}">
                    <a16:creationId xmlns="" xmlns:a16="http://schemas.microsoft.com/office/drawing/2014/main" id="{45AAA4CD-A5F9-4747-88A1-527CB3F35DF2}"/>
                  </a:ext>
                </a:extLst>
              </p:cNvPr>
              <p:cNvSpPr/>
              <p:nvPr/>
            </p:nvSpPr>
            <p:spPr>
              <a:xfrm>
                <a:off x="6868776" y="4359521"/>
                <a:ext cx="1291172" cy="1594367"/>
              </a:xfrm>
              <a:prstGeom prst="rect">
                <a:avLst/>
              </a:prstGeom>
              <a:solidFill>
                <a:srgbClr val="D65E5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grpSp>
            <p:nvGrpSpPr>
              <p:cNvPr id="108" name="Group 107">
                <a:extLst>
                  <a:ext uri="{FF2B5EF4-FFF2-40B4-BE49-F238E27FC236}">
                    <a16:creationId xmlns="" xmlns:a16="http://schemas.microsoft.com/office/drawing/2014/main" id="{D9E4E7EF-AF75-4E59-A3BB-207326DDC5FA}"/>
                  </a:ext>
                </a:extLst>
              </p:cNvPr>
              <p:cNvGrpSpPr/>
              <p:nvPr/>
            </p:nvGrpSpPr>
            <p:grpSpPr>
              <a:xfrm flipH="1">
                <a:off x="8209131" y="4359521"/>
                <a:ext cx="752170" cy="1594367"/>
                <a:chOff x="4002182" y="4390725"/>
                <a:chExt cx="752170" cy="1594367"/>
              </a:xfrm>
            </p:grpSpPr>
            <p:sp>
              <p:nvSpPr>
                <p:cNvPr id="216" name="Rectangle 215">
                  <a:extLst>
                    <a:ext uri="{FF2B5EF4-FFF2-40B4-BE49-F238E27FC236}">
                      <a16:creationId xmlns="" xmlns:a16="http://schemas.microsoft.com/office/drawing/2014/main" id="{42030AA8-4C5C-4D9C-8FF9-3EB660F3CDBF}"/>
                    </a:ext>
                  </a:extLst>
                </p:cNvPr>
                <p:cNvSpPr/>
                <p:nvPr/>
              </p:nvSpPr>
              <p:spPr>
                <a:xfrm>
                  <a:off x="4292381" y="4390725"/>
                  <a:ext cx="461971" cy="1594367"/>
                </a:xfrm>
                <a:prstGeom prst="rect">
                  <a:avLst/>
                </a:pr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217" name="Rectangle 168">
                  <a:extLst>
                    <a:ext uri="{FF2B5EF4-FFF2-40B4-BE49-F238E27FC236}">
                      <a16:creationId xmlns="" xmlns:a16="http://schemas.microsoft.com/office/drawing/2014/main" id="{367EA01D-0CE8-4878-AD03-801E4B13EF6C}"/>
                    </a:ext>
                  </a:extLst>
                </p:cNvPr>
                <p:cNvSpPr/>
                <p:nvPr/>
              </p:nvSpPr>
              <p:spPr>
                <a:xfrm>
                  <a:off x="4002182" y="4431850"/>
                  <a:ext cx="313210" cy="1553241"/>
                </a:xfrm>
                <a:custGeom>
                  <a:avLst/>
                  <a:gdLst>
                    <a:gd name="connsiteX0" fmla="*/ 0 w 305836"/>
                    <a:gd name="connsiteY0" fmla="*/ 0 h 1383634"/>
                    <a:gd name="connsiteX1" fmla="*/ 305836 w 305836"/>
                    <a:gd name="connsiteY1" fmla="*/ 0 h 1383634"/>
                    <a:gd name="connsiteX2" fmla="*/ 305836 w 305836"/>
                    <a:gd name="connsiteY2" fmla="*/ 1383634 h 1383634"/>
                    <a:gd name="connsiteX3" fmla="*/ 0 w 305836"/>
                    <a:gd name="connsiteY3" fmla="*/ 1383634 h 1383634"/>
                    <a:gd name="connsiteX4" fmla="*/ 0 w 305836"/>
                    <a:gd name="connsiteY4" fmla="*/ 0 h 1383634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13210" h="1553241">
                      <a:moveTo>
                        <a:pt x="0" y="169607"/>
                      </a:moveTo>
                      <a:cubicBezTo>
                        <a:pt x="104403" y="113071"/>
                        <a:pt x="253052" y="137652"/>
                        <a:pt x="313210" y="0"/>
                      </a:cubicBezTo>
                      <a:lnTo>
                        <a:pt x="305836" y="1553241"/>
                      </a:lnTo>
                      <a:lnTo>
                        <a:pt x="0" y="1553241"/>
                      </a:lnTo>
                      <a:lnTo>
                        <a:pt x="0" y="169607"/>
                      </a:lnTo>
                      <a:close/>
                    </a:path>
                  </a:pathLst>
                </a:cu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9" name="Group 108">
                <a:extLst>
                  <a:ext uri="{FF2B5EF4-FFF2-40B4-BE49-F238E27FC236}">
                    <a16:creationId xmlns="" xmlns:a16="http://schemas.microsoft.com/office/drawing/2014/main" id="{398C9235-E6DE-4FAC-BF26-FFAA3E877A27}"/>
                  </a:ext>
                </a:extLst>
              </p:cNvPr>
              <p:cNvGrpSpPr/>
              <p:nvPr/>
            </p:nvGrpSpPr>
            <p:grpSpPr>
              <a:xfrm>
                <a:off x="7193406" y="4968808"/>
                <a:ext cx="613601" cy="635359"/>
                <a:chOff x="1026942" y="3798277"/>
                <a:chExt cx="613601" cy="844061"/>
              </a:xfrm>
            </p:grpSpPr>
            <p:sp>
              <p:nvSpPr>
                <p:cNvPr id="206" name="Rectangle: Rounded Corners 205">
                  <a:extLst>
                    <a:ext uri="{FF2B5EF4-FFF2-40B4-BE49-F238E27FC236}">
                      <a16:creationId xmlns="" xmlns:a16="http://schemas.microsoft.com/office/drawing/2014/main" id="{AFA107E6-ACFA-40A8-AEA4-9FE5161D697D}"/>
                    </a:ext>
                  </a:extLst>
                </p:cNvPr>
                <p:cNvSpPr/>
                <p:nvPr/>
              </p:nvSpPr>
              <p:spPr>
                <a:xfrm>
                  <a:off x="102694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207" name="Rectangle: Rounded Corners 206">
                  <a:extLst>
                    <a:ext uri="{FF2B5EF4-FFF2-40B4-BE49-F238E27FC236}">
                      <a16:creationId xmlns="" xmlns:a16="http://schemas.microsoft.com/office/drawing/2014/main" id="{2578A6C7-CD9F-4E5F-8D01-9AD908FED97E}"/>
                    </a:ext>
                  </a:extLst>
                </p:cNvPr>
                <p:cNvSpPr/>
                <p:nvPr/>
              </p:nvSpPr>
              <p:spPr>
                <a:xfrm>
                  <a:off x="109004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208" name="Rectangle: Rounded Corners 207">
                  <a:extLst>
                    <a:ext uri="{FF2B5EF4-FFF2-40B4-BE49-F238E27FC236}">
                      <a16:creationId xmlns="" xmlns:a16="http://schemas.microsoft.com/office/drawing/2014/main" id="{37E3D252-6684-435A-9799-ED5FBCC5B0B2}"/>
                    </a:ext>
                  </a:extLst>
                </p:cNvPr>
                <p:cNvSpPr/>
                <p:nvPr/>
              </p:nvSpPr>
              <p:spPr>
                <a:xfrm>
                  <a:off x="115313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209" name="Rectangle: Rounded Corners 208">
                  <a:extLst>
                    <a:ext uri="{FF2B5EF4-FFF2-40B4-BE49-F238E27FC236}">
                      <a16:creationId xmlns="" xmlns:a16="http://schemas.microsoft.com/office/drawing/2014/main" id="{9B714940-D99E-4DFF-B353-4E899DD5F31C}"/>
                    </a:ext>
                  </a:extLst>
                </p:cNvPr>
                <p:cNvSpPr/>
                <p:nvPr/>
              </p:nvSpPr>
              <p:spPr>
                <a:xfrm>
                  <a:off x="121623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210" name="Rectangle: Rounded Corners 209">
                  <a:extLst>
                    <a:ext uri="{FF2B5EF4-FFF2-40B4-BE49-F238E27FC236}">
                      <a16:creationId xmlns="" xmlns:a16="http://schemas.microsoft.com/office/drawing/2014/main" id="{BBD7F6A5-1CDD-41DE-950F-D0EEC290594A}"/>
                    </a:ext>
                  </a:extLst>
                </p:cNvPr>
                <p:cNvSpPr/>
                <p:nvPr/>
              </p:nvSpPr>
              <p:spPr>
                <a:xfrm>
                  <a:off x="127933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211" name="Rectangle: Rounded Corners 210">
                  <a:extLst>
                    <a:ext uri="{FF2B5EF4-FFF2-40B4-BE49-F238E27FC236}">
                      <a16:creationId xmlns="" xmlns:a16="http://schemas.microsoft.com/office/drawing/2014/main" id="{875C5A3D-6E26-4B5D-8DF4-4C2082C57E3F}"/>
                    </a:ext>
                  </a:extLst>
                </p:cNvPr>
                <p:cNvSpPr/>
                <p:nvPr/>
              </p:nvSpPr>
              <p:spPr>
                <a:xfrm>
                  <a:off x="134243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212" name="Rectangle: Rounded Corners 211">
                  <a:extLst>
                    <a:ext uri="{FF2B5EF4-FFF2-40B4-BE49-F238E27FC236}">
                      <a16:creationId xmlns="" xmlns:a16="http://schemas.microsoft.com/office/drawing/2014/main" id="{068916CB-CEFB-4223-ADDB-9B590600EDC6}"/>
                    </a:ext>
                  </a:extLst>
                </p:cNvPr>
                <p:cNvSpPr/>
                <p:nvPr/>
              </p:nvSpPr>
              <p:spPr>
                <a:xfrm>
                  <a:off x="140553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213" name="Rectangle: Rounded Corners 212">
                  <a:extLst>
                    <a:ext uri="{FF2B5EF4-FFF2-40B4-BE49-F238E27FC236}">
                      <a16:creationId xmlns="" xmlns:a16="http://schemas.microsoft.com/office/drawing/2014/main" id="{37B7610E-BF8A-428A-A807-4F0C39C81C4C}"/>
                    </a:ext>
                  </a:extLst>
                </p:cNvPr>
                <p:cNvSpPr/>
                <p:nvPr/>
              </p:nvSpPr>
              <p:spPr>
                <a:xfrm>
                  <a:off x="146862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214" name="Rectangle: Rounded Corners 213">
                  <a:extLst>
                    <a:ext uri="{FF2B5EF4-FFF2-40B4-BE49-F238E27FC236}">
                      <a16:creationId xmlns="" xmlns:a16="http://schemas.microsoft.com/office/drawing/2014/main" id="{178566E4-F922-4F51-B0A0-DB2FFC793A94}"/>
                    </a:ext>
                  </a:extLst>
                </p:cNvPr>
                <p:cNvSpPr/>
                <p:nvPr/>
              </p:nvSpPr>
              <p:spPr>
                <a:xfrm>
                  <a:off x="153172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215" name="Rectangle: Rounded Corners 214">
                  <a:extLst>
                    <a:ext uri="{FF2B5EF4-FFF2-40B4-BE49-F238E27FC236}">
                      <a16:creationId xmlns="" xmlns:a16="http://schemas.microsoft.com/office/drawing/2014/main" id="{98B98AF9-709A-4BD2-8951-4FC5B56409C3}"/>
                    </a:ext>
                  </a:extLst>
                </p:cNvPr>
                <p:cNvSpPr/>
                <p:nvPr/>
              </p:nvSpPr>
              <p:spPr>
                <a:xfrm>
                  <a:off x="159482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10" name="Group 109">
                <a:extLst>
                  <a:ext uri="{FF2B5EF4-FFF2-40B4-BE49-F238E27FC236}">
                    <a16:creationId xmlns="" xmlns:a16="http://schemas.microsoft.com/office/drawing/2014/main" id="{8F7F0E01-C19D-42A0-B21E-D8691ACF98A8}"/>
                  </a:ext>
                </a:extLst>
              </p:cNvPr>
              <p:cNvGrpSpPr/>
              <p:nvPr/>
            </p:nvGrpSpPr>
            <p:grpSpPr>
              <a:xfrm>
                <a:off x="7170546" y="4418334"/>
                <a:ext cx="613601" cy="366182"/>
                <a:chOff x="1026942" y="3798277"/>
                <a:chExt cx="613601" cy="844061"/>
              </a:xfrm>
            </p:grpSpPr>
            <p:sp>
              <p:nvSpPr>
                <p:cNvPr id="196" name="Rectangle: Rounded Corners 195">
                  <a:extLst>
                    <a:ext uri="{FF2B5EF4-FFF2-40B4-BE49-F238E27FC236}">
                      <a16:creationId xmlns="" xmlns:a16="http://schemas.microsoft.com/office/drawing/2014/main" id="{3F809248-535F-4E4D-B4AA-6969E7FC3B3C}"/>
                    </a:ext>
                  </a:extLst>
                </p:cNvPr>
                <p:cNvSpPr/>
                <p:nvPr/>
              </p:nvSpPr>
              <p:spPr>
                <a:xfrm>
                  <a:off x="102694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97" name="Rectangle: Rounded Corners 196">
                  <a:extLst>
                    <a:ext uri="{FF2B5EF4-FFF2-40B4-BE49-F238E27FC236}">
                      <a16:creationId xmlns="" xmlns:a16="http://schemas.microsoft.com/office/drawing/2014/main" id="{8517BA88-C036-434D-B5E4-2D87D5345D4B}"/>
                    </a:ext>
                  </a:extLst>
                </p:cNvPr>
                <p:cNvSpPr/>
                <p:nvPr/>
              </p:nvSpPr>
              <p:spPr>
                <a:xfrm>
                  <a:off x="109004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98" name="Rectangle: Rounded Corners 197">
                  <a:extLst>
                    <a:ext uri="{FF2B5EF4-FFF2-40B4-BE49-F238E27FC236}">
                      <a16:creationId xmlns="" xmlns:a16="http://schemas.microsoft.com/office/drawing/2014/main" id="{A34A56E6-0B96-4602-985D-3E4881A1A899}"/>
                    </a:ext>
                  </a:extLst>
                </p:cNvPr>
                <p:cNvSpPr/>
                <p:nvPr/>
              </p:nvSpPr>
              <p:spPr>
                <a:xfrm>
                  <a:off x="115313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99" name="Rectangle: Rounded Corners 198">
                  <a:extLst>
                    <a:ext uri="{FF2B5EF4-FFF2-40B4-BE49-F238E27FC236}">
                      <a16:creationId xmlns="" xmlns:a16="http://schemas.microsoft.com/office/drawing/2014/main" id="{59973A79-9EB2-4BD2-A383-BDCCDB5707A8}"/>
                    </a:ext>
                  </a:extLst>
                </p:cNvPr>
                <p:cNvSpPr/>
                <p:nvPr/>
              </p:nvSpPr>
              <p:spPr>
                <a:xfrm>
                  <a:off x="121623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200" name="Rectangle: Rounded Corners 199">
                  <a:extLst>
                    <a:ext uri="{FF2B5EF4-FFF2-40B4-BE49-F238E27FC236}">
                      <a16:creationId xmlns="" xmlns:a16="http://schemas.microsoft.com/office/drawing/2014/main" id="{D6FD37E5-1E3E-4C27-B8A3-C02360DD9614}"/>
                    </a:ext>
                  </a:extLst>
                </p:cNvPr>
                <p:cNvSpPr/>
                <p:nvPr/>
              </p:nvSpPr>
              <p:spPr>
                <a:xfrm>
                  <a:off x="127933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201" name="Rectangle: Rounded Corners 200">
                  <a:extLst>
                    <a:ext uri="{FF2B5EF4-FFF2-40B4-BE49-F238E27FC236}">
                      <a16:creationId xmlns="" xmlns:a16="http://schemas.microsoft.com/office/drawing/2014/main" id="{E62FCEFF-C264-4381-84E9-2B6E26031DDA}"/>
                    </a:ext>
                  </a:extLst>
                </p:cNvPr>
                <p:cNvSpPr/>
                <p:nvPr/>
              </p:nvSpPr>
              <p:spPr>
                <a:xfrm>
                  <a:off x="134243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202" name="Rectangle: Rounded Corners 201">
                  <a:extLst>
                    <a:ext uri="{FF2B5EF4-FFF2-40B4-BE49-F238E27FC236}">
                      <a16:creationId xmlns="" xmlns:a16="http://schemas.microsoft.com/office/drawing/2014/main" id="{B57BD56F-2732-434C-834B-23C809AD1E70}"/>
                    </a:ext>
                  </a:extLst>
                </p:cNvPr>
                <p:cNvSpPr/>
                <p:nvPr/>
              </p:nvSpPr>
              <p:spPr>
                <a:xfrm>
                  <a:off x="140553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203" name="Rectangle: Rounded Corners 202">
                  <a:extLst>
                    <a:ext uri="{FF2B5EF4-FFF2-40B4-BE49-F238E27FC236}">
                      <a16:creationId xmlns="" xmlns:a16="http://schemas.microsoft.com/office/drawing/2014/main" id="{857EDC78-A2A8-4ECE-BCE2-47D670F7FFE6}"/>
                    </a:ext>
                  </a:extLst>
                </p:cNvPr>
                <p:cNvSpPr/>
                <p:nvPr/>
              </p:nvSpPr>
              <p:spPr>
                <a:xfrm>
                  <a:off x="146862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204" name="Rectangle: Rounded Corners 203">
                  <a:extLst>
                    <a:ext uri="{FF2B5EF4-FFF2-40B4-BE49-F238E27FC236}">
                      <a16:creationId xmlns="" xmlns:a16="http://schemas.microsoft.com/office/drawing/2014/main" id="{05187112-3E1E-4E66-A402-E7A7D1056509}"/>
                    </a:ext>
                  </a:extLst>
                </p:cNvPr>
                <p:cNvSpPr/>
                <p:nvPr/>
              </p:nvSpPr>
              <p:spPr>
                <a:xfrm>
                  <a:off x="153172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205" name="Rectangle: Rounded Corners 204">
                  <a:extLst>
                    <a:ext uri="{FF2B5EF4-FFF2-40B4-BE49-F238E27FC236}">
                      <a16:creationId xmlns="" xmlns:a16="http://schemas.microsoft.com/office/drawing/2014/main" id="{CE21CC66-0F24-43F7-A09C-335E1E24C4FB}"/>
                    </a:ext>
                  </a:extLst>
                </p:cNvPr>
                <p:cNvSpPr/>
                <p:nvPr/>
              </p:nvSpPr>
              <p:spPr>
                <a:xfrm>
                  <a:off x="159482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11" name="Group 110">
                <a:extLst>
                  <a:ext uri="{FF2B5EF4-FFF2-40B4-BE49-F238E27FC236}">
                    <a16:creationId xmlns="" xmlns:a16="http://schemas.microsoft.com/office/drawing/2014/main" id="{50CA98E2-CDC7-4A43-A76E-5572CE4837EA}"/>
                  </a:ext>
                </a:extLst>
              </p:cNvPr>
              <p:cNvGrpSpPr/>
              <p:nvPr/>
            </p:nvGrpSpPr>
            <p:grpSpPr>
              <a:xfrm>
                <a:off x="6359620" y="4413208"/>
                <a:ext cx="397553" cy="397690"/>
                <a:chOff x="1026942" y="3798277"/>
                <a:chExt cx="613601" cy="844061"/>
              </a:xfrm>
            </p:grpSpPr>
            <p:sp>
              <p:nvSpPr>
                <p:cNvPr id="186" name="Rectangle: Rounded Corners 185">
                  <a:extLst>
                    <a:ext uri="{FF2B5EF4-FFF2-40B4-BE49-F238E27FC236}">
                      <a16:creationId xmlns="" xmlns:a16="http://schemas.microsoft.com/office/drawing/2014/main" id="{1E5FE79C-5641-4D86-A14C-C60AFC533382}"/>
                    </a:ext>
                  </a:extLst>
                </p:cNvPr>
                <p:cNvSpPr/>
                <p:nvPr/>
              </p:nvSpPr>
              <p:spPr>
                <a:xfrm>
                  <a:off x="102694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87" name="Rectangle: Rounded Corners 186">
                  <a:extLst>
                    <a:ext uri="{FF2B5EF4-FFF2-40B4-BE49-F238E27FC236}">
                      <a16:creationId xmlns="" xmlns:a16="http://schemas.microsoft.com/office/drawing/2014/main" id="{8BF951D6-3E0C-409B-B26A-778387E51E92}"/>
                    </a:ext>
                  </a:extLst>
                </p:cNvPr>
                <p:cNvSpPr/>
                <p:nvPr/>
              </p:nvSpPr>
              <p:spPr>
                <a:xfrm>
                  <a:off x="109004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88" name="Rectangle: Rounded Corners 187">
                  <a:extLst>
                    <a:ext uri="{FF2B5EF4-FFF2-40B4-BE49-F238E27FC236}">
                      <a16:creationId xmlns="" xmlns:a16="http://schemas.microsoft.com/office/drawing/2014/main" id="{C9F79058-DCC9-43EE-A334-B80D28590AD6}"/>
                    </a:ext>
                  </a:extLst>
                </p:cNvPr>
                <p:cNvSpPr/>
                <p:nvPr/>
              </p:nvSpPr>
              <p:spPr>
                <a:xfrm>
                  <a:off x="115313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89" name="Rectangle: Rounded Corners 188">
                  <a:extLst>
                    <a:ext uri="{FF2B5EF4-FFF2-40B4-BE49-F238E27FC236}">
                      <a16:creationId xmlns="" xmlns:a16="http://schemas.microsoft.com/office/drawing/2014/main" id="{DC42C589-769E-4D6B-A44F-E8B047CB7A17}"/>
                    </a:ext>
                  </a:extLst>
                </p:cNvPr>
                <p:cNvSpPr/>
                <p:nvPr/>
              </p:nvSpPr>
              <p:spPr>
                <a:xfrm>
                  <a:off x="121623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90" name="Rectangle: Rounded Corners 189">
                  <a:extLst>
                    <a:ext uri="{FF2B5EF4-FFF2-40B4-BE49-F238E27FC236}">
                      <a16:creationId xmlns="" xmlns:a16="http://schemas.microsoft.com/office/drawing/2014/main" id="{97F049B0-C233-46D6-8831-A1914882632D}"/>
                    </a:ext>
                  </a:extLst>
                </p:cNvPr>
                <p:cNvSpPr/>
                <p:nvPr/>
              </p:nvSpPr>
              <p:spPr>
                <a:xfrm>
                  <a:off x="127933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91" name="Rectangle: Rounded Corners 190">
                  <a:extLst>
                    <a:ext uri="{FF2B5EF4-FFF2-40B4-BE49-F238E27FC236}">
                      <a16:creationId xmlns="" xmlns:a16="http://schemas.microsoft.com/office/drawing/2014/main" id="{ADA86C9C-5E57-421A-B71B-02521EC25AAB}"/>
                    </a:ext>
                  </a:extLst>
                </p:cNvPr>
                <p:cNvSpPr/>
                <p:nvPr/>
              </p:nvSpPr>
              <p:spPr>
                <a:xfrm>
                  <a:off x="134243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92" name="Rectangle: Rounded Corners 191">
                  <a:extLst>
                    <a:ext uri="{FF2B5EF4-FFF2-40B4-BE49-F238E27FC236}">
                      <a16:creationId xmlns="" xmlns:a16="http://schemas.microsoft.com/office/drawing/2014/main" id="{B560879D-50DF-4D0C-B5A8-FD4727A74C90}"/>
                    </a:ext>
                  </a:extLst>
                </p:cNvPr>
                <p:cNvSpPr/>
                <p:nvPr/>
              </p:nvSpPr>
              <p:spPr>
                <a:xfrm>
                  <a:off x="140553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93" name="Rectangle: Rounded Corners 192">
                  <a:extLst>
                    <a:ext uri="{FF2B5EF4-FFF2-40B4-BE49-F238E27FC236}">
                      <a16:creationId xmlns="" xmlns:a16="http://schemas.microsoft.com/office/drawing/2014/main" id="{60E5EC45-518F-41A9-90D9-DBA626F10163}"/>
                    </a:ext>
                  </a:extLst>
                </p:cNvPr>
                <p:cNvSpPr/>
                <p:nvPr/>
              </p:nvSpPr>
              <p:spPr>
                <a:xfrm>
                  <a:off x="146862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94" name="Rectangle: Rounded Corners 193">
                  <a:extLst>
                    <a:ext uri="{FF2B5EF4-FFF2-40B4-BE49-F238E27FC236}">
                      <a16:creationId xmlns="" xmlns:a16="http://schemas.microsoft.com/office/drawing/2014/main" id="{EDDCD973-5CFB-4517-A706-A70E435DE37A}"/>
                    </a:ext>
                  </a:extLst>
                </p:cNvPr>
                <p:cNvSpPr/>
                <p:nvPr/>
              </p:nvSpPr>
              <p:spPr>
                <a:xfrm>
                  <a:off x="153172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95" name="Rectangle: Rounded Corners 194">
                  <a:extLst>
                    <a:ext uri="{FF2B5EF4-FFF2-40B4-BE49-F238E27FC236}">
                      <a16:creationId xmlns="" xmlns:a16="http://schemas.microsoft.com/office/drawing/2014/main" id="{51E6A4FE-039A-4102-BE9A-9A0ABADFC9E8}"/>
                    </a:ext>
                  </a:extLst>
                </p:cNvPr>
                <p:cNvSpPr/>
                <p:nvPr/>
              </p:nvSpPr>
              <p:spPr>
                <a:xfrm>
                  <a:off x="159482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12" name="Group 111">
                <a:extLst>
                  <a:ext uri="{FF2B5EF4-FFF2-40B4-BE49-F238E27FC236}">
                    <a16:creationId xmlns="" xmlns:a16="http://schemas.microsoft.com/office/drawing/2014/main" id="{AA66D66D-A895-418F-A5AA-74CF1A5F2372}"/>
                  </a:ext>
                </a:extLst>
              </p:cNvPr>
              <p:cNvGrpSpPr/>
              <p:nvPr/>
            </p:nvGrpSpPr>
            <p:grpSpPr>
              <a:xfrm>
                <a:off x="6156851" y="5433831"/>
                <a:ext cx="814350" cy="455829"/>
                <a:chOff x="1769751" y="5208470"/>
                <a:chExt cx="814350" cy="455829"/>
              </a:xfrm>
            </p:grpSpPr>
            <p:sp>
              <p:nvSpPr>
                <p:cNvPr id="184" name="Rectangle 183">
                  <a:extLst>
                    <a:ext uri="{FF2B5EF4-FFF2-40B4-BE49-F238E27FC236}">
                      <a16:creationId xmlns="" xmlns:a16="http://schemas.microsoft.com/office/drawing/2014/main" id="{12BD0187-726F-4E4D-8B85-67445317894A}"/>
                    </a:ext>
                  </a:extLst>
                </p:cNvPr>
                <p:cNvSpPr/>
                <p:nvPr/>
              </p:nvSpPr>
              <p:spPr>
                <a:xfrm>
                  <a:off x="1842868" y="5208470"/>
                  <a:ext cx="741233" cy="393697"/>
                </a:xfrm>
                <a:prstGeom prst="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85" name="Rectangle 184">
                  <a:extLst>
                    <a:ext uri="{FF2B5EF4-FFF2-40B4-BE49-F238E27FC236}">
                      <a16:creationId xmlns="" xmlns:a16="http://schemas.microsoft.com/office/drawing/2014/main" id="{2D435302-C3E5-4EED-831E-04F3BE62F9B6}"/>
                    </a:ext>
                  </a:extLst>
                </p:cNvPr>
                <p:cNvSpPr/>
                <p:nvPr/>
              </p:nvSpPr>
              <p:spPr>
                <a:xfrm>
                  <a:off x="1769751" y="5270602"/>
                  <a:ext cx="741233" cy="393697"/>
                </a:xfrm>
                <a:prstGeom prst="rect">
                  <a:avLst/>
                </a:pr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113" name="Rectangle 112">
                <a:extLst>
                  <a:ext uri="{FF2B5EF4-FFF2-40B4-BE49-F238E27FC236}">
                    <a16:creationId xmlns="" xmlns:a16="http://schemas.microsoft.com/office/drawing/2014/main" id="{62F22C71-D461-4E35-85CB-0A68F5506F80}"/>
                  </a:ext>
                </a:extLst>
              </p:cNvPr>
              <p:cNvSpPr/>
              <p:nvPr/>
            </p:nvSpPr>
            <p:spPr>
              <a:xfrm>
                <a:off x="7226914" y="5336720"/>
                <a:ext cx="192024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14" name="Rectangle 113">
                <a:extLst>
                  <a:ext uri="{FF2B5EF4-FFF2-40B4-BE49-F238E27FC236}">
                    <a16:creationId xmlns="" xmlns:a16="http://schemas.microsoft.com/office/drawing/2014/main" id="{639319ED-D79D-4E34-ABB0-272302A73032}"/>
                  </a:ext>
                </a:extLst>
              </p:cNvPr>
              <p:cNvSpPr/>
              <p:nvPr/>
            </p:nvSpPr>
            <p:spPr>
              <a:xfrm>
                <a:off x="6235692" y="5046931"/>
                <a:ext cx="73152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15" name="Rectangle 114">
                <a:extLst>
                  <a:ext uri="{FF2B5EF4-FFF2-40B4-BE49-F238E27FC236}">
                    <a16:creationId xmlns="" xmlns:a16="http://schemas.microsoft.com/office/drawing/2014/main" id="{3DB9466A-563E-45C0-A431-2219A644F949}"/>
                  </a:ext>
                </a:extLst>
              </p:cNvPr>
              <p:cNvSpPr/>
              <p:nvPr/>
            </p:nvSpPr>
            <p:spPr>
              <a:xfrm rot="2574620">
                <a:off x="6877796" y="5193862"/>
                <a:ext cx="45720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16" name="Rectangle 115">
                <a:extLst>
                  <a:ext uri="{FF2B5EF4-FFF2-40B4-BE49-F238E27FC236}">
                    <a16:creationId xmlns="" xmlns:a16="http://schemas.microsoft.com/office/drawing/2014/main" id="{AEFC2E53-42ED-45B7-A16D-AF275E6899C5}"/>
                  </a:ext>
                </a:extLst>
              </p:cNvPr>
              <p:cNvSpPr/>
              <p:nvPr/>
            </p:nvSpPr>
            <p:spPr>
              <a:xfrm>
                <a:off x="8813247" y="5371784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17" name="Rectangle 116">
                <a:extLst>
                  <a:ext uri="{FF2B5EF4-FFF2-40B4-BE49-F238E27FC236}">
                    <a16:creationId xmlns="" xmlns:a16="http://schemas.microsoft.com/office/drawing/2014/main" id="{808642FB-0C17-4339-82A4-24BFBF2E7C3D}"/>
                  </a:ext>
                </a:extLst>
              </p:cNvPr>
              <p:cNvSpPr/>
              <p:nvPr/>
            </p:nvSpPr>
            <p:spPr>
              <a:xfrm>
                <a:off x="8318888" y="5382439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18" name="Rectangle 117">
                <a:extLst>
                  <a:ext uri="{FF2B5EF4-FFF2-40B4-BE49-F238E27FC236}">
                    <a16:creationId xmlns="" xmlns:a16="http://schemas.microsoft.com/office/drawing/2014/main" id="{E27DD3EA-D9E9-438D-A5E1-8751D0437316}"/>
                  </a:ext>
                </a:extLst>
              </p:cNvPr>
              <p:cNvSpPr/>
              <p:nvPr/>
            </p:nvSpPr>
            <p:spPr>
              <a:xfrm>
                <a:off x="7824529" y="5393094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19" name="Rectangle 118">
                <a:extLst>
                  <a:ext uri="{FF2B5EF4-FFF2-40B4-BE49-F238E27FC236}">
                    <a16:creationId xmlns="" xmlns:a16="http://schemas.microsoft.com/office/drawing/2014/main" id="{7297B4F3-8A19-434F-BAA6-48EDFE512CCB}"/>
                  </a:ext>
                </a:extLst>
              </p:cNvPr>
              <p:cNvSpPr/>
              <p:nvPr/>
            </p:nvSpPr>
            <p:spPr>
              <a:xfrm>
                <a:off x="7330170" y="5403749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20" name="Rectangle 119">
                <a:extLst>
                  <a:ext uri="{FF2B5EF4-FFF2-40B4-BE49-F238E27FC236}">
                    <a16:creationId xmlns="" xmlns:a16="http://schemas.microsoft.com/office/drawing/2014/main" id="{302E3E62-56D8-4845-BC00-936252F7CCD5}"/>
                  </a:ext>
                </a:extLst>
              </p:cNvPr>
              <p:cNvSpPr/>
              <p:nvPr/>
            </p:nvSpPr>
            <p:spPr>
              <a:xfrm>
                <a:off x="6835811" y="5090844"/>
                <a:ext cx="56701" cy="36576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21" name="Rectangle 120">
                <a:extLst>
                  <a:ext uri="{FF2B5EF4-FFF2-40B4-BE49-F238E27FC236}">
                    <a16:creationId xmlns="" xmlns:a16="http://schemas.microsoft.com/office/drawing/2014/main" id="{B6735D12-3745-4B06-88CD-F1C7E183CA98}"/>
                  </a:ext>
                </a:extLst>
              </p:cNvPr>
              <p:cNvSpPr/>
              <p:nvPr/>
            </p:nvSpPr>
            <p:spPr>
              <a:xfrm>
                <a:off x="3653283" y="5324509"/>
                <a:ext cx="118872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22" name="Rectangle 121">
                <a:extLst>
                  <a:ext uri="{FF2B5EF4-FFF2-40B4-BE49-F238E27FC236}">
                    <a16:creationId xmlns="" xmlns:a16="http://schemas.microsoft.com/office/drawing/2014/main" id="{E1F3A043-0E82-49F1-A7B5-A28EE18C1C0E}"/>
                  </a:ext>
                </a:extLst>
              </p:cNvPr>
              <p:cNvSpPr/>
              <p:nvPr/>
            </p:nvSpPr>
            <p:spPr>
              <a:xfrm>
                <a:off x="4486023" y="5347368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23" name="Rectangle 122">
                <a:extLst>
                  <a:ext uri="{FF2B5EF4-FFF2-40B4-BE49-F238E27FC236}">
                    <a16:creationId xmlns="" xmlns:a16="http://schemas.microsoft.com/office/drawing/2014/main" id="{13C83898-8484-475F-8184-419382A51CD9}"/>
                  </a:ext>
                </a:extLst>
              </p:cNvPr>
              <p:cNvSpPr/>
              <p:nvPr/>
            </p:nvSpPr>
            <p:spPr>
              <a:xfrm>
                <a:off x="3808016" y="5332116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24" name="Rectangle 123">
                <a:extLst>
                  <a:ext uri="{FF2B5EF4-FFF2-40B4-BE49-F238E27FC236}">
                    <a16:creationId xmlns="" xmlns:a16="http://schemas.microsoft.com/office/drawing/2014/main" id="{BE5EE591-FF5B-4AC3-A552-6C9B3E530122}"/>
                  </a:ext>
                </a:extLst>
              </p:cNvPr>
              <p:cNvSpPr/>
              <p:nvPr/>
            </p:nvSpPr>
            <p:spPr>
              <a:xfrm>
                <a:off x="3512236" y="5881560"/>
                <a:ext cx="5675919" cy="227613"/>
              </a:xfrm>
              <a:prstGeom prst="rect">
                <a:avLst/>
              </a:prstGeom>
              <a:solidFill>
                <a:srgbClr val="F6931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25" name="Rectangle 124">
                <a:extLst>
                  <a:ext uri="{FF2B5EF4-FFF2-40B4-BE49-F238E27FC236}">
                    <a16:creationId xmlns="" xmlns:a16="http://schemas.microsoft.com/office/drawing/2014/main" id="{696041D8-22DC-4175-B8D9-AD5EBB6C7075}"/>
                  </a:ext>
                </a:extLst>
              </p:cNvPr>
              <p:cNvSpPr/>
              <p:nvPr/>
            </p:nvSpPr>
            <p:spPr>
              <a:xfrm>
                <a:off x="6467706" y="5088498"/>
                <a:ext cx="56701" cy="36576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26" name="Rectangle 125">
                <a:extLst>
                  <a:ext uri="{FF2B5EF4-FFF2-40B4-BE49-F238E27FC236}">
                    <a16:creationId xmlns="" xmlns:a16="http://schemas.microsoft.com/office/drawing/2014/main" id="{C3D4E619-41BB-4306-AB21-5421850A0A75}"/>
                  </a:ext>
                </a:extLst>
              </p:cNvPr>
              <p:cNvSpPr/>
              <p:nvPr/>
            </p:nvSpPr>
            <p:spPr>
              <a:xfrm>
                <a:off x="3549616" y="4359521"/>
                <a:ext cx="90814" cy="260632"/>
              </a:xfrm>
              <a:prstGeom prst="rect">
                <a:avLst/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grpSp>
            <p:nvGrpSpPr>
              <p:cNvPr id="127" name="Group 126">
                <a:extLst>
                  <a:ext uri="{FF2B5EF4-FFF2-40B4-BE49-F238E27FC236}">
                    <a16:creationId xmlns="" xmlns:a16="http://schemas.microsoft.com/office/drawing/2014/main" id="{61F391FF-D22A-4A59-BC93-8FE73AEF9314}"/>
                  </a:ext>
                </a:extLst>
              </p:cNvPr>
              <p:cNvGrpSpPr/>
              <p:nvPr/>
            </p:nvGrpSpPr>
            <p:grpSpPr>
              <a:xfrm>
                <a:off x="3567582" y="6178022"/>
                <a:ext cx="1883287" cy="669637"/>
                <a:chOff x="3567582" y="6178022"/>
                <a:chExt cx="1883287" cy="669637"/>
              </a:xfrm>
            </p:grpSpPr>
            <p:sp>
              <p:nvSpPr>
                <p:cNvPr id="162" name="Rectangle 161">
                  <a:extLst>
                    <a:ext uri="{FF2B5EF4-FFF2-40B4-BE49-F238E27FC236}">
                      <a16:creationId xmlns="" xmlns:a16="http://schemas.microsoft.com/office/drawing/2014/main" id="{BDB6F3EF-343C-4C1E-9962-EDFC58A43E91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grpSp>
              <p:nvGrpSpPr>
                <p:cNvPr id="163" name="Group 162">
                  <a:extLst>
                    <a:ext uri="{FF2B5EF4-FFF2-40B4-BE49-F238E27FC236}">
                      <a16:creationId xmlns="" xmlns:a16="http://schemas.microsoft.com/office/drawing/2014/main" id="{EA386113-37A8-45C9-8EF7-BDB363DCF8F8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164" name="Group 163">
                    <a:extLst>
                      <a:ext uri="{FF2B5EF4-FFF2-40B4-BE49-F238E27FC236}">
                        <a16:creationId xmlns="" xmlns:a16="http://schemas.microsoft.com/office/drawing/2014/main" id="{306E7449-D43A-4425-A3A9-134CACAB072A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82" name="Circle: Hollow 181">
                      <a:extLst>
                        <a:ext uri="{FF2B5EF4-FFF2-40B4-BE49-F238E27FC236}">
                          <a16:creationId xmlns="" xmlns:a16="http://schemas.microsoft.com/office/drawing/2014/main" id="{08E7F8FB-D073-4984-A9E6-8DB9783516D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83" name="Oval 182">
                      <a:extLst>
                        <a:ext uri="{FF2B5EF4-FFF2-40B4-BE49-F238E27FC236}">
                          <a16:creationId xmlns="" xmlns:a16="http://schemas.microsoft.com/office/drawing/2014/main" id="{13CD3E99-8A0A-4A7E-8951-9E5D7628AAF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dirty="0"/>
                    </a:p>
                  </p:txBody>
                </p:sp>
              </p:grpSp>
              <p:grpSp>
                <p:nvGrpSpPr>
                  <p:cNvPr id="165" name="Group 164">
                    <a:extLst>
                      <a:ext uri="{FF2B5EF4-FFF2-40B4-BE49-F238E27FC236}">
                        <a16:creationId xmlns="" xmlns:a16="http://schemas.microsoft.com/office/drawing/2014/main" id="{FDE814D5-2B25-4147-9E91-C4628C15EBF7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80" name="Circle: Hollow 179">
                      <a:extLst>
                        <a:ext uri="{FF2B5EF4-FFF2-40B4-BE49-F238E27FC236}">
                          <a16:creationId xmlns="" xmlns:a16="http://schemas.microsoft.com/office/drawing/2014/main" id="{CCA63F7E-FE92-4D36-A615-6E3AED48A4A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81" name="Oval 180">
                      <a:extLst>
                        <a:ext uri="{FF2B5EF4-FFF2-40B4-BE49-F238E27FC236}">
                          <a16:creationId xmlns="" xmlns:a16="http://schemas.microsoft.com/office/drawing/2014/main" id="{2F38E728-0499-4B86-BE2B-3D533ED8754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dirty="0"/>
                    </a:p>
                  </p:txBody>
                </p:sp>
              </p:grpSp>
              <p:sp>
                <p:nvSpPr>
                  <p:cNvPr id="166" name="Freeform: Shape 165">
                    <a:extLst>
                      <a:ext uri="{FF2B5EF4-FFF2-40B4-BE49-F238E27FC236}">
                        <a16:creationId xmlns="" xmlns:a16="http://schemas.microsoft.com/office/drawing/2014/main" id="{A78D74C6-D384-4C14-895C-6C09B6406E63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167" name="Rectangle: Top Corners Rounded 166">
                    <a:extLst>
                      <a:ext uri="{FF2B5EF4-FFF2-40B4-BE49-F238E27FC236}">
                        <a16:creationId xmlns="" xmlns:a16="http://schemas.microsoft.com/office/drawing/2014/main" id="{65D6445A-667E-40C8-815D-3205BBA833F6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168" name="Rectangle: Top Corners Rounded 167">
                    <a:extLst>
                      <a:ext uri="{FF2B5EF4-FFF2-40B4-BE49-F238E27FC236}">
                        <a16:creationId xmlns="" xmlns:a16="http://schemas.microsoft.com/office/drawing/2014/main" id="{0FE9D11F-6890-4797-AF85-EA9EA0A4174C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169" name="Freeform: Shape 168">
                    <a:extLst>
                      <a:ext uri="{FF2B5EF4-FFF2-40B4-BE49-F238E27FC236}">
                        <a16:creationId xmlns="" xmlns:a16="http://schemas.microsoft.com/office/drawing/2014/main" id="{59F7904F-907B-4C86-BAE5-BDAC38D18337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grpSp>
                <p:nvGrpSpPr>
                  <p:cNvPr id="170" name="Group 169">
                    <a:extLst>
                      <a:ext uri="{FF2B5EF4-FFF2-40B4-BE49-F238E27FC236}">
                        <a16:creationId xmlns="" xmlns:a16="http://schemas.microsoft.com/office/drawing/2014/main" id="{01E03002-AD18-45A4-A16D-F93EAF62B53B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76" name="Rectangle: Rounded Corners 175">
                      <a:extLst>
                        <a:ext uri="{FF2B5EF4-FFF2-40B4-BE49-F238E27FC236}">
                          <a16:creationId xmlns="" xmlns:a16="http://schemas.microsoft.com/office/drawing/2014/main" id="{CC04F6EE-3A38-4F7E-84DA-3BBC575E128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dirty="0"/>
                    </a:p>
                  </p:txBody>
                </p:sp>
                <p:sp>
                  <p:nvSpPr>
                    <p:cNvPr id="177" name="Rectangle: Rounded Corners 176">
                      <a:extLst>
                        <a:ext uri="{FF2B5EF4-FFF2-40B4-BE49-F238E27FC236}">
                          <a16:creationId xmlns="" xmlns:a16="http://schemas.microsoft.com/office/drawing/2014/main" id="{7B9C486D-7F75-4976-B91C-64BD9AA3869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dirty="0"/>
                    </a:p>
                  </p:txBody>
                </p:sp>
                <p:sp>
                  <p:nvSpPr>
                    <p:cNvPr id="178" name="Rectangle: Rounded Corners 177">
                      <a:extLst>
                        <a:ext uri="{FF2B5EF4-FFF2-40B4-BE49-F238E27FC236}">
                          <a16:creationId xmlns="" xmlns:a16="http://schemas.microsoft.com/office/drawing/2014/main" id="{46624345-864F-4DFC-8B75-E4C81003E90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dirty="0"/>
                    </a:p>
                  </p:txBody>
                </p:sp>
                <p:sp>
                  <p:nvSpPr>
                    <p:cNvPr id="179" name="Rectangle: Rounded Corners 178">
                      <a:extLst>
                        <a:ext uri="{FF2B5EF4-FFF2-40B4-BE49-F238E27FC236}">
                          <a16:creationId xmlns="" xmlns:a16="http://schemas.microsoft.com/office/drawing/2014/main" id="{4BB81D7C-10A0-4D3E-A46D-5F9B8091D04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dirty="0"/>
                    </a:p>
                  </p:txBody>
                </p:sp>
              </p:grpSp>
              <p:grpSp>
                <p:nvGrpSpPr>
                  <p:cNvPr id="171" name="Group 170">
                    <a:extLst>
                      <a:ext uri="{FF2B5EF4-FFF2-40B4-BE49-F238E27FC236}">
                        <a16:creationId xmlns="" xmlns:a16="http://schemas.microsoft.com/office/drawing/2014/main" id="{82C3E4B5-1BDE-4B11-B14A-25EECFD7FA9B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72" name="Rectangle: Rounded Corners 171">
                      <a:extLst>
                        <a:ext uri="{FF2B5EF4-FFF2-40B4-BE49-F238E27FC236}">
                          <a16:creationId xmlns="" xmlns:a16="http://schemas.microsoft.com/office/drawing/2014/main" id="{D07826FA-1E88-4457-AFAB-1C8C9FF5520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dirty="0"/>
                    </a:p>
                  </p:txBody>
                </p:sp>
                <p:sp>
                  <p:nvSpPr>
                    <p:cNvPr id="173" name="Rectangle: Rounded Corners 172">
                      <a:extLst>
                        <a:ext uri="{FF2B5EF4-FFF2-40B4-BE49-F238E27FC236}">
                          <a16:creationId xmlns="" xmlns:a16="http://schemas.microsoft.com/office/drawing/2014/main" id="{0742840A-ACD6-4403-8D39-8C930593869C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dirty="0"/>
                    </a:p>
                  </p:txBody>
                </p:sp>
                <p:sp>
                  <p:nvSpPr>
                    <p:cNvPr id="174" name="Rectangle: Rounded Corners 173">
                      <a:extLst>
                        <a:ext uri="{FF2B5EF4-FFF2-40B4-BE49-F238E27FC236}">
                          <a16:creationId xmlns="" xmlns:a16="http://schemas.microsoft.com/office/drawing/2014/main" id="{86D4A83D-D9C0-4A16-A273-BE4A790B05A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dirty="0"/>
                    </a:p>
                  </p:txBody>
                </p:sp>
                <p:sp>
                  <p:nvSpPr>
                    <p:cNvPr id="175" name="Rectangle: Rounded Corners 174">
                      <a:extLst>
                        <a:ext uri="{FF2B5EF4-FFF2-40B4-BE49-F238E27FC236}">
                          <a16:creationId xmlns="" xmlns:a16="http://schemas.microsoft.com/office/drawing/2014/main" id="{52488D8F-C505-40DF-97D0-45A359A6AC4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dirty="0"/>
                    </a:p>
                  </p:txBody>
                </p:sp>
              </p:grpSp>
            </p:grpSp>
          </p:grpSp>
          <p:grpSp>
            <p:nvGrpSpPr>
              <p:cNvPr id="128" name="Group 127">
                <a:extLst>
                  <a:ext uri="{FF2B5EF4-FFF2-40B4-BE49-F238E27FC236}">
                    <a16:creationId xmlns="" xmlns:a16="http://schemas.microsoft.com/office/drawing/2014/main" id="{B2FCE8B1-53D7-434C-A36B-203080D560DB}"/>
                  </a:ext>
                </a:extLst>
              </p:cNvPr>
              <p:cNvGrpSpPr/>
              <p:nvPr/>
            </p:nvGrpSpPr>
            <p:grpSpPr>
              <a:xfrm>
                <a:off x="7289700" y="6185562"/>
                <a:ext cx="1883287" cy="669637"/>
                <a:chOff x="3567582" y="6178022"/>
                <a:chExt cx="1883287" cy="669637"/>
              </a:xfrm>
            </p:grpSpPr>
            <p:sp>
              <p:nvSpPr>
                <p:cNvPr id="140" name="Rectangle 139">
                  <a:extLst>
                    <a:ext uri="{FF2B5EF4-FFF2-40B4-BE49-F238E27FC236}">
                      <a16:creationId xmlns="" xmlns:a16="http://schemas.microsoft.com/office/drawing/2014/main" id="{A20E6576-93D9-446B-8AB3-1F335464A1B8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grpSp>
              <p:nvGrpSpPr>
                <p:cNvPr id="141" name="Group 140">
                  <a:extLst>
                    <a:ext uri="{FF2B5EF4-FFF2-40B4-BE49-F238E27FC236}">
                      <a16:creationId xmlns="" xmlns:a16="http://schemas.microsoft.com/office/drawing/2014/main" id="{10391BDE-F43D-47DE-BFEE-D5085CD5D6FB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142" name="Group 141">
                    <a:extLst>
                      <a:ext uri="{FF2B5EF4-FFF2-40B4-BE49-F238E27FC236}">
                        <a16:creationId xmlns="" xmlns:a16="http://schemas.microsoft.com/office/drawing/2014/main" id="{1883956F-72D0-4782-9DC9-A5AAF7D65ECA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60" name="Circle: Hollow 159">
                      <a:extLst>
                        <a:ext uri="{FF2B5EF4-FFF2-40B4-BE49-F238E27FC236}">
                          <a16:creationId xmlns="" xmlns:a16="http://schemas.microsoft.com/office/drawing/2014/main" id="{8E34CB06-93CC-48F7-8319-30A5979794A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61" name="Oval 160">
                      <a:extLst>
                        <a:ext uri="{FF2B5EF4-FFF2-40B4-BE49-F238E27FC236}">
                          <a16:creationId xmlns="" xmlns:a16="http://schemas.microsoft.com/office/drawing/2014/main" id="{89E98DDC-36AA-4B6B-9C56-94850D82BE0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dirty="0"/>
                    </a:p>
                  </p:txBody>
                </p:sp>
              </p:grpSp>
              <p:grpSp>
                <p:nvGrpSpPr>
                  <p:cNvPr id="143" name="Group 142">
                    <a:extLst>
                      <a:ext uri="{FF2B5EF4-FFF2-40B4-BE49-F238E27FC236}">
                        <a16:creationId xmlns="" xmlns:a16="http://schemas.microsoft.com/office/drawing/2014/main" id="{D1249408-3254-4FCE-9CFB-1AB1D11EA4D0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58" name="Circle: Hollow 157">
                      <a:extLst>
                        <a:ext uri="{FF2B5EF4-FFF2-40B4-BE49-F238E27FC236}">
                          <a16:creationId xmlns="" xmlns:a16="http://schemas.microsoft.com/office/drawing/2014/main" id="{F23959FF-E179-4F47-A0AD-E978B8797BC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59" name="Oval 158">
                      <a:extLst>
                        <a:ext uri="{FF2B5EF4-FFF2-40B4-BE49-F238E27FC236}">
                          <a16:creationId xmlns="" xmlns:a16="http://schemas.microsoft.com/office/drawing/2014/main" id="{0D2821C7-56A3-4FC2-8A59-CCEA338B519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dirty="0"/>
                    </a:p>
                  </p:txBody>
                </p:sp>
              </p:grpSp>
              <p:sp>
                <p:nvSpPr>
                  <p:cNvPr id="144" name="Freeform: Shape 143">
                    <a:extLst>
                      <a:ext uri="{FF2B5EF4-FFF2-40B4-BE49-F238E27FC236}">
                        <a16:creationId xmlns="" xmlns:a16="http://schemas.microsoft.com/office/drawing/2014/main" id="{69E15DA7-8DBE-4ECE-B304-04F4D1843D8B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145" name="Rectangle: Top Corners Rounded 144">
                    <a:extLst>
                      <a:ext uri="{FF2B5EF4-FFF2-40B4-BE49-F238E27FC236}">
                        <a16:creationId xmlns="" xmlns:a16="http://schemas.microsoft.com/office/drawing/2014/main" id="{F495001B-B30F-4A87-808A-FDA13445ADE6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146" name="Rectangle: Top Corners Rounded 145">
                    <a:extLst>
                      <a:ext uri="{FF2B5EF4-FFF2-40B4-BE49-F238E27FC236}">
                        <a16:creationId xmlns="" xmlns:a16="http://schemas.microsoft.com/office/drawing/2014/main" id="{3B93BD8D-A2CA-45A9-AD2B-A22FE110BCDA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147" name="Freeform: Shape 146">
                    <a:extLst>
                      <a:ext uri="{FF2B5EF4-FFF2-40B4-BE49-F238E27FC236}">
                        <a16:creationId xmlns="" xmlns:a16="http://schemas.microsoft.com/office/drawing/2014/main" id="{0E9486D3-F23B-4C3A-85C3-D2898BDB77B2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grpSp>
                <p:nvGrpSpPr>
                  <p:cNvPr id="148" name="Group 147">
                    <a:extLst>
                      <a:ext uri="{FF2B5EF4-FFF2-40B4-BE49-F238E27FC236}">
                        <a16:creationId xmlns="" xmlns:a16="http://schemas.microsoft.com/office/drawing/2014/main" id="{0FE3987D-48F6-4F89-82C0-961EF70AF472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54" name="Rectangle: Rounded Corners 153">
                      <a:extLst>
                        <a:ext uri="{FF2B5EF4-FFF2-40B4-BE49-F238E27FC236}">
                          <a16:creationId xmlns="" xmlns:a16="http://schemas.microsoft.com/office/drawing/2014/main" id="{1D384821-926E-4E35-A6F3-270FA7B4F29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dirty="0"/>
                    </a:p>
                  </p:txBody>
                </p:sp>
                <p:sp>
                  <p:nvSpPr>
                    <p:cNvPr id="155" name="Rectangle: Rounded Corners 154">
                      <a:extLst>
                        <a:ext uri="{FF2B5EF4-FFF2-40B4-BE49-F238E27FC236}">
                          <a16:creationId xmlns="" xmlns:a16="http://schemas.microsoft.com/office/drawing/2014/main" id="{28C94D3D-C756-4177-916E-07037B2A5E4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dirty="0"/>
                    </a:p>
                  </p:txBody>
                </p:sp>
                <p:sp>
                  <p:nvSpPr>
                    <p:cNvPr id="156" name="Rectangle: Rounded Corners 155">
                      <a:extLst>
                        <a:ext uri="{FF2B5EF4-FFF2-40B4-BE49-F238E27FC236}">
                          <a16:creationId xmlns="" xmlns:a16="http://schemas.microsoft.com/office/drawing/2014/main" id="{BABF3547-B99E-44DA-8325-778A1D66E8E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dirty="0"/>
                    </a:p>
                  </p:txBody>
                </p:sp>
                <p:sp>
                  <p:nvSpPr>
                    <p:cNvPr id="157" name="Rectangle: Rounded Corners 156">
                      <a:extLst>
                        <a:ext uri="{FF2B5EF4-FFF2-40B4-BE49-F238E27FC236}">
                          <a16:creationId xmlns="" xmlns:a16="http://schemas.microsoft.com/office/drawing/2014/main" id="{9AAE8C86-9C2E-43A1-BF3C-F7E66530B07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dirty="0"/>
                    </a:p>
                  </p:txBody>
                </p:sp>
              </p:grpSp>
              <p:grpSp>
                <p:nvGrpSpPr>
                  <p:cNvPr id="149" name="Group 148">
                    <a:extLst>
                      <a:ext uri="{FF2B5EF4-FFF2-40B4-BE49-F238E27FC236}">
                        <a16:creationId xmlns="" xmlns:a16="http://schemas.microsoft.com/office/drawing/2014/main" id="{72ABA9F4-2B76-4C10-8DDE-F9CAB6C3B7D8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50" name="Rectangle: Rounded Corners 149">
                      <a:extLst>
                        <a:ext uri="{FF2B5EF4-FFF2-40B4-BE49-F238E27FC236}">
                          <a16:creationId xmlns="" xmlns:a16="http://schemas.microsoft.com/office/drawing/2014/main" id="{0A801442-FFD2-4FFC-92B7-13C11A8947C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dirty="0"/>
                    </a:p>
                  </p:txBody>
                </p:sp>
                <p:sp>
                  <p:nvSpPr>
                    <p:cNvPr id="151" name="Rectangle: Rounded Corners 150">
                      <a:extLst>
                        <a:ext uri="{FF2B5EF4-FFF2-40B4-BE49-F238E27FC236}">
                          <a16:creationId xmlns="" xmlns:a16="http://schemas.microsoft.com/office/drawing/2014/main" id="{31020DA3-BF60-4F0C-834F-45C34024FC8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dirty="0"/>
                    </a:p>
                  </p:txBody>
                </p:sp>
                <p:sp>
                  <p:nvSpPr>
                    <p:cNvPr id="152" name="Rectangle: Rounded Corners 151">
                      <a:extLst>
                        <a:ext uri="{FF2B5EF4-FFF2-40B4-BE49-F238E27FC236}">
                          <a16:creationId xmlns="" xmlns:a16="http://schemas.microsoft.com/office/drawing/2014/main" id="{8862A3B8-770F-4263-A0D2-D6D21BB5F24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dirty="0"/>
                    </a:p>
                  </p:txBody>
                </p:sp>
                <p:sp>
                  <p:nvSpPr>
                    <p:cNvPr id="153" name="Rectangle: Rounded Corners 152">
                      <a:extLst>
                        <a:ext uri="{FF2B5EF4-FFF2-40B4-BE49-F238E27FC236}">
                          <a16:creationId xmlns="" xmlns:a16="http://schemas.microsoft.com/office/drawing/2014/main" id="{420F0937-358E-48A7-BAC4-70965012F91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dirty="0"/>
                    </a:p>
                  </p:txBody>
                </p:sp>
              </p:grpSp>
            </p:grpSp>
          </p:grpSp>
          <p:sp>
            <p:nvSpPr>
              <p:cNvPr id="129" name="Rectangle 128">
                <a:extLst>
                  <a:ext uri="{FF2B5EF4-FFF2-40B4-BE49-F238E27FC236}">
                    <a16:creationId xmlns="" xmlns:a16="http://schemas.microsoft.com/office/drawing/2014/main" id="{E5F7CE34-6B04-4871-BE98-6A521BC89F13}"/>
                  </a:ext>
                </a:extLst>
              </p:cNvPr>
              <p:cNvSpPr/>
              <p:nvPr/>
            </p:nvSpPr>
            <p:spPr>
              <a:xfrm>
                <a:off x="5717795" y="6131792"/>
                <a:ext cx="1357672" cy="439868"/>
              </a:xfrm>
              <a:prstGeom prst="rect">
                <a:avLst/>
              </a:prstGeom>
              <a:solidFill>
                <a:srgbClr val="2E2B3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grpSp>
            <p:nvGrpSpPr>
              <p:cNvPr id="130" name="Group 129">
                <a:extLst>
                  <a:ext uri="{FF2B5EF4-FFF2-40B4-BE49-F238E27FC236}">
                    <a16:creationId xmlns="" xmlns:a16="http://schemas.microsoft.com/office/drawing/2014/main" id="{75F8658F-8D74-496B-B89B-21B2A98C848B}"/>
                  </a:ext>
                </a:extLst>
              </p:cNvPr>
              <p:cNvGrpSpPr/>
              <p:nvPr/>
            </p:nvGrpSpPr>
            <p:grpSpPr>
              <a:xfrm>
                <a:off x="2945383" y="5604167"/>
                <a:ext cx="475790" cy="1075846"/>
                <a:chOff x="2945383" y="5604167"/>
                <a:chExt cx="475790" cy="1075846"/>
              </a:xfrm>
            </p:grpSpPr>
            <p:sp>
              <p:nvSpPr>
                <p:cNvPr id="136" name="Rectangle 135">
                  <a:extLst>
                    <a:ext uri="{FF2B5EF4-FFF2-40B4-BE49-F238E27FC236}">
                      <a16:creationId xmlns="" xmlns:a16="http://schemas.microsoft.com/office/drawing/2014/main" id="{BE838215-61EC-415D-BF62-F90E2B83A594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37" name="Rectangle 136">
                  <a:extLst>
                    <a:ext uri="{FF2B5EF4-FFF2-40B4-BE49-F238E27FC236}">
                      <a16:creationId xmlns="" xmlns:a16="http://schemas.microsoft.com/office/drawing/2014/main" id="{2B87280E-8594-4BD6-B6AD-3F4014DBFFC9}"/>
                    </a:ext>
                  </a:extLst>
                </p:cNvPr>
                <p:cNvSpPr/>
                <p:nvPr/>
              </p:nvSpPr>
              <p:spPr>
                <a:xfrm>
                  <a:off x="3101139" y="5604167"/>
                  <a:ext cx="45719" cy="505006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38" name="Freeform: Shape 137">
                  <a:extLst>
                    <a:ext uri="{FF2B5EF4-FFF2-40B4-BE49-F238E27FC236}">
                      <a16:creationId xmlns="" xmlns:a16="http://schemas.microsoft.com/office/drawing/2014/main" id="{618B24CB-CDF2-49E5-B2AF-275CC4DDB1C2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39" name="Trapezoid 138">
                  <a:extLst>
                    <a:ext uri="{FF2B5EF4-FFF2-40B4-BE49-F238E27FC236}">
                      <a16:creationId xmlns="" xmlns:a16="http://schemas.microsoft.com/office/drawing/2014/main" id="{1A13BDF7-6135-4D96-9422-4E35B8FB7096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31" name="Group 130">
                <a:extLst>
                  <a:ext uri="{FF2B5EF4-FFF2-40B4-BE49-F238E27FC236}">
                    <a16:creationId xmlns="" xmlns:a16="http://schemas.microsoft.com/office/drawing/2014/main" id="{AE8D79AB-CC11-4C02-8A9C-2CD03F04FDF7}"/>
                  </a:ext>
                </a:extLst>
              </p:cNvPr>
              <p:cNvGrpSpPr/>
              <p:nvPr/>
            </p:nvGrpSpPr>
            <p:grpSpPr>
              <a:xfrm flipH="1">
                <a:off x="9239228" y="5612054"/>
                <a:ext cx="475790" cy="1075846"/>
                <a:chOff x="2945383" y="5604167"/>
                <a:chExt cx="475790" cy="1075846"/>
              </a:xfrm>
            </p:grpSpPr>
            <p:sp>
              <p:nvSpPr>
                <p:cNvPr id="132" name="Rectangle 131">
                  <a:extLst>
                    <a:ext uri="{FF2B5EF4-FFF2-40B4-BE49-F238E27FC236}">
                      <a16:creationId xmlns="" xmlns:a16="http://schemas.microsoft.com/office/drawing/2014/main" id="{F45EDEEF-1309-4F72-ACFB-D9AB9EF88AD0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33" name="Rectangle 132">
                  <a:extLst>
                    <a:ext uri="{FF2B5EF4-FFF2-40B4-BE49-F238E27FC236}">
                      <a16:creationId xmlns="" xmlns:a16="http://schemas.microsoft.com/office/drawing/2014/main" id="{477D6F71-80F6-4DBD-A9C2-DD01D46D2FEE}"/>
                    </a:ext>
                  </a:extLst>
                </p:cNvPr>
                <p:cNvSpPr/>
                <p:nvPr/>
              </p:nvSpPr>
              <p:spPr>
                <a:xfrm>
                  <a:off x="3101139" y="5604167"/>
                  <a:ext cx="45719" cy="505006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34" name="Freeform: Shape 133">
                  <a:extLst>
                    <a:ext uri="{FF2B5EF4-FFF2-40B4-BE49-F238E27FC236}">
                      <a16:creationId xmlns="" xmlns:a16="http://schemas.microsoft.com/office/drawing/2014/main" id="{E77A98B1-FC92-44DE-8305-A61F3F6706EB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35" name="Trapezoid 134">
                  <a:extLst>
                    <a:ext uri="{FF2B5EF4-FFF2-40B4-BE49-F238E27FC236}">
                      <a16:creationId xmlns="" xmlns:a16="http://schemas.microsoft.com/office/drawing/2014/main" id="{31EC09C8-EC13-4ABD-B6C8-BA2F75ACE102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</p:grpSp>
        <p:grpSp>
          <p:nvGrpSpPr>
            <p:cNvPr id="224" name="Group 223">
              <a:extLst>
                <a:ext uri="{FF2B5EF4-FFF2-40B4-BE49-F238E27FC236}">
                  <a16:creationId xmlns="" xmlns:a16="http://schemas.microsoft.com/office/drawing/2014/main" id="{CE0B34E9-6E61-4AD2-9664-AE9D4B4569EB}"/>
                </a:ext>
              </a:extLst>
            </p:cNvPr>
            <p:cNvGrpSpPr/>
            <p:nvPr/>
          </p:nvGrpSpPr>
          <p:grpSpPr>
            <a:xfrm>
              <a:off x="12170544" y="3552847"/>
              <a:ext cx="2409424" cy="346534"/>
              <a:chOff x="7551957" y="3337076"/>
              <a:chExt cx="6769635" cy="973639"/>
            </a:xfrm>
          </p:grpSpPr>
          <p:sp>
            <p:nvSpPr>
              <p:cNvPr id="225" name="Rectangle 224">
                <a:extLst>
                  <a:ext uri="{FF2B5EF4-FFF2-40B4-BE49-F238E27FC236}">
                    <a16:creationId xmlns="" xmlns:a16="http://schemas.microsoft.com/office/drawing/2014/main" id="{DECF6CD6-3A3C-4226-8039-3E6001337D48}"/>
                  </a:ext>
                </a:extLst>
              </p:cNvPr>
              <p:cNvSpPr/>
              <p:nvPr/>
            </p:nvSpPr>
            <p:spPr>
              <a:xfrm>
                <a:off x="7951578" y="3519956"/>
                <a:ext cx="6029231" cy="31919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26" name="Rectangle 225">
                <a:extLst>
                  <a:ext uri="{FF2B5EF4-FFF2-40B4-BE49-F238E27FC236}">
                    <a16:creationId xmlns="" xmlns:a16="http://schemas.microsoft.com/office/drawing/2014/main" id="{0C31F77F-E95D-4685-834F-7F007AB2E22A}"/>
                  </a:ext>
                </a:extLst>
              </p:cNvPr>
              <p:cNvSpPr/>
              <p:nvPr/>
            </p:nvSpPr>
            <p:spPr>
              <a:xfrm>
                <a:off x="8118810" y="3337076"/>
                <a:ext cx="5675919" cy="227613"/>
              </a:xfrm>
              <a:prstGeom prst="rect">
                <a:avLst/>
              </a:prstGeom>
              <a:solidFill>
                <a:srgbClr val="F6931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grpSp>
            <p:nvGrpSpPr>
              <p:cNvPr id="227" name="Group 226">
                <a:extLst>
                  <a:ext uri="{FF2B5EF4-FFF2-40B4-BE49-F238E27FC236}">
                    <a16:creationId xmlns="" xmlns:a16="http://schemas.microsoft.com/office/drawing/2014/main" id="{E5E18AB8-845F-4187-A449-B14F9F88FBD4}"/>
                  </a:ext>
                </a:extLst>
              </p:cNvPr>
              <p:cNvGrpSpPr/>
              <p:nvPr/>
            </p:nvGrpSpPr>
            <p:grpSpPr>
              <a:xfrm>
                <a:off x="8174156" y="363353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260" name="Rectangle 259">
                  <a:extLst>
                    <a:ext uri="{FF2B5EF4-FFF2-40B4-BE49-F238E27FC236}">
                      <a16:creationId xmlns="" xmlns:a16="http://schemas.microsoft.com/office/drawing/2014/main" id="{8E87FBDD-34C8-40B7-98E2-B87B4519D215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grpSp>
              <p:nvGrpSpPr>
                <p:cNvPr id="261" name="Group 260">
                  <a:extLst>
                    <a:ext uri="{FF2B5EF4-FFF2-40B4-BE49-F238E27FC236}">
                      <a16:creationId xmlns="" xmlns:a16="http://schemas.microsoft.com/office/drawing/2014/main" id="{F84E404E-7802-47D4-94DB-CF11F6F7F720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262" name="Group 261">
                    <a:extLst>
                      <a:ext uri="{FF2B5EF4-FFF2-40B4-BE49-F238E27FC236}">
                        <a16:creationId xmlns="" xmlns:a16="http://schemas.microsoft.com/office/drawing/2014/main" id="{C0FC6994-45FF-4F19-B3CC-249BD3AE862B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80" name="Circle: Hollow 279">
                      <a:extLst>
                        <a:ext uri="{FF2B5EF4-FFF2-40B4-BE49-F238E27FC236}">
                          <a16:creationId xmlns="" xmlns:a16="http://schemas.microsoft.com/office/drawing/2014/main" id="{17240DC6-CD2D-4619-8B64-CCA3F227734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81" name="Oval 280">
                      <a:extLst>
                        <a:ext uri="{FF2B5EF4-FFF2-40B4-BE49-F238E27FC236}">
                          <a16:creationId xmlns="" xmlns:a16="http://schemas.microsoft.com/office/drawing/2014/main" id="{DD42277C-88CC-45B3-8AC4-8998DEEE844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dirty="0"/>
                    </a:p>
                  </p:txBody>
                </p:sp>
              </p:grpSp>
              <p:grpSp>
                <p:nvGrpSpPr>
                  <p:cNvPr id="263" name="Group 262">
                    <a:extLst>
                      <a:ext uri="{FF2B5EF4-FFF2-40B4-BE49-F238E27FC236}">
                        <a16:creationId xmlns="" xmlns:a16="http://schemas.microsoft.com/office/drawing/2014/main" id="{FD3140BA-3238-4F17-871A-F3B9C3DAB9BD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78" name="Circle: Hollow 277">
                      <a:extLst>
                        <a:ext uri="{FF2B5EF4-FFF2-40B4-BE49-F238E27FC236}">
                          <a16:creationId xmlns="" xmlns:a16="http://schemas.microsoft.com/office/drawing/2014/main" id="{BA89EC7C-530B-4BE0-909E-33EFB4FD823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79" name="Oval 278">
                      <a:extLst>
                        <a:ext uri="{FF2B5EF4-FFF2-40B4-BE49-F238E27FC236}">
                          <a16:creationId xmlns="" xmlns:a16="http://schemas.microsoft.com/office/drawing/2014/main" id="{8C8D57F4-FE06-4180-91A2-5DECF331650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dirty="0"/>
                    </a:p>
                  </p:txBody>
                </p:sp>
              </p:grpSp>
              <p:sp>
                <p:nvSpPr>
                  <p:cNvPr id="264" name="Freeform: Shape 263">
                    <a:extLst>
                      <a:ext uri="{FF2B5EF4-FFF2-40B4-BE49-F238E27FC236}">
                        <a16:creationId xmlns="" xmlns:a16="http://schemas.microsoft.com/office/drawing/2014/main" id="{FA04BC57-72A9-432F-A1AF-4A6B1C94DB02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265" name="Rectangle: Top Corners Rounded 264">
                    <a:extLst>
                      <a:ext uri="{FF2B5EF4-FFF2-40B4-BE49-F238E27FC236}">
                        <a16:creationId xmlns="" xmlns:a16="http://schemas.microsoft.com/office/drawing/2014/main" id="{A3AE322D-58B4-45F8-9BCB-326AA42A2867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266" name="Rectangle: Top Corners Rounded 265">
                    <a:extLst>
                      <a:ext uri="{FF2B5EF4-FFF2-40B4-BE49-F238E27FC236}">
                        <a16:creationId xmlns="" xmlns:a16="http://schemas.microsoft.com/office/drawing/2014/main" id="{11DE7F3B-CE4A-4BD8-97D1-AE9FBE0BFC9E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267" name="Freeform: Shape 266">
                    <a:extLst>
                      <a:ext uri="{FF2B5EF4-FFF2-40B4-BE49-F238E27FC236}">
                        <a16:creationId xmlns="" xmlns:a16="http://schemas.microsoft.com/office/drawing/2014/main" id="{5BE1D774-FD6D-4DD5-BEB8-BB7DC7372085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grpSp>
                <p:nvGrpSpPr>
                  <p:cNvPr id="268" name="Group 267">
                    <a:extLst>
                      <a:ext uri="{FF2B5EF4-FFF2-40B4-BE49-F238E27FC236}">
                        <a16:creationId xmlns="" xmlns:a16="http://schemas.microsoft.com/office/drawing/2014/main" id="{0EA5EB20-2CFD-4299-A1A3-294CC979F6DC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74" name="Rectangle: Rounded Corners 273">
                      <a:extLst>
                        <a:ext uri="{FF2B5EF4-FFF2-40B4-BE49-F238E27FC236}">
                          <a16:creationId xmlns="" xmlns:a16="http://schemas.microsoft.com/office/drawing/2014/main" id="{50B728E3-17A1-4C3F-A6EE-A70E6E5AE37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dirty="0"/>
                    </a:p>
                  </p:txBody>
                </p:sp>
                <p:sp>
                  <p:nvSpPr>
                    <p:cNvPr id="275" name="Rectangle: Rounded Corners 274">
                      <a:extLst>
                        <a:ext uri="{FF2B5EF4-FFF2-40B4-BE49-F238E27FC236}">
                          <a16:creationId xmlns="" xmlns:a16="http://schemas.microsoft.com/office/drawing/2014/main" id="{2CAD7412-913D-4241-88D4-B20BDCC1361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dirty="0"/>
                    </a:p>
                  </p:txBody>
                </p:sp>
                <p:sp>
                  <p:nvSpPr>
                    <p:cNvPr id="276" name="Rectangle: Rounded Corners 275">
                      <a:extLst>
                        <a:ext uri="{FF2B5EF4-FFF2-40B4-BE49-F238E27FC236}">
                          <a16:creationId xmlns="" xmlns:a16="http://schemas.microsoft.com/office/drawing/2014/main" id="{C5DC4306-4BDB-4FED-9444-078C69E8D39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dirty="0"/>
                    </a:p>
                  </p:txBody>
                </p:sp>
                <p:sp>
                  <p:nvSpPr>
                    <p:cNvPr id="277" name="Rectangle: Rounded Corners 276">
                      <a:extLst>
                        <a:ext uri="{FF2B5EF4-FFF2-40B4-BE49-F238E27FC236}">
                          <a16:creationId xmlns="" xmlns:a16="http://schemas.microsoft.com/office/drawing/2014/main" id="{2EA328E8-F680-4753-9FB4-B2585E1D9EE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dirty="0"/>
                    </a:p>
                  </p:txBody>
                </p:sp>
              </p:grpSp>
              <p:grpSp>
                <p:nvGrpSpPr>
                  <p:cNvPr id="269" name="Group 268">
                    <a:extLst>
                      <a:ext uri="{FF2B5EF4-FFF2-40B4-BE49-F238E27FC236}">
                        <a16:creationId xmlns="" xmlns:a16="http://schemas.microsoft.com/office/drawing/2014/main" id="{12434C9D-06D1-4596-8B30-0390235DDBB6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70" name="Rectangle: Rounded Corners 269">
                      <a:extLst>
                        <a:ext uri="{FF2B5EF4-FFF2-40B4-BE49-F238E27FC236}">
                          <a16:creationId xmlns="" xmlns:a16="http://schemas.microsoft.com/office/drawing/2014/main" id="{36F43177-1770-4A6F-A2CB-860DF41A870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dirty="0"/>
                    </a:p>
                  </p:txBody>
                </p:sp>
                <p:sp>
                  <p:nvSpPr>
                    <p:cNvPr id="271" name="Rectangle: Rounded Corners 270">
                      <a:extLst>
                        <a:ext uri="{FF2B5EF4-FFF2-40B4-BE49-F238E27FC236}">
                          <a16:creationId xmlns="" xmlns:a16="http://schemas.microsoft.com/office/drawing/2014/main" id="{0D48BD11-7FF8-4E7C-AF1E-733A54836F4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dirty="0"/>
                    </a:p>
                  </p:txBody>
                </p:sp>
                <p:sp>
                  <p:nvSpPr>
                    <p:cNvPr id="272" name="Rectangle: Rounded Corners 271">
                      <a:extLst>
                        <a:ext uri="{FF2B5EF4-FFF2-40B4-BE49-F238E27FC236}">
                          <a16:creationId xmlns="" xmlns:a16="http://schemas.microsoft.com/office/drawing/2014/main" id="{18613431-8441-4885-B858-00B04199C48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dirty="0"/>
                    </a:p>
                  </p:txBody>
                </p:sp>
                <p:sp>
                  <p:nvSpPr>
                    <p:cNvPr id="273" name="Rectangle: Rounded Corners 272">
                      <a:extLst>
                        <a:ext uri="{FF2B5EF4-FFF2-40B4-BE49-F238E27FC236}">
                          <a16:creationId xmlns="" xmlns:a16="http://schemas.microsoft.com/office/drawing/2014/main" id="{E9F46078-E0C1-45E5-A764-089C5DDB45B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dirty="0"/>
                    </a:p>
                  </p:txBody>
                </p:sp>
              </p:grpSp>
            </p:grpSp>
          </p:grpSp>
          <p:grpSp>
            <p:nvGrpSpPr>
              <p:cNvPr id="228" name="Group 227">
                <a:extLst>
                  <a:ext uri="{FF2B5EF4-FFF2-40B4-BE49-F238E27FC236}">
                    <a16:creationId xmlns="" xmlns:a16="http://schemas.microsoft.com/office/drawing/2014/main" id="{0BA21BC6-29C3-47FE-855E-0F71BAEDD00B}"/>
                  </a:ext>
                </a:extLst>
              </p:cNvPr>
              <p:cNvGrpSpPr/>
              <p:nvPr/>
            </p:nvGrpSpPr>
            <p:grpSpPr>
              <a:xfrm>
                <a:off x="11896274" y="364107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238" name="Rectangle 237">
                  <a:extLst>
                    <a:ext uri="{FF2B5EF4-FFF2-40B4-BE49-F238E27FC236}">
                      <a16:creationId xmlns="" xmlns:a16="http://schemas.microsoft.com/office/drawing/2014/main" id="{C0552170-808C-4600-826F-C07B33598F50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grpSp>
              <p:nvGrpSpPr>
                <p:cNvPr id="239" name="Group 238">
                  <a:extLst>
                    <a:ext uri="{FF2B5EF4-FFF2-40B4-BE49-F238E27FC236}">
                      <a16:creationId xmlns="" xmlns:a16="http://schemas.microsoft.com/office/drawing/2014/main" id="{8D114E0E-F0F7-4431-AD9D-FD68616B92CB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240" name="Group 239">
                    <a:extLst>
                      <a:ext uri="{FF2B5EF4-FFF2-40B4-BE49-F238E27FC236}">
                        <a16:creationId xmlns="" xmlns:a16="http://schemas.microsoft.com/office/drawing/2014/main" id="{7A066733-6392-4B79-95AA-5AD5BDDEDA2D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58" name="Circle: Hollow 257">
                      <a:extLst>
                        <a:ext uri="{FF2B5EF4-FFF2-40B4-BE49-F238E27FC236}">
                          <a16:creationId xmlns="" xmlns:a16="http://schemas.microsoft.com/office/drawing/2014/main" id="{0D3D2E19-2A9F-486A-9E5D-298BB10F132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59" name="Oval 258">
                      <a:extLst>
                        <a:ext uri="{FF2B5EF4-FFF2-40B4-BE49-F238E27FC236}">
                          <a16:creationId xmlns="" xmlns:a16="http://schemas.microsoft.com/office/drawing/2014/main" id="{179C176D-A3A2-45A1-90E8-6FAA3BC3D12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dirty="0"/>
                    </a:p>
                  </p:txBody>
                </p:sp>
              </p:grpSp>
              <p:grpSp>
                <p:nvGrpSpPr>
                  <p:cNvPr id="241" name="Group 240">
                    <a:extLst>
                      <a:ext uri="{FF2B5EF4-FFF2-40B4-BE49-F238E27FC236}">
                        <a16:creationId xmlns="" xmlns:a16="http://schemas.microsoft.com/office/drawing/2014/main" id="{F5B923EE-C636-4311-98AF-259518D793F7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56" name="Circle: Hollow 255">
                      <a:extLst>
                        <a:ext uri="{FF2B5EF4-FFF2-40B4-BE49-F238E27FC236}">
                          <a16:creationId xmlns="" xmlns:a16="http://schemas.microsoft.com/office/drawing/2014/main" id="{FC4B01E3-0101-4379-94F0-067CCAED171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57" name="Oval 256">
                      <a:extLst>
                        <a:ext uri="{FF2B5EF4-FFF2-40B4-BE49-F238E27FC236}">
                          <a16:creationId xmlns="" xmlns:a16="http://schemas.microsoft.com/office/drawing/2014/main" id="{6B13D8D8-D3DF-4E55-B140-EDAD5E79C47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dirty="0"/>
                    </a:p>
                  </p:txBody>
                </p:sp>
              </p:grpSp>
              <p:sp>
                <p:nvSpPr>
                  <p:cNvPr id="242" name="Freeform: Shape 241">
                    <a:extLst>
                      <a:ext uri="{FF2B5EF4-FFF2-40B4-BE49-F238E27FC236}">
                        <a16:creationId xmlns="" xmlns:a16="http://schemas.microsoft.com/office/drawing/2014/main" id="{BBF7F594-CC10-4284-A9F7-3003330FB533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243" name="Rectangle: Top Corners Rounded 242">
                    <a:extLst>
                      <a:ext uri="{FF2B5EF4-FFF2-40B4-BE49-F238E27FC236}">
                        <a16:creationId xmlns="" xmlns:a16="http://schemas.microsoft.com/office/drawing/2014/main" id="{8AB541A5-DCB9-45D6-8E1B-A0C622C4FA8A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244" name="Rectangle: Top Corners Rounded 243">
                    <a:extLst>
                      <a:ext uri="{FF2B5EF4-FFF2-40B4-BE49-F238E27FC236}">
                        <a16:creationId xmlns="" xmlns:a16="http://schemas.microsoft.com/office/drawing/2014/main" id="{B0431277-F207-4B6F-A234-97303B9A481C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245" name="Freeform: Shape 244">
                    <a:extLst>
                      <a:ext uri="{FF2B5EF4-FFF2-40B4-BE49-F238E27FC236}">
                        <a16:creationId xmlns="" xmlns:a16="http://schemas.microsoft.com/office/drawing/2014/main" id="{7FEC4A70-7777-46D0-8959-D712A19FC173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grpSp>
                <p:nvGrpSpPr>
                  <p:cNvPr id="246" name="Group 245">
                    <a:extLst>
                      <a:ext uri="{FF2B5EF4-FFF2-40B4-BE49-F238E27FC236}">
                        <a16:creationId xmlns="" xmlns:a16="http://schemas.microsoft.com/office/drawing/2014/main" id="{F4ECB570-CF5E-4A32-839D-09548E8B0272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52" name="Rectangle: Rounded Corners 251">
                      <a:extLst>
                        <a:ext uri="{FF2B5EF4-FFF2-40B4-BE49-F238E27FC236}">
                          <a16:creationId xmlns="" xmlns:a16="http://schemas.microsoft.com/office/drawing/2014/main" id="{BB0382AB-5159-4D92-A967-2C01D0531D3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dirty="0"/>
                    </a:p>
                  </p:txBody>
                </p:sp>
                <p:sp>
                  <p:nvSpPr>
                    <p:cNvPr id="253" name="Rectangle: Rounded Corners 252">
                      <a:extLst>
                        <a:ext uri="{FF2B5EF4-FFF2-40B4-BE49-F238E27FC236}">
                          <a16:creationId xmlns="" xmlns:a16="http://schemas.microsoft.com/office/drawing/2014/main" id="{C0AD2198-8807-4D80-89CD-499A4A883C2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dirty="0"/>
                    </a:p>
                  </p:txBody>
                </p:sp>
                <p:sp>
                  <p:nvSpPr>
                    <p:cNvPr id="254" name="Rectangle: Rounded Corners 253">
                      <a:extLst>
                        <a:ext uri="{FF2B5EF4-FFF2-40B4-BE49-F238E27FC236}">
                          <a16:creationId xmlns="" xmlns:a16="http://schemas.microsoft.com/office/drawing/2014/main" id="{8B074077-F973-415C-BA31-42ACE9762C5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dirty="0"/>
                    </a:p>
                  </p:txBody>
                </p:sp>
                <p:sp>
                  <p:nvSpPr>
                    <p:cNvPr id="255" name="Rectangle: Rounded Corners 254">
                      <a:extLst>
                        <a:ext uri="{FF2B5EF4-FFF2-40B4-BE49-F238E27FC236}">
                          <a16:creationId xmlns="" xmlns:a16="http://schemas.microsoft.com/office/drawing/2014/main" id="{CDA95738-2B4F-4D4D-B76F-2C38A18413C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dirty="0"/>
                    </a:p>
                  </p:txBody>
                </p:sp>
              </p:grpSp>
              <p:grpSp>
                <p:nvGrpSpPr>
                  <p:cNvPr id="247" name="Group 246">
                    <a:extLst>
                      <a:ext uri="{FF2B5EF4-FFF2-40B4-BE49-F238E27FC236}">
                        <a16:creationId xmlns="" xmlns:a16="http://schemas.microsoft.com/office/drawing/2014/main" id="{5D5C2DF0-A031-43C0-A905-F4DCB9BE3B43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48" name="Rectangle: Rounded Corners 247">
                      <a:extLst>
                        <a:ext uri="{FF2B5EF4-FFF2-40B4-BE49-F238E27FC236}">
                          <a16:creationId xmlns="" xmlns:a16="http://schemas.microsoft.com/office/drawing/2014/main" id="{617E6A13-BC99-49B3-9959-227984F7911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dirty="0"/>
                    </a:p>
                  </p:txBody>
                </p:sp>
                <p:sp>
                  <p:nvSpPr>
                    <p:cNvPr id="249" name="Rectangle: Rounded Corners 248">
                      <a:extLst>
                        <a:ext uri="{FF2B5EF4-FFF2-40B4-BE49-F238E27FC236}">
                          <a16:creationId xmlns="" xmlns:a16="http://schemas.microsoft.com/office/drawing/2014/main" id="{82A25FB6-C3D9-4430-ADB2-8B5D88584E1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dirty="0"/>
                    </a:p>
                  </p:txBody>
                </p:sp>
                <p:sp>
                  <p:nvSpPr>
                    <p:cNvPr id="250" name="Rectangle: Rounded Corners 249">
                      <a:extLst>
                        <a:ext uri="{FF2B5EF4-FFF2-40B4-BE49-F238E27FC236}">
                          <a16:creationId xmlns="" xmlns:a16="http://schemas.microsoft.com/office/drawing/2014/main" id="{8E7F6571-8CA1-4AAB-B8F7-0FD61A83DB0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dirty="0"/>
                    </a:p>
                  </p:txBody>
                </p:sp>
                <p:sp>
                  <p:nvSpPr>
                    <p:cNvPr id="251" name="Rectangle: Rounded Corners 250">
                      <a:extLst>
                        <a:ext uri="{FF2B5EF4-FFF2-40B4-BE49-F238E27FC236}">
                          <a16:creationId xmlns="" xmlns:a16="http://schemas.microsoft.com/office/drawing/2014/main" id="{3524A732-836F-4E08-A783-08B0E9DB01F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dirty="0"/>
                    </a:p>
                  </p:txBody>
                </p:sp>
              </p:grpSp>
            </p:grpSp>
          </p:grpSp>
          <p:sp>
            <p:nvSpPr>
              <p:cNvPr id="229" name="Rectangle 228">
                <a:extLst>
                  <a:ext uri="{FF2B5EF4-FFF2-40B4-BE49-F238E27FC236}">
                    <a16:creationId xmlns="" xmlns:a16="http://schemas.microsoft.com/office/drawing/2014/main" id="{EF116A9C-10ED-40C1-A4FE-71E5D0727DA1}"/>
                  </a:ext>
                </a:extLst>
              </p:cNvPr>
              <p:cNvSpPr/>
              <p:nvPr/>
            </p:nvSpPr>
            <p:spPr>
              <a:xfrm>
                <a:off x="10324369" y="3587308"/>
                <a:ext cx="1357672" cy="439868"/>
              </a:xfrm>
              <a:prstGeom prst="rect">
                <a:avLst/>
              </a:prstGeom>
              <a:solidFill>
                <a:srgbClr val="2E2B3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grpSp>
            <p:nvGrpSpPr>
              <p:cNvPr id="230" name="Group 229">
                <a:extLst>
                  <a:ext uri="{FF2B5EF4-FFF2-40B4-BE49-F238E27FC236}">
                    <a16:creationId xmlns="" xmlns:a16="http://schemas.microsoft.com/office/drawing/2014/main" id="{5EFCCFFF-7183-42DC-8608-87E4B2958C34}"/>
                  </a:ext>
                </a:extLst>
              </p:cNvPr>
              <p:cNvGrpSpPr/>
              <p:nvPr/>
            </p:nvGrpSpPr>
            <p:grpSpPr>
              <a:xfrm>
                <a:off x="7551957" y="3514829"/>
                <a:ext cx="475790" cy="620700"/>
                <a:chOff x="2945383" y="6059313"/>
                <a:chExt cx="475790" cy="620700"/>
              </a:xfrm>
            </p:grpSpPr>
            <p:sp>
              <p:nvSpPr>
                <p:cNvPr id="235" name="Rectangle 234">
                  <a:extLst>
                    <a:ext uri="{FF2B5EF4-FFF2-40B4-BE49-F238E27FC236}">
                      <a16:creationId xmlns="" xmlns:a16="http://schemas.microsoft.com/office/drawing/2014/main" id="{941BF371-D88F-4396-A244-7692C0327E27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236" name="Freeform: Shape 235">
                  <a:extLst>
                    <a:ext uri="{FF2B5EF4-FFF2-40B4-BE49-F238E27FC236}">
                      <a16:creationId xmlns="" xmlns:a16="http://schemas.microsoft.com/office/drawing/2014/main" id="{922B494D-B272-4AD8-B3F0-7DD513D340AC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237" name="Trapezoid 236">
                  <a:extLst>
                    <a:ext uri="{FF2B5EF4-FFF2-40B4-BE49-F238E27FC236}">
                      <a16:creationId xmlns="" xmlns:a16="http://schemas.microsoft.com/office/drawing/2014/main" id="{B65F468D-5D92-49C4-88B5-7B6B7C4C74BF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231" name="Group 230">
                <a:extLst>
                  <a:ext uri="{FF2B5EF4-FFF2-40B4-BE49-F238E27FC236}">
                    <a16:creationId xmlns="" xmlns:a16="http://schemas.microsoft.com/office/drawing/2014/main" id="{3A78AB21-4BBE-411F-8FF2-46E2FAC7AF88}"/>
                  </a:ext>
                </a:extLst>
              </p:cNvPr>
              <p:cNvGrpSpPr/>
              <p:nvPr/>
            </p:nvGrpSpPr>
            <p:grpSpPr>
              <a:xfrm flipH="1">
                <a:off x="13845802" y="3522716"/>
                <a:ext cx="475790" cy="620700"/>
                <a:chOff x="2945383" y="6059313"/>
                <a:chExt cx="475790" cy="620700"/>
              </a:xfrm>
            </p:grpSpPr>
            <p:sp>
              <p:nvSpPr>
                <p:cNvPr id="232" name="Rectangle 231">
                  <a:extLst>
                    <a:ext uri="{FF2B5EF4-FFF2-40B4-BE49-F238E27FC236}">
                      <a16:creationId xmlns="" xmlns:a16="http://schemas.microsoft.com/office/drawing/2014/main" id="{CF27EE3E-8B49-45BC-BAAC-8DEB451EB49B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233" name="Freeform: Shape 232">
                  <a:extLst>
                    <a:ext uri="{FF2B5EF4-FFF2-40B4-BE49-F238E27FC236}">
                      <a16:creationId xmlns="" xmlns:a16="http://schemas.microsoft.com/office/drawing/2014/main" id="{F270B137-A82A-48C6-A000-9794F34D0E90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234" name="Trapezoid 233">
                  <a:extLst>
                    <a:ext uri="{FF2B5EF4-FFF2-40B4-BE49-F238E27FC236}">
                      <a16:creationId xmlns="" xmlns:a16="http://schemas.microsoft.com/office/drawing/2014/main" id="{E89747BD-8915-48BF-B4F6-44E85F6872D6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</p:grpSp>
        <p:grpSp>
          <p:nvGrpSpPr>
            <p:cNvPr id="282" name="Group 281">
              <a:extLst>
                <a:ext uri="{FF2B5EF4-FFF2-40B4-BE49-F238E27FC236}">
                  <a16:creationId xmlns="" xmlns:a16="http://schemas.microsoft.com/office/drawing/2014/main" id="{6C728AE4-D2AB-484F-B67B-F430262B2F4D}"/>
                </a:ext>
              </a:extLst>
            </p:cNvPr>
            <p:cNvGrpSpPr/>
            <p:nvPr/>
          </p:nvGrpSpPr>
          <p:grpSpPr>
            <a:xfrm>
              <a:off x="14569294" y="3555361"/>
              <a:ext cx="2409424" cy="346534"/>
              <a:chOff x="7551957" y="3337076"/>
              <a:chExt cx="6769635" cy="973639"/>
            </a:xfrm>
          </p:grpSpPr>
          <p:sp>
            <p:nvSpPr>
              <p:cNvPr id="283" name="Rectangle 282">
                <a:extLst>
                  <a:ext uri="{FF2B5EF4-FFF2-40B4-BE49-F238E27FC236}">
                    <a16:creationId xmlns="" xmlns:a16="http://schemas.microsoft.com/office/drawing/2014/main" id="{2F328ED0-3D27-4D8A-B970-12F0ABA254E1}"/>
                  </a:ext>
                </a:extLst>
              </p:cNvPr>
              <p:cNvSpPr/>
              <p:nvPr/>
            </p:nvSpPr>
            <p:spPr>
              <a:xfrm>
                <a:off x="7951578" y="3519956"/>
                <a:ext cx="6029231" cy="31919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84" name="Rectangle 283">
                <a:extLst>
                  <a:ext uri="{FF2B5EF4-FFF2-40B4-BE49-F238E27FC236}">
                    <a16:creationId xmlns="" xmlns:a16="http://schemas.microsoft.com/office/drawing/2014/main" id="{AFDBB089-4BB8-41A2-8DD4-E05A6DE51E16}"/>
                  </a:ext>
                </a:extLst>
              </p:cNvPr>
              <p:cNvSpPr/>
              <p:nvPr/>
            </p:nvSpPr>
            <p:spPr>
              <a:xfrm>
                <a:off x="8118810" y="3337076"/>
                <a:ext cx="5675919" cy="227613"/>
              </a:xfrm>
              <a:prstGeom prst="rect">
                <a:avLst/>
              </a:prstGeom>
              <a:solidFill>
                <a:srgbClr val="F6931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grpSp>
            <p:nvGrpSpPr>
              <p:cNvPr id="285" name="Group 284">
                <a:extLst>
                  <a:ext uri="{FF2B5EF4-FFF2-40B4-BE49-F238E27FC236}">
                    <a16:creationId xmlns="" xmlns:a16="http://schemas.microsoft.com/office/drawing/2014/main" id="{860A1ED1-1B3D-447B-BAB9-6B9FEA18E21B}"/>
                  </a:ext>
                </a:extLst>
              </p:cNvPr>
              <p:cNvGrpSpPr/>
              <p:nvPr/>
            </p:nvGrpSpPr>
            <p:grpSpPr>
              <a:xfrm>
                <a:off x="8174156" y="363353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318" name="Rectangle 317">
                  <a:extLst>
                    <a:ext uri="{FF2B5EF4-FFF2-40B4-BE49-F238E27FC236}">
                      <a16:creationId xmlns="" xmlns:a16="http://schemas.microsoft.com/office/drawing/2014/main" id="{721E99EE-1D72-405E-BAE3-059B9FD6B7FD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grpSp>
              <p:nvGrpSpPr>
                <p:cNvPr id="319" name="Group 318">
                  <a:extLst>
                    <a:ext uri="{FF2B5EF4-FFF2-40B4-BE49-F238E27FC236}">
                      <a16:creationId xmlns="" xmlns:a16="http://schemas.microsoft.com/office/drawing/2014/main" id="{67D70856-D7B1-43AF-A06B-79FE9F52EE3B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320" name="Group 319">
                    <a:extLst>
                      <a:ext uri="{FF2B5EF4-FFF2-40B4-BE49-F238E27FC236}">
                        <a16:creationId xmlns="" xmlns:a16="http://schemas.microsoft.com/office/drawing/2014/main" id="{F2FA33F3-E9CB-4369-ABD1-7C03D4DC8A89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38" name="Circle: Hollow 337">
                      <a:extLst>
                        <a:ext uri="{FF2B5EF4-FFF2-40B4-BE49-F238E27FC236}">
                          <a16:creationId xmlns="" xmlns:a16="http://schemas.microsoft.com/office/drawing/2014/main" id="{FC02D2D3-C221-4086-86DB-AEF1688AC2F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39" name="Oval 338">
                      <a:extLst>
                        <a:ext uri="{FF2B5EF4-FFF2-40B4-BE49-F238E27FC236}">
                          <a16:creationId xmlns="" xmlns:a16="http://schemas.microsoft.com/office/drawing/2014/main" id="{B080C389-53FB-4173-B223-3BC4476052F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dirty="0"/>
                    </a:p>
                  </p:txBody>
                </p:sp>
              </p:grpSp>
              <p:grpSp>
                <p:nvGrpSpPr>
                  <p:cNvPr id="321" name="Group 320">
                    <a:extLst>
                      <a:ext uri="{FF2B5EF4-FFF2-40B4-BE49-F238E27FC236}">
                        <a16:creationId xmlns="" xmlns:a16="http://schemas.microsoft.com/office/drawing/2014/main" id="{7BFA069F-CE72-45B8-B37B-8F8E2CF25C79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36" name="Circle: Hollow 335">
                      <a:extLst>
                        <a:ext uri="{FF2B5EF4-FFF2-40B4-BE49-F238E27FC236}">
                          <a16:creationId xmlns="" xmlns:a16="http://schemas.microsoft.com/office/drawing/2014/main" id="{5DDD5FC2-FF53-4BDE-84DC-E68289F6D4C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37" name="Oval 336">
                      <a:extLst>
                        <a:ext uri="{FF2B5EF4-FFF2-40B4-BE49-F238E27FC236}">
                          <a16:creationId xmlns="" xmlns:a16="http://schemas.microsoft.com/office/drawing/2014/main" id="{FF25748F-B505-4B52-9AC4-59A2557B258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dirty="0"/>
                    </a:p>
                  </p:txBody>
                </p:sp>
              </p:grpSp>
              <p:sp>
                <p:nvSpPr>
                  <p:cNvPr id="322" name="Freeform: Shape 321">
                    <a:extLst>
                      <a:ext uri="{FF2B5EF4-FFF2-40B4-BE49-F238E27FC236}">
                        <a16:creationId xmlns="" xmlns:a16="http://schemas.microsoft.com/office/drawing/2014/main" id="{ED5EC72D-C3D0-4ACC-927D-027DDE12B222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323" name="Rectangle: Top Corners Rounded 322">
                    <a:extLst>
                      <a:ext uri="{FF2B5EF4-FFF2-40B4-BE49-F238E27FC236}">
                        <a16:creationId xmlns="" xmlns:a16="http://schemas.microsoft.com/office/drawing/2014/main" id="{ADE19828-FAF2-4B65-AE8D-5429AB0EB3DF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324" name="Rectangle: Top Corners Rounded 323">
                    <a:extLst>
                      <a:ext uri="{FF2B5EF4-FFF2-40B4-BE49-F238E27FC236}">
                        <a16:creationId xmlns="" xmlns:a16="http://schemas.microsoft.com/office/drawing/2014/main" id="{18AB7283-D164-42A2-A723-81CE4C01FB35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325" name="Freeform: Shape 324">
                    <a:extLst>
                      <a:ext uri="{FF2B5EF4-FFF2-40B4-BE49-F238E27FC236}">
                        <a16:creationId xmlns="" xmlns:a16="http://schemas.microsoft.com/office/drawing/2014/main" id="{8C0DCF64-B7CD-49F0-B014-7957B73DF604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grpSp>
                <p:nvGrpSpPr>
                  <p:cNvPr id="326" name="Group 325">
                    <a:extLst>
                      <a:ext uri="{FF2B5EF4-FFF2-40B4-BE49-F238E27FC236}">
                        <a16:creationId xmlns="" xmlns:a16="http://schemas.microsoft.com/office/drawing/2014/main" id="{2FCA9B7D-BA04-431E-A0AF-8DF9D11AFE49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32" name="Rectangle: Rounded Corners 331">
                      <a:extLst>
                        <a:ext uri="{FF2B5EF4-FFF2-40B4-BE49-F238E27FC236}">
                          <a16:creationId xmlns="" xmlns:a16="http://schemas.microsoft.com/office/drawing/2014/main" id="{DC0619B0-EBA9-40F4-9B91-3D80E13B532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dirty="0"/>
                    </a:p>
                  </p:txBody>
                </p:sp>
                <p:sp>
                  <p:nvSpPr>
                    <p:cNvPr id="333" name="Rectangle: Rounded Corners 332">
                      <a:extLst>
                        <a:ext uri="{FF2B5EF4-FFF2-40B4-BE49-F238E27FC236}">
                          <a16:creationId xmlns="" xmlns:a16="http://schemas.microsoft.com/office/drawing/2014/main" id="{C642C578-D594-43A1-9BD6-B5CEA237AF6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dirty="0"/>
                    </a:p>
                  </p:txBody>
                </p:sp>
                <p:sp>
                  <p:nvSpPr>
                    <p:cNvPr id="334" name="Rectangle: Rounded Corners 333">
                      <a:extLst>
                        <a:ext uri="{FF2B5EF4-FFF2-40B4-BE49-F238E27FC236}">
                          <a16:creationId xmlns="" xmlns:a16="http://schemas.microsoft.com/office/drawing/2014/main" id="{8396B3DF-407C-49C2-BA6C-4EBB07D847E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dirty="0"/>
                    </a:p>
                  </p:txBody>
                </p:sp>
                <p:sp>
                  <p:nvSpPr>
                    <p:cNvPr id="335" name="Rectangle: Rounded Corners 334">
                      <a:extLst>
                        <a:ext uri="{FF2B5EF4-FFF2-40B4-BE49-F238E27FC236}">
                          <a16:creationId xmlns="" xmlns:a16="http://schemas.microsoft.com/office/drawing/2014/main" id="{51B38F7F-9317-4F77-82C1-AAE933C17B0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dirty="0"/>
                    </a:p>
                  </p:txBody>
                </p:sp>
              </p:grpSp>
              <p:grpSp>
                <p:nvGrpSpPr>
                  <p:cNvPr id="327" name="Group 326">
                    <a:extLst>
                      <a:ext uri="{FF2B5EF4-FFF2-40B4-BE49-F238E27FC236}">
                        <a16:creationId xmlns="" xmlns:a16="http://schemas.microsoft.com/office/drawing/2014/main" id="{5D18FFBD-1047-4571-A184-EA14C960C64C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28" name="Rectangle: Rounded Corners 327">
                      <a:extLst>
                        <a:ext uri="{FF2B5EF4-FFF2-40B4-BE49-F238E27FC236}">
                          <a16:creationId xmlns="" xmlns:a16="http://schemas.microsoft.com/office/drawing/2014/main" id="{64981368-5A86-4DA4-B596-0DF6ECAE998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dirty="0"/>
                    </a:p>
                  </p:txBody>
                </p:sp>
                <p:sp>
                  <p:nvSpPr>
                    <p:cNvPr id="329" name="Rectangle: Rounded Corners 328">
                      <a:extLst>
                        <a:ext uri="{FF2B5EF4-FFF2-40B4-BE49-F238E27FC236}">
                          <a16:creationId xmlns="" xmlns:a16="http://schemas.microsoft.com/office/drawing/2014/main" id="{DBD87933-6407-48AC-8076-C8435D9E71A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dirty="0"/>
                    </a:p>
                  </p:txBody>
                </p:sp>
                <p:sp>
                  <p:nvSpPr>
                    <p:cNvPr id="330" name="Rectangle: Rounded Corners 329">
                      <a:extLst>
                        <a:ext uri="{FF2B5EF4-FFF2-40B4-BE49-F238E27FC236}">
                          <a16:creationId xmlns="" xmlns:a16="http://schemas.microsoft.com/office/drawing/2014/main" id="{BFF5B62D-0206-40D1-AFBC-B6EADAC8E6C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dirty="0"/>
                    </a:p>
                  </p:txBody>
                </p:sp>
                <p:sp>
                  <p:nvSpPr>
                    <p:cNvPr id="331" name="Rectangle: Rounded Corners 330">
                      <a:extLst>
                        <a:ext uri="{FF2B5EF4-FFF2-40B4-BE49-F238E27FC236}">
                          <a16:creationId xmlns="" xmlns:a16="http://schemas.microsoft.com/office/drawing/2014/main" id="{7A58A525-66C4-43D4-9DA9-1CAF77D0D61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dirty="0"/>
                    </a:p>
                  </p:txBody>
                </p:sp>
              </p:grpSp>
            </p:grpSp>
          </p:grpSp>
          <p:grpSp>
            <p:nvGrpSpPr>
              <p:cNvPr id="286" name="Group 285">
                <a:extLst>
                  <a:ext uri="{FF2B5EF4-FFF2-40B4-BE49-F238E27FC236}">
                    <a16:creationId xmlns="" xmlns:a16="http://schemas.microsoft.com/office/drawing/2014/main" id="{95BDA884-C4A0-4540-ADFE-B9085B88AE89}"/>
                  </a:ext>
                </a:extLst>
              </p:cNvPr>
              <p:cNvGrpSpPr/>
              <p:nvPr/>
            </p:nvGrpSpPr>
            <p:grpSpPr>
              <a:xfrm>
                <a:off x="11896274" y="364107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296" name="Rectangle 295">
                  <a:extLst>
                    <a:ext uri="{FF2B5EF4-FFF2-40B4-BE49-F238E27FC236}">
                      <a16:creationId xmlns="" xmlns:a16="http://schemas.microsoft.com/office/drawing/2014/main" id="{B9DFB1CC-3D2F-4EBA-A554-F59D6E3C209D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grpSp>
              <p:nvGrpSpPr>
                <p:cNvPr id="297" name="Group 296">
                  <a:extLst>
                    <a:ext uri="{FF2B5EF4-FFF2-40B4-BE49-F238E27FC236}">
                      <a16:creationId xmlns="" xmlns:a16="http://schemas.microsoft.com/office/drawing/2014/main" id="{8C6246C6-D1D9-43C5-87EC-88BA37EDB885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298" name="Group 297">
                    <a:extLst>
                      <a:ext uri="{FF2B5EF4-FFF2-40B4-BE49-F238E27FC236}">
                        <a16:creationId xmlns="" xmlns:a16="http://schemas.microsoft.com/office/drawing/2014/main" id="{BF00819E-B22C-4AC5-88AC-2B2D5E3B685E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16" name="Circle: Hollow 315">
                      <a:extLst>
                        <a:ext uri="{FF2B5EF4-FFF2-40B4-BE49-F238E27FC236}">
                          <a16:creationId xmlns="" xmlns:a16="http://schemas.microsoft.com/office/drawing/2014/main" id="{51A2E0C2-0AB4-4894-B37C-8CD5BFB9F33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17" name="Oval 316">
                      <a:extLst>
                        <a:ext uri="{FF2B5EF4-FFF2-40B4-BE49-F238E27FC236}">
                          <a16:creationId xmlns="" xmlns:a16="http://schemas.microsoft.com/office/drawing/2014/main" id="{1DF88241-951E-45BF-B941-AA568E3B414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dirty="0"/>
                    </a:p>
                  </p:txBody>
                </p:sp>
              </p:grpSp>
              <p:grpSp>
                <p:nvGrpSpPr>
                  <p:cNvPr id="299" name="Group 298">
                    <a:extLst>
                      <a:ext uri="{FF2B5EF4-FFF2-40B4-BE49-F238E27FC236}">
                        <a16:creationId xmlns="" xmlns:a16="http://schemas.microsoft.com/office/drawing/2014/main" id="{5239D5B9-3CA3-4715-AB44-793187844215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14" name="Circle: Hollow 313">
                      <a:extLst>
                        <a:ext uri="{FF2B5EF4-FFF2-40B4-BE49-F238E27FC236}">
                          <a16:creationId xmlns="" xmlns:a16="http://schemas.microsoft.com/office/drawing/2014/main" id="{72F87BE7-9FCC-4654-AF27-285AD13C9C4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15" name="Oval 314">
                      <a:extLst>
                        <a:ext uri="{FF2B5EF4-FFF2-40B4-BE49-F238E27FC236}">
                          <a16:creationId xmlns="" xmlns:a16="http://schemas.microsoft.com/office/drawing/2014/main" id="{A14B7F4A-46C6-4868-9E07-3ED0DC61B9D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dirty="0"/>
                    </a:p>
                  </p:txBody>
                </p:sp>
              </p:grpSp>
              <p:sp>
                <p:nvSpPr>
                  <p:cNvPr id="300" name="Freeform: Shape 299">
                    <a:extLst>
                      <a:ext uri="{FF2B5EF4-FFF2-40B4-BE49-F238E27FC236}">
                        <a16:creationId xmlns="" xmlns:a16="http://schemas.microsoft.com/office/drawing/2014/main" id="{1AC2259C-7AFF-4FFD-8C9B-E17186E9AF5F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301" name="Rectangle: Top Corners Rounded 300">
                    <a:extLst>
                      <a:ext uri="{FF2B5EF4-FFF2-40B4-BE49-F238E27FC236}">
                        <a16:creationId xmlns="" xmlns:a16="http://schemas.microsoft.com/office/drawing/2014/main" id="{FEBC1A72-64D2-40DA-A97B-DA6E83DF4C9A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302" name="Rectangle: Top Corners Rounded 301">
                    <a:extLst>
                      <a:ext uri="{FF2B5EF4-FFF2-40B4-BE49-F238E27FC236}">
                        <a16:creationId xmlns="" xmlns:a16="http://schemas.microsoft.com/office/drawing/2014/main" id="{F0649DF4-E099-42BA-AFA0-DB68CD5F8F6C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303" name="Freeform: Shape 302">
                    <a:extLst>
                      <a:ext uri="{FF2B5EF4-FFF2-40B4-BE49-F238E27FC236}">
                        <a16:creationId xmlns="" xmlns:a16="http://schemas.microsoft.com/office/drawing/2014/main" id="{F11F5B67-8FCB-4709-92A0-A6DD98FD8FAA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grpSp>
                <p:nvGrpSpPr>
                  <p:cNvPr id="304" name="Group 303">
                    <a:extLst>
                      <a:ext uri="{FF2B5EF4-FFF2-40B4-BE49-F238E27FC236}">
                        <a16:creationId xmlns="" xmlns:a16="http://schemas.microsoft.com/office/drawing/2014/main" id="{FE5D2E60-2E07-4EDB-B0E0-6B23FAF33528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10" name="Rectangle: Rounded Corners 309">
                      <a:extLst>
                        <a:ext uri="{FF2B5EF4-FFF2-40B4-BE49-F238E27FC236}">
                          <a16:creationId xmlns="" xmlns:a16="http://schemas.microsoft.com/office/drawing/2014/main" id="{27C105DD-D244-44E0-B29B-4D20702167B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dirty="0"/>
                    </a:p>
                  </p:txBody>
                </p:sp>
                <p:sp>
                  <p:nvSpPr>
                    <p:cNvPr id="311" name="Rectangle: Rounded Corners 310">
                      <a:extLst>
                        <a:ext uri="{FF2B5EF4-FFF2-40B4-BE49-F238E27FC236}">
                          <a16:creationId xmlns="" xmlns:a16="http://schemas.microsoft.com/office/drawing/2014/main" id="{A08330B8-6563-4D9C-A973-D23A2C36B6E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dirty="0"/>
                    </a:p>
                  </p:txBody>
                </p:sp>
                <p:sp>
                  <p:nvSpPr>
                    <p:cNvPr id="312" name="Rectangle: Rounded Corners 311">
                      <a:extLst>
                        <a:ext uri="{FF2B5EF4-FFF2-40B4-BE49-F238E27FC236}">
                          <a16:creationId xmlns="" xmlns:a16="http://schemas.microsoft.com/office/drawing/2014/main" id="{2E7456A1-C9E5-4FFB-BA36-F3CC62BB5B1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dirty="0"/>
                    </a:p>
                  </p:txBody>
                </p:sp>
                <p:sp>
                  <p:nvSpPr>
                    <p:cNvPr id="313" name="Rectangle: Rounded Corners 312">
                      <a:extLst>
                        <a:ext uri="{FF2B5EF4-FFF2-40B4-BE49-F238E27FC236}">
                          <a16:creationId xmlns="" xmlns:a16="http://schemas.microsoft.com/office/drawing/2014/main" id="{07E8A39A-A6EB-478F-AD8E-59C48C0CDB4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dirty="0"/>
                    </a:p>
                  </p:txBody>
                </p:sp>
              </p:grpSp>
              <p:grpSp>
                <p:nvGrpSpPr>
                  <p:cNvPr id="305" name="Group 304">
                    <a:extLst>
                      <a:ext uri="{FF2B5EF4-FFF2-40B4-BE49-F238E27FC236}">
                        <a16:creationId xmlns="" xmlns:a16="http://schemas.microsoft.com/office/drawing/2014/main" id="{DD96EE1D-991E-4A8D-8C82-B1483514B686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06" name="Rectangle: Rounded Corners 305">
                      <a:extLst>
                        <a:ext uri="{FF2B5EF4-FFF2-40B4-BE49-F238E27FC236}">
                          <a16:creationId xmlns="" xmlns:a16="http://schemas.microsoft.com/office/drawing/2014/main" id="{E4D24936-3CEE-43F5-A517-D775D297A20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dirty="0"/>
                    </a:p>
                  </p:txBody>
                </p:sp>
                <p:sp>
                  <p:nvSpPr>
                    <p:cNvPr id="307" name="Rectangle: Rounded Corners 306">
                      <a:extLst>
                        <a:ext uri="{FF2B5EF4-FFF2-40B4-BE49-F238E27FC236}">
                          <a16:creationId xmlns="" xmlns:a16="http://schemas.microsoft.com/office/drawing/2014/main" id="{58DD1355-6D4D-474F-B79F-2B5C5957B0B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dirty="0"/>
                    </a:p>
                  </p:txBody>
                </p:sp>
                <p:sp>
                  <p:nvSpPr>
                    <p:cNvPr id="308" name="Rectangle: Rounded Corners 307">
                      <a:extLst>
                        <a:ext uri="{FF2B5EF4-FFF2-40B4-BE49-F238E27FC236}">
                          <a16:creationId xmlns="" xmlns:a16="http://schemas.microsoft.com/office/drawing/2014/main" id="{0BCAF2D9-BB02-44A0-9D39-3B4B182DF59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dirty="0"/>
                    </a:p>
                  </p:txBody>
                </p:sp>
                <p:sp>
                  <p:nvSpPr>
                    <p:cNvPr id="309" name="Rectangle: Rounded Corners 308">
                      <a:extLst>
                        <a:ext uri="{FF2B5EF4-FFF2-40B4-BE49-F238E27FC236}">
                          <a16:creationId xmlns="" xmlns:a16="http://schemas.microsoft.com/office/drawing/2014/main" id="{FAE820E4-F6C7-49BD-8822-F25CD69C517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dirty="0"/>
                    </a:p>
                  </p:txBody>
                </p:sp>
              </p:grpSp>
            </p:grpSp>
          </p:grpSp>
          <p:sp>
            <p:nvSpPr>
              <p:cNvPr id="287" name="Rectangle 286">
                <a:extLst>
                  <a:ext uri="{FF2B5EF4-FFF2-40B4-BE49-F238E27FC236}">
                    <a16:creationId xmlns="" xmlns:a16="http://schemas.microsoft.com/office/drawing/2014/main" id="{2DC40DA4-6EC5-4608-8265-E40976C3E4A9}"/>
                  </a:ext>
                </a:extLst>
              </p:cNvPr>
              <p:cNvSpPr/>
              <p:nvPr/>
            </p:nvSpPr>
            <p:spPr>
              <a:xfrm>
                <a:off x="10324369" y="3587308"/>
                <a:ext cx="1357672" cy="439868"/>
              </a:xfrm>
              <a:prstGeom prst="rect">
                <a:avLst/>
              </a:prstGeom>
              <a:solidFill>
                <a:srgbClr val="2E2B3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grpSp>
            <p:nvGrpSpPr>
              <p:cNvPr id="288" name="Group 287">
                <a:extLst>
                  <a:ext uri="{FF2B5EF4-FFF2-40B4-BE49-F238E27FC236}">
                    <a16:creationId xmlns="" xmlns:a16="http://schemas.microsoft.com/office/drawing/2014/main" id="{FE9A949F-3FC5-4DF0-933B-771E8E321435}"/>
                  </a:ext>
                </a:extLst>
              </p:cNvPr>
              <p:cNvGrpSpPr/>
              <p:nvPr/>
            </p:nvGrpSpPr>
            <p:grpSpPr>
              <a:xfrm>
                <a:off x="7551957" y="3514829"/>
                <a:ext cx="475790" cy="620700"/>
                <a:chOff x="2945383" y="6059313"/>
                <a:chExt cx="475790" cy="620700"/>
              </a:xfrm>
            </p:grpSpPr>
            <p:sp>
              <p:nvSpPr>
                <p:cNvPr id="293" name="Rectangle 292">
                  <a:extLst>
                    <a:ext uri="{FF2B5EF4-FFF2-40B4-BE49-F238E27FC236}">
                      <a16:creationId xmlns="" xmlns:a16="http://schemas.microsoft.com/office/drawing/2014/main" id="{59B2C899-E9AA-474E-9B6A-4DDE84974762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294" name="Freeform: Shape 293">
                  <a:extLst>
                    <a:ext uri="{FF2B5EF4-FFF2-40B4-BE49-F238E27FC236}">
                      <a16:creationId xmlns="" xmlns:a16="http://schemas.microsoft.com/office/drawing/2014/main" id="{6B33BAC5-96D9-4BD0-A609-348515B39FF0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295" name="Trapezoid 294">
                  <a:extLst>
                    <a:ext uri="{FF2B5EF4-FFF2-40B4-BE49-F238E27FC236}">
                      <a16:creationId xmlns="" xmlns:a16="http://schemas.microsoft.com/office/drawing/2014/main" id="{FD9648A9-B160-417E-B28B-8F74852AEB54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289" name="Group 288">
                <a:extLst>
                  <a:ext uri="{FF2B5EF4-FFF2-40B4-BE49-F238E27FC236}">
                    <a16:creationId xmlns="" xmlns:a16="http://schemas.microsoft.com/office/drawing/2014/main" id="{D182D3BA-9423-4DC1-8A71-F0AB37105746}"/>
                  </a:ext>
                </a:extLst>
              </p:cNvPr>
              <p:cNvGrpSpPr/>
              <p:nvPr/>
            </p:nvGrpSpPr>
            <p:grpSpPr>
              <a:xfrm flipH="1">
                <a:off x="13845802" y="3522716"/>
                <a:ext cx="475790" cy="620700"/>
                <a:chOff x="2945383" y="6059313"/>
                <a:chExt cx="475790" cy="620700"/>
              </a:xfrm>
            </p:grpSpPr>
            <p:sp>
              <p:nvSpPr>
                <p:cNvPr id="290" name="Rectangle 289">
                  <a:extLst>
                    <a:ext uri="{FF2B5EF4-FFF2-40B4-BE49-F238E27FC236}">
                      <a16:creationId xmlns="" xmlns:a16="http://schemas.microsoft.com/office/drawing/2014/main" id="{A8F488AF-819B-443A-B245-5701DDCB45B1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291" name="Freeform: Shape 290">
                  <a:extLst>
                    <a:ext uri="{FF2B5EF4-FFF2-40B4-BE49-F238E27FC236}">
                      <a16:creationId xmlns="" xmlns:a16="http://schemas.microsoft.com/office/drawing/2014/main" id="{1C392061-3C5C-41EE-A572-3677197658F8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292" name="Trapezoid 291">
                  <a:extLst>
                    <a:ext uri="{FF2B5EF4-FFF2-40B4-BE49-F238E27FC236}">
                      <a16:creationId xmlns="" xmlns:a16="http://schemas.microsoft.com/office/drawing/2014/main" id="{63BDB20B-1CB3-47C9-92BF-D3CBB58D0790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</p:grpSp>
        <p:sp>
          <p:nvSpPr>
            <p:cNvPr id="342" name="TextBox 341">
              <a:extLst>
                <a:ext uri="{FF2B5EF4-FFF2-40B4-BE49-F238E27FC236}">
                  <a16:creationId xmlns="" xmlns:a16="http://schemas.microsoft.com/office/drawing/2014/main" id="{5F1E1639-F48D-4D01-80D9-2058D7799887}"/>
                </a:ext>
              </a:extLst>
            </p:cNvPr>
            <p:cNvSpPr txBox="1"/>
            <p:nvPr/>
          </p:nvSpPr>
          <p:spPr>
            <a:xfrm>
              <a:off x="12266492" y="3119515"/>
              <a:ext cx="222010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800" b="1" dirty="0">
                  <a:solidFill>
                    <a:srgbClr val="FF0000"/>
                  </a:solidFill>
                  <a:latin typeface="Cooper Black" panose="0208090404030B020404" pitchFamily="18" charset="0"/>
                </a:rPr>
                <a:t>انتهى الدرس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062933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900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498 -1.48148E-6 L 1.23737 -0.00254 " pathEditMode="relative" rAng="0" ptsTypes="AA">
                                      <p:cBhvr>
                                        <p:cTn id="6" dur="20000" fill="hold"/>
                                        <p:tgtEl>
                                          <p:spTgt spid="3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2617" y="-1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 5">
            <a:extLst>
              <a:ext uri="{FF2B5EF4-FFF2-40B4-BE49-F238E27FC236}">
                <a16:creationId xmlns="" xmlns:a16="http://schemas.microsoft.com/office/drawing/2014/main" id="{D635B0E6-0AF9-4A2C-80B4-7B41A548BB8E}"/>
              </a:ext>
            </a:extLst>
          </p:cNvPr>
          <p:cNvSpPr/>
          <p:nvPr/>
        </p:nvSpPr>
        <p:spPr>
          <a:xfrm>
            <a:off x="3398724" y="812489"/>
            <a:ext cx="1840823" cy="1840823"/>
          </a:xfrm>
          <a:prstGeom prst="ellipse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38100">
            <a:solidFill>
              <a:srgbClr val="6B648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Oval 8">
            <a:extLst>
              <a:ext uri="{FF2B5EF4-FFF2-40B4-BE49-F238E27FC236}">
                <a16:creationId xmlns="" xmlns:a16="http://schemas.microsoft.com/office/drawing/2014/main" id="{2A2E216F-58BF-4979-B777-447399320361}"/>
              </a:ext>
            </a:extLst>
          </p:cNvPr>
          <p:cNvSpPr/>
          <p:nvPr/>
        </p:nvSpPr>
        <p:spPr>
          <a:xfrm>
            <a:off x="5401246" y="3040962"/>
            <a:ext cx="483623" cy="483623"/>
          </a:xfrm>
          <a:prstGeom prst="ellipse">
            <a:avLst/>
          </a:prstGeom>
          <a:solidFill>
            <a:srgbClr val="6B64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Oval 12">
            <a:extLst>
              <a:ext uri="{FF2B5EF4-FFF2-40B4-BE49-F238E27FC236}">
                <a16:creationId xmlns="" xmlns:a16="http://schemas.microsoft.com/office/drawing/2014/main" id="{AF736DBC-5D32-42C0-A996-7011698A01FA}"/>
              </a:ext>
            </a:extLst>
          </p:cNvPr>
          <p:cNvSpPr/>
          <p:nvPr/>
        </p:nvSpPr>
        <p:spPr>
          <a:xfrm>
            <a:off x="5766535" y="3340228"/>
            <a:ext cx="1613172" cy="1613172"/>
          </a:xfrm>
          <a:prstGeom prst="ellipse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38100">
            <a:solidFill>
              <a:srgbClr val="8D484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Oval 15">
            <a:extLst>
              <a:ext uri="{FF2B5EF4-FFF2-40B4-BE49-F238E27FC236}">
                <a16:creationId xmlns="" xmlns:a16="http://schemas.microsoft.com/office/drawing/2014/main" id="{65F19726-51C1-4218-85F5-3753287E0021}"/>
              </a:ext>
            </a:extLst>
          </p:cNvPr>
          <p:cNvSpPr/>
          <p:nvPr/>
        </p:nvSpPr>
        <p:spPr>
          <a:xfrm>
            <a:off x="2549539" y="3571691"/>
            <a:ext cx="2219875" cy="2219876"/>
          </a:xfrm>
          <a:prstGeom prst="ellipse">
            <a:avLst/>
          </a:prstGeom>
          <a:blipFill dpi="0"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Oval 20">
            <a:extLst>
              <a:ext uri="{FF2B5EF4-FFF2-40B4-BE49-F238E27FC236}">
                <a16:creationId xmlns="" xmlns:a16="http://schemas.microsoft.com/office/drawing/2014/main" id="{1DCCC4F3-045E-4D91-8609-EC9922FF4D91}"/>
              </a:ext>
            </a:extLst>
          </p:cNvPr>
          <p:cNvSpPr/>
          <p:nvPr/>
        </p:nvSpPr>
        <p:spPr>
          <a:xfrm>
            <a:off x="3214152" y="3000503"/>
            <a:ext cx="227654" cy="227654"/>
          </a:xfrm>
          <a:prstGeom prst="ellipse">
            <a:avLst/>
          </a:prstGeom>
          <a:solidFill>
            <a:srgbClr val="8D48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Oval 21">
            <a:extLst>
              <a:ext uri="{FF2B5EF4-FFF2-40B4-BE49-F238E27FC236}">
                <a16:creationId xmlns="" xmlns:a16="http://schemas.microsoft.com/office/drawing/2014/main" id="{FCD271DF-082B-4F8A-AD37-0DFBC7697867}"/>
              </a:ext>
            </a:extLst>
          </p:cNvPr>
          <p:cNvSpPr/>
          <p:nvPr/>
        </p:nvSpPr>
        <p:spPr>
          <a:xfrm>
            <a:off x="3256303" y="734064"/>
            <a:ext cx="284840" cy="284840"/>
          </a:xfrm>
          <a:prstGeom prst="ellipse">
            <a:avLst/>
          </a:prstGeom>
          <a:solidFill>
            <a:srgbClr val="8D48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Oval 26">
            <a:extLst>
              <a:ext uri="{FF2B5EF4-FFF2-40B4-BE49-F238E27FC236}">
                <a16:creationId xmlns="" xmlns:a16="http://schemas.microsoft.com/office/drawing/2014/main" id="{10613CF5-9B51-418E-AC77-72FE30C82508}"/>
              </a:ext>
            </a:extLst>
          </p:cNvPr>
          <p:cNvSpPr/>
          <p:nvPr/>
        </p:nvSpPr>
        <p:spPr>
          <a:xfrm>
            <a:off x="5335666" y="1492170"/>
            <a:ext cx="368714" cy="368714"/>
          </a:xfrm>
          <a:prstGeom prst="ellipse">
            <a:avLst/>
          </a:prstGeom>
          <a:solidFill>
            <a:srgbClr val="FEC55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28" name="Group 31">
            <a:extLst>
              <a:ext uri="{FF2B5EF4-FFF2-40B4-BE49-F238E27FC236}">
                <a16:creationId xmlns="" xmlns:a16="http://schemas.microsoft.com/office/drawing/2014/main" id="{53F17AFA-75A0-4008-A35B-219D32CAF4CD}"/>
              </a:ext>
            </a:extLst>
          </p:cNvPr>
          <p:cNvGrpSpPr/>
          <p:nvPr/>
        </p:nvGrpSpPr>
        <p:grpSpPr>
          <a:xfrm flipH="1">
            <a:off x="5457666" y="36707"/>
            <a:ext cx="6305974" cy="1036307"/>
            <a:chOff x="320494" y="795384"/>
            <a:chExt cx="6305974" cy="1036307"/>
          </a:xfrm>
        </p:grpSpPr>
        <p:sp>
          <p:nvSpPr>
            <p:cNvPr id="29" name="Rectangle 32">
              <a:extLst>
                <a:ext uri="{FF2B5EF4-FFF2-40B4-BE49-F238E27FC236}">
                  <a16:creationId xmlns="" xmlns:a16="http://schemas.microsoft.com/office/drawing/2014/main" id="{64B6F9C5-992B-4867-8BD1-C501B88A9F22}"/>
                </a:ext>
              </a:extLst>
            </p:cNvPr>
            <p:cNvSpPr/>
            <p:nvPr/>
          </p:nvSpPr>
          <p:spPr>
            <a:xfrm flipH="1">
              <a:off x="5779968" y="1044735"/>
              <a:ext cx="846500" cy="786956"/>
            </a:xfrm>
            <a:prstGeom prst="rect">
              <a:avLst/>
            </a:prstGeom>
            <a:gradFill>
              <a:gsLst>
                <a:gs pos="100000">
                  <a:schemeClr val="tx1"/>
                </a:gs>
                <a:gs pos="0">
                  <a:srgbClr val="E9EBEA">
                    <a:alpha val="0"/>
                  </a:srgbClr>
                </a:gs>
              </a:gsLst>
              <a:lin ang="0" scaled="1"/>
            </a:gradFill>
            <a:ln>
              <a:noFill/>
            </a:ln>
            <a:effectLst>
              <a:softEdge rad="63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" name="Freeform: Shape 33">
              <a:extLst>
                <a:ext uri="{FF2B5EF4-FFF2-40B4-BE49-F238E27FC236}">
                  <a16:creationId xmlns="" xmlns:a16="http://schemas.microsoft.com/office/drawing/2014/main" id="{447E3EEA-DA68-4C67-90F7-522D4B852230}"/>
                </a:ext>
              </a:extLst>
            </p:cNvPr>
            <p:cNvSpPr/>
            <p:nvPr/>
          </p:nvSpPr>
          <p:spPr>
            <a:xfrm rot="5400000">
              <a:off x="5848454" y="1528250"/>
              <a:ext cx="283053" cy="212035"/>
            </a:xfrm>
            <a:custGeom>
              <a:avLst/>
              <a:gdLst>
                <a:gd name="connsiteX0" fmla="*/ 238370 w 476740"/>
                <a:gd name="connsiteY0" fmla="*/ 0 h 238369"/>
                <a:gd name="connsiteX1" fmla="*/ 458008 w 476740"/>
                <a:gd name="connsiteY1" fmla="*/ 145586 h 238369"/>
                <a:gd name="connsiteX2" fmla="*/ 476740 w 476740"/>
                <a:gd name="connsiteY2" fmla="*/ 238369 h 238369"/>
                <a:gd name="connsiteX3" fmla="*/ 0 w 476740"/>
                <a:gd name="connsiteY3" fmla="*/ 238369 h 238369"/>
                <a:gd name="connsiteX4" fmla="*/ 18733 w 476740"/>
                <a:gd name="connsiteY4" fmla="*/ 145586 h 238369"/>
                <a:gd name="connsiteX5" fmla="*/ 238370 w 476740"/>
                <a:gd name="connsiteY5" fmla="*/ 0 h 2383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76740" h="238369">
                  <a:moveTo>
                    <a:pt x="238370" y="0"/>
                  </a:moveTo>
                  <a:cubicBezTo>
                    <a:pt x="337106" y="0"/>
                    <a:pt x="421821" y="60031"/>
                    <a:pt x="458008" y="145586"/>
                  </a:cubicBezTo>
                  <a:lnTo>
                    <a:pt x="476740" y="238369"/>
                  </a:lnTo>
                  <a:lnTo>
                    <a:pt x="0" y="238369"/>
                  </a:lnTo>
                  <a:lnTo>
                    <a:pt x="18733" y="145586"/>
                  </a:lnTo>
                  <a:cubicBezTo>
                    <a:pt x="54919" y="60031"/>
                    <a:pt x="139634" y="0"/>
                    <a:pt x="238370" y="0"/>
                  </a:cubicBezTo>
                  <a:close/>
                </a:path>
              </a:pathLst>
            </a:custGeom>
            <a:solidFill>
              <a:srgbClr val="00458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" name="Rectangle 34">
              <a:extLst>
                <a:ext uri="{FF2B5EF4-FFF2-40B4-BE49-F238E27FC236}">
                  <a16:creationId xmlns="" xmlns:a16="http://schemas.microsoft.com/office/drawing/2014/main" id="{0ECCA49F-8E4C-4564-8181-C0118FC650C4}"/>
                </a:ext>
              </a:extLst>
            </p:cNvPr>
            <p:cNvSpPr/>
            <p:nvPr/>
          </p:nvSpPr>
          <p:spPr>
            <a:xfrm>
              <a:off x="320494" y="1113182"/>
              <a:ext cx="5563472" cy="662609"/>
            </a:xfrm>
            <a:prstGeom prst="rect">
              <a:avLst/>
            </a:prstGeom>
            <a:gradFill flip="none" rotWithShape="1">
              <a:gsLst>
                <a:gs pos="100000">
                  <a:srgbClr val="0066CC"/>
                </a:gs>
                <a:gs pos="0">
                  <a:srgbClr val="0099FF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ar-SY" sz="2400" dirty="0"/>
                <a:t>أُسَمِّيْ الحَرفَ و أُلَوِّنُهُ : </a:t>
              </a:r>
              <a:endParaRPr lang="en-US" sz="2400" dirty="0"/>
            </a:p>
          </p:txBody>
        </p:sp>
        <p:grpSp>
          <p:nvGrpSpPr>
            <p:cNvPr id="32" name="Group 35">
              <a:extLst>
                <a:ext uri="{FF2B5EF4-FFF2-40B4-BE49-F238E27FC236}">
                  <a16:creationId xmlns="" xmlns:a16="http://schemas.microsoft.com/office/drawing/2014/main" id="{84B1B63B-FE2E-40AD-922C-A7036B2D8A5C}"/>
                </a:ext>
              </a:extLst>
            </p:cNvPr>
            <p:cNvGrpSpPr/>
            <p:nvPr/>
          </p:nvGrpSpPr>
          <p:grpSpPr>
            <a:xfrm>
              <a:off x="5588896" y="1531471"/>
              <a:ext cx="390125" cy="205592"/>
              <a:chOff x="5588896" y="1531471"/>
              <a:chExt cx="390125" cy="205592"/>
            </a:xfrm>
          </p:grpSpPr>
          <p:sp>
            <p:nvSpPr>
              <p:cNvPr id="35" name="Oval 38">
                <a:extLst>
                  <a:ext uri="{FF2B5EF4-FFF2-40B4-BE49-F238E27FC236}">
                    <a16:creationId xmlns="" xmlns:a16="http://schemas.microsoft.com/office/drawing/2014/main" id="{09BB2432-0F43-4B2B-8725-4F9FF0EFE673}"/>
                  </a:ext>
                </a:extLst>
              </p:cNvPr>
              <p:cNvSpPr/>
              <p:nvPr/>
            </p:nvSpPr>
            <p:spPr>
              <a:xfrm>
                <a:off x="5588896" y="1531471"/>
                <a:ext cx="390125" cy="205592"/>
              </a:xfrm>
              <a:prstGeom prst="ellipse">
                <a:avLst/>
              </a:prstGeom>
              <a:gradFill flip="none" rotWithShape="1">
                <a:gsLst>
                  <a:gs pos="52000">
                    <a:srgbClr val="3BB0FF"/>
                  </a:gs>
                  <a:gs pos="14000">
                    <a:srgbClr val="00458A"/>
                  </a:gs>
                  <a:gs pos="100000">
                    <a:srgbClr val="00458A"/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36" name="Freeform: Shape 39">
                <a:extLst>
                  <a:ext uri="{FF2B5EF4-FFF2-40B4-BE49-F238E27FC236}">
                    <a16:creationId xmlns="" xmlns:a16="http://schemas.microsoft.com/office/drawing/2014/main" id="{09B6F84E-89EA-46C0-B2EE-B88DD55C9762}"/>
                  </a:ext>
                </a:extLst>
              </p:cNvPr>
              <p:cNvSpPr/>
              <p:nvPr/>
            </p:nvSpPr>
            <p:spPr>
              <a:xfrm rot="16200000" flipH="1">
                <a:off x="5741094" y="1594727"/>
                <a:ext cx="120627" cy="103349"/>
              </a:xfrm>
              <a:custGeom>
                <a:avLst/>
                <a:gdLst>
                  <a:gd name="connsiteX0" fmla="*/ 238370 w 476740"/>
                  <a:gd name="connsiteY0" fmla="*/ 0 h 238369"/>
                  <a:gd name="connsiteX1" fmla="*/ 458008 w 476740"/>
                  <a:gd name="connsiteY1" fmla="*/ 145586 h 238369"/>
                  <a:gd name="connsiteX2" fmla="*/ 476740 w 476740"/>
                  <a:gd name="connsiteY2" fmla="*/ 238369 h 238369"/>
                  <a:gd name="connsiteX3" fmla="*/ 0 w 476740"/>
                  <a:gd name="connsiteY3" fmla="*/ 238369 h 238369"/>
                  <a:gd name="connsiteX4" fmla="*/ 18733 w 476740"/>
                  <a:gd name="connsiteY4" fmla="*/ 145586 h 238369"/>
                  <a:gd name="connsiteX5" fmla="*/ 238370 w 476740"/>
                  <a:gd name="connsiteY5" fmla="*/ 0 h 2383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476740" h="238369">
                    <a:moveTo>
                      <a:pt x="238370" y="0"/>
                    </a:moveTo>
                    <a:cubicBezTo>
                      <a:pt x="337106" y="0"/>
                      <a:pt x="421821" y="60031"/>
                      <a:pt x="458008" y="145586"/>
                    </a:cubicBezTo>
                    <a:lnTo>
                      <a:pt x="476740" y="238369"/>
                    </a:lnTo>
                    <a:lnTo>
                      <a:pt x="0" y="238369"/>
                    </a:lnTo>
                    <a:lnTo>
                      <a:pt x="18733" y="145586"/>
                    </a:lnTo>
                    <a:cubicBezTo>
                      <a:pt x="54919" y="60031"/>
                      <a:pt x="139634" y="0"/>
                      <a:pt x="238370" y="0"/>
                    </a:cubicBezTo>
                    <a:close/>
                  </a:path>
                </a:pathLst>
              </a:custGeom>
              <a:solidFill>
                <a:srgbClr val="28585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33" name="Freeform: Shape 36">
              <a:extLst>
                <a:ext uri="{FF2B5EF4-FFF2-40B4-BE49-F238E27FC236}">
                  <a16:creationId xmlns="" xmlns:a16="http://schemas.microsoft.com/office/drawing/2014/main" id="{B58C47BB-99D8-4DB8-8477-176FF39F30FE}"/>
                </a:ext>
              </a:extLst>
            </p:cNvPr>
            <p:cNvSpPr/>
            <p:nvPr/>
          </p:nvSpPr>
          <p:spPr>
            <a:xfrm>
              <a:off x="5751482" y="1221349"/>
              <a:ext cx="225789" cy="441729"/>
            </a:xfrm>
            <a:custGeom>
              <a:avLst/>
              <a:gdLst>
                <a:gd name="connsiteX0" fmla="*/ 264315 w 507102"/>
                <a:gd name="connsiteY0" fmla="*/ 61 h 819465"/>
                <a:gd name="connsiteX1" fmla="*/ 507102 w 507102"/>
                <a:gd name="connsiteY1" fmla="*/ 69499 h 819465"/>
                <a:gd name="connsiteX2" fmla="*/ 507102 w 507102"/>
                <a:gd name="connsiteY2" fmla="*/ 809074 h 819465"/>
                <a:gd name="connsiteX3" fmla="*/ 506404 w 507102"/>
                <a:gd name="connsiteY3" fmla="*/ 808339 h 819465"/>
                <a:gd name="connsiteX4" fmla="*/ 258479 w 507102"/>
                <a:gd name="connsiteY4" fmla="*/ 719015 h 819465"/>
                <a:gd name="connsiteX5" fmla="*/ 10554 w 507102"/>
                <a:gd name="connsiteY5" fmla="*/ 808339 h 819465"/>
                <a:gd name="connsiteX6" fmla="*/ 0 w 507102"/>
                <a:gd name="connsiteY6" fmla="*/ 819465 h 819465"/>
                <a:gd name="connsiteX7" fmla="*/ 0 w 507102"/>
                <a:gd name="connsiteY7" fmla="*/ 69499 h 819465"/>
                <a:gd name="connsiteX8" fmla="*/ 264315 w 507102"/>
                <a:gd name="connsiteY8" fmla="*/ 61 h 819465"/>
                <a:gd name="connsiteX0" fmla="*/ 260838 w 507102"/>
                <a:gd name="connsiteY0" fmla="*/ 15 h 888955"/>
                <a:gd name="connsiteX1" fmla="*/ 507102 w 507102"/>
                <a:gd name="connsiteY1" fmla="*/ 138989 h 888955"/>
                <a:gd name="connsiteX2" fmla="*/ 507102 w 507102"/>
                <a:gd name="connsiteY2" fmla="*/ 878564 h 888955"/>
                <a:gd name="connsiteX3" fmla="*/ 506404 w 507102"/>
                <a:gd name="connsiteY3" fmla="*/ 877829 h 888955"/>
                <a:gd name="connsiteX4" fmla="*/ 258479 w 507102"/>
                <a:gd name="connsiteY4" fmla="*/ 788505 h 888955"/>
                <a:gd name="connsiteX5" fmla="*/ 10554 w 507102"/>
                <a:gd name="connsiteY5" fmla="*/ 877829 h 888955"/>
                <a:gd name="connsiteX6" fmla="*/ 0 w 507102"/>
                <a:gd name="connsiteY6" fmla="*/ 888955 h 888955"/>
                <a:gd name="connsiteX7" fmla="*/ 0 w 507102"/>
                <a:gd name="connsiteY7" fmla="*/ 138989 h 888955"/>
                <a:gd name="connsiteX8" fmla="*/ 260838 w 507102"/>
                <a:gd name="connsiteY8" fmla="*/ 15 h 888955"/>
                <a:gd name="connsiteX0" fmla="*/ 0 w 507102"/>
                <a:gd name="connsiteY0" fmla="*/ 93098 h 843064"/>
                <a:gd name="connsiteX1" fmla="*/ 507102 w 507102"/>
                <a:gd name="connsiteY1" fmla="*/ 93098 h 843064"/>
                <a:gd name="connsiteX2" fmla="*/ 507102 w 507102"/>
                <a:gd name="connsiteY2" fmla="*/ 832673 h 843064"/>
                <a:gd name="connsiteX3" fmla="*/ 506404 w 507102"/>
                <a:gd name="connsiteY3" fmla="*/ 831938 h 843064"/>
                <a:gd name="connsiteX4" fmla="*/ 258479 w 507102"/>
                <a:gd name="connsiteY4" fmla="*/ 742614 h 843064"/>
                <a:gd name="connsiteX5" fmla="*/ 10554 w 507102"/>
                <a:gd name="connsiteY5" fmla="*/ 831938 h 843064"/>
                <a:gd name="connsiteX6" fmla="*/ 0 w 507102"/>
                <a:gd name="connsiteY6" fmla="*/ 843064 h 843064"/>
                <a:gd name="connsiteX7" fmla="*/ 0 w 507102"/>
                <a:gd name="connsiteY7" fmla="*/ 93098 h 8430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07102" h="843064">
                  <a:moveTo>
                    <a:pt x="0" y="93098"/>
                  </a:moveTo>
                  <a:cubicBezTo>
                    <a:pt x="84517" y="-31896"/>
                    <a:pt x="422585" y="-30164"/>
                    <a:pt x="507102" y="93098"/>
                  </a:cubicBezTo>
                  <a:lnTo>
                    <a:pt x="507102" y="832673"/>
                  </a:lnTo>
                  <a:lnTo>
                    <a:pt x="506404" y="831938"/>
                  </a:lnTo>
                  <a:cubicBezTo>
                    <a:pt x="442955" y="776749"/>
                    <a:pt x="355300" y="742614"/>
                    <a:pt x="258479" y="742614"/>
                  </a:cubicBezTo>
                  <a:cubicBezTo>
                    <a:pt x="161658" y="742614"/>
                    <a:pt x="74004" y="776749"/>
                    <a:pt x="10554" y="831938"/>
                  </a:cubicBezTo>
                  <a:lnTo>
                    <a:pt x="0" y="843064"/>
                  </a:lnTo>
                  <a:lnTo>
                    <a:pt x="0" y="93098"/>
                  </a:lnTo>
                  <a:close/>
                </a:path>
              </a:pathLst>
            </a:custGeom>
            <a:solidFill>
              <a:srgbClr val="81C6D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" name="Freeform: Shape 37">
              <a:extLst>
                <a:ext uri="{FF2B5EF4-FFF2-40B4-BE49-F238E27FC236}">
                  <a16:creationId xmlns="" xmlns:a16="http://schemas.microsoft.com/office/drawing/2014/main" id="{3668E4EF-DCC3-4D4B-862A-408B29B7BF43}"/>
                </a:ext>
              </a:extLst>
            </p:cNvPr>
            <p:cNvSpPr/>
            <p:nvPr/>
          </p:nvSpPr>
          <p:spPr>
            <a:xfrm>
              <a:off x="5588897" y="795384"/>
              <a:ext cx="507102" cy="843064"/>
            </a:xfrm>
            <a:custGeom>
              <a:avLst/>
              <a:gdLst>
                <a:gd name="connsiteX0" fmla="*/ 0 w 507102"/>
                <a:gd name="connsiteY0" fmla="*/ 838892 h 843064"/>
                <a:gd name="connsiteX1" fmla="*/ 734 w 507102"/>
                <a:gd name="connsiteY1" fmla="*/ 842290 h 843064"/>
                <a:gd name="connsiteX2" fmla="*/ 0 w 507102"/>
                <a:gd name="connsiteY2" fmla="*/ 843064 h 843064"/>
                <a:gd name="connsiteX3" fmla="*/ 253551 w 507102"/>
                <a:gd name="connsiteY3" fmla="*/ 2 h 843064"/>
                <a:gd name="connsiteX4" fmla="*/ 507102 w 507102"/>
                <a:gd name="connsiteY4" fmla="*/ 93098 h 843064"/>
                <a:gd name="connsiteX5" fmla="*/ 507102 w 507102"/>
                <a:gd name="connsiteY5" fmla="*/ 832673 h 843064"/>
                <a:gd name="connsiteX6" fmla="*/ 506404 w 507102"/>
                <a:gd name="connsiteY6" fmla="*/ 831938 h 843064"/>
                <a:gd name="connsiteX7" fmla="*/ 394956 w 507102"/>
                <a:gd name="connsiteY7" fmla="*/ 766580 h 843064"/>
                <a:gd name="connsiteX8" fmla="*/ 354875 w 507102"/>
                <a:gd name="connsiteY8" fmla="*/ 759542 h 843064"/>
                <a:gd name="connsiteX9" fmla="*/ 306006 w 507102"/>
                <a:gd name="connsiteY9" fmla="*/ 744165 h 843064"/>
                <a:gd name="connsiteX10" fmla="*/ 220267 w 507102"/>
                <a:gd name="connsiteY10" fmla="*/ 736087 h 843064"/>
                <a:gd name="connsiteX11" fmla="*/ 4473 w 507102"/>
                <a:gd name="connsiteY11" fmla="*/ 818166 h 843064"/>
                <a:gd name="connsiteX12" fmla="*/ 0 w 507102"/>
                <a:gd name="connsiteY12" fmla="*/ 838874 h 843064"/>
                <a:gd name="connsiteX13" fmla="*/ 0 w 507102"/>
                <a:gd name="connsiteY13" fmla="*/ 93098 h 843064"/>
                <a:gd name="connsiteX14" fmla="*/ 253551 w 507102"/>
                <a:gd name="connsiteY14" fmla="*/ 2 h 8430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507102" h="843064">
                  <a:moveTo>
                    <a:pt x="0" y="838892"/>
                  </a:moveTo>
                  <a:lnTo>
                    <a:pt x="734" y="842290"/>
                  </a:lnTo>
                  <a:lnTo>
                    <a:pt x="0" y="843064"/>
                  </a:lnTo>
                  <a:close/>
                  <a:moveTo>
                    <a:pt x="253551" y="2"/>
                  </a:moveTo>
                  <a:cubicBezTo>
                    <a:pt x="359198" y="219"/>
                    <a:pt x="464844" y="31467"/>
                    <a:pt x="507102" y="93098"/>
                  </a:cubicBezTo>
                  <a:lnTo>
                    <a:pt x="507102" y="832673"/>
                  </a:lnTo>
                  <a:lnTo>
                    <a:pt x="506404" y="831938"/>
                  </a:lnTo>
                  <a:cubicBezTo>
                    <a:pt x="474680" y="804344"/>
                    <a:pt x="436904" y="782013"/>
                    <a:pt x="394956" y="766580"/>
                  </a:cubicBezTo>
                  <a:lnTo>
                    <a:pt x="354875" y="759542"/>
                  </a:lnTo>
                  <a:lnTo>
                    <a:pt x="306006" y="744165"/>
                  </a:lnTo>
                  <a:cubicBezTo>
                    <a:pt x="279653" y="738963"/>
                    <a:pt x="250680" y="736087"/>
                    <a:pt x="220267" y="736087"/>
                  </a:cubicBezTo>
                  <a:cubicBezTo>
                    <a:pt x="113823" y="736087"/>
                    <a:pt x="25013" y="771323"/>
                    <a:pt x="4473" y="818166"/>
                  </a:cubicBezTo>
                  <a:lnTo>
                    <a:pt x="0" y="838874"/>
                  </a:lnTo>
                  <a:lnTo>
                    <a:pt x="0" y="93098"/>
                  </a:lnTo>
                  <a:cubicBezTo>
                    <a:pt x="42259" y="30601"/>
                    <a:pt x="147905" y="-215"/>
                    <a:pt x="253551" y="2"/>
                  </a:cubicBezTo>
                  <a:close/>
                </a:path>
              </a:pathLst>
            </a:custGeom>
            <a:gradFill>
              <a:gsLst>
                <a:gs pos="30000">
                  <a:srgbClr val="3BB0FF"/>
                </a:gs>
                <a:gs pos="100000">
                  <a:srgbClr val="0066CC"/>
                </a:gs>
                <a:gs pos="0">
                  <a:srgbClr val="0099FF"/>
                </a:gs>
              </a:gsLst>
              <a:lin ang="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37" name="Rectangle 3">
            <a:extLst>
              <a:ext uri="{FF2B5EF4-FFF2-40B4-BE49-F238E27FC236}">
                <a16:creationId xmlns="" xmlns:a16="http://schemas.microsoft.com/office/drawing/2014/main" id="{A650EE87-109A-4FFC-B85B-9C8EF6F3F81E}"/>
              </a:ext>
            </a:extLst>
          </p:cNvPr>
          <p:cNvSpPr/>
          <p:nvPr/>
        </p:nvSpPr>
        <p:spPr>
          <a:xfrm>
            <a:off x="11269014" y="0"/>
            <a:ext cx="1062611" cy="6882964"/>
          </a:xfrm>
          <a:prstGeom prst="rect">
            <a:avLst/>
          </a:prstGeom>
          <a:solidFill>
            <a:srgbClr val="394551"/>
          </a:solidFill>
          <a:ln>
            <a:noFill/>
          </a:ln>
          <a:effectLst>
            <a:outerShdw blurRad="203200" dist="165100" dir="8100000" algn="tr" rotWithShape="0">
              <a:prstClr val="black">
                <a:alpha val="7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2" name="Oval 41">
            <a:extLst>
              <a:ext uri="{FF2B5EF4-FFF2-40B4-BE49-F238E27FC236}">
                <a16:creationId xmlns="" xmlns:a16="http://schemas.microsoft.com/office/drawing/2014/main" id="{798F09D0-AFF8-4AD8-A29D-344971D221C8}"/>
              </a:ext>
            </a:extLst>
          </p:cNvPr>
          <p:cNvSpPr/>
          <p:nvPr/>
        </p:nvSpPr>
        <p:spPr>
          <a:xfrm>
            <a:off x="7995313" y="3227970"/>
            <a:ext cx="483623" cy="483623"/>
          </a:xfrm>
          <a:prstGeom prst="ellipse">
            <a:avLst/>
          </a:prstGeom>
          <a:solidFill>
            <a:srgbClr val="6B64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3" name="Oval 42">
            <a:extLst>
              <a:ext uri="{FF2B5EF4-FFF2-40B4-BE49-F238E27FC236}">
                <a16:creationId xmlns="" xmlns:a16="http://schemas.microsoft.com/office/drawing/2014/main" id="{CFD984F2-4C96-4EFE-AC95-BE7953244301}"/>
              </a:ext>
            </a:extLst>
          </p:cNvPr>
          <p:cNvSpPr/>
          <p:nvPr/>
        </p:nvSpPr>
        <p:spPr>
          <a:xfrm>
            <a:off x="1767976" y="3000315"/>
            <a:ext cx="227654" cy="227654"/>
          </a:xfrm>
          <a:prstGeom prst="ellipse">
            <a:avLst/>
          </a:prstGeom>
          <a:solidFill>
            <a:srgbClr val="8D48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4" name="Oval 43">
            <a:extLst>
              <a:ext uri="{FF2B5EF4-FFF2-40B4-BE49-F238E27FC236}">
                <a16:creationId xmlns="" xmlns:a16="http://schemas.microsoft.com/office/drawing/2014/main" id="{11F8E2C1-2B91-4295-B8D9-0A0B5BCDC088}"/>
              </a:ext>
            </a:extLst>
          </p:cNvPr>
          <p:cNvSpPr/>
          <p:nvPr/>
        </p:nvSpPr>
        <p:spPr>
          <a:xfrm>
            <a:off x="4962063" y="2674982"/>
            <a:ext cx="277484" cy="277484"/>
          </a:xfrm>
          <a:prstGeom prst="ellipse">
            <a:avLst/>
          </a:prstGeom>
          <a:solidFill>
            <a:srgbClr val="7DC9A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5" name="Oval 44">
            <a:extLst>
              <a:ext uri="{FF2B5EF4-FFF2-40B4-BE49-F238E27FC236}">
                <a16:creationId xmlns="" xmlns:a16="http://schemas.microsoft.com/office/drawing/2014/main" id="{61F5654E-DD53-4EA1-8492-29657A71FB57}"/>
              </a:ext>
            </a:extLst>
          </p:cNvPr>
          <p:cNvSpPr/>
          <p:nvPr/>
        </p:nvSpPr>
        <p:spPr>
          <a:xfrm>
            <a:off x="1840108" y="3527236"/>
            <a:ext cx="368714" cy="368714"/>
          </a:xfrm>
          <a:prstGeom prst="ellipse">
            <a:avLst/>
          </a:prstGeom>
          <a:solidFill>
            <a:srgbClr val="FEC55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6" name="Oval 45">
            <a:extLst>
              <a:ext uri="{FF2B5EF4-FFF2-40B4-BE49-F238E27FC236}">
                <a16:creationId xmlns="" xmlns:a16="http://schemas.microsoft.com/office/drawing/2014/main" id="{82901DBA-6276-491D-86F0-AD96D1EB285E}"/>
              </a:ext>
            </a:extLst>
          </p:cNvPr>
          <p:cNvSpPr/>
          <p:nvPr/>
        </p:nvSpPr>
        <p:spPr>
          <a:xfrm>
            <a:off x="1782653" y="1964770"/>
            <a:ext cx="483623" cy="483623"/>
          </a:xfrm>
          <a:prstGeom prst="ellipse">
            <a:avLst/>
          </a:prstGeom>
          <a:solidFill>
            <a:srgbClr val="6B64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" name="Oval 46">
            <a:extLst>
              <a:ext uri="{FF2B5EF4-FFF2-40B4-BE49-F238E27FC236}">
                <a16:creationId xmlns="" xmlns:a16="http://schemas.microsoft.com/office/drawing/2014/main" id="{ABBD9FEE-CB75-4531-8F23-67920B7BD8BE}"/>
              </a:ext>
            </a:extLst>
          </p:cNvPr>
          <p:cNvSpPr/>
          <p:nvPr/>
        </p:nvSpPr>
        <p:spPr>
          <a:xfrm>
            <a:off x="5744723" y="6166522"/>
            <a:ext cx="526250" cy="526250"/>
          </a:xfrm>
          <a:prstGeom prst="ellipse">
            <a:avLst/>
          </a:prstGeom>
          <a:solidFill>
            <a:srgbClr val="FEC55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8" name="Oval 47">
            <a:extLst>
              <a:ext uri="{FF2B5EF4-FFF2-40B4-BE49-F238E27FC236}">
                <a16:creationId xmlns="" xmlns:a16="http://schemas.microsoft.com/office/drawing/2014/main" id="{D6A27358-FCA9-4842-A958-A98DB8618FE6}"/>
              </a:ext>
            </a:extLst>
          </p:cNvPr>
          <p:cNvSpPr/>
          <p:nvPr/>
        </p:nvSpPr>
        <p:spPr>
          <a:xfrm>
            <a:off x="5692496" y="4937879"/>
            <a:ext cx="264149" cy="264149"/>
          </a:xfrm>
          <a:prstGeom prst="ellipse">
            <a:avLst/>
          </a:prstGeom>
          <a:solidFill>
            <a:srgbClr val="FEC55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9" name="Oval 48">
            <a:extLst>
              <a:ext uri="{FF2B5EF4-FFF2-40B4-BE49-F238E27FC236}">
                <a16:creationId xmlns="" xmlns:a16="http://schemas.microsoft.com/office/drawing/2014/main" id="{A49742B2-22E2-40E4-B4AD-D4CAEB552868}"/>
              </a:ext>
            </a:extLst>
          </p:cNvPr>
          <p:cNvSpPr/>
          <p:nvPr/>
        </p:nvSpPr>
        <p:spPr>
          <a:xfrm>
            <a:off x="6847422" y="2962941"/>
            <a:ext cx="227654" cy="227654"/>
          </a:xfrm>
          <a:prstGeom prst="ellipse">
            <a:avLst/>
          </a:prstGeom>
          <a:solidFill>
            <a:srgbClr val="8D48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0" name="Oval 49">
            <a:extLst>
              <a:ext uri="{FF2B5EF4-FFF2-40B4-BE49-F238E27FC236}">
                <a16:creationId xmlns="" xmlns:a16="http://schemas.microsoft.com/office/drawing/2014/main" id="{5451D611-6F79-42DD-AB09-65E991053E57}"/>
              </a:ext>
            </a:extLst>
          </p:cNvPr>
          <p:cNvSpPr/>
          <p:nvPr/>
        </p:nvSpPr>
        <p:spPr>
          <a:xfrm>
            <a:off x="4821813" y="5160747"/>
            <a:ext cx="417734" cy="417734"/>
          </a:xfrm>
          <a:prstGeom prst="ellipse">
            <a:avLst/>
          </a:prstGeom>
          <a:solidFill>
            <a:srgbClr val="7DC9A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2" name="Left Brace 51">
            <a:extLst>
              <a:ext uri="{FF2B5EF4-FFF2-40B4-BE49-F238E27FC236}">
                <a16:creationId xmlns="" xmlns:a16="http://schemas.microsoft.com/office/drawing/2014/main" id="{46CAF2D4-3E80-48B7-B735-B6FBA00248FB}"/>
              </a:ext>
            </a:extLst>
          </p:cNvPr>
          <p:cNvSpPr/>
          <p:nvPr/>
        </p:nvSpPr>
        <p:spPr>
          <a:xfrm>
            <a:off x="5335666" y="1603055"/>
            <a:ext cx="65580" cy="73472"/>
          </a:xfrm>
          <a:prstGeom prst="leftBrac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1321689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23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3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3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3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3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3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3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3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3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3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3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3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3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3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3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3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3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3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3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3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3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3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3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3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3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3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3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3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3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3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3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3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3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31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1250"/>
                            </p:stCondLst>
                            <p:childTnLst>
                              <p:par>
                                <p:cTn id="88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9" grpId="0" animBg="1"/>
      <p:bldP spid="13" grpId="0" animBg="1"/>
      <p:bldP spid="16" grpId="0" animBg="1"/>
      <p:bldP spid="16" grpId="1" animBg="1"/>
      <p:bldP spid="21" grpId="0" animBg="1"/>
      <p:bldP spid="22" grpId="0" animBg="1"/>
      <p:bldP spid="27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="" xmlns:a16="http://schemas.microsoft.com/office/drawing/2014/main" id="{C2B2BCC7-23C8-424C-93E3-62C5972C62FA}"/>
              </a:ext>
            </a:extLst>
          </p:cNvPr>
          <p:cNvGrpSpPr/>
          <p:nvPr/>
        </p:nvGrpSpPr>
        <p:grpSpPr>
          <a:xfrm>
            <a:off x="4775320" y="971763"/>
            <a:ext cx="3050557" cy="2629432"/>
            <a:chOff x="4619767" y="1076435"/>
            <a:chExt cx="3050557" cy="2629432"/>
          </a:xfrm>
        </p:grpSpPr>
        <p:sp>
          <p:nvSpPr>
            <p:cNvPr id="5" name="Oval 4">
              <a:extLst>
                <a:ext uri="{FF2B5EF4-FFF2-40B4-BE49-F238E27FC236}">
                  <a16:creationId xmlns="" xmlns:a16="http://schemas.microsoft.com/office/drawing/2014/main" id="{454D9C68-B736-4210-92F8-2DB2CCE96B2C}"/>
                </a:ext>
              </a:extLst>
            </p:cNvPr>
            <p:cNvSpPr/>
            <p:nvPr/>
          </p:nvSpPr>
          <p:spPr>
            <a:xfrm>
              <a:off x="5040892" y="1076435"/>
              <a:ext cx="2629432" cy="262943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" name="TextBox 23">
              <a:extLst>
                <a:ext uri="{FF2B5EF4-FFF2-40B4-BE49-F238E27FC236}">
                  <a16:creationId xmlns="" xmlns:a16="http://schemas.microsoft.com/office/drawing/2014/main" id="{AE235A11-DE85-44A6-9DD1-F385BEBB09F5}"/>
                </a:ext>
              </a:extLst>
            </p:cNvPr>
            <p:cNvSpPr txBox="1"/>
            <p:nvPr/>
          </p:nvSpPr>
          <p:spPr>
            <a:xfrm>
              <a:off x="5031746" y="2133934"/>
              <a:ext cx="1964029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sz="2000" b="1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25" name="TextBox 24">
              <a:extLst>
                <a:ext uri="{FF2B5EF4-FFF2-40B4-BE49-F238E27FC236}">
                  <a16:creationId xmlns="" xmlns:a16="http://schemas.microsoft.com/office/drawing/2014/main" id="{8115A0AC-CE8F-4C50-A70B-19575B0781C2}"/>
                </a:ext>
              </a:extLst>
            </p:cNvPr>
            <p:cNvSpPr txBox="1"/>
            <p:nvPr/>
          </p:nvSpPr>
          <p:spPr>
            <a:xfrm>
              <a:off x="4619767" y="1318326"/>
              <a:ext cx="2378968" cy="16312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000" dirty="0">
                  <a:latin typeface="Century Gothic" panose="020B0502020202020204" pitchFamily="34" charset="0"/>
                </a:rPr>
                <a:t>قَالَ فَوَّازٌ : </a:t>
              </a:r>
            </a:p>
            <a:p>
              <a:pPr algn="ctr"/>
              <a:r>
                <a:rPr lang="ar-SY" sz="2000" dirty="0" smtClean="0">
                  <a:latin typeface="Century Gothic" panose="020B0502020202020204" pitchFamily="34" charset="0"/>
                </a:rPr>
                <a:t>فيْ </a:t>
              </a:r>
              <a:r>
                <a:rPr lang="ar-SY" sz="2000" dirty="0" smtClean="0">
                  <a:solidFill>
                    <a:srgbClr val="FF0000"/>
                  </a:solidFill>
                  <a:latin typeface="Century Gothic" panose="020B0502020202020204" pitchFamily="34" charset="0"/>
                </a:rPr>
                <a:t>ب</a:t>
              </a:r>
              <a:r>
                <a:rPr lang="ar-SY" sz="2000" dirty="0" smtClean="0">
                  <a:latin typeface="Century Gothic" panose="020B0502020202020204" pitchFamily="34" charset="0"/>
                </a:rPr>
                <a:t>َيْتِنَا مَكْتَ</a:t>
              </a:r>
              <a:r>
                <a:rPr lang="ar-SY" sz="2000" dirty="0" smtClean="0">
                  <a:solidFill>
                    <a:srgbClr val="FF0000"/>
                  </a:solidFill>
                  <a:latin typeface="Century Gothic" panose="020B0502020202020204" pitchFamily="34" charset="0"/>
                </a:rPr>
                <a:t>بَ</a:t>
              </a:r>
              <a:r>
                <a:rPr lang="ar-SY" sz="2000" dirty="0" smtClean="0">
                  <a:latin typeface="Century Gothic" panose="020B0502020202020204" pitchFamily="34" charset="0"/>
                </a:rPr>
                <a:t>ةٌ فِيْهَا كُتُ</a:t>
              </a:r>
              <a:r>
                <a:rPr lang="ar-SY" sz="2000" dirty="0" smtClean="0">
                  <a:solidFill>
                    <a:srgbClr val="FF0000"/>
                  </a:solidFill>
                  <a:latin typeface="Century Gothic" panose="020B0502020202020204" pitchFamily="34" charset="0"/>
                </a:rPr>
                <a:t>بٌ </a:t>
              </a:r>
              <a:r>
                <a:rPr lang="ar-SY" sz="2000" dirty="0" smtClean="0">
                  <a:latin typeface="Century Gothic" panose="020B0502020202020204" pitchFamily="34" charset="0"/>
                </a:rPr>
                <a:t>و حَاسُو</a:t>
              </a:r>
              <a:r>
                <a:rPr lang="ar-SY" sz="2000" dirty="0" smtClean="0">
                  <a:solidFill>
                    <a:srgbClr val="FF0000"/>
                  </a:solidFill>
                  <a:latin typeface="Century Gothic" panose="020B0502020202020204" pitchFamily="34" charset="0"/>
                </a:rPr>
                <a:t>ب</a:t>
              </a:r>
              <a:r>
                <a:rPr lang="ar-SY" sz="2000" dirty="0" smtClean="0">
                  <a:latin typeface="Century Gothic" panose="020B0502020202020204" pitchFamily="34" charset="0"/>
                </a:rPr>
                <a:t>ٌ . أُخْتِيْ نُوْرَةُ تَرَتِّ</a:t>
              </a:r>
              <a:r>
                <a:rPr lang="ar-SY" sz="2000" dirty="0" smtClean="0">
                  <a:solidFill>
                    <a:srgbClr val="FF0000"/>
                  </a:solidFill>
                  <a:latin typeface="Century Gothic" panose="020B0502020202020204" pitchFamily="34" charset="0"/>
                </a:rPr>
                <a:t>ب</a:t>
              </a:r>
              <a:r>
                <a:rPr lang="ar-SY" sz="2000" dirty="0" smtClean="0">
                  <a:latin typeface="Century Gothic" panose="020B0502020202020204" pitchFamily="34" charset="0"/>
                </a:rPr>
                <a:t>ُ الْكُتُ</a:t>
              </a:r>
              <a:r>
                <a:rPr lang="ar-SY" sz="2000" dirty="0" smtClean="0">
                  <a:solidFill>
                    <a:srgbClr val="FF0000"/>
                  </a:solidFill>
                  <a:latin typeface="Century Gothic" panose="020B0502020202020204" pitchFamily="34" charset="0"/>
                </a:rPr>
                <a:t>ب</a:t>
              </a:r>
              <a:r>
                <a:rPr lang="ar-SY" sz="2000" dirty="0" smtClean="0">
                  <a:latin typeface="Century Gothic" panose="020B0502020202020204" pitchFamily="34" charset="0"/>
                </a:rPr>
                <a:t> , و أنِا أُلَوِّنُ عَلَمَ </a:t>
              </a:r>
              <a:r>
                <a:rPr lang="ar-SY" sz="2000" dirty="0" smtClean="0">
                  <a:solidFill>
                    <a:srgbClr val="FF0000"/>
                  </a:solidFill>
                  <a:latin typeface="Century Gothic" panose="020B0502020202020204" pitchFamily="34" charset="0"/>
                </a:rPr>
                <a:t>بِ</a:t>
              </a:r>
              <a:r>
                <a:rPr lang="ar-SY" sz="2000" dirty="0" smtClean="0">
                  <a:latin typeface="Century Gothic" panose="020B0502020202020204" pitchFamily="34" charset="0"/>
                </a:rPr>
                <a:t>لَادِيْ  </a:t>
              </a:r>
              <a:r>
                <a:rPr lang="ar-SY" sz="2000" dirty="0">
                  <a:latin typeface="Century Gothic" panose="020B0502020202020204" pitchFamily="34" charset="0"/>
                </a:rPr>
                <a:t>.</a:t>
              </a:r>
              <a:endParaRPr lang="en-US" sz="5400" dirty="0">
                <a:latin typeface="Century Gothic" panose="020B0502020202020204" pitchFamily="34" charset="0"/>
              </a:endParaRPr>
            </a:p>
          </p:txBody>
        </p:sp>
      </p:grpSp>
      <p:sp>
        <p:nvSpPr>
          <p:cNvPr id="6" name="Oval 5">
            <a:extLst>
              <a:ext uri="{FF2B5EF4-FFF2-40B4-BE49-F238E27FC236}">
                <a16:creationId xmlns="" xmlns:a16="http://schemas.microsoft.com/office/drawing/2014/main" id="{D635B0E6-0AF9-4A2C-80B4-7B41A548BB8E}"/>
              </a:ext>
            </a:extLst>
          </p:cNvPr>
          <p:cNvSpPr/>
          <p:nvPr/>
        </p:nvSpPr>
        <p:spPr>
          <a:xfrm>
            <a:off x="8320618" y="2387617"/>
            <a:ext cx="1840823" cy="1840823"/>
          </a:xfrm>
          <a:prstGeom prst="ellipse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38100">
            <a:solidFill>
              <a:srgbClr val="6B648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Oval 6">
            <a:extLst>
              <a:ext uri="{FF2B5EF4-FFF2-40B4-BE49-F238E27FC236}">
                <a16:creationId xmlns="" xmlns:a16="http://schemas.microsoft.com/office/drawing/2014/main" id="{804D0399-604F-4D4D-9394-E0195A631913}"/>
              </a:ext>
            </a:extLst>
          </p:cNvPr>
          <p:cNvSpPr/>
          <p:nvPr/>
        </p:nvSpPr>
        <p:spPr>
          <a:xfrm>
            <a:off x="2177235" y="1725397"/>
            <a:ext cx="2215522" cy="2215522"/>
          </a:xfrm>
          <a:prstGeom prst="ellipse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Oval 7">
            <a:extLst>
              <a:ext uri="{FF2B5EF4-FFF2-40B4-BE49-F238E27FC236}">
                <a16:creationId xmlns="" xmlns:a16="http://schemas.microsoft.com/office/drawing/2014/main" id="{767DDA8D-52D4-4DE5-90AF-8D4F55FDC41A}"/>
              </a:ext>
            </a:extLst>
          </p:cNvPr>
          <p:cNvSpPr/>
          <p:nvPr/>
        </p:nvSpPr>
        <p:spPr>
          <a:xfrm>
            <a:off x="3738122" y="2945073"/>
            <a:ext cx="1840823" cy="1840823"/>
          </a:xfrm>
          <a:prstGeom prst="ellipse">
            <a:avLst/>
          </a:prstGeom>
          <a:blipFill dpi="0"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38100">
            <a:solidFill>
              <a:srgbClr val="7DC9A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Oval 8">
            <a:extLst>
              <a:ext uri="{FF2B5EF4-FFF2-40B4-BE49-F238E27FC236}">
                <a16:creationId xmlns="" xmlns:a16="http://schemas.microsoft.com/office/drawing/2014/main" id="{2A2E216F-58BF-4979-B777-447399320361}"/>
              </a:ext>
            </a:extLst>
          </p:cNvPr>
          <p:cNvSpPr/>
          <p:nvPr/>
        </p:nvSpPr>
        <p:spPr>
          <a:xfrm>
            <a:off x="7753501" y="3236754"/>
            <a:ext cx="483623" cy="483623"/>
          </a:xfrm>
          <a:prstGeom prst="ellipse">
            <a:avLst/>
          </a:prstGeom>
          <a:solidFill>
            <a:srgbClr val="6B64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>
            <a:extLst>
              <a:ext uri="{FF2B5EF4-FFF2-40B4-BE49-F238E27FC236}">
                <a16:creationId xmlns="" xmlns:a16="http://schemas.microsoft.com/office/drawing/2014/main" id="{E1F936BE-AF73-4D4B-B08B-8E3C739A99FD}"/>
              </a:ext>
            </a:extLst>
          </p:cNvPr>
          <p:cNvSpPr/>
          <p:nvPr/>
        </p:nvSpPr>
        <p:spPr>
          <a:xfrm>
            <a:off x="1767976" y="3000315"/>
            <a:ext cx="227654" cy="227654"/>
          </a:xfrm>
          <a:prstGeom prst="ellipse">
            <a:avLst/>
          </a:prstGeom>
          <a:solidFill>
            <a:srgbClr val="8D48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Oval 10">
            <a:extLst>
              <a:ext uri="{FF2B5EF4-FFF2-40B4-BE49-F238E27FC236}">
                <a16:creationId xmlns="" xmlns:a16="http://schemas.microsoft.com/office/drawing/2014/main" id="{AE741645-961F-45B2-BC3D-AF447D42CDD6}"/>
              </a:ext>
            </a:extLst>
          </p:cNvPr>
          <p:cNvSpPr/>
          <p:nvPr/>
        </p:nvSpPr>
        <p:spPr>
          <a:xfrm>
            <a:off x="4505904" y="1865646"/>
            <a:ext cx="277484" cy="277484"/>
          </a:xfrm>
          <a:prstGeom prst="ellipse">
            <a:avLst/>
          </a:prstGeom>
          <a:solidFill>
            <a:srgbClr val="7DC9A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Oval 11">
            <a:extLst>
              <a:ext uri="{FF2B5EF4-FFF2-40B4-BE49-F238E27FC236}">
                <a16:creationId xmlns="" xmlns:a16="http://schemas.microsoft.com/office/drawing/2014/main" id="{E00BF5AB-70A0-4AF2-957C-E9C12BD3FBC1}"/>
              </a:ext>
            </a:extLst>
          </p:cNvPr>
          <p:cNvSpPr/>
          <p:nvPr/>
        </p:nvSpPr>
        <p:spPr>
          <a:xfrm>
            <a:off x="1840108" y="3527236"/>
            <a:ext cx="368714" cy="368714"/>
          </a:xfrm>
          <a:prstGeom prst="ellipse">
            <a:avLst/>
          </a:prstGeom>
          <a:solidFill>
            <a:srgbClr val="FEC55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Oval 16">
            <a:extLst>
              <a:ext uri="{FF2B5EF4-FFF2-40B4-BE49-F238E27FC236}">
                <a16:creationId xmlns="" xmlns:a16="http://schemas.microsoft.com/office/drawing/2014/main" id="{5BA7F28A-1D75-4A29-AB70-E259A2A02842}"/>
              </a:ext>
            </a:extLst>
          </p:cNvPr>
          <p:cNvSpPr/>
          <p:nvPr/>
        </p:nvSpPr>
        <p:spPr>
          <a:xfrm>
            <a:off x="1782653" y="1964770"/>
            <a:ext cx="483623" cy="483623"/>
          </a:xfrm>
          <a:prstGeom prst="ellipse">
            <a:avLst/>
          </a:prstGeom>
          <a:solidFill>
            <a:srgbClr val="6B64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Oval 17">
            <a:extLst>
              <a:ext uri="{FF2B5EF4-FFF2-40B4-BE49-F238E27FC236}">
                <a16:creationId xmlns="" xmlns:a16="http://schemas.microsoft.com/office/drawing/2014/main" id="{109A6E69-6C10-45FE-B508-0F36311F8EC7}"/>
              </a:ext>
            </a:extLst>
          </p:cNvPr>
          <p:cNvSpPr/>
          <p:nvPr/>
        </p:nvSpPr>
        <p:spPr>
          <a:xfrm>
            <a:off x="5578945" y="4198197"/>
            <a:ext cx="227654" cy="227654"/>
          </a:xfrm>
          <a:prstGeom prst="ellipse">
            <a:avLst/>
          </a:prstGeom>
          <a:solidFill>
            <a:srgbClr val="8D48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Oval 18">
            <a:extLst>
              <a:ext uri="{FF2B5EF4-FFF2-40B4-BE49-F238E27FC236}">
                <a16:creationId xmlns="" xmlns:a16="http://schemas.microsoft.com/office/drawing/2014/main" id="{9C1C7005-A9DA-488F-A96D-5D580E0E5CCE}"/>
              </a:ext>
            </a:extLst>
          </p:cNvPr>
          <p:cNvSpPr/>
          <p:nvPr/>
        </p:nvSpPr>
        <p:spPr>
          <a:xfrm>
            <a:off x="5744723" y="6166522"/>
            <a:ext cx="526250" cy="526250"/>
          </a:xfrm>
          <a:prstGeom prst="ellipse">
            <a:avLst/>
          </a:prstGeom>
          <a:solidFill>
            <a:srgbClr val="FEC55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Oval 19">
            <a:extLst>
              <a:ext uri="{FF2B5EF4-FFF2-40B4-BE49-F238E27FC236}">
                <a16:creationId xmlns="" xmlns:a16="http://schemas.microsoft.com/office/drawing/2014/main" id="{1D6BCC83-68C1-44EA-A060-E5397DF84931}"/>
              </a:ext>
            </a:extLst>
          </p:cNvPr>
          <p:cNvSpPr/>
          <p:nvPr/>
        </p:nvSpPr>
        <p:spPr>
          <a:xfrm>
            <a:off x="5749231" y="4390733"/>
            <a:ext cx="264149" cy="264149"/>
          </a:xfrm>
          <a:prstGeom prst="ellipse">
            <a:avLst/>
          </a:prstGeom>
          <a:solidFill>
            <a:srgbClr val="FEC55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Oval 20">
            <a:extLst>
              <a:ext uri="{FF2B5EF4-FFF2-40B4-BE49-F238E27FC236}">
                <a16:creationId xmlns="" xmlns:a16="http://schemas.microsoft.com/office/drawing/2014/main" id="{1DCCC4F3-045E-4D91-8609-EC9922FF4D91}"/>
              </a:ext>
            </a:extLst>
          </p:cNvPr>
          <p:cNvSpPr/>
          <p:nvPr/>
        </p:nvSpPr>
        <p:spPr>
          <a:xfrm>
            <a:off x="6053186" y="3000315"/>
            <a:ext cx="227654" cy="227654"/>
          </a:xfrm>
          <a:prstGeom prst="ellipse">
            <a:avLst/>
          </a:prstGeom>
          <a:solidFill>
            <a:srgbClr val="8D48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Oval 21">
            <a:extLst>
              <a:ext uri="{FF2B5EF4-FFF2-40B4-BE49-F238E27FC236}">
                <a16:creationId xmlns="" xmlns:a16="http://schemas.microsoft.com/office/drawing/2014/main" id="{FCD271DF-082B-4F8A-AD37-0DFBC7697867}"/>
              </a:ext>
            </a:extLst>
          </p:cNvPr>
          <p:cNvSpPr/>
          <p:nvPr/>
        </p:nvSpPr>
        <p:spPr>
          <a:xfrm>
            <a:off x="6965825" y="1260797"/>
            <a:ext cx="284840" cy="284840"/>
          </a:xfrm>
          <a:prstGeom prst="ellipse">
            <a:avLst/>
          </a:prstGeom>
          <a:solidFill>
            <a:srgbClr val="8D48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Oval 22">
            <a:extLst>
              <a:ext uri="{FF2B5EF4-FFF2-40B4-BE49-F238E27FC236}">
                <a16:creationId xmlns="" xmlns:a16="http://schemas.microsoft.com/office/drawing/2014/main" id="{8146C76D-7722-4414-A7BA-6AA9281E0A42}"/>
              </a:ext>
            </a:extLst>
          </p:cNvPr>
          <p:cNvSpPr/>
          <p:nvPr/>
        </p:nvSpPr>
        <p:spPr>
          <a:xfrm>
            <a:off x="3047810" y="4012218"/>
            <a:ext cx="264149" cy="264149"/>
          </a:xfrm>
          <a:prstGeom prst="ellipse">
            <a:avLst/>
          </a:prstGeom>
          <a:solidFill>
            <a:srgbClr val="6B64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Oval 25">
            <a:extLst>
              <a:ext uri="{FF2B5EF4-FFF2-40B4-BE49-F238E27FC236}">
                <a16:creationId xmlns="" xmlns:a16="http://schemas.microsoft.com/office/drawing/2014/main" id="{D9692B9D-8A30-4113-BCF5-FBED55D4F074}"/>
              </a:ext>
            </a:extLst>
          </p:cNvPr>
          <p:cNvSpPr/>
          <p:nvPr/>
        </p:nvSpPr>
        <p:spPr>
          <a:xfrm>
            <a:off x="3738122" y="4822618"/>
            <a:ext cx="417734" cy="417734"/>
          </a:xfrm>
          <a:prstGeom prst="ellipse">
            <a:avLst/>
          </a:prstGeom>
          <a:solidFill>
            <a:srgbClr val="7DC9A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Oval 26">
            <a:extLst>
              <a:ext uri="{FF2B5EF4-FFF2-40B4-BE49-F238E27FC236}">
                <a16:creationId xmlns="" xmlns:a16="http://schemas.microsoft.com/office/drawing/2014/main" id="{10613CF5-9B51-418E-AC77-72FE30C82508}"/>
              </a:ext>
            </a:extLst>
          </p:cNvPr>
          <p:cNvSpPr/>
          <p:nvPr/>
        </p:nvSpPr>
        <p:spPr>
          <a:xfrm>
            <a:off x="8613190" y="1681289"/>
            <a:ext cx="368714" cy="368714"/>
          </a:xfrm>
          <a:prstGeom prst="ellipse">
            <a:avLst/>
          </a:prstGeom>
          <a:solidFill>
            <a:srgbClr val="FEC55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28" name="Group 31">
            <a:extLst>
              <a:ext uri="{FF2B5EF4-FFF2-40B4-BE49-F238E27FC236}">
                <a16:creationId xmlns="" xmlns:a16="http://schemas.microsoft.com/office/drawing/2014/main" id="{53F17AFA-75A0-4008-A35B-219D32CAF4CD}"/>
              </a:ext>
            </a:extLst>
          </p:cNvPr>
          <p:cNvGrpSpPr/>
          <p:nvPr/>
        </p:nvGrpSpPr>
        <p:grpSpPr>
          <a:xfrm flipH="1">
            <a:off x="5457666" y="36707"/>
            <a:ext cx="6305974" cy="1036307"/>
            <a:chOff x="320494" y="795384"/>
            <a:chExt cx="6305974" cy="1036307"/>
          </a:xfrm>
        </p:grpSpPr>
        <p:sp>
          <p:nvSpPr>
            <p:cNvPr id="29" name="Rectangle 32">
              <a:extLst>
                <a:ext uri="{FF2B5EF4-FFF2-40B4-BE49-F238E27FC236}">
                  <a16:creationId xmlns="" xmlns:a16="http://schemas.microsoft.com/office/drawing/2014/main" id="{64B6F9C5-992B-4867-8BD1-C501B88A9F22}"/>
                </a:ext>
              </a:extLst>
            </p:cNvPr>
            <p:cNvSpPr/>
            <p:nvPr/>
          </p:nvSpPr>
          <p:spPr>
            <a:xfrm flipH="1">
              <a:off x="5779968" y="1044735"/>
              <a:ext cx="846500" cy="786956"/>
            </a:xfrm>
            <a:prstGeom prst="rect">
              <a:avLst/>
            </a:prstGeom>
            <a:gradFill>
              <a:gsLst>
                <a:gs pos="100000">
                  <a:schemeClr val="tx1"/>
                </a:gs>
                <a:gs pos="0">
                  <a:srgbClr val="E9EBEA">
                    <a:alpha val="0"/>
                  </a:srgbClr>
                </a:gs>
              </a:gsLst>
              <a:lin ang="0" scaled="1"/>
            </a:gradFill>
            <a:ln>
              <a:noFill/>
            </a:ln>
            <a:effectLst>
              <a:softEdge rad="63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" name="Freeform: Shape 33">
              <a:extLst>
                <a:ext uri="{FF2B5EF4-FFF2-40B4-BE49-F238E27FC236}">
                  <a16:creationId xmlns="" xmlns:a16="http://schemas.microsoft.com/office/drawing/2014/main" id="{447E3EEA-DA68-4C67-90F7-522D4B852230}"/>
                </a:ext>
              </a:extLst>
            </p:cNvPr>
            <p:cNvSpPr/>
            <p:nvPr/>
          </p:nvSpPr>
          <p:spPr>
            <a:xfrm rot="5400000">
              <a:off x="5848454" y="1528250"/>
              <a:ext cx="283053" cy="212035"/>
            </a:xfrm>
            <a:custGeom>
              <a:avLst/>
              <a:gdLst>
                <a:gd name="connsiteX0" fmla="*/ 238370 w 476740"/>
                <a:gd name="connsiteY0" fmla="*/ 0 h 238369"/>
                <a:gd name="connsiteX1" fmla="*/ 458008 w 476740"/>
                <a:gd name="connsiteY1" fmla="*/ 145586 h 238369"/>
                <a:gd name="connsiteX2" fmla="*/ 476740 w 476740"/>
                <a:gd name="connsiteY2" fmla="*/ 238369 h 238369"/>
                <a:gd name="connsiteX3" fmla="*/ 0 w 476740"/>
                <a:gd name="connsiteY3" fmla="*/ 238369 h 238369"/>
                <a:gd name="connsiteX4" fmla="*/ 18733 w 476740"/>
                <a:gd name="connsiteY4" fmla="*/ 145586 h 238369"/>
                <a:gd name="connsiteX5" fmla="*/ 238370 w 476740"/>
                <a:gd name="connsiteY5" fmla="*/ 0 h 2383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76740" h="238369">
                  <a:moveTo>
                    <a:pt x="238370" y="0"/>
                  </a:moveTo>
                  <a:cubicBezTo>
                    <a:pt x="337106" y="0"/>
                    <a:pt x="421821" y="60031"/>
                    <a:pt x="458008" y="145586"/>
                  </a:cubicBezTo>
                  <a:lnTo>
                    <a:pt x="476740" y="238369"/>
                  </a:lnTo>
                  <a:lnTo>
                    <a:pt x="0" y="238369"/>
                  </a:lnTo>
                  <a:lnTo>
                    <a:pt x="18733" y="145586"/>
                  </a:lnTo>
                  <a:cubicBezTo>
                    <a:pt x="54919" y="60031"/>
                    <a:pt x="139634" y="0"/>
                    <a:pt x="238370" y="0"/>
                  </a:cubicBezTo>
                  <a:close/>
                </a:path>
              </a:pathLst>
            </a:custGeom>
            <a:solidFill>
              <a:srgbClr val="00458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" name="Rectangle 34">
              <a:extLst>
                <a:ext uri="{FF2B5EF4-FFF2-40B4-BE49-F238E27FC236}">
                  <a16:creationId xmlns="" xmlns:a16="http://schemas.microsoft.com/office/drawing/2014/main" id="{0ECCA49F-8E4C-4564-8181-C0118FC650C4}"/>
                </a:ext>
              </a:extLst>
            </p:cNvPr>
            <p:cNvSpPr/>
            <p:nvPr/>
          </p:nvSpPr>
          <p:spPr>
            <a:xfrm>
              <a:off x="320494" y="1113182"/>
              <a:ext cx="5563472" cy="662609"/>
            </a:xfrm>
            <a:prstGeom prst="rect">
              <a:avLst/>
            </a:prstGeom>
            <a:gradFill flip="none" rotWithShape="1">
              <a:gsLst>
                <a:gs pos="100000">
                  <a:srgbClr val="0066CC"/>
                </a:gs>
                <a:gs pos="0">
                  <a:srgbClr val="0099FF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ar-SY" sz="2400" dirty="0"/>
                <a:t>ألاحِظ الصُّوَر و أقْرَأ : </a:t>
              </a:r>
              <a:endParaRPr lang="en-US" sz="2400" dirty="0"/>
            </a:p>
          </p:txBody>
        </p:sp>
        <p:grpSp>
          <p:nvGrpSpPr>
            <p:cNvPr id="32" name="Group 35">
              <a:extLst>
                <a:ext uri="{FF2B5EF4-FFF2-40B4-BE49-F238E27FC236}">
                  <a16:creationId xmlns="" xmlns:a16="http://schemas.microsoft.com/office/drawing/2014/main" id="{84B1B63B-FE2E-40AD-922C-A7036B2D8A5C}"/>
                </a:ext>
              </a:extLst>
            </p:cNvPr>
            <p:cNvGrpSpPr/>
            <p:nvPr/>
          </p:nvGrpSpPr>
          <p:grpSpPr>
            <a:xfrm>
              <a:off x="5588896" y="1531471"/>
              <a:ext cx="390125" cy="205592"/>
              <a:chOff x="5588896" y="1531471"/>
              <a:chExt cx="390125" cy="205592"/>
            </a:xfrm>
          </p:grpSpPr>
          <p:sp>
            <p:nvSpPr>
              <p:cNvPr id="35" name="Oval 38">
                <a:extLst>
                  <a:ext uri="{FF2B5EF4-FFF2-40B4-BE49-F238E27FC236}">
                    <a16:creationId xmlns="" xmlns:a16="http://schemas.microsoft.com/office/drawing/2014/main" id="{09BB2432-0F43-4B2B-8725-4F9FF0EFE673}"/>
                  </a:ext>
                </a:extLst>
              </p:cNvPr>
              <p:cNvSpPr/>
              <p:nvPr/>
            </p:nvSpPr>
            <p:spPr>
              <a:xfrm>
                <a:off x="5588896" y="1531471"/>
                <a:ext cx="390125" cy="205592"/>
              </a:xfrm>
              <a:prstGeom prst="ellipse">
                <a:avLst/>
              </a:prstGeom>
              <a:gradFill flip="none" rotWithShape="1">
                <a:gsLst>
                  <a:gs pos="52000">
                    <a:srgbClr val="3BB0FF"/>
                  </a:gs>
                  <a:gs pos="14000">
                    <a:srgbClr val="00458A"/>
                  </a:gs>
                  <a:gs pos="100000">
                    <a:srgbClr val="00458A"/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36" name="Freeform: Shape 39">
                <a:extLst>
                  <a:ext uri="{FF2B5EF4-FFF2-40B4-BE49-F238E27FC236}">
                    <a16:creationId xmlns="" xmlns:a16="http://schemas.microsoft.com/office/drawing/2014/main" id="{09B6F84E-89EA-46C0-B2EE-B88DD55C9762}"/>
                  </a:ext>
                </a:extLst>
              </p:cNvPr>
              <p:cNvSpPr/>
              <p:nvPr/>
            </p:nvSpPr>
            <p:spPr>
              <a:xfrm rot="16200000" flipH="1">
                <a:off x="5741094" y="1594727"/>
                <a:ext cx="120627" cy="103349"/>
              </a:xfrm>
              <a:custGeom>
                <a:avLst/>
                <a:gdLst>
                  <a:gd name="connsiteX0" fmla="*/ 238370 w 476740"/>
                  <a:gd name="connsiteY0" fmla="*/ 0 h 238369"/>
                  <a:gd name="connsiteX1" fmla="*/ 458008 w 476740"/>
                  <a:gd name="connsiteY1" fmla="*/ 145586 h 238369"/>
                  <a:gd name="connsiteX2" fmla="*/ 476740 w 476740"/>
                  <a:gd name="connsiteY2" fmla="*/ 238369 h 238369"/>
                  <a:gd name="connsiteX3" fmla="*/ 0 w 476740"/>
                  <a:gd name="connsiteY3" fmla="*/ 238369 h 238369"/>
                  <a:gd name="connsiteX4" fmla="*/ 18733 w 476740"/>
                  <a:gd name="connsiteY4" fmla="*/ 145586 h 238369"/>
                  <a:gd name="connsiteX5" fmla="*/ 238370 w 476740"/>
                  <a:gd name="connsiteY5" fmla="*/ 0 h 2383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476740" h="238369">
                    <a:moveTo>
                      <a:pt x="238370" y="0"/>
                    </a:moveTo>
                    <a:cubicBezTo>
                      <a:pt x="337106" y="0"/>
                      <a:pt x="421821" y="60031"/>
                      <a:pt x="458008" y="145586"/>
                    </a:cubicBezTo>
                    <a:lnTo>
                      <a:pt x="476740" y="238369"/>
                    </a:lnTo>
                    <a:lnTo>
                      <a:pt x="0" y="238369"/>
                    </a:lnTo>
                    <a:lnTo>
                      <a:pt x="18733" y="145586"/>
                    </a:lnTo>
                    <a:cubicBezTo>
                      <a:pt x="54919" y="60031"/>
                      <a:pt x="139634" y="0"/>
                      <a:pt x="238370" y="0"/>
                    </a:cubicBezTo>
                    <a:close/>
                  </a:path>
                </a:pathLst>
              </a:custGeom>
              <a:solidFill>
                <a:srgbClr val="28585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33" name="Freeform: Shape 36">
              <a:extLst>
                <a:ext uri="{FF2B5EF4-FFF2-40B4-BE49-F238E27FC236}">
                  <a16:creationId xmlns="" xmlns:a16="http://schemas.microsoft.com/office/drawing/2014/main" id="{B58C47BB-99D8-4DB8-8477-176FF39F30FE}"/>
                </a:ext>
              </a:extLst>
            </p:cNvPr>
            <p:cNvSpPr/>
            <p:nvPr/>
          </p:nvSpPr>
          <p:spPr>
            <a:xfrm>
              <a:off x="5751482" y="1221349"/>
              <a:ext cx="225789" cy="441729"/>
            </a:xfrm>
            <a:custGeom>
              <a:avLst/>
              <a:gdLst>
                <a:gd name="connsiteX0" fmla="*/ 264315 w 507102"/>
                <a:gd name="connsiteY0" fmla="*/ 61 h 819465"/>
                <a:gd name="connsiteX1" fmla="*/ 507102 w 507102"/>
                <a:gd name="connsiteY1" fmla="*/ 69499 h 819465"/>
                <a:gd name="connsiteX2" fmla="*/ 507102 w 507102"/>
                <a:gd name="connsiteY2" fmla="*/ 809074 h 819465"/>
                <a:gd name="connsiteX3" fmla="*/ 506404 w 507102"/>
                <a:gd name="connsiteY3" fmla="*/ 808339 h 819465"/>
                <a:gd name="connsiteX4" fmla="*/ 258479 w 507102"/>
                <a:gd name="connsiteY4" fmla="*/ 719015 h 819465"/>
                <a:gd name="connsiteX5" fmla="*/ 10554 w 507102"/>
                <a:gd name="connsiteY5" fmla="*/ 808339 h 819465"/>
                <a:gd name="connsiteX6" fmla="*/ 0 w 507102"/>
                <a:gd name="connsiteY6" fmla="*/ 819465 h 819465"/>
                <a:gd name="connsiteX7" fmla="*/ 0 w 507102"/>
                <a:gd name="connsiteY7" fmla="*/ 69499 h 819465"/>
                <a:gd name="connsiteX8" fmla="*/ 264315 w 507102"/>
                <a:gd name="connsiteY8" fmla="*/ 61 h 819465"/>
                <a:gd name="connsiteX0" fmla="*/ 260838 w 507102"/>
                <a:gd name="connsiteY0" fmla="*/ 15 h 888955"/>
                <a:gd name="connsiteX1" fmla="*/ 507102 w 507102"/>
                <a:gd name="connsiteY1" fmla="*/ 138989 h 888955"/>
                <a:gd name="connsiteX2" fmla="*/ 507102 w 507102"/>
                <a:gd name="connsiteY2" fmla="*/ 878564 h 888955"/>
                <a:gd name="connsiteX3" fmla="*/ 506404 w 507102"/>
                <a:gd name="connsiteY3" fmla="*/ 877829 h 888955"/>
                <a:gd name="connsiteX4" fmla="*/ 258479 w 507102"/>
                <a:gd name="connsiteY4" fmla="*/ 788505 h 888955"/>
                <a:gd name="connsiteX5" fmla="*/ 10554 w 507102"/>
                <a:gd name="connsiteY5" fmla="*/ 877829 h 888955"/>
                <a:gd name="connsiteX6" fmla="*/ 0 w 507102"/>
                <a:gd name="connsiteY6" fmla="*/ 888955 h 888955"/>
                <a:gd name="connsiteX7" fmla="*/ 0 w 507102"/>
                <a:gd name="connsiteY7" fmla="*/ 138989 h 888955"/>
                <a:gd name="connsiteX8" fmla="*/ 260838 w 507102"/>
                <a:gd name="connsiteY8" fmla="*/ 15 h 888955"/>
                <a:gd name="connsiteX0" fmla="*/ 0 w 507102"/>
                <a:gd name="connsiteY0" fmla="*/ 93098 h 843064"/>
                <a:gd name="connsiteX1" fmla="*/ 507102 w 507102"/>
                <a:gd name="connsiteY1" fmla="*/ 93098 h 843064"/>
                <a:gd name="connsiteX2" fmla="*/ 507102 w 507102"/>
                <a:gd name="connsiteY2" fmla="*/ 832673 h 843064"/>
                <a:gd name="connsiteX3" fmla="*/ 506404 w 507102"/>
                <a:gd name="connsiteY3" fmla="*/ 831938 h 843064"/>
                <a:gd name="connsiteX4" fmla="*/ 258479 w 507102"/>
                <a:gd name="connsiteY4" fmla="*/ 742614 h 843064"/>
                <a:gd name="connsiteX5" fmla="*/ 10554 w 507102"/>
                <a:gd name="connsiteY5" fmla="*/ 831938 h 843064"/>
                <a:gd name="connsiteX6" fmla="*/ 0 w 507102"/>
                <a:gd name="connsiteY6" fmla="*/ 843064 h 843064"/>
                <a:gd name="connsiteX7" fmla="*/ 0 w 507102"/>
                <a:gd name="connsiteY7" fmla="*/ 93098 h 8430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07102" h="843064">
                  <a:moveTo>
                    <a:pt x="0" y="93098"/>
                  </a:moveTo>
                  <a:cubicBezTo>
                    <a:pt x="84517" y="-31896"/>
                    <a:pt x="422585" y="-30164"/>
                    <a:pt x="507102" y="93098"/>
                  </a:cubicBezTo>
                  <a:lnTo>
                    <a:pt x="507102" y="832673"/>
                  </a:lnTo>
                  <a:lnTo>
                    <a:pt x="506404" y="831938"/>
                  </a:lnTo>
                  <a:cubicBezTo>
                    <a:pt x="442955" y="776749"/>
                    <a:pt x="355300" y="742614"/>
                    <a:pt x="258479" y="742614"/>
                  </a:cubicBezTo>
                  <a:cubicBezTo>
                    <a:pt x="161658" y="742614"/>
                    <a:pt x="74004" y="776749"/>
                    <a:pt x="10554" y="831938"/>
                  </a:cubicBezTo>
                  <a:lnTo>
                    <a:pt x="0" y="843064"/>
                  </a:lnTo>
                  <a:lnTo>
                    <a:pt x="0" y="93098"/>
                  </a:lnTo>
                  <a:close/>
                </a:path>
              </a:pathLst>
            </a:custGeom>
            <a:solidFill>
              <a:srgbClr val="81C6D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" name="Freeform: Shape 37">
              <a:extLst>
                <a:ext uri="{FF2B5EF4-FFF2-40B4-BE49-F238E27FC236}">
                  <a16:creationId xmlns="" xmlns:a16="http://schemas.microsoft.com/office/drawing/2014/main" id="{3668E4EF-DCC3-4D4B-862A-408B29B7BF43}"/>
                </a:ext>
              </a:extLst>
            </p:cNvPr>
            <p:cNvSpPr/>
            <p:nvPr/>
          </p:nvSpPr>
          <p:spPr>
            <a:xfrm>
              <a:off x="5588897" y="795384"/>
              <a:ext cx="507102" cy="843064"/>
            </a:xfrm>
            <a:custGeom>
              <a:avLst/>
              <a:gdLst>
                <a:gd name="connsiteX0" fmla="*/ 0 w 507102"/>
                <a:gd name="connsiteY0" fmla="*/ 838892 h 843064"/>
                <a:gd name="connsiteX1" fmla="*/ 734 w 507102"/>
                <a:gd name="connsiteY1" fmla="*/ 842290 h 843064"/>
                <a:gd name="connsiteX2" fmla="*/ 0 w 507102"/>
                <a:gd name="connsiteY2" fmla="*/ 843064 h 843064"/>
                <a:gd name="connsiteX3" fmla="*/ 253551 w 507102"/>
                <a:gd name="connsiteY3" fmla="*/ 2 h 843064"/>
                <a:gd name="connsiteX4" fmla="*/ 507102 w 507102"/>
                <a:gd name="connsiteY4" fmla="*/ 93098 h 843064"/>
                <a:gd name="connsiteX5" fmla="*/ 507102 w 507102"/>
                <a:gd name="connsiteY5" fmla="*/ 832673 h 843064"/>
                <a:gd name="connsiteX6" fmla="*/ 506404 w 507102"/>
                <a:gd name="connsiteY6" fmla="*/ 831938 h 843064"/>
                <a:gd name="connsiteX7" fmla="*/ 394956 w 507102"/>
                <a:gd name="connsiteY7" fmla="*/ 766580 h 843064"/>
                <a:gd name="connsiteX8" fmla="*/ 354875 w 507102"/>
                <a:gd name="connsiteY8" fmla="*/ 759542 h 843064"/>
                <a:gd name="connsiteX9" fmla="*/ 306006 w 507102"/>
                <a:gd name="connsiteY9" fmla="*/ 744165 h 843064"/>
                <a:gd name="connsiteX10" fmla="*/ 220267 w 507102"/>
                <a:gd name="connsiteY10" fmla="*/ 736087 h 843064"/>
                <a:gd name="connsiteX11" fmla="*/ 4473 w 507102"/>
                <a:gd name="connsiteY11" fmla="*/ 818166 h 843064"/>
                <a:gd name="connsiteX12" fmla="*/ 0 w 507102"/>
                <a:gd name="connsiteY12" fmla="*/ 838874 h 843064"/>
                <a:gd name="connsiteX13" fmla="*/ 0 w 507102"/>
                <a:gd name="connsiteY13" fmla="*/ 93098 h 843064"/>
                <a:gd name="connsiteX14" fmla="*/ 253551 w 507102"/>
                <a:gd name="connsiteY14" fmla="*/ 2 h 8430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507102" h="843064">
                  <a:moveTo>
                    <a:pt x="0" y="838892"/>
                  </a:moveTo>
                  <a:lnTo>
                    <a:pt x="734" y="842290"/>
                  </a:lnTo>
                  <a:lnTo>
                    <a:pt x="0" y="843064"/>
                  </a:lnTo>
                  <a:close/>
                  <a:moveTo>
                    <a:pt x="253551" y="2"/>
                  </a:moveTo>
                  <a:cubicBezTo>
                    <a:pt x="359198" y="219"/>
                    <a:pt x="464844" y="31467"/>
                    <a:pt x="507102" y="93098"/>
                  </a:cubicBezTo>
                  <a:lnTo>
                    <a:pt x="507102" y="832673"/>
                  </a:lnTo>
                  <a:lnTo>
                    <a:pt x="506404" y="831938"/>
                  </a:lnTo>
                  <a:cubicBezTo>
                    <a:pt x="474680" y="804344"/>
                    <a:pt x="436904" y="782013"/>
                    <a:pt x="394956" y="766580"/>
                  </a:cubicBezTo>
                  <a:lnTo>
                    <a:pt x="354875" y="759542"/>
                  </a:lnTo>
                  <a:lnTo>
                    <a:pt x="306006" y="744165"/>
                  </a:lnTo>
                  <a:cubicBezTo>
                    <a:pt x="279653" y="738963"/>
                    <a:pt x="250680" y="736087"/>
                    <a:pt x="220267" y="736087"/>
                  </a:cubicBezTo>
                  <a:cubicBezTo>
                    <a:pt x="113823" y="736087"/>
                    <a:pt x="25013" y="771323"/>
                    <a:pt x="4473" y="818166"/>
                  </a:cubicBezTo>
                  <a:lnTo>
                    <a:pt x="0" y="838874"/>
                  </a:lnTo>
                  <a:lnTo>
                    <a:pt x="0" y="93098"/>
                  </a:lnTo>
                  <a:cubicBezTo>
                    <a:pt x="42259" y="30601"/>
                    <a:pt x="147905" y="-215"/>
                    <a:pt x="253551" y="2"/>
                  </a:cubicBezTo>
                  <a:close/>
                </a:path>
              </a:pathLst>
            </a:custGeom>
            <a:gradFill>
              <a:gsLst>
                <a:gs pos="30000">
                  <a:srgbClr val="3BB0FF"/>
                </a:gs>
                <a:gs pos="100000">
                  <a:srgbClr val="0066CC"/>
                </a:gs>
                <a:gs pos="0">
                  <a:srgbClr val="0099FF"/>
                </a:gs>
              </a:gsLst>
              <a:lin ang="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37" name="Rectangle 3">
            <a:extLst>
              <a:ext uri="{FF2B5EF4-FFF2-40B4-BE49-F238E27FC236}">
                <a16:creationId xmlns="" xmlns:a16="http://schemas.microsoft.com/office/drawing/2014/main" id="{A650EE87-109A-4FFC-B85B-9C8EF6F3F81E}"/>
              </a:ext>
            </a:extLst>
          </p:cNvPr>
          <p:cNvSpPr/>
          <p:nvPr/>
        </p:nvSpPr>
        <p:spPr>
          <a:xfrm>
            <a:off x="11269014" y="0"/>
            <a:ext cx="1062611" cy="6882964"/>
          </a:xfrm>
          <a:prstGeom prst="rect">
            <a:avLst/>
          </a:prstGeom>
          <a:solidFill>
            <a:srgbClr val="394551"/>
          </a:solidFill>
          <a:ln>
            <a:noFill/>
          </a:ln>
          <a:effectLst>
            <a:outerShdw blurRad="203200" dist="165100" dir="8100000" algn="tr" rotWithShape="0">
              <a:prstClr val="black">
                <a:alpha val="7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4" name="صورة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261630" y="4918052"/>
            <a:ext cx="1487601" cy="1511595"/>
          </a:xfrm>
          <a:prstGeom prst="ellipse">
            <a:avLst/>
          </a:prstGeom>
          <a:ln w="63500" cap="rnd">
            <a:noFill/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38" name="صورة 3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26701" y="491710"/>
            <a:ext cx="1541767" cy="1512678"/>
          </a:xfrm>
          <a:prstGeom prst="ellipse">
            <a:avLst/>
          </a:prstGeom>
          <a:ln w="63500" cap="rnd">
            <a:noFill/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39" name="صورة 3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056694" y="4396830"/>
            <a:ext cx="1475327" cy="1394058"/>
          </a:xfrm>
          <a:prstGeom prst="ellipse">
            <a:avLst/>
          </a:prstGeom>
          <a:ln w="63500" cap="rnd">
            <a:noFill/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40" name="صورة 39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36801" y="2905589"/>
            <a:ext cx="1494305" cy="1512678"/>
          </a:xfrm>
          <a:prstGeom prst="ellipse">
            <a:avLst/>
          </a:prstGeom>
          <a:ln w="63500" cap="rnd">
            <a:noFill/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41" name="TextBox 40">
            <a:extLst>
              <a:ext uri="{FF2B5EF4-FFF2-40B4-BE49-F238E27FC236}">
                <a16:creationId xmlns="" xmlns:a16="http://schemas.microsoft.com/office/drawing/2014/main" id="{3135651A-5259-4015-A1A9-545D89CD724F}"/>
              </a:ext>
            </a:extLst>
          </p:cNvPr>
          <p:cNvSpPr txBox="1"/>
          <p:nvPr/>
        </p:nvSpPr>
        <p:spPr>
          <a:xfrm>
            <a:off x="3362537" y="-716711"/>
            <a:ext cx="1824762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16600" dirty="0">
                <a:solidFill>
                  <a:srgbClr val="FF0000"/>
                </a:solidFill>
                <a:latin typeface="Century Gothic" panose="020B0502020202020204" pitchFamily="34" charset="0"/>
              </a:rPr>
              <a:t>ب</a:t>
            </a:r>
            <a:endParaRPr lang="en-US" sz="16600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83005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grpId="1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3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31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3" presetClass="entr" presetSubtype="16" fill="hold" grpId="1" nodeType="withEffect">
                                  <p:stCondLst>
                                    <p:cond delay="225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31" presetClass="entr" presetSubtype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3" presetClass="entr" presetSubtype="16" fill="hold" grpId="1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3" presetClass="entr" presetSubtype="16" repeatCount="indefinite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3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3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3" presetClass="entr" presetSubtype="16" repeatCount="indefinite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3" presetClass="entr" presetSubtype="16" repeatCount="indefinite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3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3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3" presetClass="entr" presetSubtype="16" repeatCount="indefinite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3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3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3" presetClass="entr" presetSubtype="16" repeatCount="indefinite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3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3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3" presetClass="entr" presetSubtype="16" repeatCount="indefinite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3" presetClass="entr" presetSubtype="16" repeatCount="indefinite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3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3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3" presetClass="entr" presetSubtype="16" repeatCount="indefinite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3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3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3" presetClass="entr" presetSubtype="16" repeatCount="indefinite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3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3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3" presetClass="entr" presetSubtype="16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31" presetClass="entr" presetSubtype="0" fill="hold" nodeType="withEffect">
                                  <p:stCondLst>
                                    <p:cond delay="325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23" presetClass="entr" presetSubtype="16" repeatCount="indefinite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3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3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23" presetClass="entr" presetSubtype="16" repeatCount="indefinite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3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3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23" presetClass="entr" presetSubtype="16" repeatCount="indefinite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23" presetClass="entr" presetSubtype="16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31" presetClass="entr" presetSubtype="0" fill="hold" nodeType="withEffect">
                                  <p:stCondLst>
                                    <p:cond delay="325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23" presetClass="entr" presetSubtype="16" repeatCount="indefinite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9" presetID="23" presetClass="entr" presetSubtype="16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3" presetID="31" presetClass="entr" presetSubtype="0" fill="hold" nodeType="withEffect">
                                  <p:stCondLst>
                                    <p:cond delay="325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8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23" presetClass="entr" presetSubtype="16" fill="hold" nodeType="with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3" presetID="31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8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7" grpId="0" animBg="1"/>
      <p:bldP spid="7" grpId="1" animBg="1"/>
      <p:bldP spid="8" grpId="0" animBg="1"/>
      <p:bldP spid="8" grpId="1" animBg="1"/>
      <p:bldP spid="9" grpId="0" animBg="1"/>
      <p:bldP spid="10" grpId="0" animBg="1"/>
      <p:bldP spid="11" grpId="0" animBg="1"/>
      <p:bldP spid="12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6" grpId="0" animBg="1"/>
      <p:bldP spid="27" grpId="0" animBg="1"/>
      <p:bldP spid="4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="" xmlns:a16="http://schemas.microsoft.com/office/drawing/2014/main" id="{12B13266-87F9-44E8-A924-6DBAF3D41136}"/>
              </a:ext>
            </a:extLst>
          </p:cNvPr>
          <p:cNvGrpSpPr/>
          <p:nvPr/>
        </p:nvGrpSpPr>
        <p:grpSpPr>
          <a:xfrm>
            <a:off x="1385362" y="1890486"/>
            <a:ext cx="2123166" cy="1709056"/>
            <a:chOff x="5055054" y="2587172"/>
            <a:chExt cx="2123166" cy="1709056"/>
          </a:xfrm>
        </p:grpSpPr>
        <p:sp>
          <p:nvSpPr>
            <p:cNvPr id="7" name="Oval 6">
              <a:extLst>
                <a:ext uri="{FF2B5EF4-FFF2-40B4-BE49-F238E27FC236}">
                  <a16:creationId xmlns="" xmlns:a16="http://schemas.microsoft.com/office/drawing/2014/main" id="{A4D5B030-BAB8-4F2F-8E8B-60DDAD8873C5}"/>
                </a:ext>
              </a:extLst>
            </p:cNvPr>
            <p:cNvSpPr/>
            <p:nvPr/>
          </p:nvSpPr>
          <p:spPr>
            <a:xfrm>
              <a:off x="5055054" y="2712358"/>
              <a:ext cx="580571" cy="1583870"/>
            </a:xfrm>
            <a:prstGeom prst="ellipse">
              <a:avLst/>
            </a:prstGeom>
            <a:solidFill>
              <a:schemeClr val="tx1">
                <a:alpha val="30000"/>
              </a:schemeClr>
            </a:solidFill>
            <a:ln>
              <a:noFill/>
            </a:ln>
            <a:effectLst>
              <a:softEdge rad="1778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Oval 7">
              <a:extLst>
                <a:ext uri="{FF2B5EF4-FFF2-40B4-BE49-F238E27FC236}">
                  <a16:creationId xmlns="" xmlns:a16="http://schemas.microsoft.com/office/drawing/2014/main" id="{9D97A9C6-6005-4D71-9E43-35F01DD922CA}"/>
                </a:ext>
              </a:extLst>
            </p:cNvPr>
            <p:cNvSpPr/>
            <p:nvPr/>
          </p:nvSpPr>
          <p:spPr>
            <a:xfrm>
              <a:off x="6597649" y="2661559"/>
              <a:ext cx="580571" cy="1583870"/>
            </a:xfrm>
            <a:prstGeom prst="ellipse">
              <a:avLst/>
            </a:prstGeom>
            <a:solidFill>
              <a:schemeClr val="tx1">
                <a:alpha val="30000"/>
              </a:schemeClr>
            </a:solidFill>
            <a:ln>
              <a:noFill/>
            </a:ln>
            <a:effectLst>
              <a:softEdge rad="1778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" name="Rectangle: Rounded Corners 8">
              <a:extLst>
                <a:ext uri="{FF2B5EF4-FFF2-40B4-BE49-F238E27FC236}">
                  <a16:creationId xmlns="" xmlns:a16="http://schemas.microsoft.com/office/drawing/2014/main" id="{1AAEA31C-96E6-4EB4-870D-B84DB79BEB42}"/>
                </a:ext>
              </a:extLst>
            </p:cNvPr>
            <p:cNvSpPr/>
            <p:nvPr/>
          </p:nvSpPr>
          <p:spPr>
            <a:xfrm>
              <a:off x="5254172" y="2587172"/>
              <a:ext cx="1683657" cy="1683657"/>
            </a:xfrm>
            <a:prstGeom prst="roundRect">
              <a:avLst>
                <a:gd name="adj" fmla="val 11495"/>
              </a:avLst>
            </a:prstGeom>
            <a:solidFill>
              <a:srgbClr val="C0EA3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="" xmlns:a16="http://schemas.microsoft.com/office/drawing/2014/main" id="{C461F27D-BB10-4D29-80CC-F7EB79E85A9B}"/>
                </a:ext>
              </a:extLst>
            </p:cNvPr>
            <p:cNvSpPr/>
            <p:nvPr/>
          </p:nvSpPr>
          <p:spPr>
            <a:xfrm>
              <a:off x="5254171" y="3429000"/>
              <a:ext cx="1683657" cy="841829"/>
            </a:xfrm>
            <a:custGeom>
              <a:avLst/>
              <a:gdLst>
                <a:gd name="connsiteX0" fmla="*/ 0 w 1683657"/>
                <a:gd name="connsiteY0" fmla="*/ 0 h 841829"/>
                <a:gd name="connsiteX1" fmla="*/ 1683657 w 1683657"/>
                <a:gd name="connsiteY1" fmla="*/ 0 h 841829"/>
                <a:gd name="connsiteX2" fmla="*/ 1683657 w 1683657"/>
                <a:gd name="connsiteY2" fmla="*/ 648293 h 841829"/>
                <a:gd name="connsiteX3" fmla="*/ 1490121 w 1683657"/>
                <a:gd name="connsiteY3" fmla="*/ 841829 h 841829"/>
                <a:gd name="connsiteX4" fmla="*/ 193536 w 1683657"/>
                <a:gd name="connsiteY4" fmla="*/ 841829 h 841829"/>
                <a:gd name="connsiteX5" fmla="*/ 0 w 1683657"/>
                <a:gd name="connsiteY5" fmla="*/ 648293 h 8418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683657" h="841829">
                  <a:moveTo>
                    <a:pt x="0" y="0"/>
                  </a:moveTo>
                  <a:lnTo>
                    <a:pt x="1683657" y="0"/>
                  </a:lnTo>
                  <a:lnTo>
                    <a:pt x="1683657" y="648293"/>
                  </a:lnTo>
                  <a:cubicBezTo>
                    <a:pt x="1683657" y="755180"/>
                    <a:pt x="1597008" y="841829"/>
                    <a:pt x="1490121" y="841829"/>
                  </a:cubicBezTo>
                  <a:lnTo>
                    <a:pt x="193536" y="841829"/>
                  </a:lnTo>
                  <a:cubicBezTo>
                    <a:pt x="86649" y="841829"/>
                    <a:pt x="0" y="755180"/>
                    <a:pt x="0" y="648293"/>
                  </a:cubicBezTo>
                  <a:close/>
                </a:path>
              </a:pathLst>
            </a:custGeom>
            <a:solidFill>
              <a:srgbClr val="83CC3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11" name="Group 10">
              <a:extLst>
                <a:ext uri="{FF2B5EF4-FFF2-40B4-BE49-F238E27FC236}">
                  <a16:creationId xmlns="" xmlns:a16="http://schemas.microsoft.com/office/drawing/2014/main" id="{AEBF7048-1FE3-4191-8403-86A33243554C}"/>
                </a:ext>
              </a:extLst>
            </p:cNvPr>
            <p:cNvGrpSpPr/>
            <p:nvPr/>
          </p:nvGrpSpPr>
          <p:grpSpPr>
            <a:xfrm>
              <a:off x="5353958" y="2686958"/>
              <a:ext cx="1484085" cy="1484084"/>
              <a:chOff x="8091714" y="3008086"/>
              <a:chExt cx="1683658" cy="1683657"/>
            </a:xfrm>
          </p:grpSpPr>
          <p:sp>
            <p:nvSpPr>
              <p:cNvPr id="12" name="Rectangle: Rounded Corners 11">
                <a:extLst>
                  <a:ext uri="{FF2B5EF4-FFF2-40B4-BE49-F238E27FC236}">
                    <a16:creationId xmlns="" xmlns:a16="http://schemas.microsoft.com/office/drawing/2014/main" id="{BA298E67-5658-4F0E-9B43-3E85C0235248}"/>
                  </a:ext>
                </a:extLst>
              </p:cNvPr>
              <p:cNvSpPr/>
              <p:nvPr/>
            </p:nvSpPr>
            <p:spPr>
              <a:xfrm>
                <a:off x="8091715" y="3008086"/>
                <a:ext cx="1683657" cy="1683657"/>
              </a:xfrm>
              <a:prstGeom prst="roundRect">
                <a:avLst>
                  <a:gd name="adj" fmla="val 11495"/>
                </a:avLst>
              </a:prstGeom>
              <a:solidFill>
                <a:srgbClr val="FAFAF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3" name="Freeform: Shape 12">
                <a:extLst>
                  <a:ext uri="{FF2B5EF4-FFF2-40B4-BE49-F238E27FC236}">
                    <a16:creationId xmlns="" xmlns:a16="http://schemas.microsoft.com/office/drawing/2014/main" id="{CE8BCDB4-FF74-420A-AA04-91C7F31E547B}"/>
                  </a:ext>
                </a:extLst>
              </p:cNvPr>
              <p:cNvSpPr/>
              <p:nvPr/>
            </p:nvSpPr>
            <p:spPr>
              <a:xfrm>
                <a:off x="8091714" y="3849914"/>
                <a:ext cx="1683657" cy="841829"/>
              </a:xfrm>
              <a:custGeom>
                <a:avLst/>
                <a:gdLst>
                  <a:gd name="connsiteX0" fmla="*/ 0 w 1683657"/>
                  <a:gd name="connsiteY0" fmla="*/ 0 h 841829"/>
                  <a:gd name="connsiteX1" fmla="*/ 1683657 w 1683657"/>
                  <a:gd name="connsiteY1" fmla="*/ 0 h 841829"/>
                  <a:gd name="connsiteX2" fmla="*/ 1683657 w 1683657"/>
                  <a:gd name="connsiteY2" fmla="*/ 648293 h 841829"/>
                  <a:gd name="connsiteX3" fmla="*/ 1490121 w 1683657"/>
                  <a:gd name="connsiteY3" fmla="*/ 841829 h 841829"/>
                  <a:gd name="connsiteX4" fmla="*/ 193536 w 1683657"/>
                  <a:gd name="connsiteY4" fmla="*/ 841829 h 841829"/>
                  <a:gd name="connsiteX5" fmla="*/ 0 w 1683657"/>
                  <a:gd name="connsiteY5" fmla="*/ 648293 h 8418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683657" h="841829">
                    <a:moveTo>
                      <a:pt x="0" y="0"/>
                    </a:moveTo>
                    <a:lnTo>
                      <a:pt x="1683657" y="0"/>
                    </a:lnTo>
                    <a:lnTo>
                      <a:pt x="1683657" y="648293"/>
                    </a:lnTo>
                    <a:cubicBezTo>
                      <a:pt x="1683657" y="755180"/>
                      <a:pt x="1597008" y="841829"/>
                      <a:pt x="1490121" y="841829"/>
                    </a:cubicBezTo>
                    <a:lnTo>
                      <a:pt x="193536" y="841829"/>
                    </a:lnTo>
                    <a:cubicBezTo>
                      <a:pt x="86649" y="841829"/>
                      <a:pt x="0" y="755180"/>
                      <a:pt x="0" y="648293"/>
                    </a:cubicBezTo>
                    <a:close/>
                  </a:path>
                </a:pathLst>
              </a:custGeom>
              <a:solidFill>
                <a:srgbClr val="D1D7D7"/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ar-SY" sz="3200" dirty="0" smtClean="0">
                    <a:solidFill>
                      <a:schemeClr val="tx1"/>
                    </a:solidFill>
                  </a:rPr>
                  <a:t>تُرَتِّ</a:t>
                </a:r>
                <a:r>
                  <a:rPr lang="ar-SY" sz="3200" dirty="0" smtClean="0">
                    <a:solidFill>
                      <a:srgbClr val="FF0000"/>
                    </a:solidFill>
                  </a:rPr>
                  <a:t>بُ</a:t>
                </a:r>
                <a:endParaRPr lang="en-US" sz="3200" dirty="0">
                  <a:solidFill>
                    <a:srgbClr val="FF0000"/>
                  </a:solidFill>
                </a:endParaRPr>
              </a:p>
            </p:txBody>
          </p:sp>
        </p:grpSp>
      </p:grpSp>
      <p:grpSp>
        <p:nvGrpSpPr>
          <p:cNvPr id="15" name="Group 14">
            <a:extLst>
              <a:ext uri="{FF2B5EF4-FFF2-40B4-BE49-F238E27FC236}">
                <a16:creationId xmlns="" xmlns:a16="http://schemas.microsoft.com/office/drawing/2014/main" id="{C03DE20E-8A4C-4914-97AA-FA3CBBB2328B}"/>
              </a:ext>
            </a:extLst>
          </p:cNvPr>
          <p:cNvGrpSpPr/>
          <p:nvPr/>
        </p:nvGrpSpPr>
        <p:grpSpPr>
          <a:xfrm>
            <a:off x="5096932" y="1839687"/>
            <a:ext cx="2123166" cy="1709056"/>
            <a:chOff x="5055054" y="2587172"/>
            <a:chExt cx="2123166" cy="1709056"/>
          </a:xfrm>
        </p:grpSpPr>
        <p:sp>
          <p:nvSpPr>
            <p:cNvPr id="17" name="Oval 16">
              <a:extLst>
                <a:ext uri="{FF2B5EF4-FFF2-40B4-BE49-F238E27FC236}">
                  <a16:creationId xmlns="" xmlns:a16="http://schemas.microsoft.com/office/drawing/2014/main" id="{8BF4D5A5-DDFA-40CE-85EF-BA143097C441}"/>
                </a:ext>
              </a:extLst>
            </p:cNvPr>
            <p:cNvSpPr/>
            <p:nvPr/>
          </p:nvSpPr>
          <p:spPr>
            <a:xfrm>
              <a:off x="5055054" y="2712358"/>
              <a:ext cx="580571" cy="1583870"/>
            </a:xfrm>
            <a:prstGeom prst="ellipse">
              <a:avLst/>
            </a:prstGeom>
            <a:solidFill>
              <a:schemeClr val="tx1">
                <a:alpha val="30000"/>
              </a:schemeClr>
            </a:solidFill>
            <a:ln>
              <a:noFill/>
            </a:ln>
            <a:effectLst>
              <a:softEdge rad="1778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" name="Oval 17">
              <a:extLst>
                <a:ext uri="{FF2B5EF4-FFF2-40B4-BE49-F238E27FC236}">
                  <a16:creationId xmlns="" xmlns:a16="http://schemas.microsoft.com/office/drawing/2014/main" id="{87EE888F-B615-46BE-915F-886FAD52235A}"/>
                </a:ext>
              </a:extLst>
            </p:cNvPr>
            <p:cNvSpPr/>
            <p:nvPr/>
          </p:nvSpPr>
          <p:spPr>
            <a:xfrm>
              <a:off x="6597649" y="2661559"/>
              <a:ext cx="580571" cy="1583870"/>
            </a:xfrm>
            <a:prstGeom prst="ellipse">
              <a:avLst/>
            </a:prstGeom>
            <a:solidFill>
              <a:schemeClr val="tx1">
                <a:alpha val="30000"/>
              </a:schemeClr>
            </a:solidFill>
            <a:ln>
              <a:noFill/>
            </a:ln>
            <a:effectLst>
              <a:softEdge rad="1778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" name="Rectangle: Rounded Corners 18">
              <a:extLst>
                <a:ext uri="{FF2B5EF4-FFF2-40B4-BE49-F238E27FC236}">
                  <a16:creationId xmlns="" xmlns:a16="http://schemas.microsoft.com/office/drawing/2014/main" id="{B15FE617-3E71-4BB0-92F6-DD114E9B4CD2}"/>
                </a:ext>
              </a:extLst>
            </p:cNvPr>
            <p:cNvSpPr/>
            <p:nvPr/>
          </p:nvSpPr>
          <p:spPr>
            <a:xfrm>
              <a:off x="5254172" y="2587172"/>
              <a:ext cx="1683657" cy="1683657"/>
            </a:xfrm>
            <a:prstGeom prst="roundRect">
              <a:avLst>
                <a:gd name="adj" fmla="val 11495"/>
              </a:avLst>
            </a:prstGeom>
            <a:solidFill>
              <a:srgbClr val="DDC3A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="" xmlns:a16="http://schemas.microsoft.com/office/drawing/2014/main" id="{98C84889-6EC7-4228-B31F-7EDB15393478}"/>
                </a:ext>
              </a:extLst>
            </p:cNvPr>
            <p:cNvSpPr/>
            <p:nvPr/>
          </p:nvSpPr>
          <p:spPr>
            <a:xfrm>
              <a:off x="5254171" y="3429000"/>
              <a:ext cx="1683657" cy="841829"/>
            </a:xfrm>
            <a:custGeom>
              <a:avLst/>
              <a:gdLst>
                <a:gd name="connsiteX0" fmla="*/ 0 w 1683657"/>
                <a:gd name="connsiteY0" fmla="*/ 0 h 841829"/>
                <a:gd name="connsiteX1" fmla="*/ 1683657 w 1683657"/>
                <a:gd name="connsiteY1" fmla="*/ 0 h 841829"/>
                <a:gd name="connsiteX2" fmla="*/ 1683657 w 1683657"/>
                <a:gd name="connsiteY2" fmla="*/ 648293 h 841829"/>
                <a:gd name="connsiteX3" fmla="*/ 1490121 w 1683657"/>
                <a:gd name="connsiteY3" fmla="*/ 841829 h 841829"/>
                <a:gd name="connsiteX4" fmla="*/ 193536 w 1683657"/>
                <a:gd name="connsiteY4" fmla="*/ 841829 h 841829"/>
                <a:gd name="connsiteX5" fmla="*/ 0 w 1683657"/>
                <a:gd name="connsiteY5" fmla="*/ 648293 h 8418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683657" h="841829">
                  <a:moveTo>
                    <a:pt x="0" y="0"/>
                  </a:moveTo>
                  <a:lnTo>
                    <a:pt x="1683657" y="0"/>
                  </a:lnTo>
                  <a:lnTo>
                    <a:pt x="1683657" y="648293"/>
                  </a:lnTo>
                  <a:cubicBezTo>
                    <a:pt x="1683657" y="755180"/>
                    <a:pt x="1597008" y="841829"/>
                    <a:pt x="1490121" y="841829"/>
                  </a:cubicBezTo>
                  <a:lnTo>
                    <a:pt x="193536" y="841829"/>
                  </a:lnTo>
                  <a:cubicBezTo>
                    <a:pt x="86649" y="841829"/>
                    <a:pt x="0" y="755180"/>
                    <a:pt x="0" y="648293"/>
                  </a:cubicBezTo>
                  <a:close/>
                </a:path>
              </a:pathLst>
            </a:custGeom>
            <a:solidFill>
              <a:srgbClr val="9B867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21" name="Group 20">
              <a:extLst>
                <a:ext uri="{FF2B5EF4-FFF2-40B4-BE49-F238E27FC236}">
                  <a16:creationId xmlns="" xmlns:a16="http://schemas.microsoft.com/office/drawing/2014/main" id="{6EB062D3-9F38-48CA-891A-2427FECA3125}"/>
                </a:ext>
              </a:extLst>
            </p:cNvPr>
            <p:cNvGrpSpPr/>
            <p:nvPr/>
          </p:nvGrpSpPr>
          <p:grpSpPr>
            <a:xfrm>
              <a:off x="5353958" y="2686958"/>
              <a:ext cx="1484085" cy="1484084"/>
              <a:chOff x="8091714" y="3008086"/>
              <a:chExt cx="1683658" cy="1683657"/>
            </a:xfrm>
          </p:grpSpPr>
          <p:sp>
            <p:nvSpPr>
              <p:cNvPr id="22" name="Rectangle: Rounded Corners 21">
                <a:extLst>
                  <a:ext uri="{FF2B5EF4-FFF2-40B4-BE49-F238E27FC236}">
                    <a16:creationId xmlns="" xmlns:a16="http://schemas.microsoft.com/office/drawing/2014/main" id="{72E77C18-C677-4AA1-89B5-B5AE5DDC5C15}"/>
                  </a:ext>
                </a:extLst>
              </p:cNvPr>
              <p:cNvSpPr/>
              <p:nvPr/>
            </p:nvSpPr>
            <p:spPr>
              <a:xfrm>
                <a:off x="8091715" y="3008086"/>
                <a:ext cx="1683657" cy="1683657"/>
              </a:xfrm>
              <a:prstGeom prst="roundRect">
                <a:avLst>
                  <a:gd name="adj" fmla="val 11495"/>
                </a:avLst>
              </a:prstGeom>
              <a:solidFill>
                <a:srgbClr val="FAFAF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3" name="Freeform: Shape 22">
                <a:extLst>
                  <a:ext uri="{FF2B5EF4-FFF2-40B4-BE49-F238E27FC236}">
                    <a16:creationId xmlns="" xmlns:a16="http://schemas.microsoft.com/office/drawing/2014/main" id="{126D8FE7-C44A-458C-ACC7-28ABB7F387F1}"/>
                  </a:ext>
                </a:extLst>
              </p:cNvPr>
              <p:cNvSpPr/>
              <p:nvPr/>
            </p:nvSpPr>
            <p:spPr>
              <a:xfrm>
                <a:off x="8091714" y="3849914"/>
                <a:ext cx="1683657" cy="841829"/>
              </a:xfrm>
              <a:custGeom>
                <a:avLst/>
                <a:gdLst>
                  <a:gd name="connsiteX0" fmla="*/ 0 w 1683657"/>
                  <a:gd name="connsiteY0" fmla="*/ 0 h 841829"/>
                  <a:gd name="connsiteX1" fmla="*/ 1683657 w 1683657"/>
                  <a:gd name="connsiteY1" fmla="*/ 0 h 841829"/>
                  <a:gd name="connsiteX2" fmla="*/ 1683657 w 1683657"/>
                  <a:gd name="connsiteY2" fmla="*/ 648293 h 841829"/>
                  <a:gd name="connsiteX3" fmla="*/ 1490121 w 1683657"/>
                  <a:gd name="connsiteY3" fmla="*/ 841829 h 841829"/>
                  <a:gd name="connsiteX4" fmla="*/ 193536 w 1683657"/>
                  <a:gd name="connsiteY4" fmla="*/ 841829 h 841829"/>
                  <a:gd name="connsiteX5" fmla="*/ 0 w 1683657"/>
                  <a:gd name="connsiteY5" fmla="*/ 648293 h 8418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683657" h="841829">
                    <a:moveTo>
                      <a:pt x="0" y="0"/>
                    </a:moveTo>
                    <a:lnTo>
                      <a:pt x="1683657" y="0"/>
                    </a:lnTo>
                    <a:lnTo>
                      <a:pt x="1683657" y="648293"/>
                    </a:lnTo>
                    <a:cubicBezTo>
                      <a:pt x="1683657" y="755180"/>
                      <a:pt x="1597008" y="841829"/>
                      <a:pt x="1490121" y="841829"/>
                    </a:cubicBezTo>
                    <a:lnTo>
                      <a:pt x="193536" y="841829"/>
                    </a:lnTo>
                    <a:cubicBezTo>
                      <a:pt x="86649" y="841829"/>
                      <a:pt x="0" y="755180"/>
                      <a:pt x="0" y="648293"/>
                    </a:cubicBezTo>
                    <a:close/>
                  </a:path>
                </a:pathLst>
              </a:custGeom>
              <a:solidFill>
                <a:srgbClr val="D1D7D7"/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ar-SY" sz="3200" dirty="0" smtClean="0">
                    <a:solidFill>
                      <a:schemeClr val="tx1"/>
                    </a:solidFill>
                  </a:rPr>
                  <a:t>مَكْتَ</a:t>
                </a:r>
                <a:r>
                  <a:rPr lang="ar-SY" sz="3200" dirty="0" smtClean="0">
                    <a:solidFill>
                      <a:srgbClr val="FF0000"/>
                    </a:solidFill>
                  </a:rPr>
                  <a:t>ب</a:t>
                </a:r>
                <a:r>
                  <a:rPr lang="ar-SY" sz="3200" dirty="0" smtClean="0">
                    <a:solidFill>
                      <a:schemeClr val="tx1"/>
                    </a:solidFill>
                  </a:rPr>
                  <a:t>َة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25" name="Group 24">
            <a:extLst>
              <a:ext uri="{FF2B5EF4-FFF2-40B4-BE49-F238E27FC236}">
                <a16:creationId xmlns="" xmlns:a16="http://schemas.microsoft.com/office/drawing/2014/main" id="{CC1DD101-6512-49C3-9B5E-49AF235BE6BC}"/>
              </a:ext>
            </a:extLst>
          </p:cNvPr>
          <p:cNvGrpSpPr/>
          <p:nvPr/>
        </p:nvGrpSpPr>
        <p:grpSpPr>
          <a:xfrm>
            <a:off x="8701767" y="1831220"/>
            <a:ext cx="2123166" cy="1709056"/>
            <a:chOff x="5055054" y="2587172"/>
            <a:chExt cx="2123166" cy="1709056"/>
          </a:xfrm>
        </p:grpSpPr>
        <p:sp>
          <p:nvSpPr>
            <p:cNvPr id="27" name="Oval 26">
              <a:extLst>
                <a:ext uri="{FF2B5EF4-FFF2-40B4-BE49-F238E27FC236}">
                  <a16:creationId xmlns="" xmlns:a16="http://schemas.microsoft.com/office/drawing/2014/main" id="{634451D7-0746-4045-B68F-C0DA8BC754BD}"/>
                </a:ext>
              </a:extLst>
            </p:cNvPr>
            <p:cNvSpPr/>
            <p:nvPr/>
          </p:nvSpPr>
          <p:spPr>
            <a:xfrm>
              <a:off x="5055054" y="2712358"/>
              <a:ext cx="580571" cy="1583870"/>
            </a:xfrm>
            <a:prstGeom prst="ellipse">
              <a:avLst/>
            </a:prstGeom>
            <a:solidFill>
              <a:schemeClr val="tx1">
                <a:alpha val="30000"/>
              </a:schemeClr>
            </a:solidFill>
            <a:ln>
              <a:noFill/>
            </a:ln>
            <a:effectLst>
              <a:softEdge rad="1778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" name="Oval 27">
              <a:extLst>
                <a:ext uri="{FF2B5EF4-FFF2-40B4-BE49-F238E27FC236}">
                  <a16:creationId xmlns="" xmlns:a16="http://schemas.microsoft.com/office/drawing/2014/main" id="{B70671BC-019D-4A8D-8E53-EAEBEB937E35}"/>
                </a:ext>
              </a:extLst>
            </p:cNvPr>
            <p:cNvSpPr/>
            <p:nvPr/>
          </p:nvSpPr>
          <p:spPr>
            <a:xfrm>
              <a:off x="6597649" y="2661559"/>
              <a:ext cx="580571" cy="1583870"/>
            </a:xfrm>
            <a:prstGeom prst="ellipse">
              <a:avLst/>
            </a:prstGeom>
            <a:solidFill>
              <a:schemeClr val="tx1">
                <a:alpha val="30000"/>
              </a:schemeClr>
            </a:solidFill>
            <a:ln>
              <a:noFill/>
            </a:ln>
            <a:effectLst>
              <a:softEdge rad="1778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" name="Rectangle: Rounded Corners 28">
              <a:extLst>
                <a:ext uri="{FF2B5EF4-FFF2-40B4-BE49-F238E27FC236}">
                  <a16:creationId xmlns="" xmlns:a16="http://schemas.microsoft.com/office/drawing/2014/main" id="{F980F246-04D8-410A-843A-39E24A1285CE}"/>
                </a:ext>
              </a:extLst>
            </p:cNvPr>
            <p:cNvSpPr/>
            <p:nvPr/>
          </p:nvSpPr>
          <p:spPr>
            <a:xfrm>
              <a:off x="5254172" y="2587172"/>
              <a:ext cx="1683657" cy="1683657"/>
            </a:xfrm>
            <a:prstGeom prst="roundRect">
              <a:avLst>
                <a:gd name="adj" fmla="val 11495"/>
              </a:avLst>
            </a:prstGeom>
            <a:solidFill>
              <a:srgbClr val="84F4E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="" xmlns:a16="http://schemas.microsoft.com/office/drawing/2014/main" id="{D78A0C7D-FB8C-4050-A733-5E69677C348F}"/>
                </a:ext>
              </a:extLst>
            </p:cNvPr>
            <p:cNvSpPr/>
            <p:nvPr/>
          </p:nvSpPr>
          <p:spPr>
            <a:xfrm>
              <a:off x="5254171" y="3429000"/>
              <a:ext cx="1683657" cy="841829"/>
            </a:xfrm>
            <a:custGeom>
              <a:avLst/>
              <a:gdLst>
                <a:gd name="connsiteX0" fmla="*/ 0 w 1683657"/>
                <a:gd name="connsiteY0" fmla="*/ 0 h 841829"/>
                <a:gd name="connsiteX1" fmla="*/ 1683657 w 1683657"/>
                <a:gd name="connsiteY1" fmla="*/ 0 h 841829"/>
                <a:gd name="connsiteX2" fmla="*/ 1683657 w 1683657"/>
                <a:gd name="connsiteY2" fmla="*/ 648293 h 841829"/>
                <a:gd name="connsiteX3" fmla="*/ 1490121 w 1683657"/>
                <a:gd name="connsiteY3" fmla="*/ 841829 h 841829"/>
                <a:gd name="connsiteX4" fmla="*/ 193536 w 1683657"/>
                <a:gd name="connsiteY4" fmla="*/ 841829 h 841829"/>
                <a:gd name="connsiteX5" fmla="*/ 0 w 1683657"/>
                <a:gd name="connsiteY5" fmla="*/ 648293 h 8418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683657" h="841829">
                  <a:moveTo>
                    <a:pt x="0" y="0"/>
                  </a:moveTo>
                  <a:lnTo>
                    <a:pt x="1683657" y="0"/>
                  </a:lnTo>
                  <a:lnTo>
                    <a:pt x="1683657" y="648293"/>
                  </a:lnTo>
                  <a:cubicBezTo>
                    <a:pt x="1683657" y="755180"/>
                    <a:pt x="1597008" y="841829"/>
                    <a:pt x="1490121" y="841829"/>
                  </a:cubicBezTo>
                  <a:lnTo>
                    <a:pt x="193536" y="841829"/>
                  </a:lnTo>
                  <a:cubicBezTo>
                    <a:pt x="86649" y="841829"/>
                    <a:pt x="0" y="755180"/>
                    <a:pt x="0" y="648293"/>
                  </a:cubicBezTo>
                  <a:close/>
                </a:path>
              </a:pathLst>
            </a:custGeom>
            <a:solidFill>
              <a:srgbClr val="34AB9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31" name="Group 30">
              <a:extLst>
                <a:ext uri="{FF2B5EF4-FFF2-40B4-BE49-F238E27FC236}">
                  <a16:creationId xmlns="" xmlns:a16="http://schemas.microsoft.com/office/drawing/2014/main" id="{28C57CD4-74C4-445D-B633-755CDE8B2997}"/>
                </a:ext>
              </a:extLst>
            </p:cNvPr>
            <p:cNvGrpSpPr/>
            <p:nvPr/>
          </p:nvGrpSpPr>
          <p:grpSpPr>
            <a:xfrm>
              <a:off x="5353958" y="2686958"/>
              <a:ext cx="1484085" cy="1484085"/>
              <a:chOff x="8091714" y="3008086"/>
              <a:chExt cx="1683658" cy="1683658"/>
            </a:xfrm>
          </p:grpSpPr>
          <p:sp>
            <p:nvSpPr>
              <p:cNvPr id="32" name="Rectangle: Rounded Corners 31">
                <a:extLst>
                  <a:ext uri="{FF2B5EF4-FFF2-40B4-BE49-F238E27FC236}">
                    <a16:creationId xmlns="" xmlns:a16="http://schemas.microsoft.com/office/drawing/2014/main" id="{A05A76C4-36D9-474F-BF26-F7DEC136E022}"/>
                  </a:ext>
                </a:extLst>
              </p:cNvPr>
              <p:cNvSpPr/>
              <p:nvPr/>
            </p:nvSpPr>
            <p:spPr>
              <a:xfrm>
                <a:off x="8091715" y="3008086"/>
                <a:ext cx="1683657" cy="1683657"/>
              </a:xfrm>
              <a:prstGeom prst="roundRect">
                <a:avLst>
                  <a:gd name="adj" fmla="val 11495"/>
                </a:avLst>
              </a:prstGeom>
              <a:solidFill>
                <a:srgbClr val="FAFAF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3" name="Freeform: Shape 32">
                <a:extLst>
                  <a:ext uri="{FF2B5EF4-FFF2-40B4-BE49-F238E27FC236}">
                    <a16:creationId xmlns="" xmlns:a16="http://schemas.microsoft.com/office/drawing/2014/main" id="{1B777DD9-4D68-467F-AF68-2A25C5E950A9}"/>
                  </a:ext>
                </a:extLst>
              </p:cNvPr>
              <p:cNvSpPr/>
              <p:nvPr/>
            </p:nvSpPr>
            <p:spPr>
              <a:xfrm>
                <a:off x="8091714" y="3849915"/>
                <a:ext cx="1683657" cy="841829"/>
              </a:xfrm>
              <a:custGeom>
                <a:avLst/>
                <a:gdLst>
                  <a:gd name="connsiteX0" fmla="*/ 0 w 1683657"/>
                  <a:gd name="connsiteY0" fmla="*/ 0 h 841829"/>
                  <a:gd name="connsiteX1" fmla="*/ 1683657 w 1683657"/>
                  <a:gd name="connsiteY1" fmla="*/ 0 h 841829"/>
                  <a:gd name="connsiteX2" fmla="*/ 1683657 w 1683657"/>
                  <a:gd name="connsiteY2" fmla="*/ 648293 h 841829"/>
                  <a:gd name="connsiteX3" fmla="*/ 1490121 w 1683657"/>
                  <a:gd name="connsiteY3" fmla="*/ 841829 h 841829"/>
                  <a:gd name="connsiteX4" fmla="*/ 193536 w 1683657"/>
                  <a:gd name="connsiteY4" fmla="*/ 841829 h 841829"/>
                  <a:gd name="connsiteX5" fmla="*/ 0 w 1683657"/>
                  <a:gd name="connsiteY5" fmla="*/ 648293 h 8418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683657" h="841829">
                    <a:moveTo>
                      <a:pt x="0" y="0"/>
                    </a:moveTo>
                    <a:lnTo>
                      <a:pt x="1683657" y="0"/>
                    </a:lnTo>
                    <a:lnTo>
                      <a:pt x="1683657" y="648293"/>
                    </a:lnTo>
                    <a:cubicBezTo>
                      <a:pt x="1683657" y="755180"/>
                      <a:pt x="1597008" y="841829"/>
                      <a:pt x="1490121" y="841829"/>
                    </a:cubicBezTo>
                    <a:lnTo>
                      <a:pt x="193536" y="841829"/>
                    </a:lnTo>
                    <a:cubicBezTo>
                      <a:pt x="86649" y="841829"/>
                      <a:pt x="0" y="755180"/>
                      <a:pt x="0" y="648293"/>
                    </a:cubicBezTo>
                    <a:close/>
                  </a:path>
                </a:pathLst>
              </a:custGeom>
              <a:solidFill>
                <a:srgbClr val="D1D7D7"/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ar-SY" sz="3200" dirty="0" smtClean="0">
                    <a:solidFill>
                      <a:srgbClr val="FF0000"/>
                    </a:solidFill>
                  </a:rPr>
                  <a:t>بِ</a:t>
                </a:r>
                <a:r>
                  <a:rPr lang="ar-SY" sz="3200" dirty="0" smtClean="0">
                    <a:solidFill>
                      <a:schemeClr val="tx1"/>
                    </a:solidFill>
                  </a:rPr>
                  <a:t>لُادِي </a:t>
                </a:r>
                <a:endParaRPr lang="en-US" sz="3200" dirty="0">
                  <a:solidFill>
                    <a:schemeClr val="tx1"/>
                  </a:solidFill>
                </a:endParaRPr>
              </a:p>
            </p:txBody>
          </p:sp>
        </p:grpSp>
      </p:grpSp>
      <p:sp>
        <p:nvSpPr>
          <p:cNvPr id="49" name="Oval 17">
            <a:extLst>
              <a:ext uri="{FF2B5EF4-FFF2-40B4-BE49-F238E27FC236}">
                <a16:creationId xmlns="" xmlns:a16="http://schemas.microsoft.com/office/drawing/2014/main" id="{FF59A816-8B43-4319-9B6C-22C182568806}"/>
              </a:ext>
            </a:extLst>
          </p:cNvPr>
          <p:cNvSpPr/>
          <p:nvPr/>
        </p:nvSpPr>
        <p:spPr>
          <a:xfrm>
            <a:off x="9372598" y="4539936"/>
            <a:ext cx="900997" cy="900997"/>
          </a:xfrm>
          <a:prstGeom prst="ellipse">
            <a:avLst/>
          </a:prstGeom>
          <a:solidFill>
            <a:srgbClr val="394551"/>
          </a:solidFill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Y" sz="3200" dirty="0" smtClean="0"/>
              <a:t>بِـ</a:t>
            </a:r>
            <a:endParaRPr lang="en-US" dirty="0"/>
          </a:p>
        </p:txBody>
      </p:sp>
      <p:sp>
        <p:nvSpPr>
          <p:cNvPr id="60" name="Arrow: Chevron 59">
            <a:extLst>
              <a:ext uri="{FF2B5EF4-FFF2-40B4-BE49-F238E27FC236}">
                <a16:creationId xmlns="" xmlns:a16="http://schemas.microsoft.com/office/drawing/2014/main" id="{D7ACD0F1-CB7C-48D4-AEB5-1D3CD4ABC075}"/>
              </a:ext>
            </a:extLst>
          </p:cNvPr>
          <p:cNvSpPr/>
          <p:nvPr/>
        </p:nvSpPr>
        <p:spPr>
          <a:xfrm rot="16200000" flipH="1">
            <a:off x="9703808" y="3909782"/>
            <a:ext cx="219526" cy="373743"/>
          </a:xfrm>
          <a:prstGeom prst="chevron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1" name="Oval 17">
            <a:extLst>
              <a:ext uri="{FF2B5EF4-FFF2-40B4-BE49-F238E27FC236}">
                <a16:creationId xmlns="" xmlns:a16="http://schemas.microsoft.com/office/drawing/2014/main" id="{B36B77C4-7D48-41B7-BFA6-3DC2190B46DA}"/>
              </a:ext>
            </a:extLst>
          </p:cNvPr>
          <p:cNvSpPr/>
          <p:nvPr/>
        </p:nvSpPr>
        <p:spPr>
          <a:xfrm>
            <a:off x="5677503" y="4539935"/>
            <a:ext cx="900997" cy="900997"/>
          </a:xfrm>
          <a:prstGeom prst="ellipse">
            <a:avLst/>
          </a:prstGeom>
          <a:solidFill>
            <a:srgbClr val="394551"/>
          </a:solidFill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Y" sz="3200" dirty="0" smtClean="0"/>
              <a:t>ـبَـ</a:t>
            </a:r>
            <a:endParaRPr lang="en-US" dirty="0"/>
          </a:p>
        </p:txBody>
      </p:sp>
      <p:sp>
        <p:nvSpPr>
          <p:cNvPr id="62" name="Arrow: Chevron 61">
            <a:extLst>
              <a:ext uri="{FF2B5EF4-FFF2-40B4-BE49-F238E27FC236}">
                <a16:creationId xmlns="" xmlns:a16="http://schemas.microsoft.com/office/drawing/2014/main" id="{0DA5B799-91AD-4923-A107-6364B7F84EF5}"/>
              </a:ext>
            </a:extLst>
          </p:cNvPr>
          <p:cNvSpPr/>
          <p:nvPr/>
        </p:nvSpPr>
        <p:spPr>
          <a:xfrm rot="16200000" flipH="1">
            <a:off x="6008713" y="3909781"/>
            <a:ext cx="219526" cy="373743"/>
          </a:xfrm>
          <a:prstGeom prst="chevron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3" name="Oval 17">
            <a:extLst>
              <a:ext uri="{FF2B5EF4-FFF2-40B4-BE49-F238E27FC236}">
                <a16:creationId xmlns="" xmlns:a16="http://schemas.microsoft.com/office/drawing/2014/main" id="{FC0DAC1B-96E9-48E3-8214-D51E5A5C6855}"/>
              </a:ext>
            </a:extLst>
          </p:cNvPr>
          <p:cNvSpPr/>
          <p:nvPr/>
        </p:nvSpPr>
        <p:spPr>
          <a:xfrm>
            <a:off x="1982408" y="4539934"/>
            <a:ext cx="900997" cy="900997"/>
          </a:xfrm>
          <a:prstGeom prst="ellipse">
            <a:avLst/>
          </a:prstGeom>
          <a:solidFill>
            <a:srgbClr val="394551"/>
          </a:solidFill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Y" sz="3200" dirty="0" smtClean="0"/>
              <a:t>ـبُ</a:t>
            </a:r>
            <a:endParaRPr lang="en-US" dirty="0"/>
          </a:p>
        </p:txBody>
      </p:sp>
      <p:sp>
        <p:nvSpPr>
          <p:cNvPr id="64" name="Arrow: Chevron 63">
            <a:extLst>
              <a:ext uri="{FF2B5EF4-FFF2-40B4-BE49-F238E27FC236}">
                <a16:creationId xmlns="" xmlns:a16="http://schemas.microsoft.com/office/drawing/2014/main" id="{C62DC86B-2140-4239-B839-BAA647741F5E}"/>
              </a:ext>
            </a:extLst>
          </p:cNvPr>
          <p:cNvSpPr/>
          <p:nvPr/>
        </p:nvSpPr>
        <p:spPr>
          <a:xfrm rot="16200000" flipH="1">
            <a:off x="2313618" y="3909780"/>
            <a:ext cx="219526" cy="373743"/>
          </a:xfrm>
          <a:prstGeom prst="chevron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65" name="Group 31">
            <a:extLst>
              <a:ext uri="{FF2B5EF4-FFF2-40B4-BE49-F238E27FC236}">
                <a16:creationId xmlns="" xmlns:a16="http://schemas.microsoft.com/office/drawing/2014/main" id="{45914EAD-6EAC-4F53-A853-AA3EEF3D6076}"/>
              </a:ext>
            </a:extLst>
          </p:cNvPr>
          <p:cNvGrpSpPr/>
          <p:nvPr/>
        </p:nvGrpSpPr>
        <p:grpSpPr>
          <a:xfrm flipH="1">
            <a:off x="5457666" y="36707"/>
            <a:ext cx="6305974" cy="1036307"/>
            <a:chOff x="320494" y="795384"/>
            <a:chExt cx="6305974" cy="1036307"/>
          </a:xfrm>
        </p:grpSpPr>
        <p:sp>
          <p:nvSpPr>
            <p:cNvPr id="66" name="Rectangle 32">
              <a:extLst>
                <a:ext uri="{FF2B5EF4-FFF2-40B4-BE49-F238E27FC236}">
                  <a16:creationId xmlns="" xmlns:a16="http://schemas.microsoft.com/office/drawing/2014/main" id="{6A081A37-5285-44D0-96F8-68FB61539A23}"/>
                </a:ext>
              </a:extLst>
            </p:cNvPr>
            <p:cNvSpPr/>
            <p:nvPr/>
          </p:nvSpPr>
          <p:spPr>
            <a:xfrm flipH="1">
              <a:off x="5779968" y="1044735"/>
              <a:ext cx="846500" cy="786956"/>
            </a:xfrm>
            <a:prstGeom prst="rect">
              <a:avLst/>
            </a:prstGeom>
            <a:gradFill>
              <a:gsLst>
                <a:gs pos="100000">
                  <a:schemeClr val="tx1"/>
                </a:gs>
                <a:gs pos="0">
                  <a:srgbClr val="E9EBEA">
                    <a:alpha val="0"/>
                  </a:srgbClr>
                </a:gs>
              </a:gsLst>
              <a:lin ang="0" scaled="1"/>
            </a:gradFill>
            <a:ln>
              <a:noFill/>
            </a:ln>
            <a:effectLst>
              <a:softEdge rad="63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Freeform: Shape 33">
              <a:extLst>
                <a:ext uri="{FF2B5EF4-FFF2-40B4-BE49-F238E27FC236}">
                  <a16:creationId xmlns="" xmlns:a16="http://schemas.microsoft.com/office/drawing/2014/main" id="{65B84834-3434-4D44-BE61-CDC62AF851DF}"/>
                </a:ext>
              </a:extLst>
            </p:cNvPr>
            <p:cNvSpPr/>
            <p:nvPr/>
          </p:nvSpPr>
          <p:spPr>
            <a:xfrm rot="5400000">
              <a:off x="5848454" y="1528250"/>
              <a:ext cx="283053" cy="212035"/>
            </a:xfrm>
            <a:custGeom>
              <a:avLst/>
              <a:gdLst>
                <a:gd name="connsiteX0" fmla="*/ 238370 w 476740"/>
                <a:gd name="connsiteY0" fmla="*/ 0 h 238369"/>
                <a:gd name="connsiteX1" fmla="*/ 458008 w 476740"/>
                <a:gd name="connsiteY1" fmla="*/ 145586 h 238369"/>
                <a:gd name="connsiteX2" fmla="*/ 476740 w 476740"/>
                <a:gd name="connsiteY2" fmla="*/ 238369 h 238369"/>
                <a:gd name="connsiteX3" fmla="*/ 0 w 476740"/>
                <a:gd name="connsiteY3" fmla="*/ 238369 h 238369"/>
                <a:gd name="connsiteX4" fmla="*/ 18733 w 476740"/>
                <a:gd name="connsiteY4" fmla="*/ 145586 h 238369"/>
                <a:gd name="connsiteX5" fmla="*/ 238370 w 476740"/>
                <a:gd name="connsiteY5" fmla="*/ 0 h 2383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76740" h="238369">
                  <a:moveTo>
                    <a:pt x="238370" y="0"/>
                  </a:moveTo>
                  <a:cubicBezTo>
                    <a:pt x="337106" y="0"/>
                    <a:pt x="421821" y="60031"/>
                    <a:pt x="458008" y="145586"/>
                  </a:cubicBezTo>
                  <a:lnTo>
                    <a:pt x="476740" y="238369"/>
                  </a:lnTo>
                  <a:lnTo>
                    <a:pt x="0" y="238369"/>
                  </a:lnTo>
                  <a:lnTo>
                    <a:pt x="18733" y="145586"/>
                  </a:lnTo>
                  <a:cubicBezTo>
                    <a:pt x="54919" y="60031"/>
                    <a:pt x="139634" y="0"/>
                    <a:pt x="238370" y="0"/>
                  </a:cubicBezTo>
                  <a:close/>
                </a:path>
              </a:pathLst>
            </a:custGeom>
            <a:solidFill>
              <a:srgbClr val="00458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Rectangle 34">
              <a:extLst>
                <a:ext uri="{FF2B5EF4-FFF2-40B4-BE49-F238E27FC236}">
                  <a16:creationId xmlns="" xmlns:a16="http://schemas.microsoft.com/office/drawing/2014/main" id="{72E8ED73-C9C4-40EC-8918-DC2ABB0A53CA}"/>
                </a:ext>
              </a:extLst>
            </p:cNvPr>
            <p:cNvSpPr/>
            <p:nvPr/>
          </p:nvSpPr>
          <p:spPr>
            <a:xfrm>
              <a:off x="320494" y="1113182"/>
              <a:ext cx="5563472" cy="662609"/>
            </a:xfrm>
            <a:prstGeom prst="rect">
              <a:avLst/>
            </a:prstGeom>
            <a:gradFill flip="none" rotWithShape="1">
              <a:gsLst>
                <a:gs pos="100000">
                  <a:srgbClr val="0066CC"/>
                </a:gs>
                <a:gs pos="0">
                  <a:srgbClr val="0099FF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ar-SY" sz="2400" dirty="0"/>
                <a:t>أقْرَأ الكَلِمَات ثمَّ أجرِّد الحَرِف: </a:t>
              </a:r>
              <a:endParaRPr lang="en-US" sz="2400" dirty="0"/>
            </a:p>
          </p:txBody>
        </p:sp>
        <p:grpSp>
          <p:nvGrpSpPr>
            <p:cNvPr id="69" name="Group 35">
              <a:extLst>
                <a:ext uri="{FF2B5EF4-FFF2-40B4-BE49-F238E27FC236}">
                  <a16:creationId xmlns="" xmlns:a16="http://schemas.microsoft.com/office/drawing/2014/main" id="{156CB2B5-F319-466A-B9FF-5234D3E91F89}"/>
                </a:ext>
              </a:extLst>
            </p:cNvPr>
            <p:cNvGrpSpPr/>
            <p:nvPr/>
          </p:nvGrpSpPr>
          <p:grpSpPr>
            <a:xfrm>
              <a:off x="5588896" y="1531471"/>
              <a:ext cx="390125" cy="205592"/>
              <a:chOff x="5588896" y="1531471"/>
              <a:chExt cx="390125" cy="205592"/>
            </a:xfrm>
          </p:grpSpPr>
          <p:sp>
            <p:nvSpPr>
              <p:cNvPr id="72" name="Oval 38">
                <a:extLst>
                  <a:ext uri="{FF2B5EF4-FFF2-40B4-BE49-F238E27FC236}">
                    <a16:creationId xmlns="" xmlns:a16="http://schemas.microsoft.com/office/drawing/2014/main" id="{32CCEE8C-74DA-4680-AE50-73B85F5626C7}"/>
                  </a:ext>
                </a:extLst>
              </p:cNvPr>
              <p:cNvSpPr/>
              <p:nvPr/>
            </p:nvSpPr>
            <p:spPr>
              <a:xfrm>
                <a:off x="5588896" y="1531471"/>
                <a:ext cx="390125" cy="205592"/>
              </a:xfrm>
              <a:prstGeom prst="ellipse">
                <a:avLst/>
              </a:prstGeom>
              <a:gradFill flip="none" rotWithShape="1">
                <a:gsLst>
                  <a:gs pos="52000">
                    <a:srgbClr val="3BB0FF"/>
                  </a:gs>
                  <a:gs pos="14000">
                    <a:srgbClr val="00458A"/>
                  </a:gs>
                  <a:gs pos="100000">
                    <a:srgbClr val="00458A"/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73" name="Freeform: Shape 39">
                <a:extLst>
                  <a:ext uri="{FF2B5EF4-FFF2-40B4-BE49-F238E27FC236}">
                    <a16:creationId xmlns="" xmlns:a16="http://schemas.microsoft.com/office/drawing/2014/main" id="{DB19B30A-2223-4381-A3B0-4A0F5857704B}"/>
                  </a:ext>
                </a:extLst>
              </p:cNvPr>
              <p:cNvSpPr/>
              <p:nvPr/>
            </p:nvSpPr>
            <p:spPr>
              <a:xfrm rot="16200000" flipH="1">
                <a:off x="5741094" y="1594727"/>
                <a:ext cx="120627" cy="103349"/>
              </a:xfrm>
              <a:custGeom>
                <a:avLst/>
                <a:gdLst>
                  <a:gd name="connsiteX0" fmla="*/ 238370 w 476740"/>
                  <a:gd name="connsiteY0" fmla="*/ 0 h 238369"/>
                  <a:gd name="connsiteX1" fmla="*/ 458008 w 476740"/>
                  <a:gd name="connsiteY1" fmla="*/ 145586 h 238369"/>
                  <a:gd name="connsiteX2" fmla="*/ 476740 w 476740"/>
                  <a:gd name="connsiteY2" fmla="*/ 238369 h 238369"/>
                  <a:gd name="connsiteX3" fmla="*/ 0 w 476740"/>
                  <a:gd name="connsiteY3" fmla="*/ 238369 h 238369"/>
                  <a:gd name="connsiteX4" fmla="*/ 18733 w 476740"/>
                  <a:gd name="connsiteY4" fmla="*/ 145586 h 238369"/>
                  <a:gd name="connsiteX5" fmla="*/ 238370 w 476740"/>
                  <a:gd name="connsiteY5" fmla="*/ 0 h 2383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476740" h="238369">
                    <a:moveTo>
                      <a:pt x="238370" y="0"/>
                    </a:moveTo>
                    <a:cubicBezTo>
                      <a:pt x="337106" y="0"/>
                      <a:pt x="421821" y="60031"/>
                      <a:pt x="458008" y="145586"/>
                    </a:cubicBezTo>
                    <a:lnTo>
                      <a:pt x="476740" y="238369"/>
                    </a:lnTo>
                    <a:lnTo>
                      <a:pt x="0" y="238369"/>
                    </a:lnTo>
                    <a:lnTo>
                      <a:pt x="18733" y="145586"/>
                    </a:lnTo>
                    <a:cubicBezTo>
                      <a:pt x="54919" y="60031"/>
                      <a:pt x="139634" y="0"/>
                      <a:pt x="238370" y="0"/>
                    </a:cubicBezTo>
                    <a:close/>
                  </a:path>
                </a:pathLst>
              </a:custGeom>
              <a:solidFill>
                <a:srgbClr val="28585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70" name="Freeform: Shape 36">
              <a:extLst>
                <a:ext uri="{FF2B5EF4-FFF2-40B4-BE49-F238E27FC236}">
                  <a16:creationId xmlns="" xmlns:a16="http://schemas.microsoft.com/office/drawing/2014/main" id="{A5E34DDC-FE97-47E2-A577-FED29DF14CC5}"/>
                </a:ext>
              </a:extLst>
            </p:cNvPr>
            <p:cNvSpPr/>
            <p:nvPr/>
          </p:nvSpPr>
          <p:spPr>
            <a:xfrm>
              <a:off x="5751482" y="1221349"/>
              <a:ext cx="225789" cy="441729"/>
            </a:xfrm>
            <a:custGeom>
              <a:avLst/>
              <a:gdLst>
                <a:gd name="connsiteX0" fmla="*/ 264315 w 507102"/>
                <a:gd name="connsiteY0" fmla="*/ 61 h 819465"/>
                <a:gd name="connsiteX1" fmla="*/ 507102 w 507102"/>
                <a:gd name="connsiteY1" fmla="*/ 69499 h 819465"/>
                <a:gd name="connsiteX2" fmla="*/ 507102 w 507102"/>
                <a:gd name="connsiteY2" fmla="*/ 809074 h 819465"/>
                <a:gd name="connsiteX3" fmla="*/ 506404 w 507102"/>
                <a:gd name="connsiteY3" fmla="*/ 808339 h 819465"/>
                <a:gd name="connsiteX4" fmla="*/ 258479 w 507102"/>
                <a:gd name="connsiteY4" fmla="*/ 719015 h 819465"/>
                <a:gd name="connsiteX5" fmla="*/ 10554 w 507102"/>
                <a:gd name="connsiteY5" fmla="*/ 808339 h 819465"/>
                <a:gd name="connsiteX6" fmla="*/ 0 w 507102"/>
                <a:gd name="connsiteY6" fmla="*/ 819465 h 819465"/>
                <a:gd name="connsiteX7" fmla="*/ 0 w 507102"/>
                <a:gd name="connsiteY7" fmla="*/ 69499 h 819465"/>
                <a:gd name="connsiteX8" fmla="*/ 264315 w 507102"/>
                <a:gd name="connsiteY8" fmla="*/ 61 h 819465"/>
                <a:gd name="connsiteX0" fmla="*/ 260838 w 507102"/>
                <a:gd name="connsiteY0" fmla="*/ 15 h 888955"/>
                <a:gd name="connsiteX1" fmla="*/ 507102 w 507102"/>
                <a:gd name="connsiteY1" fmla="*/ 138989 h 888955"/>
                <a:gd name="connsiteX2" fmla="*/ 507102 w 507102"/>
                <a:gd name="connsiteY2" fmla="*/ 878564 h 888955"/>
                <a:gd name="connsiteX3" fmla="*/ 506404 w 507102"/>
                <a:gd name="connsiteY3" fmla="*/ 877829 h 888955"/>
                <a:gd name="connsiteX4" fmla="*/ 258479 w 507102"/>
                <a:gd name="connsiteY4" fmla="*/ 788505 h 888955"/>
                <a:gd name="connsiteX5" fmla="*/ 10554 w 507102"/>
                <a:gd name="connsiteY5" fmla="*/ 877829 h 888955"/>
                <a:gd name="connsiteX6" fmla="*/ 0 w 507102"/>
                <a:gd name="connsiteY6" fmla="*/ 888955 h 888955"/>
                <a:gd name="connsiteX7" fmla="*/ 0 w 507102"/>
                <a:gd name="connsiteY7" fmla="*/ 138989 h 888955"/>
                <a:gd name="connsiteX8" fmla="*/ 260838 w 507102"/>
                <a:gd name="connsiteY8" fmla="*/ 15 h 888955"/>
                <a:gd name="connsiteX0" fmla="*/ 0 w 507102"/>
                <a:gd name="connsiteY0" fmla="*/ 93098 h 843064"/>
                <a:gd name="connsiteX1" fmla="*/ 507102 w 507102"/>
                <a:gd name="connsiteY1" fmla="*/ 93098 h 843064"/>
                <a:gd name="connsiteX2" fmla="*/ 507102 w 507102"/>
                <a:gd name="connsiteY2" fmla="*/ 832673 h 843064"/>
                <a:gd name="connsiteX3" fmla="*/ 506404 w 507102"/>
                <a:gd name="connsiteY3" fmla="*/ 831938 h 843064"/>
                <a:gd name="connsiteX4" fmla="*/ 258479 w 507102"/>
                <a:gd name="connsiteY4" fmla="*/ 742614 h 843064"/>
                <a:gd name="connsiteX5" fmla="*/ 10554 w 507102"/>
                <a:gd name="connsiteY5" fmla="*/ 831938 h 843064"/>
                <a:gd name="connsiteX6" fmla="*/ 0 w 507102"/>
                <a:gd name="connsiteY6" fmla="*/ 843064 h 843064"/>
                <a:gd name="connsiteX7" fmla="*/ 0 w 507102"/>
                <a:gd name="connsiteY7" fmla="*/ 93098 h 8430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07102" h="843064">
                  <a:moveTo>
                    <a:pt x="0" y="93098"/>
                  </a:moveTo>
                  <a:cubicBezTo>
                    <a:pt x="84517" y="-31896"/>
                    <a:pt x="422585" y="-30164"/>
                    <a:pt x="507102" y="93098"/>
                  </a:cubicBezTo>
                  <a:lnTo>
                    <a:pt x="507102" y="832673"/>
                  </a:lnTo>
                  <a:lnTo>
                    <a:pt x="506404" y="831938"/>
                  </a:lnTo>
                  <a:cubicBezTo>
                    <a:pt x="442955" y="776749"/>
                    <a:pt x="355300" y="742614"/>
                    <a:pt x="258479" y="742614"/>
                  </a:cubicBezTo>
                  <a:cubicBezTo>
                    <a:pt x="161658" y="742614"/>
                    <a:pt x="74004" y="776749"/>
                    <a:pt x="10554" y="831938"/>
                  </a:cubicBezTo>
                  <a:lnTo>
                    <a:pt x="0" y="843064"/>
                  </a:lnTo>
                  <a:lnTo>
                    <a:pt x="0" y="93098"/>
                  </a:lnTo>
                  <a:close/>
                </a:path>
              </a:pathLst>
            </a:custGeom>
            <a:solidFill>
              <a:srgbClr val="81C6D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Freeform: Shape 37">
              <a:extLst>
                <a:ext uri="{FF2B5EF4-FFF2-40B4-BE49-F238E27FC236}">
                  <a16:creationId xmlns="" xmlns:a16="http://schemas.microsoft.com/office/drawing/2014/main" id="{D50AD891-D6B0-4E95-BB12-2366DBD604A1}"/>
                </a:ext>
              </a:extLst>
            </p:cNvPr>
            <p:cNvSpPr/>
            <p:nvPr/>
          </p:nvSpPr>
          <p:spPr>
            <a:xfrm>
              <a:off x="5588897" y="795384"/>
              <a:ext cx="507102" cy="843064"/>
            </a:xfrm>
            <a:custGeom>
              <a:avLst/>
              <a:gdLst>
                <a:gd name="connsiteX0" fmla="*/ 0 w 507102"/>
                <a:gd name="connsiteY0" fmla="*/ 838892 h 843064"/>
                <a:gd name="connsiteX1" fmla="*/ 734 w 507102"/>
                <a:gd name="connsiteY1" fmla="*/ 842290 h 843064"/>
                <a:gd name="connsiteX2" fmla="*/ 0 w 507102"/>
                <a:gd name="connsiteY2" fmla="*/ 843064 h 843064"/>
                <a:gd name="connsiteX3" fmla="*/ 253551 w 507102"/>
                <a:gd name="connsiteY3" fmla="*/ 2 h 843064"/>
                <a:gd name="connsiteX4" fmla="*/ 507102 w 507102"/>
                <a:gd name="connsiteY4" fmla="*/ 93098 h 843064"/>
                <a:gd name="connsiteX5" fmla="*/ 507102 w 507102"/>
                <a:gd name="connsiteY5" fmla="*/ 832673 h 843064"/>
                <a:gd name="connsiteX6" fmla="*/ 506404 w 507102"/>
                <a:gd name="connsiteY6" fmla="*/ 831938 h 843064"/>
                <a:gd name="connsiteX7" fmla="*/ 394956 w 507102"/>
                <a:gd name="connsiteY7" fmla="*/ 766580 h 843064"/>
                <a:gd name="connsiteX8" fmla="*/ 354875 w 507102"/>
                <a:gd name="connsiteY8" fmla="*/ 759542 h 843064"/>
                <a:gd name="connsiteX9" fmla="*/ 306006 w 507102"/>
                <a:gd name="connsiteY9" fmla="*/ 744165 h 843064"/>
                <a:gd name="connsiteX10" fmla="*/ 220267 w 507102"/>
                <a:gd name="connsiteY10" fmla="*/ 736087 h 843064"/>
                <a:gd name="connsiteX11" fmla="*/ 4473 w 507102"/>
                <a:gd name="connsiteY11" fmla="*/ 818166 h 843064"/>
                <a:gd name="connsiteX12" fmla="*/ 0 w 507102"/>
                <a:gd name="connsiteY12" fmla="*/ 838874 h 843064"/>
                <a:gd name="connsiteX13" fmla="*/ 0 w 507102"/>
                <a:gd name="connsiteY13" fmla="*/ 93098 h 843064"/>
                <a:gd name="connsiteX14" fmla="*/ 253551 w 507102"/>
                <a:gd name="connsiteY14" fmla="*/ 2 h 8430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507102" h="843064">
                  <a:moveTo>
                    <a:pt x="0" y="838892"/>
                  </a:moveTo>
                  <a:lnTo>
                    <a:pt x="734" y="842290"/>
                  </a:lnTo>
                  <a:lnTo>
                    <a:pt x="0" y="843064"/>
                  </a:lnTo>
                  <a:close/>
                  <a:moveTo>
                    <a:pt x="253551" y="2"/>
                  </a:moveTo>
                  <a:cubicBezTo>
                    <a:pt x="359198" y="219"/>
                    <a:pt x="464844" y="31467"/>
                    <a:pt x="507102" y="93098"/>
                  </a:cubicBezTo>
                  <a:lnTo>
                    <a:pt x="507102" y="832673"/>
                  </a:lnTo>
                  <a:lnTo>
                    <a:pt x="506404" y="831938"/>
                  </a:lnTo>
                  <a:cubicBezTo>
                    <a:pt x="474680" y="804344"/>
                    <a:pt x="436904" y="782013"/>
                    <a:pt x="394956" y="766580"/>
                  </a:cubicBezTo>
                  <a:lnTo>
                    <a:pt x="354875" y="759542"/>
                  </a:lnTo>
                  <a:lnTo>
                    <a:pt x="306006" y="744165"/>
                  </a:lnTo>
                  <a:cubicBezTo>
                    <a:pt x="279653" y="738963"/>
                    <a:pt x="250680" y="736087"/>
                    <a:pt x="220267" y="736087"/>
                  </a:cubicBezTo>
                  <a:cubicBezTo>
                    <a:pt x="113823" y="736087"/>
                    <a:pt x="25013" y="771323"/>
                    <a:pt x="4473" y="818166"/>
                  </a:cubicBezTo>
                  <a:lnTo>
                    <a:pt x="0" y="838874"/>
                  </a:lnTo>
                  <a:lnTo>
                    <a:pt x="0" y="93098"/>
                  </a:lnTo>
                  <a:cubicBezTo>
                    <a:pt x="42259" y="30601"/>
                    <a:pt x="147905" y="-215"/>
                    <a:pt x="253551" y="2"/>
                  </a:cubicBezTo>
                  <a:close/>
                </a:path>
              </a:pathLst>
            </a:custGeom>
            <a:gradFill>
              <a:gsLst>
                <a:gs pos="30000">
                  <a:srgbClr val="3BB0FF"/>
                </a:gs>
                <a:gs pos="100000">
                  <a:srgbClr val="0066CC"/>
                </a:gs>
                <a:gs pos="0">
                  <a:srgbClr val="0099FF"/>
                </a:gs>
              </a:gsLst>
              <a:lin ang="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74" name="Rectangle 3">
            <a:extLst>
              <a:ext uri="{FF2B5EF4-FFF2-40B4-BE49-F238E27FC236}">
                <a16:creationId xmlns="" xmlns:a16="http://schemas.microsoft.com/office/drawing/2014/main" id="{6537511E-F2AE-4EE5-9425-535212129428}"/>
              </a:ext>
            </a:extLst>
          </p:cNvPr>
          <p:cNvSpPr/>
          <p:nvPr/>
        </p:nvSpPr>
        <p:spPr>
          <a:xfrm>
            <a:off x="11269014" y="0"/>
            <a:ext cx="1062611" cy="6882964"/>
          </a:xfrm>
          <a:prstGeom prst="rect">
            <a:avLst/>
          </a:prstGeom>
          <a:solidFill>
            <a:srgbClr val="394551"/>
          </a:solidFill>
          <a:ln>
            <a:noFill/>
          </a:ln>
          <a:effectLst>
            <a:outerShdw blurRad="203200" dist="165100" dir="8100000" algn="tr" rotWithShape="0">
              <a:prstClr val="black">
                <a:alpha val="7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613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17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17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17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 animBg="1"/>
      <p:bldP spid="60" grpId="0" animBg="1"/>
      <p:bldP spid="61" grpId="0" animBg="1"/>
      <p:bldP spid="62" grpId="0" animBg="1"/>
      <p:bldP spid="63" grpId="0" animBg="1"/>
      <p:bldP spid="6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="" xmlns:a16="http://schemas.microsoft.com/office/drawing/2014/main" id="{12B13266-87F9-44E8-A924-6DBAF3D41136}"/>
              </a:ext>
            </a:extLst>
          </p:cNvPr>
          <p:cNvGrpSpPr/>
          <p:nvPr/>
        </p:nvGrpSpPr>
        <p:grpSpPr>
          <a:xfrm>
            <a:off x="1960672" y="1190403"/>
            <a:ext cx="1592542" cy="1281927"/>
            <a:chOff x="5055054" y="2587172"/>
            <a:chExt cx="2123166" cy="1709056"/>
          </a:xfrm>
        </p:grpSpPr>
        <p:sp>
          <p:nvSpPr>
            <p:cNvPr id="7" name="Oval 6">
              <a:extLst>
                <a:ext uri="{FF2B5EF4-FFF2-40B4-BE49-F238E27FC236}">
                  <a16:creationId xmlns="" xmlns:a16="http://schemas.microsoft.com/office/drawing/2014/main" id="{A4D5B030-BAB8-4F2F-8E8B-60DDAD8873C5}"/>
                </a:ext>
              </a:extLst>
            </p:cNvPr>
            <p:cNvSpPr/>
            <p:nvPr/>
          </p:nvSpPr>
          <p:spPr>
            <a:xfrm>
              <a:off x="5055054" y="2712358"/>
              <a:ext cx="580571" cy="1583870"/>
            </a:xfrm>
            <a:prstGeom prst="ellipse">
              <a:avLst/>
            </a:prstGeom>
            <a:solidFill>
              <a:schemeClr val="tx1">
                <a:alpha val="30000"/>
              </a:schemeClr>
            </a:solidFill>
            <a:ln>
              <a:noFill/>
            </a:ln>
            <a:effectLst>
              <a:softEdge rad="1778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Oval 7">
              <a:extLst>
                <a:ext uri="{FF2B5EF4-FFF2-40B4-BE49-F238E27FC236}">
                  <a16:creationId xmlns="" xmlns:a16="http://schemas.microsoft.com/office/drawing/2014/main" id="{9D97A9C6-6005-4D71-9E43-35F01DD922CA}"/>
                </a:ext>
              </a:extLst>
            </p:cNvPr>
            <p:cNvSpPr/>
            <p:nvPr/>
          </p:nvSpPr>
          <p:spPr>
            <a:xfrm>
              <a:off x="6597649" y="2661559"/>
              <a:ext cx="580571" cy="1583870"/>
            </a:xfrm>
            <a:prstGeom prst="ellipse">
              <a:avLst/>
            </a:prstGeom>
            <a:solidFill>
              <a:schemeClr val="tx1">
                <a:alpha val="30000"/>
              </a:schemeClr>
            </a:solidFill>
            <a:ln>
              <a:noFill/>
            </a:ln>
            <a:effectLst>
              <a:softEdge rad="1778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" name="Rectangle: Rounded Corners 8">
              <a:extLst>
                <a:ext uri="{FF2B5EF4-FFF2-40B4-BE49-F238E27FC236}">
                  <a16:creationId xmlns="" xmlns:a16="http://schemas.microsoft.com/office/drawing/2014/main" id="{1AAEA31C-96E6-4EB4-870D-B84DB79BEB42}"/>
                </a:ext>
              </a:extLst>
            </p:cNvPr>
            <p:cNvSpPr/>
            <p:nvPr/>
          </p:nvSpPr>
          <p:spPr>
            <a:xfrm>
              <a:off x="5254172" y="2587172"/>
              <a:ext cx="1683657" cy="1683657"/>
            </a:xfrm>
            <a:prstGeom prst="roundRect">
              <a:avLst>
                <a:gd name="adj" fmla="val 11495"/>
              </a:avLst>
            </a:prstGeom>
            <a:solidFill>
              <a:srgbClr val="C0EA3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="" xmlns:a16="http://schemas.microsoft.com/office/drawing/2014/main" id="{C461F27D-BB10-4D29-80CC-F7EB79E85A9B}"/>
                </a:ext>
              </a:extLst>
            </p:cNvPr>
            <p:cNvSpPr/>
            <p:nvPr/>
          </p:nvSpPr>
          <p:spPr>
            <a:xfrm>
              <a:off x="5254171" y="3429000"/>
              <a:ext cx="1683657" cy="841829"/>
            </a:xfrm>
            <a:custGeom>
              <a:avLst/>
              <a:gdLst>
                <a:gd name="connsiteX0" fmla="*/ 0 w 1683657"/>
                <a:gd name="connsiteY0" fmla="*/ 0 h 841829"/>
                <a:gd name="connsiteX1" fmla="*/ 1683657 w 1683657"/>
                <a:gd name="connsiteY1" fmla="*/ 0 h 841829"/>
                <a:gd name="connsiteX2" fmla="*/ 1683657 w 1683657"/>
                <a:gd name="connsiteY2" fmla="*/ 648293 h 841829"/>
                <a:gd name="connsiteX3" fmla="*/ 1490121 w 1683657"/>
                <a:gd name="connsiteY3" fmla="*/ 841829 h 841829"/>
                <a:gd name="connsiteX4" fmla="*/ 193536 w 1683657"/>
                <a:gd name="connsiteY4" fmla="*/ 841829 h 841829"/>
                <a:gd name="connsiteX5" fmla="*/ 0 w 1683657"/>
                <a:gd name="connsiteY5" fmla="*/ 648293 h 8418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683657" h="841829">
                  <a:moveTo>
                    <a:pt x="0" y="0"/>
                  </a:moveTo>
                  <a:lnTo>
                    <a:pt x="1683657" y="0"/>
                  </a:lnTo>
                  <a:lnTo>
                    <a:pt x="1683657" y="648293"/>
                  </a:lnTo>
                  <a:cubicBezTo>
                    <a:pt x="1683657" y="755180"/>
                    <a:pt x="1597008" y="841829"/>
                    <a:pt x="1490121" y="841829"/>
                  </a:cubicBezTo>
                  <a:lnTo>
                    <a:pt x="193536" y="841829"/>
                  </a:lnTo>
                  <a:cubicBezTo>
                    <a:pt x="86649" y="841829"/>
                    <a:pt x="0" y="755180"/>
                    <a:pt x="0" y="648293"/>
                  </a:cubicBezTo>
                  <a:close/>
                </a:path>
              </a:pathLst>
            </a:custGeom>
            <a:solidFill>
              <a:srgbClr val="83CC3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11" name="Group 10">
              <a:extLst>
                <a:ext uri="{FF2B5EF4-FFF2-40B4-BE49-F238E27FC236}">
                  <a16:creationId xmlns="" xmlns:a16="http://schemas.microsoft.com/office/drawing/2014/main" id="{AEBF7048-1FE3-4191-8403-86A33243554C}"/>
                </a:ext>
              </a:extLst>
            </p:cNvPr>
            <p:cNvGrpSpPr/>
            <p:nvPr/>
          </p:nvGrpSpPr>
          <p:grpSpPr>
            <a:xfrm>
              <a:off x="5353958" y="2686958"/>
              <a:ext cx="1484085" cy="1484084"/>
              <a:chOff x="8091714" y="3008086"/>
              <a:chExt cx="1683658" cy="1683657"/>
            </a:xfrm>
          </p:grpSpPr>
          <p:sp>
            <p:nvSpPr>
              <p:cNvPr id="12" name="Rectangle: Rounded Corners 11">
                <a:extLst>
                  <a:ext uri="{FF2B5EF4-FFF2-40B4-BE49-F238E27FC236}">
                    <a16:creationId xmlns="" xmlns:a16="http://schemas.microsoft.com/office/drawing/2014/main" id="{BA298E67-5658-4F0E-9B43-3E85C0235248}"/>
                  </a:ext>
                </a:extLst>
              </p:cNvPr>
              <p:cNvSpPr/>
              <p:nvPr/>
            </p:nvSpPr>
            <p:spPr>
              <a:xfrm>
                <a:off x="8091715" y="3008086"/>
                <a:ext cx="1683657" cy="1683657"/>
              </a:xfrm>
              <a:prstGeom prst="roundRect">
                <a:avLst>
                  <a:gd name="adj" fmla="val 11495"/>
                </a:avLst>
              </a:prstGeom>
              <a:solidFill>
                <a:srgbClr val="FAFAF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3" name="Freeform: Shape 12">
                <a:extLst>
                  <a:ext uri="{FF2B5EF4-FFF2-40B4-BE49-F238E27FC236}">
                    <a16:creationId xmlns="" xmlns:a16="http://schemas.microsoft.com/office/drawing/2014/main" id="{CE8BCDB4-FF74-420A-AA04-91C7F31E547B}"/>
                  </a:ext>
                </a:extLst>
              </p:cNvPr>
              <p:cNvSpPr/>
              <p:nvPr/>
            </p:nvSpPr>
            <p:spPr>
              <a:xfrm>
                <a:off x="8091714" y="3849914"/>
                <a:ext cx="1683657" cy="841829"/>
              </a:xfrm>
              <a:custGeom>
                <a:avLst/>
                <a:gdLst>
                  <a:gd name="connsiteX0" fmla="*/ 0 w 1683657"/>
                  <a:gd name="connsiteY0" fmla="*/ 0 h 841829"/>
                  <a:gd name="connsiteX1" fmla="*/ 1683657 w 1683657"/>
                  <a:gd name="connsiteY1" fmla="*/ 0 h 841829"/>
                  <a:gd name="connsiteX2" fmla="*/ 1683657 w 1683657"/>
                  <a:gd name="connsiteY2" fmla="*/ 648293 h 841829"/>
                  <a:gd name="connsiteX3" fmla="*/ 1490121 w 1683657"/>
                  <a:gd name="connsiteY3" fmla="*/ 841829 h 841829"/>
                  <a:gd name="connsiteX4" fmla="*/ 193536 w 1683657"/>
                  <a:gd name="connsiteY4" fmla="*/ 841829 h 841829"/>
                  <a:gd name="connsiteX5" fmla="*/ 0 w 1683657"/>
                  <a:gd name="connsiteY5" fmla="*/ 648293 h 8418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683657" h="841829">
                    <a:moveTo>
                      <a:pt x="0" y="0"/>
                    </a:moveTo>
                    <a:lnTo>
                      <a:pt x="1683657" y="0"/>
                    </a:lnTo>
                    <a:lnTo>
                      <a:pt x="1683657" y="648293"/>
                    </a:lnTo>
                    <a:cubicBezTo>
                      <a:pt x="1683657" y="755180"/>
                      <a:pt x="1597008" y="841829"/>
                      <a:pt x="1490121" y="841829"/>
                    </a:cubicBezTo>
                    <a:lnTo>
                      <a:pt x="193536" y="841829"/>
                    </a:lnTo>
                    <a:cubicBezTo>
                      <a:pt x="86649" y="841829"/>
                      <a:pt x="0" y="755180"/>
                      <a:pt x="0" y="648293"/>
                    </a:cubicBezTo>
                    <a:close/>
                  </a:path>
                </a:pathLst>
              </a:custGeom>
              <a:solidFill>
                <a:srgbClr val="D1D7D7"/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ar-SY" sz="5400" dirty="0" smtClean="0">
                    <a:solidFill>
                      <a:schemeClr val="tx1"/>
                    </a:solidFill>
                  </a:rPr>
                  <a:t>بِـ</a:t>
                </a:r>
                <a:endParaRPr lang="en-US" sz="3200" dirty="0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15" name="Group 14">
            <a:extLst>
              <a:ext uri="{FF2B5EF4-FFF2-40B4-BE49-F238E27FC236}">
                <a16:creationId xmlns="" xmlns:a16="http://schemas.microsoft.com/office/drawing/2014/main" id="{C03DE20E-8A4C-4914-97AA-FA3CBBB2328B}"/>
              </a:ext>
            </a:extLst>
          </p:cNvPr>
          <p:cNvGrpSpPr/>
          <p:nvPr/>
        </p:nvGrpSpPr>
        <p:grpSpPr>
          <a:xfrm>
            <a:off x="5533201" y="1139604"/>
            <a:ext cx="1592542" cy="1281927"/>
            <a:chOff x="5055054" y="2587172"/>
            <a:chExt cx="2123166" cy="1709056"/>
          </a:xfrm>
        </p:grpSpPr>
        <p:sp>
          <p:nvSpPr>
            <p:cNvPr id="17" name="Oval 16">
              <a:extLst>
                <a:ext uri="{FF2B5EF4-FFF2-40B4-BE49-F238E27FC236}">
                  <a16:creationId xmlns="" xmlns:a16="http://schemas.microsoft.com/office/drawing/2014/main" id="{8BF4D5A5-DDFA-40CE-85EF-BA143097C441}"/>
                </a:ext>
              </a:extLst>
            </p:cNvPr>
            <p:cNvSpPr/>
            <p:nvPr/>
          </p:nvSpPr>
          <p:spPr>
            <a:xfrm>
              <a:off x="5055054" y="2712358"/>
              <a:ext cx="580571" cy="1583870"/>
            </a:xfrm>
            <a:prstGeom prst="ellipse">
              <a:avLst/>
            </a:prstGeom>
            <a:solidFill>
              <a:schemeClr val="tx1">
                <a:alpha val="30000"/>
              </a:schemeClr>
            </a:solidFill>
            <a:ln>
              <a:noFill/>
            </a:ln>
            <a:effectLst>
              <a:softEdge rad="1778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" name="Oval 17">
              <a:extLst>
                <a:ext uri="{FF2B5EF4-FFF2-40B4-BE49-F238E27FC236}">
                  <a16:creationId xmlns="" xmlns:a16="http://schemas.microsoft.com/office/drawing/2014/main" id="{87EE888F-B615-46BE-915F-886FAD52235A}"/>
                </a:ext>
              </a:extLst>
            </p:cNvPr>
            <p:cNvSpPr/>
            <p:nvPr/>
          </p:nvSpPr>
          <p:spPr>
            <a:xfrm>
              <a:off x="6597649" y="2661559"/>
              <a:ext cx="580571" cy="1583870"/>
            </a:xfrm>
            <a:prstGeom prst="ellipse">
              <a:avLst/>
            </a:prstGeom>
            <a:solidFill>
              <a:schemeClr val="tx1">
                <a:alpha val="30000"/>
              </a:schemeClr>
            </a:solidFill>
            <a:ln>
              <a:noFill/>
            </a:ln>
            <a:effectLst>
              <a:softEdge rad="1778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" name="Rectangle: Rounded Corners 18">
              <a:extLst>
                <a:ext uri="{FF2B5EF4-FFF2-40B4-BE49-F238E27FC236}">
                  <a16:creationId xmlns="" xmlns:a16="http://schemas.microsoft.com/office/drawing/2014/main" id="{B15FE617-3E71-4BB0-92F6-DD114E9B4CD2}"/>
                </a:ext>
              </a:extLst>
            </p:cNvPr>
            <p:cNvSpPr/>
            <p:nvPr/>
          </p:nvSpPr>
          <p:spPr>
            <a:xfrm>
              <a:off x="5254172" y="2587172"/>
              <a:ext cx="1683657" cy="1683657"/>
            </a:xfrm>
            <a:prstGeom prst="roundRect">
              <a:avLst>
                <a:gd name="adj" fmla="val 11495"/>
              </a:avLst>
            </a:prstGeom>
            <a:solidFill>
              <a:srgbClr val="DDC3A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="" xmlns:a16="http://schemas.microsoft.com/office/drawing/2014/main" id="{98C84889-6EC7-4228-B31F-7EDB15393478}"/>
                </a:ext>
              </a:extLst>
            </p:cNvPr>
            <p:cNvSpPr/>
            <p:nvPr/>
          </p:nvSpPr>
          <p:spPr>
            <a:xfrm>
              <a:off x="5254171" y="3429000"/>
              <a:ext cx="1683657" cy="841829"/>
            </a:xfrm>
            <a:custGeom>
              <a:avLst/>
              <a:gdLst>
                <a:gd name="connsiteX0" fmla="*/ 0 w 1683657"/>
                <a:gd name="connsiteY0" fmla="*/ 0 h 841829"/>
                <a:gd name="connsiteX1" fmla="*/ 1683657 w 1683657"/>
                <a:gd name="connsiteY1" fmla="*/ 0 h 841829"/>
                <a:gd name="connsiteX2" fmla="*/ 1683657 w 1683657"/>
                <a:gd name="connsiteY2" fmla="*/ 648293 h 841829"/>
                <a:gd name="connsiteX3" fmla="*/ 1490121 w 1683657"/>
                <a:gd name="connsiteY3" fmla="*/ 841829 h 841829"/>
                <a:gd name="connsiteX4" fmla="*/ 193536 w 1683657"/>
                <a:gd name="connsiteY4" fmla="*/ 841829 h 841829"/>
                <a:gd name="connsiteX5" fmla="*/ 0 w 1683657"/>
                <a:gd name="connsiteY5" fmla="*/ 648293 h 8418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683657" h="841829">
                  <a:moveTo>
                    <a:pt x="0" y="0"/>
                  </a:moveTo>
                  <a:lnTo>
                    <a:pt x="1683657" y="0"/>
                  </a:lnTo>
                  <a:lnTo>
                    <a:pt x="1683657" y="648293"/>
                  </a:lnTo>
                  <a:cubicBezTo>
                    <a:pt x="1683657" y="755180"/>
                    <a:pt x="1597008" y="841829"/>
                    <a:pt x="1490121" y="841829"/>
                  </a:cubicBezTo>
                  <a:lnTo>
                    <a:pt x="193536" y="841829"/>
                  </a:lnTo>
                  <a:cubicBezTo>
                    <a:pt x="86649" y="841829"/>
                    <a:pt x="0" y="755180"/>
                    <a:pt x="0" y="648293"/>
                  </a:cubicBezTo>
                  <a:close/>
                </a:path>
              </a:pathLst>
            </a:custGeom>
            <a:solidFill>
              <a:srgbClr val="9B867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21" name="Group 20">
              <a:extLst>
                <a:ext uri="{FF2B5EF4-FFF2-40B4-BE49-F238E27FC236}">
                  <a16:creationId xmlns="" xmlns:a16="http://schemas.microsoft.com/office/drawing/2014/main" id="{6EB062D3-9F38-48CA-891A-2427FECA3125}"/>
                </a:ext>
              </a:extLst>
            </p:cNvPr>
            <p:cNvGrpSpPr/>
            <p:nvPr/>
          </p:nvGrpSpPr>
          <p:grpSpPr>
            <a:xfrm>
              <a:off x="5353958" y="2686958"/>
              <a:ext cx="1484085" cy="1484084"/>
              <a:chOff x="8091714" y="3008086"/>
              <a:chExt cx="1683658" cy="1683657"/>
            </a:xfrm>
          </p:grpSpPr>
          <p:sp>
            <p:nvSpPr>
              <p:cNvPr id="22" name="Rectangle: Rounded Corners 21">
                <a:extLst>
                  <a:ext uri="{FF2B5EF4-FFF2-40B4-BE49-F238E27FC236}">
                    <a16:creationId xmlns="" xmlns:a16="http://schemas.microsoft.com/office/drawing/2014/main" id="{72E77C18-C677-4AA1-89B5-B5AE5DDC5C15}"/>
                  </a:ext>
                </a:extLst>
              </p:cNvPr>
              <p:cNvSpPr/>
              <p:nvPr/>
            </p:nvSpPr>
            <p:spPr>
              <a:xfrm>
                <a:off x="8091715" y="3008086"/>
                <a:ext cx="1683657" cy="1683657"/>
              </a:xfrm>
              <a:prstGeom prst="roundRect">
                <a:avLst>
                  <a:gd name="adj" fmla="val 11495"/>
                </a:avLst>
              </a:prstGeom>
              <a:solidFill>
                <a:srgbClr val="FAFAF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3" name="Freeform: Shape 22">
                <a:extLst>
                  <a:ext uri="{FF2B5EF4-FFF2-40B4-BE49-F238E27FC236}">
                    <a16:creationId xmlns="" xmlns:a16="http://schemas.microsoft.com/office/drawing/2014/main" id="{126D8FE7-C44A-458C-ACC7-28ABB7F387F1}"/>
                  </a:ext>
                </a:extLst>
              </p:cNvPr>
              <p:cNvSpPr/>
              <p:nvPr/>
            </p:nvSpPr>
            <p:spPr>
              <a:xfrm>
                <a:off x="8091714" y="3849914"/>
                <a:ext cx="1683657" cy="841829"/>
              </a:xfrm>
              <a:custGeom>
                <a:avLst/>
                <a:gdLst>
                  <a:gd name="connsiteX0" fmla="*/ 0 w 1683657"/>
                  <a:gd name="connsiteY0" fmla="*/ 0 h 841829"/>
                  <a:gd name="connsiteX1" fmla="*/ 1683657 w 1683657"/>
                  <a:gd name="connsiteY1" fmla="*/ 0 h 841829"/>
                  <a:gd name="connsiteX2" fmla="*/ 1683657 w 1683657"/>
                  <a:gd name="connsiteY2" fmla="*/ 648293 h 841829"/>
                  <a:gd name="connsiteX3" fmla="*/ 1490121 w 1683657"/>
                  <a:gd name="connsiteY3" fmla="*/ 841829 h 841829"/>
                  <a:gd name="connsiteX4" fmla="*/ 193536 w 1683657"/>
                  <a:gd name="connsiteY4" fmla="*/ 841829 h 841829"/>
                  <a:gd name="connsiteX5" fmla="*/ 0 w 1683657"/>
                  <a:gd name="connsiteY5" fmla="*/ 648293 h 8418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683657" h="841829">
                    <a:moveTo>
                      <a:pt x="0" y="0"/>
                    </a:moveTo>
                    <a:lnTo>
                      <a:pt x="1683657" y="0"/>
                    </a:lnTo>
                    <a:lnTo>
                      <a:pt x="1683657" y="648293"/>
                    </a:lnTo>
                    <a:cubicBezTo>
                      <a:pt x="1683657" y="755180"/>
                      <a:pt x="1597008" y="841829"/>
                      <a:pt x="1490121" y="841829"/>
                    </a:cubicBezTo>
                    <a:lnTo>
                      <a:pt x="193536" y="841829"/>
                    </a:lnTo>
                    <a:cubicBezTo>
                      <a:pt x="86649" y="841829"/>
                      <a:pt x="0" y="755180"/>
                      <a:pt x="0" y="648293"/>
                    </a:cubicBezTo>
                    <a:close/>
                  </a:path>
                </a:pathLst>
              </a:custGeom>
              <a:solidFill>
                <a:srgbClr val="D1D7D7"/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ar-SY" sz="5400" dirty="0" smtClean="0">
                    <a:solidFill>
                      <a:schemeClr val="tx1"/>
                    </a:solidFill>
                  </a:rPr>
                  <a:t>بُـ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25" name="Group 24">
            <a:extLst>
              <a:ext uri="{FF2B5EF4-FFF2-40B4-BE49-F238E27FC236}">
                <a16:creationId xmlns="" xmlns:a16="http://schemas.microsoft.com/office/drawing/2014/main" id="{CC1DD101-6512-49C3-9B5E-49AF235BE6BC}"/>
              </a:ext>
            </a:extLst>
          </p:cNvPr>
          <p:cNvGrpSpPr/>
          <p:nvPr/>
        </p:nvGrpSpPr>
        <p:grpSpPr>
          <a:xfrm>
            <a:off x="9113769" y="1131137"/>
            <a:ext cx="1592542" cy="1281927"/>
            <a:chOff x="5055054" y="2587172"/>
            <a:chExt cx="2123166" cy="1709056"/>
          </a:xfrm>
        </p:grpSpPr>
        <p:sp>
          <p:nvSpPr>
            <p:cNvPr id="27" name="Oval 26">
              <a:extLst>
                <a:ext uri="{FF2B5EF4-FFF2-40B4-BE49-F238E27FC236}">
                  <a16:creationId xmlns="" xmlns:a16="http://schemas.microsoft.com/office/drawing/2014/main" id="{634451D7-0746-4045-B68F-C0DA8BC754BD}"/>
                </a:ext>
              </a:extLst>
            </p:cNvPr>
            <p:cNvSpPr/>
            <p:nvPr/>
          </p:nvSpPr>
          <p:spPr>
            <a:xfrm>
              <a:off x="5055054" y="2712358"/>
              <a:ext cx="580571" cy="1583870"/>
            </a:xfrm>
            <a:prstGeom prst="ellipse">
              <a:avLst/>
            </a:prstGeom>
            <a:solidFill>
              <a:schemeClr val="tx1">
                <a:alpha val="30000"/>
              </a:schemeClr>
            </a:solidFill>
            <a:ln>
              <a:noFill/>
            </a:ln>
            <a:effectLst>
              <a:softEdge rad="1778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" name="Oval 27">
              <a:extLst>
                <a:ext uri="{FF2B5EF4-FFF2-40B4-BE49-F238E27FC236}">
                  <a16:creationId xmlns="" xmlns:a16="http://schemas.microsoft.com/office/drawing/2014/main" id="{B70671BC-019D-4A8D-8E53-EAEBEB937E35}"/>
                </a:ext>
              </a:extLst>
            </p:cNvPr>
            <p:cNvSpPr/>
            <p:nvPr/>
          </p:nvSpPr>
          <p:spPr>
            <a:xfrm>
              <a:off x="6597649" y="2661559"/>
              <a:ext cx="580571" cy="1583870"/>
            </a:xfrm>
            <a:prstGeom prst="ellipse">
              <a:avLst/>
            </a:prstGeom>
            <a:solidFill>
              <a:schemeClr val="tx1">
                <a:alpha val="30000"/>
              </a:schemeClr>
            </a:solidFill>
            <a:ln>
              <a:noFill/>
            </a:ln>
            <a:effectLst>
              <a:softEdge rad="1778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" name="Rectangle: Rounded Corners 28">
              <a:extLst>
                <a:ext uri="{FF2B5EF4-FFF2-40B4-BE49-F238E27FC236}">
                  <a16:creationId xmlns="" xmlns:a16="http://schemas.microsoft.com/office/drawing/2014/main" id="{F980F246-04D8-410A-843A-39E24A1285CE}"/>
                </a:ext>
              </a:extLst>
            </p:cNvPr>
            <p:cNvSpPr/>
            <p:nvPr/>
          </p:nvSpPr>
          <p:spPr>
            <a:xfrm>
              <a:off x="5254172" y="2587172"/>
              <a:ext cx="1683657" cy="1683657"/>
            </a:xfrm>
            <a:prstGeom prst="roundRect">
              <a:avLst>
                <a:gd name="adj" fmla="val 11495"/>
              </a:avLst>
            </a:prstGeom>
            <a:solidFill>
              <a:srgbClr val="84F4E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="" xmlns:a16="http://schemas.microsoft.com/office/drawing/2014/main" id="{D78A0C7D-FB8C-4050-A733-5E69677C348F}"/>
                </a:ext>
              </a:extLst>
            </p:cNvPr>
            <p:cNvSpPr/>
            <p:nvPr/>
          </p:nvSpPr>
          <p:spPr>
            <a:xfrm>
              <a:off x="5254171" y="3429000"/>
              <a:ext cx="1683657" cy="841829"/>
            </a:xfrm>
            <a:custGeom>
              <a:avLst/>
              <a:gdLst>
                <a:gd name="connsiteX0" fmla="*/ 0 w 1683657"/>
                <a:gd name="connsiteY0" fmla="*/ 0 h 841829"/>
                <a:gd name="connsiteX1" fmla="*/ 1683657 w 1683657"/>
                <a:gd name="connsiteY1" fmla="*/ 0 h 841829"/>
                <a:gd name="connsiteX2" fmla="*/ 1683657 w 1683657"/>
                <a:gd name="connsiteY2" fmla="*/ 648293 h 841829"/>
                <a:gd name="connsiteX3" fmla="*/ 1490121 w 1683657"/>
                <a:gd name="connsiteY3" fmla="*/ 841829 h 841829"/>
                <a:gd name="connsiteX4" fmla="*/ 193536 w 1683657"/>
                <a:gd name="connsiteY4" fmla="*/ 841829 h 841829"/>
                <a:gd name="connsiteX5" fmla="*/ 0 w 1683657"/>
                <a:gd name="connsiteY5" fmla="*/ 648293 h 8418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683657" h="841829">
                  <a:moveTo>
                    <a:pt x="0" y="0"/>
                  </a:moveTo>
                  <a:lnTo>
                    <a:pt x="1683657" y="0"/>
                  </a:lnTo>
                  <a:lnTo>
                    <a:pt x="1683657" y="648293"/>
                  </a:lnTo>
                  <a:cubicBezTo>
                    <a:pt x="1683657" y="755180"/>
                    <a:pt x="1597008" y="841829"/>
                    <a:pt x="1490121" y="841829"/>
                  </a:cubicBezTo>
                  <a:lnTo>
                    <a:pt x="193536" y="841829"/>
                  </a:lnTo>
                  <a:cubicBezTo>
                    <a:pt x="86649" y="841829"/>
                    <a:pt x="0" y="755180"/>
                    <a:pt x="0" y="648293"/>
                  </a:cubicBezTo>
                  <a:close/>
                </a:path>
              </a:pathLst>
            </a:custGeom>
            <a:solidFill>
              <a:srgbClr val="34AB9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31" name="Group 30">
              <a:extLst>
                <a:ext uri="{FF2B5EF4-FFF2-40B4-BE49-F238E27FC236}">
                  <a16:creationId xmlns="" xmlns:a16="http://schemas.microsoft.com/office/drawing/2014/main" id="{28C57CD4-74C4-445D-B633-755CDE8B2997}"/>
                </a:ext>
              </a:extLst>
            </p:cNvPr>
            <p:cNvGrpSpPr/>
            <p:nvPr/>
          </p:nvGrpSpPr>
          <p:grpSpPr>
            <a:xfrm>
              <a:off x="5353958" y="2686958"/>
              <a:ext cx="1484085" cy="1484085"/>
              <a:chOff x="8091714" y="3008086"/>
              <a:chExt cx="1683658" cy="1683658"/>
            </a:xfrm>
          </p:grpSpPr>
          <p:sp>
            <p:nvSpPr>
              <p:cNvPr id="32" name="Rectangle: Rounded Corners 31">
                <a:extLst>
                  <a:ext uri="{FF2B5EF4-FFF2-40B4-BE49-F238E27FC236}">
                    <a16:creationId xmlns="" xmlns:a16="http://schemas.microsoft.com/office/drawing/2014/main" id="{A05A76C4-36D9-474F-BF26-F7DEC136E022}"/>
                  </a:ext>
                </a:extLst>
              </p:cNvPr>
              <p:cNvSpPr/>
              <p:nvPr/>
            </p:nvSpPr>
            <p:spPr>
              <a:xfrm>
                <a:off x="8091715" y="3008086"/>
                <a:ext cx="1683657" cy="1683657"/>
              </a:xfrm>
              <a:prstGeom prst="roundRect">
                <a:avLst>
                  <a:gd name="adj" fmla="val 11495"/>
                </a:avLst>
              </a:prstGeom>
              <a:solidFill>
                <a:srgbClr val="FAFAF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3" name="Freeform: Shape 32">
                <a:extLst>
                  <a:ext uri="{FF2B5EF4-FFF2-40B4-BE49-F238E27FC236}">
                    <a16:creationId xmlns="" xmlns:a16="http://schemas.microsoft.com/office/drawing/2014/main" id="{1B777DD9-4D68-467F-AF68-2A25C5E950A9}"/>
                  </a:ext>
                </a:extLst>
              </p:cNvPr>
              <p:cNvSpPr/>
              <p:nvPr/>
            </p:nvSpPr>
            <p:spPr>
              <a:xfrm>
                <a:off x="8091714" y="3849915"/>
                <a:ext cx="1683657" cy="841829"/>
              </a:xfrm>
              <a:custGeom>
                <a:avLst/>
                <a:gdLst>
                  <a:gd name="connsiteX0" fmla="*/ 0 w 1683657"/>
                  <a:gd name="connsiteY0" fmla="*/ 0 h 841829"/>
                  <a:gd name="connsiteX1" fmla="*/ 1683657 w 1683657"/>
                  <a:gd name="connsiteY1" fmla="*/ 0 h 841829"/>
                  <a:gd name="connsiteX2" fmla="*/ 1683657 w 1683657"/>
                  <a:gd name="connsiteY2" fmla="*/ 648293 h 841829"/>
                  <a:gd name="connsiteX3" fmla="*/ 1490121 w 1683657"/>
                  <a:gd name="connsiteY3" fmla="*/ 841829 h 841829"/>
                  <a:gd name="connsiteX4" fmla="*/ 193536 w 1683657"/>
                  <a:gd name="connsiteY4" fmla="*/ 841829 h 841829"/>
                  <a:gd name="connsiteX5" fmla="*/ 0 w 1683657"/>
                  <a:gd name="connsiteY5" fmla="*/ 648293 h 8418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683657" h="841829">
                    <a:moveTo>
                      <a:pt x="0" y="0"/>
                    </a:moveTo>
                    <a:lnTo>
                      <a:pt x="1683657" y="0"/>
                    </a:lnTo>
                    <a:lnTo>
                      <a:pt x="1683657" y="648293"/>
                    </a:lnTo>
                    <a:cubicBezTo>
                      <a:pt x="1683657" y="755180"/>
                      <a:pt x="1597008" y="841829"/>
                      <a:pt x="1490121" y="841829"/>
                    </a:cubicBezTo>
                    <a:lnTo>
                      <a:pt x="193536" y="841829"/>
                    </a:lnTo>
                    <a:cubicBezTo>
                      <a:pt x="86649" y="841829"/>
                      <a:pt x="0" y="755180"/>
                      <a:pt x="0" y="648293"/>
                    </a:cubicBezTo>
                    <a:close/>
                  </a:path>
                </a:pathLst>
              </a:custGeom>
              <a:solidFill>
                <a:srgbClr val="D1D7D7"/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ar-SY" sz="5400" dirty="0" smtClean="0">
                    <a:solidFill>
                      <a:schemeClr val="tx1"/>
                    </a:solidFill>
                  </a:rPr>
                  <a:t>بَـ</a:t>
                </a:r>
                <a:endParaRPr lang="en-US" sz="3200" dirty="0">
                  <a:solidFill>
                    <a:schemeClr val="tx1"/>
                  </a:solidFill>
                </a:endParaRPr>
              </a:p>
            </p:txBody>
          </p:sp>
        </p:grpSp>
      </p:grpSp>
      <p:sp>
        <p:nvSpPr>
          <p:cNvPr id="62" name="Arrow: Chevron 61">
            <a:extLst>
              <a:ext uri="{FF2B5EF4-FFF2-40B4-BE49-F238E27FC236}">
                <a16:creationId xmlns="" xmlns:a16="http://schemas.microsoft.com/office/drawing/2014/main" id="{0DA5B799-91AD-4923-A107-6364B7F84EF5}"/>
              </a:ext>
            </a:extLst>
          </p:cNvPr>
          <p:cNvSpPr/>
          <p:nvPr/>
        </p:nvSpPr>
        <p:spPr>
          <a:xfrm rot="16200000" flipH="1">
            <a:off x="6172021" y="2551789"/>
            <a:ext cx="219526" cy="373743"/>
          </a:xfrm>
          <a:prstGeom prst="chevron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65" name="Group 31">
            <a:extLst>
              <a:ext uri="{FF2B5EF4-FFF2-40B4-BE49-F238E27FC236}">
                <a16:creationId xmlns="" xmlns:a16="http://schemas.microsoft.com/office/drawing/2014/main" id="{45914EAD-6EAC-4F53-A853-AA3EEF3D6076}"/>
              </a:ext>
            </a:extLst>
          </p:cNvPr>
          <p:cNvGrpSpPr/>
          <p:nvPr/>
        </p:nvGrpSpPr>
        <p:grpSpPr>
          <a:xfrm flipH="1">
            <a:off x="5171916" y="36707"/>
            <a:ext cx="6305974" cy="1036307"/>
            <a:chOff x="320494" y="795384"/>
            <a:chExt cx="6305974" cy="1036307"/>
          </a:xfrm>
        </p:grpSpPr>
        <p:sp>
          <p:nvSpPr>
            <p:cNvPr id="66" name="Rectangle 32">
              <a:extLst>
                <a:ext uri="{FF2B5EF4-FFF2-40B4-BE49-F238E27FC236}">
                  <a16:creationId xmlns="" xmlns:a16="http://schemas.microsoft.com/office/drawing/2014/main" id="{6A081A37-5285-44D0-96F8-68FB61539A23}"/>
                </a:ext>
              </a:extLst>
            </p:cNvPr>
            <p:cNvSpPr/>
            <p:nvPr/>
          </p:nvSpPr>
          <p:spPr>
            <a:xfrm flipH="1">
              <a:off x="5779968" y="1044735"/>
              <a:ext cx="846500" cy="786956"/>
            </a:xfrm>
            <a:prstGeom prst="rect">
              <a:avLst/>
            </a:prstGeom>
            <a:gradFill>
              <a:gsLst>
                <a:gs pos="100000">
                  <a:schemeClr val="tx1"/>
                </a:gs>
                <a:gs pos="0">
                  <a:srgbClr val="E9EBEA">
                    <a:alpha val="0"/>
                  </a:srgbClr>
                </a:gs>
              </a:gsLst>
              <a:lin ang="0" scaled="1"/>
            </a:gradFill>
            <a:ln>
              <a:noFill/>
            </a:ln>
            <a:effectLst>
              <a:softEdge rad="63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Freeform: Shape 33">
              <a:extLst>
                <a:ext uri="{FF2B5EF4-FFF2-40B4-BE49-F238E27FC236}">
                  <a16:creationId xmlns="" xmlns:a16="http://schemas.microsoft.com/office/drawing/2014/main" id="{65B84834-3434-4D44-BE61-CDC62AF851DF}"/>
                </a:ext>
              </a:extLst>
            </p:cNvPr>
            <p:cNvSpPr/>
            <p:nvPr/>
          </p:nvSpPr>
          <p:spPr>
            <a:xfrm rot="5400000">
              <a:off x="5848454" y="1528250"/>
              <a:ext cx="283053" cy="212035"/>
            </a:xfrm>
            <a:custGeom>
              <a:avLst/>
              <a:gdLst>
                <a:gd name="connsiteX0" fmla="*/ 238370 w 476740"/>
                <a:gd name="connsiteY0" fmla="*/ 0 h 238369"/>
                <a:gd name="connsiteX1" fmla="*/ 458008 w 476740"/>
                <a:gd name="connsiteY1" fmla="*/ 145586 h 238369"/>
                <a:gd name="connsiteX2" fmla="*/ 476740 w 476740"/>
                <a:gd name="connsiteY2" fmla="*/ 238369 h 238369"/>
                <a:gd name="connsiteX3" fmla="*/ 0 w 476740"/>
                <a:gd name="connsiteY3" fmla="*/ 238369 h 238369"/>
                <a:gd name="connsiteX4" fmla="*/ 18733 w 476740"/>
                <a:gd name="connsiteY4" fmla="*/ 145586 h 238369"/>
                <a:gd name="connsiteX5" fmla="*/ 238370 w 476740"/>
                <a:gd name="connsiteY5" fmla="*/ 0 h 2383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76740" h="238369">
                  <a:moveTo>
                    <a:pt x="238370" y="0"/>
                  </a:moveTo>
                  <a:cubicBezTo>
                    <a:pt x="337106" y="0"/>
                    <a:pt x="421821" y="60031"/>
                    <a:pt x="458008" y="145586"/>
                  </a:cubicBezTo>
                  <a:lnTo>
                    <a:pt x="476740" y="238369"/>
                  </a:lnTo>
                  <a:lnTo>
                    <a:pt x="0" y="238369"/>
                  </a:lnTo>
                  <a:lnTo>
                    <a:pt x="18733" y="145586"/>
                  </a:lnTo>
                  <a:cubicBezTo>
                    <a:pt x="54919" y="60031"/>
                    <a:pt x="139634" y="0"/>
                    <a:pt x="238370" y="0"/>
                  </a:cubicBezTo>
                  <a:close/>
                </a:path>
              </a:pathLst>
            </a:custGeom>
            <a:solidFill>
              <a:srgbClr val="00458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Rectangle 34">
              <a:extLst>
                <a:ext uri="{FF2B5EF4-FFF2-40B4-BE49-F238E27FC236}">
                  <a16:creationId xmlns="" xmlns:a16="http://schemas.microsoft.com/office/drawing/2014/main" id="{72E8ED73-C9C4-40EC-8918-DC2ABB0A53CA}"/>
                </a:ext>
              </a:extLst>
            </p:cNvPr>
            <p:cNvSpPr/>
            <p:nvPr/>
          </p:nvSpPr>
          <p:spPr>
            <a:xfrm>
              <a:off x="320494" y="1113182"/>
              <a:ext cx="5563472" cy="662609"/>
            </a:xfrm>
            <a:prstGeom prst="rect">
              <a:avLst/>
            </a:prstGeom>
            <a:gradFill flip="none" rotWithShape="1">
              <a:gsLst>
                <a:gs pos="100000">
                  <a:srgbClr val="0066CC"/>
                </a:gs>
                <a:gs pos="0">
                  <a:srgbClr val="0099FF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ar-SY" sz="2400" dirty="0"/>
                <a:t>أُميِّز بَيِن الصَّوت القَصِيْر و الصَّوت الطَّويْل (المَدْ) :</a:t>
              </a:r>
              <a:endParaRPr lang="en-US" sz="2400" dirty="0"/>
            </a:p>
          </p:txBody>
        </p:sp>
        <p:grpSp>
          <p:nvGrpSpPr>
            <p:cNvPr id="69" name="Group 35">
              <a:extLst>
                <a:ext uri="{FF2B5EF4-FFF2-40B4-BE49-F238E27FC236}">
                  <a16:creationId xmlns="" xmlns:a16="http://schemas.microsoft.com/office/drawing/2014/main" id="{156CB2B5-F319-466A-B9FF-5234D3E91F89}"/>
                </a:ext>
              </a:extLst>
            </p:cNvPr>
            <p:cNvGrpSpPr/>
            <p:nvPr/>
          </p:nvGrpSpPr>
          <p:grpSpPr>
            <a:xfrm>
              <a:off x="5588896" y="1531471"/>
              <a:ext cx="390125" cy="205592"/>
              <a:chOff x="5588896" y="1531471"/>
              <a:chExt cx="390125" cy="205592"/>
            </a:xfrm>
          </p:grpSpPr>
          <p:sp>
            <p:nvSpPr>
              <p:cNvPr id="72" name="Oval 38">
                <a:extLst>
                  <a:ext uri="{FF2B5EF4-FFF2-40B4-BE49-F238E27FC236}">
                    <a16:creationId xmlns="" xmlns:a16="http://schemas.microsoft.com/office/drawing/2014/main" id="{32CCEE8C-74DA-4680-AE50-73B85F5626C7}"/>
                  </a:ext>
                </a:extLst>
              </p:cNvPr>
              <p:cNvSpPr/>
              <p:nvPr/>
            </p:nvSpPr>
            <p:spPr>
              <a:xfrm>
                <a:off x="5588896" y="1531471"/>
                <a:ext cx="390125" cy="205592"/>
              </a:xfrm>
              <a:prstGeom prst="ellipse">
                <a:avLst/>
              </a:prstGeom>
              <a:gradFill flip="none" rotWithShape="1">
                <a:gsLst>
                  <a:gs pos="52000">
                    <a:srgbClr val="3BB0FF"/>
                  </a:gs>
                  <a:gs pos="14000">
                    <a:srgbClr val="00458A"/>
                  </a:gs>
                  <a:gs pos="100000">
                    <a:srgbClr val="00458A"/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73" name="Freeform: Shape 39">
                <a:extLst>
                  <a:ext uri="{FF2B5EF4-FFF2-40B4-BE49-F238E27FC236}">
                    <a16:creationId xmlns="" xmlns:a16="http://schemas.microsoft.com/office/drawing/2014/main" id="{DB19B30A-2223-4381-A3B0-4A0F5857704B}"/>
                  </a:ext>
                </a:extLst>
              </p:cNvPr>
              <p:cNvSpPr/>
              <p:nvPr/>
            </p:nvSpPr>
            <p:spPr>
              <a:xfrm rot="16200000" flipH="1">
                <a:off x="5741094" y="1594727"/>
                <a:ext cx="120627" cy="103349"/>
              </a:xfrm>
              <a:custGeom>
                <a:avLst/>
                <a:gdLst>
                  <a:gd name="connsiteX0" fmla="*/ 238370 w 476740"/>
                  <a:gd name="connsiteY0" fmla="*/ 0 h 238369"/>
                  <a:gd name="connsiteX1" fmla="*/ 458008 w 476740"/>
                  <a:gd name="connsiteY1" fmla="*/ 145586 h 238369"/>
                  <a:gd name="connsiteX2" fmla="*/ 476740 w 476740"/>
                  <a:gd name="connsiteY2" fmla="*/ 238369 h 238369"/>
                  <a:gd name="connsiteX3" fmla="*/ 0 w 476740"/>
                  <a:gd name="connsiteY3" fmla="*/ 238369 h 238369"/>
                  <a:gd name="connsiteX4" fmla="*/ 18733 w 476740"/>
                  <a:gd name="connsiteY4" fmla="*/ 145586 h 238369"/>
                  <a:gd name="connsiteX5" fmla="*/ 238370 w 476740"/>
                  <a:gd name="connsiteY5" fmla="*/ 0 h 2383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476740" h="238369">
                    <a:moveTo>
                      <a:pt x="238370" y="0"/>
                    </a:moveTo>
                    <a:cubicBezTo>
                      <a:pt x="337106" y="0"/>
                      <a:pt x="421821" y="60031"/>
                      <a:pt x="458008" y="145586"/>
                    </a:cubicBezTo>
                    <a:lnTo>
                      <a:pt x="476740" y="238369"/>
                    </a:lnTo>
                    <a:lnTo>
                      <a:pt x="0" y="238369"/>
                    </a:lnTo>
                    <a:lnTo>
                      <a:pt x="18733" y="145586"/>
                    </a:lnTo>
                    <a:cubicBezTo>
                      <a:pt x="54919" y="60031"/>
                      <a:pt x="139634" y="0"/>
                      <a:pt x="238370" y="0"/>
                    </a:cubicBezTo>
                    <a:close/>
                  </a:path>
                </a:pathLst>
              </a:custGeom>
              <a:solidFill>
                <a:srgbClr val="28585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70" name="Freeform: Shape 36">
              <a:extLst>
                <a:ext uri="{FF2B5EF4-FFF2-40B4-BE49-F238E27FC236}">
                  <a16:creationId xmlns="" xmlns:a16="http://schemas.microsoft.com/office/drawing/2014/main" id="{A5E34DDC-FE97-47E2-A577-FED29DF14CC5}"/>
                </a:ext>
              </a:extLst>
            </p:cNvPr>
            <p:cNvSpPr/>
            <p:nvPr/>
          </p:nvSpPr>
          <p:spPr>
            <a:xfrm>
              <a:off x="5751482" y="1221349"/>
              <a:ext cx="225789" cy="441729"/>
            </a:xfrm>
            <a:custGeom>
              <a:avLst/>
              <a:gdLst>
                <a:gd name="connsiteX0" fmla="*/ 264315 w 507102"/>
                <a:gd name="connsiteY0" fmla="*/ 61 h 819465"/>
                <a:gd name="connsiteX1" fmla="*/ 507102 w 507102"/>
                <a:gd name="connsiteY1" fmla="*/ 69499 h 819465"/>
                <a:gd name="connsiteX2" fmla="*/ 507102 w 507102"/>
                <a:gd name="connsiteY2" fmla="*/ 809074 h 819465"/>
                <a:gd name="connsiteX3" fmla="*/ 506404 w 507102"/>
                <a:gd name="connsiteY3" fmla="*/ 808339 h 819465"/>
                <a:gd name="connsiteX4" fmla="*/ 258479 w 507102"/>
                <a:gd name="connsiteY4" fmla="*/ 719015 h 819465"/>
                <a:gd name="connsiteX5" fmla="*/ 10554 w 507102"/>
                <a:gd name="connsiteY5" fmla="*/ 808339 h 819465"/>
                <a:gd name="connsiteX6" fmla="*/ 0 w 507102"/>
                <a:gd name="connsiteY6" fmla="*/ 819465 h 819465"/>
                <a:gd name="connsiteX7" fmla="*/ 0 w 507102"/>
                <a:gd name="connsiteY7" fmla="*/ 69499 h 819465"/>
                <a:gd name="connsiteX8" fmla="*/ 264315 w 507102"/>
                <a:gd name="connsiteY8" fmla="*/ 61 h 819465"/>
                <a:gd name="connsiteX0" fmla="*/ 260838 w 507102"/>
                <a:gd name="connsiteY0" fmla="*/ 15 h 888955"/>
                <a:gd name="connsiteX1" fmla="*/ 507102 w 507102"/>
                <a:gd name="connsiteY1" fmla="*/ 138989 h 888955"/>
                <a:gd name="connsiteX2" fmla="*/ 507102 w 507102"/>
                <a:gd name="connsiteY2" fmla="*/ 878564 h 888955"/>
                <a:gd name="connsiteX3" fmla="*/ 506404 w 507102"/>
                <a:gd name="connsiteY3" fmla="*/ 877829 h 888955"/>
                <a:gd name="connsiteX4" fmla="*/ 258479 w 507102"/>
                <a:gd name="connsiteY4" fmla="*/ 788505 h 888955"/>
                <a:gd name="connsiteX5" fmla="*/ 10554 w 507102"/>
                <a:gd name="connsiteY5" fmla="*/ 877829 h 888955"/>
                <a:gd name="connsiteX6" fmla="*/ 0 w 507102"/>
                <a:gd name="connsiteY6" fmla="*/ 888955 h 888955"/>
                <a:gd name="connsiteX7" fmla="*/ 0 w 507102"/>
                <a:gd name="connsiteY7" fmla="*/ 138989 h 888955"/>
                <a:gd name="connsiteX8" fmla="*/ 260838 w 507102"/>
                <a:gd name="connsiteY8" fmla="*/ 15 h 888955"/>
                <a:gd name="connsiteX0" fmla="*/ 0 w 507102"/>
                <a:gd name="connsiteY0" fmla="*/ 93098 h 843064"/>
                <a:gd name="connsiteX1" fmla="*/ 507102 w 507102"/>
                <a:gd name="connsiteY1" fmla="*/ 93098 h 843064"/>
                <a:gd name="connsiteX2" fmla="*/ 507102 w 507102"/>
                <a:gd name="connsiteY2" fmla="*/ 832673 h 843064"/>
                <a:gd name="connsiteX3" fmla="*/ 506404 w 507102"/>
                <a:gd name="connsiteY3" fmla="*/ 831938 h 843064"/>
                <a:gd name="connsiteX4" fmla="*/ 258479 w 507102"/>
                <a:gd name="connsiteY4" fmla="*/ 742614 h 843064"/>
                <a:gd name="connsiteX5" fmla="*/ 10554 w 507102"/>
                <a:gd name="connsiteY5" fmla="*/ 831938 h 843064"/>
                <a:gd name="connsiteX6" fmla="*/ 0 w 507102"/>
                <a:gd name="connsiteY6" fmla="*/ 843064 h 843064"/>
                <a:gd name="connsiteX7" fmla="*/ 0 w 507102"/>
                <a:gd name="connsiteY7" fmla="*/ 93098 h 8430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07102" h="843064">
                  <a:moveTo>
                    <a:pt x="0" y="93098"/>
                  </a:moveTo>
                  <a:cubicBezTo>
                    <a:pt x="84517" y="-31896"/>
                    <a:pt x="422585" y="-30164"/>
                    <a:pt x="507102" y="93098"/>
                  </a:cubicBezTo>
                  <a:lnTo>
                    <a:pt x="507102" y="832673"/>
                  </a:lnTo>
                  <a:lnTo>
                    <a:pt x="506404" y="831938"/>
                  </a:lnTo>
                  <a:cubicBezTo>
                    <a:pt x="442955" y="776749"/>
                    <a:pt x="355300" y="742614"/>
                    <a:pt x="258479" y="742614"/>
                  </a:cubicBezTo>
                  <a:cubicBezTo>
                    <a:pt x="161658" y="742614"/>
                    <a:pt x="74004" y="776749"/>
                    <a:pt x="10554" y="831938"/>
                  </a:cubicBezTo>
                  <a:lnTo>
                    <a:pt x="0" y="843064"/>
                  </a:lnTo>
                  <a:lnTo>
                    <a:pt x="0" y="93098"/>
                  </a:lnTo>
                  <a:close/>
                </a:path>
              </a:pathLst>
            </a:custGeom>
            <a:solidFill>
              <a:srgbClr val="81C6D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Freeform: Shape 37">
              <a:extLst>
                <a:ext uri="{FF2B5EF4-FFF2-40B4-BE49-F238E27FC236}">
                  <a16:creationId xmlns="" xmlns:a16="http://schemas.microsoft.com/office/drawing/2014/main" id="{D50AD891-D6B0-4E95-BB12-2366DBD604A1}"/>
                </a:ext>
              </a:extLst>
            </p:cNvPr>
            <p:cNvSpPr/>
            <p:nvPr/>
          </p:nvSpPr>
          <p:spPr>
            <a:xfrm>
              <a:off x="5588897" y="795384"/>
              <a:ext cx="507102" cy="843064"/>
            </a:xfrm>
            <a:custGeom>
              <a:avLst/>
              <a:gdLst>
                <a:gd name="connsiteX0" fmla="*/ 0 w 507102"/>
                <a:gd name="connsiteY0" fmla="*/ 838892 h 843064"/>
                <a:gd name="connsiteX1" fmla="*/ 734 w 507102"/>
                <a:gd name="connsiteY1" fmla="*/ 842290 h 843064"/>
                <a:gd name="connsiteX2" fmla="*/ 0 w 507102"/>
                <a:gd name="connsiteY2" fmla="*/ 843064 h 843064"/>
                <a:gd name="connsiteX3" fmla="*/ 253551 w 507102"/>
                <a:gd name="connsiteY3" fmla="*/ 2 h 843064"/>
                <a:gd name="connsiteX4" fmla="*/ 507102 w 507102"/>
                <a:gd name="connsiteY4" fmla="*/ 93098 h 843064"/>
                <a:gd name="connsiteX5" fmla="*/ 507102 w 507102"/>
                <a:gd name="connsiteY5" fmla="*/ 832673 h 843064"/>
                <a:gd name="connsiteX6" fmla="*/ 506404 w 507102"/>
                <a:gd name="connsiteY6" fmla="*/ 831938 h 843064"/>
                <a:gd name="connsiteX7" fmla="*/ 394956 w 507102"/>
                <a:gd name="connsiteY7" fmla="*/ 766580 h 843064"/>
                <a:gd name="connsiteX8" fmla="*/ 354875 w 507102"/>
                <a:gd name="connsiteY8" fmla="*/ 759542 h 843064"/>
                <a:gd name="connsiteX9" fmla="*/ 306006 w 507102"/>
                <a:gd name="connsiteY9" fmla="*/ 744165 h 843064"/>
                <a:gd name="connsiteX10" fmla="*/ 220267 w 507102"/>
                <a:gd name="connsiteY10" fmla="*/ 736087 h 843064"/>
                <a:gd name="connsiteX11" fmla="*/ 4473 w 507102"/>
                <a:gd name="connsiteY11" fmla="*/ 818166 h 843064"/>
                <a:gd name="connsiteX12" fmla="*/ 0 w 507102"/>
                <a:gd name="connsiteY12" fmla="*/ 838874 h 843064"/>
                <a:gd name="connsiteX13" fmla="*/ 0 w 507102"/>
                <a:gd name="connsiteY13" fmla="*/ 93098 h 843064"/>
                <a:gd name="connsiteX14" fmla="*/ 253551 w 507102"/>
                <a:gd name="connsiteY14" fmla="*/ 2 h 8430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507102" h="843064">
                  <a:moveTo>
                    <a:pt x="0" y="838892"/>
                  </a:moveTo>
                  <a:lnTo>
                    <a:pt x="734" y="842290"/>
                  </a:lnTo>
                  <a:lnTo>
                    <a:pt x="0" y="843064"/>
                  </a:lnTo>
                  <a:close/>
                  <a:moveTo>
                    <a:pt x="253551" y="2"/>
                  </a:moveTo>
                  <a:cubicBezTo>
                    <a:pt x="359198" y="219"/>
                    <a:pt x="464844" y="31467"/>
                    <a:pt x="507102" y="93098"/>
                  </a:cubicBezTo>
                  <a:lnTo>
                    <a:pt x="507102" y="832673"/>
                  </a:lnTo>
                  <a:lnTo>
                    <a:pt x="506404" y="831938"/>
                  </a:lnTo>
                  <a:cubicBezTo>
                    <a:pt x="474680" y="804344"/>
                    <a:pt x="436904" y="782013"/>
                    <a:pt x="394956" y="766580"/>
                  </a:cubicBezTo>
                  <a:lnTo>
                    <a:pt x="354875" y="759542"/>
                  </a:lnTo>
                  <a:lnTo>
                    <a:pt x="306006" y="744165"/>
                  </a:lnTo>
                  <a:cubicBezTo>
                    <a:pt x="279653" y="738963"/>
                    <a:pt x="250680" y="736087"/>
                    <a:pt x="220267" y="736087"/>
                  </a:cubicBezTo>
                  <a:cubicBezTo>
                    <a:pt x="113823" y="736087"/>
                    <a:pt x="25013" y="771323"/>
                    <a:pt x="4473" y="818166"/>
                  </a:cubicBezTo>
                  <a:lnTo>
                    <a:pt x="0" y="838874"/>
                  </a:lnTo>
                  <a:lnTo>
                    <a:pt x="0" y="93098"/>
                  </a:lnTo>
                  <a:cubicBezTo>
                    <a:pt x="42259" y="30601"/>
                    <a:pt x="147905" y="-215"/>
                    <a:pt x="253551" y="2"/>
                  </a:cubicBezTo>
                  <a:close/>
                </a:path>
              </a:pathLst>
            </a:custGeom>
            <a:gradFill>
              <a:gsLst>
                <a:gs pos="30000">
                  <a:srgbClr val="3BB0FF"/>
                </a:gs>
                <a:gs pos="100000">
                  <a:srgbClr val="0066CC"/>
                </a:gs>
                <a:gs pos="0">
                  <a:srgbClr val="0099FF"/>
                </a:gs>
              </a:gsLst>
              <a:lin ang="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74" name="Rectangle 3">
            <a:extLst>
              <a:ext uri="{FF2B5EF4-FFF2-40B4-BE49-F238E27FC236}">
                <a16:creationId xmlns="" xmlns:a16="http://schemas.microsoft.com/office/drawing/2014/main" id="{6537511E-F2AE-4EE5-9425-535212129428}"/>
              </a:ext>
            </a:extLst>
          </p:cNvPr>
          <p:cNvSpPr/>
          <p:nvPr/>
        </p:nvSpPr>
        <p:spPr>
          <a:xfrm>
            <a:off x="11269014" y="0"/>
            <a:ext cx="1062611" cy="6882964"/>
          </a:xfrm>
          <a:prstGeom prst="rect">
            <a:avLst/>
          </a:prstGeom>
          <a:solidFill>
            <a:srgbClr val="394551"/>
          </a:solidFill>
          <a:ln>
            <a:noFill/>
          </a:ln>
          <a:effectLst>
            <a:outerShdw blurRad="203200" dist="165100" dir="8100000" algn="tr" rotWithShape="0">
              <a:prstClr val="black">
                <a:alpha val="7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مستطيل 1"/>
          <p:cNvSpPr/>
          <p:nvPr/>
        </p:nvSpPr>
        <p:spPr>
          <a:xfrm>
            <a:off x="3594752" y="3010349"/>
            <a:ext cx="5469441" cy="895350"/>
          </a:xfrm>
          <a:prstGeom prst="rect">
            <a:avLst/>
          </a:prstGeom>
          <a:solidFill>
            <a:srgbClr val="394551"/>
          </a:solidFill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Y" sz="3200" dirty="0" smtClean="0"/>
              <a:t>صَوْت قَصِير لِعَدَم وُجُود مَد</a:t>
            </a:r>
            <a:endParaRPr lang="ar-SY" sz="3200" dirty="0"/>
          </a:p>
        </p:txBody>
      </p:sp>
      <p:grpSp>
        <p:nvGrpSpPr>
          <p:cNvPr id="43" name="Group 4">
            <a:extLst>
              <a:ext uri="{FF2B5EF4-FFF2-40B4-BE49-F238E27FC236}">
                <a16:creationId xmlns="" xmlns:a16="http://schemas.microsoft.com/office/drawing/2014/main" id="{12B13266-87F9-44E8-A924-6DBAF3D41136}"/>
              </a:ext>
            </a:extLst>
          </p:cNvPr>
          <p:cNvGrpSpPr/>
          <p:nvPr/>
        </p:nvGrpSpPr>
        <p:grpSpPr>
          <a:xfrm>
            <a:off x="1910725" y="4238403"/>
            <a:ext cx="1592542" cy="1281927"/>
            <a:chOff x="5055054" y="2587172"/>
            <a:chExt cx="2123166" cy="1709056"/>
          </a:xfrm>
        </p:grpSpPr>
        <p:sp>
          <p:nvSpPr>
            <p:cNvPr id="44" name="Oval 6">
              <a:extLst>
                <a:ext uri="{FF2B5EF4-FFF2-40B4-BE49-F238E27FC236}">
                  <a16:creationId xmlns="" xmlns:a16="http://schemas.microsoft.com/office/drawing/2014/main" id="{A4D5B030-BAB8-4F2F-8E8B-60DDAD8873C5}"/>
                </a:ext>
              </a:extLst>
            </p:cNvPr>
            <p:cNvSpPr/>
            <p:nvPr/>
          </p:nvSpPr>
          <p:spPr>
            <a:xfrm>
              <a:off x="5055054" y="2712358"/>
              <a:ext cx="580571" cy="1583870"/>
            </a:xfrm>
            <a:prstGeom prst="ellipse">
              <a:avLst/>
            </a:prstGeom>
            <a:solidFill>
              <a:schemeClr val="tx1">
                <a:alpha val="30000"/>
              </a:schemeClr>
            </a:solidFill>
            <a:ln>
              <a:noFill/>
            </a:ln>
            <a:effectLst>
              <a:softEdge rad="1778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5" name="Oval 7">
              <a:extLst>
                <a:ext uri="{FF2B5EF4-FFF2-40B4-BE49-F238E27FC236}">
                  <a16:creationId xmlns="" xmlns:a16="http://schemas.microsoft.com/office/drawing/2014/main" id="{9D97A9C6-6005-4D71-9E43-35F01DD922CA}"/>
                </a:ext>
              </a:extLst>
            </p:cNvPr>
            <p:cNvSpPr/>
            <p:nvPr/>
          </p:nvSpPr>
          <p:spPr>
            <a:xfrm>
              <a:off x="6597649" y="2661559"/>
              <a:ext cx="580571" cy="1583870"/>
            </a:xfrm>
            <a:prstGeom prst="ellipse">
              <a:avLst/>
            </a:prstGeom>
            <a:solidFill>
              <a:schemeClr val="tx1">
                <a:alpha val="30000"/>
              </a:schemeClr>
            </a:solidFill>
            <a:ln>
              <a:noFill/>
            </a:ln>
            <a:effectLst>
              <a:softEdge rad="1778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" name="Rectangle: Rounded Corners 8">
              <a:extLst>
                <a:ext uri="{FF2B5EF4-FFF2-40B4-BE49-F238E27FC236}">
                  <a16:creationId xmlns="" xmlns:a16="http://schemas.microsoft.com/office/drawing/2014/main" id="{1AAEA31C-96E6-4EB4-870D-B84DB79BEB42}"/>
                </a:ext>
              </a:extLst>
            </p:cNvPr>
            <p:cNvSpPr/>
            <p:nvPr/>
          </p:nvSpPr>
          <p:spPr>
            <a:xfrm>
              <a:off x="5254172" y="2587172"/>
              <a:ext cx="1683657" cy="1683657"/>
            </a:xfrm>
            <a:prstGeom prst="roundRect">
              <a:avLst>
                <a:gd name="adj" fmla="val 11495"/>
              </a:avLst>
            </a:prstGeom>
            <a:solidFill>
              <a:srgbClr val="C0EA3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: Shape 9">
              <a:extLst>
                <a:ext uri="{FF2B5EF4-FFF2-40B4-BE49-F238E27FC236}">
                  <a16:creationId xmlns="" xmlns:a16="http://schemas.microsoft.com/office/drawing/2014/main" id="{C461F27D-BB10-4D29-80CC-F7EB79E85A9B}"/>
                </a:ext>
              </a:extLst>
            </p:cNvPr>
            <p:cNvSpPr/>
            <p:nvPr/>
          </p:nvSpPr>
          <p:spPr>
            <a:xfrm>
              <a:off x="5254171" y="3429000"/>
              <a:ext cx="1683657" cy="841829"/>
            </a:xfrm>
            <a:custGeom>
              <a:avLst/>
              <a:gdLst>
                <a:gd name="connsiteX0" fmla="*/ 0 w 1683657"/>
                <a:gd name="connsiteY0" fmla="*/ 0 h 841829"/>
                <a:gd name="connsiteX1" fmla="*/ 1683657 w 1683657"/>
                <a:gd name="connsiteY1" fmla="*/ 0 h 841829"/>
                <a:gd name="connsiteX2" fmla="*/ 1683657 w 1683657"/>
                <a:gd name="connsiteY2" fmla="*/ 648293 h 841829"/>
                <a:gd name="connsiteX3" fmla="*/ 1490121 w 1683657"/>
                <a:gd name="connsiteY3" fmla="*/ 841829 h 841829"/>
                <a:gd name="connsiteX4" fmla="*/ 193536 w 1683657"/>
                <a:gd name="connsiteY4" fmla="*/ 841829 h 841829"/>
                <a:gd name="connsiteX5" fmla="*/ 0 w 1683657"/>
                <a:gd name="connsiteY5" fmla="*/ 648293 h 8418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683657" h="841829">
                  <a:moveTo>
                    <a:pt x="0" y="0"/>
                  </a:moveTo>
                  <a:lnTo>
                    <a:pt x="1683657" y="0"/>
                  </a:lnTo>
                  <a:lnTo>
                    <a:pt x="1683657" y="648293"/>
                  </a:lnTo>
                  <a:cubicBezTo>
                    <a:pt x="1683657" y="755180"/>
                    <a:pt x="1597008" y="841829"/>
                    <a:pt x="1490121" y="841829"/>
                  </a:cubicBezTo>
                  <a:lnTo>
                    <a:pt x="193536" y="841829"/>
                  </a:lnTo>
                  <a:cubicBezTo>
                    <a:pt x="86649" y="841829"/>
                    <a:pt x="0" y="755180"/>
                    <a:pt x="0" y="648293"/>
                  </a:cubicBezTo>
                  <a:close/>
                </a:path>
              </a:pathLst>
            </a:custGeom>
            <a:solidFill>
              <a:srgbClr val="83CC3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48" name="Group 10">
              <a:extLst>
                <a:ext uri="{FF2B5EF4-FFF2-40B4-BE49-F238E27FC236}">
                  <a16:creationId xmlns="" xmlns:a16="http://schemas.microsoft.com/office/drawing/2014/main" id="{AEBF7048-1FE3-4191-8403-86A33243554C}"/>
                </a:ext>
              </a:extLst>
            </p:cNvPr>
            <p:cNvGrpSpPr/>
            <p:nvPr/>
          </p:nvGrpSpPr>
          <p:grpSpPr>
            <a:xfrm>
              <a:off x="5353958" y="2686958"/>
              <a:ext cx="1484085" cy="1484084"/>
              <a:chOff x="8091714" y="3008086"/>
              <a:chExt cx="1683658" cy="1683657"/>
            </a:xfrm>
          </p:grpSpPr>
          <p:sp>
            <p:nvSpPr>
              <p:cNvPr id="50" name="Rectangle: Rounded Corners 11">
                <a:extLst>
                  <a:ext uri="{FF2B5EF4-FFF2-40B4-BE49-F238E27FC236}">
                    <a16:creationId xmlns="" xmlns:a16="http://schemas.microsoft.com/office/drawing/2014/main" id="{BA298E67-5658-4F0E-9B43-3E85C0235248}"/>
                  </a:ext>
                </a:extLst>
              </p:cNvPr>
              <p:cNvSpPr/>
              <p:nvPr/>
            </p:nvSpPr>
            <p:spPr>
              <a:xfrm>
                <a:off x="8091715" y="3008086"/>
                <a:ext cx="1683657" cy="1683657"/>
              </a:xfrm>
              <a:prstGeom prst="roundRect">
                <a:avLst>
                  <a:gd name="adj" fmla="val 11495"/>
                </a:avLst>
              </a:prstGeom>
              <a:solidFill>
                <a:srgbClr val="FAFAF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1" name="Freeform: Shape 12">
                <a:extLst>
                  <a:ext uri="{FF2B5EF4-FFF2-40B4-BE49-F238E27FC236}">
                    <a16:creationId xmlns="" xmlns:a16="http://schemas.microsoft.com/office/drawing/2014/main" id="{CE8BCDB4-FF74-420A-AA04-91C7F31E547B}"/>
                  </a:ext>
                </a:extLst>
              </p:cNvPr>
              <p:cNvSpPr/>
              <p:nvPr/>
            </p:nvSpPr>
            <p:spPr>
              <a:xfrm>
                <a:off x="8091714" y="3849914"/>
                <a:ext cx="1683657" cy="841829"/>
              </a:xfrm>
              <a:custGeom>
                <a:avLst/>
                <a:gdLst>
                  <a:gd name="connsiteX0" fmla="*/ 0 w 1683657"/>
                  <a:gd name="connsiteY0" fmla="*/ 0 h 841829"/>
                  <a:gd name="connsiteX1" fmla="*/ 1683657 w 1683657"/>
                  <a:gd name="connsiteY1" fmla="*/ 0 h 841829"/>
                  <a:gd name="connsiteX2" fmla="*/ 1683657 w 1683657"/>
                  <a:gd name="connsiteY2" fmla="*/ 648293 h 841829"/>
                  <a:gd name="connsiteX3" fmla="*/ 1490121 w 1683657"/>
                  <a:gd name="connsiteY3" fmla="*/ 841829 h 841829"/>
                  <a:gd name="connsiteX4" fmla="*/ 193536 w 1683657"/>
                  <a:gd name="connsiteY4" fmla="*/ 841829 h 841829"/>
                  <a:gd name="connsiteX5" fmla="*/ 0 w 1683657"/>
                  <a:gd name="connsiteY5" fmla="*/ 648293 h 8418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683657" h="841829">
                    <a:moveTo>
                      <a:pt x="0" y="0"/>
                    </a:moveTo>
                    <a:lnTo>
                      <a:pt x="1683657" y="0"/>
                    </a:lnTo>
                    <a:lnTo>
                      <a:pt x="1683657" y="648293"/>
                    </a:lnTo>
                    <a:cubicBezTo>
                      <a:pt x="1683657" y="755180"/>
                      <a:pt x="1597008" y="841829"/>
                      <a:pt x="1490121" y="841829"/>
                    </a:cubicBezTo>
                    <a:lnTo>
                      <a:pt x="193536" y="841829"/>
                    </a:lnTo>
                    <a:cubicBezTo>
                      <a:pt x="86649" y="841829"/>
                      <a:pt x="0" y="755180"/>
                      <a:pt x="0" y="648293"/>
                    </a:cubicBezTo>
                    <a:close/>
                  </a:path>
                </a:pathLst>
              </a:custGeom>
              <a:solidFill>
                <a:srgbClr val="D1D7D7"/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ar-SY" sz="5400" dirty="0" smtClean="0">
                    <a:solidFill>
                      <a:schemeClr val="tx1"/>
                    </a:solidFill>
                  </a:rPr>
                  <a:t>بِيـ</a:t>
                </a:r>
                <a:endParaRPr lang="en-US" sz="3200" dirty="0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52" name="Group 14">
            <a:extLst>
              <a:ext uri="{FF2B5EF4-FFF2-40B4-BE49-F238E27FC236}">
                <a16:creationId xmlns="" xmlns:a16="http://schemas.microsoft.com/office/drawing/2014/main" id="{C03DE20E-8A4C-4914-97AA-FA3CBBB2328B}"/>
              </a:ext>
            </a:extLst>
          </p:cNvPr>
          <p:cNvGrpSpPr/>
          <p:nvPr/>
        </p:nvGrpSpPr>
        <p:grpSpPr>
          <a:xfrm>
            <a:off x="5483254" y="4206654"/>
            <a:ext cx="1592542" cy="1281927"/>
            <a:chOff x="5055054" y="2587172"/>
            <a:chExt cx="2123166" cy="1709056"/>
          </a:xfrm>
        </p:grpSpPr>
        <p:sp>
          <p:nvSpPr>
            <p:cNvPr id="53" name="Oval 16">
              <a:extLst>
                <a:ext uri="{FF2B5EF4-FFF2-40B4-BE49-F238E27FC236}">
                  <a16:creationId xmlns="" xmlns:a16="http://schemas.microsoft.com/office/drawing/2014/main" id="{8BF4D5A5-DDFA-40CE-85EF-BA143097C441}"/>
                </a:ext>
              </a:extLst>
            </p:cNvPr>
            <p:cNvSpPr/>
            <p:nvPr/>
          </p:nvSpPr>
          <p:spPr>
            <a:xfrm>
              <a:off x="5055054" y="2712358"/>
              <a:ext cx="580571" cy="1583870"/>
            </a:xfrm>
            <a:prstGeom prst="ellipse">
              <a:avLst/>
            </a:prstGeom>
            <a:solidFill>
              <a:schemeClr val="tx1">
                <a:alpha val="30000"/>
              </a:schemeClr>
            </a:solidFill>
            <a:ln>
              <a:noFill/>
            </a:ln>
            <a:effectLst>
              <a:softEdge rad="1778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Oval 17">
              <a:extLst>
                <a:ext uri="{FF2B5EF4-FFF2-40B4-BE49-F238E27FC236}">
                  <a16:creationId xmlns="" xmlns:a16="http://schemas.microsoft.com/office/drawing/2014/main" id="{87EE888F-B615-46BE-915F-886FAD52235A}"/>
                </a:ext>
              </a:extLst>
            </p:cNvPr>
            <p:cNvSpPr/>
            <p:nvPr/>
          </p:nvSpPr>
          <p:spPr>
            <a:xfrm>
              <a:off x="6597649" y="2661559"/>
              <a:ext cx="580571" cy="1583870"/>
            </a:xfrm>
            <a:prstGeom prst="ellipse">
              <a:avLst/>
            </a:prstGeom>
            <a:solidFill>
              <a:schemeClr val="tx1">
                <a:alpha val="30000"/>
              </a:schemeClr>
            </a:solidFill>
            <a:ln>
              <a:noFill/>
            </a:ln>
            <a:effectLst>
              <a:softEdge rad="1778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Rectangle: Rounded Corners 18">
              <a:extLst>
                <a:ext uri="{FF2B5EF4-FFF2-40B4-BE49-F238E27FC236}">
                  <a16:creationId xmlns="" xmlns:a16="http://schemas.microsoft.com/office/drawing/2014/main" id="{B15FE617-3E71-4BB0-92F6-DD114E9B4CD2}"/>
                </a:ext>
              </a:extLst>
            </p:cNvPr>
            <p:cNvSpPr/>
            <p:nvPr/>
          </p:nvSpPr>
          <p:spPr>
            <a:xfrm>
              <a:off x="5254172" y="2587172"/>
              <a:ext cx="1683657" cy="1683657"/>
            </a:xfrm>
            <a:prstGeom prst="roundRect">
              <a:avLst>
                <a:gd name="adj" fmla="val 11495"/>
              </a:avLst>
            </a:prstGeom>
            <a:solidFill>
              <a:srgbClr val="DDC3A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Freeform: Shape 19">
              <a:extLst>
                <a:ext uri="{FF2B5EF4-FFF2-40B4-BE49-F238E27FC236}">
                  <a16:creationId xmlns="" xmlns:a16="http://schemas.microsoft.com/office/drawing/2014/main" id="{98C84889-6EC7-4228-B31F-7EDB15393478}"/>
                </a:ext>
              </a:extLst>
            </p:cNvPr>
            <p:cNvSpPr/>
            <p:nvPr/>
          </p:nvSpPr>
          <p:spPr>
            <a:xfrm>
              <a:off x="5254171" y="3429000"/>
              <a:ext cx="1683657" cy="841829"/>
            </a:xfrm>
            <a:custGeom>
              <a:avLst/>
              <a:gdLst>
                <a:gd name="connsiteX0" fmla="*/ 0 w 1683657"/>
                <a:gd name="connsiteY0" fmla="*/ 0 h 841829"/>
                <a:gd name="connsiteX1" fmla="*/ 1683657 w 1683657"/>
                <a:gd name="connsiteY1" fmla="*/ 0 h 841829"/>
                <a:gd name="connsiteX2" fmla="*/ 1683657 w 1683657"/>
                <a:gd name="connsiteY2" fmla="*/ 648293 h 841829"/>
                <a:gd name="connsiteX3" fmla="*/ 1490121 w 1683657"/>
                <a:gd name="connsiteY3" fmla="*/ 841829 h 841829"/>
                <a:gd name="connsiteX4" fmla="*/ 193536 w 1683657"/>
                <a:gd name="connsiteY4" fmla="*/ 841829 h 841829"/>
                <a:gd name="connsiteX5" fmla="*/ 0 w 1683657"/>
                <a:gd name="connsiteY5" fmla="*/ 648293 h 8418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683657" h="841829">
                  <a:moveTo>
                    <a:pt x="0" y="0"/>
                  </a:moveTo>
                  <a:lnTo>
                    <a:pt x="1683657" y="0"/>
                  </a:lnTo>
                  <a:lnTo>
                    <a:pt x="1683657" y="648293"/>
                  </a:lnTo>
                  <a:cubicBezTo>
                    <a:pt x="1683657" y="755180"/>
                    <a:pt x="1597008" y="841829"/>
                    <a:pt x="1490121" y="841829"/>
                  </a:cubicBezTo>
                  <a:lnTo>
                    <a:pt x="193536" y="841829"/>
                  </a:lnTo>
                  <a:cubicBezTo>
                    <a:pt x="86649" y="841829"/>
                    <a:pt x="0" y="755180"/>
                    <a:pt x="0" y="648293"/>
                  </a:cubicBezTo>
                  <a:close/>
                </a:path>
              </a:pathLst>
            </a:custGeom>
            <a:solidFill>
              <a:srgbClr val="9B867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57" name="Group 20">
              <a:extLst>
                <a:ext uri="{FF2B5EF4-FFF2-40B4-BE49-F238E27FC236}">
                  <a16:creationId xmlns="" xmlns:a16="http://schemas.microsoft.com/office/drawing/2014/main" id="{6EB062D3-9F38-48CA-891A-2427FECA3125}"/>
                </a:ext>
              </a:extLst>
            </p:cNvPr>
            <p:cNvGrpSpPr/>
            <p:nvPr/>
          </p:nvGrpSpPr>
          <p:grpSpPr>
            <a:xfrm>
              <a:off x="5353958" y="2686958"/>
              <a:ext cx="1484085" cy="1484084"/>
              <a:chOff x="8091714" y="3008086"/>
              <a:chExt cx="1683658" cy="1683657"/>
            </a:xfrm>
          </p:grpSpPr>
          <p:sp>
            <p:nvSpPr>
              <p:cNvPr id="58" name="Rectangle: Rounded Corners 21">
                <a:extLst>
                  <a:ext uri="{FF2B5EF4-FFF2-40B4-BE49-F238E27FC236}">
                    <a16:creationId xmlns="" xmlns:a16="http://schemas.microsoft.com/office/drawing/2014/main" id="{72E77C18-C677-4AA1-89B5-B5AE5DDC5C15}"/>
                  </a:ext>
                </a:extLst>
              </p:cNvPr>
              <p:cNvSpPr/>
              <p:nvPr/>
            </p:nvSpPr>
            <p:spPr>
              <a:xfrm>
                <a:off x="8091715" y="3008086"/>
                <a:ext cx="1683657" cy="1683657"/>
              </a:xfrm>
              <a:prstGeom prst="roundRect">
                <a:avLst>
                  <a:gd name="adj" fmla="val 11495"/>
                </a:avLst>
              </a:prstGeom>
              <a:solidFill>
                <a:srgbClr val="FAFAF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9" name="Freeform: Shape 22">
                <a:extLst>
                  <a:ext uri="{FF2B5EF4-FFF2-40B4-BE49-F238E27FC236}">
                    <a16:creationId xmlns="" xmlns:a16="http://schemas.microsoft.com/office/drawing/2014/main" id="{126D8FE7-C44A-458C-ACC7-28ABB7F387F1}"/>
                  </a:ext>
                </a:extLst>
              </p:cNvPr>
              <p:cNvSpPr/>
              <p:nvPr/>
            </p:nvSpPr>
            <p:spPr>
              <a:xfrm>
                <a:off x="8091714" y="3849914"/>
                <a:ext cx="1683657" cy="841829"/>
              </a:xfrm>
              <a:custGeom>
                <a:avLst/>
                <a:gdLst>
                  <a:gd name="connsiteX0" fmla="*/ 0 w 1683657"/>
                  <a:gd name="connsiteY0" fmla="*/ 0 h 841829"/>
                  <a:gd name="connsiteX1" fmla="*/ 1683657 w 1683657"/>
                  <a:gd name="connsiteY1" fmla="*/ 0 h 841829"/>
                  <a:gd name="connsiteX2" fmla="*/ 1683657 w 1683657"/>
                  <a:gd name="connsiteY2" fmla="*/ 648293 h 841829"/>
                  <a:gd name="connsiteX3" fmla="*/ 1490121 w 1683657"/>
                  <a:gd name="connsiteY3" fmla="*/ 841829 h 841829"/>
                  <a:gd name="connsiteX4" fmla="*/ 193536 w 1683657"/>
                  <a:gd name="connsiteY4" fmla="*/ 841829 h 841829"/>
                  <a:gd name="connsiteX5" fmla="*/ 0 w 1683657"/>
                  <a:gd name="connsiteY5" fmla="*/ 648293 h 8418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683657" h="841829">
                    <a:moveTo>
                      <a:pt x="0" y="0"/>
                    </a:moveTo>
                    <a:lnTo>
                      <a:pt x="1683657" y="0"/>
                    </a:lnTo>
                    <a:lnTo>
                      <a:pt x="1683657" y="648293"/>
                    </a:lnTo>
                    <a:cubicBezTo>
                      <a:pt x="1683657" y="755180"/>
                      <a:pt x="1597008" y="841829"/>
                      <a:pt x="1490121" y="841829"/>
                    </a:cubicBezTo>
                    <a:lnTo>
                      <a:pt x="193536" y="841829"/>
                    </a:lnTo>
                    <a:cubicBezTo>
                      <a:pt x="86649" y="841829"/>
                      <a:pt x="0" y="755180"/>
                      <a:pt x="0" y="648293"/>
                    </a:cubicBezTo>
                    <a:close/>
                  </a:path>
                </a:pathLst>
              </a:custGeom>
              <a:solidFill>
                <a:srgbClr val="D1D7D7"/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ar-SY" sz="5400" dirty="0" smtClean="0">
                    <a:solidFill>
                      <a:schemeClr val="tx1"/>
                    </a:solidFill>
                  </a:rPr>
                  <a:t>بُو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75" name="Group 24">
            <a:extLst>
              <a:ext uri="{FF2B5EF4-FFF2-40B4-BE49-F238E27FC236}">
                <a16:creationId xmlns="" xmlns:a16="http://schemas.microsoft.com/office/drawing/2014/main" id="{CC1DD101-6512-49C3-9B5E-49AF235BE6BC}"/>
              </a:ext>
            </a:extLst>
          </p:cNvPr>
          <p:cNvGrpSpPr/>
          <p:nvPr/>
        </p:nvGrpSpPr>
        <p:grpSpPr>
          <a:xfrm>
            <a:off x="9063822" y="4274387"/>
            <a:ext cx="1592542" cy="1281927"/>
            <a:chOff x="5055054" y="2587172"/>
            <a:chExt cx="2123166" cy="1709056"/>
          </a:xfrm>
        </p:grpSpPr>
        <p:sp>
          <p:nvSpPr>
            <p:cNvPr id="76" name="Oval 26">
              <a:extLst>
                <a:ext uri="{FF2B5EF4-FFF2-40B4-BE49-F238E27FC236}">
                  <a16:creationId xmlns="" xmlns:a16="http://schemas.microsoft.com/office/drawing/2014/main" id="{634451D7-0746-4045-B68F-C0DA8BC754BD}"/>
                </a:ext>
              </a:extLst>
            </p:cNvPr>
            <p:cNvSpPr/>
            <p:nvPr/>
          </p:nvSpPr>
          <p:spPr>
            <a:xfrm>
              <a:off x="5055054" y="2712358"/>
              <a:ext cx="580571" cy="1583870"/>
            </a:xfrm>
            <a:prstGeom prst="ellipse">
              <a:avLst/>
            </a:prstGeom>
            <a:solidFill>
              <a:schemeClr val="tx1">
                <a:alpha val="30000"/>
              </a:schemeClr>
            </a:solidFill>
            <a:ln>
              <a:noFill/>
            </a:ln>
            <a:effectLst>
              <a:softEdge rad="1778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7" name="Oval 27">
              <a:extLst>
                <a:ext uri="{FF2B5EF4-FFF2-40B4-BE49-F238E27FC236}">
                  <a16:creationId xmlns="" xmlns:a16="http://schemas.microsoft.com/office/drawing/2014/main" id="{B70671BC-019D-4A8D-8E53-EAEBEB937E35}"/>
                </a:ext>
              </a:extLst>
            </p:cNvPr>
            <p:cNvSpPr/>
            <p:nvPr/>
          </p:nvSpPr>
          <p:spPr>
            <a:xfrm>
              <a:off x="6597649" y="2661559"/>
              <a:ext cx="580571" cy="1583870"/>
            </a:xfrm>
            <a:prstGeom prst="ellipse">
              <a:avLst/>
            </a:prstGeom>
            <a:solidFill>
              <a:schemeClr val="tx1">
                <a:alpha val="30000"/>
              </a:schemeClr>
            </a:solidFill>
            <a:ln>
              <a:noFill/>
            </a:ln>
            <a:effectLst>
              <a:softEdge rad="1778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8" name="Rectangle: Rounded Corners 28">
              <a:extLst>
                <a:ext uri="{FF2B5EF4-FFF2-40B4-BE49-F238E27FC236}">
                  <a16:creationId xmlns="" xmlns:a16="http://schemas.microsoft.com/office/drawing/2014/main" id="{F980F246-04D8-410A-843A-39E24A1285CE}"/>
                </a:ext>
              </a:extLst>
            </p:cNvPr>
            <p:cNvSpPr/>
            <p:nvPr/>
          </p:nvSpPr>
          <p:spPr>
            <a:xfrm>
              <a:off x="5254172" y="2587172"/>
              <a:ext cx="1683657" cy="1683657"/>
            </a:xfrm>
            <a:prstGeom prst="roundRect">
              <a:avLst>
                <a:gd name="adj" fmla="val 11495"/>
              </a:avLst>
            </a:prstGeom>
            <a:solidFill>
              <a:srgbClr val="84F4E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9" name="Freeform: Shape 29">
              <a:extLst>
                <a:ext uri="{FF2B5EF4-FFF2-40B4-BE49-F238E27FC236}">
                  <a16:creationId xmlns="" xmlns:a16="http://schemas.microsoft.com/office/drawing/2014/main" id="{D78A0C7D-FB8C-4050-A733-5E69677C348F}"/>
                </a:ext>
              </a:extLst>
            </p:cNvPr>
            <p:cNvSpPr/>
            <p:nvPr/>
          </p:nvSpPr>
          <p:spPr>
            <a:xfrm>
              <a:off x="5254171" y="3429000"/>
              <a:ext cx="1683657" cy="841829"/>
            </a:xfrm>
            <a:custGeom>
              <a:avLst/>
              <a:gdLst>
                <a:gd name="connsiteX0" fmla="*/ 0 w 1683657"/>
                <a:gd name="connsiteY0" fmla="*/ 0 h 841829"/>
                <a:gd name="connsiteX1" fmla="*/ 1683657 w 1683657"/>
                <a:gd name="connsiteY1" fmla="*/ 0 h 841829"/>
                <a:gd name="connsiteX2" fmla="*/ 1683657 w 1683657"/>
                <a:gd name="connsiteY2" fmla="*/ 648293 h 841829"/>
                <a:gd name="connsiteX3" fmla="*/ 1490121 w 1683657"/>
                <a:gd name="connsiteY3" fmla="*/ 841829 h 841829"/>
                <a:gd name="connsiteX4" fmla="*/ 193536 w 1683657"/>
                <a:gd name="connsiteY4" fmla="*/ 841829 h 841829"/>
                <a:gd name="connsiteX5" fmla="*/ 0 w 1683657"/>
                <a:gd name="connsiteY5" fmla="*/ 648293 h 8418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683657" h="841829">
                  <a:moveTo>
                    <a:pt x="0" y="0"/>
                  </a:moveTo>
                  <a:lnTo>
                    <a:pt x="1683657" y="0"/>
                  </a:lnTo>
                  <a:lnTo>
                    <a:pt x="1683657" y="648293"/>
                  </a:lnTo>
                  <a:cubicBezTo>
                    <a:pt x="1683657" y="755180"/>
                    <a:pt x="1597008" y="841829"/>
                    <a:pt x="1490121" y="841829"/>
                  </a:cubicBezTo>
                  <a:lnTo>
                    <a:pt x="193536" y="841829"/>
                  </a:lnTo>
                  <a:cubicBezTo>
                    <a:pt x="86649" y="841829"/>
                    <a:pt x="0" y="755180"/>
                    <a:pt x="0" y="648293"/>
                  </a:cubicBezTo>
                  <a:close/>
                </a:path>
              </a:pathLst>
            </a:custGeom>
            <a:solidFill>
              <a:srgbClr val="34AB9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80" name="Group 30">
              <a:extLst>
                <a:ext uri="{FF2B5EF4-FFF2-40B4-BE49-F238E27FC236}">
                  <a16:creationId xmlns="" xmlns:a16="http://schemas.microsoft.com/office/drawing/2014/main" id="{28C57CD4-74C4-445D-B633-755CDE8B2997}"/>
                </a:ext>
              </a:extLst>
            </p:cNvPr>
            <p:cNvGrpSpPr/>
            <p:nvPr/>
          </p:nvGrpSpPr>
          <p:grpSpPr>
            <a:xfrm>
              <a:off x="5353958" y="2686958"/>
              <a:ext cx="1484085" cy="1484085"/>
              <a:chOff x="8091714" y="3008086"/>
              <a:chExt cx="1683658" cy="1683658"/>
            </a:xfrm>
          </p:grpSpPr>
          <p:sp>
            <p:nvSpPr>
              <p:cNvPr id="81" name="Rectangle: Rounded Corners 31">
                <a:extLst>
                  <a:ext uri="{FF2B5EF4-FFF2-40B4-BE49-F238E27FC236}">
                    <a16:creationId xmlns="" xmlns:a16="http://schemas.microsoft.com/office/drawing/2014/main" id="{A05A76C4-36D9-474F-BF26-F7DEC136E022}"/>
                  </a:ext>
                </a:extLst>
              </p:cNvPr>
              <p:cNvSpPr/>
              <p:nvPr/>
            </p:nvSpPr>
            <p:spPr>
              <a:xfrm>
                <a:off x="8091715" y="3008086"/>
                <a:ext cx="1683657" cy="1683657"/>
              </a:xfrm>
              <a:prstGeom prst="roundRect">
                <a:avLst>
                  <a:gd name="adj" fmla="val 11495"/>
                </a:avLst>
              </a:prstGeom>
              <a:solidFill>
                <a:srgbClr val="FAFAF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2" name="Freeform: Shape 32">
                <a:extLst>
                  <a:ext uri="{FF2B5EF4-FFF2-40B4-BE49-F238E27FC236}">
                    <a16:creationId xmlns="" xmlns:a16="http://schemas.microsoft.com/office/drawing/2014/main" id="{1B777DD9-4D68-467F-AF68-2A25C5E950A9}"/>
                  </a:ext>
                </a:extLst>
              </p:cNvPr>
              <p:cNvSpPr/>
              <p:nvPr/>
            </p:nvSpPr>
            <p:spPr>
              <a:xfrm>
                <a:off x="8091714" y="3849915"/>
                <a:ext cx="1683657" cy="841829"/>
              </a:xfrm>
              <a:custGeom>
                <a:avLst/>
                <a:gdLst>
                  <a:gd name="connsiteX0" fmla="*/ 0 w 1683657"/>
                  <a:gd name="connsiteY0" fmla="*/ 0 h 841829"/>
                  <a:gd name="connsiteX1" fmla="*/ 1683657 w 1683657"/>
                  <a:gd name="connsiteY1" fmla="*/ 0 h 841829"/>
                  <a:gd name="connsiteX2" fmla="*/ 1683657 w 1683657"/>
                  <a:gd name="connsiteY2" fmla="*/ 648293 h 841829"/>
                  <a:gd name="connsiteX3" fmla="*/ 1490121 w 1683657"/>
                  <a:gd name="connsiteY3" fmla="*/ 841829 h 841829"/>
                  <a:gd name="connsiteX4" fmla="*/ 193536 w 1683657"/>
                  <a:gd name="connsiteY4" fmla="*/ 841829 h 841829"/>
                  <a:gd name="connsiteX5" fmla="*/ 0 w 1683657"/>
                  <a:gd name="connsiteY5" fmla="*/ 648293 h 8418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683657" h="841829">
                    <a:moveTo>
                      <a:pt x="0" y="0"/>
                    </a:moveTo>
                    <a:lnTo>
                      <a:pt x="1683657" y="0"/>
                    </a:lnTo>
                    <a:lnTo>
                      <a:pt x="1683657" y="648293"/>
                    </a:lnTo>
                    <a:cubicBezTo>
                      <a:pt x="1683657" y="755180"/>
                      <a:pt x="1597008" y="841829"/>
                      <a:pt x="1490121" y="841829"/>
                    </a:cubicBezTo>
                    <a:lnTo>
                      <a:pt x="193536" y="841829"/>
                    </a:lnTo>
                    <a:cubicBezTo>
                      <a:pt x="86649" y="841829"/>
                      <a:pt x="0" y="755180"/>
                      <a:pt x="0" y="648293"/>
                    </a:cubicBezTo>
                    <a:close/>
                  </a:path>
                </a:pathLst>
              </a:custGeom>
              <a:solidFill>
                <a:srgbClr val="D1D7D7"/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ar-SY" sz="5400" dirty="0" err="1" smtClean="0">
                    <a:solidFill>
                      <a:schemeClr val="tx1"/>
                    </a:solidFill>
                  </a:rPr>
                  <a:t>بَا</a:t>
                </a:r>
                <a:endParaRPr lang="en-US" sz="3200" dirty="0">
                  <a:solidFill>
                    <a:schemeClr val="tx1"/>
                  </a:solidFill>
                </a:endParaRPr>
              </a:p>
            </p:txBody>
          </p:sp>
        </p:grpSp>
      </p:grpSp>
      <p:sp>
        <p:nvSpPr>
          <p:cNvPr id="83" name="Arrow: Chevron 61">
            <a:extLst>
              <a:ext uri="{FF2B5EF4-FFF2-40B4-BE49-F238E27FC236}">
                <a16:creationId xmlns="" xmlns:a16="http://schemas.microsoft.com/office/drawing/2014/main" id="{0DA5B799-91AD-4923-A107-6364B7F84EF5}"/>
              </a:ext>
            </a:extLst>
          </p:cNvPr>
          <p:cNvSpPr/>
          <p:nvPr/>
        </p:nvSpPr>
        <p:spPr>
          <a:xfrm rot="16200000" flipH="1">
            <a:off x="6122074" y="5618839"/>
            <a:ext cx="219526" cy="373743"/>
          </a:xfrm>
          <a:prstGeom prst="chevron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4" name="مستطيل 83"/>
          <p:cNvSpPr/>
          <p:nvPr/>
        </p:nvSpPr>
        <p:spPr>
          <a:xfrm>
            <a:off x="3544805" y="6020249"/>
            <a:ext cx="5469441" cy="895350"/>
          </a:xfrm>
          <a:prstGeom prst="rect">
            <a:avLst/>
          </a:prstGeom>
          <a:solidFill>
            <a:srgbClr val="394551"/>
          </a:solidFill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Y" sz="3200" dirty="0" smtClean="0"/>
              <a:t>صَوْتْ طَوِيْل لِوُجُود مَد</a:t>
            </a:r>
            <a:endParaRPr lang="ar-SY" sz="3200" dirty="0"/>
          </a:p>
        </p:txBody>
      </p:sp>
    </p:spTree>
    <p:extLst>
      <p:ext uri="{BB962C8B-B14F-4D97-AF65-F5344CB8AC3E}">
        <p14:creationId xmlns:p14="http://schemas.microsoft.com/office/powerpoint/2010/main" val="927152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17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"/>
                            </p:stCondLst>
                            <p:childTnLst>
                              <p:par>
                                <p:cTn id="55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17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 animBg="1"/>
      <p:bldP spid="2" grpId="0" animBg="1"/>
      <p:bldP spid="83" grpId="0" animBg="1"/>
      <p:bldP spid="8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5" name="Group 31">
            <a:extLst>
              <a:ext uri="{FF2B5EF4-FFF2-40B4-BE49-F238E27FC236}">
                <a16:creationId xmlns="" xmlns:a16="http://schemas.microsoft.com/office/drawing/2014/main" id="{45914EAD-6EAC-4F53-A853-AA3EEF3D6076}"/>
              </a:ext>
            </a:extLst>
          </p:cNvPr>
          <p:cNvGrpSpPr/>
          <p:nvPr/>
        </p:nvGrpSpPr>
        <p:grpSpPr>
          <a:xfrm flipH="1">
            <a:off x="5457666" y="36707"/>
            <a:ext cx="6305974" cy="1036307"/>
            <a:chOff x="320494" y="795384"/>
            <a:chExt cx="6305974" cy="1036307"/>
          </a:xfrm>
        </p:grpSpPr>
        <p:sp>
          <p:nvSpPr>
            <p:cNvPr id="66" name="Rectangle 32">
              <a:extLst>
                <a:ext uri="{FF2B5EF4-FFF2-40B4-BE49-F238E27FC236}">
                  <a16:creationId xmlns="" xmlns:a16="http://schemas.microsoft.com/office/drawing/2014/main" id="{6A081A37-5285-44D0-96F8-68FB61539A23}"/>
                </a:ext>
              </a:extLst>
            </p:cNvPr>
            <p:cNvSpPr/>
            <p:nvPr/>
          </p:nvSpPr>
          <p:spPr>
            <a:xfrm flipH="1">
              <a:off x="5779968" y="1044735"/>
              <a:ext cx="846500" cy="786956"/>
            </a:xfrm>
            <a:prstGeom prst="rect">
              <a:avLst/>
            </a:prstGeom>
            <a:gradFill>
              <a:gsLst>
                <a:gs pos="100000">
                  <a:schemeClr val="tx1"/>
                </a:gs>
                <a:gs pos="0">
                  <a:srgbClr val="E9EBEA">
                    <a:alpha val="0"/>
                  </a:srgbClr>
                </a:gs>
              </a:gsLst>
              <a:lin ang="0" scaled="1"/>
            </a:gradFill>
            <a:ln>
              <a:noFill/>
            </a:ln>
            <a:effectLst>
              <a:softEdge rad="63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Freeform: Shape 33">
              <a:extLst>
                <a:ext uri="{FF2B5EF4-FFF2-40B4-BE49-F238E27FC236}">
                  <a16:creationId xmlns="" xmlns:a16="http://schemas.microsoft.com/office/drawing/2014/main" id="{65B84834-3434-4D44-BE61-CDC62AF851DF}"/>
                </a:ext>
              </a:extLst>
            </p:cNvPr>
            <p:cNvSpPr/>
            <p:nvPr/>
          </p:nvSpPr>
          <p:spPr>
            <a:xfrm rot="5400000">
              <a:off x="5848454" y="1528250"/>
              <a:ext cx="283053" cy="212035"/>
            </a:xfrm>
            <a:custGeom>
              <a:avLst/>
              <a:gdLst>
                <a:gd name="connsiteX0" fmla="*/ 238370 w 476740"/>
                <a:gd name="connsiteY0" fmla="*/ 0 h 238369"/>
                <a:gd name="connsiteX1" fmla="*/ 458008 w 476740"/>
                <a:gd name="connsiteY1" fmla="*/ 145586 h 238369"/>
                <a:gd name="connsiteX2" fmla="*/ 476740 w 476740"/>
                <a:gd name="connsiteY2" fmla="*/ 238369 h 238369"/>
                <a:gd name="connsiteX3" fmla="*/ 0 w 476740"/>
                <a:gd name="connsiteY3" fmla="*/ 238369 h 238369"/>
                <a:gd name="connsiteX4" fmla="*/ 18733 w 476740"/>
                <a:gd name="connsiteY4" fmla="*/ 145586 h 238369"/>
                <a:gd name="connsiteX5" fmla="*/ 238370 w 476740"/>
                <a:gd name="connsiteY5" fmla="*/ 0 h 2383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76740" h="238369">
                  <a:moveTo>
                    <a:pt x="238370" y="0"/>
                  </a:moveTo>
                  <a:cubicBezTo>
                    <a:pt x="337106" y="0"/>
                    <a:pt x="421821" y="60031"/>
                    <a:pt x="458008" y="145586"/>
                  </a:cubicBezTo>
                  <a:lnTo>
                    <a:pt x="476740" y="238369"/>
                  </a:lnTo>
                  <a:lnTo>
                    <a:pt x="0" y="238369"/>
                  </a:lnTo>
                  <a:lnTo>
                    <a:pt x="18733" y="145586"/>
                  </a:lnTo>
                  <a:cubicBezTo>
                    <a:pt x="54919" y="60031"/>
                    <a:pt x="139634" y="0"/>
                    <a:pt x="238370" y="0"/>
                  </a:cubicBezTo>
                  <a:close/>
                </a:path>
              </a:pathLst>
            </a:custGeom>
            <a:solidFill>
              <a:srgbClr val="00458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Rectangle 34">
              <a:extLst>
                <a:ext uri="{FF2B5EF4-FFF2-40B4-BE49-F238E27FC236}">
                  <a16:creationId xmlns="" xmlns:a16="http://schemas.microsoft.com/office/drawing/2014/main" id="{72E8ED73-C9C4-40EC-8918-DC2ABB0A53CA}"/>
                </a:ext>
              </a:extLst>
            </p:cNvPr>
            <p:cNvSpPr/>
            <p:nvPr/>
          </p:nvSpPr>
          <p:spPr>
            <a:xfrm>
              <a:off x="320494" y="1113182"/>
              <a:ext cx="5563472" cy="662609"/>
            </a:xfrm>
            <a:prstGeom prst="rect">
              <a:avLst/>
            </a:prstGeom>
            <a:gradFill flip="none" rotWithShape="1">
              <a:gsLst>
                <a:gs pos="100000">
                  <a:srgbClr val="0066CC"/>
                </a:gs>
                <a:gs pos="0">
                  <a:srgbClr val="0099FF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ar-SY" sz="2400" dirty="0"/>
                <a:t>أُلاحِظ كِتَابِة الْحَرْف :</a:t>
              </a:r>
              <a:endParaRPr lang="en-US" sz="2400" dirty="0"/>
            </a:p>
          </p:txBody>
        </p:sp>
        <p:grpSp>
          <p:nvGrpSpPr>
            <p:cNvPr id="69" name="Group 35">
              <a:extLst>
                <a:ext uri="{FF2B5EF4-FFF2-40B4-BE49-F238E27FC236}">
                  <a16:creationId xmlns="" xmlns:a16="http://schemas.microsoft.com/office/drawing/2014/main" id="{156CB2B5-F319-466A-B9FF-5234D3E91F89}"/>
                </a:ext>
              </a:extLst>
            </p:cNvPr>
            <p:cNvGrpSpPr/>
            <p:nvPr/>
          </p:nvGrpSpPr>
          <p:grpSpPr>
            <a:xfrm>
              <a:off x="5588896" y="1531471"/>
              <a:ext cx="390125" cy="205592"/>
              <a:chOff x="5588896" y="1531471"/>
              <a:chExt cx="390125" cy="205592"/>
            </a:xfrm>
          </p:grpSpPr>
          <p:sp>
            <p:nvSpPr>
              <p:cNvPr id="72" name="Oval 38">
                <a:extLst>
                  <a:ext uri="{FF2B5EF4-FFF2-40B4-BE49-F238E27FC236}">
                    <a16:creationId xmlns="" xmlns:a16="http://schemas.microsoft.com/office/drawing/2014/main" id="{32CCEE8C-74DA-4680-AE50-73B85F5626C7}"/>
                  </a:ext>
                </a:extLst>
              </p:cNvPr>
              <p:cNvSpPr/>
              <p:nvPr/>
            </p:nvSpPr>
            <p:spPr>
              <a:xfrm>
                <a:off x="5588896" y="1531471"/>
                <a:ext cx="390125" cy="205592"/>
              </a:xfrm>
              <a:prstGeom prst="ellipse">
                <a:avLst/>
              </a:prstGeom>
              <a:gradFill flip="none" rotWithShape="1">
                <a:gsLst>
                  <a:gs pos="52000">
                    <a:srgbClr val="3BB0FF"/>
                  </a:gs>
                  <a:gs pos="14000">
                    <a:srgbClr val="00458A"/>
                  </a:gs>
                  <a:gs pos="100000">
                    <a:srgbClr val="00458A"/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73" name="Freeform: Shape 39">
                <a:extLst>
                  <a:ext uri="{FF2B5EF4-FFF2-40B4-BE49-F238E27FC236}">
                    <a16:creationId xmlns="" xmlns:a16="http://schemas.microsoft.com/office/drawing/2014/main" id="{DB19B30A-2223-4381-A3B0-4A0F5857704B}"/>
                  </a:ext>
                </a:extLst>
              </p:cNvPr>
              <p:cNvSpPr/>
              <p:nvPr/>
            </p:nvSpPr>
            <p:spPr>
              <a:xfrm rot="16200000" flipH="1">
                <a:off x="5741094" y="1594727"/>
                <a:ext cx="120627" cy="103349"/>
              </a:xfrm>
              <a:custGeom>
                <a:avLst/>
                <a:gdLst>
                  <a:gd name="connsiteX0" fmla="*/ 238370 w 476740"/>
                  <a:gd name="connsiteY0" fmla="*/ 0 h 238369"/>
                  <a:gd name="connsiteX1" fmla="*/ 458008 w 476740"/>
                  <a:gd name="connsiteY1" fmla="*/ 145586 h 238369"/>
                  <a:gd name="connsiteX2" fmla="*/ 476740 w 476740"/>
                  <a:gd name="connsiteY2" fmla="*/ 238369 h 238369"/>
                  <a:gd name="connsiteX3" fmla="*/ 0 w 476740"/>
                  <a:gd name="connsiteY3" fmla="*/ 238369 h 238369"/>
                  <a:gd name="connsiteX4" fmla="*/ 18733 w 476740"/>
                  <a:gd name="connsiteY4" fmla="*/ 145586 h 238369"/>
                  <a:gd name="connsiteX5" fmla="*/ 238370 w 476740"/>
                  <a:gd name="connsiteY5" fmla="*/ 0 h 2383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476740" h="238369">
                    <a:moveTo>
                      <a:pt x="238370" y="0"/>
                    </a:moveTo>
                    <a:cubicBezTo>
                      <a:pt x="337106" y="0"/>
                      <a:pt x="421821" y="60031"/>
                      <a:pt x="458008" y="145586"/>
                    </a:cubicBezTo>
                    <a:lnTo>
                      <a:pt x="476740" y="238369"/>
                    </a:lnTo>
                    <a:lnTo>
                      <a:pt x="0" y="238369"/>
                    </a:lnTo>
                    <a:lnTo>
                      <a:pt x="18733" y="145586"/>
                    </a:lnTo>
                    <a:cubicBezTo>
                      <a:pt x="54919" y="60031"/>
                      <a:pt x="139634" y="0"/>
                      <a:pt x="238370" y="0"/>
                    </a:cubicBezTo>
                    <a:close/>
                  </a:path>
                </a:pathLst>
              </a:custGeom>
              <a:solidFill>
                <a:srgbClr val="28585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70" name="Freeform: Shape 36">
              <a:extLst>
                <a:ext uri="{FF2B5EF4-FFF2-40B4-BE49-F238E27FC236}">
                  <a16:creationId xmlns="" xmlns:a16="http://schemas.microsoft.com/office/drawing/2014/main" id="{A5E34DDC-FE97-47E2-A577-FED29DF14CC5}"/>
                </a:ext>
              </a:extLst>
            </p:cNvPr>
            <p:cNvSpPr/>
            <p:nvPr/>
          </p:nvSpPr>
          <p:spPr>
            <a:xfrm>
              <a:off x="5751482" y="1221349"/>
              <a:ext cx="225789" cy="441729"/>
            </a:xfrm>
            <a:custGeom>
              <a:avLst/>
              <a:gdLst>
                <a:gd name="connsiteX0" fmla="*/ 264315 w 507102"/>
                <a:gd name="connsiteY0" fmla="*/ 61 h 819465"/>
                <a:gd name="connsiteX1" fmla="*/ 507102 w 507102"/>
                <a:gd name="connsiteY1" fmla="*/ 69499 h 819465"/>
                <a:gd name="connsiteX2" fmla="*/ 507102 w 507102"/>
                <a:gd name="connsiteY2" fmla="*/ 809074 h 819465"/>
                <a:gd name="connsiteX3" fmla="*/ 506404 w 507102"/>
                <a:gd name="connsiteY3" fmla="*/ 808339 h 819465"/>
                <a:gd name="connsiteX4" fmla="*/ 258479 w 507102"/>
                <a:gd name="connsiteY4" fmla="*/ 719015 h 819465"/>
                <a:gd name="connsiteX5" fmla="*/ 10554 w 507102"/>
                <a:gd name="connsiteY5" fmla="*/ 808339 h 819465"/>
                <a:gd name="connsiteX6" fmla="*/ 0 w 507102"/>
                <a:gd name="connsiteY6" fmla="*/ 819465 h 819465"/>
                <a:gd name="connsiteX7" fmla="*/ 0 w 507102"/>
                <a:gd name="connsiteY7" fmla="*/ 69499 h 819465"/>
                <a:gd name="connsiteX8" fmla="*/ 264315 w 507102"/>
                <a:gd name="connsiteY8" fmla="*/ 61 h 819465"/>
                <a:gd name="connsiteX0" fmla="*/ 260838 w 507102"/>
                <a:gd name="connsiteY0" fmla="*/ 15 h 888955"/>
                <a:gd name="connsiteX1" fmla="*/ 507102 w 507102"/>
                <a:gd name="connsiteY1" fmla="*/ 138989 h 888955"/>
                <a:gd name="connsiteX2" fmla="*/ 507102 w 507102"/>
                <a:gd name="connsiteY2" fmla="*/ 878564 h 888955"/>
                <a:gd name="connsiteX3" fmla="*/ 506404 w 507102"/>
                <a:gd name="connsiteY3" fmla="*/ 877829 h 888955"/>
                <a:gd name="connsiteX4" fmla="*/ 258479 w 507102"/>
                <a:gd name="connsiteY4" fmla="*/ 788505 h 888955"/>
                <a:gd name="connsiteX5" fmla="*/ 10554 w 507102"/>
                <a:gd name="connsiteY5" fmla="*/ 877829 h 888955"/>
                <a:gd name="connsiteX6" fmla="*/ 0 w 507102"/>
                <a:gd name="connsiteY6" fmla="*/ 888955 h 888955"/>
                <a:gd name="connsiteX7" fmla="*/ 0 w 507102"/>
                <a:gd name="connsiteY7" fmla="*/ 138989 h 888955"/>
                <a:gd name="connsiteX8" fmla="*/ 260838 w 507102"/>
                <a:gd name="connsiteY8" fmla="*/ 15 h 888955"/>
                <a:gd name="connsiteX0" fmla="*/ 0 w 507102"/>
                <a:gd name="connsiteY0" fmla="*/ 93098 h 843064"/>
                <a:gd name="connsiteX1" fmla="*/ 507102 w 507102"/>
                <a:gd name="connsiteY1" fmla="*/ 93098 h 843064"/>
                <a:gd name="connsiteX2" fmla="*/ 507102 w 507102"/>
                <a:gd name="connsiteY2" fmla="*/ 832673 h 843064"/>
                <a:gd name="connsiteX3" fmla="*/ 506404 w 507102"/>
                <a:gd name="connsiteY3" fmla="*/ 831938 h 843064"/>
                <a:gd name="connsiteX4" fmla="*/ 258479 w 507102"/>
                <a:gd name="connsiteY4" fmla="*/ 742614 h 843064"/>
                <a:gd name="connsiteX5" fmla="*/ 10554 w 507102"/>
                <a:gd name="connsiteY5" fmla="*/ 831938 h 843064"/>
                <a:gd name="connsiteX6" fmla="*/ 0 w 507102"/>
                <a:gd name="connsiteY6" fmla="*/ 843064 h 843064"/>
                <a:gd name="connsiteX7" fmla="*/ 0 w 507102"/>
                <a:gd name="connsiteY7" fmla="*/ 93098 h 8430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07102" h="843064">
                  <a:moveTo>
                    <a:pt x="0" y="93098"/>
                  </a:moveTo>
                  <a:cubicBezTo>
                    <a:pt x="84517" y="-31896"/>
                    <a:pt x="422585" y="-30164"/>
                    <a:pt x="507102" y="93098"/>
                  </a:cubicBezTo>
                  <a:lnTo>
                    <a:pt x="507102" y="832673"/>
                  </a:lnTo>
                  <a:lnTo>
                    <a:pt x="506404" y="831938"/>
                  </a:lnTo>
                  <a:cubicBezTo>
                    <a:pt x="442955" y="776749"/>
                    <a:pt x="355300" y="742614"/>
                    <a:pt x="258479" y="742614"/>
                  </a:cubicBezTo>
                  <a:cubicBezTo>
                    <a:pt x="161658" y="742614"/>
                    <a:pt x="74004" y="776749"/>
                    <a:pt x="10554" y="831938"/>
                  </a:cubicBezTo>
                  <a:lnTo>
                    <a:pt x="0" y="843064"/>
                  </a:lnTo>
                  <a:lnTo>
                    <a:pt x="0" y="93098"/>
                  </a:lnTo>
                  <a:close/>
                </a:path>
              </a:pathLst>
            </a:custGeom>
            <a:solidFill>
              <a:srgbClr val="81C6D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Freeform: Shape 37">
              <a:extLst>
                <a:ext uri="{FF2B5EF4-FFF2-40B4-BE49-F238E27FC236}">
                  <a16:creationId xmlns="" xmlns:a16="http://schemas.microsoft.com/office/drawing/2014/main" id="{D50AD891-D6B0-4E95-BB12-2366DBD604A1}"/>
                </a:ext>
              </a:extLst>
            </p:cNvPr>
            <p:cNvSpPr/>
            <p:nvPr/>
          </p:nvSpPr>
          <p:spPr>
            <a:xfrm>
              <a:off x="5588897" y="795384"/>
              <a:ext cx="507102" cy="843064"/>
            </a:xfrm>
            <a:custGeom>
              <a:avLst/>
              <a:gdLst>
                <a:gd name="connsiteX0" fmla="*/ 0 w 507102"/>
                <a:gd name="connsiteY0" fmla="*/ 838892 h 843064"/>
                <a:gd name="connsiteX1" fmla="*/ 734 w 507102"/>
                <a:gd name="connsiteY1" fmla="*/ 842290 h 843064"/>
                <a:gd name="connsiteX2" fmla="*/ 0 w 507102"/>
                <a:gd name="connsiteY2" fmla="*/ 843064 h 843064"/>
                <a:gd name="connsiteX3" fmla="*/ 253551 w 507102"/>
                <a:gd name="connsiteY3" fmla="*/ 2 h 843064"/>
                <a:gd name="connsiteX4" fmla="*/ 507102 w 507102"/>
                <a:gd name="connsiteY4" fmla="*/ 93098 h 843064"/>
                <a:gd name="connsiteX5" fmla="*/ 507102 w 507102"/>
                <a:gd name="connsiteY5" fmla="*/ 832673 h 843064"/>
                <a:gd name="connsiteX6" fmla="*/ 506404 w 507102"/>
                <a:gd name="connsiteY6" fmla="*/ 831938 h 843064"/>
                <a:gd name="connsiteX7" fmla="*/ 394956 w 507102"/>
                <a:gd name="connsiteY7" fmla="*/ 766580 h 843064"/>
                <a:gd name="connsiteX8" fmla="*/ 354875 w 507102"/>
                <a:gd name="connsiteY8" fmla="*/ 759542 h 843064"/>
                <a:gd name="connsiteX9" fmla="*/ 306006 w 507102"/>
                <a:gd name="connsiteY9" fmla="*/ 744165 h 843064"/>
                <a:gd name="connsiteX10" fmla="*/ 220267 w 507102"/>
                <a:gd name="connsiteY10" fmla="*/ 736087 h 843064"/>
                <a:gd name="connsiteX11" fmla="*/ 4473 w 507102"/>
                <a:gd name="connsiteY11" fmla="*/ 818166 h 843064"/>
                <a:gd name="connsiteX12" fmla="*/ 0 w 507102"/>
                <a:gd name="connsiteY12" fmla="*/ 838874 h 843064"/>
                <a:gd name="connsiteX13" fmla="*/ 0 w 507102"/>
                <a:gd name="connsiteY13" fmla="*/ 93098 h 843064"/>
                <a:gd name="connsiteX14" fmla="*/ 253551 w 507102"/>
                <a:gd name="connsiteY14" fmla="*/ 2 h 8430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507102" h="843064">
                  <a:moveTo>
                    <a:pt x="0" y="838892"/>
                  </a:moveTo>
                  <a:lnTo>
                    <a:pt x="734" y="842290"/>
                  </a:lnTo>
                  <a:lnTo>
                    <a:pt x="0" y="843064"/>
                  </a:lnTo>
                  <a:close/>
                  <a:moveTo>
                    <a:pt x="253551" y="2"/>
                  </a:moveTo>
                  <a:cubicBezTo>
                    <a:pt x="359198" y="219"/>
                    <a:pt x="464844" y="31467"/>
                    <a:pt x="507102" y="93098"/>
                  </a:cubicBezTo>
                  <a:lnTo>
                    <a:pt x="507102" y="832673"/>
                  </a:lnTo>
                  <a:lnTo>
                    <a:pt x="506404" y="831938"/>
                  </a:lnTo>
                  <a:cubicBezTo>
                    <a:pt x="474680" y="804344"/>
                    <a:pt x="436904" y="782013"/>
                    <a:pt x="394956" y="766580"/>
                  </a:cubicBezTo>
                  <a:lnTo>
                    <a:pt x="354875" y="759542"/>
                  </a:lnTo>
                  <a:lnTo>
                    <a:pt x="306006" y="744165"/>
                  </a:lnTo>
                  <a:cubicBezTo>
                    <a:pt x="279653" y="738963"/>
                    <a:pt x="250680" y="736087"/>
                    <a:pt x="220267" y="736087"/>
                  </a:cubicBezTo>
                  <a:cubicBezTo>
                    <a:pt x="113823" y="736087"/>
                    <a:pt x="25013" y="771323"/>
                    <a:pt x="4473" y="818166"/>
                  </a:cubicBezTo>
                  <a:lnTo>
                    <a:pt x="0" y="838874"/>
                  </a:lnTo>
                  <a:lnTo>
                    <a:pt x="0" y="93098"/>
                  </a:lnTo>
                  <a:cubicBezTo>
                    <a:pt x="42259" y="30601"/>
                    <a:pt x="147905" y="-215"/>
                    <a:pt x="253551" y="2"/>
                  </a:cubicBezTo>
                  <a:close/>
                </a:path>
              </a:pathLst>
            </a:custGeom>
            <a:gradFill>
              <a:gsLst>
                <a:gs pos="30000">
                  <a:srgbClr val="3BB0FF"/>
                </a:gs>
                <a:gs pos="100000">
                  <a:srgbClr val="0066CC"/>
                </a:gs>
                <a:gs pos="0">
                  <a:srgbClr val="0099FF"/>
                </a:gs>
              </a:gsLst>
              <a:lin ang="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74" name="Rectangle 3">
            <a:extLst>
              <a:ext uri="{FF2B5EF4-FFF2-40B4-BE49-F238E27FC236}">
                <a16:creationId xmlns="" xmlns:a16="http://schemas.microsoft.com/office/drawing/2014/main" id="{6537511E-F2AE-4EE5-9425-535212129428}"/>
              </a:ext>
            </a:extLst>
          </p:cNvPr>
          <p:cNvSpPr/>
          <p:nvPr/>
        </p:nvSpPr>
        <p:spPr>
          <a:xfrm>
            <a:off x="11269014" y="0"/>
            <a:ext cx="1062611" cy="6882964"/>
          </a:xfrm>
          <a:prstGeom prst="rect">
            <a:avLst/>
          </a:prstGeom>
          <a:solidFill>
            <a:srgbClr val="394551"/>
          </a:solidFill>
          <a:ln>
            <a:noFill/>
          </a:ln>
          <a:effectLst>
            <a:outerShdw blurRad="203200" dist="165100" dir="8100000" algn="tr" rotWithShape="0">
              <a:prstClr val="black">
                <a:alpha val="7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4" name="Star: 4 Points 43">
            <a:extLst>
              <a:ext uri="{FF2B5EF4-FFF2-40B4-BE49-F238E27FC236}">
                <a16:creationId xmlns="" xmlns:a16="http://schemas.microsoft.com/office/drawing/2014/main" id="{AC3D6A31-D6E2-4069-A34E-78AD9A87C561}"/>
              </a:ext>
            </a:extLst>
          </p:cNvPr>
          <p:cNvSpPr/>
          <p:nvPr/>
        </p:nvSpPr>
        <p:spPr>
          <a:xfrm>
            <a:off x="1153376" y="3951967"/>
            <a:ext cx="2700421" cy="2700421"/>
          </a:xfrm>
          <a:prstGeom prst="star4">
            <a:avLst>
              <a:gd name="adj" fmla="val 5213"/>
            </a:avLst>
          </a:prstGeom>
          <a:solidFill>
            <a:schemeClr val="bg1"/>
          </a:solidFill>
          <a:ln>
            <a:noFill/>
          </a:ln>
          <a:effectLst>
            <a:glow>
              <a:schemeClr val="bg1">
                <a:alpha val="40000"/>
              </a:schemeClr>
            </a:glow>
            <a:softEdge rad="1016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Hexagon 4">
            <a:extLst>
              <a:ext uri="{FF2B5EF4-FFF2-40B4-BE49-F238E27FC236}">
                <a16:creationId xmlns="" xmlns:a16="http://schemas.microsoft.com/office/drawing/2014/main" id="{8DD7020E-6E39-4C91-929D-58BDA6EDD6C5}"/>
              </a:ext>
            </a:extLst>
          </p:cNvPr>
          <p:cNvSpPr/>
          <p:nvPr/>
        </p:nvSpPr>
        <p:spPr>
          <a:xfrm>
            <a:off x="5171352" y="1673904"/>
            <a:ext cx="3015563" cy="2646151"/>
          </a:xfrm>
          <a:custGeom>
            <a:avLst/>
            <a:gdLst>
              <a:gd name="connsiteX0" fmla="*/ 0 w 2110154"/>
              <a:gd name="connsiteY0" fmla="*/ 909549 h 1819098"/>
              <a:gd name="connsiteX1" fmla="*/ 454775 w 2110154"/>
              <a:gd name="connsiteY1" fmla="*/ 0 h 1819098"/>
              <a:gd name="connsiteX2" fmla="*/ 1655380 w 2110154"/>
              <a:gd name="connsiteY2" fmla="*/ 0 h 1819098"/>
              <a:gd name="connsiteX3" fmla="*/ 2110154 w 2110154"/>
              <a:gd name="connsiteY3" fmla="*/ 909549 h 1819098"/>
              <a:gd name="connsiteX4" fmla="*/ 1655380 w 2110154"/>
              <a:gd name="connsiteY4" fmla="*/ 1819098 h 1819098"/>
              <a:gd name="connsiteX5" fmla="*/ 454775 w 2110154"/>
              <a:gd name="connsiteY5" fmla="*/ 1819098 h 1819098"/>
              <a:gd name="connsiteX6" fmla="*/ 0 w 2110154"/>
              <a:gd name="connsiteY6" fmla="*/ 909549 h 1819098"/>
              <a:gd name="connsiteX0" fmla="*/ 0 w 2110154"/>
              <a:gd name="connsiteY0" fmla="*/ 1023242 h 1932791"/>
              <a:gd name="connsiteX1" fmla="*/ 454775 w 2110154"/>
              <a:gd name="connsiteY1" fmla="*/ 113693 h 1932791"/>
              <a:gd name="connsiteX2" fmla="*/ 1655380 w 2110154"/>
              <a:gd name="connsiteY2" fmla="*/ 113693 h 1932791"/>
              <a:gd name="connsiteX3" fmla="*/ 2110154 w 2110154"/>
              <a:gd name="connsiteY3" fmla="*/ 1023242 h 1932791"/>
              <a:gd name="connsiteX4" fmla="*/ 1655380 w 2110154"/>
              <a:gd name="connsiteY4" fmla="*/ 1932791 h 1932791"/>
              <a:gd name="connsiteX5" fmla="*/ 454775 w 2110154"/>
              <a:gd name="connsiteY5" fmla="*/ 1932791 h 1932791"/>
              <a:gd name="connsiteX6" fmla="*/ 0 w 2110154"/>
              <a:gd name="connsiteY6" fmla="*/ 1023242 h 1932791"/>
              <a:gd name="connsiteX0" fmla="*/ 0 w 2148326"/>
              <a:gd name="connsiteY0" fmla="*/ 1023242 h 1932791"/>
              <a:gd name="connsiteX1" fmla="*/ 454775 w 2148326"/>
              <a:gd name="connsiteY1" fmla="*/ 113693 h 1932791"/>
              <a:gd name="connsiteX2" fmla="*/ 1655380 w 2148326"/>
              <a:gd name="connsiteY2" fmla="*/ 113693 h 1932791"/>
              <a:gd name="connsiteX3" fmla="*/ 2110154 w 2148326"/>
              <a:gd name="connsiteY3" fmla="*/ 1023242 h 1932791"/>
              <a:gd name="connsiteX4" fmla="*/ 1655380 w 2148326"/>
              <a:gd name="connsiteY4" fmla="*/ 1932791 h 1932791"/>
              <a:gd name="connsiteX5" fmla="*/ 454775 w 2148326"/>
              <a:gd name="connsiteY5" fmla="*/ 1932791 h 1932791"/>
              <a:gd name="connsiteX6" fmla="*/ 0 w 2148326"/>
              <a:gd name="connsiteY6" fmla="*/ 1023242 h 1932791"/>
              <a:gd name="connsiteX0" fmla="*/ 0 w 2148326"/>
              <a:gd name="connsiteY0" fmla="*/ 1023242 h 2107833"/>
              <a:gd name="connsiteX1" fmla="*/ 454775 w 2148326"/>
              <a:gd name="connsiteY1" fmla="*/ 113693 h 2107833"/>
              <a:gd name="connsiteX2" fmla="*/ 1655380 w 2148326"/>
              <a:gd name="connsiteY2" fmla="*/ 113693 h 2107833"/>
              <a:gd name="connsiteX3" fmla="*/ 2110154 w 2148326"/>
              <a:gd name="connsiteY3" fmla="*/ 1023242 h 2107833"/>
              <a:gd name="connsiteX4" fmla="*/ 1655380 w 2148326"/>
              <a:gd name="connsiteY4" fmla="*/ 1932791 h 2107833"/>
              <a:gd name="connsiteX5" fmla="*/ 454775 w 2148326"/>
              <a:gd name="connsiteY5" fmla="*/ 1932791 h 2107833"/>
              <a:gd name="connsiteX6" fmla="*/ 0 w 2148326"/>
              <a:gd name="connsiteY6" fmla="*/ 1023242 h 2107833"/>
              <a:gd name="connsiteX0" fmla="*/ 0 w 2148326"/>
              <a:gd name="connsiteY0" fmla="*/ 1023242 h 2107833"/>
              <a:gd name="connsiteX1" fmla="*/ 454775 w 2148326"/>
              <a:gd name="connsiteY1" fmla="*/ 113693 h 2107833"/>
              <a:gd name="connsiteX2" fmla="*/ 1655380 w 2148326"/>
              <a:gd name="connsiteY2" fmla="*/ 113693 h 2107833"/>
              <a:gd name="connsiteX3" fmla="*/ 2110154 w 2148326"/>
              <a:gd name="connsiteY3" fmla="*/ 1023242 h 2107833"/>
              <a:gd name="connsiteX4" fmla="*/ 1655380 w 2148326"/>
              <a:gd name="connsiteY4" fmla="*/ 1932791 h 2107833"/>
              <a:gd name="connsiteX5" fmla="*/ 454775 w 2148326"/>
              <a:gd name="connsiteY5" fmla="*/ 1932791 h 2107833"/>
              <a:gd name="connsiteX6" fmla="*/ 0 w 2148326"/>
              <a:gd name="connsiteY6" fmla="*/ 1023242 h 2107833"/>
              <a:gd name="connsiteX0" fmla="*/ 38173 w 2186499"/>
              <a:gd name="connsiteY0" fmla="*/ 1023242 h 2107833"/>
              <a:gd name="connsiteX1" fmla="*/ 492948 w 2186499"/>
              <a:gd name="connsiteY1" fmla="*/ 113693 h 2107833"/>
              <a:gd name="connsiteX2" fmla="*/ 1693553 w 2186499"/>
              <a:gd name="connsiteY2" fmla="*/ 113693 h 2107833"/>
              <a:gd name="connsiteX3" fmla="*/ 2148327 w 2186499"/>
              <a:gd name="connsiteY3" fmla="*/ 1023242 h 2107833"/>
              <a:gd name="connsiteX4" fmla="*/ 1693553 w 2186499"/>
              <a:gd name="connsiteY4" fmla="*/ 1932791 h 2107833"/>
              <a:gd name="connsiteX5" fmla="*/ 492948 w 2186499"/>
              <a:gd name="connsiteY5" fmla="*/ 1932791 h 2107833"/>
              <a:gd name="connsiteX6" fmla="*/ 38173 w 2186499"/>
              <a:gd name="connsiteY6" fmla="*/ 1023242 h 2107833"/>
              <a:gd name="connsiteX0" fmla="*/ 38173 w 2186499"/>
              <a:gd name="connsiteY0" fmla="*/ 1023242 h 2107833"/>
              <a:gd name="connsiteX1" fmla="*/ 492948 w 2186499"/>
              <a:gd name="connsiteY1" fmla="*/ 113693 h 2107833"/>
              <a:gd name="connsiteX2" fmla="*/ 1693553 w 2186499"/>
              <a:gd name="connsiteY2" fmla="*/ 113693 h 2107833"/>
              <a:gd name="connsiteX3" fmla="*/ 2148327 w 2186499"/>
              <a:gd name="connsiteY3" fmla="*/ 1023242 h 2107833"/>
              <a:gd name="connsiteX4" fmla="*/ 1693553 w 2186499"/>
              <a:gd name="connsiteY4" fmla="*/ 1932791 h 2107833"/>
              <a:gd name="connsiteX5" fmla="*/ 492948 w 2186499"/>
              <a:gd name="connsiteY5" fmla="*/ 1932791 h 2107833"/>
              <a:gd name="connsiteX6" fmla="*/ 38173 w 2186499"/>
              <a:gd name="connsiteY6" fmla="*/ 1023242 h 2107833"/>
              <a:gd name="connsiteX0" fmla="*/ 15563 w 2166697"/>
              <a:gd name="connsiteY0" fmla="*/ 1142721 h 2227312"/>
              <a:gd name="connsiteX1" fmla="*/ 259322 w 2166697"/>
              <a:gd name="connsiteY1" fmla="*/ 64359 h 2227312"/>
              <a:gd name="connsiteX2" fmla="*/ 1670943 w 2166697"/>
              <a:gd name="connsiteY2" fmla="*/ 233172 h 2227312"/>
              <a:gd name="connsiteX3" fmla="*/ 2125717 w 2166697"/>
              <a:gd name="connsiteY3" fmla="*/ 1142721 h 2227312"/>
              <a:gd name="connsiteX4" fmla="*/ 1670943 w 2166697"/>
              <a:gd name="connsiteY4" fmla="*/ 2052270 h 2227312"/>
              <a:gd name="connsiteX5" fmla="*/ 470338 w 2166697"/>
              <a:gd name="connsiteY5" fmla="*/ 2052270 h 2227312"/>
              <a:gd name="connsiteX6" fmla="*/ 15563 w 2166697"/>
              <a:gd name="connsiteY6" fmla="*/ 1142721 h 2227312"/>
              <a:gd name="connsiteX0" fmla="*/ 21701 w 2153556"/>
              <a:gd name="connsiteY0" fmla="*/ 1286620 h 2371211"/>
              <a:gd name="connsiteX1" fmla="*/ 265460 w 2153556"/>
              <a:gd name="connsiteY1" fmla="*/ 208258 h 2371211"/>
              <a:gd name="connsiteX2" fmla="*/ 1888097 w 2153556"/>
              <a:gd name="connsiteY2" fmla="*/ 95717 h 2371211"/>
              <a:gd name="connsiteX3" fmla="*/ 2131855 w 2153556"/>
              <a:gd name="connsiteY3" fmla="*/ 1286620 h 2371211"/>
              <a:gd name="connsiteX4" fmla="*/ 1677081 w 2153556"/>
              <a:gd name="connsiteY4" fmla="*/ 2196169 h 2371211"/>
              <a:gd name="connsiteX5" fmla="*/ 476476 w 2153556"/>
              <a:gd name="connsiteY5" fmla="*/ 2196169 h 2371211"/>
              <a:gd name="connsiteX6" fmla="*/ 21701 w 2153556"/>
              <a:gd name="connsiteY6" fmla="*/ 1286620 h 2371211"/>
              <a:gd name="connsiteX0" fmla="*/ 21701 w 2334301"/>
              <a:gd name="connsiteY0" fmla="*/ 1288685 h 2371831"/>
              <a:gd name="connsiteX1" fmla="*/ 265460 w 2334301"/>
              <a:gd name="connsiteY1" fmla="*/ 210323 h 2371831"/>
              <a:gd name="connsiteX2" fmla="*/ 1888097 w 2334301"/>
              <a:gd name="connsiteY2" fmla="*/ 97782 h 2371831"/>
              <a:gd name="connsiteX3" fmla="*/ 2328803 w 2334301"/>
              <a:gd name="connsiteY3" fmla="*/ 1316821 h 2371831"/>
              <a:gd name="connsiteX4" fmla="*/ 1677081 w 2334301"/>
              <a:gd name="connsiteY4" fmla="*/ 2198234 h 2371831"/>
              <a:gd name="connsiteX5" fmla="*/ 476476 w 2334301"/>
              <a:gd name="connsiteY5" fmla="*/ 2198234 h 2371831"/>
              <a:gd name="connsiteX6" fmla="*/ 21701 w 2334301"/>
              <a:gd name="connsiteY6" fmla="*/ 1288685 h 2371831"/>
              <a:gd name="connsiteX0" fmla="*/ 36258 w 2348858"/>
              <a:gd name="connsiteY0" fmla="*/ 1288685 h 2290212"/>
              <a:gd name="connsiteX1" fmla="*/ 280017 w 2348858"/>
              <a:gd name="connsiteY1" fmla="*/ 210323 h 2290212"/>
              <a:gd name="connsiteX2" fmla="*/ 1902654 w 2348858"/>
              <a:gd name="connsiteY2" fmla="*/ 97782 h 2290212"/>
              <a:gd name="connsiteX3" fmla="*/ 2343360 w 2348858"/>
              <a:gd name="connsiteY3" fmla="*/ 1316821 h 2290212"/>
              <a:gd name="connsiteX4" fmla="*/ 1691638 w 2348858"/>
              <a:gd name="connsiteY4" fmla="*/ 2198234 h 2290212"/>
              <a:gd name="connsiteX5" fmla="*/ 687980 w 2348858"/>
              <a:gd name="connsiteY5" fmla="*/ 2057557 h 2290212"/>
              <a:gd name="connsiteX6" fmla="*/ 36258 w 2348858"/>
              <a:gd name="connsiteY6" fmla="*/ 1288685 h 2290212"/>
              <a:gd name="connsiteX0" fmla="*/ 15804 w 2511284"/>
              <a:gd name="connsiteY0" fmla="*/ 1288685 h 2250943"/>
              <a:gd name="connsiteX1" fmla="*/ 442443 w 2511284"/>
              <a:gd name="connsiteY1" fmla="*/ 210323 h 2250943"/>
              <a:gd name="connsiteX2" fmla="*/ 2065080 w 2511284"/>
              <a:gd name="connsiteY2" fmla="*/ 97782 h 2250943"/>
              <a:gd name="connsiteX3" fmla="*/ 2505786 w 2511284"/>
              <a:gd name="connsiteY3" fmla="*/ 1316821 h 2250943"/>
              <a:gd name="connsiteX4" fmla="*/ 1854064 w 2511284"/>
              <a:gd name="connsiteY4" fmla="*/ 2198234 h 2250943"/>
              <a:gd name="connsiteX5" fmla="*/ 850406 w 2511284"/>
              <a:gd name="connsiteY5" fmla="*/ 2057557 h 2250943"/>
              <a:gd name="connsiteX6" fmla="*/ 15804 w 2511284"/>
              <a:gd name="connsiteY6" fmla="*/ 1288685 h 2250943"/>
              <a:gd name="connsiteX0" fmla="*/ 15804 w 2511284"/>
              <a:gd name="connsiteY0" fmla="*/ 1288685 h 2250943"/>
              <a:gd name="connsiteX1" fmla="*/ 442443 w 2511284"/>
              <a:gd name="connsiteY1" fmla="*/ 210323 h 2250943"/>
              <a:gd name="connsiteX2" fmla="*/ 2065080 w 2511284"/>
              <a:gd name="connsiteY2" fmla="*/ 97782 h 2250943"/>
              <a:gd name="connsiteX3" fmla="*/ 2505786 w 2511284"/>
              <a:gd name="connsiteY3" fmla="*/ 1316821 h 2250943"/>
              <a:gd name="connsiteX4" fmla="*/ 1854064 w 2511284"/>
              <a:gd name="connsiteY4" fmla="*/ 2198234 h 2250943"/>
              <a:gd name="connsiteX5" fmla="*/ 850406 w 2511284"/>
              <a:gd name="connsiteY5" fmla="*/ 2057557 h 2250943"/>
              <a:gd name="connsiteX6" fmla="*/ 15804 w 2511284"/>
              <a:gd name="connsiteY6" fmla="*/ 1288685 h 2250943"/>
              <a:gd name="connsiteX0" fmla="*/ 16707 w 2521574"/>
              <a:gd name="connsiteY0" fmla="*/ 1354269 h 2316527"/>
              <a:gd name="connsiteX1" fmla="*/ 443346 w 2521574"/>
              <a:gd name="connsiteY1" fmla="*/ 275907 h 2316527"/>
              <a:gd name="connsiteX2" fmla="*/ 2150389 w 2521574"/>
              <a:gd name="connsiteY2" fmla="*/ 78959 h 2316527"/>
              <a:gd name="connsiteX3" fmla="*/ 2506689 w 2521574"/>
              <a:gd name="connsiteY3" fmla="*/ 1382405 h 2316527"/>
              <a:gd name="connsiteX4" fmla="*/ 1854967 w 2521574"/>
              <a:gd name="connsiteY4" fmla="*/ 2263818 h 2316527"/>
              <a:gd name="connsiteX5" fmla="*/ 851309 w 2521574"/>
              <a:gd name="connsiteY5" fmla="*/ 2123141 h 2316527"/>
              <a:gd name="connsiteX6" fmla="*/ 16707 w 2521574"/>
              <a:gd name="connsiteY6" fmla="*/ 1354269 h 2316527"/>
              <a:gd name="connsiteX0" fmla="*/ 22969 w 2528491"/>
              <a:gd name="connsiteY0" fmla="*/ 1382976 h 2345234"/>
              <a:gd name="connsiteX1" fmla="*/ 407405 w 2528491"/>
              <a:gd name="connsiteY1" fmla="*/ 220208 h 2345234"/>
              <a:gd name="connsiteX2" fmla="*/ 2156651 w 2528491"/>
              <a:gd name="connsiteY2" fmla="*/ 107666 h 2345234"/>
              <a:gd name="connsiteX3" fmla="*/ 2512951 w 2528491"/>
              <a:gd name="connsiteY3" fmla="*/ 1411112 h 2345234"/>
              <a:gd name="connsiteX4" fmla="*/ 1861229 w 2528491"/>
              <a:gd name="connsiteY4" fmla="*/ 2292525 h 2345234"/>
              <a:gd name="connsiteX5" fmla="*/ 857571 w 2528491"/>
              <a:gd name="connsiteY5" fmla="*/ 2151848 h 2345234"/>
              <a:gd name="connsiteX6" fmla="*/ 22969 w 2528491"/>
              <a:gd name="connsiteY6" fmla="*/ 1382976 h 2345234"/>
              <a:gd name="connsiteX0" fmla="*/ 22969 w 2528491"/>
              <a:gd name="connsiteY0" fmla="*/ 1382976 h 2394942"/>
              <a:gd name="connsiteX1" fmla="*/ 407405 w 2528491"/>
              <a:gd name="connsiteY1" fmla="*/ 220208 h 2394942"/>
              <a:gd name="connsiteX2" fmla="*/ 2156651 w 2528491"/>
              <a:gd name="connsiteY2" fmla="*/ 107666 h 2394942"/>
              <a:gd name="connsiteX3" fmla="*/ 2512951 w 2528491"/>
              <a:gd name="connsiteY3" fmla="*/ 1411112 h 2394942"/>
              <a:gd name="connsiteX4" fmla="*/ 1861229 w 2528491"/>
              <a:gd name="connsiteY4" fmla="*/ 2292525 h 2394942"/>
              <a:gd name="connsiteX5" fmla="*/ 857571 w 2528491"/>
              <a:gd name="connsiteY5" fmla="*/ 2151848 h 2394942"/>
              <a:gd name="connsiteX6" fmla="*/ 22969 w 2528491"/>
              <a:gd name="connsiteY6" fmla="*/ 1382976 h 2394942"/>
              <a:gd name="connsiteX0" fmla="*/ 22969 w 2528491"/>
              <a:gd name="connsiteY0" fmla="*/ 1382976 h 2409885"/>
              <a:gd name="connsiteX1" fmla="*/ 407405 w 2528491"/>
              <a:gd name="connsiteY1" fmla="*/ 220208 h 2409885"/>
              <a:gd name="connsiteX2" fmla="*/ 2156651 w 2528491"/>
              <a:gd name="connsiteY2" fmla="*/ 107666 h 2409885"/>
              <a:gd name="connsiteX3" fmla="*/ 2512951 w 2528491"/>
              <a:gd name="connsiteY3" fmla="*/ 1411112 h 2409885"/>
              <a:gd name="connsiteX4" fmla="*/ 1861229 w 2528491"/>
              <a:gd name="connsiteY4" fmla="*/ 2292525 h 2409885"/>
              <a:gd name="connsiteX5" fmla="*/ 857571 w 2528491"/>
              <a:gd name="connsiteY5" fmla="*/ 2151848 h 2409885"/>
              <a:gd name="connsiteX6" fmla="*/ 22969 w 2528491"/>
              <a:gd name="connsiteY6" fmla="*/ 1382976 h 2409885"/>
              <a:gd name="connsiteX0" fmla="*/ 22969 w 2643137"/>
              <a:gd name="connsiteY0" fmla="*/ 1457425 h 2484334"/>
              <a:gd name="connsiteX1" fmla="*/ 407405 w 2643137"/>
              <a:gd name="connsiteY1" fmla="*/ 294657 h 2484334"/>
              <a:gd name="connsiteX2" fmla="*/ 2156651 w 2643137"/>
              <a:gd name="connsiteY2" fmla="*/ 182115 h 2484334"/>
              <a:gd name="connsiteX3" fmla="*/ 2512951 w 2643137"/>
              <a:gd name="connsiteY3" fmla="*/ 1485561 h 2484334"/>
              <a:gd name="connsiteX4" fmla="*/ 1861229 w 2643137"/>
              <a:gd name="connsiteY4" fmla="*/ 2366974 h 2484334"/>
              <a:gd name="connsiteX5" fmla="*/ 857571 w 2643137"/>
              <a:gd name="connsiteY5" fmla="*/ 2226297 h 2484334"/>
              <a:gd name="connsiteX6" fmla="*/ 22969 w 2643137"/>
              <a:gd name="connsiteY6" fmla="*/ 1457425 h 2484334"/>
              <a:gd name="connsiteX0" fmla="*/ 22969 w 2524221"/>
              <a:gd name="connsiteY0" fmla="*/ 1469876 h 2496785"/>
              <a:gd name="connsiteX1" fmla="*/ 407405 w 2524221"/>
              <a:gd name="connsiteY1" fmla="*/ 307108 h 2496785"/>
              <a:gd name="connsiteX2" fmla="*/ 2156651 w 2524221"/>
              <a:gd name="connsiteY2" fmla="*/ 194566 h 2496785"/>
              <a:gd name="connsiteX3" fmla="*/ 2512951 w 2524221"/>
              <a:gd name="connsiteY3" fmla="*/ 1498012 h 2496785"/>
              <a:gd name="connsiteX4" fmla="*/ 1861229 w 2524221"/>
              <a:gd name="connsiteY4" fmla="*/ 2379425 h 2496785"/>
              <a:gd name="connsiteX5" fmla="*/ 857571 w 2524221"/>
              <a:gd name="connsiteY5" fmla="*/ 2238748 h 2496785"/>
              <a:gd name="connsiteX6" fmla="*/ 22969 w 2524221"/>
              <a:gd name="connsiteY6" fmla="*/ 1469876 h 2496785"/>
              <a:gd name="connsiteX0" fmla="*/ 22969 w 2545519"/>
              <a:gd name="connsiteY0" fmla="*/ 1494797 h 2521706"/>
              <a:gd name="connsiteX1" fmla="*/ 407405 w 2545519"/>
              <a:gd name="connsiteY1" fmla="*/ 332029 h 2521706"/>
              <a:gd name="connsiteX2" fmla="*/ 2156651 w 2545519"/>
              <a:gd name="connsiteY2" fmla="*/ 219487 h 2521706"/>
              <a:gd name="connsiteX3" fmla="*/ 2512951 w 2545519"/>
              <a:gd name="connsiteY3" fmla="*/ 1522933 h 2521706"/>
              <a:gd name="connsiteX4" fmla="*/ 1861229 w 2545519"/>
              <a:gd name="connsiteY4" fmla="*/ 2404346 h 2521706"/>
              <a:gd name="connsiteX5" fmla="*/ 857571 w 2545519"/>
              <a:gd name="connsiteY5" fmla="*/ 2263669 h 2521706"/>
              <a:gd name="connsiteX6" fmla="*/ 22969 w 2545519"/>
              <a:gd name="connsiteY6" fmla="*/ 1494797 h 2521706"/>
              <a:gd name="connsiteX0" fmla="*/ 1978 w 2503956"/>
              <a:gd name="connsiteY0" fmla="*/ 1327556 h 2354465"/>
              <a:gd name="connsiteX1" fmla="*/ 653700 w 2503956"/>
              <a:gd name="connsiteY1" fmla="*/ 361736 h 2354465"/>
              <a:gd name="connsiteX2" fmla="*/ 2135660 w 2503956"/>
              <a:gd name="connsiteY2" fmla="*/ 52246 h 2354465"/>
              <a:gd name="connsiteX3" fmla="*/ 2491960 w 2503956"/>
              <a:gd name="connsiteY3" fmla="*/ 1355692 h 2354465"/>
              <a:gd name="connsiteX4" fmla="*/ 1840238 w 2503956"/>
              <a:gd name="connsiteY4" fmla="*/ 2237105 h 2354465"/>
              <a:gd name="connsiteX5" fmla="*/ 836580 w 2503956"/>
              <a:gd name="connsiteY5" fmla="*/ 2096428 h 2354465"/>
              <a:gd name="connsiteX6" fmla="*/ 1978 w 2503956"/>
              <a:gd name="connsiteY6" fmla="*/ 1327556 h 2354465"/>
              <a:gd name="connsiteX0" fmla="*/ 0 w 2501978"/>
              <a:gd name="connsiteY0" fmla="*/ 1327556 h 2461946"/>
              <a:gd name="connsiteX1" fmla="*/ 651722 w 2501978"/>
              <a:gd name="connsiteY1" fmla="*/ 361736 h 2461946"/>
              <a:gd name="connsiteX2" fmla="*/ 2133682 w 2501978"/>
              <a:gd name="connsiteY2" fmla="*/ 52246 h 2461946"/>
              <a:gd name="connsiteX3" fmla="*/ 2489982 w 2501978"/>
              <a:gd name="connsiteY3" fmla="*/ 1355692 h 2461946"/>
              <a:gd name="connsiteX4" fmla="*/ 1838260 w 2501978"/>
              <a:gd name="connsiteY4" fmla="*/ 2237105 h 2461946"/>
              <a:gd name="connsiteX5" fmla="*/ 651722 w 2501978"/>
              <a:gd name="connsiteY5" fmla="*/ 2265240 h 2461946"/>
              <a:gd name="connsiteX6" fmla="*/ 0 w 2501978"/>
              <a:gd name="connsiteY6" fmla="*/ 1327556 h 2461946"/>
              <a:gd name="connsiteX0" fmla="*/ 0 w 2859836"/>
              <a:gd name="connsiteY0" fmla="*/ 1345736 h 2468392"/>
              <a:gd name="connsiteX1" fmla="*/ 651722 w 2859836"/>
              <a:gd name="connsiteY1" fmla="*/ 379916 h 2468392"/>
              <a:gd name="connsiteX2" fmla="*/ 2133682 w 2859836"/>
              <a:gd name="connsiteY2" fmla="*/ 70426 h 2468392"/>
              <a:gd name="connsiteX3" fmla="*/ 2855742 w 2859836"/>
              <a:gd name="connsiteY3" fmla="*/ 1641158 h 2468392"/>
              <a:gd name="connsiteX4" fmla="*/ 1838260 w 2859836"/>
              <a:gd name="connsiteY4" fmla="*/ 2255285 h 2468392"/>
              <a:gd name="connsiteX5" fmla="*/ 651722 w 2859836"/>
              <a:gd name="connsiteY5" fmla="*/ 2283420 h 2468392"/>
              <a:gd name="connsiteX6" fmla="*/ 0 w 2859836"/>
              <a:gd name="connsiteY6" fmla="*/ 1345736 h 2468392"/>
              <a:gd name="connsiteX0" fmla="*/ 59 w 2859937"/>
              <a:gd name="connsiteY0" fmla="*/ 1453664 h 2576320"/>
              <a:gd name="connsiteX1" fmla="*/ 623646 w 2859937"/>
              <a:gd name="connsiteY1" fmla="*/ 178355 h 2576320"/>
              <a:gd name="connsiteX2" fmla="*/ 2133741 w 2859937"/>
              <a:gd name="connsiteY2" fmla="*/ 178354 h 2576320"/>
              <a:gd name="connsiteX3" fmla="*/ 2855801 w 2859937"/>
              <a:gd name="connsiteY3" fmla="*/ 1749086 h 2576320"/>
              <a:gd name="connsiteX4" fmla="*/ 1838319 w 2859937"/>
              <a:gd name="connsiteY4" fmla="*/ 2363213 h 2576320"/>
              <a:gd name="connsiteX5" fmla="*/ 651781 w 2859937"/>
              <a:gd name="connsiteY5" fmla="*/ 2391348 h 2576320"/>
              <a:gd name="connsiteX6" fmla="*/ 59 w 2859937"/>
              <a:gd name="connsiteY6" fmla="*/ 1453664 h 2576320"/>
              <a:gd name="connsiteX0" fmla="*/ 59 w 2679182"/>
              <a:gd name="connsiteY0" fmla="*/ 1447253 h 2574126"/>
              <a:gd name="connsiteX1" fmla="*/ 623646 w 2679182"/>
              <a:gd name="connsiteY1" fmla="*/ 171944 h 2574126"/>
              <a:gd name="connsiteX2" fmla="*/ 2133741 w 2679182"/>
              <a:gd name="connsiteY2" fmla="*/ 171943 h 2574126"/>
              <a:gd name="connsiteX3" fmla="*/ 2672921 w 2679182"/>
              <a:gd name="connsiteY3" fmla="*/ 1644202 h 2574126"/>
              <a:gd name="connsiteX4" fmla="*/ 1838319 w 2679182"/>
              <a:gd name="connsiteY4" fmla="*/ 2356802 h 2574126"/>
              <a:gd name="connsiteX5" fmla="*/ 651781 w 2679182"/>
              <a:gd name="connsiteY5" fmla="*/ 2384937 h 2574126"/>
              <a:gd name="connsiteX6" fmla="*/ 59 w 2679182"/>
              <a:gd name="connsiteY6" fmla="*/ 1447253 h 2574126"/>
              <a:gd name="connsiteX0" fmla="*/ 59 w 2859270"/>
              <a:gd name="connsiteY0" fmla="*/ 1447253 h 2574126"/>
              <a:gd name="connsiteX1" fmla="*/ 623646 w 2859270"/>
              <a:gd name="connsiteY1" fmla="*/ 171944 h 2574126"/>
              <a:gd name="connsiteX2" fmla="*/ 2133741 w 2859270"/>
              <a:gd name="connsiteY2" fmla="*/ 171943 h 2574126"/>
              <a:gd name="connsiteX3" fmla="*/ 2672921 w 2859270"/>
              <a:gd name="connsiteY3" fmla="*/ 1644202 h 2574126"/>
              <a:gd name="connsiteX4" fmla="*/ 1838319 w 2859270"/>
              <a:gd name="connsiteY4" fmla="*/ 2356802 h 2574126"/>
              <a:gd name="connsiteX5" fmla="*/ 651781 w 2859270"/>
              <a:gd name="connsiteY5" fmla="*/ 2384937 h 2574126"/>
              <a:gd name="connsiteX6" fmla="*/ 59 w 2859270"/>
              <a:gd name="connsiteY6" fmla="*/ 1447253 h 2574126"/>
              <a:gd name="connsiteX0" fmla="*/ 621 w 2861176"/>
              <a:gd name="connsiteY0" fmla="*/ 1471172 h 2598045"/>
              <a:gd name="connsiteX1" fmla="*/ 567938 w 2861176"/>
              <a:gd name="connsiteY1" fmla="*/ 153660 h 2598045"/>
              <a:gd name="connsiteX2" fmla="*/ 2134303 w 2861176"/>
              <a:gd name="connsiteY2" fmla="*/ 195862 h 2598045"/>
              <a:gd name="connsiteX3" fmla="*/ 2673483 w 2861176"/>
              <a:gd name="connsiteY3" fmla="*/ 1668121 h 2598045"/>
              <a:gd name="connsiteX4" fmla="*/ 1838881 w 2861176"/>
              <a:gd name="connsiteY4" fmla="*/ 2380721 h 2598045"/>
              <a:gd name="connsiteX5" fmla="*/ 652343 w 2861176"/>
              <a:gd name="connsiteY5" fmla="*/ 2408856 h 2598045"/>
              <a:gd name="connsiteX6" fmla="*/ 621 w 2861176"/>
              <a:gd name="connsiteY6" fmla="*/ 1471172 h 2598045"/>
              <a:gd name="connsiteX0" fmla="*/ 750 w 2861305"/>
              <a:gd name="connsiteY0" fmla="*/ 1444552 h 2571425"/>
              <a:gd name="connsiteX1" fmla="*/ 568067 w 2861305"/>
              <a:gd name="connsiteY1" fmla="*/ 127040 h 2571425"/>
              <a:gd name="connsiteX2" fmla="*/ 2134432 w 2861305"/>
              <a:gd name="connsiteY2" fmla="*/ 169242 h 2571425"/>
              <a:gd name="connsiteX3" fmla="*/ 2673612 w 2861305"/>
              <a:gd name="connsiteY3" fmla="*/ 1641501 h 2571425"/>
              <a:gd name="connsiteX4" fmla="*/ 1839010 w 2861305"/>
              <a:gd name="connsiteY4" fmla="*/ 2354101 h 2571425"/>
              <a:gd name="connsiteX5" fmla="*/ 652472 w 2861305"/>
              <a:gd name="connsiteY5" fmla="*/ 2382236 h 2571425"/>
              <a:gd name="connsiteX6" fmla="*/ 750 w 2861305"/>
              <a:gd name="connsiteY6" fmla="*/ 1444552 h 2571425"/>
              <a:gd name="connsiteX0" fmla="*/ 4340 w 2864895"/>
              <a:gd name="connsiteY0" fmla="*/ 1444552 h 2485632"/>
              <a:gd name="connsiteX1" fmla="*/ 571657 w 2864895"/>
              <a:gd name="connsiteY1" fmla="*/ 127040 h 2485632"/>
              <a:gd name="connsiteX2" fmla="*/ 2138022 w 2864895"/>
              <a:gd name="connsiteY2" fmla="*/ 169242 h 2485632"/>
              <a:gd name="connsiteX3" fmla="*/ 2677202 w 2864895"/>
              <a:gd name="connsiteY3" fmla="*/ 1641501 h 2485632"/>
              <a:gd name="connsiteX4" fmla="*/ 1842600 w 2864895"/>
              <a:gd name="connsiteY4" fmla="*/ 2354101 h 2485632"/>
              <a:gd name="connsiteX5" fmla="*/ 796739 w 2864895"/>
              <a:gd name="connsiteY5" fmla="*/ 2255626 h 2485632"/>
              <a:gd name="connsiteX6" fmla="*/ 4340 w 2864895"/>
              <a:gd name="connsiteY6" fmla="*/ 1444552 h 2485632"/>
              <a:gd name="connsiteX0" fmla="*/ 202 w 2860757"/>
              <a:gd name="connsiteY0" fmla="*/ 1444552 h 2503373"/>
              <a:gd name="connsiteX1" fmla="*/ 567519 w 2860757"/>
              <a:gd name="connsiteY1" fmla="*/ 127040 h 2503373"/>
              <a:gd name="connsiteX2" fmla="*/ 2133884 w 2860757"/>
              <a:gd name="connsiteY2" fmla="*/ 169242 h 2503373"/>
              <a:gd name="connsiteX3" fmla="*/ 2673064 w 2860757"/>
              <a:gd name="connsiteY3" fmla="*/ 1641501 h 2503373"/>
              <a:gd name="connsiteX4" fmla="*/ 1838462 w 2860757"/>
              <a:gd name="connsiteY4" fmla="*/ 2354101 h 2503373"/>
              <a:gd name="connsiteX5" fmla="*/ 609721 w 2860757"/>
              <a:gd name="connsiteY5" fmla="*/ 2283761 h 2503373"/>
              <a:gd name="connsiteX6" fmla="*/ 202 w 2860757"/>
              <a:gd name="connsiteY6" fmla="*/ 1444552 h 2503373"/>
              <a:gd name="connsiteX0" fmla="*/ 202 w 2860757"/>
              <a:gd name="connsiteY0" fmla="*/ 1444552 h 2407904"/>
              <a:gd name="connsiteX1" fmla="*/ 567519 w 2860757"/>
              <a:gd name="connsiteY1" fmla="*/ 127040 h 2407904"/>
              <a:gd name="connsiteX2" fmla="*/ 2133884 w 2860757"/>
              <a:gd name="connsiteY2" fmla="*/ 169242 h 2407904"/>
              <a:gd name="connsiteX3" fmla="*/ 2673064 w 2860757"/>
              <a:gd name="connsiteY3" fmla="*/ 1641501 h 2407904"/>
              <a:gd name="connsiteX4" fmla="*/ 1838462 w 2860757"/>
              <a:gd name="connsiteY4" fmla="*/ 2354101 h 2407904"/>
              <a:gd name="connsiteX5" fmla="*/ 609721 w 2860757"/>
              <a:gd name="connsiteY5" fmla="*/ 2283761 h 2407904"/>
              <a:gd name="connsiteX6" fmla="*/ 202 w 2860757"/>
              <a:gd name="connsiteY6" fmla="*/ 1444552 h 2407904"/>
              <a:gd name="connsiteX0" fmla="*/ 0 w 2875014"/>
              <a:gd name="connsiteY0" fmla="*/ 1276135 h 2239487"/>
              <a:gd name="connsiteX1" fmla="*/ 2133682 w 2875014"/>
              <a:gd name="connsiteY1" fmla="*/ 825 h 2239487"/>
              <a:gd name="connsiteX2" fmla="*/ 2672862 w 2875014"/>
              <a:gd name="connsiteY2" fmla="*/ 1473084 h 2239487"/>
              <a:gd name="connsiteX3" fmla="*/ 1838260 w 2875014"/>
              <a:gd name="connsiteY3" fmla="*/ 2185684 h 2239487"/>
              <a:gd name="connsiteX4" fmla="*/ 609519 w 2875014"/>
              <a:gd name="connsiteY4" fmla="*/ 2115344 h 2239487"/>
              <a:gd name="connsiteX5" fmla="*/ 0 w 2875014"/>
              <a:gd name="connsiteY5" fmla="*/ 1276135 h 2239487"/>
              <a:gd name="connsiteX0" fmla="*/ 0 w 3325806"/>
              <a:gd name="connsiteY0" fmla="*/ 1384244 h 2347596"/>
              <a:gd name="connsiteX1" fmla="*/ 2133682 w 3325806"/>
              <a:gd name="connsiteY1" fmla="*/ 108934 h 2347596"/>
              <a:gd name="connsiteX2" fmla="*/ 2672862 w 3325806"/>
              <a:gd name="connsiteY2" fmla="*/ 1581193 h 2347596"/>
              <a:gd name="connsiteX3" fmla="*/ 1838260 w 3325806"/>
              <a:gd name="connsiteY3" fmla="*/ 2293793 h 2347596"/>
              <a:gd name="connsiteX4" fmla="*/ 609519 w 3325806"/>
              <a:gd name="connsiteY4" fmla="*/ 2223453 h 2347596"/>
              <a:gd name="connsiteX5" fmla="*/ 0 w 3325806"/>
              <a:gd name="connsiteY5" fmla="*/ 1384244 h 2347596"/>
              <a:gd name="connsiteX0" fmla="*/ 0 w 3167100"/>
              <a:gd name="connsiteY0" fmla="*/ 1384244 h 2471344"/>
              <a:gd name="connsiteX1" fmla="*/ 2133682 w 3167100"/>
              <a:gd name="connsiteY1" fmla="*/ 108934 h 2471344"/>
              <a:gd name="connsiteX2" fmla="*/ 2672862 w 3167100"/>
              <a:gd name="connsiteY2" fmla="*/ 1581193 h 2471344"/>
              <a:gd name="connsiteX3" fmla="*/ 1880463 w 3167100"/>
              <a:gd name="connsiteY3" fmla="*/ 2434470 h 2471344"/>
              <a:gd name="connsiteX4" fmla="*/ 609519 w 3167100"/>
              <a:gd name="connsiteY4" fmla="*/ 2223453 h 2471344"/>
              <a:gd name="connsiteX5" fmla="*/ 0 w 3167100"/>
              <a:gd name="connsiteY5" fmla="*/ 1384244 h 2471344"/>
              <a:gd name="connsiteX0" fmla="*/ 27377 w 3194477"/>
              <a:gd name="connsiteY0" fmla="*/ 1387503 h 2474603"/>
              <a:gd name="connsiteX1" fmla="*/ 2161059 w 3194477"/>
              <a:gd name="connsiteY1" fmla="*/ 112193 h 2474603"/>
              <a:gd name="connsiteX2" fmla="*/ 2700239 w 3194477"/>
              <a:gd name="connsiteY2" fmla="*/ 1584452 h 2474603"/>
              <a:gd name="connsiteX3" fmla="*/ 1907840 w 3194477"/>
              <a:gd name="connsiteY3" fmla="*/ 2437729 h 2474603"/>
              <a:gd name="connsiteX4" fmla="*/ 636896 w 3194477"/>
              <a:gd name="connsiteY4" fmla="*/ 2226712 h 2474603"/>
              <a:gd name="connsiteX5" fmla="*/ 27377 w 3194477"/>
              <a:gd name="connsiteY5" fmla="*/ 1387503 h 2474603"/>
              <a:gd name="connsiteX0" fmla="*/ 27377 w 2915341"/>
              <a:gd name="connsiteY0" fmla="*/ 1283969 h 2371069"/>
              <a:gd name="connsiteX1" fmla="*/ 2161059 w 2915341"/>
              <a:gd name="connsiteY1" fmla="*/ 8659 h 2371069"/>
              <a:gd name="connsiteX2" fmla="*/ 2883147 w 2915341"/>
              <a:gd name="connsiteY2" fmla="*/ 760906 h 2371069"/>
              <a:gd name="connsiteX3" fmla="*/ 2700239 w 2915341"/>
              <a:gd name="connsiteY3" fmla="*/ 1480918 h 2371069"/>
              <a:gd name="connsiteX4" fmla="*/ 1907840 w 2915341"/>
              <a:gd name="connsiteY4" fmla="*/ 2334195 h 2371069"/>
              <a:gd name="connsiteX5" fmla="*/ 636896 w 2915341"/>
              <a:gd name="connsiteY5" fmla="*/ 2123178 h 2371069"/>
              <a:gd name="connsiteX6" fmla="*/ 27377 w 2915341"/>
              <a:gd name="connsiteY6" fmla="*/ 1283969 h 2371069"/>
              <a:gd name="connsiteX0" fmla="*/ 27377 w 2915341"/>
              <a:gd name="connsiteY0" fmla="*/ 1281412 h 2368512"/>
              <a:gd name="connsiteX1" fmla="*/ 2161059 w 2915341"/>
              <a:gd name="connsiteY1" fmla="*/ 6102 h 2368512"/>
              <a:gd name="connsiteX2" fmla="*/ 2883147 w 2915341"/>
              <a:gd name="connsiteY2" fmla="*/ 758349 h 2368512"/>
              <a:gd name="connsiteX3" fmla="*/ 2700239 w 2915341"/>
              <a:gd name="connsiteY3" fmla="*/ 1478361 h 2368512"/>
              <a:gd name="connsiteX4" fmla="*/ 1907840 w 2915341"/>
              <a:gd name="connsiteY4" fmla="*/ 2331638 h 2368512"/>
              <a:gd name="connsiteX5" fmla="*/ 636896 w 2915341"/>
              <a:gd name="connsiteY5" fmla="*/ 2120621 h 2368512"/>
              <a:gd name="connsiteX6" fmla="*/ 27377 w 2915341"/>
              <a:gd name="connsiteY6" fmla="*/ 1281412 h 2368512"/>
              <a:gd name="connsiteX0" fmla="*/ 27377 w 2915341"/>
              <a:gd name="connsiteY0" fmla="*/ 1471106 h 2558206"/>
              <a:gd name="connsiteX1" fmla="*/ 2161059 w 2915341"/>
              <a:gd name="connsiteY1" fmla="*/ 195796 h 2558206"/>
              <a:gd name="connsiteX2" fmla="*/ 2883147 w 2915341"/>
              <a:gd name="connsiteY2" fmla="*/ 948043 h 2558206"/>
              <a:gd name="connsiteX3" fmla="*/ 2700239 w 2915341"/>
              <a:gd name="connsiteY3" fmla="*/ 1668055 h 2558206"/>
              <a:gd name="connsiteX4" fmla="*/ 1907840 w 2915341"/>
              <a:gd name="connsiteY4" fmla="*/ 2521332 h 2558206"/>
              <a:gd name="connsiteX5" fmla="*/ 636896 w 2915341"/>
              <a:gd name="connsiteY5" fmla="*/ 2310315 h 2558206"/>
              <a:gd name="connsiteX6" fmla="*/ 27377 w 2915341"/>
              <a:gd name="connsiteY6" fmla="*/ 1471106 h 25582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915341" h="2558206">
                <a:moveTo>
                  <a:pt x="27377" y="1471106"/>
                </a:moveTo>
                <a:cubicBezTo>
                  <a:pt x="168862" y="1062416"/>
                  <a:pt x="1282141" y="-553936"/>
                  <a:pt x="2161059" y="195796"/>
                </a:cubicBezTo>
                <a:cubicBezTo>
                  <a:pt x="3039977" y="945528"/>
                  <a:pt x="2793284" y="702667"/>
                  <a:pt x="2883147" y="948043"/>
                </a:cubicBezTo>
                <a:cubicBezTo>
                  <a:pt x="2973010" y="1193419"/>
                  <a:pt x="2862790" y="1405840"/>
                  <a:pt x="2700239" y="1668055"/>
                </a:cubicBezTo>
                <a:cubicBezTo>
                  <a:pt x="2537688" y="1930270"/>
                  <a:pt x="2251731" y="2414289"/>
                  <a:pt x="1907840" y="2521332"/>
                </a:cubicBezTo>
                <a:cubicBezTo>
                  <a:pt x="1563950" y="2628375"/>
                  <a:pt x="950306" y="2485353"/>
                  <a:pt x="636896" y="2310315"/>
                </a:cubicBezTo>
                <a:cubicBezTo>
                  <a:pt x="323486" y="2135277"/>
                  <a:pt x="-114108" y="1879796"/>
                  <a:pt x="27377" y="1471106"/>
                </a:cubicBezTo>
                <a:close/>
              </a:path>
            </a:pathLst>
          </a:cu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5" name="Hexagon 4">
            <a:extLst>
              <a:ext uri="{FF2B5EF4-FFF2-40B4-BE49-F238E27FC236}">
                <a16:creationId xmlns="" xmlns:a16="http://schemas.microsoft.com/office/drawing/2014/main" id="{523190A1-1B96-4079-A185-CC3185FFAB12}"/>
              </a:ext>
            </a:extLst>
          </p:cNvPr>
          <p:cNvSpPr/>
          <p:nvPr/>
        </p:nvSpPr>
        <p:spPr>
          <a:xfrm>
            <a:off x="2656874" y="1673904"/>
            <a:ext cx="2077925" cy="2646151"/>
          </a:xfrm>
          <a:custGeom>
            <a:avLst/>
            <a:gdLst>
              <a:gd name="connsiteX0" fmla="*/ 0 w 2110154"/>
              <a:gd name="connsiteY0" fmla="*/ 909549 h 1819098"/>
              <a:gd name="connsiteX1" fmla="*/ 454775 w 2110154"/>
              <a:gd name="connsiteY1" fmla="*/ 0 h 1819098"/>
              <a:gd name="connsiteX2" fmla="*/ 1655380 w 2110154"/>
              <a:gd name="connsiteY2" fmla="*/ 0 h 1819098"/>
              <a:gd name="connsiteX3" fmla="*/ 2110154 w 2110154"/>
              <a:gd name="connsiteY3" fmla="*/ 909549 h 1819098"/>
              <a:gd name="connsiteX4" fmla="*/ 1655380 w 2110154"/>
              <a:gd name="connsiteY4" fmla="*/ 1819098 h 1819098"/>
              <a:gd name="connsiteX5" fmla="*/ 454775 w 2110154"/>
              <a:gd name="connsiteY5" fmla="*/ 1819098 h 1819098"/>
              <a:gd name="connsiteX6" fmla="*/ 0 w 2110154"/>
              <a:gd name="connsiteY6" fmla="*/ 909549 h 1819098"/>
              <a:gd name="connsiteX0" fmla="*/ 0 w 2110154"/>
              <a:gd name="connsiteY0" fmla="*/ 1023242 h 1932791"/>
              <a:gd name="connsiteX1" fmla="*/ 454775 w 2110154"/>
              <a:gd name="connsiteY1" fmla="*/ 113693 h 1932791"/>
              <a:gd name="connsiteX2" fmla="*/ 1655380 w 2110154"/>
              <a:gd name="connsiteY2" fmla="*/ 113693 h 1932791"/>
              <a:gd name="connsiteX3" fmla="*/ 2110154 w 2110154"/>
              <a:gd name="connsiteY3" fmla="*/ 1023242 h 1932791"/>
              <a:gd name="connsiteX4" fmla="*/ 1655380 w 2110154"/>
              <a:gd name="connsiteY4" fmla="*/ 1932791 h 1932791"/>
              <a:gd name="connsiteX5" fmla="*/ 454775 w 2110154"/>
              <a:gd name="connsiteY5" fmla="*/ 1932791 h 1932791"/>
              <a:gd name="connsiteX6" fmla="*/ 0 w 2110154"/>
              <a:gd name="connsiteY6" fmla="*/ 1023242 h 1932791"/>
              <a:gd name="connsiteX0" fmla="*/ 0 w 2148326"/>
              <a:gd name="connsiteY0" fmla="*/ 1023242 h 1932791"/>
              <a:gd name="connsiteX1" fmla="*/ 454775 w 2148326"/>
              <a:gd name="connsiteY1" fmla="*/ 113693 h 1932791"/>
              <a:gd name="connsiteX2" fmla="*/ 1655380 w 2148326"/>
              <a:gd name="connsiteY2" fmla="*/ 113693 h 1932791"/>
              <a:gd name="connsiteX3" fmla="*/ 2110154 w 2148326"/>
              <a:gd name="connsiteY3" fmla="*/ 1023242 h 1932791"/>
              <a:gd name="connsiteX4" fmla="*/ 1655380 w 2148326"/>
              <a:gd name="connsiteY4" fmla="*/ 1932791 h 1932791"/>
              <a:gd name="connsiteX5" fmla="*/ 454775 w 2148326"/>
              <a:gd name="connsiteY5" fmla="*/ 1932791 h 1932791"/>
              <a:gd name="connsiteX6" fmla="*/ 0 w 2148326"/>
              <a:gd name="connsiteY6" fmla="*/ 1023242 h 1932791"/>
              <a:gd name="connsiteX0" fmla="*/ 0 w 2148326"/>
              <a:gd name="connsiteY0" fmla="*/ 1023242 h 2107833"/>
              <a:gd name="connsiteX1" fmla="*/ 454775 w 2148326"/>
              <a:gd name="connsiteY1" fmla="*/ 113693 h 2107833"/>
              <a:gd name="connsiteX2" fmla="*/ 1655380 w 2148326"/>
              <a:gd name="connsiteY2" fmla="*/ 113693 h 2107833"/>
              <a:gd name="connsiteX3" fmla="*/ 2110154 w 2148326"/>
              <a:gd name="connsiteY3" fmla="*/ 1023242 h 2107833"/>
              <a:gd name="connsiteX4" fmla="*/ 1655380 w 2148326"/>
              <a:gd name="connsiteY4" fmla="*/ 1932791 h 2107833"/>
              <a:gd name="connsiteX5" fmla="*/ 454775 w 2148326"/>
              <a:gd name="connsiteY5" fmla="*/ 1932791 h 2107833"/>
              <a:gd name="connsiteX6" fmla="*/ 0 w 2148326"/>
              <a:gd name="connsiteY6" fmla="*/ 1023242 h 2107833"/>
              <a:gd name="connsiteX0" fmla="*/ 0 w 2148326"/>
              <a:gd name="connsiteY0" fmla="*/ 1023242 h 2107833"/>
              <a:gd name="connsiteX1" fmla="*/ 454775 w 2148326"/>
              <a:gd name="connsiteY1" fmla="*/ 113693 h 2107833"/>
              <a:gd name="connsiteX2" fmla="*/ 1655380 w 2148326"/>
              <a:gd name="connsiteY2" fmla="*/ 113693 h 2107833"/>
              <a:gd name="connsiteX3" fmla="*/ 2110154 w 2148326"/>
              <a:gd name="connsiteY3" fmla="*/ 1023242 h 2107833"/>
              <a:gd name="connsiteX4" fmla="*/ 1655380 w 2148326"/>
              <a:gd name="connsiteY4" fmla="*/ 1932791 h 2107833"/>
              <a:gd name="connsiteX5" fmla="*/ 454775 w 2148326"/>
              <a:gd name="connsiteY5" fmla="*/ 1932791 h 2107833"/>
              <a:gd name="connsiteX6" fmla="*/ 0 w 2148326"/>
              <a:gd name="connsiteY6" fmla="*/ 1023242 h 2107833"/>
              <a:gd name="connsiteX0" fmla="*/ 38173 w 2186499"/>
              <a:gd name="connsiteY0" fmla="*/ 1023242 h 2107833"/>
              <a:gd name="connsiteX1" fmla="*/ 492948 w 2186499"/>
              <a:gd name="connsiteY1" fmla="*/ 113693 h 2107833"/>
              <a:gd name="connsiteX2" fmla="*/ 1693553 w 2186499"/>
              <a:gd name="connsiteY2" fmla="*/ 113693 h 2107833"/>
              <a:gd name="connsiteX3" fmla="*/ 2148327 w 2186499"/>
              <a:gd name="connsiteY3" fmla="*/ 1023242 h 2107833"/>
              <a:gd name="connsiteX4" fmla="*/ 1693553 w 2186499"/>
              <a:gd name="connsiteY4" fmla="*/ 1932791 h 2107833"/>
              <a:gd name="connsiteX5" fmla="*/ 492948 w 2186499"/>
              <a:gd name="connsiteY5" fmla="*/ 1932791 h 2107833"/>
              <a:gd name="connsiteX6" fmla="*/ 38173 w 2186499"/>
              <a:gd name="connsiteY6" fmla="*/ 1023242 h 2107833"/>
              <a:gd name="connsiteX0" fmla="*/ 38173 w 2186499"/>
              <a:gd name="connsiteY0" fmla="*/ 1023242 h 2107833"/>
              <a:gd name="connsiteX1" fmla="*/ 492948 w 2186499"/>
              <a:gd name="connsiteY1" fmla="*/ 113693 h 2107833"/>
              <a:gd name="connsiteX2" fmla="*/ 1693553 w 2186499"/>
              <a:gd name="connsiteY2" fmla="*/ 113693 h 2107833"/>
              <a:gd name="connsiteX3" fmla="*/ 2148327 w 2186499"/>
              <a:gd name="connsiteY3" fmla="*/ 1023242 h 2107833"/>
              <a:gd name="connsiteX4" fmla="*/ 1693553 w 2186499"/>
              <a:gd name="connsiteY4" fmla="*/ 1932791 h 2107833"/>
              <a:gd name="connsiteX5" fmla="*/ 492948 w 2186499"/>
              <a:gd name="connsiteY5" fmla="*/ 1932791 h 2107833"/>
              <a:gd name="connsiteX6" fmla="*/ 38173 w 2186499"/>
              <a:gd name="connsiteY6" fmla="*/ 1023242 h 2107833"/>
              <a:gd name="connsiteX0" fmla="*/ 15563 w 2166697"/>
              <a:gd name="connsiteY0" fmla="*/ 1142721 h 2227312"/>
              <a:gd name="connsiteX1" fmla="*/ 259322 w 2166697"/>
              <a:gd name="connsiteY1" fmla="*/ 64359 h 2227312"/>
              <a:gd name="connsiteX2" fmla="*/ 1670943 w 2166697"/>
              <a:gd name="connsiteY2" fmla="*/ 233172 h 2227312"/>
              <a:gd name="connsiteX3" fmla="*/ 2125717 w 2166697"/>
              <a:gd name="connsiteY3" fmla="*/ 1142721 h 2227312"/>
              <a:gd name="connsiteX4" fmla="*/ 1670943 w 2166697"/>
              <a:gd name="connsiteY4" fmla="*/ 2052270 h 2227312"/>
              <a:gd name="connsiteX5" fmla="*/ 470338 w 2166697"/>
              <a:gd name="connsiteY5" fmla="*/ 2052270 h 2227312"/>
              <a:gd name="connsiteX6" fmla="*/ 15563 w 2166697"/>
              <a:gd name="connsiteY6" fmla="*/ 1142721 h 2227312"/>
              <a:gd name="connsiteX0" fmla="*/ 21701 w 2153556"/>
              <a:gd name="connsiteY0" fmla="*/ 1286620 h 2371211"/>
              <a:gd name="connsiteX1" fmla="*/ 265460 w 2153556"/>
              <a:gd name="connsiteY1" fmla="*/ 208258 h 2371211"/>
              <a:gd name="connsiteX2" fmla="*/ 1888097 w 2153556"/>
              <a:gd name="connsiteY2" fmla="*/ 95717 h 2371211"/>
              <a:gd name="connsiteX3" fmla="*/ 2131855 w 2153556"/>
              <a:gd name="connsiteY3" fmla="*/ 1286620 h 2371211"/>
              <a:gd name="connsiteX4" fmla="*/ 1677081 w 2153556"/>
              <a:gd name="connsiteY4" fmla="*/ 2196169 h 2371211"/>
              <a:gd name="connsiteX5" fmla="*/ 476476 w 2153556"/>
              <a:gd name="connsiteY5" fmla="*/ 2196169 h 2371211"/>
              <a:gd name="connsiteX6" fmla="*/ 21701 w 2153556"/>
              <a:gd name="connsiteY6" fmla="*/ 1286620 h 2371211"/>
              <a:gd name="connsiteX0" fmla="*/ 21701 w 2334301"/>
              <a:gd name="connsiteY0" fmla="*/ 1288685 h 2371831"/>
              <a:gd name="connsiteX1" fmla="*/ 265460 w 2334301"/>
              <a:gd name="connsiteY1" fmla="*/ 210323 h 2371831"/>
              <a:gd name="connsiteX2" fmla="*/ 1888097 w 2334301"/>
              <a:gd name="connsiteY2" fmla="*/ 97782 h 2371831"/>
              <a:gd name="connsiteX3" fmla="*/ 2328803 w 2334301"/>
              <a:gd name="connsiteY3" fmla="*/ 1316821 h 2371831"/>
              <a:gd name="connsiteX4" fmla="*/ 1677081 w 2334301"/>
              <a:gd name="connsiteY4" fmla="*/ 2198234 h 2371831"/>
              <a:gd name="connsiteX5" fmla="*/ 476476 w 2334301"/>
              <a:gd name="connsiteY5" fmla="*/ 2198234 h 2371831"/>
              <a:gd name="connsiteX6" fmla="*/ 21701 w 2334301"/>
              <a:gd name="connsiteY6" fmla="*/ 1288685 h 2371831"/>
              <a:gd name="connsiteX0" fmla="*/ 36258 w 2348858"/>
              <a:gd name="connsiteY0" fmla="*/ 1288685 h 2290212"/>
              <a:gd name="connsiteX1" fmla="*/ 280017 w 2348858"/>
              <a:gd name="connsiteY1" fmla="*/ 210323 h 2290212"/>
              <a:gd name="connsiteX2" fmla="*/ 1902654 w 2348858"/>
              <a:gd name="connsiteY2" fmla="*/ 97782 h 2290212"/>
              <a:gd name="connsiteX3" fmla="*/ 2343360 w 2348858"/>
              <a:gd name="connsiteY3" fmla="*/ 1316821 h 2290212"/>
              <a:gd name="connsiteX4" fmla="*/ 1691638 w 2348858"/>
              <a:gd name="connsiteY4" fmla="*/ 2198234 h 2290212"/>
              <a:gd name="connsiteX5" fmla="*/ 687980 w 2348858"/>
              <a:gd name="connsiteY5" fmla="*/ 2057557 h 2290212"/>
              <a:gd name="connsiteX6" fmla="*/ 36258 w 2348858"/>
              <a:gd name="connsiteY6" fmla="*/ 1288685 h 2290212"/>
              <a:gd name="connsiteX0" fmla="*/ 15804 w 2511284"/>
              <a:gd name="connsiteY0" fmla="*/ 1288685 h 2250943"/>
              <a:gd name="connsiteX1" fmla="*/ 442443 w 2511284"/>
              <a:gd name="connsiteY1" fmla="*/ 210323 h 2250943"/>
              <a:gd name="connsiteX2" fmla="*/ 2065080 w 2511284"/>
              <a:gd name="connsiteY2" fmla="*/ 97782 h 2250943"/>
              <a:gd name="connsiteX3" fmla="*/ 2505786 w 2511284"/>
              <a:gd name="connsiteY3" fmla="*/ 1316821 h 2250943"/>
              <a:gd name="connsiteX4" fmla="*/ 1854064 w 2511284"/>
              <a:gd name="connsiteY4" fmla="*/ 2198234 h 2250943"/>
              <a:gd name="connsiteX5" fmla="*/ 850406 w 2511284"/>
              <a:gd name="connsiteY5" fmla="*/ 2057557 h 2250943"/>
              <a:gd name="connsiteX6" fmla="*/ 15804 w 2511284"/>
              <a:gd name="connsiteY6" fmla="*/ 1288685 h 2250943"/>
              <a:gd name="connsiteX0" fmla="*/ 15804 w 2511284"/>
              <a:gd name="connsiteY0" fmla="*/ 1288685 h 2250943"/>
              <a:gd name="connsiteX1" fmla="*/ 442443 w 2511284"/>
              <a:gd name="connsiteY1" fmla="*/ 210323 h 2250943"/>
              <a:gd name="connsiteX2" fmla="*/ 2065080 w 2511284"/>
              <a:gd name="connsiteY2" fmla="*/ 97782 h 2250943"/>
              <a:gd name="connsiteX3" fmla="*/ 2505786 w 2511284"/>
              <a:gd name="connsiteY3" fmla="*/ 1316821 h 2250943"/>
              <a:gd name="connsiteX4" fmla="*/ 1854064 w 2511284"/>
              <a:gd name="connsiteY4" fmla="*/ 2198234 h 2250943"/>
              <a:gd name="connsiteX5" fmla="*/ 850406 w 2511284"/>
              <a:gd name="connsiteY5" fmla="*/ 2057557 h 2250943"/>
              <a:gd name="connsiteX6" fmla="*/ 15804 w 2511284"/>
              <a:gd name="connsiteY6" fmla="*/ 1288685 h 2250943"/>
              <a:gd name="connsiteX0" fmla="*/ 16707 w 2521574"/>
              <a:gd name="connsiteY0" fmla="*/ 1354269 h 2316527"/>
              <a:gd name="connsiteX1" fmla="*/ 443346 w 2521574"/>
              <a:gd name="connsiteY1" fmla="*/ 275907 h 2316527"/>
              <a:gd name="connsiteX2" fmla="*/ 2150389 w 2521574"/>
              <a:gd name="connsiteY2" fmla="*/ 78959 h 2316527"/>
              <a:gd name="connsiteX3" fmla="*/ 2506689 w 2521574"/>
              <a:gd name="connsiteY3" fmla="*/ 1382405 h 2316527"/>
              <a:gd name="connsiteX4" fmla="*/ 1854967 w 2521574"/>
              <a:gd name="connsiteY4" fmla="*/ 2263818 h 2316527"/>
              <a:gd name="connsiteX5" fmla="*/ 851309 w 2521574"/>
              <a:gd name="connsiteY5" fmla="*/ 2123141 h 2316527"/>
              <a:gd name="connsiteX6" fmla="*/ 16707 w 2521574"/>
              <a:gd name="connsiteY6" fmla="*/ 1354269 h 2316527"/>
              <a:gd name="connsiteX0" fmla="*/ 22969 w 2528491"/>
              <a:gd name="connsiteY0" fmla="*/ 1382976 h 2345234"/>
              <a:gd name="connsiteX1" fmla="*/ 407405 w 2528491"/>
              <a:gd name="connsiteY1" fmla="*/ 220208 h 2345234"/>
              <a:gd name="connsiteX2" fmla="*/ 2156651 w 2528491"/>
              <a:gd name="connsiteY2" fmla="*/ 107666 h 2345234"/>
              <a:gd name="connsiteX3" fmla="*/ 2512951 w 2528491"/>
              <a:gd name="connsiteY3" fmla="*/ 1411112 h 2345234"/>
              <a:gd name="connsiteX4" fmla="*/ 1861229 w 2528491"/>
              <a:gd name="connsiteY4" fmla="*/ 2292525 h 2345234"/>
              <a:gd name="connsiteX5" fmla="*/ 857571 w 2528491"/>
              <a:gd name="connsiteY5" fmla="*/ 2151848 h 2345234"/>
              <a:gd name="connsiteX6" fmla="*/ 22969 w 2528491"/>
              <a:gd name="connsiteY6" fmla="*/ 1382976 h 2345234"/>
              <a:gd name="connsiteX0" fmla="*/ 22969 w 2528491"/>
              <a:gd name="connsiteY0" fmla="*/ 1382976 h 2394942"/>
              <a:gd name="connsiteX1" fmla="*/ 407405 w 2528491"/>
              <a:gd name="connsiteY1" fmla="*/ 220208 h 2394942"/>
              <a:gd name="connsiteX2" fmla="*/ 2156651 w 2528491"/>
              <a:gd name="connsiteY2" fmla="*/ 107666 h 2394942"/>
              <a:gd name="connsiteX3" fmla="*/ 2512951 w 2528491"/>
              <a:gd name="connsiteY3" fmla="*/ 1411112 h 2394942"/>
              <a:gd name="connsiteX4" fmla="*/ 1861229 w 2528491"/>
              <a:gd name="connsiteY4" fmla="*/ 2292525 h 2394942"/>
              <a:gd name="connsiteX5" fmla="*/ 857571 w 2528491"/>
              <a:gd name="connsiteY5" fmla="*/ 2151848 h 2394942"/>
              <a:gd name="connsiteX6" fmla="*/ 22969 w 2528491"/>
              <a:gd name="connsiteY6" fmla="*/ 1382976 h 2394942"/>
              <a:gd name="connsiteX0" fmla="*/ 22969 w 2528491"/>
              <a:gd name="connsiteY0" fmla="*/ 1382976 h 2409885"/>
              <a:gd name="connsiteX1" fmla="*/ 407405 w 2528491"/>
              <a:gd name="connsiteY1" fmla="*/ 220208 h 2409885"/>
              <a:gd name="connsiteX2" fmla="*/ 2156651 w 2528491"/>
              <a:gd name="connsiteY2" fmla="*/ 107666 h 2409885"/>
              <a:gd name="connsiteX3" fmla="*/ 2512951 w 2528491"/>
              <a:gd name="connsiteY3" fmla="*/ 1411112 h 2409885"/>
              <a:gd name="connsiteX4" fmla="*/ 1861229 w 2528491"/>
              <a:gd name="connsiteY4" fmla="*/ 2292525 h 2409885"/>
              <a:gd name="connsiteX5" fmla="*/ 857571 w 2528491"/>
              <a:gd name="connsiteY5" fmla="*/ 2151848 h 2409885"/>
              <a:gd name="connsiteX6" fmla="*/ 22969 w 2528491"/>
              <a:gd name="connsiteY6" fmla="*/ 1382976 h 2409885"/>
              <a:gd name="connsiteX0" fmla="*/ 22969 w 2643137"/>
              <a:gd name="connsiteY0" fmla="*/ 1457425 h 2484334"/>
              <a:gd name="connsiteX1" fmla="*/ 407405 w 2643137"/>
              <a:gd name="connsiteY1" fmla="*/ 294657 h 2484334"/>
              <a:gd name="connsiteX2" fmla="*/ 2156651 w 2643137"/>
              <a:gd name="connsiteY2" fmla="*/ 182115 h 2484334"/>
              <a:gd name="connsiteX3" fmla="*/ 2512951 w 2643137"/>
              <a:gd name="connsiteY3" fmla="*/ 1485561 h 2484334"/>
              <a:gd name="connsiteX4" fmla="*/ 1861229 w 2643137"/>
              <a:gd name="connsiteY4" fmla="*/ 2366974 h 2484334"/>
              <a:gd name="connsiteX5" fmla="*/ 857571 w 2643137"/>
              <a:gd name="connsiteY5" fmla="*/ 2226297 h 2484334"/>
              <a:gd name="connsiteX6" fmla="*/ 22969 w 2643137"/>
              <a:gd name="connsiteY6" fmla="*/ 1457425 h 2484334"/>
              <a:gd name="connsiteX0" fmla="*/ 22969 w 2524221"/>
              <a:gd name="connsiteY0" fmla="*/ 1469876 h 2496785"/>
              <a:gd name="connsiteX1" fmla="*/ 407405 w 2524221"/>
              <a:gd name="connsiteY1" fmla="*/ 307108 h 2496785"/>
              <a:gd name="connsiteX2" fmla="*/ 2156651 w 2524221"/>
              <a:gd name="connsiteY2" fmla="*/ 194566 h 2496785"/>
              <a:gd name="connsiteX3" fmla="*/ 2512951 w 2524221"/>
              <a:gd name="connsiteY3" fmla="*/ 1498012 h 2496785"/>
              <a:gd name="connsiteX4" fmla="*/ 1861229 w 2524221"/>
              <a:gd name="connsiteY4" fmla="*/ 2379425 h 2496785"/>
              <a:gd name="connsiteX5" fmla="*/ 857571 w 2524221"/>
              <a:gd name="connsiteY5" fmla="*/ 2238748 h 2496785"/>
              <a:gd name="connsiteX6" fmla="*/ 22969 w 2524221"/>
              <a:gd name="connsiteY6" fmla="*/ 1469876 h 2496785"/>
              <a:gd name="connsiteX0" fmla="*/ 22969 w 2545519"/>
              <a:gd name="connsiteY0" fmla="*/ 1494797 h 2521706"/>
              <a:gd name="connsiteX1" fmla="*/ 407405 w 2545519"/>
              <a:gd name="connsiteY1" fmla="*/ 332029 h 2521706"/>
              <a:gd name="connsiteX2" fmla="*/ 2156651 w 2545519"/>
              <a:gd name="connsiteY2" fmla="*/ 219487 h 2521706"/>
              <a:gd name="connsiteX3" fmla="*/ 2512951 w 2545519"/>
              <a:gd name="connsiteY3" fmla="*/ 1522933 h 2521706"/>
              <a:gd name="connsiteX4" fmla="*/ 1861229 w 2545519"/>
              <a:gd name="connsiteY4" fmla="*/ 2404346 h 2521706"/>
              <a:gd name="connsiteX5" fmla="*/ 857571 w 2545519"/>
              <a:gd name="connsiteY5" fmla="*/ 2263669 h 2521706"/>
              <a:gd name="connsiteX6" fmla="*/ 22969 w 2545519"/>
              <a:gd name="connsiteY6" fmla="*/ 1494797 h 25217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45519" h="2521706">
                <a:moveTo>
                  <a:pt x="22969" y="1494797"/>
                </a:moveTo>
                <a:cubicBezTo>
                  <a:pt x="-52059" y="1172857"/>
                  <a:pt x="51791" y="544581"/>
                  <a:pt x="407405" y="332029"/>
                </a:cubicBezTo>
                <a:cubicBezTo>
                  <a:pt x="763019" y="119477"/>
                  <a:pt x="1693186" y="-232216"/>
                  <a:pt x="2156651" y="219487"/>
                </a:cubicBezTo>
                <a:cubicBezTo>
                  <a:pt x="2620116" y="671190"/>
                  <a:pt x="2562188" y="1158790"/>
                  <a:pt x="2512951" y="1522933"/>
                </a:cubicBezTo>
                <a:cubicBezTo>
                  <a:pt x="2463714" y="1887076"/>
                  <a:pt x="2137126" y="2280890"/>
                  <a:pt x="1861229" y="2404346"/>
                </a:cubicBezTo>
                <a:cubicBezTo>
                  <a:pt x="1585332" y="2527802"/>
                  <a:pt x="1121745" y="2640343"/>
                  <a:pt x="857571" y="2263669"/>
                </a:cubicBezTo>
                <a:cubicBezTo>
                  <a:pt x="593397" y="1886995"/>
                  <a:pt x="97997" y="1816737"/>
                  <a:pt x="22969" y="1494797"/>
                </a:cubicBezTo>
                <a:close/>
              </a:path>
            </a:pathLst>
          </a:cu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6" name="Hexagon 4">
            <a:extLst>
              <a:ext uri="{FF2B5EF4-FFF2-40B4-BE49-F238E27FC236}">
                <a16:creationId xmlns="" xmlns:a16="http://schemas.microsoft.com/office/drawing/2014/main" id="{186A2343-93AA-4B25-BAA9-88EF14232175}"/>
              </a:ext>
            </a:extLst>
          </p:cNvPr>
          <p:cNvSpPr/>
          <p:nvPr/>
        </p:nvSpPr>
        <p:spPr>
          <a:xfrm>
            <a:off x="247650" y="1521020"/>
            <a:ext cx="2255936" cy="3049907"/>
          </a:xfrm>
          <a:custGeom>
            <a:avLst/>
            <a:gdLst>
              <a:gd name="connsiteX0" fmla="*/ 0 w 2110154"/>
              <a:gd name="connsiteY0" fmla="*/ 909549 h 1819098"/>
              <a:gd name="connsiteX1" fmla="*/ 454775 w 2110154"/>
              <a:gd name="connsiteY1" fmla="*/ 0 h 1819098"/>
              <a:gd name="connsiteX2" fmla="*/ 1655380 w 2110154"/>
              <a:gd name="connsiteY2" fmla="*/ 0 h 1819098"/>
              <a:gd name="connsiteX3" fmla="*/ 2110154 w 2110154"/>
              <a:gd name="connsiteY3" fmla="*/ 909549 h 1819098"/>
              <a:gd name="connsiteX4" fmla="*/ 1655380 w 2110154"/>
              <a:gd name="connsiteY4" fmla="*/ 1819098 h 1819098"/>
              <a:gd name="connsiteX5" fmla="*/ 454775 w 2110154"/>
              <a:gd name="connsiteY5" fmla="*/ 1819098 h 1819098"/>
              <a:gd name="connsiteX6" fmla="*/ 0 w 2110154"/>
              <a:gd name="connsiteY6" fmla="*/ 909549 h 1819098"/>
              <a:gd name="connsiteX0" fmla="*/ 0 w 2110154"/>
              <a:gd name="connsiteY0" fmla="*/ 1023242 h 1932791"/>
              <a:gd name="connsiteX1" fmla="*/ 454775 w 2110154"/>
              <a:gd name="connsiteY1" fmla="*/ 113693 h 1932791"/>
              <a:gd name="connsiteX2" fmla="*/ 1655380 w 2110154"/>
              <a:gd name="connsiteY2" fmla="*/ 113693 h 1932791"/>
              <a:gd name="connsiteX3" fmla="*/ 2110154 w 2110154"/>
              <a:gd name="connsiteY3" fmla="*/ 1023242 h 1932791"/>
              <a:gd name="connsiteX4" fmla="*/ 1655380 w 2110154"/>
              <a:gd name="connsiteY4" fmla="*/ 1932791 h 1932791"/>
              <a:gd name="connsiteX5" fmla="*/ 454775 w 2110154"/>
              <a:gd name="connsiteY5" fmla="*/ 1932791 h 1932791"/>
              <a:gd name="connsiteX6" fmla="*/ 0 w 2110154"/>
              <a:gd name="connsiteY6" fmla="*/ 1023242 h 1932791"/>
              <a:gd name="connsiteX0" fmla="*/ 0 w 2148326"/>
              <a:gd name="connsiteY0" fmla="*/ 1023242 h 1932791"/>
              <a:gd name="connsiteX1" fmla="*/ 454775 w 2148326"/>
              <a:gd name="connsiteY1" fmla="*/ 113693 h 1932791"/>
              <a:gd name="connsiteX2" fmla="*/ 1655380 w 2148326"/>
              <a:gd name="connsiteY2" fmla="*/ 113693 h 1932791"/>
              <a:gd name="connsiteX3" fmla="*/ 2110154 w 2148326"/>
              <a:gd name="connsiteY3" fmla="*/ 1023242 h 1932791"/>
              <a:gd name="connsiteX4" fmla="*/ 1655380 w 2148326"/>
              <a:gd name="connsiteY4" fmla="*/ 1932791 h 1932791"/>
              <a:gd name="connsiteX5" fmla="*/ 454775 w 2148326"/>
              <a:gd name="connsiteY5" fmla="*/ 1932791 h 1932791"/>
              <a:gd name="connsiteX6" fmla="*/ 0 w 2148326"/>
              <a:gd name="connsiteY6" fmla="*/ 1023242 h 1932791"/>
              <a:gd name="connsiteX0" fmla="*/ 0 w 2148326"/>
              <a:gd name="connsiteY0" fmla="*/ 1023242 h 2107833"/>
              <a:gd name="connsiteX1" fmla="*/ 454775 w 2148326"/>
              <a:gd name="connsiteY1" fmla="*/ 113693 h 2107833"/>
              <a:gd name="connsiteX2" fmla="*/ 1655380 w 2148326"/>
              <a:gd name="connsiteY2" fmla="*/ 113693 h 2107833"/>
              <a:gd name="connsiteX3" fmla="*/ 2110154 w 2148326"/>
              <a:gd name="connsiteY3" fmla="*/ 1023242 h 2107833"/>
              <a:gd name="connsiteX4" fmla="*/ 1655380 w 2148326"/>
              <a:gd name="connsiteY4" fmla="*/ 1932791 h 2107833"/>
              <a:gd name="connsiteX5" fmla="*/ 454775 w 2148326"/>
              <a:gd name="connsiteY5" fmla="*/ 1932791 h 2107833"/>
              <a:gd name="connsiteX6" fmla="*/ 0 w 2148326"/>
              <a:gd name="connsiteY6" fmla="*/ 1023242 h 2107833"/>
              <a:gd name="connsiteX0" fmla="*/ 0 w 2148326"/>
              <a:gd name="connsiteY0" fmla="*/ 1023242 h 2107833"/>
              <a:gd name="connsiteX1" fmla="*/ 454775 w 2148326"/>
              <a:gd name="connsiteY1" fmla="*/ 113693 h 2107833"/>
              <a:gd name="connsiteX2" fmla="*/ 1655380 w 2148326"/>
              <a:gd name="connsiteY2" fmla="*/ 113693 h 2107833"/>
              <a:gd name="connsiteX3" fmla="*/ 2110154 w 2148326"/>
              <a:gd name="connsiteY3" fmla="*/ 1023242 h 2107833"/>
              <a:gd name="connsiteX4" fmla="*/ 1655380 w 2148326"/>
              <a:gd name="connsiteY4" fmla="*/ 1932791 h 2107833"/>
              <a:gd name="connsiteX5" fmla="*/ 454775 w 2148326"/>
              <a:gd name="connsiteY5" fmla="*/ 1932791 h 2107833"/>
              <a:gd name="connsiteX6" fmla="*/ 0 w 2148326"/>
              <a:gd name="connsiteY6" fmla="*/ 1023242 h 2107833"/>
              <a:gd name="connsiteX0" fmla="*/ 38173 w 2186499"/>
              <a:gd name="connsiteY0" fmla="*/ 1023242 h 2107833"/>
              <a:gd name="connsiteX1" fmla="*/ 492948 w 2186499"/>
              <a:gd name="connsiteY1" fmla="*/ 113693 h 2107833"/>
              <a:gd name="connsiteX2" fmla="*/ 1693553 w 2186499"/>
              <a:gd name="connsiteY2" fmla="*/ 113693 h 2107833"/>
              <a:gd name="connsiteX3" fmla="*/ 2148327 w 2186499"/>
              <a:gd name="connsiteY3" fmla="*/ 1023242 h 2107833"/>
              <a:gd name="connsiteX4" fmla="*/ 1693553 w 2186499"/>
              <a:gd name="connsiteY4" fmla="*/ 1932791 h 2107833"/>
              <a:gd name="connsiteX5" fmla="*/ 492948 w 2186499"/>
              <a:gd name="connsiteY5" fmla="*/ 1932791 h 2107833"/>
              <a:gd name="connsiteX6" fmla="*/ 38173 w 2186499"/>
              <a:gd name="connsiteY6" fmla="*/ 1023242 h 2107833"/>
              <a:gd name="connsiteX0" fmla="*/ 38173 w 2186499"/>
              <a:gd name="connsiteY0" fmla="*/ 1023242 h 2107833"/>
              <a:gd name="connsiteX1" fmla="*/ 492948 w 2186499"/>
              <a:gd name="connsiteY1" fmla="*/ 113693 h 2107833"/>
              <a:gd name="connsiteX2" fmla="*/ 1693553 w 2186499"/>
              <a:gd name="connsiteY2" fmla="*/ 113693 h 2107833"/>
              <a:gd name="connsiteX3" fmla="*/ 2148327 w 2186499"/>
              <a:gd name="connsiteY3" fmla="*/ 1023242 h 2107833"/>
              <a:gd name="connsiteX4" fmla="*/ 1693553 w 2186499"/>
              <a:gd name="connsiteY4" fmla="*/ 1932791 h 2107833"/>
              <a:gd name="connsiteX5" fmla="*/ 492948 w 2186499"/>
              <a:gd name="connsiteY5" fmla="*/ 1932791 h 2107833"/>
              <a:gd name="connsiteX6" fmla="*/ 38173 w 2186499"/>
              <a:gd name="connsiteY6" fmla="*/ 1023242 h 2107833"/>
              <a:gd name="connsiteX0" fmla="*/ 15563 w 2166697"/>
              <a:gd name="connsiteY0" fmla="*/ 1142721 h 2227312"/>
              <a:gd name="connsiteX1" fmla="*/ 259322 w 2166697"/>
              <a:gd name="connsiteY1" fmla="*/ 64359 h 2227312"/>
              <a:gd name="connsiteX2" fmla="*/ 1670943 w 2166697"/>
              <a:gd name="connsiteY2" fmla="*/ 233172 h 2227312"/>
              <a:gd name="connsiteX3" fmla="*/ 2125717 w 2166697"/>
              <a:gd name="connsiteY3" fmla="*/ 1142721 h 2227312"/>
              <a:gd name="connsiteX4" fmla="*/ 1670943 w 2166697"/>
              <a:gd name="connsiteY4" fmla="*/ 2052270 h 2227312"/>
              <a:gd name="connsiteX5" fmla="*/ 470338 w 2166697"/>
              <a:gd name="connsiteY5" fmla="*/ 2052270 h 2227312"/>
              <a:gd name="connsiteX6" fmla="*/ 15563 w 2166697"/>
              <a:gd name="connsiteY6" fmla="*/ 1142721 h 2227312"/>
              <a:gd name="connsiteX0" fmla="*/ 21701 w 2153556"/>
              <a:gd name="connsiteY0" fmla="*/ 1286620 h 2371211"/>
              <a:gd name="connsiteX1" fmla="*/ 265460 w 2153556"/>
              <a:gd name="connsiteY1" fmla="*/ 208258 h 2371211"/>
              <a:gd name="connsiteX2" fmla="*/ 1888097 w 2153556"/>
              <a:gd name="connsiteY2" fmla="*/ 95717 h 2371211"/>
              <a:gd name="connsiteX3" fmla="*/ 2131855 w 2153556"/>
              <a:gd name="connsiteY3" fmla="*/ 1286620 h 2371211"/>
              <a:gd name="connsiteX4" fmla="*/ 1677081 w 2153556"/>
              <a:gd name="connsiteY4" fmla="*/ 2196169 h 2371211"/>
              <a:gd name="connsiteX5" fmla="*/ 476476 w 2153556"/>
              <a:gd name="connsiteY5" fmla="*/ 2196169 h 2371211"/>
              <a:gd name="connsiteX6" fmla="*/ 21701 w 2153556"/>
              <a:gd name="connsiteY6" fmla="*/ 1286620 h 2371211"/>
              <a:gd name="connsiteX0" fmla="*/ 21701 w 2334301"/>
              <a:gd name="connsiteY0" fmla="*/ 1288685 h 2371831"/>
              <a:gd name="connsiteX1" fmla="*/ 265460 w 2334301"/>
              <a:gd name="connsiteY1" fmla="*/ 210323 h 2371831"/>
              <a:gd name="connsiteX2" fmla="*/ 1888097 w 2334301"/>
              <a:gd name="connsiteY2" fmla="*/ 97782 h 2371831"/>
              <a:gd name="connsiteX3" fmla="*/ 2328803 w 2334301"/>
              <a:gd name="connsiteY3" fmla="*/ 1316821 h 2371831"/>
              <a:gd name="connsiteX4" fmla="*/ 1677081 w 2334301"/>
              <a:gd name="connsiteY4" fmla="*/ 2198234 h 2371831"/>
              <a:gd name="connsiteX5" fmla="*/ 476476 w 2334301"/>
              <a:gd name="connsiteY5" fmla="*/ 2198234 h 2371831"/>
              <a:gd name="connsiteX6" fmla="*/ 21701 w 2334301"/>
              <a:gd name="connsiteY6" fmla="*/ 1288685 h 2371831"/>
              <a:gd name="connsiteX0" fmla="*/ 36258 w 2348858"/>
              <a:gd name="connsiteY0" fmla="*/ 1288685 h 2290212"/>
              <a:gd name="connsiteX1" fmla="*/ 280017 w 2348858"/>
              <a:gd name="connsiteY1" fmla="*/ 210323 h 2290212"/>
              <a:gd name="connsiteX2" fmla="*/ 1902654 w 2348858"/>
              <a:gd name="connsiteY2" fmla="*/ 97782 h 2290212"/>
              <a:gd name="connsiteX3" fmla="*/ 2343360 w 2348858"/>
              <a:gd name="connsiteY3" fmla="*/ 1316821 h 2290212"/>
              <a:gd name="connsiteX4" fmla="*/ 1691638 w 2348858"/>
              <a:gd name="connsiteY4" fmla="*/ 2198234 h 2290212"/>
              <a:gd name="connsiteX5" fmla="*/ 687980 w 2348858"/>
              <a:gd name="connsiteY5" fmla="*/ 2057557 h 2290212"/>
              <a:gd name="connsiteX6" fmla="*/ 36258 w 2348858"/>
              <a:gd name="connsiteY6" fmla="*/ 1288685 h 2290212"/>
              <a:gd name="connsiteX0" fmla="*/ 15804 w 2511284"/>
              <a:gd name="connsiteY0" fmla="*/ 1288685 h 2250943"/>
              <a:gd name="connsiteX1" fmla="*/ 442443 w 2511284"/>
              <a:gd name="connsiteY1" fmla="*/ 210323 h 2250943"/>
              <a:gd name="connsiteX2" fmla="*/ 2065080 w 2511284"/>
              <a:gd name="connsiteY2" fmla="*/ 97782 h 2250943"/>
              <a:gd name="connsiteX3" fmla="*/ 2505786 w 2511284"/>
              <a:gd name="connsiteY3" fmla="*/ 1316821 h 2250943"/>
              <a:gd name="connsiteX4" fmla="*/ 1854064 w 2511284"/>
              <a:gd name="connsiteY4" fmla="*/ 2198234 h 2250943"/>
              <a:gd name="connsiteX5" fmla="*/ 850406 w 2511284"/>
              <a:gd name="connsiteY5" fmla="*/ 2057557 h 2250943"/>
              <a:gd name="connsiteX6" fmla="*/ 15804 w 2511284"/>
              <a:gd name="connsiteY6" fmla="*/ 1288685 h 2250943"/>
              <a:gd name="connsiteX0" fmla="*/ 15804 w 2511284"/>
              <a:gd name="connsiteY0" fmla="*/ 1288685 h 2250943"/>
              <a:gd name="connsiteX1" fmla="*/ 442443 w 2511284"/>
              <a:gd name="connsiteY1" fmla="*/ 210323 h 2250943"/>
              <a:gd name="connsiteX2" fmla="*/ 2065080 w 2511284"/>
              <a:gd name="connsiteY2" fmla="*/ 97782 h 2250943"/>
              <a:gd name="connsiteX3" fmla="*/ 2505786 w 2511284"/>
              <a:gd name="connsiteY3" fmla="*/ 1316821 h 2250943"/>
              <a:gd name="connsiteX4" fmla="*/ 1854064 w 2511284"/>
              <a:gd name="connsiteY4" fmla="*/ 2198234 h 2250943"/>
              <a:gd name="connsiteX5" fmla="*/ 850406 w 2511284"/>
              <a:gd name="connsiteY5" fmla="*/ 2057557 h 2250943"/>
              <a:gd name="connsiteX6" fmla="*/ 15804 w 2511284"/>
              <a:gd name="connsiteY6" fmla="*/ 1288685 h 2250943"/>
              <a:gd name="connsiteX0" fmla="*/ 16707 w 2521574"/>
              <a:gd name="connsiteY0" fmla="*/ 1354269 h 2316527"/>
              <a:gd name="connsiteX1" fmla="*/ 443346 w 2521574"/>
              <a:gd name="connsiteY1" fmla="*/ 275907 h 2316527"/>
              <a:gd name="connsiteX2" fmla="*/ 2150389 w 2521574"/>
              <a:gd name="connsiteY2" fmla="*/ 78959 h 2316527"/>
              <a:gd name="connsiteX3" fmla="*/ 2506689 w 2521574"/>
              <a:gd name="connsiteY3" fmla="*/ 1382405 h 2316527"/>
              <a:gd name="connsiteX4" fmla="*/ 1854967 w 2521574"/>
              <a:gd name="connsiteY4" fmla="*/ 2263818 h 2316527"/>
              <a:gd name="connsiteX5" fmla="*/ 851309 w 2521574"/>
              <a:gd name="connsiteY5" fmla="*/ 2123141 h 2316527"/>
              <a:gd name="connsiteX6" fmla="*/ 16707 w 2521574"/>
              <a:gd name="connsiteY6" fmla="*/ 1354269 h 2316527"/>
              <a:gd name="connsiteX0" fmla="*/ 22969 w 2528491"/>
              <a:gd name="connsiteY0" fmla="*/ 1382976 h 2345234"/>
              <a:gd name="connsiteX1" fmla="*/ 407405 w 2528491"/>
              <a:gd name="connsiteY1" fmla="*/ 220208 h 2345234"/>
              <a:gd name="connsiteX2" fmla="*/ 2156651 w 2528491"/>
              <a:gd name="connsiteY2" fmla="*/ 107666 h 2345234"/>
              <a:gd name="connsiteX3" fmla="*/ 2512951 w 2528491"/>
              <a:gd name="connsiteY3" fmla="*/ 1411112 h 2345234"/>
              <a:gd name="connsiteX4" fmla="*/ 1861229 w 2528491"/>
              <a:gd name="connsiteY4" fmla="*/ 2292525 h 2345234"/>
              <a:gd name="connsiteX5" fmla="*/ 857571 w 2528491"/>
              <a:gd name="connsiteY5" fmla="*/ 2151848 h 2345234"/>
              <a:gd name="connsiteX6" fmla="*/ 22969 w 2528491"/>
              <a:gd name="connsiteY6" fmla="*/ 1382976 h 2345234"/>
              <a:gd name="connsiteX0" fmla="*/ 22969 w 2528491"/>
              <a:gd name="connsiteY0" fmla="*/ 1382976 h 2394942"/>
              <a:gd name="connsiteX1" fmla="*/ 407405 w 2528491"/>
              <a:gd name="connsiteY1" fmla="*/ 220208 h 2394942"/>
              <a:gd name="connsiteX2" fmla="*/ 2156651 w 2528491"/>
              <a:gd name="connsiteY2" fmla="*/ 107666 h 2394942"/>
              <a:gd name="connsiteX3" fmla="*/ 2512951 w 2528491"/>
              <a:gd name="connsiteY3" fmla="*/ 1411112 h 2394942"/>
              <a:gd name="connsiteX4" fmla="*/ 1861229 w 2528491"/>
              <a:gd name="connsiteY4" fmla="*/ 2292525 h 2394942"/>
              <a:gd name="connsiteX5" fmla="*/ 857571 w 2528491"/>
              <a:gd name="connsiteY5" fmla="*/ 2151848 h 2394942"/>
              <a:gd name="connsiteX6" fmla="*/ 22969 w 2528491"/>
              <a:gd name="connsiteY6" fmla="*/ 1382976 h 2394942"/>
              <a:gd name="connsiteX0" fmla="*/ 22969 w 2528491"/>
              <a:gd name="connsiteY0" fmla="*/ 1382976 h 2409885"/>
              <a:gd name="connsiteX1" fmla="*/ 407405 w 2528491"/>
              <a:gd name="connsiteY1" fmla="*/ 220208 h 2409885"/>
              <a:gd name="connsiteX2" fmla="*/ 2156651 w 2528491"/>
              <a:gd name="connsiteY2" fmla="*/ 107666 h 2409885"/>
              <a:gd name="connsiteX3" fmla="*/ 2512951 w 2528491"/>
              <a:gd name="connsiteY3" fmla="*/ 1411112 h 2409885"/>
              <a:gd name="connsiteX4" fmla="*/ 1861229 w 2528491"/>
              <a:gd name="connsiteY4" fmla="*/ 2292525 h 2409885"/>
              <a:gd name="connsiteX5" fmla="*/ 857571 w 2528491"/>
              <a:gd name="connsiteY5" fmla="*/ 2151848 h 2409885"/>
              <a:gd name="connsiteX6" fmla="*/ 22969 w 2528491"/>
              <a:gd name="connsiteY6" fmla="*/ 1382976 h 2409885"/>
              <a:gd name="connsiteX0" fmla="*/ 22969 w 2643137"/>
              <a:gd name="connsiteY0" fmla="*/ 1457425 h 2484334"/>
              <a:gd name="connsiteX1" fmla="*/ 407405 w 2643137"/>
              <a:gd name="connsiteY1" fmla="*/ 294657 h 2484334"/>
              <a:gd name="connsiteX2" fmla="*/ 2156651 w 2643137"/>
              <a:gd name="connsiteY2" fmla="*/ 182115 h 2484334"/>
              <a:gd name="connsiteX3" fmla="*/ 2512951 w 2643137"/>
              <a:gd name="connsiteY3" fmla="*/ 1485561 h 2484334"/>
              <a:gd name="connsiteX4" fmla="*/ 1861229 w 2643137"/>
              <a:gd name="connsiteY4" fmla="*/ 2366974 h 2484334"/>
              <a:gd name="connsiteX5" fmla="*/ 857571 w 2643137"/>
              <a:gd name="connsiteY5" fmla="*/ 2226297 h 2484334"/>
              <a:gd name="connsiteX6" fmla="*/ 22969 w 2643137"/>
              <a:gd name="connsiteY6" fmla="*/ 1457425 h 2484334"/>
              <a:gd name="connsiteX0" fmla="*/ 22969 w 2524221"/>
              <a:gd name="connsiteY0" fmla="*/ 1469876 h 2496785"/>
              <a:gd name="connsiteX1" fmla="*/ 407405 w 2524221"/>
              <a:gd name="connsiteY1" fmla="*/ 307108 h 2496785"/>
              <a:gd name="connsiteX2" fmla="*/ 2156651 w 2524221"/>
              <a:gd name="connsiteY2" fmla="*/ 194566 h 2496785"/>
              <a:gd name="connsiteX3" fmla="*/ 2512951 w 2524221"/>
              <a:gd name="connsiteY3" fmla="*/ 1498012 h 2496785"/>
              <a:gd name="connsiteX4" fmla="*/ 1861229 w 2524221"/>
              <a:gd name="connsiteY4" fmla="*/ 2379425 h 2496785"/>
              <a:gd name="connsiteX5" fmla="*/ 857571 w 2524221"/>
              <a:gd name="connsiteY5" fmla="*/ 2238748 h 2496785"/>
              <a:gd name="connsiteX6" fmla="*/ 22969 w 2524221"/>
              <a:gd name="connsiteY6" fmla="*/ 1469876 h 2496785"/>
              <a:gd name="connsiteX0" fmla="*/ 22969 w 2545519"/>
              <a:gd name="connsiteY0" fmla="*/ 1494797 h 2521706"/>
              <a:gd name="connsiteX1" fmla="*/ 407405 w 2545519"/>
              <a:gd name="connsiteY1" fmla="*/ 332029 h 2521706"/>
              <a:gd name="connsiteX2" fmla="*/ 2156651 w 2545519"/>
              <a:gd name="connsiteY2" fmla="*/ 219487 h 2521706"/>
              <a:gd name="connsiteX3" fmla="*/ 2512951 w 2545519"/>
              <a:gd name="connsiteY3" fmla="*/ 1522933 h 2521706"/>
              <a:gd name="connsiteX4" fmla="*/ 1861229 w 2545519"/>
              <a:gd name="connsiteY4" fmla="*/ 2404346 h 2521706"/>
              <a:gd name="connsiteX5" fmla="*/ 857571 w 2545519"/>
              <a:gd name="connsiteY5" fmla="*/ 2263669 h 2521706"/>
              <a:gd name="connsiteX6" fmla="*/ 22969 w 2545519"/>
              <a:gd name="connsiteY6" fmla="*/ 1494797 h 25217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45519" h="2521706">
                <a:moveTo>
                  <a:pt x="22969" y="1494797"/>
                </a:moveTo>
                <a:cubicBezTo>
                  <a:pt x="-52059" y="1172857"/>
                  <a:pt x="51791" y="544581"/>
                  <a:pt x="407405" y="332029"/>
                </a:cubicBezTo>
                <a:cubicBezTo>
                  <a:pt x="763019" y="119477"/>
                  <a:pt x="1693186" y="-232216"/>
                  <a:pt x="2156651" y="219487"/>
                </a:cubicBezTo>
                <a:cubicBezTo>
                  <a:pt x="2620116" y="671190"/>
                  <a:pt x="2562188" y="1158790"/>
                  <a:pt x="2512951" y="1522933"/>
                </a:cubicBezTo>
                <a:cubicBezTo>
                  <a:pt x="2463714" y="1887076"/>
                  <a:pt x="2137126" y="2280890"/>
                  <a:pt x="1861229" y="2404346"/>
                </a:cubicBezTo>
                <a:cubicBezTo>
                  <a:pt x="1585332" y="2527802"/>
                  <a:pt x="1121745" y="2640343"/>
                  <a:pt x="857571" y="2263669"/>
                </a:cubicBezTo>
                <a:cubicBezTo>
                  <a:pt x="593397" y="1886995"/>
                  <a:pt x="97997" y="1816737"/>
                  <a:pt x="22969" y="1494797"/>
                </a:cubicBezTo>
                <a:close/>
              </a:path>
            </a:pathLst>
          </a:custGeom>
          <a:blipFill dpi="0"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8" name="Hexagon 4">
            <a:extLst>
              <a:ext uri="{FF2B5EF4-FFF2-40B4-BE49-F238E27FC236}">
                <a16:creationId xmlns="" xmlns:a16="http://schemas.microsoft.com/office/drawing/2014/main" id="{BF0FDC21-631C-4805-8891-38CA99FB9CDF}"/>
              </a:ext>
            </a:extLst>
          </p:cNvPr>
          <p:cNvSpPr/>
          <p:nvPr/>
        </p:nvSpPr>
        <p:spPr>
          <a:xfrm>
            <a:off x="8469612" y="1629806"/>
            <a:ext cx="2369838" cy="2646151"/>
          </a:xfrm>
          <a:custGeom>
            <a:avLst/>
            <a:gdLst>
              <a:gd name="connsiteX0" fmla="*/ 0 w 2110154"/>
              <a:gd name="connsiteY0" fmla="*/ 909549 h 1819098"/>
              <a:gd name="connsiteX1" fmla="*/ 454775 w 2110154"/>
              <a:gd name="connsiteY1" fmla="*/ 0 h 1819098"/>
              <a:gd name="connsiteX2" fmla="*/ 1655380 w 2110154"/>
              <a:gd name="connsiteY2" fmla="*/ 0 h 1819098"/>
              <a:gd name="connsiteX3" fmla="*/ 2110154 w 2110154"/>
              <a:gd name="connsiteY3" fmla="*/ 909549 h 1819098"/>
              <a:gd name="connsiteX4" fmla="*/ 1655380 w 2110154"/>
              <a:gd name="connsiteY4" fmla="*/ 1819098 h 1819098"/>
              <a:gd name="connsiteX5" fmla="*/ 454775 w 2110154"/>
              <a:gd name="connsiteY5" fmla="*/ 1819098 h 1819098"/>
              <a:gd name="connsiteX6" fmla="*/ 0 w 2110154"/>
              <a:gd name="connsiteY6" fmla="*/ 909549 h 1819098"/>
              <a:gd name="connsiteX0" fmla="*/ 0 w 2110154"/>
              <a:gd name="connsiteY0" fmla="*/ 1023242 h 1932791"/>
              <a:gd name="connsiteX1" fmla="*/ 454775 w 2110154"/>
              <a:gd name="connsiteY1" fmla="*/ 113693 h 1932791"/>
              <a:gd name="connsiteX2" fmla="*/ 1655380 w 2110154"/>
              <a:gd name="connsiteY2" fmla="*/ 113693 h 1932791"/>
              <a:gd name="connsiteX3" fmla="*/ 2110154 w 2110154"/>
              <a:gd name="connsiteY3" fmla="*/ 1023242 h 1932791"/>
              <a:gd name="connsiteX4" fmla="*/ 1655380 w 2110154"/>
              <a:gd name="connsiteY4" fmla="*/ 1932791 h 1932791"/>
              <a:gd name="connsiteX5" fmla="*/ 454775 w 2110154"/>
              <a:gd name="connsiteY5" fmla="*/ 1932791 h 1932791"/>
              <a:gd name="connsiteX6" fmla="*/ 0 w 2110154"/>
              <a:gd name="connsiteY6" fmla="*/ 1023242 h 1932791"/>
              <a:gd name="connsiteX0" fmla="*/ 0 w 2148326"/>
              <a:gd name="connsiteY0" fmla="*/ 1023242 h 1932791"/>
              <a:gd name="connsiteX1" fmla="*/ 454775 w 2148326"/>
              <a:gd name="connsiteY1" fmla="*/ 113693 h 1932791"/>
              <a:gd name="connsiteX2" fmla="*/ 1655380 w 2148326"/>
              <a:gd name="connsiteY2" fmla="*/ 113693 h 1932791"/>
              <a:gd name="connsiteX3" fmla="*/ 2110154 w 2148326"/>
              <a:gd name="connsiteY3" fmla="*/ 1023242 h 1932791"/>
              <a:gd name="connsiteX4" fmla="*/ 1655380 w 2148326"/>
              <a:gd name="connsiteY4" fmla="*/ 1932791 h 1932791"/>
              <a:gd name="connsiteX5" fmla="*/ 454775 w 2148326"/>
              <a:gd name="connsiteY5" fmla="*/ 1932791 h 1932791"/>
              <a:gd name="connsiteX6" fmla="*/ 0 w 2148326"/>
              <a:gd name="connsiteY6" fmla="*/ 1023242 h 1932791"/>
              <a:gd name="connsiteX0" fmla="*/ 0 w 2148326"/>
              <a:gd name="connsiteY0" fmla="*/ 1023242 h 2107833"/>
              <a:gd name="connsiteX1" fmla="*/ 454775 w 2148326"/>
              <a:gd name="connsiteY1" fmla="*/ 113693 h 2107833"/>
              <a:gd name="connsiteX2" fmla="*/ 1655380 w 2148326"/>
              <a:gd name="connsiteY2" fmla="*/ 113693 h 2107833"/>
              <a:gd name="connsiteX3" fmla="*/ 2110154 w 2148326"/>
              <a:gd name="connsiteY3" fmla="*/ 1023242 h 2107833"/>
              <a:gd name="connsiteX4" fmla="*/ 1655380 w 2148326"/>
              <a:gd name="connsiteY4" fmla="*/ 1932791 h 2107833"/>
              <a:gd name="connsiteX5" fmla="*/ 454775 w 2148326"/>
              <a:gd name="connsiteY5" fmla="*/ 1932791 h 2107833"/>
              <a:gd name="connsiteX6" fmla="*/ 0 w 2148326"/>
              <a:gd name="connsiteY6" fmla="*/ 1023242 h 2107833"/>
              <a:gd name="connsiteX0" fmla="*/ 0 w 2148326"/>
              <a:gd name="connsiteY0" fmla="*/ 1023242 h 2107833"/>
              <a:gd name="connsiteX1" fmla="*/ 454775 w 2148326"/>
              <a:gd name="connsiteY1" fmla="*/ 113693 h 2107833"/>
              <a:gd name="connsiteX2" fmla="*/ 1655380 w 2148326"/>
              <a:gd name="connsiteY2" fmla="*/ 113693 h 2107833"/>
              <a:gd name="connsiteX3" fmla="*/ 2110154 w 2148326"/>
              <a:gd name="connsiteY3" fmla="*/ 1023242 h 2107833"/>
              <a:gd name="connsiteX4" fmla="*/ 1655380 w 2148326"/>
              <a:gd name="connsiteY4" fmla="*/ 1932791 h 2107833"/>
              <a:gd name="connsiteX5" fmla="*/ 454775 w 2148326"/>
              <a:gd name="connsiteY5" fmla="*/ 1932791 h 2107833"/>
              <a:gd name="connsiteX6" fmla="*/ 0 w 2148326"/>
              <a:gd name="connsiteY6" fmla="*/ 1023242 h 2107833"/>
              <a:gd name="connsiteX0" fmla="*/ 38173 w 2186499"/>
              <a:gd name="connsiteY0" fmla="*/ 1023242 h 2107833"/>
              <a:gd name="connsiteX1" fmla="*/ 492948 w 2186499"/>
              <a:gd name="connsiteY1" fmla="*/ 113693 h 2107833"/>
              <a:gd name="connsiteX2" fmla="*/ 1693553 w 2186499"/>
              <a:gd name="connsiteY2" fmla="*/ 113693 h 2107833"/>
              <a:gd name="connsiteX3" fmla="*/ 2148327 w 2186499"/>
              <a:gd name="connsiteY3" fmla="*/ 1023242 h 2107833"/>
              <a:gd name="connsiteX4" fmla="*/ 1693553 w 2186499"/>
              <a:gd name="connsiteY4" fmla="*/ 1932791 h 2107833"/>
              <a:gd name="connsiteX5" fmla="*/ 492948 w 2186499"/>
              <a:gd name="connsiteY5" fmla="*/ 1932791 h 2107833"/>
              <a:gd name="connsiteX6" fmla="*/ 38173 w 2186499"/>
              <a:gd name="connsiteY6" fmla="*/ 1023242 h 2107833"/>
              <a:gd name="connsiteX0" fmla="*/ 38173 w 2186499"/>
              <a:gd name="connsiteY0" fmla="*/ 1023242 h 2107833"/>
              <a:gd name="connsiteX1" fmla="*/ 492948 w 2186499"/>
              <a:gd name="connsiteY1" fmla="*/ 113693 h 2107833"/>
              <a:gd name="connsiteX2" fmla="*/ 1693553 w 2186499"/>
              <a:gd name="connsiteY2" fmla="*/ 113693 h 2107833"/>
              <a:gd name="connsiteX3" fmla="*/ 2148327 w 2186499"/>
              <a:gd name="connsiteY3" fmla="*/ 1023242 h 2107833"/>
              <a:gd name="connsiteX4" fmla="*/ 1693553 w 2186499"/>
              <a:gd name="connsiteY4" fmla="*/ 1932791 h 2107833"/>
              <a:gd name="connsiteX5" fmla="*/ 492948 w 2186499"/>
              <a:gd name="connsiteY5" fmla="*/ 1932791 h 2107833"/>
              <a:gd name="connsiteX6" fmla="*/ 38173 w 2186499"/>
              <a:gd name="connsiteY6" fmla="*/ 1023242 h 2107833"/>
              <a:gd name="connsiteX0" fmla="*/ 15563 w 2166697"/>
              <a:gd name="connsiteY0" fmla="*/ 1142721 h 2227312"/>
              <a:gd name="connsiteX1" fmla="*/ 259322 w 2166697"/>
              <a:gd name="connsiteY1" fmla="*/ 64359 h 2227312"/>
              <a:gd name="connsiteX2" fmla="*/ 1670943 w 2166697"/>
              <a:gd name="connsiteY2" fmla="*/ 233172 h 2227312"/>
              <a:gd name="connsiteX3" fmla="*/ 2125717 w 2166697"/>
              <a:gd name="connsiteY3" fmla="*/ 1142721 h 2227312"/>
              <a:gd name="connsiteX4" fmla="*/ 1670943 w 2166697"/>
              <a:gd name="connsiteY4" fmla="*/ 2052270 h 2227312"/>
              <a:gd name="connsiteX5" fmla="*/ 470338 w 2166697"/>
              <a:gd name="connsiteY5" fmla="*/ 2052270 h 2227312"/>
              <a:gd name="connsiteX6" fmla="*/ 15563 w 2166697"/>
              <a:gd name="connsiteY6" fmla="*/ 1142721 h 2227312"/>
              <a:gd name="connsiteX0" fmla="*/ 21701 w 2153556"/>
              <a:gd name="connsiteY0" fmla="*/ 1286620 h 2371211"/>
              <a:gd name="connsiteX1" fmla="*/ 265460 w 2153556"/>
              <a:gd name="connsiteY1" fmla="*/ 208258 h 2371211"/>
              <a:gd name="connsiteX2" fmla="*/ 1888097 w 2153556"/>
              <a:gd name="connsiteY2" fmla="*/ 95717 h 2371211"/>
              <a:gd name="connsiteX3" fmla="*/ 2131855 w 2153556"/>
              <a:gd name="connsiteY3" fmla="*/ 1286620 h 2371211"/>
              <a:gd name="connsiteX4" fmla="*/ 1677081 w 2153556"/>
              <a:gd name="connsiteY4" fmla="*/ 2196169 h 2371211"/>
              <a:gd name="connsiteX5" fmla="*/ 476476 w 2153556"/>
              <a:gd name="connsiteY5" fmla="*/ 2196169 h 2371211"/>
              <a:gd name="connsiteX6" fmla="*/ 21701 w 2153556"/>
              <a:gd name="connsiteY6" fmla="*/ 1286620 h 2371211"/>
              <a:gd name="connsiteX0" fmla="*/ 21701 w 2334301"/>
              <a:gd name="connsiteY0" fmla="*/ 1288685 h 2371831"/>
              <a:gd name="connsiteX1" fmla="*/ 265460 w 2334301"/>
              <a:gd name="connsiteY1" fmla="*/ 210323 h 2371831"/>
              <a:gd name="connsiteX2" fmla="*/ 1888097 w 2334301"/>
              <a:gd name="connsiteY2" fmla="*/ 97782 h 2371831"/>
              <a:gd name="connsiteX3" fmla="*/ 2328803 w 2334301"/>
              <a:gd name="connsiteY3" fmla="*/ 1316821 h 2371831"/>
              <a:gd name="connsiteX4" fmla="*/ 1677081 w 2334301"/>
              <a:gd name="connsiteY4" fmla="*/ 2198234 h 2371831"/>
              <a:gd name="connsiteX5" fmla="*/ 476476 w 2334301"/>
              <a:gd name="connsiteY5" fmla="*/ 2198234 h 2371831"/>
              <a:gd name="connsiteX6" fmla="*/ 21701 w 2334301"/>
              <a:gd name="connsiteY6" fmla="*/ 1288685 h 2371831"/>
              <a:gd name="connsiteX0" fmla="*/ 36258 w 2348858"/>
              <a:gd name="connsiteY0" fmla="*/ 1288685 h 2290212"/>
              <a:gd name="connsiteX1" fmla="*/ 280017 w 2348858"/>
              <a:gd name="connsiteY1" fmla="*/ 210323 h 2290212"/>
              <a:gd name="connsiteX2" fmla="*/ 1902654 w 2348858"/>
              <a:gd name="connsiteY2" fmla="*/ 97782 h 2290212"/>
              <a:gd name="connsiteX3" fmla="*/ 2343360 w 2348858"/>
              <a:gd name="connsiteY3" fmla="*/ 1316821 h 2290212"/>
              <a:gd name="connsiteX4" fmla="*/ 1691638 w 2348858"/>
              <a:gd name="connsiteY4" fmla="*/ 2198234 h 2290212"/>
              <a:gd name="connsiteX5" fmla="*/ 687980 w 2348858"/>
              <a:gd name="connsiteY5" fmla="*/ 2057557 h 2290212"/>
              <a:gd name="connsiteX6" fmla="*/ 36258 w 2348858"/>
              <a:gd name="connsiteY6" fmla="*/ 1288685 h 2290212"/>
              <a:gd name="connsiteX0" fmla="*/ 15804 w 2511284"/>
              <a:gd name="connsiteY0" fmla="*/ 1288685 h 2250943"/>
              <a:gd name="connsiteX1" fmla="*/ 442443 w 2511284"/>
              <a:gd name="connsiteY1" fmla="*/ 210323 h 2250943"/>
              <a:gd name="connsiteX2" fmla="*/ 2065080 w 2511284"/>
              <a:gd name="connsiteY2" fmla="*/ 97782 h 2250943"/>
              <a:gd name="connsiteX3" fmla="*/ 2505786 w 2511284"/>
              <a:gd name="connsiteY3" fmla="*/ 1316821 h 2250943"/>
              <a:gd name="connsiteX4" fmla="*/ 1854064 w 2511284"/>
              <a:gd name="connsiteY4" fmla="*/ 2198234 h 2250943"/>
              <a:gd name="connsiteX5" fmla="*/ 850406 w 2511284"/>
              <a:gd name="connsiteY5" fmla="*/ 2057557 h 2250943"/>
              <a:gd name="connsiteX6" fmla="*/ 15804 w 2511284"/>
              <a:gd name="connsiteY6" fmla="*/ 1288685 h 2250943"/>
              <a:gd name="connsiteX0" fmla="*/ 15804 w 2511284"/>
              <a:gd name="connsiteY0" fmla="*/ 1288685 h 2250943"/>
              <a:gd name="connsiteX1" fmla="*/ 442443 w 2511284"/>
              <a:gd name="connsiteY1" fmla="*/ 210323 h 2250943"/>
              <a:gd name="connsiteX2" fmla="*/ 2065080 w 2511284"/>
              <a:gd name="connsiteY2" fmla="*/ 97782 h 2250943"/>
              <a:gd name="connsiteX3" fmla="*/ 2505786 w 2511284"/>
              <a:gd name="connsiteY3" fmla="*/ 1316821 h 2250943"/>
              <a:gd name="connsiteX4" fmla="*/ 1854064 w 2511284"/>
              <a:gd name="connsiteY4" fmla="*/ 2198234 h 2250943"/>
              <a:gd name="connsiteX5" fmla="*/ 850406 w 2511284"/>
              <a:gd name="connsiteY5" fmla="*/ 2057557 h 2250943"/>
              <a:gd name="connsiteX6" fmla="*/ 15804 w 2511284"/>
              <a:gd name="connsiteY6" fmla="*/ 1288685 h 2250943"/>
              <a:gd name="connsiteX0" fmla="*/ 16707 w 2521574"/>
              <a:gd name="connsiteY0" fmla="*/ 1354269 h 2316527"/>
              <a:gd name="connsiteX1" fmla="*/ 443346 w 2521574"/>
              <a:gd name="connsiteY1" fmla="*/ 275907 h 2316527"/>
              <a:gd name="connsiteX2" fmla="*/ 2150389 w 2521574"/>
              <a:gd name="connsiteY2" fmla="*/ 78959 h 2316527"/>
              <a:gd name="connsiteX3" fmla="*/ 2506689 w 2521574"/>
              <a:gd name="connsiteY3" fmla="*/ 1382405 h 2316527"/>
              <a:gd name="connsiteX4" fmla="*/ 1854967 w 2521574"/>
              <a:gd name="connsiteY4" fmla="*/ 2263818 h 2316527"/>
              <a:gd name="connsiteX5" fmla="*/ 851309 w 2521574"/>
              <a:gd name="connsiteY5" fmla="*/ 2123141 h 2316527"/>
              <a:gd name="connsiteX6" fmla="*/ 16707 w 2521574"/>
              <a:gd name="connsiteY6" fmla="*/ 1354269 h 2316527"/>
              <a:gd name="connsiteX0" fmla="*/ 22969 w 2528491"/>
              <a:gd name="connsiteY0" fmla="*/ 1382976 h 2345234"/>
              <a:gd name="connsiteX1" fmla="*/ 407405 w 2528491"/>
              <a:gd name="connsiteY1" fmla="*/ 220208 h 2345234"/>
              <a:gd name="connsiteX2" fmla="*/ 2156651 w 2528491"/>
              <a:gd name="connsiteY2" fmla="*/ 107666 h 2345234"/>
              <a:gd name="connsiteX3" fmla="*/ 2512951 w 2528491"/>
              <a:gd name="connsiteY3" fmla="*/ 1411112 h 2345234"/>
              <a:gd name="connsiteX4" fmla="*/ 1861229 w 2528491"/>
              <a:gd name="connsiteY4" fmla="*/ 2292525 h 2345234"/>
              <a:gd name="connsiteX5" fmla="*/ 857571 w 2528491"/>
              <a:gd name="connsiteY5" fmla="*/ 2151848 h 2345234"/>
              <a:gd name="connsiteX6" fmla="*/ 22969 w 2528491"/>
              <a:gd name="connsiteY6" fmla="*/ 1382976 h 2345234"/>
              <a:gd name="connsiteX0" fmla="*/ 22969 w 2528491"/>
              <a:gd name="connsiteY0" fmla="*/ 1382976 h 2394942"/>
              <a:gd name="connsiteX1" fmla="*/ 407405 w 2528491"/>
              <a:gd name="connsiteY1" fmla="*/ 220208 h 2394942"/>
              <a:gd name="connsiteX2" fmla="*/ 2156651 w 2528491"/>
              <a:gd name="connsiteY2" fmla="*/ 107666 h 2394942"/>
              <a:gd name="connsiteX3" fmla="*/ 2512951 w 2528491"/>
              <a:gd name="connsiteY3" fmla="*/ 1411112 h 2394942"/>
              <a:gd name="connsiteX4" fmla="*/ 1861229 w 2528491"/>
              <a:gd name="connsiteY4" fmla="*/ 2292525 h 2394942"/>
              <a:gd name="connsiteX5" fmla="*/ 857571 w 2528491"/>
              <a:gd name="connsiteY5" fmla="*/ 2151848 h 2394942"/>
              <a:gd name="connsiteX6" fmla="*/ 22969 w 2528491"/>
              <a:gd name="connsiteY6" fmla="*/ 1382976 h 2394942"/>
              <a:gd name="connsiteX0" fmla="*/ 22969 w 2528491"/>
              <a:gd name="connsiteY0" fmla="*/ 1382976 h 2409885"/>
              <a:gd name="connsiteX1" fmla="*/ 407405 w 2528491"/>
              <a:gd name="connsiteY1" fmla="*/ 220208 h 2409885"/>
              <a:gd name="connsiteX2" fmla="*/ 2156651 w 2528491"/>
              <a:gd name="connsiteY2" fmla="*/ 107666 h 2409885"/>
              <a:gd name="connsiteX3" fmla="*/ 2512951 w 2528491"/>
              <a:gd name="connsiteY3" fmla="*/ 1411112 h 2409885"/>
              <a:gd name="connsiteX4" fmla="*/ 1861229 w 2528491"/>
              <a:gd name="connsiteY4" fmla="*/ 2292525 h 2409885"/>
              <a:gd name="connsiteX5" fmla="*/ 857571 w 2528491"/>
              <a:gd name="connsiteY5" fmla="*/ 2151848 h 2409885"/>
              <a:gd name="connsiteX6" fmla="*/ 22969 w 2528491"/>
              <a:gd name="connsiteY6" fmla="*/ 1382976 h 2409885"/>
              <a:gd name="connsiteX0" fmla="*/ 22969 w 2643137"/>
              <a:gd name="connsiteY0" fmla="*/ 1457425 h 2484334"/>
              <a:gd name="connsiteX1" fmla="*/ 407405 w 2643137"/>
              <a:gd name="connsiteY1" fmla="*/ 294657 h 2484334"/>
              <a:gd name="connsiteX2" fmla="*/ 2156651 w 2643137"/>
              <a:gd name="connsiteY2" fmla="*/ 182115 h 2484334"/>
              <a:gd name="connsiteX3" fmla="*/ 2512951 w 2643137"/>
              <a:gd name="connsiteY3" fmla="*/ 1485561 h 2484334"/>
              <a:gd name="connsiteX4" fmla="*/ 1861229 w 2643137"/>
              <a:gd name="connsiteY4" fmla="*/ 2366974 h 2484334"/>
              <a:gd name="connsiteX5" fmla="*/ 857571 w 2643137"/>
              <a:gd name="connsiteY5" fmla="*/ 2226297 h 2484334"/>
              <a:gd name="connsiteX6" fmla="*/ 22969 w 2643137"/>
              <a:gd name="connsiteY6" fmla="*/ 1457425 h 2484334"/>
              <a:gd name="connsiteX0" fmla="*/ 22969 w 2524221"/>
              <a:gd name="connsiteY0" fmla="*/ 1469876 h 2496785"/>
              <a:gd name="connsiteX1" fmla="*/ 407405 w 2524221"/>
              <a:gd name="connsiteY1" fmla="*/ 307108 h 2496785"/>
              <a:gd name="connsiteX2" fmla="*/ 2156651 w 2524221"/>
              <a:gd name="connsiteY2" fmla="*/ 194566 h 2496785"/>
              <a:gd name="connsiteX3" fmla="*/ 2512951 w 2524221"/>
              <a:gd name="connsiteY3" fmla="*/ 1498012 h 2496785"/>
              <a:gd name="connsiteX4" fmla="*/ 1861229 w 2524221"/>
              <a:gd name="connsiteY4" fmla="*/ 2379425 h 2496785"/>
              <a:gd name="connsiteX5" fmla="*/ 857571 w 2524221"/>
              <a:gd name="connsiteY5" fmla="*/ 2238748 h 2496785"/>
              <a:gd name="connsiteX6" fmla="*/ 22969 w 2524221"/>
              <a:gd name="connsiteY6" fmla="*/ 1469876 h 2496785"/>
              <a:gd name="connsiteX0" fmla="*/ 22969 w 2545519"/>
              <a:gd name="connsiteY0" fmla="*/ 1494797 h 2521706"/>
              <a:gd name="connsiteX1" fmla="*/ 407405 w 2545519"/>
              <a:gd name="connsiteY1" fmla="*/ 332029 h 2521706"/>
              <a:gd name="connsiteX2" fmla="*/ 2156651 w 2545519"/>
              <a:gd name="connsiteY2" fmla="*/ 219487 h 2521706"/>
              <a:gd name="connsiteX3" fmla="*/ 2512951 w 2545519"/>
              <a:gd name="connsiteY3" fmla="*/ 1522933 h 2521706"/>
              <a:gd name="connsiteX4" fmla="*/ 1861229 w 2545519"/>
              <a:gd name="connsiteY4" fmla="*/ 2404346 h 2521706"/>
              <a:gd name="connsiteX5" fmla="*/ 857571 w 2545519"/>
              <a:gd name="connsiteY5" fmla="*/ 2263669 h 2521706"/>
              <a:gd name="connsiteX6" fmla="*/ 22969 w 2545519"/>
              <a:gd name="connsiteY6" fmla="*/ 1494797 h 25217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45519" h="2521706">
                <a:moveTo>
                  <a:pt x="22969" y="1494797"/>
                </a:moveTo>
                <a:cubicBezTo>
                  <a:pt x="-52059" y="1172857"/>
                  <a:pt x="51791" y="544581"/>
                  <a:pt x="407405" y="332029"/>
                </a:cubicBezTo>
                <a:cubicBezTo>
                  <a:pt x="763019" y="119477"/>
                  <a:pt x="1693186" y="-232216"/>
                  <a:pt x="2156651" y="219487"/>
                </a:cubicBezTo>
                <a:cubicBezTo>
                  <a:pt x="2620116" y="671190"/>
                  <a:pt x="2562188" y="1158790"/>
                  <a:pt x="2512951" y="1522933"/>
                </a:cubicBezTo>
                <a:cubicBezTo>
                  <a:pt x="2463714" y="1887076"/>
                  <a:pt x="2137126" y="2280890"/>
                  <a:pt x="1861229" y="2404346"/>
                </a:cubicBezTo>
                <a:cubicBezTo>
                  <a:pt x="1585332" y="2527802"/>
                  <a:pt x="1121745" y="2640343"/>
                  <a:pt x="857571" y="2263669"/>
                </a:cubicBezTo>
                <a:cubicBezTo>
                  <a:pt x="593397" y="1886995"/>
                  <a:pt x="97997" y="1816737"/>
                  <a:pt x="22969" y="1494797"/>
                </a:cubicBezTo>
                <a:close/>
              </a:path>
            </a:pathLst>
          </a:custGeom>
          <a:blipFill dpi="0"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5844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35" presetClass="emph" presetSubtype="0" fill="remove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4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3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23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500"/>
                            </p:stCondLst>
                            <p:childTnLst>
                              <p:par>
                                <p:cTn id="32" presetID="23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animBg="1"/>
      <p:bldP spid="44" grpId="1" animBg="1"/>
      <p:bldP spid="59" grpId="0" animBg="1"/>
      <p:bldP spid="75" grpId="0" animBg="1"/>
      <p:bldP spid="76" grpId="0" animBg="1"/>
      <p:bldP spid="7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TextBox 57">
            <a:extLst>
              <a:ext uri="{FF2B5EF4-FFF2-40B4-BE49-F238E27FC236}">
                <a16:creationId xmlns="" xmlns:a16="http://schemas.microsoft.com/office/drawing/2014/main" id="{A7652DCF-0D86-4975-A891-CAF00EF596ED}"/>
              </a:ext>
            </a:extLst>
          </p:cNvPr>
          <p:cNvSpPr txBox="1"/>
          <p:nvPr/>
        </p:nvSpPr>
        <p:spPr>
          <a:xfrm>
            <a:off x="4418375" y="3893300"/>
            <a:ext cx="17510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400" b="1" dirty="0">
                <a:solidFill>
                  <a:schemeClr val="bg1"/>
                </a:solidFill>
                <a:latin typeface="Aller" panose="02000503030000020004" pitchFamily="2" charset="0"/>
                <a:ea typeface="Roboto" panose="02000000000000000000" pitchFamily="2" charset="0"/>
                <a:cs typeface="Roboto" panose="02000000000000000000" pitchFamily="2" charset="0"/>
              </a:rPr>
              <a:t>هَذِهِ سَيَّارَةٌ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="" xmlns:a16="http://schemas.microsoft.com/office/drawing/2014/main" id="{CCC200DC-0091-4D44-B6E1-DD42DA2CA208}"/>
              </a:ext>
            </a:extLst>
          </p:cNvPr>
          <p:cNvSpPr txBox="1"/>
          <p:nvPr/>
        </p:nvSpPr>
        <p:spPr>
          <a:xfrm>
            <a:off x="2930572" y="2258757"/>
            <a:ext cx="17510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400" b="1" dirty="0">
                <a:solidFill>
                  <a:schemeClr val="bg1"/>
                </a:solidFill>
                <a:latin typeface="Aller" panose="02000503030000020004" pitchFamily="2" charset="0"/>
                <a:ea typeface="Roboto" panose="02000000000000000000" pitchFamily="2" charset="0"/>
                <a:cs typeface="Roboto" panose="02000000000000000000" pitchFamily="2" charset="0"/>
              </a:rPr>
              <a:t>هَذَا قِطَارٌ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0572" y="3500112"/>
            <a:ext cx="5390923" cy="3323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4" name="Speech Bubble: Oval 30">
            <a:extLst>
              <a:ext uri="{FF2B5EF4-FFF2-40B4-BE49-F238E27FC236}">
                <a16:creationId xmlns="" xmlns:a16="http://schemas.microsoft.com/office/drawing/2014/main" id="{92991E65-8C99-4BBA-ADF3-9DF52A9532FD}"/>
              </a:ext>
            </a:extLst>
          </p:cNvPr>
          <p:cNvSpPr/>
          <p:nvPr/>
        </p:nvSpPr>
        <p:spPr>
          <a:xfrm rot="837819">
            <a:off x="4449706" y="2348279"/>
            <a:ext cx="1688409" cy="1657335"/>
          </a:xfrm>
          <a:prstGeom prst="wedgeEllipseCallout">
            <a:avLst>
              <a:gd name="adj1" fmla="val 80429"/>
              <a:gd name="adj2" fmla="val 54815"/>
            </a:avLst>
          </a:prstGeom>
          <a:solidFill>
            <a:srgbClr val="6138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5" name="TextBox 31">
            <a:extLst>
              <a:ext uri="{FF2B5EF4-FFF2-40B4-BE49-F238E27FC236}">
                <a16:creationId xmlns="" xmlns:a16="http://schemas.microsoft.com/office/drawing/2014/main" id="{4D63F1A6-8564-4B4C-9178-751F370419E4}"/>
              </a:ext>
            </a:extLst>
          </p:cNvPr>
          <p:cNvSpPr txBox="1"/>
          <p:nvPr/>
        </p:nvSpPr>
        <p:spPr>
          <a:xfrm>
            <a:off x="4439235" y="2920713"/>
            <a:ext cx="17510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3600" b="1" dirty="0" smtClean="0">
                <a:solidFill>
                  <a:schemeClr val="bg1"/>
                </a:solidFill>
                <a:latin typeface="Aller" panose="02000503030000020004" pitchFamily="2" charset="0"/>
                <a:ea typeface="Roboto" panose="02000000000000000000" pitchFamily="2" charset="0"/>
                <a:cs typeface="Roboto" panose="02000000000000000000" pitchFamily="2" charset="0"/>
              </a:rPr>
              <a:t>أَنَا فَوَّاز</a:t>
            </a:r>
            <a:endParaRPr lang="ar-SY" sz="3600" b="1" dirty="0">
              <a:solidFill>
                <a:schemeClr val="bg1"/>
              </a:solidFill>
              <a:latin typeface="Aller" panose="02000503030000020004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36" name="Speech Bubble: Oval 30">
            <a:extLst>
              <a:ext uri="{FF2B5EF4-FFF2-40B4-BE49-F238E27FC236}">
                <a16:creationId xmlns="" xmlns:a16="http://schemas.microsoft.com/office/drawing/2014/main" id="{92991E65-8C99-4BBA-ADF3-9DF52A9532FD}"/>
              </a:ext>
            </a:extLst>
          </p:cNvPr>
          <p:cNvSpPr/>
          <p:nvPr/>
        </p:nvSpPr>
        <p:spPr>
          <a:xfrm rot="837819">
            <a:off x="2465287" y="2546394"/>
            <a:ext cx="1688409" cy="1657335"/>
          </a:xfrm>
          <a:prstGeom prst="wedgeEllipseCallout">
            <a:avLst>
              <a:gd name="adj1" fmla="val 38537"/>
              <a:gd name="adj2" fmla="val 73718"/>
            </a:avLst>
          </a:prstGeom>
          <a:solidFill>
            <a:srgbClr val="6138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7" name="TextBox 31">
            <a:extLst>
              <a:ext uri="{FF2B5EF4-FFF2-40B4-BE49-F238E27FC236}">
                <a16:creationId xmlns="" xmlns:a16="http://schemas.microsoft.com/office/drawing/2014/main" id="{4D63F1A6-8564-4B4C-9178-751F370419E4}"/>
              </a:ext>
            </a:extLst>
          </p:cNvPr>
          <p:cNvSpPr txBox="1"/>
          <p:nvPr/>
        </p:nvSpPr>
        <p:spPr>
          <a:xfrm>
            <a:off x="2290270" y="3051897"/>
            <a:ext cx="17510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3600" b="1" dirty="0" smtClean="0">
                <a:solidFill>
                  <a:schemeClr val="bg1"/>
                </a:solidFill>
                <a:latin typeface="Aller" panose="02000503030000020004" pitchFamily="2" charset="0"/>
                <a:ea typeface="Roboto" panose="02000000000000000000" pitchFamily="2" charset="0"/>
                <a:cs typeface="Roboto" panose="02000000000000000000" pitchFamily="2" charset="0"/>
              </a:rPr>
              <a:t>أَنَا نُوْرَة</a:t>
            </a:r>
            <a:endParaRPr lang="ar-SY" sz="3600" b="1" dirty="0">
              <a:solidFill>
                <a:schemeClr val="bg1"/>
              </a:solidFill>
              <a:latin typeface="Aller" panose="02000503030000020004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15837" y="4022002"/>
            <a:ext cx="2173845" cy="27690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65" name="Group 31">
            <a:extLst>
              <a:ext uri="{FF2B5EF4-FFF2-40B4-BE49-F238E27FC236}">
                <a16:creationId xmlns="" xmlns:a16="http://schemas.microsoft.com/office/drawing/2014/main" id="{45914EAD-6EAC-4F53-A853-AA3EEF3D6076}"/>
              </a:ext>
            </a:extLst>
          </p:cNvPr>
          <p:cNvGrpSpPr/>
          <p:nvPr/>
        </p:nvGrpSpPr>
        <p:grpSpPr>
          <a:xfrm flipH="1">
            <a:off x="5312524" y="36707"/>
            <a:ext cx="6305974" cy="1036307"/>
            <a:chOff x="320494" y="795384"/>
            <a:chExt cx="6305974" cy="1036307"/>
          </a:xfrm>
        </p:grpSpPr>
        <p:sp>
          <p:nvSpPr>
            <p:cNvPr id="66" name="Rectangle 32">
              <a:extLst>
                <a:ext uri="{FF2B5EF4-FFF2-40B4-BE49-F238E27FC236}">
                  <a16:creationId xmlns="" xmlns:a16="http://schemas.microsoft.com/office/drawing/2014/main" id="{6A081A37-5285-44D0-96F8-68FB61539A23}"/>
                </a:ext>
              </a:extLst>
            </p:cNvPr>
            <p:cNvSpPr/>
            <p:nvPr/>
          </p:nvSpPr>
          <p:spPr>
            <a:xfrm flipH="1">
              <a:off x="5779968" y="1044735"/>
              <a:ext cx="846500" cy="786956"/>
            </a:xfrm>
            <a:prstGeom prst="rect">
              <a:avLst/>
            </a:prstGeom>
            <a:gradFill>
              <a:gsLst>
                <a:gs pos="100000">
                  <a:schemeClr val="tx1"/>
                </a:gs>
                <a:gs pos="0">
                  <a:srgbClr val="E9EBEA">
                    <a:alpha val="0"/>
                  </a:srgbClr>
                </a:gs>
              </a:gsLst>
              <a:lin ang="0" scaled="1"/>
            </a:gradFill>
            <a:ln>
              <a:noFill/>
            </a:ln>
            <a:effectLst>
              <a:softEdge rad="63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Freeform: Shape 33">
              <a:extLst>
                <a:ext uri="{FF2B5EF4-FFF2-40B4-BE49-F238E27FC236}">
                  <a16:creationId xmlns="" xmlns:a16="http://schemas.microsoft.com/office/drawing/2014/main" id="{65B84834-3434-4D44-BE61-CDC62AF851DF}"/>
                </a:ext>
              </a:extLst>
            </p:cNvPr>
            <p:cNvSpPr/>
            <p:nvPr/>
          </p:nvSpPr>
          <p:spPr>
            <a:xfrm rot="5400000">
              <a:off x="5848454" y="1528250"/>
              <a:ext cx="283053" cy="212035"/>
            </a:xfrm>
            <a:custGeom>
              <a:avLst/>
              <a:gdLst>
                <a:gd name="connsiteX0" fmla="*/ 238370 w 476740"/>
                <a:gd name="connsiteY0" fmla="*/ 0 h 238369"/>
                <a:gd name="connsiteX1" fmla="*/ 458008 w 476740"/>
                <a:gd name="connsiteY1" fmla="*/ 145586 h 238369"/>
                <a:gd name="connsiteX2" fmla="*/ 476740 w 476740"/>
                <a:gd name="connsiteY2" fmla="*/ 238369 h 238369"/>
                <a:gd name="connsiteX3" fmla="*/ 0 w 476740"/>
                <a:gd name="connsiteY3" fmla="*/ 238369 h 238369"/>
                <a:gd name="connsiteX4" fmla="*/ 18733 w 476740"/>
                <a:gd name="connsiteY4" fmla="*/ 145586 h 238369"/>
                <a:gd name="connsiteX5" fmla="*/ 238370 w 476740"/>
                <a:gd name="connsiteY5" fmla="*/ 0 h 2383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76740" h="238369">
                  <a:moveTo>
                    <a:pt x="238370" y="0"/>
                  </a:moveTo>
                  <a:cubicBezTo>
                    <a:pt x="337106" y="0"/>
                    <a:pt x="421821" y="60031"/>
                    <a:pt x="458008" y="145586"/>
                  </a:cubicBezTo>
                  <a:lnTo>
                    <a:pt x="476740" y="238369"/>
                  </a:lnTo>
                  <a:lnTo>
                    <a:pt x="0" y="238369"/>
                  </a:lnTo>
                  <a:lnTo>
                    <a:pt x="18733" y="145586"/>
                  </a:lnTo>
                  <a:cubicBezTo>
                    <a:pt x="54919" y="60031"/>
                    <a:pt x="139634" y="0"/>
                    <a:pt x="238370" y="0"/>
                  </a:cubicBezTo>
                  <a:close/>
                </a:path>
              </a:pathLst>
            </a:custGeom>
            <a:solidFill>
              <a:srgbClr val="00458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Rectangle 34">
              <a:extLst>
                <a:ext uri="{FF2B5EF4-FFF2-40B4-BE49-F238E27FC236}">
                  <a16:creationId xmlns="" xmlns:a16="http://schemas.microsoft.com/office/drawing/2014/main" id="{72E8ED73-C9C4-40EC-8918-DC2ABB0A53CA}"/>
                </a:ext>
              </a:extLst>
            </p:cNvPr>
            <p:cNvSpPr/>
            <p:nvPr/>
          </p:nvSpPr>
          <p:spPr>
            <a:xfrm>
              <a:off x="320494" y="1113182"/>
              <a:ext cx="5563472" cy="662609"/>
            </a:xfrm>
            <a:prstGeom prst="rect">
              <a:avLst/>
            </a:prstGeom>
            <a:gradFill flip="none" rotWithShape="1">
              <a:gsLst>
                <a:gs pos="100000">
                  <a:srgbClr val="0066CC"/>
                </a:gs>
                <a:gs pos="0">
                  <a:srgbClr val="0099FF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ar-SY" sz="2400" dirty="0"/>
                <a:t>أُحَاكِي </a:t>
              </a:r>
              <a:r>
                <a:rPr lang="ar-SY" sz="2400" dirty="0" smtClean="0"/>
                <a:t>ياسراً </a:t>
              </a:r>
              <a:r>
                <a:rPr lang="ar-SY" sz="2400" smtClean="0"/>
                <a:t>باسْتِخْدَام (أنا):</a:t>
              </a:r>
              <a:endParaRPr lang="en-US" sz="2400" dirty="0"/>
            </a:p>
          </p:txBody>
        </p:sp>
        <p:grpSp>
          <p:nvGrpSpPr>
            <p:cNvPr id="69" name="Group 35">
              <a:extLst>
                <a:ext uri="{FF2B5EF4-FFF2-40B4-BE49-F238E27FC236}">
                  <a16:creationId xmlns="" xmlns:a16="http://schemas.microsoft.com/office/drawing/2014/main" id="{156CB2B5-F319-466A-B9FF-5234D3E91F89}"/>
                </a:ext>
              </a:extLst>
            </p:cNvPr>
            <p:cNvGrpSpPr/>
            <p:nvPr/>
          </p:nvGrpSpPr>
          <p:grpSpPr>
            <a:xfrm>
              <a:off x="5588896" y="1531471"/>
              <a:ext cx="390125" cy="205592"/>
              <a:chOff x="5588896" y="1531471"/>
              <a:chExt cx="390125" cy="205592"/>
            </a:xfrm>
          </p:grpSpPr>
          <p:sp>
            <p:nvSpPr>
              <p:cNvPr id="72" name="Oval 38">
                <a:extLst>
                  <a:ext uri="{FF2B5EF4-FFF2-40B4-BE49-F238E27FC236}">
                    <a16:creationId xmlns="" xmlns:a16="http://schemas.microsoft.com/office/drawing/2014/main" id="{32CCEE8C-74DA-4680-AE50-73B85F5626C7}"/>
                  </a:ext>
                </a:extLst>
              </p:cNvPr>
              <p:cNvSpPr/>
              <p:nvPr/>
            </p:nvSpPr>
            <p:spPr>
              <a:xfrm>
                <a:off x="5588896" y="1531471"/>
                <a:ext cx="390125" cy="205592"/>
              </a:xfrm>
              <a:prstGeom prst="ellipse">
                <a:avLst/>
              </a:prstGeom>
              <a:gradFill flip="none" rotWithShape="1">
                <a:gsLst>
                  <a:gs pos="52000">
                    <a:srgbClr val="3BB0FF"/>
                  </a:gs>
                  <a:gs pos="14000">
                    <a:srgbClr val="00458A"/>
                  </a:gs>
                  <a:gs pos="100000">
                    <a:srgbClr val="00458A"/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73" name="Freeform: Shape 39">
                <a:extLst>
                  <a:ext uri="{FF2B5EF4-FFF2-40B4-BE49-F238E27FC236}">
                    <a16:creationId xmlns="" xmlns:a16="http://schemas.microsoft.com/office/drawing/2014/main" id="{DB19B30A-2223-4381-A3B0-4A0F5857704B}"/>
                  </a:ext>
                </a:extLst>
              </p:cNvPr>
              <p:cNvSpPr/>
              <p:nvPr/>
            </p:nvSpPr>
            <p:spPr>
              <a:xfrm rot="16200000" flipH="1">
                <a:off x="5741094" y="1594727"/>
                <a:ext cx="120627" cy="103349"/>
              </a:xfrm>
              <a:custGeom>
                <a:avLst/>
                <a:gdLst>
                  <a:gd name="connsiteX0" fmla="*/ 238370 w 476740"/>
                  <a:gd name="connsiteY0" fmla="*/ 0 h 238369"/>
                  <a:gd name="connsiteX1" fmla="*/ 458008 w 476740"/>
                  <a:gd name="connsiteY1" fmla="*/ 145586 h 238369"/>
                  <a:gd name="connsiteX2" fmla="*/ 476740 w 476740"/>
                  <a:gd name="connsiteY2" fmla="*/ 238369 h 238369"/>
                  <a:gd name="connsiteX3" fmla="*/ 0 w 476740"/>
                  <a:gd name="connsiteY3" fmla="*/ 238369 h 238369"/>
                  <a:gd name="connsiteX4" fmla="*/ 18733 w 476740"/>
                  <a:gd name="connsiteY4" fmla="*/ 145586 h 238369"/>
                  <a:gd name="connsiteX5" fmla="*/ 238370 w 476740"/>
                  <a:gd name="connsiteY5" fmla="*/ 0 h 2383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476740" h="238369">
                    <a:moveTo>
                      <a:pt x="238370" y="0"/>
                    </a:moveTo>
                    <a:cubicBezTo>
                      <a:pt x="337106" y="0"/>
                      <a:pt x="421821" y="60031"/>
                      <a:pt x="458008" y="145586"/>
                    </a:cubicBezTo>
                    <a:lnTo>
                      <a:pt x="476740" y="238369"/>
                    </a:lnTo>
                    <a:lnTo>
                      <a:pt x="0" y="238369"/>
                    </a:lnTo>
                    <a:lnTo>
                      <a:pt x="18733" y="145586"/>
                    </a:lnTo>
                    <a:cubicBezTo>
                      <a:pt x="54919" y="60031"/>
                      <a:pt x="139634" y="0"/>
                      <a:pt x="238370" y="0"/>
                    </a:cubicBezTo>
                    <a:close/>
                  </a:path>
                </a:pathLst>
              </a:custGeom>
              <a:solidFill>
                <a:srgbClr val="28585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70" name="Freeform: Shape 36">
              <a:extLst>
                <a:ext uri="{FF2B5EF4-FFF2-40B4-BE49-F238E27FC236}">
                  <a16:creationId xmlns="" xmlns:a16="http://schemas.microsoft.com/office/drawing/2014/main" id="{A5E34DDC-FE97-47E2-A577-FED29DF14CC5}"/>
                </a:ext>
              </a:extLst>
            </p:cNvPr>
            <p:cNvSpPr/>
            <p:nvPr/>
          </p:nvSpPr>
          <p:spPr>
            <a:xfrm>
              <a:off x="5751482" y="1221349"/>
              <a:ext cx="225789" cy="441729"/>
            </a:xfrm>
            <a:custGeom>
              <a:avLst/>
              <a:gdLst>
                <a:gd name="connsiteX0" fmla="*/ 264315 w 507102"/>
                <a:gd name="connsiteY0" fmla="*/ 61 h 819465"/>
                <a:gd name="connsiteX1" fmla="*/ 507102 w 507102"/>
                <a:gd name="connsiteY1" fmla="*/ 69499 h 819465"/>
                <a:gd name="connsiteX2" fmla="*/ 507102 w 507102"/>
                <a:gd name="connsiteY2" fmla="*/ 809074 h 819465"/>
                <a:gd name="connsiteX3" fmla="*/ 506404 w 507102"/>
                <a:gd name="connsiteY3" fmla="*/ 808339 h 819465"/>
                <a:gd name="connsiteX4" fmla="*/ 258479 w 507102"/>
                <a:gd name="connsiteY4" fmla="*/ 719015 h 819465"/>
                <a:gd name="connsiteX5" fmla="*/ 10554 w 507102"/>
                <a:gd name="connsiteY5" fmla="*/ 808339 h 819465"/>
                <a:gd name="connsiteX6" fmla="*/ 0 w 507102"/>
                <a:gd name="connsiteY6" fmla="*/ 819465 h 819465"/>
                <a:gd name="connsiteX7" fmla="*/ 0 w 507102"/>
                <a:gd name="connsiteY7" fmla="*/ 69499 h 819465"/>
                <a:gd name="connsiteX8" fmla="*/ 264315 w 507102"/>
                <a:gd name="connsiteY8" fmla="*/ 61 h 819465"/>
                <a:gd name="connsiteX0" fmla="*/ 260838 w 507102"/>
                <a:gd name="connsiteY0" fmla="*/ 15 h 888955"/>
                <a:gd name="connsiteX1" fmla="*/ 507102 w 507102"/>
                <a:gd name="connsiteY1" fmla="*/ 138989 h 888955"/>
                <a:gd name="connsiteX2" fmla="*/ 507102 w 507102"/>
                <a:gd name="connsiteY2" fmla="*/ 878564 h 888955"/>
                <a:gd name="connsiteX3" fmla="*/ 506404 w 507102"/>
                <a:gd name="connsiteY3" fmla="*/ 877829 h 888955"/>
                <a:gd name="connsiteX4" fmla="*/ 258479 w 507102"/>
                <a:gd name="connsiteY4" fmla="*/ 788505 h 888955"/>
                <a:gd name="connsiteX5" fmla="*/ 10554 w 507102"/>
                <a:gd name="connsiteY5" fmla="*/ 877829 h 888955"/>
                <a:gd name="connsiteX6" fmla="*/ 0 w 507102"/>
                <a:gd name="connsiteY6" fmla="*/ 888955 h 888955"/>
                <a:gd name="connsiteX7" fmla="*/ 0 w 507102"/>
                <a:gd name="connsiteY7" fmla="*/ 138989 h 888955"/>
                <a:gd name="connsiteX8" fmla="*/ 260838 w 507102"/>
                <a:gd name="connsiteY8" fmla="*/ 15 h 888955"/>
                <a:gd name="connsiteX0" fmla="*/ 0 w 507102"/>
                <a:gd name="connsiteY0" fmla="*/ 93098 h 843064"/>
                <a:gd name="connsiteX1" fmla="*/ 507102 w 507102"/>
                <a:gd name="connsiteY1" fmla="*/ 93098 h 843064"/>
                <a:gd name="connsiteX2" fmla="*/ 507102 w 507102"/>
                <a:gd name="connsiteY2" fmla="*/ 832673 h 843064"/>
                <a:gd name="connsiteX3" fmla="*/ 506404 w 507102"/>
                <a:gd name="connsiteY3" fmla="*/ 831938 h 843064"/>
                <a:gd name="connsiteX4" fmla="*/ 258479 w 507102"/>
                <a:gd name="connsiteY4" fmla="*/ 742614 h 843064"/>
                <a:gd name="connsiteX5" fmla="*/ 10554 w 507102"/>
                <a:gd name="connsiteY5" fmla="*/ 831938 h 843064"/>
                <a:gd name="connsiteX6" fmla="*/ 0 w 507102"/>
                <a:gd name="connsiteY6" fmla="*/ 843064 h 843064"/>
                <a:gd name="connsiteX7" fmla="*/ 0 w 507102"/>
                <a:gd name="connsiteY7" fmla="*/ 93098 h 8430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07102" h="843064">
                  <a:moveTo>
                    <a:pt x="0" y="93098"/>
                  </a:moveTo>
                  <a:cubicBezTo>
                    <a:pt x="84517" y="-31896"/>
                    <a:pt x="422585" y="-30164"/>
                    <a:pt x="507102" y="93098"/>
                  </a:cubicBezTo>
                  <a:lnTo>
                    <a:pt x="507102" y="832673"/>
                  </a:lnTo>
                  <a:lnTo>
                    <a:pt x="506404" y="831938"/>
                  </a:lnTo>
                  <a:cubicBezTo>
                    <a:pt x="442955" y="776749"/>
                    <a:pt x="355300" y="742614"/>
                    <a:pt x="258479" y="742614"/>
                  </a:cubicBezTo>
                  <a:cubicBezTo>
                    <a:pt x="161658" y="742614"/>
                    <a:pt x="74004" y="776749"/>
                    <a:pt x="10554" y="831938"/>
                  </a:cubicBezTo>
                  <a:lnTo>
                    <a:pt x="0" y="843064"/>
                  </a:lnTo>
                  <a:lnTo>
                    <a:pt x="0" y="93098"/>
                  </a:lnTo>
                  <a:close/>
                </a:path>
              </a:pathLst>
            </a:custGeom>
            <a:solidFill>
              <a:srgbClr val="81C6D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Freeform: Shape 37">
              <a:extLst>
                <a:ext uri="{FF2B5EF4-FFF2-40B4-BE49-F238E27FC236}">
                  <a16:creationId xmlns="" xmlns:a16="http://schemas.microsoft.com/office/drawing/2014/main" id="{D50AD891-D6B0-4E95-BB12-2366DBD604A1}"/>
                </a:ext>
              </a:extLst>
            </p:cNvPr>
            <p:cNvSpPr/>
            <p:nvPr/>
          </p:nvSpPr>
          <p:spPr>
            <a:xfrm>
              <a:off x="5588897" y="795384"/>
              <a:ext cx="507102" cy="843064"/>
            </a:xfrm>
            <a:custGeom>
              <a:avLst/>
              <a:gdLst>
                <a:gd name="connsiteX0" fmla="*/ 0 w 507102"/>
                <a:gd name="connsiteY0" fmla="*/ 838892 h 843064"/>
                <a:gd name="connsiteX1" fmla="*/ 734 w 507102"/>
                <a:gd name="connsiteY1" fmla="*/ 842290 h 843064"/>
                <a:gd name="connsiteX2" fmla="*/ 0 w 507102"/>
                <a:gd name="connsiteY2" fmla="*/ 843064 h 843064"/>
                <a:gd name="connsiteX3" fmla="*/ 253551 w 507102"/>
                <a:gd name="connsiteY3" fmla="*/ 2 h 843064"/>
                <a:gd name="connsiteX4" fmla="*/ 507102 w 507102"/>
                <a:gd name="connsiteY4" fmla="*/ 93098 h 843064"/>
                <a:gd name="connsiteX5" fmla="*/ 507102 w 507102"/>
                <a:gd name="connsiteY5" fmla="*/ 832673 h 843064"/>
                <a:gd name="connsiteX6" fmla="*/ 506404 w 507102"/>
                <a:gd name="connsiteY6" fmla="*/ 831938 h 843064"/>
                <a:gd name="connsiteX7" fmla="*/ 394956 w 507102"/>
                <a:gd name="connsiteY7" fmla="*/ 766580 h 843064"/>
                <a:gd name="connsiteX8" fmla="*/ 354875 w 507102"/>
                <a:gd name="connsiteY8" fmla="*/ 759542 h 843064"/>
                <a:gd name="connsiteX9" fmla="*/ 306006 w 507102"/>
                <a:gd name="connsiteY9" fmla="*/ 744165 h 843064"/>
                <a:gd name="connsiteX10" fmla="*/ 220267 w 507102"/>
                <a:gd name="connsiteY10" fmla="*/ 736087 h 843064"/>
                <a:gd name="connsiteX11" fmla="*/ 4473 w 507102"/>
                <a:gd name="connsiteY11" fmla="*/ 818166 h 843064"/>
                <a:gd name="connsiteX12" fmla="*/ 0 w 507102"/>
                <a:gd name="connsiteY12" fmla="*/ 838874 h 843064"/>
                <a:gd name="connsiteX13" fmla="*/ 0 w 507102"/>
                <a:gd name="connsiteY13" fmla="*/ 93098 h 843064"/>
                <a:gd name="connsiteX14" fmla="*/ 253551 w 507102"/>
                <a:gd name="connsiteY14" fmla="*/ 2 h 8430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507102" h="843064">
                  <a:moveTo>
                    <a:pt x="0" y="838892"/>
                  </a:moveTo>
                  <a:lnTo>
                    <a:pt x="734" y="842290"/>
                  </a:lnTo>
                  <a:lnTo>
                    <a:pt x="0" y="843064"/>
                  </a:lnTo>
                  <a:close/>
                  <a:moveTo>
                    <a:pt x="253551" y="2"/>
                  </a:moveTo>
                  <a:cubicBezTo>
                    <a:pt x="359198" y="219"/>
                    <a:pt x="464844" y="31467"/>
                    <a:pt x="507102" y="93098"/>
                  </a:cubicBezTo>
                  <a:lnTo>
                    <a:pt x="507102" y="832673"/>
                  </a:lnTo>
                  <a:lnTo>
                    <a:pt x="506404" y="831938"/>
                  </a:lnTo>
                  <a:cubicBezTo>
                    <a:pt x="474680" y="804344"/>
                    <a:pt x="436904" y="782013"/>
                    <a:pt x="394956" y="766580"/>
                  </a:cubicBezTo>
                  <a:lnTo>
                    <a:pt x="354875" y="759542"/>
                  </a:lnTo>
                  <a:lnTo>
                    <a:pt x="306006" y="744165"/>
                  </a:lnTo>
                  <a:cubicBezTo>
                    <a:pt x="279653" y="738963"/>
                    <a:pt x="250680" y="736087"/>
                    <a:pt x="220267" y="736087"/>
                  </a:cubicBezTo>
                  <a:cubicBezTo>
                    <a:pt x="113823" y="736087"/>
                    <a:pt x="25013" y="771323"/>
                    <a:pt x="4473" y="818166"/>
                  </a:cubicBezTo>
                  <a:lnTo>
                    <a:pt x="0" y="838874"/>
                  </a:lnTo>
                  <a:lnTo>
                    <a:pt x="0" y="93098"/>
                  </a:lnTo>
                  <a:cubicBezTo>
                    <a:pt x="42259" y="30601"/>
                    <a:pt x="147905" y="-215"/>
                    <a:pt x="253551" y="2"/>
                  </a:cubicBezTo>
                  <a:close/>
                </a:path>
              </a:pathLst>
            </a:custGeom>
            <a:gradFill>
              <a:gsLst>
                <a:gs pos="30000">
                  <a:srgbClr val="3BB0FF"/>
                </a:gs>
                <a:gs pos="100000">
                  <a:srgbClr val="0066CC"/>
                </a:gs>
                <a:gs pos="0">
                  <a:srgbClr val="0099FF"/>
                </a:gs>
              </a:gsLst>
              <a:lin ang="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74" name="Rectangle 3">
            <a:extLst>
              <a:ext uri="{FF2B5EF4-FFF2-40B4-BE49-F238E27FC236}">
                <a16:creationId xmlns="" xmlns:a16="http://schemas.microsoft.com/office/drawing/2014/main" id="{6537511E-F2AE-4EE5-9425-535212129428}"/>
              </a:ext>
            </a:extLst>
          </p:cNvPr>
          <p:cNvSpPr/>
          <p:nvPr/>
        </p:nvSpPr>
        <p:spPr>
          <a:xfrm>
            <a:off x="11269014" y="0"/>
            <a:ext cx="1062611" cy="6882964"/>
          </a:xfrm>
          <a:prstGeom prst="rect">
            <a:avLst/>
          </a:prstGeom>
          <a:solidFill>
            <a:srgbClr val="394551"/>
          </a:solidFill>
          <a:ln>
            <a:noFill/>
          </a:ln>
          <a:effectLst>
            <a:outerShdw blurRad="203200" dist="165100" dir="8100000" algn="tr" rotWithShape="0">
              <a:prstClr val="black">
                <a:alpha val="7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Speech Bubble: Oval 30">
            <a:extLst>
              <a:ext uri="{FF2B5EF4-FFF2-40B4-BE49-F238E27FC236}">
                <a16:creationId xmlns="" xmlns:a16="http://schemas.microsoft.com/office/drawing/2014/main" id="{92991E65-8C99-4BBA-ADF3-9DF52A9532FD}"/>
              </a:ext>
            </a:extLst>
          </p:cNvPr>
          <p:cNvSpPr/>
          <p:nvPr/>
        </p:nvSpPr>
        <p:spPr>
          <a:xfrm rot="837819">
            <a:off x="7725253" y="2410049"/>
            <a:ext cx="1688409" cy="1657335"/>
          </a:xfrm>
          <a:prstGeom prst="wedgeEllipseCallout">
            <a:avLst>
              <a:gd name="adj1" fmla="val 80429"/>
              <a:gd name="adj2" fmla="val 54815"/>
            </a:avLst>
          </a:prstGeom>
          <a:solidFill>
            <a:srgbClr val="6138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2" name="TextBox 31">
            <a:extLst>
              <a:ext uri="{FF2B5EF4-FFF2-40B4-BE49-F238E27FC236}">
                <a16:creationId xmlns="" xmlns:a16="http://schemas.microsoft.com/office/drawing/2014/main" id="{4D63F1A6-8564-4B4C-9178-751F370419E4}"/>
              </a:ext>
            </a:extLst>
          </p:cNvPr>
          <p:cNvSpPr txBox="1"/>
          <p:nvPr/>
        </p:nvSpPr>
        <p:spPr>
          <a:xfrm>
            <a:off x="7714782" y="2982483"/>
            <a:ext cx="17510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3600" b="1" dirty="0" smtClean="0">
                <a:solidFill>
                  <a:schemeClr val="bg1"/>
                </a:solidFill>
                <a:latin typeface="Aller" panose="02000503030000020004" pitchFamily="2" charset="0"/>
                <a:ea typeface="Roboto" panose="02000000000000000000" pitchFamily="2" charset="0"/>
                <a:cs typeface="Roboto" panose="02000000000000000000" pitchFamily="2" charset="0"/>
              </a:rPr>
              <a:t>أَنَا يَاسِر</a:t>
            </a:r>
            <a:endParaRPr lang="ar-SY" sz="3600" b="1" dirty="0">
              <a:solidFill>
                <a:schemeClr val="bg1"/>
              </a:solidFill>
              <a:latin typeface="Aller" panose="02000503030000020004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-316622" y="1273355"/>
            <a:ext cx="2506401" cy="39184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1" name="Speech Bubble: Oval 30">
            <a:extLst>
              <a:ext uri="{FF2B5EF4-FFF2-40B4-BE49-F238E27FC236}">
                <a16:creationId xmlns="" xmlns:a16="http://schemas.microsoft.com/office/drawing/2014/main" id="{92991E65-8C99-4BBA-ADF3-9DF52A9532FD}"/>
              </a:ext>
            </a:extLst>
          </p:cNvPr>
          <p:cNvSpPr/>
          <p:nvPr/>
        </p:nvSpPr>
        <p:spPr>
          <a:xfrm rot="20762181" flipH="1">
            <a:off x="1986353" y="244346"/>
            <a:ext cx="1688409" cy="1657335"/>
          </a:xfrm>
          <a:prstGeom prst="wedgeEllipseCallout">
            <a:avLst>
              <a:gd name="adj1" fmla="val 80429"/>
              <a:gd name="adj2" fmla="val 54815"/>
            </a:avLst>
          </a:prstGeom>
          <a:solidFill>
            <a:srgbClr val="6138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4" name="TextBox 31">
            <a:extLst>
              <a:ext uri="{FF2B5EF4-FFF2-40B4-BE49-F238E27FC236}">
                <a16:creationId xmlns="" xmlns:a16="http://schemas.microsoft.com/office/drawing/2014/main" id="{4D63F1A6-8564-4B4C-9178-751F370419E4}"/>
              </a:ext>
            </a:extLst>
          </p:cNvPr>
          <p:cNvSpPr txBox="1"/>
          <p:nvPr/>
        </p:nvSpPr>
        <p:spPr>
          <a:xfrm flipH="1">
            <a:off x="1975882" y="816780"/>
            <a:ext cx="17510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3600" b="1" dirty="0" smtClean="0">
                <a:solidFill>
                  <a:schemeClr val="bg1"/>
                </a:solidFill>
                <a:latin typeface="Aller" panose="02000503030000020004" pitchFamily="2" charset="0"/>
                <a:ea typeface="Roboto" panose="02000000000000000000" pitchFamily="2" charset="0"/>
                <a:cs typeface="Roboto" panose="02000000000000000000" pitchFamily="2" charset="0"/>
              </a:rPr>
              <a:t>أَنَا مَرْيَمْ</a:t>
            </a:r>
            <a:endParaRPr lang="ar-SY" sz="3600" b="1" dirty="0">
              <a:solidFill>
                <a:schemeClr val="bg1"/>
              </a:solidFill>
              <a:latin typeface="Aller" panose="02000503030000020004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5037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00"/>
                            </p:stCondLst>
                            <p:childTnLst>
                              <p:par>
                                <p:cTn id="61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6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/>
      <p:bldP spid="56" grpId="0"/>
      <p:bldP spid="34" grpId="0" animBg="1"/>
      <p:bldP spid="35" grpId="0"/>
      <p:bldP spid="36" grpId="0" animBg="1"/>
      <p:bldP spid="37" grpId="0"/>
      <p:bldP spid="31" grpId="0" animBg="1"/>
      <p:bldP spid="32" grpId="0"/>
      <p:bldP spid="41" grpId="0" animBg="1"/>
      <p:bldP spid="4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="" xmlns:a16="http://schemas.microsoft.com/office/drawing/2014/main" id="{12B13266-87F9-44E8-A924-6DBAF3D41136}"/>
              </a:ext>
            </a:extLst>
          </p:cNvPr>
          <p:cNvGrpSpPr/>
          <p:nvPr/>
        </p:nvGrpSpPr>
        <p:grpSpPr>
          <a:xfrm>
            <a:off x="4719112" y="1890486"/>
            <a:ext cx="2123166" cy="1709056"/>
            <a:chOff x="5055054" y="2587172"/>
            <a:chExt cx="2123166" cy="1709056"/>
          </a:xfrm>
        </p:grpSpPr>
        <p:sp>
          <p:nvSpPr>
            <p:cNvPr id="7" name="Oval 6">
              <a:extLst>
                <a:ext uri="{FF2B5EF4-FFF2-40B4-BE49-F238E27FC236}">
                  <a16:creationId xmlns="" xmlns:a16="http://schemas.microsoft.com/office/drawing/2014/main" id="{A4D5B030-BAB8-4F2F-8E8B-60DDAD8873C5}"/>
                </a:ext>
              </a:extLst>
            </p:cNvPr>
            <p:cNvSpPr/>
            <p:nvPr/>
          </p:nvSpPr>
          <p:spPr>
            <a:xfrm>
              <a:off x="5055054" y="2712358"/>
              <a:ext cx="580571" cy="1583870"/>
            </a:xfrm>
            <a:prstGeom prst="ellipse">
              <a:avLst/>
            </a:prstGeom>
            <a:solidFill>
              <a:schemeClr val="tx1">
                <a:alpha val="30000"/>
              </a:schemeClr>
            </a:solidFill>
            <a:ln>
              <a:noFill/>
            </a:ln>
            <a:effectLst>
              <a:softEdge rad="1778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>
              <a:extLst>
                <a:ext uri="{FF2B5EF4-FFF2-40B4-BE49-F238E27FC236}">
                  <a16:creationId xmlns="" xmlns:a16="http://schemas.microsoft.com/office/drawing/2014/main" id="{9D97A9C6-6005-4D71-9E43-35F01DD922CA}"/>
                </a:ext>
              </a:extLst>
            </p:cNvPr>
            <p:cNvSpPr/>
            <p:nvPr/>
          </p:nvSpPr>
          <p:spPr>
            <a:xfrm>
              <a:off x="6597649" y="2661559"/>
              <a:ext cx="580571" cy="1583870"/>
            </a:xfrm>
            <a:prstGeom prst="ellipse">
              <a:avLst/>
            </a:prstGeom>
            <a:solidFill>
              <a:schemeClr val="tx1">
                <a:alpha val="30000"/>
              </a:schemeClr>
            </a:solidFill>
            <a:ln>
              <a:noFill/>
            </a:ln>
            <a:effectLst>
              <a:softEdge rad="1778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: Rounded Corners 8">
              <a:extLst>
                <a:ext uri="{FF2B5EF4-FFF2-40B4-BE49-F238E27FC236}">
                  <a16:creationId xmlns="" xmlns:a16="http://schemas.microsoft.com/office/drawing/2014/main" id="{1AAEA31C-96E6-4EB4-870D-B84DB79BEB42}"/>
                </a:ext>
              </a:extLst>
            </p:cNvPr>
            <p:cNvSpPr/>
            <p:nvPr/>
          </p:nvSpPr>
          <p:spPr>
            <a:xfrm>
              <a:off x="5254172" y="2587172"/>
              <a:ext cx="1683657" cy="1683657"/>
            </a:xfrm>
            <a:prstGeom prst="roundRect">
              <a:avLst>
                <a:gd name="adj" fmla="val 11495"/>
              </a:avLst>
            </a:prstGeom>
            <a:solidFill>
              <a:srgbClr val="C0EA3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="" xmlns:a16="http://schemas.microsoft.com/office/drawing/2014/main" id="{C461F27D-BB10-4D29-80CC-F7EB79E85A9B}"/>
                </a:ext>
              </a:extLst>
            </p:cNvPr>
            <p:cNvSpPr/>
            <p:nvPr/>
          </p:nvSpPr>
          <p:spPr>
            <a:xfrm>
              <a:off x="5254171" y="3429000"/>
              <a:ext cx="1683657" cy="841829"/>
            </a:xfrm>
            <a:custGeom>
              <a:avLst/>
              <a:gdLst>
                <a:gd name="connsiteX0" fmla="*/ 0 w 1683657"/>
                <a:gd name="connsiteY0" fmla="*/ 0 h 841829"/>
                <a:gd name="connsiteX1" fmla="*/ 1683657 w 1683657"/>
                <a:gd name="connsiteY1" fmla="*/ 0 h 841829"/>
                <a:gd name="connsiteX2" fmla="*/ 1683657 w 1683657"/>
                <a:gd name="connsiteY2" fmla="*/ 648293 h 841829"/>
                <a:gd name="connsiteX3" fmla="*/ 1490121 w 1683657"/>
                <a:gd name="connsiteY3" fmla="*/ 841829 h 841829"/>
                <a:gd name="connsiteX4" fmla="*/ 193536 w 1683657"/>
                <a:gd name="connsiteY4" fmla="*/ 841829 h 841829"/>
                <a:gd name="connsiteX5" fmla="*/ 0 w 1683657"/>
                <a:gd name="connsiteY5" fmla="*/ 648293 h 8418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683657" h="841829">
                  <a:moveTo>
                    <a:pt x="0" y="0"/>
                  </a:moveTo>
                  <a:lnTo>
                    <a:pt x="1683657" y="0"/>
                  </a:lnTo>
                  <a:lnTo>
                    <a:pt x="1683657" y="648293"/>
                  </a:lnTo>
                  <a:cubicBezTo>
                    <a:pt x="1683657" y="755180"/>
                    <a:pt x="1597008" y="841829"/>
                    <a:pt x="1490121" y="841829"/>
                  </a:cubicBezTo>
                  <a:lnTo>
                    <a:pt x="193536" y="841829"/>
                  </a:lnTo>
                  <a:cubicBezTo>
                    <a:pt x="86649" y="841829"/>
                    <a:pt x="0" y="755180"/>
                    <a:pt x="0" y="648293"/>
                  </a:cubicBezTo>
                  <a:close/>
                </a:path>
              </a:pathLst>
            </a:custGeom>
            <a:solidFill>
              <a:srgbClr val="83CC3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1" name="Group 10">
              <a:extLst>
                <a:ext uri="{FF2B5EF4-FFF2-40B4-BE49-F238E27FC236}">
                  <a16:creationId xmlns="" xmlns:a16="http://schemas.microsoft.com/office/drawing/2014/main" id="{AEBF7048-1FE3-4191-8403-86A33243554C}"/>
                </a:ext>
              </a:extLst>
            </p:cNvPr>
            <p:cNvGrpSpPr/>
            <p:nvPr/>
          </p:nvGrpSpPr>
          <p:grpSpPr>
            <a:xfrm>
              <a:off x="5353958" y="2686958"/>
              <a:ext cx="1484085" cy="1484084"/>
              <a:chOff x="8091714" y="3008086"/>
              <a:chExt cx="1683658" cy="1683657"/>
            </a:xfrm>
          </p:grpSpPr>
          <p:sp>
            <p:nvSpPr>
              <p:cNvPr id="12" name="Rectangle: Rounded Corners 11">
                <a:extLst>
                  <a:ext uri="{FF2B5EF4-FFF2-40B4-BE49-F238E27FC236}">
                    <a16:creationId xmlns="" xmlns:a16="http://schemas.microsoft.com/office/drawing/2014/main" id="{BA298E67-5658-4F0E-9B43-3E85C0235248}"/>
                  </a:ext>
                </a:extLst>
              </p:cNvPr>
              <p:cNvSpPr/>
              <p:nvPr/>
            </p:nvSpPr>
            <p:spPr>
              <a:xfrm>
                <a:off x="8091715" y="3008086"/>
                <a:ext cx="1683657" cy="1683657"/>
              </a:xfrm>
              <a:prstGeom prst="roundRect">
                <a:avLst>
                  <a:gd name="adj" fmla="val 11495"/>
                </a:avLst>
              </a:prstGeom>
              <a:solidFill>
                <a:srgbClr val="FAFAF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3" name="Freeform: Shape 12">
                <a:extLst>
                  <a:ext uri="{FF2B5EF4-FFF2-40B4-BE49-F238E27FC236}">
                    <a16:creationId xmlns="" xmlns:a16="http://schemas.microsoft.com/office/drawing/2014/main" id="{CE8BCDB4-FF74-420A-AA04-91C7F31E547B}"/>
                  </a:ext>
                </a:extLst>
              </p:cNvPr>
              <p:cNvSpPr/>
              <p:nvPr/>
            </p:nvSpPr>
            <p:spPr>
              <a:xfrm>
                <a:off x="8091714" y="3849914"/>
                <a:ext cx="1683657" cy="841829"/>
              </a:xfrm>
              <a:custGeom>
                <a:avLst/>
                <a:gdLst>
                  <a:gd name="connsiteX0" fmla="*/ 0 w 1683657"/>
                  <a:gd name="connsiteY0" fmla="*/ 0 h 841829"/>
                  <a:gd name="connsiteX1" fmla="*/ 1683657 w 1683657"/>
                  <a:gd name="connsiteY1" fmla="*/ 0 h 841829"/>
                  <a:gd name="connsiteX2" fmla="*/ 1683657 w 1683657"/>
                  <a:gd name="connsiteY2" fmla="*/ 648293 h 841829"/>
                  <a:gd name="connsiteX3" fmla="*/ 1490121 w 1683657"/>
                  <a:gd name="connsiteY3" fmla="*/ 841829 h 841829"/>
                  <a:gd name="connsiteX4" fmla="*/ 193536 w 1683657"/>
                  <a:gd name="connsiteY4" fmla="*/ 841829 h 841829"/>
                  <a:gd name="connsiteX5" fmla="*/ 0 w 1683657"/>
                  <a:gd name="connsiteY5" fmla="*/ 648293 h 8418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683657" h="841829">
                    <a:moveTo>
                      <a:pt x="0" y="0"/>
                    </a:moveTo>
                    <a:lnTo>
                      <a:pt x="1683657" y="0"/>
                    </a:lnTo>
                    <a:lnTo>
                      <a:pt x="1683657" y="648293"/>
                    </a:lnTo>
                    <a:cubicBezTo>
                      <a:pt x="1683657" y="755180"/>
                      <a:pt x="1597008" y="841829"/>
                      <a:pt x="1490121" y="841829"/>
                    </a:cubicBezTo>
                    <a:lnTo>
                      <a:pt x="193536" y="841829"/>
                    </a:lnTo>
                    <a:cubicBezTo>
                      <a:pt x="86649" y="841829"/>
                      <a:pt x="0" y="755180"/>
                      <a:pt x="0" y="648293"/>
                    </a:cubicBezTo>
                    <a:close/>
                  </a:path>
                </a:pathLst>
              </a:custGeom>
              <a:solidFill>
                <a:srgbClr val="D1D7D7"/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ar-SY" sz="3200" dirty="0" smtClean="0">
                    <a:solidFill>
                      <a:schemeClr val="tx1"/>
                    </a:solidFill>
                  </a:rPr>
                  <a:t>كِتَاب</a:t>
                </a:r>
                <a:endParaRPr lang="en-US" sz="3200" dirty="0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15" name="Group 14">
            <a:extLst>
              <a:ext uri="{FF2B5EF4-FFF2-40B4-BE49-F238E27FC236}">
                <a16:creationId xmlns="" xmlns:a16="http://schemas.microsoft.com/office/drawing/2014/main" id="{C03DE20E-8A4C-4914-97AA-FA3CBBB2328B}"/>
              </a:ext>
            </a:extLst>
          </p:cNvPr>
          <p:cNvGrpSpPr/>
          <p:nvPr/>
        </p:nvGrpSpPr>
        <p:grpSpPr>
          <a:xfrm>
            <a:off x="6735232" y="1839687"/>
            <a:ext cx="2123166" cy="1709056"/>
            <a:chOff x="5055054" y="2587172"/>
            <a:chExt cx="2123166" cy="1709056"/>
          </a:xfrm>
        </p:grpSpPr>
        <p:sp>
          <p:nvSpPr>
            <p:cNvPr id="17" name="Oval 16">
              <a:extLst>
                <a:ext uri="{FF2B5EF4-FFF2-40B4-BE49-F238E27FC236}">
                  <a16:creationId xmlns="" xmlns:a16="http://schemas.microsoft.com/office/drawing/2014/main" id="{8BF4D5A5-DDFA-40CE-85EF-BA143097C441}"/>
                </a:ext>
              </a:extLst>
            </p:cNvPr>
            <p:cNvSpPr/>
            <p:nvPr/>
          </p:nvSpPr>
          <p:spPr>
            <a:xfrm>
              <a:off x="5055054" y="2712358"/>
              <a:ext cx="580571" cy="1583870"/>
            </a:xfrm>
            <a:prstGeom prst="ellipse">
              <a:avLst/>
            </a:prstGeom>
            <a:solidFill>
              <a:schemeClr val="tx1">
                <a:alpha val="30000"/>
              </a:schemeClr>
            </a:solidFill>
            <a:ln>
              <a:noFill/>
            </a:ln>
            <a:effectLst>
              <a:softEdge rad="1778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Oval 17">
              <a:extLst>
                <a:ext uri="{FF2B5EF4-FFF2-40B4-BE49-F238E27FC236}">
                  <a16:creationId xmlns="" xmlns:a16="http://schemas.microsoft.com/office/drawing/2014/main" id="{87EE888F-B615-46BE-915F-886FAD52235A}"/>
                </a:ext>
              </a:extLst>
            </p:cNvPr>
            <p:cNvSpPr/>
            <p:nvPr/>
          </p:nvSpPr>
          <p:spPr>
            <a:xfrm>
              <a:off x="6597649" y="2661559"/>
              <a:ext cx="580571" cy="1583870"/>
            </a:xfrm>
            <a:prstGeom prst="ellipse">
              <a:avLst/>
            </a:prstGeom>
            <a:solidFill>
              <a:schemeClr val="tx1">
                <a:alpha val="30000"/>
              </a:schemeClr>
            </a:solidFill>
            <a:ln>
              <a:noFill/>
            </a:ln>
            <a:effectLst>
              <a:softEdge rad="1778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: Rounded Corners 18">
              <a:extLst>
                <a:ext uri="{FF2B5EF4-FFF2-40B4-BE49-F238E27FC236}">
                  <a16:creationId xmlns="" xmlns:a16="http://schemas.microsoft.com/office/drawing/2014/main" id="{B15FE617-3E71-4BB0-92F6-DD114E9B4CD2}"/>
                </a:ext>
              </a:extLst>
            </p:cNvPr>
            <p:cNvSpPr/>
            <p:nvPr/>
          </p:nvSpPr>
          <p:spPr>
            <a:xfrm>
              <a:off x="5254172" y="2587172"/>
              <a:ext cx="1683657" cy="1683657"/>
            </a:xfrm>
            <a:prstGeom prst="roundRect">
              <a:avLst>
                <a:gd name="adj" fmla="val 11495"/>
              </a:avLst>
            </a:prstGeom>
            <a:solidFill>
              <a:srgbClr val="DDC3A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="" xmlns:a16="http://schemas.microsoft.com/office/drawing/2014/main" id="{98C84889-6EC7-4228-B31F-7EDB15393478}"/>
                </a:ext>
              </a:extLst>
            </p:cNvPr>
            <p:cNvSpPr/>
            <p:nvPr/>
          </p:nvSpPr>
          <p:spPr>
            <a:xfrm>
              <a:off x="5254171" y="3429000"/>
              <a:ext cx="1683657" cy="841829"/>
            </a:xfrm>
            <a:custGeom>
              <a:avLst/>
              <a:gdLst>
                <a:gd name="connsiteX0" fmla="*/ 0 w 1683657"/>
                <a:gd name="connsiteY0" fmla="*/ 0 h 841829"/>
                <a:gd name="connsiteX1" fmla="*/ 1683657 w 1683657"/>
                <a:gd name="connsiteY1" fmla="*/ 0 h 841829"/>
                <a:gd name="connsiteX2" fmla="*/ 1683657 w 1683657"/>
                <a:gd name="connsiteY2" fmla="*/ 648293 h 841829"/>
                <a:gd name="connsiteX3" fmla="*/ 1490121 w 1683657"/>
                <a:gd name="connsiteY3" fmla="*/ 841829 h 841829"/>
                <a:gd name="connsiteX4" fmla="*/ 193536 w 1683657"/>
                <a:gd name="connsiteY4" fmla="*/ 841829 h 841829"/>
                <a:gd name="connsiteX5" fmla="*/ 0 w 1683657"/>
                <a:gd name="connsiteY5" fmla="*/ 648293 h 8418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683657" h="841829">
                  <a:moveTo>
                    <a:pt x="0" y="0"/>
                  </a:moveTo>
                  <a:lnTo>
                    <a:pt x="1683657" y="0"/>
                  </a:lnTo>
                  <a:lnTo>
                    <a:pt x="1683657" y="648293"/>
                  </a:lnTo>
                  <a:cubicBezTo>
                    <a:pt x="1683657" y="755180"/>
                    <a:pt x="1597008" y="841829"/>
                    <a:pt x="1490121" y="841829"/>
                  </a:cubicBezTo>
                  <a:lnTo>
                    <a:pt x="193536" y="841829"/>
                  </a:lnTo>
                  <a:cubicBezTo>
                    <a:pt x="86649" y="841829"/>
                    <a:pt x="0" y="755180"/>
                    <a:pt x="0" y="648293"/>
                  </a:cubicBezTo>
                  <a:close/>
                </a:path>
              </a:pathLst>
            </a:custGeom>
            <a:solidFill>
              <a:srgbClr val="9B867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1" name="Group 20">
              <a:extLst>
                <a:ext uri="{FF2B5EF4-FFF2-40B4-BE49-F238E27FC236}">
                  <a16:creationId xmlns="" xmlns:a16="http://schemas.microsoft.com/office/drawing/2014/main" id="{6EB062D3-9F38-48CA-891A-2427FECA3125}"/>
                </a:ext>
              </a:extLst>
            </p:cNvPr>
            <p:cNvGrpSpPr/>
            <p:nvPr/>
          </p:nvGrpSpPr>
          <p:grpSpPr>
            <a:xfrm>
              <a:off x="5353958" y="2686958"/>
              <a:ext cx="1484085" cy="1484084"/>
              <a:chOff x="8091714" y="3008086"/>
              <a:chExt cx="1683658" cy="1683657"/>
            </a:xfrm>
          </p:grpSpPr>
          <p:sp>
            <p:nvSpPr>
              <p:cNvPr id="22" name="Rectangle: Rounded Corners 21">
                <a:extLst>
                  <a:ext uri="{FF2B5EF4-FFF2-40B4-BE49-F238E27FC236}">
                    <a16:creationId xmlns="" xmlns:a16="http://schemas.microsoft.com/office/drawing/2014/main" id="{72E77C18-C677-4AA1-89B5-B5AE5DDC5C15}"/>
                  </a:ext>
                </a:extLst>
              </p:cNvPr>
              <p:cNvSpPr/>
              <p:nvPr/>
            </p:nvSpPr>
            <p:spPr>
              <a:xfrm>
                <a:off x="8091715" y="3008086"/>
                <a:ext cx="1683657" cy="1683657"/>
              </a:xfrm>
              <a:prstGeom prst="roundRect">
                <a:avLst>
                  <a:gd name="adj" fmla="val 11495"/>
                </a:avLst>
              </a:prstGeom>
              <a:solidFill>
                <a:srgbClr val="FAFAF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Freeform: Shape 22">
                <a:extLst>
                  <a:ext uri="{FF2B5EF4-FFF2-40B4-BE49-F238E27FC236}">
                    <a16:creationId xmlns="" xmlns:a16="http://schemas.microsoft.com/office/drawing/2014/main" id="{126D8FE7-C44A-458C-ACC7-28ABB7F387F1}"/>
                  </a:ext>
                </a:extLst>
              </p:cNvPr>
              <p:cNvSpPr/>
              <p:nvPr/>
            </p:nvSpPr>
            <p:spPr>
              <a:xfrm>
                <a:off x="8091714" y="3849914"/>
                <a:ext cx="1683657" cy="841829"/>
              </a:xfrm>
              <a:custGeom>
                <a:avLst/>
                <a:gdLst>
                  <a:gd name="connsiteX0" fmla="*/ 0 w 1683657"/>
                  <a:gd name="connsiteY0" fmla="*/ 0 h 841829"/>
                  <a:gd name="connsiteX1" fmla="*/ 1683657 w 1683657"/>
                  <a:gd name="connsiteY1" fmla="*/ 0 h 841829"/>
                  <a:gd name="connsiteX2" fmla="*/ 1683657 w 1683657"/>
                  <a:gd name="connsiteY2" fmla="*/ 648293 h 841829"/>
                  <a:gd name="connsiteX3" fmla="*/ 1490121 w 1683657"/>
                  <a:gd name="connsiteY3" fmla="*/ 841829 h 841829"/>
                  <a:gd name="connsiteX4" fmla="*/ 193536 w 1683657"/>
                  <a:gd name="connsiteY4" fmla="*/ 841829 h 841829"/>
                  <a:gd name="connsiteX5" fmla="*/ 0 w 1683657"/>
                  <a:gd name="connsiteY5" fmla="*/ 648293 h 8418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683657" h="841829">
                    <a:moveTo>
                      <a:pt x="0" y="0"/>
                    </a:moveTo>
                    <a:lnTo>
                      <a:pt x="1683657" y="0"/>
                    </a:lnTo>
                    <a:lnTo>
                      <a:pt x="1683657" y="648293"/>
                    </a:lnTo>
                    <a:cubicBezTo>
                      <a:pt x="1683657" y="755180"/>
                      <a:pt x="1597008" y="841829"/>
                      <a:pt x="1490121" y="841829"/>
                    </a:cubicBezTo>
                    <a:lnTo>
                      <a:pt x="193536" y="841829"/>
                    </a:lnTo>
                    <a:cubicBezTo>
                      <a:pt x="86649" y="841829"/>
                      <a:pt x="0" y="755180"/>
                      <a:pt x="0" y="648293"/>
                    </a:cubicBezTo>
                    <a:close/>
                  </a:path>
                </a:pathLst>
              </a:custGeom>
              <a:solidFill>
                <a:srgbClr val="D1D7D7"/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ar-SY" sz="3200" dirty="0" smtClean="0">
                    <a:solidFill>
                      <a:schemeClr val="tx1"/>
                    </a:solidFill>
                  </a:rPr>
                  <a:t>بَحْر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25" name="Group 24">
            <a:extLst>
              <a:ext uri="{FF2B5EF4-FFF2-40B4-BE49-F238E27FC236}">
                <a16:creationId xmlns="" xmlns:a16="http://schemas.microsoft.com/office/drawing/2014/main" id="{CC1DD101-6512-49C3-9B5E-49AF235BE6BC}"/>
              </a:ext>
            </a:extLst>
          </p:cNvPr>
          <p:cNvGrpSpPr/>
          <p:nvPr/>
        </p:nvGrpSpPr>
        <p:grpSpPr>
          <a:xfrm>
            <a:off x="8701767" y="1831220"/>
            <a:ext cx="2123166" cy="1709056"/>
            <a:chOff x="5055054" y="2587172"/>
            <a:chExt cx="2123166" cy="1709056"/>
          </a:xfrm>
        </p:grpSpPr>
        <p:sp>
          <p:nvSpPr>
            <p:cNvPr id="27" name="Oval 26">
              <a:extLst>
                <a:ext uri="{FF2B5EF4-FFF2-40B4-BE49-F238E27FC236}">
                  <a16:creationId xmlns="" xmlns:a16="http://schemas.microsoft.com/office/drawing/2014/main" id="{634451D7-0746-4045-B68F-C0DA8BC754BD}"/>
                </a:ext>
              </a:extLst>
            </p:cNvPr>
            <p:cNvSpPr/>
            <p:nvPr/>
          </p:nvSpPr>
          <p:spPr>
            <a:xfrm>
              <a:off x="5055054" y="2712358"/>
              <a:ext cx="580571" cy="1583870"/>
            </a:xfrm>
            <a:prstGeom prst="ellipse">
              <a:avLst/>
            </a:prstGeom>
            <a:solidFill>
              <a:schemeClr val="tx1">
                <a:alpha val="30000"/>
              </a:schemeClr>
            </a:solidFill>
            <a:ln>
              <a:noFill/>
            </a:ln>
            <a:effectLst>
              <a:softEdge rad="1778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>
              <a:extLst>
                <a:ext uri="{FF2B5EF4-FFF2-40B4-BE49-F238E27FC236}">
                  <a16:creationId xmlns="" xmlns:a16="http://schemas.microsoft.com/office/drawing/2014/main" id="{B70671BC-019D-4A8D-8E53-EAEBEB937E35}"/>
                </a:ext>
              </a:extLst>
            </p:cNvPr>
            <p:cNvSpPr/>
            <p:nvPr/>
          </p:nvSpPr>
          <p:spPr>
            <a:xfrm>
              <a:off x="6597649" y="2661559"/>
              <a:ext cx="580571" cy="1583870"/>
            </a:xfrm>
            <a:prstGeom prst="ellipse">
              <a:avLst/>
            </a:prstGeom>
            <a:solidFill>
              <a:schemeClr val="tx1">
                <a:alpha val="30000"/>
              </a:schemeClr>
            </a:solidFill>
            <a:ln>
              <a:noFill/>
            </a:ln>
            <a:effectLst>
              <a:softEdge rad="1778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: Rounded Corners 28">
              <a:extLst>
                <a:ext uri="{FF2B5EF4-FFF2-40B4-BE49-F238E27FC236}">
                  <a16:creationId xmlns="" xmlns:a16="http://schemas.microsoft.com/office/drawing/2014/main" id="{F980F246-04D8-410A-843A-39E24A1285CE}"/>
                </a:ext>
              </a:extLst>
            </p:cNvPr>
            <p:cNvSpPr/>
            <p:nvPr/>
          </p:nvSpPr>
          <p:spPr>
            <a:xfrm>
              <a:off x="5254172" y="2587172"/>
              <a:ext cx="1683657" cy="1683657"/>
            </a:xfrm>
            <a:prstGeom prst="roundRect">
              <a:avLst>
                <a:gd name="adj" fmla="val 11495"/>
              </a:avLst>
            </a:prstGeom>
            <a:solidFill>
              <a:srgbClr val="84F4E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="" xmlns:a16="http://schemas.microsoft.com/office/drawing/2014/main" id="{D78A0C7D-FB8C-4050-A733-5E69677C348F}"/>
                </a:ext>
              </a:extLst>
            </p:cNvPr>
            <p:cNvSpPr/>
            <p:nvPr/>
          </p:nvSpPr>
          <p:spPr>
            <a:xfrm>
              <a:off x="5254171" y="3429000"/>
              <a:ext cx="1683657" cy="841829"/>
            </a:xfrm>
            <a:custGeom>
              <a:avLst/>
              <a:gdLst>
                <a:gd name="connsiteX0" fmla="*/ 0 w 1683657"/>
                <a:gd name="connsiteY0" fmla="*/ 0 h 841829"/>
                <a:gd name="connsiteX1" fmla="*/ 1683657 w 1683657"/>
                <a:gd name="connsiteY1" fmla="*/ 0 h 841829"/>
                <a:gd name="connsiteX2" fmla="*/ 1683657 w 1683657"/>
                <a:gd name="connsiteY2" fmla="*/ 648293 h 841829"/>
                <a:gd name="connsiteX3" fmla="*/ 1490121 w 1683657"/>
                <a:gd name="connsiteY3" fmla="*/ 841829 h 841829"/>
                <a:gd name="connsiteX4" fmla="*/ 193536 w 1683657"/>
                <a:gd name="connsiteY4" fmla="*/ 841829 h 841829"/>
                <a:gd name="connsiteX5" fmla="*/ 0 w 1683657"/>
                <a:gd name="connsiteY5" fmla="*/ 648293 h 8418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683657" h="841829">
                  <a:moveTo>
                    <a:pt x="0" y="0"/>
                  </a:moveTo>
                  <a:lnTo>
                    <a:pt x="1683657" y="0"/>
                  </a:lnTo>
                  <a:lnTo>
                    <a:pt x="1683657" y="648293"/>
                  </a:lnTo>
                  <a:cubicBezTo>
                    <a:pt x="1683657" y="755180"/>
                    <a:pt x="1597008" y="841829"/>
                    <a:pt x="1490121" y="841829"/>
                  </a:cubicBezTo>
                  <a:lnTo>
                    <a:pt x="193536" y="841829"/>
                  </a:lnTo>
                  <a:cubicBezTo>
                    <a:pt x="86649" y="841829"/>
                    <a:pt x="0" y="755180"/>
                    <a:pt x="0" y="648293"/>
                  </a:cubicBezTo>
                  <a:close/>
                </a:path>
              </a:pathLst>
            </a:custGeom>
            <a:solidFill>
              <a:srgbClr val="34AB9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1" name="Group 30">
              <a:extLst>
                <a:ext uri="{FF2B5EF4-FFF2-40B4-BE49-F238E27FC236}">
                  <a16:creationId xmlns="" xmlns:a16="http://schemas.microsoft.com/office/drawing/2014/main" id="{28C57CD4-74C4-445D-B633-755CDE8B2997}"/>
                </a:ext>
              </a:extLst>
            </p:cNvPr>
            <p:cNvGrpSpPr/>
            <p:nvPr/>
          </p:nvGrpSpPr>
          <p:grpSpPr>
            <a:xfrm>
              <a:off x="5353958" y="2686958"/>
              <a:ext cx="1484085" cy="1484085"/>
              <a:chOff x="8091714" y="3008086"/>
              <a:chExt cx="1683658" cy="1683658"/>
            </a:xfrm>
          </p:grpSpPr>
          <p:sp>
            <p:nvSpPr>
              <p:cNvPr id="32" name="Rectangle: Rounded Corners 31">
                <a:extLst>
                  <a:ext uri="{FF2B5EF4-FFF2-40B4-BE49-F238E27FC236}">
                    <a16:creationId xmlns="" xmlns:a16="http://schemas.microsoft.com/office/drawing/2014/main" id="{A05A76C4-36D9-474F-BF26-F7DEC136E022}"/>
                  </a:ext>
                </a:extLst>
              </p:cNvPr>
              <p:cNvSpPr/>
              <p:nvPr/>
            </p:nvSpPr>
            <p:spPr>
              <a:xfrm>
                <a:off x="8091715" y="3008086"/>
                <a:ext cx="1683657" cy="1683657"/>
              </a:xfrm>
              <a:prstGeom prst="roundRect">
                <a:avLst>
                  <a:gd name="adj" fmla="val 11495"/>
                </a:avLst>
              </a:prstGeom>
              <a:solidFill>
                <a:srgbClr val="FAFAF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Freeform: Shape 32">
                <a:extLst>
                  <a:ext uri="{FF2B5EF4-FFF2-40B4-BE49-F238E27FC236}">
                    <a16:creationId xmlns="" xmlns:a16="http://schemas.microsoft.com/office/drawing/2014/main" id="{1B777DD9-4D68-467F-AF68-2A25C5E950A9}"/>
                  </a:ext>
                </a:extLst>
              </p:cNvPr>
              <p:cNvSpPr/>
              <p:nvPr/>
            </p:nvSpPr>
            <p:spPr>
              <a:xfrm>
                <a:off x="8091714" y="3849915"/>
                <a:ext cx="1683657" cy="841829"/>
              </a:xfrm>
              <a:custGeom>
                <a:avLst/>
                <a:gdLst>
                  <a:gd name="connsiteX0" fmla="*/ 0 w 1683657"/>
                  <a:gd name="connsiteY0" fmla="*/ 0 h 841829"/>
                  <a:gd name="connsiteX1" fmla="*/ 1683657 w 1683657"/>
                  <a:gd name="connsiteY1" fmla="*/ 0 h 841829"/>
                  <a:gd name="connsiteX2" fmla="*/ 1683657 w 1683657"/>
                  <a:gd name="connsiteY2" fmla="*/ 648293 h 841829"/>
                  <a:gd name="connsiteX3" fmla="*/ 1490121 w 1683657"/>
                  <a:gd name="connsiteY3" fmla="*/ 841829 h 841829"/>
                  <a:gd name="connsiteX4" fmla="*/ 193536 w 1683657"/>
                  <a:gd name="connsiteY4" fmla="*/ 841829 h 841829"/>
                  <a:gd name="connsiteX5" fmla="*/ 0 w 1683657"/>
                  <a:gd name="connsiteY5" fmla="*/ 648293 h 8418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683657" h="841829">
                    <a:moveTo>
                      <a:pt x="0" y="0"/>
                    </a:moveTo>
                    <a:lnTo>
                      <a:pt x="1683657" y="0"/>
                    </a:lnTo>
                    <a:lnTo>
                      <a:pt x="1683657" y="648293"/>
                    </a:lnTo>
                    <a:cubicBezTo>
                      <a:pt x="1683657" y="755180"/>
                      <a:pt x="1597008" y="841829"/>
                      <a:pt x="1490121" y="841829"/>
                    </a:cubicBezTo>
                    <a:lnTo>
                      <a:pt x="193536" y="841829"/>
                    </a:lnTo>
                    <a:cubicBezTo>
                      <a:pt x="86649" y="841829"/>
                      <a:pt x="0" y="755180"/>
                      <a:pt x="0" y="648293"/>
                    </a:cubicBezTo>
                    <a:close/>
                  </a:path>
                </a:pathLst>
              </a:custGeom>
              <a:solidFill>
                <a:srgbClr val="D1D7D7"/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ar-SY" sz="3200" dirty="0" smtClean="0">
                    <a:solidFill>
                      <a:schemeClr val="tx1"/>
                    </a:solidFill>
                  </a:rPr>
                  <a:t>بَيْض</a:t>
                </a:r>
                <a:endParaRPr lang="en-US" sz="3200" dirty="0">
                  <a:solidFill>
                    <a:schemeClr val="tx1"/>
                  </a:solidFill>
                </a:endParaRPr>
              </a:p>
            </p:txBody>
          </p:sp>
        </p:grpSp>
      </p:grpSp>
      <p:sp>
        <p:nvSpPr>
          <p:cNvPr id="49" name="Oval 17">
            <a:extLst>
              <a:ext uri="{FF2B5EF4-FFF2-40B4-BE49-F238E27FC236}">
                <a16:creationId xmlns="" xmlns:a16="http://schemas.microsoft.com/office/drawing/2014/main" id="{FF59A816-8B43-4319-9B6C-22C182568806}"/>
              </a:ext>
            </a:extLst>
          </p:cNvPr>
          <p:cNvSpPr/>
          <p:nvPr/>
        </p:nvSpPr>
        <p:spPr>
          <a:xfrm>
            <a:off x="9372598" y="4539936"/>
            <a:ext cx="900997" cy="900997"/>
          </a:xfrm>
          <a:prstGeom prst="ellipse">
            <a:avLst/>
          </a:prstGeom>
          <a:solidFill>
            <a:srgbClr val="394551"/>
          </a:solidFill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Y" sz="3200" dirty="0" smtClean="0"/>
              <a:t>بَـ</a:t>
            </a:r>
            <a:endParaRPr lang="en-US" dirty="0"/>
          </a:p>
        </p:txBody>
      </p:sp>
      <p:sp>
        <p:nvSpPr>
          <p:cNvPr id="60" name="Arrow: Chevron 59">
            <a:extLst>
              <a:ext uri="{FF2B5EF4-FFF2-40B4-BE49-F238E27FC236}">
                <a16:creationId xmlns="" xmlns:a16="http://schemas.microsoft.com/office/drawing/2014/main" id="{D7ACD0F1-CB7C-48D4-AEB5-1D3CD4ABC075}"/>
              </a:ext>
            </a:extLst>
          </p:cNvPr>
          <p:cNvSpPr/>
          <p:nvPr/>
        </p:nvSpPr>
        <p:spPr>
          <a:xfrm rot="16200000" flipH="1">
            <a:off x="9703808" y="3909782"/>
            <a:ext cx="219526" cy="373743"/>
          </a:xfrm>
          <a:prstGeom prst="chevron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1" name="Oval 17">
            <a:extLst>
              <a:ext uri="{FF2B5EF4-FFF2-40B4-BE49-F238E27FC236}">
                <a16:creationId xmlns="" xmlns:a16="http://schemas.microsoft.com/office/drawing/2014/main" id="{B36B77C4-7D48-41B7-BFA6-3DC2190B46DA}"/>
              </a:ext>
            </a:extLst>
          </p:cNvPr>
          <p:cNvSpPr/>
          <p:nvPr/>
        </p:nvSpPr>
        <p:spPr>
          <a:xfrm>
            <a:off x="7315803" y="4539935"/>
            <a:ext cx="900997" cy="900997"/>
          </a:xfrm>
          <a:prstGeom prst="ellipse">
            <a:avLst/>
          </a:prstGeom>
          <a:solidFill>
            <a:srgbClr val="394551"/>
          </a:solidFill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Y" sz="3200" dirty="0" smtClean="0"/>
              <a:t>بَـ</a:t>
            </a:r>
            <a:endParaRPr lang="en-US" dirty="0"/>
          </a:p>
        </p:txBody>
      </p:sp>
      <p:sp>
        <p:nvSpPr>
          <p:cNvPr id="62" name="Arrow: Chevron 61">
            <a:extLst>
              <a:ext uri="{FF2B5EF4-FFF2-40B4-BE49-F238E27FC236}">
                <a16:creationId xmlns="" xmlns:a16="http://schemas.microsoft.com/office/drawing/2014/main" id="{0DA5B799-91AD-4923-A107-6364B7F84EF5}"/>
              </a:ext>
            </a:extLst>
          </p:cNvPr>
          <p:cNvSpPr/>
          <p:nvPr/>
        </p:nvSpPr>
        <p:spPr>
          <a:xfrm rot="16200000" flipH="1">
            <a:off x="7647013" y="3909781"/>
            <a:ext cx="219526" cy="373743"/>
          </a:xfrm>
          <a:prstGeom prst="chevron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3" name="Oval 17">
            <a:extLst>
              <a:ext uri="{FF2B5EF4-FFF2-40B4-BE49-F238E27FC236}">
                <a16:creationId xmlns="" xmlns:a16="http://schemas.microsoft.com/office/drawing/2014/main" id="{FC0DAC1B-96E9-48E3-8214-D51E5A5C6855}"/>
              </a:ext>
            </a:extLst>
          </p:cNvPr>
          <p:cNvSpPr/>
          <p:nvPr/>
        </p:nvSpPr>
        <p:spPr>
          <a:xfrm>
            <a:off x="5316158" y="4539934"/>
            <a:ext cx="900997" cy="900997"/>
          </a:xfrm>
          <a:prstGeom prst="ellipse">
            <a:avLst/>
          </a:prstGeom>
          <a:solidFill>
            <a:srgbClr val="394551"/>
          </a:solidFill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Y" sz="3200" dirty="0"/>
              <a:t>ب</a:t>
            </a:r>
            <a:endParaRPr lang="en-US" dirty="0"/>
          </a:p>
        </p:txBody>
      </p:sp>
      <p:sp>
        <p:nvSpPr>
          <p:cNvPr id="64" name="Arrow: Chevron 63">
            <a:extLst>
              <a:ext uri="{FF2B5EF4-FFF2-40B4-BE49-F238E27FC236}">
                <a16:creationId xmlns="" xmlns:a16="http://schemas.microsoft.com/office/drawing/2014/main" id="{C62DC86B-2140-4239-B839-BAA647741F5E}"/>
              </a:ext>
            </a:extLst>
          </p:cNvPr>
          <p:cNvSpPr/>
          <p:nvPr/>
        </p:nvSpPr>
        <p:spPr>
          <a:xfrm rot="16200000" flipH="1">
            <a:off x="5647368" y="3909780"/>
            <a:ext cx="219526" cy="373743"/>
          </a:xfrm>
          <a:prstGeom prst="chevron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65" name="Group 31">
            <a:extLst>
              <a:ext uri="{FF2B5EF4-FFF2-40B4-BE49-F238E27FC236}">
                <a16:creationId xmlns="" xmlns:a16="http://schemas.microsoft.com/office/drawing/2014/main" id="{45914EAD-6EAC-4F53-A853-AA3EEF3D6076}"/>
              </a:ext>
            </a:extLst>
          </p:cNvPr>
          <p:cNvGrpSpPr/>
          <p:nvPr/>
        </p:nvGrpSpPr>
        <p:grpSpPr>
          <a:xfrm flipH="1">
            <a:off x="5457666" y="36707"/>
            <a:ext cx="6305974" cy="1036307"/>
            <a:chOff x="320494" y="795384"/>
            <a:chExt cx="6305974" cy="1036307"/>
          </a:xfrm>
        </p:grpSpPr>
        <p:sp>
          <p:nvSpPr>
            <p:cNvPr id="66" name="Rectangle 32">
              <a:extLst>
                <a:ext uri="{FF2B5EF4-FFF2-40B4-BE49-F238E27FC236}">
                  <a16:creationId xmlns="" xmlns:a16="http://schemas.microsoft.com/office/drawing/2014/main" id="{6A081A37-5285-44D0-96F8-68FB61539A23}"/>
                </a:ext>
              </a:extLst>
            </p:cNvPr>
            <p:cNvSpPr/>
            <p:nvPr/>
          </p:nvSpPr>
          <p:spPr>
            <a:xfrm flipH="1">
              <a:off x="5779968" y="1044735"/>
              <a:ext cx="846500" cy="786956"/>
            </a:xfrm>
            <a:prstGeom prst="rect">
              <a:avLst/>
            </a:prstGeom>
            <a:gradFill>
              <a:gsLst>
                <a:gs pos="100000">
                  <a:schemeClr val="tx1"/>
                </a:gs>
                <a:gs pos="0">
                  <a:srgbClr val="E9EBEA">
                    <a:alpha val="0"/>
                  </a:srgbClr>
                </a:gs>
              </a:gsLst>
              <a:lin ang="0" scaled="1"/>
            </a:gradFill>
            <a:ln>
              <a:noFill/>
            </a:ln>
            <a:effectLst>
              <a:softEdge rad="63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Freeform: Shape 33">
              <a:extLst>
                <a:ext uri="{FF2B5EF4-FFF2-40B4-BE49-F238E27FC236}">
                  <a16:creationId xmlns="" xmlns:a16="http://schemas.microsoft.com/office/drawing/2014/main" id="{65B84834-3434-4D44-BE61-CDC62AF851DF}"/>
                </a:ext>
              </a:extLst>
            </p:cNvPr>
            <p:cNvSpPr/>
            <p:nvPr/>
          </p:nvSpPr>
          <p:spPr>
            <a:xfrm rot="5400000">
              <a:off x="5848454" y="1528250"/>
              <a:ext cx="283053" cy="212035"/>
            </a:xfrm>
            <a:custGeom>
              <a:avLst/>
              <a:gdLst>
                <a:gd name="connsiteX0" fmla="*/ 238370 w 476740"/>
                <a:gd name="connsiteY0" fmla="*/ 0 h 238369"/>
                <a:gd name="connsiteX1" fmla="*/ 458008 w 476740"/>
                <a:gd name="connsiteY1" fmla="*/ 145586 h 238369"/>
                <a:gd name="connsiteX2" fmla="*/ 476740 w 476740"/>
                <a:gd name="connsiteY2" fmla="*/ 238369 h 238369"/>
                <a:gd name="connsiteX3" fmla="*/ 0 w 476740"/>
                <a:gd name="connsiteY3" fmla="*/ 238369 h 238369"/>
                <a:gd name="connsiteX4" fmla="*/ 18733 w 476740"/>
                <a:gd name="connsiteY4" fmla="*/ 145586 h 238369"/>
                <a:gd name="connsiteX5" fmla="*/ 238370 w 476740"/>
                <a:gd name="connsiteY5" fmla="*/ 0 h 2383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76740" h="238369">
                  <a:moveTo>
                    <a:pt x="238370" y="0"/>
                  </a:moveTo>
                  <a:cubicBezTo>
                    <a:pt x="337106" y="0"/>
                    <a:pt x="421821" y="60031"/>
                    <a:pt x="458008" y="145586"/>
                  </a:cubicBezTo>
                  <a:lnTo>
                    <a:pt x="476740" y="238369"/>
                  </a:lnTo>
                  <a:lnTo>
                    <a:pt x="0" y="238369"/>
                  </a:lnTo>
                  <a:lnTo>
                    <a:pt x="18733" y="145586"/>
                  </a:lnTo>
                  <a:cubicBezTo>
                    <a:pt x="54919" y="60031"/>
                    <a:pt x="139634" y="0"/>
                    <a:pt x="238370" y="0"/>
                  </a:cubicBezTo>
                  <a:close/>
                </a:path>
              </a:pathLst>
            </a:custGeom>
            <a:solidFill>
              <a:srgbClr val="00458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Rectangle 34">
              <a:extLst>
                <a:ext uri="{FF2B5EF4-FFF2-40B4-BE49-F238E27FC236}">
                  <a16:creationId xmlns="" xmlns:a16="http://schemas.microsoft.com/office/drawing/2014/main" id="{72E8ED73-C9C4-40EC-8918-DC2ABB0A53CA}"/>
                </a:ext>
              </a:extLst>
            </p:cNvPr>
            <p:cNvSpPr/>
            <p:nvPr/>
          </p:nvSpPr>
          <p:spPr>
            <a:xfrm>
              <a:off x="320494" y="1113182"/>
              <a:ext cx="5563472" cy="662609"/>
            </a:xfrm>
            <a:prstGeom prst="rect">
              <a:avLst/>
            </a:prstGeom>
            <a:gradFill flip="none" rotWithShape="1">
              <a:gsLst>
                <a:gs pos="100000">
                  <a:srgbClr val="0066CC"/>
                </a:gs>
                <a:gs pos="0">
                  <a:srgbClr val="0099FF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ar-SY" sz="2400" dirty="0"/>
                <a:t>أَرْسُمْ دَائِرَة حَوْلَ الحَرِفْ ثمَّ اكْتُبُهُ :</a:t>
              </a:r>
              <a:endParaRPr lang="en-US" sz="2400" dirty="0"/>
            </a:p>
          </p:txBody>
        </p:sp>
        <p:grpSp>
          <p:nvGrpSpPr>
            <p:cNvPr id="69" name="Group 35">
              <a:extLst>
                <a:ext uri="{FF2B5EF4-FFF2-40B4-BE49-F238E27FC236}">
                  <a16:creationId xmlns="" xmlns:a16="http://schemas.microsoft.com/office/drawing/2014/main" id="{156CB2B5-F319-466A-B9FF-5234D3E91F89}"/>
                </a:ext>
              </a:extLst>
            </p:cNvPr>
            <p:cNvGrpSpPr/>
            <p:nvPr/>
          </p:nvGrpSpPr>
          <p:grpSpPr>
            <a:xfrm>
              <a:off x="5588896" y="1531471"/>
              <a:ext cx="390125" cy="205592"/>
              <a:chOff x="5588896" y="1531471"/>
              <a:chExt cx="390125" cy="205592"/>
            </a:xfrm>
          </p:grpSpPr>
          <p:sp>
            <p:nvSpPr>
              <p:cNvPr id="72" name="Oval 38">
                <a:extLst>
                  <a:ext uri="{FF2B5EF4-FFF2-40B4-BE49-F238E27FC236}">
                    <a16:creationId xmlns="" xmlns:a16="http://schemas.microsoft.com/office/drawing/2014/main" id="{32CCEE8C-74DA-4680-AE50-73B85F5626C7}"/>
                  </a:ext>
                </a:extLst>
              </p:cNvPr>
              <p:cNvSpPr/>
              <p:nvPr/>
            </p:nvSpPr>
            <p:spPr>
              <a:xfrm>
                <a:off x="5588896" y="1531471"/>
                <a:ext cx="390125" cy="205592"/>
              </a:xfrm>
              <a:prstGeom prst="ellipse">
                <a:avLst/>
              </a:prstGeom>
              <a:gradFill flip="none" rotWithShape="1">
                <a:gsLst>
                  <a:gs pos="52000">
                    <a:srgbClr val="3BB0FF"/>
                  </a:gs>
                  <a:gs pos="14000">
                    <a:srgbClr val="00458A"/>
                  </a:gs>
                  <a:gs pos="100000">
                    <a:srgbClr val="00458A"/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73" name="Freeform: Shape 39">
                <a:extLst>
                  <a:ext uri="{FF2B5EF4-FFF2-40B4-BE49-F238E27FC236}">
                    <a16:creationId xmlns="" xmlns:a16="http://schemas.microsoft.com/office/drawing/2014/main" id="{DB19B30A-2223-4381-A3B0-4A0F5857704B}"/>
                  </a:ext>
                </a:extLst>
              </p:cNvPr>
              <p:cNvSpPr/>
              <p:nvPr/>
            </p:nvSpPr>
            <p:spPr>
              <a:xfrm rot="16200000" flipH="1">
                <a:off x="5741094" y="1594727"/>
                <a:ext cx="120627" cy="103349"/>
              </a:xfrm>
              <a:custGeom>
                <a:avLst/>
                <a:gdLst>
                  <a:gd name="connsiteX0" fmla="*/ 238370 w 476740"/>
                  <a:gd name="connsiteY0" fmla="*/ 0 h 238369"/>
                  <a:gd name="connsiteX1" fmla="*/ 458008 w 476740"/>
                  <a:gd name="connsiteY1" fmla="*/ 145586 h 238369"/>
                  <a:gd name="connsiteX2" fmla="*/ 476740 w 476740"/>
                  <a:gd name="connsiteY2" fmla="*/ 238369 h 238369"/>
                  <a:gd name="connsiteX3" fmla="*/ 0 w 476740"/>
                  <a:gd name="connsiteY3" fmla="*/ 238369 h 238369"/>
                  <a:gd name="connsiteX4" fmla="*/ 18733 w 476740"/>
                  <a:gd name="connsiteY4" fmla="*/ 145586 h 238369"/>
                  <a:gd name="connsiteX5" fmla="*/ 238370 w 476740"/>
                  <a:gd name="connsiteY5" fmla="*/ 0 h 2383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476740" h="238369">
                    <a:moveTo>
                      <a:pt x="238370" y="0"/>
                    </a:moveTo>
                    <a:cubicBezTo>
                      <a:pt x="337106" y="0"/>
                      <a:pt x="421821" y="60031"/>
                      <a:pt x="458008" y="145586"/>
                    </a:cubicBezTo>
                    <a:lnTo>
                      <a:pt x="476740" y="238369"/>
                    </a:lnTo>
                    <a:lnTo>
                      <a:pt x="0" y="238369"/>
                    </a:lnTo>
                    <a:lnTo>
                      <a:pt x="18733" y="145586"/>
                    </a:lnTo>
                    <a:cubicBezTo>
                      <a:pt x="54919" y="60031"/>
                      <a:pt x="139634" y="0"/>
                      <a:pt x="238370" y="0"/>
                    </a:cubicBezTo>
                    <a:close/>
                  </a:path>
                </a:pathLst>
              </a:custGeom>
              <a:solidFill>
                <a:srgbClr val="28585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70" name="Freeform: Shape 36">
              <a:extLst>
                <a:ext uri="{FF2B5EF4-FFF2-40B4-BE49-F238E27FC236}">
                  <a16:creationId xmlns="" xmlns:a16="http://schemas.microsoft.com/office/drawing/2014/main" id="{A5E34DDC-FE97-47E2-A577-FED29DF14CC5}"/>
                </a:ext>
              </a:extLst>
            </p:cNvPr>
            <p:cNvSpPr/>
            <p:nvPr/>
          </p:nvSpPr>
          <p:spPr>
            <a:xfrm>
              <a:off x="5751482" y="1221349"/>
              <a:ext cx="225789" cy="441729"/>
            </a:xfrm>
            <a:custGeom>
              <a:avLst/>
              <a:gdLst>
                <a:gd name="connsiteX0" fmla="*/ 264315 w 507102"/>
                <a:gd name="connsiteY0" fmla="*/ 61 h 819465"/>
                <a:gd name="connsiteX1" fmla="*/ 507102 w 507102"/>
                <a:gd name="connsiteY1" fmla="*/ 69499 h 819465"/>
                <a:gd name="connsiteX2" fmla="*/ 507102 w 507102"/>
                <a:gd name="connsiteY2" fmla="*/ 809074 h 819465"/>
                <a:gd name="connsiteX3" fmla="*/ 506404 w 507102"/>
                <a:gd name="connsiteY3" fmla="*/ 808339 h 819465"/>
                <a:gd name="connsiteX4" fmla="*/ 258479 w 507102"/>
                <a:gd name="connsiteY4" fmla="*/ 719015 h 819465"/>
                <a:gd name="connsiteX5" fmla="*/ 10554 w 507102"/>
                <a:gd name="connsiteY5" fmla="*/ 808339 h 819465"/>
                <a:gd name="connsiteX6" fmla="*/ 0 w 507102"/>
                <a:gd name="connsiteY6" fmla="*/ 819465 h 819465"/>
                <a:gd name="connsiteX7" fmla="*/ 0 w 507102"/>
                <a:gd name="connsiteY7" fmla="*/ 69499 h 819465"/>
                <a:gd name="connsiteX8" fmla="*/ 264315 w 507102"/>
                <a:gd name="connsiteY8" fmla="*/ 61 h 819465"/>
                <a:gd name="connsiteX0" fmla="*/ 260838 w 507102"/>
                <a:gd name="connsiteY0" fmla="*/ 15 h 888955"/>
                <a:gd name="connsiteX1" fmla="*/ 507102 w 507102"/>
                <a:gd name="connsiteY1" fmla="*/ 138989 h 888955"/>
                <a:gd name="connsiteX2" fmla="*/ 507102 w 507102"/>
                <a:gd name="connsiteY2" fmla="*/ 878564 h 888955"/>
                <a:gd name="connsiteX3" fmla="*/ 506404 w 507102"/>
                <a:gd name="connsiteY3" fmla="*/ 877829 h 888955"/>
                <a:gd name="connsiteX4" fmla="*/ 258479 w 507102"/>
                <a:gd name="connsiteY4" fmla="*/ 788505 h 888955"/>
                <a:gd name="connsiteX5" fmla="*/ 10554 w 507102"/>
                <a:gd name="connsiteY5" fmla="*/ 877829 h 888955"/>
                <a:gd name="connsiteX6" fmla="*/ 0 w 507102"/>
                <a:gd name="connsiteY6" fmla="*/ 888955 h 888955"/>
                <a:gd name="connsiteX7" fmla="*/ 0 w 507102"/>
                <a:gd name="connsiteY7" fmla="*/ 138989 h 888955"/>
                <a:gd name="connsiteX8" fmla="*/ 260838 w 507102"/>
                <a:gd name="connsiteY8" fmla="*/ 15 h 888955"/>
                <a:gd name="connsiteX0" fmla="*/ 0 w 507102"/>
                <a:gd name="connsiteY0" fmla="*/ 93098 h 843064"/>
                <a:gd name="connsiteX1" fmla="*/ 507102 w 507102"/>
                <a:gd name="connsiteY1" fmla="*/ 93098 h 843064"/>
                <a:gd name="connsiteX2" fmla="*/ 507102 w 507102"/>
                <a:gd name="connsiteY2" fmla="*/ 832673 h 843064"/>
                <a:gd name="connsiteX3" fmla="*/ 506404 w 507102"/>
                <a:gd name="connsiteY3" fmla="*/ 831938 h 843064"/>
                <a:gd name="connsiteX4" fmla="*/ 258479 w 507102"/>
                <a:gd name="connsiteY4" fmla="*/ 742614 h 843064"/>
                <a:gd name="connsiteX5" fmla="*/ 10554 w 507102"/>
                <a:gd name="connsiteY5" fmla="*/ 831938 h 843064"/>
                <a:gd name="connsiteX6" fmla="*/ 0 w 507102"/>
                <a:gd name="connsiteY6" fmla="*/ 843064 h 843064"/>
                <a:gd name="connsiteX7" fmla="*/ 0 w 507102"/>
                <a:gd name="connsiteY7" fmla="*/ 93098 h 8430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07102" h="843064">
                  <a:moveTo>
                    <a:pt x="0" y="93098"/>
                  </a:moveTo>
                  <a:cubicBezTo>
                    <a:pt x="84517" y="-31896"/>
                    <a:pt x="422585" y="-30164"/>
                    <a:pt x="507102" y="93098"/>
                  </a:cubicBezTo>
                  <a:lnTo>
                    <a:pt x="507102" y="832673"/>
                  </a:lnTo>
                  <a:lnTo>
                    <a:pt x="506404" y="831938"/>
                  </a:lnTo>
                  <a:cubicBezTo>
                    <a:pt x="442955" y="776749"/>
                    <a:pt x="355300" y="742614"/>
                    <a:pt x="258479" y="742614"/>
                  </a:cubicBezTo>
                  <a:cubicBezTo>
                    <a:pt x="161658" y="742614"/>
                    <a:pt x="74004" y="776749"/>
                    <a:pt x="10554" y="831938"/>
                  </a:cubicBezTo>
                  <a:lnTo>
                    <a:pt x="0" y="843064"/>
                  </a:lnTo>
                  <a:lnTo>
                    <a:pt x="0" y="93098"/>
                  </a:lnTo>
                  <a:close/>
                </a:path>
              </a:pathLst>
            </a:custGeom>
            <a:solidFill>
              <a:srgbClr val="81C6D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Freeform: Shape 37">
              <a:extLst>
                <a:ext uri="{FF2B5EF4-FFF2-40B4-BE49-F238E27FC236}">
                  <a16:creationId xmlns="" xmlns:a16="http://schemas.microsoft.com/office/drawing/2014/main" id="{D50AD891-D6B0-4E95-BB12-2366DBD604A1}"/>
                </a:ext>
              </a:extLst>
            </p:cNvPr>
            <p:cNvSpPr/>
            <p:nvPr/>
          </p:nvSpPr>
          <p:spPr>
            <a:xfrm>
              <a:off x="5588897" y="795384"/>
              <a:ext cx="507102" cy="843064"/>
            </a:xfrm>
            <a:custGeom>
              <a:avLst/>
              <a:gdLst>
                <a:gd name="connsiteX0" fmla="*/ 0 w 507102"/>
                <a:gd name="connsiteY0" fmla="*/ 838892 h 843064"/>
                <a:gd name="connsiteX1" fmla="*/ 734 w 507102"/>
                <a:gd name="connsiteY1" fmla="*/ 842290 h 843064"/>
                <a:gd name="connsiteX2" fmla="*/ 0 w 507102"/>
                <a:gd name="connsiteY2" fmla="*/ 843064 h 843064"/>
                <a:gd name="connsiteX3" fmla="*/ 253551 w 507102"/>
                <a:gd name="connsiteY3" fmla="*/ 2 h 843064"/>
                <a:gd name="connsiteX4" fmla="*/ 507102 w 507102"/>
                <a:gd name="connsiteY4" fmla="*/ 93098 h 843064"/>
                <a:gd name="connsiteX5" fmla="*/ 507102 w 507102"/>
                <a:gd name="connsiteY5" fmla="*/ 832673 h 843064"/>
                <a:gd name="connsiteX6" fmla="*/ 506404 w 507102"/>
                <a:gd name="connsiteY6" fmla="*/ 831938 h 843064"/>
                <a:gd name="connsiteX7" fmla="*/ 394956 w 507102"/>
                <a:gd name="connsiteY7" fmla="*/ 766580 h 843064"/>
                <a:gd name="connsiteX8" fmla="*/ 354875 w 507102"/>
                <a:gd name="connsiteY8" fmla="*/ 759542 h 843064"/>
                <a:gd name="connsiteX9" fmla="*/ 306006 w 507102"/>
                <a:gd name="connsiteY9" fmla="*/ 744165 h 843064"/>
                <a:gd name="connsiteX10" fmla="*/ 220267 w 507102"/>
                <a:gd name="connsiteY10" fmla="*/ 736087 h 843064"/>
                <a:gd name="connsiteX11" fmla="*/ 4473 w 507102"/>
                <a:gd name="connsiteY11" fmla="*/ 818166 h 843064"/>
                <a:gd name="connsiteX12" fmla="*/ 0 w 507102"/>
                <a:gd name="connsiteY12" fmla="*/ 838874 h 843064"/>
                <a:gd name="connsiteX13" fmla="*/ 0 w 507102"/>
                <a:gd name="connsiteY13" fmla="*/ 93098 h 843064"/>
                <a:gd name="connsiteX14" fmla="*/ 253551 w 507102"/>
                <a:gd name="connsiteY14" fmla="*/ 2 h 8430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507102" h="843064">
                  <a:moveTo>
                    <a:pt x="0" y="838892"/>
                  </a:moveTo>
                  <a:lnTo>
                    <a:pt x="734" y="842290"/>
                  </a:lnTo>
                  <a:lnTo>
                    <a:pt x="0" y="843064"/>
                  </a:lnTo>
                  <a:close/>
                  <a:moveTo>
                    <a:pt x="253551" y="2"/>
                  </a:moveTo>
                  <a:cubicBezTo>
                    <a:pt x="359198" y="219"/>
                    <a:pt x="464844" y="31467"/>
                    <a:pt x="507102" y="93098"/>
                  </a:cubicBezTo>
                  <a:lnTo>
                    <a:pt x="507102" y="832673"/>
                  </a:lnTo>
                  <a:lnTo>
                    <a:pt x="506404" y="831938"/>
                  </a:lnTo>
                  <a:cubicBezTo>
                    <a:pt x="474680" y="804344"/>
                    <a:pt x="436904" y="782013"/>
                    <a:pt x="394956" y="766580"/>
                  </a:cubicBezTo>
                  <a:lnTo>
                    <a:pt x="354875" y="759542"/>
                  </a:lnTo>
                  <a:lnTo>
                    <a:pt x="306006" y="744165"/>
                  </a:lnTo>
                  <a:cubicBezTo>
                    <a:pt x="279653" y="738963"/>
                    <a:pt x="250680" y="736087"/>
                    <a:pt x="220267" y="736087"/>
                  </a:cubicBezTo>
                  <a:cubicBezTo>
                    <a:pt x="113823" y="736087"/>
                    <a:pt x="25013" y="771323"/>
                    <a:pt x="4473" y="818166"/>
                  </a:cubicBezTo>
                  <a:lnTo>
                    <a:pt x="0" y="838874"/>
                  </a:lnTo>
                  <a:lnTo>
                    <a:pt x="0" y="93098"/>
                  </a:lnTo>
                  <a:cubicBezTo>
                    <a:pt x="42259" y="30601"/>
                    <a:pt x="147905" y="-215"/>
                    <a:pt x="253551" y="2"/>
                  </a:cubicBezTo>
                  <a:close/>
                </a:path>
              </a:pathLst>
            </a:custGeom>
            <a:gradFill>
              <a:gsLst>
                <a:gs pos="30000">
                  <a:srgbClr val="3BB0FF"/>
                </a:gs>
                <a:gs pos="100000">
                  <a:srgbClr val="0066CC"/>
                </a:gs>
                <a:gs pos="0">
                  <a:srgbClr val="0099FF"/>
                </a:gs>
              </a:gsLst>
              <a:lin ang="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74" name="Rectangle 3">
            <a:extLst>
              <a:ext uri="{FF2B5EF4-FFF2-40B4-BE49-F238E27FC236}">
                <a16:creationId xmlns="" xmlns:a16="http://schemas.microsoft.com/office/drawing/2014/main" id="{6537511E-F2AE-4EE5-9425-535212129428}"/>
              </a:ext>
            </a:extLst>
          </p:cNvPr>
          <p:cNvSpPr/>
          <p:nvPr/>
        </p:nvSpPr>
        <p:spPr>
          <a:xfrm>
            <a:off x="11269014" y="0"/>
            <a:ext cx="1062611" cy="6882964"/>
          </a:xfrm>
          <a:prstGeom prst="rect">
            <a:avLst/>
          </a:prstGeom>
          <a:solidFill>
            <a:srgbClr val="394551"/>
          </a:solidFill>
          <a:ln>
            <a:noFill/>
          </a:ln>
          <a:effectLst>
            <a:outerShdw blurRad="203200" dist="165100" dir="8100000" algn="tr" rotWithShape="0">
              <a:prstClr val="black">
                <a:alpha val="7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42" name="Group 41">
            <a:extLst>
              <a:ext uri="{FF2B5EF4-FFF2-40B4-BE49-F238E27FC236}">
                <a16:creationId xmlns="" xmlns:a16="http://schemas.microsoft.com/office/drawing/2014/main" id="{89412DE1-7B7F-42FC-9BE4-4FC2872C674D}"/>
              </a:ext>
            </a:extLst>
          </p:cNvPr>
          <p:cNvGrpSpPr/>
          <p:nvPr/>
        </p:nvGrpSpPr>
        <p:grpSpPr>
          <a:xfrm>
            <a:off x="2680762" y="1890486"/>
            <a:ext cx="2123166" cy="1709056"/>
            <a:chOff x="5055054" y="2587172"/>
            <a:chExt cx="2123166" cy="1709056"/>
          </a:xfrm>
        </p:grpSpPr>
        <p:sp>
          <p:nvSpPr>
            <p:cNvPr id="43" name="Oval 42">
              <a:extLst>
                <a:ext uri="{FF2B5EF4-FFF2-40B4-BE49-F238E27FC236}">
                  <a16:creationId xmlns="" xmlns:a16="http://schemas.microsoft.com/office/drawing/2014/main" id="{E8796A9F-9C88-4148-B699-8B9BFF1208A9}"/>
                </a:ext>
              </a:extLst>
            </p:cNvPr>
            <p:cNvSpPr/>
            <p:nvPr/>
          </p:nvSpPr>
          <p:spPr>
            <a:xfrm>
              <a:off x="5055054" y="2712358"/>
              <a:ext cx="580571" cy="1583870"/>
            </a:xfrm>
            <a:prstGeom prst="ellipse">
              <a:avLst/>
            </a:prstGeom>
            <a:solidFill>
              <a:schemeClr val="tx1">
                <a:alpha val="30000"/>
              </a:schemeClr>
            </a:solidFill>
            <a:ln>
              <a:noFill/>
            </a:ln>
            <a:effectLst>
              <a:softEdge rad="1778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Oval 43">
              <a:extLst>
                <a:ext uri="{FF2B5EF4-FFF2-40B4-BE49-F238E27FC236}">
                  <a16:creationId xmlns="" xmlns:a16="http://schemas.microsoft.com/office/drawing/2014/main" id="{40BB7585-8193-4B2C-AC09-83BA31257E53}"/>
                </a:ext>
              </a:extLst>
            </p:cNvPr>
            <p:cNvSpPr/>
            <p:nvPr/>
          </p:nvSpPr>
          <p:spPr>
            <a:xfrm>
              <a:off x="6597649" y="2661559"/>
              <a:ext cx="580571" cy="1583870"/>
            </a:xfrm>
            <a:prstGeom prst="ellipse">
              <a:avLst/>
            </a:prstGeom>
            <a:solidFill>
              <a:schemeClr val="tx1">
                <a:alpha val="30000"/>
              </a:schemeClr>
            </a:solidFill>
            <a:ln>
              <a:noFill/>
            </a:ln>
            <a:effectLst>
              <a:softEdge rad="1778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Rectangle: Rounded Corners 44">
              <a:extLst>
                <a:ext uri="{FF2B5EF4-FFF2-40B4-BE49-F238E27FC236}">
                  <a16:creationId xmlns="" xmlns:a16="http://schemas.microsoft.com/office/drawing/2014/main" id="{0BE229A2-94CB-4442-81A7-F16F2FB787CE}"/>
                </a:ext>
              </a:extLst>
            </p:cNvPr>
            <p:cNvSpPr/>
            <p:nvPr/>
          </p:nvSpPr>
          <p:spPr>
            <a:xfrm>
              <a:off x="5254172" y="2587172"/>
              <a:ext cx="1683657" cy="1683657"/>
            </a:xfrm>
            <a:prstGeom prst="roundRect">
              <a:avLst>
                <a:gd name="adj" fmla="val 11495"/>
              </a:avLst>
            </a:prstGeom>
            <a:solidFill>
              <a:srgbClr val="C0EA3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="" xmlns:a16="http://schemas.microsoft.com/office/drawing/2014/main" id="{1FF61F19-1B5A-4D7A-AE76-45DC4638AE80}"/>
                </a:ext>
              </a:extLst>
            </p:cNvPr>
            <p:cNvSpPr/>
            <p:nvPr/>
          </p:nvSpPr>
          <p:spPr>
            <a:xfrm>
              <a:off x="5254171" y="3429000"/>
              <a:ext cx="1683657" cy="841829"/>
            </a:xfrm>
            <a:custGeom>
              <a:avLst/>
              <a:gdLst>
                <a:gd name="connsiteX0" fmla="*/ 0 w 1683657"/>
                <a:gd name="connsiteY0" fmla="*/ 0 h 841829"/>
                <a:gd name="connsiteX1" fmla="*/ 1683657 w 1683657"/>
                <a:gd name="connsiteY1" fmla="*/ 0 h 841829"/>
                <a:gd name="connsiteX2" fmla="*/ 1683657 w 1683657"/>
                <a:gd name="connsiteY2" fmla="*/ 648293 h 841829"/>
                <a:gd name="connsiteX3" fmla="*/ 1490121 w 1683657"/>
                <a:gd name="connsiteY3" fmla="*/ 841829 h 841829"/>
                <a:gd name="connsiteX4" fmla="*/ 193536 w 1683657"/>
                <a:gd name="connsiteY4" fmla="*/ 841829 h 841829"/>
                <a:gd name="connsiteX5" fmla="*/ 0 w 1683657"/>
                <a:gd name="connsiteY5" fmla="*/ 648293 h 8418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683657" h="841829">
                  <a:moveTo>
                    <a:pt x="0" y="0"/>
                  </a:moveTo>
                  <a:lnTo>
                    <a:pt x="1683657" y="0"/>
                  </a:lnTo>
                  <a:lnTo>
                    <a:pt x="1683657" y="648293"/>
                  </a:lnTo>
                  <a:cubicBezTo>
                    <a:pt x="1683657" y="755180"/>
                    <a:pt x="1597008" y="841829"/>
                    <a:pt x="1490121" y="841829"/>
                  </a:cubicBezTo>
                  <a:lnTo>
                    <a:pt x="193536" y="841829"/>
                  </a:lnTo>
                  <a:cubicBezTo>
                    <a:pt x="86649" y="841829"/>
                    <a:pt x="0" y="755180"/>
                    <a:pt x="0" y="648293"/>
                  </a:cubicBezTo>
                  <a:close/>
                </a:path>
              </a:pathLst>
            </a:custGeom>
            <a:solidFill>
              <a:srgbClr val="83CC3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7" name="Group 46">
              <a:extLst>
                <a:ext uri="{FF2B5EF4-FFF2-40B4-BE49-F238E27FC236}">
                  <a16:creationId xmlns="" xmlns:a16="http://schemas.microsoft.com/office/drawing/2014/main" id="{DABA28B4-D7A2-41C2-A2CF-C85D09E86BF3}"/>
                </a:ext>
              </a:extLst>
            </p:cNvPr>
            <p:cNvGrpSpPr/>
            <p:nvPr/>
          </p:nvGrpSpPr>
          <p:grpSpPr>
            <a:xfrm>
              <a:off x="5353958" y="2686958"/>
              <a:ext cx="1484085" cy="1484084"/>
              <a:chOff x="8091714" y="3008086"/>
              <a:chExt cx="1683658" cy="1683657"/>
            </a:xfrm>
          </p:grpSpPr>
          <p:sp>
            <p:nvSpPr>
              <p:cNvPr id="48" name="Rectangle: Rounded Corners 47">
                <a:extLst>
                  <a:ext uri="{FF2B5EF4-FFF2-40B4-BE49-F238E27FC236}">
                    <a16:creationId xmlns="" xmlns:a16="http://schemas.microsoft.com/office/drawing/2014/main" id="{3E655DD7-84E2-4557-B070-1BE975699967}"/>
                  </a:ext>
                </a:extLst>
              </p:cNvPr>
              <p:cNvSpPr/>
              <p:nvPr/>
            </p:nvSpPr>
            <p:spPr>
              <a:xfrm>
                <a:off x="8091715" y="3008086"/>
                <a:ext cx="1683657" cy="1683657"/>
              </a:xfrm>
              <a:prstGeom prst="roundRect">
                <a:avLst>
                  <a:gd name="adj" fmla="val 11495"/>
                </a:avLst>
              </a:prstGeom>
              <a:solidFill>
                <a:srgbClr val="FAFAF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0" name="Freeform: Shape 49">
                <a:extLst>
                  <a:ext uri="{FF2B5EF4-FFF2-40B4-BE49-F238E27FC236}">
                    <a16:creationId xmlns="" xmlns:a16="http://schemas.microsoft.com/office/drawing/2014/main" id="{21D17B62-342F-48ED-A9EC-D717A4057AA7}"/>
                  </a:ext>
                </a:extLst>
              </p:cNvPr>
              <p:cNvSpPr/>
              <p:nvPr/>
            </p:nvSpPr>
            <p:spPr>
              <a:xfrm>
                <a:off x="8091714" y="3849914"/>
                <a:ext cx="1683657" cy="841829"/>
              </a:xfrm>
              <a:custGeom>
                <a:avLst/>
                <a:gdLst>
                  <a:gd name="connsiteX0" fmla="*/ 0 w 1683657"/>
                  <a:gd name="connsiteY0" fmla="*/ 0 h 841829"/>
                  <a:gd name="connsiteX1" fmla="*/ 1683657 w 1683657"/>
                  <a:gd name="connsiteY1" fmla="*/ 0 h 841829"/>
                  <a:gd name="connsiteX2" fmla="*/ 1683657 w 1683657"/>
                  <a:gd name="connsiteY2" fmla="*/ 648293 h 841829"/>
                  <a:gd name="connsiteX3" fmla="*/ 1490121 w 1683657"/>
                  <a:gd name="connsiteY3" fmla="*/ 841829 h 841829"/>
                  <a:gd name="connsiteX4" fmla="*/ 193536 w 1683657"/>
                  <a:gd name="connsiteY4" fmla="*/ 841829 h 841829"/>
                  <a:gd name="connsiteX5" fmla="*/ 0 w 1683657"/>
                  <a:gd name="connsiteY5" fmla="*/ 648293 h 8418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683657" h="841829">
                    <a:moveTo>
                      <a:pt x="0" y="0"/>
                    </a:moveTo>
                    <a:lnTo>
                      <a:pt x="1683657" y="0"/>
                    </a:lnTo>
                    <a:lnTo>
                      <a:pt x="1683657" y="648293"/>
                    </a:lnTo>
                    <a:cubicBezTo>
                      <a:pt x="1683657" y="755180"/>
                      <a:pt x="1597008" y="841829"/>
                      <a:pt x="1490121" y="841829"/>
                    </a:cubicBezTo>
                    <a:lnTo>
                      <a:pt x="193536" y="841829"/>
                    </a:lnTo>
                    <a:cubicBezTo>
                      <a:pt x="86649" y="841829"/>
                      <a:pt x="0" y="755180"/>
                      <a:pt x="0" y="648293"/>
                    </a:cubicBezTo>
                    <a:close/>
                  </a:path>
                </a:pathLst>
              </a:custGeom>
              <a:solidFill>
                <a:srgbClr val="D1D7D7"/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ar-SY" sz="3200" dirty="0" smtClean="0">
                    <a:solidFill>
                      <a:schemeClr val="tx1"/>
                    </a:solidFill>
                  </a:rPr>
                  <a:t>جَبَل</a:t>
                </a:r>
                <a:endParaRPr lang="en-US" sz="3200" dirty="0">
                  <a:solidFill>
                    <a:schemeClr val="tx1"/>
                  </a:solidFill>
                </a:endParaRPr>
              </a:p>
            </p:txBody>
          </p:sp>
        </p:grpSp>
      </p:grpSp>
      <p:sp>
        <p:nvSpPr>
          <p:cNvPr id="51" name="Oval 17">
            <a:extLst>
              <a:ext uri="{FF2B5EF4-FFF2-40B4-BE49-F238E27FC236}">
                <a16:creationId xmlns="" xmlns:a16="http://schemas.microsoft.com/office/drawing/2014/main" id="{04078825-EBB8-4834-9479-2A572A65FF72}"/>
              </a:ext>
            </a:extLst>
          </p:cNvPr>
          <p:cNvSpPr/>
          <p:nvPr/>
        </p:nvSpPr>
        <p:spPr>
          <a:xfrm>
            <a:off x="3277808" y="4539934"/>
            <a:ext cx="900997" cy="900997"/>
          </a:xfrm>
          <a:prstGeom prst="ellipse">
            <a:avLst/>
          </a:prstGeom>
          <a:solidFill>
            <a:srgbClr val="394551"/>
          </a:solidFill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Y" sz="3200" dirty="0" smtClean="0"/>
              <a:t>ـبَـ</a:t>
            </a:r>
            <a:endParaRPr lang="en-US" dirty="0"/>
          </a:p>
        </p:txBody>
      </p:sp>
      <p:sp>
        <p:nvSpPr>
          <p:cNvPr id="52" name="Arrow: Chevron 51">
            <a:extLst>
              <a:ext uri="{FF2B5EF4-FFF2-40B4-BE49-F238E27FC236}">
                <a16:creationId xmlns="" xmlns:a16="http://schemas.microsoft.com/office/drawing/2014/main" id="{374CBEDC-BF80-48A6-9B70-DC375D94A5ED}"/>
              </a:ext>
            </a:extLst>
          </p:cNvPr>
          <p:cNvSpPr/>
          <p:nvPr/>
        </p:nvSpPr>
        <p:spPr>
          <a:xfrm rot="16200000" flipH="1">
            <a:off x="3609018" y="3909780"/>
            <a:ext cx="219526" cy="373743"/>
          </a:xfrm>
          <a:prstGeom prst="chevron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Oval 1">
            <a:extLst>
              <a:ext uri="{FF2B5EF4-FFF2-40B4-BE49-F238E27FC236}">
                <a16:creationId xmlns="" xmlns:a16="http://schemas.microsoft.com/office/drawing/2014/main" id="{7BF522DB-57D0-4210-BE94-3B69C3392E17}"/>
              </a:ext>
            </a:extLst>
          </p:cNvPr>
          <p:cNvSpPr/>
          <p:nvPr/>
        </p:nvSpPr>
        <p:spPr>
          <a:xfrm>
            <a:off x="9904115" y="2965337"/>
            <a:ext cx="243363" cy="243363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53" name="Oval 52">
            <a:extLst>
              <a:ext uri="{FF2B5EF4-FFF2-40B4-BE49-F238E27FC236}">
                <a16:creationId xmlns="" xmlns:a16="http://schemas.microsoft.com/office/drawing/2014/main" id="{1F242CEF-6F3B-4221-B6F0-33B51CD0F12B}"/>
              </a:ext>
            </a:extLst>
          </p:cNvPr>
          <p:cNvSpPr/>
          <p:nvPr/>
        </p:nvSpPr>
        <p:spPr>
          <a:xfrm>
            <a:off x="7868274" y="2945834"/>
            <a:ext cx="243363" cy="243363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54" name="Oval 53">
            <a:extLst>
              <a:ext uri="{FF2B5EF4-FFF2-40B4-BE49-F238E27FC236}">
                <a16:creationId xmlns="" xmlns:a16="http://schemas.microsoft.com/office/drawing/2014/main" id="{1DA5D5C8-97DC-44F2-80B3-40A693065BEA}"/>
              </a:ext>
            </a:extLst>
          </p:cNvPr>
          <p:cNvSpPr/>
          <p:nvPr/>
        </p:nvSpPr>
        <p:spPr>
          <a:xfrm>
            <a:off x="5391755" y="2987069"/>
            <a:ext cx="356178" cy="356178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sp>
        <p:nvSpPr>
          <p:cNvPr id="55" name="Oval 54">
            <a:extLst>
              <a:ext uri="{FF2B5EF4-FFF2-40B4-BE49-F238E27FC236}">
                <a16:creationId xmlns="" xmlns:a16="http://schemas.microsoft.com/office/drawing/2014/main" id="{ADD16210-5465-444E-953E-0E1683B34651}"/>
              </a:ext>
            </a:extLst>
          </p:cNvPr>
          <p:cNvSpPr/>
          <p:nvPr/>
        </p:nvSpPr>
        <p:spPr>
          <a:xfrm>
            <a:off x="3518385" y="2971839"/>
            <a:ext cx="356178" cy="356178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1308438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17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17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500"/>
                            </p:stCondLst>
                            <p:childTnLst>
                              <p:par>
                                <p:cTn id="71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17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500"/>
                            </p:stCondLst>
                            <p:childTnLst>
                              <p:par>
                                <p:cTn id="95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17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51" grpId="0" animBg="1"/>
      <p:bldP spid="52" grpId="0" animBg="1"/>
      <p:bldP spid="2" grpId="0" animBg="1"/>
      <p:bldP spid="53" grpId="0" animBg="1"/>
      <p:bldP spid="54" grpId="0" animBg="1"/>
      <p:bldP spid="5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7" name="Group 31">
            <a:extLst>
              <a:ext uri="{FF2B5EF4-FFF2-40B4-BE49-F238E27FC236}">
                <a16:creationId xmlns="" xmlns:a16="http://schemas.microsoft.com/office/drawing/2014/main" id="{52A6447E-6C17-48B5-81FF-1817F7EB2FFC}"/>
              </a:ext>
            </a:extLst>
          </p:cNvPr>
          <p:cNvGrpSpPr/>
          <p:nvPr/>
        </p:nvGrpSpPr>
        <p:grpSpPr>
          <a:xfrm flipH="1">
            <a:off x="5457666" y="36707"/>
            <a:ext cx="6305974" cy="1036307"/>
            <a:chOff x="320494" y="795384"/>
            <a:chExt cx="6305974" cy="1036307"/>
          </a:xfrm>
        </p:grpSpPr>
        <p:sp>
          <p:nvSpPr>
            <p:cNvPr id="228" name="Rectangle 32">
              <a:extLst>
                <a:ext uri="{FF2B5EF4-FFF2-40B4-BE49-F238E27FC236}">
                  <a16:creationId xmlns="" xmlns:a16="http://schemas.microsoft.com/office/drawing/2014/main" id="{6E40A61F-CC9F-4BF4-AFC9-5E9EBE42A94A}"/>
                </a:ext>
              </a:extLst>
            </p:cNvPr>
            <p:cNvSpPr/>
            <p:nvPr/>
          </p:nvSpPr>
          <p:spPr>
            <a:xfrm flipH="1">
              <a:off x="5779968" y="1044735"/>
              <a:ext cx="846500" cy="786956"/>
            </a:xfrm>
            <a:prstGeom prst="rect">
              <a:avLst/>
            </a:prstGeom>
            <a:gradFill>
              <a:gsLst>
                <a:gs pos="100000">
                  <a:schemeClr val="tx1"/>
                </a:gs>
                <a:gs pos="0">
                  <a:srgbClr val="E9EBEA">
                    <a:alpha val="0"/>
                  </a:srgbClr>
                </a:gs>
              </a:gsLst>
              <a:lin ang="0" scaled="1"/>
            </a:gradFill>
            <a:ln>
              <a:noFill/>
            </a:ln>
            <a:effectLst>
              <a:softEdge rad="63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9" name="Freeform: Shape 33">
              <a:extLst>
                <a:ext uri="{FF2B5EF4-FFF2-40B4-BE49-F238E27FC236}">
                  <a16:creationId xmlns="" xmlns:a16="http://schemas.microsoft.com/office/drawing/2014/main" id="{331A3316-FCEE-4D8A-BEB1-ECF934F3E3F6}"/>
                </a:ext>
              </a:extLst>
            </p:cNvPr>
            <p:cNvSpPr/>
            <p:nvPr/>
          </p:nvSpPr>
          <p:spPr>
            <a:xfrm rot="5400000">
              <a:off x="5848454" y="1528250"/>
              <a:ext cx="283053" cy="212035"/>
            </a:xfrm>
            <a:custGeom>
              <a:avLst/>
              <a:gdLst>
                <a:gd name="connsiteX0" fmla="*/ 238370 w 476740"/>
                <a:gd name="connsiteY0" fmla="*/ 0 h 238369"/>
                <a:gd name="connsiteX1" fmla="*/ 458008 w 476740"/>
                <a:gd name="connsiteY1" fmla="*/ 145586 h 238369"/>
                <a:gd name="connsiteX2" fmla="*/ 476740 w 476740"/>
                <a:gd name="connsiteY2" fmla="*/ 238369 h 238369"/>
                <a:gd name="connsiteX3" fmla="*/ 0 w 476740"/>
                <a:gd name="connsiteY3" fmla="*/ 238369 h 238369"/>
                <a:gd name="connsiteX4" fmla="*/ 18733 w 476740"/>
                <a:gd name="connsiteY4" fmla="*/ 145586 h 238369"/>
                <a:gd name="connsiteX5" fmla="*/ 238370 w 476740"/>
                <a:gd name="connsiteY5" fmla="*/ 0 h 2383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76740" h="238369">
                  <a:moveTo>
                    <a:pt x="238370" y="0"/>
                  </a:moveTo>
                  <a:cubicBezTo>
                    <a:pt x="337106" y="0"/>
                    <a:pt x="421821" y="60031"/>
                    <a:pt x="458008" y="145586"/>
                  </a:cubicBezTo>
                  <a:lnTo>
                    <a:pt x="476740" y="238369"/>
                  </a:lnTo>
                  <a:lnTo>
                    <a:pt x="0" y="238369"/>
                  </a:lnTo>
                  <a:lnTo>
                    <a:pt x="18733" y="145586"/>
                  </a:lnTo>
                  <a:cubicBezTo>
                    <a:pt x="54919" y="60031"/>
                    <a:pt x="139634" y="0"/>
                    <a:pt x="238370" y="0"/>
                  </a:cubicBezTo>
                  <a:close/>
                </a:path>
              </a:pathLst>
            </a:custGeom>
            <a:solidFill>
              <a:srgbClr val="00458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0" name="Rectangle 34">
              <a:extLst>
                <a:ext uri="{FF2B5EF4-FFF2-40B4-BE49-F238E27FC236}">
                  <a16:creationId xmlns="" xmlns:a16="http://schemas.microsoft.com/office/drawing/2014/main" id="{C14217B0-CD0C-44CE-88C7-5B6366CB2869}"/>
                </a:ext>
              </a:extLst>
            </p:cNvPr>
            <p:cNvSpPr/>
            <p:nvPr/>
          </p:nvSpPr>
          <p:spPr>
            <a:xfrm>
              <a:off x="320494" y="1113182"/>
              <a:ext cx="5563472" cy="662609"/>
            </a:xfrm>
            <a:prstGeom prst="rect">
              <a:avLst/>
            </a:prstGeom>
            <a:gradFill flip="none" rotWithShape="1">
              <a:gsLst>
                <a:gs pos="100000">
                  <a:srgbClr val="0066CC"/>
                </a:gs>
                <a:gs pos="0">
                  <a:srgbClr val="0099FF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ar-SY" sz="2400" dirty="0" smtClean="0"/>
                <a:t>أكمل الحِرْف النَّاقِص ( بـ / ـبـ / ـب )</a:t>
              </a:r>
              <a:endParaRPr lang="en-US" sz="2400" dirty="0"/>
            </a:p>
          </p:txBody>
        </p:sp>
        <p:grpSp>
          <p:nvGrpSpPr>
            <p:cNvPr id="231" name="Group 35">
              <a:extLst>
                <a:ext uri="{FF2B5EF4-FFF2-40B4-BE49-F238E27FC236}">
                  <a16:creationId xmlns="" xmlns:a16="http://schemas.microsoft.com/office/drawing/2014/main" id="{8E81A971-C86E-421F-9C83-CFCBCCFB2438}"/>
                </a:ext>
              </a:extLst>
            </p:cNvPr>
            <p:cNvGrpSpPr/>
            <p:nvPr/>
          </p:nvGrpSpPr>
          <p:grpSpPr>
            <a:xfrm>
              <a:off x="5588896" y="1531471"/>
              <a:ext cx="390125" cy="205592"/>
              <a:chOff x="5588896" y="1531471"/>
              <a:chExt cx="390125" cy="205592"/>
            </a:xfrm>
          </p:grpSpPr>
          <p:sp>
            <p:nvSpPr>
              <p:cNvPr id="234" name="Oval 38">
                <a:extLst>
                  <a:ext uri="{FF2B5EF4-FFF2-40B4-BE49-F238E27FC236}">
                    <a16:creationId xmlns="" xmlns:a16="http://schemas.microsoft.com/office/drawing/2014/main" id="{839D6DDD-E68F-4581-B1DA-F23D4E296F45}"/>
                  </a:ext>
                </a:extLst>
              </p:cNvPr>
              <p:cNvSpPr/>
              <p:nvPr/>
            </p:nvSpPr>
            <p:spPr>
              <a:xfrm>
                <a:off x="5588896" y="1531471"/>
                <a:ext cx="390125" cy="205592"/>
              </a:xfrm>
              <a:prstGeom prst="ellipse">
                <a:avLst/>
              </a:prstGeom>
              <a:gradFill flip="none" rotWithShape="1">
                <a:gsLst>
                  <a:gs pos="52000">
                    <a:srgbClr val="3BB0FF"/>
                  </a:gs>
                  <a:gs pos="14000">
                    <a:srgbClr val="00458A"/>
                  </a:gs>
                  <a:gs pos="100000">
                    <a:srgbClr val="00458A"/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235" name="Freeform: Shape 39">
                <a:extLst>
                  <a:ext uri="{FF2B5EF4-FFF2-40B4-BE49-F238E27FC236}">
                    <a16:creationId xmlns="" xmlns:a16="http://schemas.microsoft.com/office/drawing/2014/main" id="{861090AD-FFC1-492A-993A-DECF0B941BEE}"/>
                  </a:ext>
                </a:extLst>
              </p:cNvPr>
              <p:cNvSpPr/>
              <p:nvPr/>
            </p:nvSpPr>
            <p:spPr>
              <a:xfrm rot="16200000" flipH="1">
                <a:off x="5741094" y="1594727"/>
                <a:ext cx="120627" cy="103349"/>
              </a:xfrm>
              <a:custGeom>
                <a:avLst/>
                <a:gdLst>
                  <a:gd name="connsiteX0" fmla="*/ 238370 w 476740"/>
                  <a:gd name="connsiteY0" fmla="*/ 0 h 238369"/>
                  <a:gd name="connsiteX1" fmla="*/ 458008 w 476740"/>
                  <a:gd name="connsiteY1" fmla="*/ 145586 h 238369"/>
                  <a:gd name="connsiteX2" fmla="*/ 476740 w 476740"/>
                  <a:gd name="connsiteY2" fmla="*/ 238369 h 238369"/>
                  <a:gd name="connsiteX3" fmla="*/ 0 w 476740"/>
                  <a:gd name="connsiteY3" fmla="*/ 238369 h 238369"/>
                  <a:gd name="connsiteX4" fmla="*/ 18733 w 476740"/>
                  <a:gd name="connsiteY4" fmla="*/ 145586 h 238369"/>
                  <a:gd name="connsiteX5" fmla="*/ 238370 w 476740"/>
                  <a:gd name="connsiteY5" fmla="*/ 0 h 2383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476740" h="238369">
                    <a:moveTo>
                      <a:pt x="238370" y="0"/>
                    </a:moveTo>
                    <a:cubicBezTo>
                      <a:pt x="337106" y="0"/>
                      <a:pt x="421821" y="60031"/>
                      <a:pt x="458008" y="145586"/>
                    </a:cubicBezTo>
                    <a:lnTo>
                      <a:pt x="476740" y="238369"/>
                    </a:lnTo>
                    <a:lnTo>
                      <a:pt x="0" y="238369"/>
                    </a:lnTo>
                    <a:lnTo>
                      <a:pt x="18733" y="145586"/>
                    </a:lnTo>
                    <a:cubicBezTo>
                      <a:pt x="54919" y="60031"/>
                      <a:pt x="139634" y="0"/>
                      <a:pt x="238370" y="0"/>
                    </a:cubicBezTo>
                    <a:close/>
                  </a:path>
                </a:pathLst>
              </a:custGeom>
              <a:solidFill>
                <a:srgbClr val="28585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32" name="Freeform: Shape 36">
              <a:extLst>
                <a:ext uri="{FF2B5EF4-FFF2-40B4-BE49-F238E27FC236}">
                  <a16:creationId xmlns="" xmlns:a16="http://schemas.microsoft.com/office/drawing/2014/main" id="{4CBCA5B2-11A5-45C6-AF7D-CA579A94D339}"/>
                </a:ext>
              </a:extLst>
            </p:cNvPr>
            <p:cNvSpPr/>
            <p:nvPr/>
          </p:nvSpPr>
          <p:spPr>
            <a:xfrm>
              <a:off x="5751482" y="1221349"/>
              <a:ext cx="225789" cy="441729"/>
            </a:xfrm>
            <a:custGeom>
              <a:avLst/>
              <a:gdLst>
                <a:gd name="connsiteX0" fmla="*/ 264315 w 507102"/>
                <a:gd name="connsiteY0" fmla="*/ 61 h 819465"/>
                <a:gd name="connsiteX1" fmla="*/ 507102 w 507102"/>
                <a:gd name="connsiteY1" fmla="*/ 69499 h 819465"/>
                <a:gd name="connsiteX2" fmla="*/ 507102 w 507102"/>
                <a:gd name="connsiteY2" fmla="*/ 809074 h 819465"/>
                <a:gd name="connsiteX3" fmla="*/ 506404 w 507102"/>
                <a:gd name="connsiteY3" fmla="*/ 808339 h 819465"/>
                <a:gd name="connsiteX4" fmla="*/ 258479 w 507102"/>
                <a:gd name="connsiteY4" fmla="*/ 719015 h 819465"/>
                <a:gd name="connsiteX5" fmla="*/ 10554 w 507102"/>
                <a:gd name="connsiteY5" fmla="*/ 808339 h 819465"/>
                <a:gd name="connsiteX6" fmla="*/ 0 w 507102"/>
                <a:gd name="connsiteY6" fmla="*/ 819465 h 819465"/>
                <a:gd name="connsiteX7" fmla="*/ 0 w 507102"/>
                <a:gd name="connsiteY7" fmla="*/ 69499 h 819465"/>
                <a:gd name="connsiteX8" fmla="*/ 264315 w 507102"/>
                <a:gd name="connsiteY8" fmla="*/ 61 h 819465"/>
                <a:gd name="connsiteX0" fmla="*/ 260838 w 507102"/>
                <a:gd name="connsiteY0" fmla="*/ 15 h 888955"/>
                <a:gd name="connsiteX1" fmla="*/ 507102 w 507102"/>
                <a:gd name="connsiteY1" fmla="*/ 138989 h 888955"/>
                <a:gd name="connsiteX2" fmla="*/ 507102 w 507102"/>
                <a:gd name="connsiteY2" fmla="*/ 878564 h 888955"/>
                <a:gd name="connsiteX3" fmla="*/ 506404 w 507102"/>
                <a:gd name="connsiteY3" fmla="*/ 877829 h 888955"/>
                <a:gd name="connsiteX4" fmla="*/ 258479 w 507102"/>
                <a:gd name="connsiteY4" fmla="*/ 788505 h 888955"/>
                <a:gd name="connsiteX5" fmla="*/ 10554 w 507102"/>
                <a:gd name="connsiteY5" fmla="*/ 877829 h 888955"/>
                <a:gd name="connsiteX6" fmla="*/ 0 w 507102"/>
                <a:gd name="connsiteY6" fmla="*/ 888955 h 888955"/>
                <a:gd name="connsiteX7" fmla="*/ 0 w 507102"/>
                <a:gd name="connsiteY7" fmla="*/ 138989 h 888955"/>
                <a:gd name="connsiteX8" fmla="*/ 260838 w 507102"/>
                <a:gd name="connsiteY8" fmla="*/ 15 h 888955"/>
                <a:gd name="connsiteX0" fmla="*/ 0 w 507102"/>
                <a:gd name="connsiteY0" fmla="*/ 93098 h 843064"/>
                <a:gd name="connsiteX1" fmla="*/ 507102 w 507102"/>
                <a:gd name="connsiteY1" fmla="*/ 93098 h 843064"/>
                <a:gd name="connsiteX2" fmla="*/ 507102 w 507102"/>
                <a:gd name="connsiteY2" fmla="*/ 832673 h 843064"/>
                <a:gd name="connsiteX3" fmla="*/ 506404 w 507102"/>
                <a:gd name="connsiteY3" fmla="*/ 831938 h 843064"/>
                <a:gd name="connsiteX4" fmla="*/ 258479 w 507102"/>
                <a:gd name="connsiteY4" fmla="*/ 742614 h 843064"/>
                <a:gd name="connsiteX5" fmla="*/ 10554 w 507102"/>
                <a:gd name="connsiteY5" fmla="*/ 831938 h 843064"/>
                <a:gd name="connsiteX6" fmla="*/ 0 w 507102"/>
                <a:gd name="connsiteY6" fmla="*/ 843064 h 843064"/>
                <a:gd name="connsiteX7" fmla="*/ 0 w 507102"/>
                <a:gd name="connsiteY7" fmla="*/ 93098 h 8430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07102" h="843064">
                  <a:moveTo>
                    <a:pt x="0" y="93098"/>
                  </a:moveTo>
                  <a:cubicBezTo>
                    <a:pt x="84517" y="-31896"/>
                    <a:pt x="422585" y="-30164"/>
                    <a:pt x="507102" y="93098"/>
                  </a:cubicBezTo>
                  <a:lnTo>
                    <a:pt x="507102" y="832673"/>
                  </a:lnTo>
                  <a:lnTo>
                    <a:pt x="506404" y="831938"/>
                  </a:lnTo>
                  <a:cubicBezTo>
                    <a:pt x="442955" y="776749"/>
                    <a:pt x="355300" y="742614"/>
                    <a:pt x="258479" y="742614"/>
                  </a:cubicBezTo>
                  <a:cubicBezTo>
                    <a:pt x="161658" y="742614"/>
                    <a:pt x="74004" y="776749"/>
                    <a:pt x="10554" y="831938"/>
                  </a:cubicBezTo>
                  <a:lnTo>
                    <a:pt x="0" y="843064"/>
                  </a:lnTo>
                  <a:lnTo>
                    <a:pt x="0" y="93098"/>
                  </a:lnTo>
                  <a:close/>
                </a:path>
              </a:pathLst>
            </a:custGeom>
            <a:solidFill>
              <a:srgbClr val="81C6D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3" name="Freeform: Shape 37">
              <a:extLst>
                <a:ext uri="{FF2B5EF4-FFF2-40B4-BE49-F238E27FC236}">
                  <a16:creationId xmlns="" xmlns:a16="http://schemas.microsoft.com/office/drawing/2014/main" id="{4E725F1E-451C-4EFD-94EE-8DE50CE2C935}"/>
                </a:ext>
              </a:extLst>
            </p:cNvPr>
            <p:cNvSpPr/>
            <p:nvPr/>
          </p:nvSpPr>
          <p:spPr>
            <a:xfrm>
              <a:off x="5588897" y="795384"/>
              <a:ext cx="507102" cy="843064"/>
            </a:xfrm>
            <a:custGeom>
              <a:avLst/>
              <a:gdLst>
                <a:gd name="connsiteX0" fmla="*/ 0 w 507102"/>
                <a:gd name="connsiteY0" fmla="*/ 838892 h 843064"/>
                <a:gd name="connsiteX1" fmla="*/ 734 w 507102"/>
                <a:gd name="connsiteY1" fmla="*/ 842290 h 843064"/>
                <a:gd name="connsiteX2" fmla="*/ 0 w 507102"/>
                <a:gd name="connsiteY2" fmla="*/ 843064 h 843064"/>
                <a:gd name="connsiteX3" fmla="*/ 253551 w 507102"/>
                <a:gd name="connsiteY3" fmla="*/ 2 h 843064"/>
                <a:gd name="connsiteX4" fmla="*/ 507102 w 507102"/>
                <a:gd name="connsiteY4" fmla="*/ 93098 h 843064"/>
                <a:gd name="connsiteX5" fmla="*/ 507102 w 507102"/>
                <a:gd name="connsiteY5" fmla="*/ 832673 h 843064"/>
                <a:gd name="connsiteX6" fmla="*/ 506404 w 507102"/>
                <a:gd name="connsiteY6" fmla="*/ 831938 h 843064"/>
                <a:gd name="connsiteX7" fmla="*/ 394956 w 507102"/>
                <a:gd name="connsiteY7" fmla="*/ 766580 h 843064"/>
                <a:gd name="connsiteX8" fmla="*/ 354875 w 507102"/>
                <a:gd name="connsiteY8" fmla="*/ 759542 h 843064"/>
                <a:gd name="connsiteX9" fmla="*/ 306006 w 507102"/>
                <a:gd name="connsiteY9" fmla="*/ 744165 h 843064"/>
                <a:gd name="connsiteX10" fmla="*/ 220267 w 507102"/>
                <a:gd name="connsiteY10" fmla="*/ 736087 h 843064"/>
                <a:gd name="connsiteX11" fmla="*/ 4473 w 507102"/>
                <a:gd name="connsiteY11" fmla="*/ 818166 h 843064"/>
                <a:gd name="connsiteX12" fmla="*/ 0 w 507102"/>
                <a:gd name="connsiteY12" fmla="*/ 838874 h 843064"/>
                <a:gd name="connsiteX13" fmla="*/ 0 w 507102"/>
                <a:gd name="connsiteY13" fmla="*/ 93098 h 843064"/>
                <a:gd name="connsiteX14" fmla="*/ 253551 w 507102"/>
                <a:gd name="connsiteY14" fmla="*/ 2 h 8430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507102" h="843064">
                  <a:moveTo>
                    <a:pt x="0" y="838892"/>
                  </a:moveTo>
                  <a:lnTo>
                    <a:pt x="734" y="842290"/>
                  </a:lnTo>
                  <a:lnTo>
                    <a:pt x="0" y="843064"/>
                  </a:lnTo>
                  <a:close/>
                  <a:moveTo>
                    <a:pt x="253551" y="2"/>
                  </a:moveTo>
                  <a:cubicBezTo>
                    <a:pt x="359198" y="219"/>
                    <a:pt x="464844" y="31467"/>
                    <a:pt x="507102" y="93098"/>
                  </a:cubicBezTo>
                  <a:lnTo>
                    <a:pt x="507102" y="832673"/>
                  </a:lnTo>
                  <a:lnTo>
                    <a:pt x="506404" y="831938"/>
                  </a:lnTo>
                  <a:cubicBezTo>
                    <a:pt x="474680" y="804344"/>
                    <a:pt x="436904" y="782013"/>
                    <a:pt x="394956" y="766580"/>
                  </a:cubicBezTo>
                  <a:lnTo>
                    <a:pt x="354875" y="759542"/>
                  </a:lnTo>
                  <a:lnTo>
                    <a:pt x="306006" y="744165"/>
                  </a:lnTo>
                  <a:cubicBezTo>
                    <a:pt x="279653" y="738963"/>
                    <a:pt x="250680" y="736087"/>
                    <a:pt x="220267" y="736087"/>
                  </a:cubicBezTo>
                  <a:cubicBezTo>
                    <a:pt x="113823" y="736087"/>
                    <a:pt x="25013" y="771323"/>
                    <a:pt x="4473" y="818166"/>
                  </a:cubicBezTo>
                  <a:lnTo>
                    <a:pt x="0" y="838874"/>
                  </a:lnTo>
                  <a:lnTo>
                    <a:pt x="0" y="93098"/>
                  </a:lnTo>
                  <a:cubicBezTo>
                    <a:pt x="42259" y="30601"/>
                    <a:pt x="147905" y="-215"/>
                    <a:pt x="253551" y="2"/>
                  </a:cubicBezTo>
                  <a:close/>
                </a:path>
              </a:pathLst>
            </a:custGeom>
            <a:gradFill>
              <a:gsLst>
                <a:gs pos="30000">
                  <a:srgbClr val="3BB0FF"/>
                </a:gs>
                <a:gs pos="100000">
                  <a:srgbClr val="0066CC"/>
                </a:gs>
                <a:gs pos="0">
                  <a:srgbClr val="0099FF"/>
                </a:gs>
              </a:gsLst>
              <a:lin ang="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77" name="Oval 176">
            <a:extLst>
              <a:ext uri="{FF2B5EF4-FFF2-40B4-BE49-F238E27FC236}">
                <a16:creationId xmlns="" xmlns:a16="http://schemas.microsoft.com/office/drawing/2014/main" id="{E5B056D5-314C-4BCA-9FEC-78EBE2B6D37A}"/>
              </a:ext>
            </a:extLst>
          </p:cNvPr>
          <p:cNvSpPr/>
          <p:nvPr/>
        </p:nvSpPr>
        <p:spPr>
          <a:xfrm>
            <a:off x="8557918" y="6342270"/>
            <a:ext cx="1451429" cy="478971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scene3d>
            <a:camera prst="perspectiveRelaxedModerately"/>
            <a:lightRig rig="threePt" dir="t"/>
          </a:scene3d>
          <a:sp3d extrusionH="1016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70" name="مجموعة 5">
            <a:extLst>
              <a:ext uri="{FF2B5EF4-FFF2-40B4-BE49-F238E27FC236}">
                <a16:creationId xmlns="" xmlns:a16="http://schemas.microsoft.com/office/drawing/2014/main" id="{90D36A18-C69A-40B8-BD16-96447C4C19E0}"/>
              </a:ext>
            </a:extLst>
          </p:cNvPr>
          <p:cNvGrpSpPr/>
          <p:nvPr/>
        </p:nvGrpSpPr>
        <p:grpSpPr>
          <a:xfrm>
            <a:off x="2134848" y="-371690"/>
            <a:ext cx="2766254" cy="2481544"/>
            <a:chOff x="2439648" y="-371690"/>
            <a:chExt cx="2766254" cy="2481544"/>
          </a:xfrm>
        </p:grpSpPr>
        <p:sp>
          <p:nvSpPr>
            <p:cNvPr id="271" name="Freeform: Shape 109">
              <a:extLst>
                <a:ext uri="{FF2B5EF4-FFF2-40B4-BE49-F238E27FC236}">
                  <a16:creationId xmlns="" xmlns:a16="http://schemas.microsoft.com/office/drawing/2014/main" id="{8C149B9E-9A41-4D7F-B465-B617F80E63DC}"/>
                </a:ext>
              </a:extLst>
            </p:cNvPr>
            <p:cNvSpPr/>
            <p:nvPr/>
          </p:nvSpPr>
          <p:spPr>
            <a:xfrm rot="13536814">
              <a:off x="2473147" y="-405189"/>
              <a:ext cx="2481544" cy="2548541"/>
            </a:xfrm>
            <a:custGeom>
              <a:avLst/>
              <a:gdLst>
                <a:gd name="connsiteX0" fmla="*/ 479118 w 3007111"/>
                <a:gd name="connsiteY0" fmla="*/ 3100942 h 3210454"/>
                <a:gd name="connsiteX1" fmla="*/ 529597 w 3007111"/>
                <a:gd name="connsiteY1" fmla="*/ 2842397 h 3210454"/>
                <a:gd name="connsiteX2" fmla="*/ 192497 w 3007111"/>
                <a:gd name="connsiteY2" fmla="*/ 2776582 h 3210454"/>
                <a:gd name="connsiteX3" fmla="*/ 246712 w 3007111"/>
                <a:gd name="connsiteY3" fmla="*/ 2498901 h 3210454"/>
                <a:gd name="connsiteX4" fmla="*/ 0 w 3007111"/>
                <a:gd name="connsiteY4" fmla="*/ 2450733 h 3210454"/>
                <a:gd name="connsiteX5" fmla="*/ 69834 w 3007111"/>
                <a:gd name="connsiteY5" fmla="*/ 2093048 h 3210454"/>
                <a:gd name="connsiteX6" fmla="*/ 304470 w 3007111"/>
                <a:gd name="connsiteY6" fmla="*/ 2138859 h 3210454"/>
                <a:gd name="connsiteX7" fmla="*/ 380179 w 3007111"/>
                <a:gd name="connsiteY7" fmla="*/ 1751081 h 3210454"/>
                <a:gd name="connsiteX8" fmla="*/ 645309 w 3007111"/>
                <a:gd name="connsiteY8" fmla="*/ 1802845 h 3210454"/>
                <a:gd name="connsiteX9" fmla="*/ 721793 w 3007111"/>
                <a:gd name="connsiteY9" fmla="*/ 1411097 h 3210454"/>
                <a:gd name="connsiteX10" fmla="*/ 986923 w 3007111"/>
                <a:gd name="connsiteY10" fmla="*/ 1462861 h 3210454"/>
                <a:gd name="connsiteX11" fmla="*/ 1063407 w 3007111"/>
                <a:gd name="connsiteY11" fmla="*/ 1071114 h 3210454"/>
                <a:gd name="connsiteX12" fmla="*/ 1328537 w 3007111"/>
                <a:gd name="connsiteY12" fmla="*/ 1122878 h 3210454"/>
                <a:gd name="connsiteX13" fmla="*/ 1397147 w 3007111"/>
                <a:gd name="connsiteY13" fmla="*/ 771464 h 3210454"/>
                <a:gd name="connsiteX14" fmla="*/ 1463202 w 3007111"/>
                <a:gd name="connsiteY14" fmla="*/ 784360 h 3210454"/>
                <a:gd name="connsiteX15" fmla="*/ 1467543 w 3007111"/>
                <a:gd name="connsiteY15" fmla="*/ 626746 h 3210454"/>
                <a:gd name="connsiteX16" fmla="*/ 2336791 w 3007111"/>
                <a:gd name="connsiteY16" fmla="*/ 650689 h 3210454"/>
                <a:gd name="connsiteX17" fmla="*/ 1963146 w 3007111"/>
                <a:gd name="connsiteY17" fmla="*/ 199263 h 3210454"/>
                <a:gd name="connsiteX18" fmla="*/ 2197281 w 3007111"/>
                <a:gd name="connsiteY18" fmla="*/ 5469 h 3210454"/>
                <a:gd name="connsiteX19" fmla="*/ 2197281 w 3007111"/>
                <a:gd name="connsiteY19" fmla="*/ 1439 h 3210454"/>
                <a:gd name="connsiteX20" fmla="*/ 2202151 w 3007111"/>
                <a:gd name="connsiteY20" fmla="*/ 1439 h 3210454"/>
                <a:gd name="connsiteX21" fmla="*/ 2203889 w 3007111"/>
                <a:gd name="connsiteY21" fmla="*/ 0 h 3210454"/>
                <a:gd name="connsiteX22" fmla="*/ 2205079 w 3007111"/>
                <a:gd name="connsiteY22" fmla="*/ 1439 h 3210454"/>
                <a:gd name="connsiteX23" fmla="*/ 3007111 w 3007111"/>
                <a:gd name="connsiteY23" fmla="*/ 1439 h 3210454"/>
                <a:gd name="connsiteX24" fmla="*/ 3007111 w 3007111"/>
                <a:gd name="connsiteY24" fmla="*/ 266529 h 3210454"/>
                <a:gd name="connsiteX25" fmla="*/ 2424494 w 3007111"/>
                <a:gd name="connsiteY25" fmla="*/ 266529 h 3210454"/>
                <a:gd name="connsiteX26" fmla="*/ 2751927 w 3007111"/>
                <a:gd name="connsiteY26" fmla="*/ 662123 h 3210454"/>
                <a:gd name="connsiteX27" fmla="*/ 2754699 w 3007111"/>
                <a:gd name="connsiteY27" fmla="*/ 662199 h 3210454"/>
                <a:gd name="connsiteX28" fmla="*/ 2754611 w 3007111"/>
                <a:gd name="connsiteY28" fmla="*/ 665367 h 3210454"/>
                <a:gd name="connsiteX29" fmla="*/ 2755763 w 3007111"/>
                <a:gd name="connsiteY29" fmla="*/ 666757 h 3210454"/>
                <a:gd name="connsiteX30" fmla="*/ 2754545 w 3007111"/>
                <a:gd name="connsiteY30" fmla="*/ 667765 h 3210454"/>
                <a:gd name="connsiteX31" fmla="*/ 2746824 w 3007111"/>
                <a:gd name="connsiteY31" fmla="*/ 948072 h 3210454"/>
                <a:gd name="connsiteX32" fmla="*/ 2228607 w 3007111"/>
                <a:gd name="connsiteY32" fmla="*/ 933798 h 3210454"/>
                <a:gd name="connsiteX33" fmla="*/ 2871273 w 3007111"/>
                <a:gd name="connsiteY33" fmla="*/ 1059272 h 3210454"/>
                <a:gd name="connsiteX34" fmla="*/ 2799028 w 3007111"/>
                <a:gd name="connsiteY34" fmla="*/ 1429303 h 3210454"/>
                <a:gd name="connsiteX35" fmla="*/ 2533898 w 3007111"/>
                <a:gd name="connsiteY35" fmla="*/ 1377539 h 3210454"/>
                <a:gd name="connsiteX36" fmla="*/ 2457414 w 3007111"/>
                <a:gd name="connsiteY36" fmla="*/ 1769287 h 3210454"/>
                <a:gd name="connsiteX37" fmla="*/ 2192284 w 3007111"/>
                <a:gd name="connsiteY37" fmla="*/ 1717523 h 3210454"/>
                <a:gd name="connsiteX38" fmla="*/ 2115800 w 3007111"/>
                <a:gd name="connsiteY38" fmla="*/ 2109271 h 3210454"/>
                <a:gd name="connsiteX39" fmla="*/ 1850670 w 3007111"/>
                <a:gd name="connsiteY39" fmla="*/ 2057507 h 3210454"/>
                <a:gd name="connsiteX40" fmla="*/ 1774186 w 3007111"/>
                <a:gd name="connsiteY40" fmla="*/ 2449255 h 3210454"/>
                <a:gd name="connsiteX41" fmla="*/ 1539551 w 3007111"/>
                <a:gd name="connsiteY41" fmla="*/ 2403444 h 3210454"/>
                <a:gd name="connsiteX42" fmla="*/ 1474126 w 3007111"/>
                <a:gd name="connsiteY42" fmla="*/ 2738541 h 3210454"/>
                <a:gd name="connsiteX43" fmla="*/ 1325757 w 3007111"/>
                <a:gd name="connsiteY43" fmla="*/ 2709573 h 3210454"/>
                <a:gd name="connsiteX44" fmla="*/ 1271542 w 3007111"/>
                <a:gd name="connsiteY44" fmla="*/ 2987254 h 3210454"/>
                <a:gd name="connsiteX45" fmla="*/ 1090506 w 3007111"/>
                <a:gd name="connsiteY45" fmla="*/ 2951909 h 3210454"/>
                <a:gd name="connsiteX46" fmla="*/ 1040028 w 3007111"/>
                <a:gd name="connsiteY46" fmla="*/ 3210454 h 32104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</a:cxnLst>
              <a:rect l="l" t="t" r="r" b="b"/>
              <a:pathLst>
                <a:path w="3007111" h="3210454">
                  <a:moveTo>
                    <a:pt x="479118" y="3100942"/>
                  </a:moveTo>
                  <a:lnTo>
                    <a:pt x="529597" y="2842397"/>
                  </a:lnTo>
                  <a:lnTo>
                    <a:pt x="192497" y="2776582"/>
                  </a:lnTo>
                  <a:lnTo>
                    <a:pt x="246712" y="2498901"/>
                  </a:lnTo>
                  <a:lnTo>
                    <a:pt x="0" y="2450733"/>
                  </a:lnTo>
                  <a:lnTo>
                    <a:pt x="69834" y="2093048"/>
                  </a:lnTo>
                  <a:lnTo>
                    <a:pt x="304470" y="2138859"/>
                  </a:lnTo>
                  <a:lnTo>
                    <a:pt x="380179" y="1751081"/>
                  </a:lnTo>
                  <a:lnTo>
                    <a:pt x="645309" y="1802845"/>
                  </a:lnTo>
                  <a:lnTo>
                    <a:pt x="721793" y="1411097"/>
                  </a:lnTo>
                  <a:lnTo>
                    <a:pt x="986923" y="1462861"/>
                  </a:lnTo>
                  <a:lnTo>
                    <a:pt x="1063407" y="1071114"/>
                  </a:lnTo>
                  <a:lnTo>
                    <a:pt x="1328537" y="1122878"/>
                  </a:lnTo>
                  <a:lnTo>
                    <a:pt x="1397147" y="771464"/>
                  </a:lnTo>
                  <a:lnTo>
                    <a:pt x="1463202" y="784360"/>
                  </a:lnTo>
                  <a:lnTo>
                    <a:pt x="1467543" y="626746"/>
                  </a:lnTo>
                  <a:lnTo>
                    <a:pt x="2336791" y="650689"/>
                  </a:lnTo>
                  <a:lnTo>
                    <a:pt x="1963146" y="199263"/>
                  </a:lnTo>
                  <a:lnTo>
                    <a:pt x="2197281" y="5469"/>
                  </a:lnTo>
                  <a:lnTo>
                    <a:pt x="2197281" y="1439"/>
                  </a:lnTo>
                  <a:lnTo>
                    <a:pt x="2202151" y="1439"/>
                  </a:lnTo>
                  <a:lnTo>
                    <a:pt x="2203889" y="0"/>
                  </a:lnTo>
                  <a:lnTo>
                    <a:pt x="2205079" y="1439"/>
                  </a:lnTo>
                  <a:lnTo>
                    <a:pt x="3007111" y="1439"/>
                  </a:lnTo>
                  <a:lnTo>
                    <a:pt x="3007111" y="266529"/>
                  </a:lnTo>
                  <a:lnTo>
                    <a:pt x="2424494" y="266529"/>
                  </a:lnTo>
                  <a:lnTo>
                    <a:pt x="2751927" y="662123"/>
                  </a:lnTo>
                  <a:lnTo>
                    <a:pt x="2754699" y="662199"/>
                  </a:lnTo>
                  <a:lnTo>
                    <a:pt x="2754611" y="665367"/>
                  </a:lnTo>
                  <a:lnTo>
                    <a:pt x="2755763" y="666757"/>
                  </a:lnTo>
                  <a:lnTo>
                    <a:pt x="2754545" y="667765"/>
                  </a:lnTo>
                  <a:lnTo>
                    <a:pt x="2746824" y="948072"/>
                  </a:lnTo>
                  <a:lnTo>
                    <a:pt x="2228607" y="933798"/>
                  </a:lnTo>
                  <a:lnTo>
                    <a:pt x="2871273" y="1059272"/>
                  </a:lnTo>
                  <a:lnTo>
                    <a:pt x="2799028" y="1429303"/>
                  </a:lnTo>
                  <a:lnTo>
                    <a:pt x="2533898" y="1377539"/>
                  </a:lnTo>
                  <a:lnTo>
                    <a:pt x="2457414" y="1769287"/>
                  </a:lnTo>
                  <a:lnTo>
                    <a:pt x="2192284" y="1717523"/>
                  </a:lnTo>
                  <a:lnTo>
                    <a:pt x="2115800" y="2109271"/>
                  </a:lnTo>
                  <a:lnTo>
                    <a:pt x="1850670" y="2057507"/>
                  </a:lnTo>
                  <a:lnTo>
                    <a:pt x="1774186" y="2449255"/>
                  </a:lnTo>
                  <a:lnTo>
                    <a:pt x="1539551" y="2403444"/>
                  </a:lnTo>
                  <a:lnTo>
                    <a:pt x="1474126" y="2738541"/>
                  </a:lnTo>
                  <a:lnTo>
                    <a:pt x="1325757" y="2709573"/>
                  </a:lnTo>
                  <a:lnTo>
                    <a:pt x="1271542" y="2987254"/>
                  </a:lnTo>
                  <a:lnTo>
                    <a:pt x="1090506" y="2951909"/>
                  </a:lnTo>
                  <a:lnTo>
                    <a:pt x="1040028" y="3210454"/>
                  </a:lnTo>
                  <a:close/>
                </a:path>
              </a:pathLst>
            </a:custGeom>
            <a:solidFill>
              <a:srgbClr val="65C7D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272" name="TextBox 151">
              <a:extLst>
                <a:ext uri="{FF2B5EF4-FFF2-40B4-BE49-F238E27FC236}">
                  <a16:creationId xmlns="" xmlns:a16="http://schemas.microsoft.com/office/drawing/2014/main" id="{E932D254-7AF4-483F-BB5A-E4F2774E3CC1}"/>
                </a:ext>
              </a:extLst>
            </p:cNvPr>
            <p:cNvSpPr txBox="1"/>
            <p:nvPr/>
          </p:nvSpPr>
          <p:spPr>
            <a:xfrm>
              <a:off x="2491408" y="473227"/>
              <a:ext cx="271449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3600" b="1" dirty="0" smtClean="0">
                  <a:latin typeface="Century Gothic" panose="020B0502020202020204" pitchFamily="34" charset="0"/>
                </a:rPr>
                <a:t>مَكْتَ</a:t>
              </a:r>
              <a:r>
                <a:rPr lang="ar-SY" sz="3600" b="1" dirty="0" smtClean="0">
                  <a:solidFill>
                    <a:srgbClr val="FF0000"/>
                  </a:solidFill>
                  <a:latin typeface="Century Gothic" panose="020B0502020202020204" pitchFamily="34" charset="0"/>
                </a:rPr>
                <a:t>ب</a:t>
              </a:r>
              <a:r>
                <a:rPr lang="ar-SY" sz="3600" b="1" dirty="0" smtClean="0">
                  <a:latin typeface="Century Gothic" panose="020B0502020202020204" pitchFamily="34" charset="0"/>
                </a:rPr>
                <a:t>َة</a:t>
              </a:r>
              <a:endParaRPr lang="ar-SY" sz="3600" b="1" dirty="0">
                <a:latin typeface="AXtManalBold"/>
              </a:endParaRPr>
            </a:p>
          </p:txBody>
        </p:sp>
      </p:grpSp>
      <p:sp>
        <p:nvSpPr>
          <p:cNvPr id="179" name="Rectangle 178">
            <a:extLst>
              <a:ext uri="{FF2B5EF4-FFF2-40B4-BE49-F238E27FC236}">
                <a16:creationId xmlns="" xmlns:a16="http://schemas.microsoft.com/office/drawing/2014/main" id="{02268241-7E9E-4B3E-9CF2-466D04E0F105}"/>
              </a:ext>
            </a:extLst>
          </p:cNvPr>
          <p:cNvSpPr/>
          <p:nvPr/>
        </p:nvSpPr>
        <p:spPr>
          <a:xfrm>
            <a:off x="9192011" y="1162018"/>
            <a:ext cx="178707" cy="5419738"/>
          </a:xfrm>
          <a:prstGeom prst="rect">
            <a:avLst/>
          </a:prstGeom>
          <a:gradFill flip="none" rotWithShape="1">
            <a:gsLst>
              <a:gs pos="0">
                <a:schemeClr val="tx1"/>
              </a:gs>
              <a:gs pos="58000">
                <a:schemeClr val="bg1">
                  <a:lumMod val="95000"/>
                </a:schemeClr>
              </a:gs>
              <a:gs pos="100000">
                <a:schemeClr val="tx1">
                  <a:lumMod val="65000"/>
                  <a:lumOff val="35000"/>
                </a:schemeClr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5" name="Rectangle 224">
            <a:extLst>
              <a:ext uri="{FF2B5EF4-FFF2-40B4-BE49-F238E27FC236}">
                <a16:creationId xmlns="" xmlns:a16="http://schemas.microsoft.com/office/drawing/2014/main" id="{52E84693-5F93-4236-B3FD-1E6C9BA7C487}"/>
              </a:ext>
            </a:extLst>
          </p:cNvPr>
          <p:cNvSpPr/>
          <p:nvPr/>
        </p:nvSpPr>
        <p:spPr>
          <a:xfrm>
            <a:off x="9196548" y="1831399"/>
            <a:ext cx="174171" cy="365760"/>
          </a:xfrm>
          <a:prstGeom prst="rect">
            <a:avLst/>
          </a:prstGeom>
          <a:gradFill flip="none" rotWithShape="1">
            <a:gsLst>
              <a:gs pos="0">
                <a:schemeClr val="tx1"/>
              </a:gs>
              <a:gs pos="100000">
                <a:srgbClr val="E0E0E0">
                  <a:alpha val="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4" name="Rectangle 223">
            <a:extLst>
              <a:ext uri="{FF2B5EF4-FFF2-40B4-BE49-F238E27FC236}">
                <a16:creationId xmlns="" xmlns:a16="http://schemas.microsoft.com/office/drawing/2014/main" id="{835EEEDE-A7D1-4E20-8F68-50B5F88D33E7}"/>
              </a:ext>
            </a:extLst>
          </p:cNvPr>
          <p:cNvSpPr/>
          <p:nvPr/>
        </p:nvSpPr>
        <p:spPr>
          <a:xfrm>
            <a:off x="9195457" y="2487128"/>
            <a:ext cx="174171" cy="365760"/>
          </a:xfrm>
          <a:prstGeom prst="rect">
            <a:avLst/>
          </a:prstGeom>
          <a:gradFill flip="none" rotWithShape="1">
            <a:gsLst>
              <a:gs pos="0">
                <a:schemeClr val="tx1"/>
              </a:gs>
              <a:gs pos="100000">
                <a:srgbClr val="E0E0E0">
                  <a:alpha val="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3" name="Rectangle 222">
            <a:extLst>
              <a:ext uri="{FF2B5EF4-FFF2-40B4-BE49-F238E27FC236}">
                <a16:creationId xmlns="" xmlns:a16="http://schemas.microsoft.com/office/drawing/2014/main" id="{30839AFB-D149-4129-9037-990F72D30091}"/>
              </a:ext>
            </a:extLst>
          </p:cNvPr>
          <p:cNvSpPr/>
          <p:nvPr/>
        </p:nvSpPr>
        <p:spPr>
          <a:xfrm>
            <a:off x="9201640" y="3789749"/>
            <a:ext cx="174171" cy="365760"/>
          </a:xfrm>
          <a:prstGeom prst="rect">
            <a:avLst/>
          </a:prstGeom>
          <a:gradFill flip="none" rotWithShape="1">
            <a:gsLst>
              <a:gs pos="0">
                <a:schemeClr val="tx1"/>
              </a:gs>
              <a:gs pos="100000">
                <a:srgbClr val="E0E0E0">
                  <a:alpha val="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" name="مجموعة 3"/>
          <p:cNvGrpSpPr/>
          <p:nvPr/>
        </p:nvGrpSpPr>
        <p:grpSpPr>
          <a:xfrm>
            <a:off x="2058187" y="3167107"/>
            <a:ext cx="2779296" cy="2376810"/>
            <a:chOff x="2362987" y="3154407"/>
            <a:chExt cx="2779296" cy="2376810"/>
          </a:xfrm>
        </p:grpSpPr>
        <p:sp>
          <p:nvSpPr>
            <p:cNvPr id="87" name="Freeform: Shape 103">
              <a:extLst>
                <a:ext uri="{FF2B5EF4-FFF2-40B4-BE49-F238E27FC236}">
                  <a16:creationId xmlns="" xmlns:a16="http://schemas.microsoft.com/office/drawing/2014/main" id="{C0AEAE91-822D-4847-A337-08393FBFFFCF}"/>
                </a:ext>
              </a:extLst>
            </p:cNvPr>
            <p:cNvSpPr/>
            <p:nvPr/>
          </p:nvSpPr>
          <p:spPr>
            <a:xfrm rot="13679194">
              <a:off x="2455638" y="3061756"/>
              <a:ext cx="2376810" cy="2562111"/>
            </a:xfrm>
            <a:custGeom>
              <a:avLst/>
              <a:gdLst>
                <a:gd name="connsiteX0" fmla="*/ 479118 w 3007111"/>
                <a:gd name="connsiteY0" fmla="*/ 3100942 h 3210454"/>
                <a:gd name="connsiteX1" fmla="*/ 529597 w 3007111"/>
                <a:gd name="connsiteY1" fmla="*/ 2842397 h 3210454"/>
                <a:gd name="connsiteX2" fmla="*/ 192497 w 3007111"/>
                <a:gd name="connsiteY2" fmla="*/ 2776582 h 3210454"/>
                <a:gd name="connsiteX3" fmla="*/ 246712 w 3007111"/>
                <a:gd name="connsiteY3" fmla="*/ 2498901 h 3210454"/>
                <a:gd name="connsiteX4" fmla="*/ 0 w 3007111"/>
                <a:gd name="connsiteY4" fmla="*/ 2450733 h 3210454"/>
                <a:gd name="connsiteX5" fmla="*/ 69834 w 3007111"/>
                <a:gd name="connsiteY5" fmla="*/ 2093048 h 3210454"/>
                <a:gd name="connsiteX6" fmla="*/ 304470 w 3007111"/>
                <a:gd name="connsiteY6" fmla="*/ 2138859 h 3210454"/>
                <a:gd name="connsiteX7" fmla="*/ 380179 w 3007111"/>
                <a:gd name="connsiteY7" fmla="*/ 1751081 h 3210454"/>
                <a:gd name="connsiteX8" fmla="*/ 645309 w 3007111"/>
                <a:gd name="connsiteY8" fmla="*/ 1802845 h 3210454"/>
                <a:gd name="connsiteX9" fmla="*/ 721793 w 3007111"/>
                <a:gd name="connsiteY9" fmla="*/ 1411097 h 3210454"/>
                <a:gd name="connsiteX10" fmla="*/ 986923 w 3007111"/>
                <a:gd name="connsiteY10" fmla="*/ 1462861 h 3210454"/>
                <a:gd name="connsiteX11" fmla="*/ 1063407 w 3007111"/>
                <a:gd name="connsiteY11" fmla="*/ 1071114 h 3210454"/>
                <a:gd name="connsiteX12" fmla="*/ 1328537 w 3007111"/>
                <a:gd name="connsiteY12" fmla="*/ 1122878 h 3210454"/>
                <a:gd name="connsiteX13" fmla="*/ 1397147 w 3007111"/>
                <a:gd name="connsiteY13" fmla="*/ 771464 h 3210454"/>
                <a:gd name="connsiteX14" fmla="*/ 1463202 w 3007111"/>
                <a:gd name="connsiteY14" fmla="*/ 784360 h 3210454"/>
                <a:gd name="connsiteX15" fmla="*/ 1467543 w 3007111"/>
                <a:gd name="connsiteY15" fmla="*/ 626746 h 3210454"/>
                <a:gd name="connsiteX16" fmla="*/ 2336791 w 3007111"/>
                <a:gd name="connsiteY16" fmla="*/ 650689 h 3210454"/>
                <a:gd name="connsiteX17" fmla="*/ 1963146 w 3007111"/>
                <a:gd name="connsiteY17" fmla="*/ 199263 h 3210454"/>
                <a:gd name="connsiteX18" fmla="*/ 2197281 w 3007111"/>
                <a:gd name="connsiteY18" fmla="*/ 5469 h 3210454"/>
                <a:gd name="connsiteX19" fmla="*/ 2197281 w 3007111"/>
                <a:gd name="connsiteY19" fmla="*/ 1439 h 3210454"/>
                <a:gd name="connsiteX20" fmla="*/ 2202151 w 3007111"/>
                <a:gd name="connsiteY20" fmla="*/ 1439 h 3210454"/>
                <a:gd name="connsiteX21" fmla="*/ 2203889 w 3007111"/>
                <a:gd name="connsiteY21" fmla="*/ 0 h 3210454"/>
                <a:gd name="connsiteX22" fmla="*/ 2205079 w 3007111"/>
                <a:gd name="connsiteY22" fmla="*/ 1439 h 3210454"/>
                <a:gd name="connsiteX23" fmla="*/ 3007111 w 3007111"/>
                <a:gd name="connsiteY23" fmla="*/ 1439 h 3210454"/>
                <a:gd name="connsiteX24" fmla="*/ 3007111 w 3007111"/>
                <a:gd name="connsiteY24" fmla="*/ 266529 h 3210454"/>
                <a:gd name="connsiteX25" fmla="*/ 2424494 w 3007111"/>
                <a:gd name="connsiteY25" fmla="*/ 266529 h 3210454"/>
                <a:gd name="connsiteX26" fmla="*/ 2751927 w 3007111"/>
                <a:gd name="connsiteY26" fmla="*/ 662123 h 3210454"/>
                <a:gd name="connsiteX27" fmla="*/ 2754699 w 3007111"/>
                <a:gd name="connsiteY27" fmla="*/ 662199 h 3210454"/>
                <a:gd name="connsiteX28" fmla="*/ 2754611 w 3007111"/>
                <a:gd name="connsiteY28" fmla="*/ 665367 h 3210454"/>
                <a:gd name="connsiteX29" fmla="*/ 2755763 w 3007111"/>
                <a:gd name="connsiteY29" fmla="*/ 666757 h 3210454"/>
                <a:gd name="connsiteX30" fmla="*/ 2754545 w 3007111"/>
                <a:gd name="connsiteY30" fmla="*/ 667765 h 3210454"/>
                <a:gd name="connsiteX31" fmla="*/ 2746824 w 3007111"/>
                <a:gd name="connsiteY31" fmla="*/ 948072 h 3210454"/>
                <a:gd name="connsiteX32" fmla="*/ 2228607 w 3007111"/>
                <a:gd name="connsiteY32" fmla="*/ 933798 h 3210454"/>
                <a:gd name="connsiteX33" fmla="*/ 2871273 w 3007111"/>
                <a:gd name="connsiteY33" fmla="*/ 1059272 h 3210454"/>
                <a:gd name="connsiteX34" fmla="*/ 2799028 w 3007111"/>
                <a:gd name="connsiteY34" fmla="*/ 1429303 h 3210454"/>
                <a:gd name="connsiteX35" fmla="*/ 2533898 w 3007111"/>
                <a:gd name="connsiteY35" fmla="*/ 1377539 h 3210454"/>
                <a:gd name="connsiteX36" fmla="*/ 2457414 w 3007111"/>
                <a:gd name="connsiteY36" fmla="*/ 1769287 h 3210454"/>
                <a:gd name="connsiteX37" fmla="*/ 2192284 w 3007111"/>
                <a:gd name="connsiteY37" fmla="*/ 1717523 h 3210454"/>
                <a:gd name="connsiteX38" fmla="*/ 2115800 w 3007111"/>
                <a:gd name="connsiteY38" fmla="*/ 2109271 h 3210454"/>
                <a:gd name="connsiteX39" fmla="*/ 1850670 w 3007111"/>
                <a:gd name="connsiteY39" fmla="*/ 2057507 h 3210454"/>
                <a:gd name="connsiteX40" fmla="*/ 1774186 w 3007111"/>
                <a:gd name="connsiteY40" fmla="*/ 2449255 h 3210454"/>
                <a:gd name="connsiteX41" fmla="*/ 1539551 w 3007111"/>
                <a:gd name="connsiteY41" fmla="*/ 2403444 h 3210454"/>
                <a:gd name="connsiteX42" fmla="*/ 1474126 w 3007111"/>
                <a:gd name="connsiteY42" fmla="*/ 2738541 h 3210454"/>
                <a:gd name="connsiteX43" fmla="*/ 1325757 w 3007111"/>
                <a:gd name="connsiteY43" fmla="*/ 2709573 h 3210454"/>
                <a:gd name="connsiteX44" fmla="*/ 1271542 w 3007111"/>
                <a:gd name="connsiteY44" fmla="*/ 2987254 h 3210454"/>
                <a:gd name="connsiteX45" fmla="*/ 1090506 w 3007111"/>
                <a:gd name="connsiteY45" fmla="*/ 2951909 h 3210454"/>
                <a:gd name="connsiteX46" fmla="*/ 1040028 w 3007111"/>
                <a:gd name="connsiteY46" fmla="*/ 3210454 h 32104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</a:cxnLst>
              <a:rect l="l" t="t" r="r" b="b"/>
              <a:pathLst>
                <a:path w="3007111" h="3210454">
                  <a:moveTo>
                    <a:pt x="479118" y="3100942"/>
                  </a:moveTo>
                  <a:lnTo>
                    <a:pt x="529597" y="2842397"/>
                  </a:lnTo>
                  <a:lnTo>
                    <a:pt x="192497" y="2776582"/>
                  </a:lnTo>
                  <a:lnTo>
                    <a:pt x="246712" y="2498901"/>
                  </a:lnTo>
                  <a:lnTo>
                    <a:pt x="0" y="2450733"/>
                  </a:lnTo>
                  <a:lnTo>
                    <a:pt x="69834" y="2093048"/>
                  </a:lnTo>
                  <a:lnTo>
                    <a:pt x="304470" y="2138859"/>
                  </a:lnTo>
                  <a:lnTo>
                    <a:pt x="380179" y="1751081"/>
                  </a:lnTo>
                  <a:lnTo>
                    <a:pt x="645309" y="1802845"/>
                  </a:lnTo>
                  <a:lnTo>
                    <a:pt x="721793" y="1411097"/>
                  </a:lnTo>
                  <a:lnTo>
                    <a:pt x="986923" y="1462861"/>
                  </a:lnTo>
                  <a:lnTo>
                    <a:pt x="1063407" y="1071114"/>
                  </a:lnTo>
                  <a:lnTo>
                    <a:pt x="1328537" y="1122878"/>
                  </a:lnTo>
                  <a:lnTo>
                    <a:pt x="1397147" y="771464"/>
                  </a:lnTo>
                  <a:lnTo>
                    <a:pt x="1463202" y="784360"/>
                  </a:lnTo>
                  <a:lnTo>
                    <a:pt x="1467543" y="626746"/>
                  </a:lnTo>
                  <a:lnTo>
                    <a:pt x="2336791" y="650689"/>
                  </a:lnTo>
                  <a:lnTo>
                    <a:pt x="1963146" y="199263"/>
                  </a:lnTo>
                  <a:lnTo>
                    <a:pt x="2197281" y="5469"/>
                  </a:lnTo>
                  <a:lnTo>
                    <a:pt x="2197281" y="1439"/>
                  </a:lnTo>
                  <a:lnTo>
                    <a:pt x="2202151" y="1439"/>
                  </a:lnTo>
                  <a:lnTo>
                    <a:pt x="2203889" y="0"/>
                  </a:lnTo>
                  <a:lnTo>
                    <a:pt x="2205079" y="1439"/>
                  </a:lnTo>
                  <a:lnTo>
                    <a:pt x="3007111" y="1439"/>
                  </a:lnTo>
                  <a:lnTo>
                    <a:pt x="3007111" y="266529"/>
                  </a:lnTo>
                  <a:lnTo>
                    <a:pt x="2424494" y="266529"/>
                  </a:lnTo>
                  <a:lnTo>
                    <a:pt x="2751927" y="662123"/>
                  </a:lnTo>
                  <a:lnTo>
                    <a:pt x="2754699" y="662199"/>
                  </a:lnTo>
                  <a:lnTo>
                    <a:pt x="2754611" y="665367"/>
                  </a:lnTo>
                  <a:lnTo>
                    <a:pt x="2755763" y="666757"/>
                  </a:lnTo>
                  <a:lnTo>
                    <a:pt x="2754545" y="667765"/>
                  </a:lnTo>
                  <a:lnTo>
                    <a:pt x="2746824" y="948072"/>
                  </a:lnTo>
                  <a:lnTo>
                    <a:pt x="2228607" y="933798"/>
                  </a:lnTo>
                  <a:lnTo>
                    <a:pt x="2871273" y="1059272"/>
                  </a:lnTo>
                  <a:lnTo>
                    <a:pt x="2799028" y="1429303"/>
                  </a:lnTo>
                  <a:lnTo>
                    <a:pt x="2533898" y="1377539"/>
                  </a:lnTo>
                  <a:lnTo>
                    <a:pt x="2457414" y="1769287"/>
                  </a:lnTo>
                  <a:lnTo>
                    <a:pt x="2192284" y="1717523"/>
                  </a:lnTo>
                  <a:lnTo>
                    <a:pt x="2115800" y="2109271"/>
                  </a:lnTo>
                  <a:lnTo>
                    <a:pt x="1850670" y="2057507"/>
                  </a:lnTo>
                  <a:lnTo>
                    <a:pt x="1774186" y="2449255"/>
                  </a:lnTo>
                  <a:lnTo>
                    <a:pt x="1539551" y="2403444"/>
                  </a:lnTo>
                  <a:lnTo>
                    <a:pt x="1474126" y="2738541"/>
                  </a:lnTo>
                  <a:lnTo>
                    <a:pt x="1325757" y="2709573"/>
                  </a:lnTo>
                  <a:lnTo>
                    <a:pt x="1271542" y="2987254"/>
                  </a:lnTo>
                  <a:lnTo>
                    <a:pt x="1090506" y="2951909"/>
                  </a:lnTo>
                  <a:lnTo>
                    <a:pt x="1040028" y="3210454"/>
                  </a:lnTo>
                  <a:close/>
                </a:path>
              </a:pathLst>
            </a:custGeom>
            <a:solidFill>
              <a:srgbClr val="8BC24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92" name="TextBox 151">
              <a:extLst>
                <a:ext uri="{FF2B5EF4-FFF2-40B4-BE49-F238E27FC236}">
                  <a16:creationId xmlns="" xmlns:a16="http://schemas.microsoft.com/office/drawing/2014/main" id="{0E5FF94F-158C-4092-8610-C6C88E1B21AE}"/>
                </a:ext>
              </a:extLst>
            </p:cNvPr>
            <p:cNvSpPr txBox="1"/>
            <p:nvPr/>
          </p:nvSpPr>
          <p:spPr>
            <a:xfrm>
              <a:off x="2427789" y="3929314"/>
              <a:ext cx="271449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3600" b="1" dirty="0" smtClean="0">
                  <a:latin typeface="Century Gothic" panose="020B0502020202020204" pitchFamily="34" charset="0"/>
                </a:rPr>
                <a:t>كُتُ</a:t>
              </a:r>
              <a:r>
                <a:rPr lang="ar-SY" sz="3600" b="1" dirty="0" smtClean="0">
                  <a:solidFill>
                    <a:srgbClr val="FF0000"/>
                  </a:solidFill>
                  <a:latin typeface="Century Gothic" panose="020B0502020202020204" pitchFamily="34" charset="0"/>
                </a:rPr>
                <a:t>ب</a:t>
              </a:r>
              <a:endParaRPr lang="en-US" sz="3600" dirty="0">
                <a:latin typeface="Economica" panose="02000506040000020004" pitchFamily="2" charset="0"/>
                <a:ea typeface="Adobe Fan Heiti Std B" panose="020B0700000000000000" pitchFamily="34" charset="-128"/>
              </a:endParaRPr>
            </a:p>
          </p:txBody>
        </p:sp>
      </p:grpSp>
      <p:grpSp>
        <p:nvGrpSpPr>
          <p:cNvPr id="3" name="مجموعة 2"/>
          <p:cNvGrpSpPr/>
          <p:nvPr/>
        </p:nvGrpSpPr>
        <p:grpSpPr>
          <a:xfrm>
            <a:off x="2062436" y="1392787"/>
            <a:ext cx="2908397" cy="2393875"/>
            <a:chOff x="2373586" y="1392787"/>
            <a:chExt cx="2908397" cy="2393875"/>
          </a:xfrm>
        </p:grpSpPr>
        <p:sp>
          <p:nvSpPr>
            <p:cNvPr id="86" name="Freeform: Shape 97">
              <a:extLst>
                <a:ext uri="{FF2B5EF4-FFF2-40B4-BE49-F238E27FC236}">
                  <a16:creationId xmlns="" xmlns:a16="http://schemas.microsoft.com/office/drawing/2014/main" id="{437DC7D8-6A5C-4C72-9763-5EE5683D67AC}"/>
                </a:ext>
              </a:extLst>
            </p:cNvPr>
            <p:cNvSpPr/>
            <p:nvPr/>
          </p:nvSpPr>
          <p:spPr>
            <a:xfrm rot="13737078">
              <a:off x="2448854" y="1317519"/>
              <a:ext cx="2393875" cy="2544412"/>
            </a:xfrm>
            <a:custGeom>
              <a:avLst/>
              <a:gdLst>
                <a:gd name="connsiteX0" fmla="*/ 479118 w 3007111"/>
                <a:gd name="connsiteY0" fmla="*/ 3100942 h 3210454"/>
                <a:gd name="connsiteX1" fmla="*/ 529597 w 3007111"/>
                <a:gd name="connsiteY1" fmla="*/ 2842397 h 3210454"/>
                <a:gd name="connsiteX2" fmla="*/ 192497 w 3007111"/>
                <a:gd name="connsiteY2" fmla="*/ 2776582 h 3210454"/>
                <a:gd name="connsiteX3" fmla="*/ 246712 w 3007111"/>
                <a:gd name="connsiteY3" fmla="*/ 2498901 h 3210454"/>
                <a:gd name="connsiteX4" fmla="*/ 0 w 3007111"/>
                <a:gd name="connsiteY4" fmla="*/ 2450733 h 3210454"/>
                <a:gd name="connsiteX5" fmla="*/ 69834 w 3007111"/>
                <a:gd name="connsiteY5" fmla="*/ 2093048 h 3210454"/>
                <a:gd name="connsiteX6" fmla="*/ 304470 w 3007111"/>
                <a:gd name="connsiteY6" fmla="*/ 2138859 h 3210454"/>
                <a:gd name="connsiteX7" fmla="*/ 380179 w 3007111"/>
                <a:gd name="connsiteY7" fmla="*/ 1751081 h 3210454"/>
                <a:gd name="connsiteX8" fmla="*/ 645309 w 3007111"/>
                <a:gd name="connsiteY8" fmla="*/ 1802845 h 3210454"/>
                <a:gd name="connsiteX9" fmla="*/ 721793 w 3007111"/>
                <a:gd name="connsiteY9" fmla="*/ 1411097 h 3210454"/>
                <a:gd name="connsiteX10" fmla="*/ 986923 w 3007111"/>
                <a:gd name="connsiteY10" fmla="*/ 1462861 h 3210454"/>
                <a:gd name="connsiteX11" fmla="*/ 1063407 w 3007111"/>
                <a:gd name="connsiteY11" fmla="*/ 1071114 h 3210454"/>
                <a:gd name="connsiteX12" fmla="*/ 1328537 w 3007111"/>
                <a:gd name="connsiteY12" fmla="*/ 1122878 h 3210454"/>
                <a:gd name="connsiteX13" fmla="*/ 1397147 w 3007111"/>
                <a:gd name="connsiteY13" fmla="*/ 771464 h 3210454"/>
                <a:gd name="connsiteX14" fmla="*/ 1463202 w 3007111"/>
                <a:gd name="connsiteY14" fmla="*/ 784360 h 3210454"/>
                <a:gd name="connsiteX15" fmla="*/ 1467543 w 3007111"/>
                <a:gd name="connsiteY15" fmla="*/ 626746 h 3210454"/>
                <a:gd name="connsiteX16" fmla="*/ 2336791 w 3007111"/>
                <a:gd name="connsiteY16" fmla="*/ 650689 h 3210454"/>
                <a:gd name="connsiteX17" fmla="*/ 1963146 w 3007111"/>
                <a:gd name="connsiteY17" fmla="*/ 199263 h 3210454"/>
                <a:gd name="connsiteX18" fmla="*/ 2197281 w 3007111"/>
                <a:gd name="connsiteY18" fmla="*/ 5469 h 3210454"/>
                <a:gd name="connsiteX19" fmla="*/ 2197281 w 3007111"/>
                <a:gd name="connsiteY19" fmla="*/ 1439 h 3210454"/>
                <a:gd name="connsiteX20" fmla="*/ 2202151 w 3007111"/>
                <a:gd name="connsiteY20" fmla="*/ 1439 h 3210454"/>
                <a:gd name="connsiteX21" fmla="*/ 2203889 w 3007111"/>
                <a:gd name="connsiteY21" fmla="*/ 0 h 3210454"/>
                <a:gd name="connsiteX22" fmla="*/ 2205079 w 3007111"/>
                <a:gd name="connsiteY22" fmla="*/ 1439 h 3210454"/>
                <a:gd name="connsiteX23" fmla="*/ 3007111 w 3007111"/>
                <a:gd name="connsiteY23" fmla="*/ 1439 h 3210454"/>
                <a:gd name="connsiteX24" fmla="*/ 3007111 w 3007111"/>
                <a:gd name="connsiteY24" fmla="*/ 266529 h 3210454"/>
                <a:gd name="connsiteX25" fmla="*/ 2424494 w 3007111"/>
                <a:gd name="connsiteY25" fmla="*/ 266529 h 3210454"/>
                <a:gd name="connsiteX26" fmla="*/ 2751927 w 3007111"/>
                <a:gd name="connsiteY26" fmla="*/ 662123 h 3210454"/>
                <a:gd name="connsiteX27" fmla="*/ 2754699 w 3007111"/>
                <a:gd name="connsiteY27" fmla="*/ 662199 h 3210454"/>
                <a:gd name="connsiteX28" fmla="*/ 2754611 w 3007111"/>
                <a:gd name="connsiteY28" fmla="*/ 665367 h 3210454"/>
                <a:gd name="connsiteX29" fmla="*/ 2755763 w 3007111"/>
                <a:gd name="connsiteY29" fmla="*/ 666757 h 3210454"/>
                <a:gd name="connsiteX30" fmla="*/ 2754545 w 3007111"/>
                <a:gd name="connsiteY30" fmla="*/ 667765 h 3210454"/>
                <a:gd name="connsiteX31" fmla="*/ 2746824 w 3007111"/>
                <a:gd name="connsiteY31" fmla="*/ 948072 h 3210454"/>
                <a:gd name="connsiteX32" fmla="*/ 2228607 w 3007111"/>
                <a:gd name="connsiteY32" fmla="*/ 933798 h 3210454"/>
                <a:gd name="connsiteX33" fmla="*/ 2871273 w 3007111"/>
                <a:gd name="connsiteY33" fmla="*/ 1059272 h 3210454"/>
                <a:gd name="connsiteX34" fmla="*/ 2799028 w 3007111"/>
                <a:gd name="connsiteY34" fmla="*/ 1429303 h 3210454"/>
                <a:gd name="connsiteX35" fmla="*/ 2533898 w 3007111"/>
                <a:gd name="connsiteY35" fmla="*/ 1377539 h 3210454"/>
                <a:gd name="connsiteX36" fmla="*/ 2457414 w 3007111"/>
                <a:gd name="connsiteY36" fmla="*/ 1769287 h 3210454"/>
                <a:gd name="connsiteX37" fmla="*/ 2192284 w 3007111"/>
                <a:gd name="connsiteY37" fmla="*/ 1717523 h 3210454"/>
                <a:gd name="connsiteX38" fmla="*/ 2115800 w 3007111"/>
                <a:gd name="connsiteY38" fmla="*/ 2109271 h 3210454"/>
                <a:gd name="connsiteX39" fmla="*/ 1850670 w 3007111"/>
                <a:gd name="connsiteY39" fmla="*/ 2057507 h 3210454"/>
                <a:gd name="connsiteX40" fmla="*/ 1774186 w 3007111"/>
                <a:gd name="connsiteY40" fmla="*/ 2449255 h 3210454"/>
                <a:gd name="connsiteX41" fmla="*/ 1539551 w 3007111"/>
                <a:gd name="connsiteY41" fmla="*/ 2403444 h 3210454"/>
                <a:gd name="connsiteX42" fmla="*/ 1474126 w 3007111"/>
                <a:gd name="connsiteY42" fmla="*/ 2738541 h 3210454"/>
                <a:gd name="connsiteX43" fmla="*/ 1325757 w 3007111"/>
                <a:gd name="connsiteY43" fmla="*/ 2709573 h 3210454"/>
                <a:gd name="connsiteX44" fmla="*/ 1271542 w 3007111"/>
                <a:gd name="connsiteY44" fmla="*/ 2987254 h 3210454"/>
                <a:gd name="connsiteX45" fmla="*/ 1090506 w 3007111"/>
                <a:gd name="connsiteY45" fmla="*/ 2951909 h 3210454"/>
                <a:gd name="connsiteX46" fmla="*/ 1040028 w 3007111"/>
                <a:gd name="connsiteY46" fmla="*/ 3210454 h 32104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</a:cxnLst>
              <a:rect l="l" t="t" r="r" b="b"/>
              <a:pathLst>
                <a:path w="3007111" h="3210454">
                  <a:moveTo>
                    <a:pt x="479118" y="3100942"/>
                  </a:moveTo>
                  <a:lnTo>
                    <a:pt x="529597" y="2842397"/>
                  </a:lnTo>
                  <a:lnTo>
                    <a:pt x="192497" y="2776582"/>
                  </a:lnTo>
                  <a:lnTo>
                    <a:pt x="246712" y="2498901"/>
                  </a:lnTo>
                  <a:lnTo>
                    <a:pt x="0" y="2450733"/>
                  </a:lnTo>
                  <a:lnTo>
                    <a:pt x="69834" y="2093048"/>
                  </a:lnTo>
                  <a:lnTo>
                    <a:pt x="304470" y="2138859"/>
                  </a:lnTo>
                  <a:lnTo>
                    <a:pt x="380179" y="1751081"/>
                  </a:lnTo>
                  <a:lnTo>
                    <a:pt x="645309" y="1802845"/>
                  </a:lnTo>
                  <a:lnTo>
                    <a:pt x="721793" y="1411097"/>
                  </a:lnTo>
                  <a:lnTo>
                    <a:pt x="986923" y="1462861"/>
                  </a:lnTo>
                  <a:lnTo>
                    <a:pt x="1063407" y="1071114"/>
                  </a:lnTo>
                  <a:lnTo>
                    <a:pt x="1328537" y="1122878"/>
                  </a:lnTo>
                  <a:lnTo>
                    <a:pt x="1397147" y="771464"/>
                  </a:lnTo>
                  <a:lnTo>
                    <a:pt x="1463202" y="784360"/>
                  </a:lnTo>
                  <a:lnTo>
                    <a:pt x="1467543" y="626746"/>
                  </a:lnTo>
                  <a:lnTo>
                    <a:pt x="2336791" y="650689"/>
                  </a:lnTo>
                  <a:lnTo>
                    <a:pt x="1963146" y="199263"/>
                  </a:lnTo>
                  <a:lnTo>
                    <a:pt x="2197281" y="5469"/>
                  </a:lnTo>
                  <a:lnTo>
                    <a:pt x="2197281" y="1439"/>
                  </a:lnTo>
                  <a:lnTo>
                    <a:pt x="2202151" y="1439"/>
                  </a:lnTo>
                  <a:lnTo>
                    <a:pt x="2203889" y="0"/>
                  </a:lnTo>
                  <a:lnTo>
                    <a:pt x="2205079" y="1439"/>
                  </a:lnTo>
                  <a:lnTo>
                    <a:pt x="3007111" y="1439"/>
                  </a:lnTo>
                  <a:lnTo>
                    <a:pt x="3007111" y="266529"/>
                  </a:lnTo>
                  <a:lnTo>
                    <a:pt x="2424494" y="266529"/>
                  </a:lnTo>
                  <a:lnTo>
                    <a:pt x="2751927" y="662123"/>
                  </a:lnTo>
                  <a:lnTo>
                    <a:pt x="2754699" y="662199"/>
                  </a:lnTo>
                  <a:lnTo>
                    <a:pt x="2754611" y="665367"/>
                  </a:lnTo>
                  <a:lnTo>
                    <a:pt x="2755763" y="666757"/>
                  </a:lnTo>
                  <a:lnTo>
                    <a:pt x="2754545" y="667765"/>
                  </a:lnTo>
                  <a:lnTo>
                    <a:pt x="2746824" y="948072"/>
                  </a:lnTo>
                  <a:lnTo>
                    <a:pt x="2228607" y="933798"/>
                  </a:lnTo>
                  <a:lnTo>
                    <a:pt x="2871273" y="1059272"/>
                  </a:lnTo>
                  <a:lnTo>
                    <a:pt x="2799028" y="1429303"/>
                  </a:lnTo>
                  <a:lnTo>
                    <a:pt x="2533898" y="1377539"/>
                  </a:lnTo>
                  <a:lnTo>
                    <a:pt x="2457414" y="1769287"/>
                  </a:lnTo>
                  <a:lnTo>
                    <a:pt x="2192284" y="1717523"/>
                  </a:lnTo>
                  <a:lnTo>
                    <a:pt x="2115800" y="2109271"/>
                  </a:lnTo>
                  <a:lnTo>
                    <a:pt x="1850670" y="2057507"/>
                  </a:lnTo>
                  <a:lnTo>
                    <a:pt x="1774186" y="2449255"/>
                  </a:lnTo>
                  <a:lnTo>
                    <a:pt x="1539551" y="2403444"/>
                  </a:lnTo>
                  <a:lnTo>
                    <a:pt x="1474126" y="2738541"/>
                  </a:lnTo>
                  <a:lnTo>
                    <a:pt x="1325757" y="2709573"/>
                  </a:lnTo>
                  <a:lnTo>
                    <a:pt x="1271542" y="2987254"/>
                  </a:lnTo>
                  <a:lnTo>
                    <a:pt x="1090506" y="2951909"/>
                  </a:lnTo>
                  <a:lnTo>
                    <a:pt x="1040028" y="3210454"/>
                  </a:lnTo>
                  <a:close/>
                </a:path>
              </a:pathLst>
            </a:custGeom>
            <a:solidFill>
              <a:srgbClr val="FEC10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94" name="TextBox 151">
              <a:extLst>
                <a:ext uri="{FF2B5EF4-FFF2-40B4-BE49-F238E27FC236}">
                  <a16:creationId xmlns="" xmlns:a16="http://schemas.microsoft.com/office/drawing/2014/main" id="{0E5FF94F-158C-4092-8610-C6C88E1B21AE}"/>
                </a:ext>
              </a:extLst>
            </p:cNvPr>
            <p:cNvSpPr txBox="1"/>
            <p:nvPr/>
          </p:nvSpPr>
          <p:spPr>
            <a:xfrm>
              <a:off x="2567489" y="2154553"/>
              <a:ext cx="271449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3600" b="1" dirty="0" smtClean="0">
                  <a:solidFill>
                    <a:srgbClr val="FF0000"/>
                  </a:solidFill>
                  <a:latin typeface="Century Gothic" panose="020B0502020202020204" pitchFamily="34" charset="0"/>
                </a:rPr>
                <a:t>بَ</a:t>
              </a:r>
              <a:r>
                <a:rPr lang="ar-SY" sz="3600" b="1" dirty="0" smtClean="0">
                  <a:latin typeface="Century Gothic" panose="020B0502020202020204" pitchFamily="34" charset="0"/>
                </a:rPr>
                <a:t>اب</a:t>
              </a:r>
              <a:endParaRPr lang="en-US" sz="3600" dirty="0">
                <a:latin typeface="Economica" panose="02000506040000020004" pitchFamily="2" charset="0"/>
                <a:ea typeface="Adobe Fan Heiti Std B" panose="020B0700000000000000" pitchFamily="34" charset="-128"/>
              </a:endParaRPr>
            </a:p>
          </p:txBody>
        </p:sp>
      </p:grpSp>
      <p:grpSp>
        <p:nvGrpSpPr>
          <p:cNvPr id="106" name="مجموعة 105"/>
          <p:cNvGrpSpPr/>
          <p:nvPr/>
        </p:nvGrpSpPr>
        <p:grpSpPr>
          <a:xfrm rot="5400000">
            <a:off x="-226239" y="4478955"/>
            <a:ext cx="1808554" cy="2806979"/>
            <a:chOff x="2518021" y="4459777"/>
            <a:chExt cx="1808554" cy="2806979"/>
          </a:xfrm>
        </p:grpSpPr>
        <p:sp>
          <p:nvSpPr>
            <p:cNvPr id="107" name="Oval 119">
              <a:extLst>
                <a:ext uri="{FF2B5EF4-FFF2-40B4-BE49-F238E27FC236}">
                  <a16:creationId xmlns="" xmlns:a16="http://schemas.microsoft.com/office/drawing/2014/main" id="{A440BD40-F67C-474D-82F0-D5821BA1D78A}"/>
                </a:ext>
              </a:extLst>
            </p:cNvPr>
            <p:cNvSpPr/>
            <p:nvPr/>
          </p:nvSpPr>
          <p:spPr>
            <a:xfrm>
              <a:off x="2518021" y="4459777"/>
              <a:ext cx="1808554" cy="2806979"/>
            </a:xfrm>
            <a:prstGeom prst="ellipse">
              <a:avLst/>
            </a:prstGeom>
            <a:solidFill>
              <a:schemeClr val="tx1">
                <a:lumMod val="85000"/>
                <a:lumOff val="15000"/>
                <a:alpha val="54000"/>
              </a:schemeClr>
            </a:solidFill>
            <a:ln>
              <a:noFill/>
            </a:ln>
            <a:effectLst>
              <a:softEdge rad="5842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8" name="Freeform: Shape 79">
              <a:extLst>
                <a:ext uri="{FF2B5EF4-FFF2-40B4-BE49-F238E27FC236}">
                  <a16:creationId xmlns="" xmlns:a16="http://schemas.microsoft.com/office/drawing/2014/main" id="{CCC03901-051F-4048-B304-80D058C3C0A3}"/>
                </a:ext>
              </a:extLst>
            </p:cNvPr>
            <p:cNvSpPr/>
            <p:nvPr/>
          </p:nvSpPr>
          <p:spPr>
            <a:xfrm>
              <a:off x="2934910" y="5071877"/>
              <a:ext cx="958965" cy="565154"/>
            </a:xfrm>
            <a:custGeom>
              <a:avLst/>
              <a:gdLst>
                <a:gd name="connsiteX0" fmla="*/ 410168 w 1114511"/>
                <a:gd name="connsiteY0" fmla="*/ 0 h 656823"/>
                <a:gd name="connsiteX1" fmla="*/ 706577 w 1114511"/>
                <a:gd name="connsiteY1" fmla="*/ 0 h 656823"/>
                <a:gd name="connsiteX2" fmla="*/ 710924 w 1114511"/>
                <a:gd name="connsiteY2" fmla="*/ 43123 h 656823"/>
                <a:gd name="connsiteX3" fmla="*/ 983535 w 1114511"/>
                <a:gd name="connsiteY3" fmla="*/ 548758 h 656823"/>
                <a:gd name="connsiteX4" fmla="*/ 1114511 w 1114511"/>
                <a:gd name="connsiteY4" fmla="*/ 656823 h 656823"/>
                <a:gd name="connsiteX5" fmla="*/ 0 w 1114511"/>
                <a:gd name="connsiteY5" fmla="*/ 656823 h 656823"/>
                <a:gd name="connsiteX6" fmla="*/ 130976 w 1114511"/>
                <a:gd name="connsiteY6" fmla="*/ 548758 h 656823"/>
                <a:gd name="connsiteX7" fmla="*/ 403586 w 1114511"/>
                <a:gd name="connsiteY7" fmla="*/ 43123 h 6568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114511" h="656823">
                  <a:moveTo>
                    <a:pt x="410168" y="0"/>
                  </a:moveTo>
                  <a:lnTo>
                    <a:pt x="706577" y="0"/>
                  </a:lnTo>
                  <a:lnTo>
                    <a:pt x="710924" y="43123"/>
                  </a:lnTo>
                  <a:cubicBezTo>
                    <a:pt x="750892" y="238441"/>
                    <a:pt x="847795" y="413018"/>
                    <a:pt x="983535" y="548758"/>
                  </a:cubicBezTo>
                  <a:lnTo>
                    <a:pt x="1114511" y="656823"/>
                  </a:lnTo>
                  <a:lnTo>
                    <a:pt x="0" y="656823"/>
                  </a:lnTo>
                  <a:lnTo>
                    <a:pt x="130976" y="548758"/>
                  </a:lnTo>
                  <a:cubicBezTo>
                    <a:pt x="266716" y="413018"/>
                    <a:pt x="363619" y="238441"/>
                    <a:pt x="403586" y="43123"/>
                  </a:cubicBezTo>
                  <a:close/>
                </a:path>
              </a:pathLst>
            </a:custGeom>
            <a:solidFill>
              <a:schemeClr val="tx1">
                <a:lumMod val="95000"/>
                <a:lumOff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09" name="Rectangle 80">
              <a:extLst>
                <a:ext uri="{FF2B5EF4-FFF2-40B4-BE49-F238E27FC236}">
                  <a16:creationId xmlns="" xmlns:a16="http://schemas.microsoft.com/office/drawing/2014/main" id="{C7BB64F1-ECEF-4406-90F5-8B7A05F735A1}"/>
                </a:ext>
              </a:extLst>
            </p:cNvPr>
            <p:cNvSpPr/>
            <p:nvPr/>
          </p:nvSpPr>
          <p:spPr>
            <a:xfrm>
              <a:off x="2934910" y="5637031"/>
              <a:ext cx="958891" cy="245869"/>
            </a:xfrm>
            <a:prstGeom prst="rect">
              <a:avLst/>
            </a:prstGeom>
            <a:gradFill flip="none" rotWithShape="1">
              <a:gsLst>
                <a:gs pos="0">
                  <a:schemeClr val="tx1">
                    <a:lumMod val="85000"/>
                    <a:lumOff val="15000"/>
                  </a:schemeClr>
                </a:gs>
                <a:gs pos="31864">
                  <a:schemeClr val="tx1">
                    <a:lumMod val="85000"/>
                    <a:lumOff val="15000"/>
                  </a:schemeClr>
                </a:gs>
                <a:gs pos="19000">
                  <a:schemeClr val="tx1">
                    <a:lumMod val="65000"/>
                    <a:lumOff val="35000"/>
                  </a:schemeClr>
                </a:gs>
                <a:gs pos="69909">
                  <a:schemeClr val="tx1">
                    <a:lumMod val="85000"/>
                    <a:lumOff val="15000"/>
                  </a:schemeClr>
                </a:gs>
                <a:gs pos="83000">
                  <a:schemeClr val="tx1">
                    <a:lumMod val="65000"/>
                    <a:lumOff val="35000"/>
                  </a:schemeClr>
                </a:gs>
                <a:gs pos="100000">
                  <a:schemeClr val="tx1">
                    <a:lumMod val="85000"/>
                    <a:lumOff val="1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0" name="Rectangle 81">
              <a:extLst>
                <a:ext uri="{FF2B5EF4-FFF2-40B4-BE49-F238E27FC236}">
                  <a16:creationId xmlns="" xmlns:a16="http://schemas.microsoft.com/office/drawing/2014/main" id="{4AC1EE01-9137-4C61-B222-49B53D894426}"/>
                </a:ext>
              </a:extLst>
            </p:cNvPr>
            <p:cNvSpPr/>
            <p:nvPr/>
          </p:nvSpPr>
          <p:spPr>
            <a:xfrm>
              <a:off x="3287359" y="4933503"/>
              <a:ext cx="256114" cy="138374"/>
            </a:xfrm>
            <a:prstGeom prst="rect">
              <a:avLst/>
            </a:prstGeom>
            <a:gradFill flip="none" rotWithShape="1">
              <a:gsLst>
                <a:gs pos="0">
                  <a:schemeClr val="tx1">
                    <a:lumMod val="85000"/>
                    <a:lumOff val="15000"/>
                  </a:schemeClr>
                </a:gs>
                <a:gs pos="31864">
                  <a:schemeClr val="tx1">
                    <a:lumMod val="85000"/>
                    <a:lumOff val="15000"/>
                  </a:schemeClr>
                </a:gs>
                <a:gs pos="19000">
                  <a:schemeClr val="tx1">
                    <a:lumMod val="65000"/>
                    <a:lumOff val="35000"/>
                  </a:schemeClr>
                </a:gs>
                <a:gs pos="69909">
                  <a:schemeClr val="tx1">
                    <a:lumMod val="85000"/>
                    <a:lumOff val="15000"/>
                  </a:schemeClr>
                </a:gs>
                <a:gs pos="83000">
                  <a:schemeClr val="tx1">
                    <a:lumMod val="65000"/>
                    <a:lumOff val="35000"/>
                  </a:schemeClr>
                </a:gs>
                <a:gs pos="100000">
                  <a:schemeClr val="tx1">
                    <a:lumMod val="85000"/>
                    <a:lumOff val="1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1" name="Freeform: Shape 84">
              <a:extLst>
                <a:ext uri="{FF2B5EF4-FFF2-40B4-BE49-F238E27FC236}">
                  <a16:creationId xmlns="" xmlns:a16="http://schemas.microsoft.com/office/drawing/2014/main" id="{CB59E35D-DC0E-4B0F-A5D1-7DBA2F957651}"/>
                </a:ext>
              </a:extLst>
            </p:cNvPr>
            <p:cNvSpPr/>
            <p:nvPr/>
          </p:nvSpPr>
          <p:spPr>
            <a:xfrm>
              <a:off x="3311945" y="4627308"/>
              <a:ext cx="204891" cy="306195"/>
            </a:xfrm>
            <a:custGeom>
              <a:avLst/>
              <a:gdLst>
                <a:gd name="connsiteX0" fmla="*/ 238125 w 238125"/>
                <a:gd name="connsiteY0" fmla="*/ 0 h 355861"/>
                <a:gd name="connsiteX1" fmla="*/ 238125 w 238125"/>
                <a:gd name="connsiteY1" fmla="*/ 355861 h 355861"/>
                <a:gd name="connsiteX2" fmla="*/ 0 w 238125"/>
                <a:gd name="connsiteY2" fmla="*/ 355861 h 355861"/>
                <a:gd name="connsiteX3" fmla="*/ 0 w 238125"/>
                <a:gd name="connsiteY3" fmla="*/ 98707 h 3558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38125" h="355861">
                  <a:moveTo>
                    <a:pt x="238125" y="0"/>
                  </a:moveTo>
                  <a:lnTo>
                    <a:pt x="238125" y="355861"/>
                  </a:lnTo>
                  <a:lnTo>
                    <a:pt x="0" y="355861"/>
                  </a:lnTo>
                  <a:lnTo>
                    <a:pt x="0" y="98707"/>
                  </a:lnTo>
                  <a:close/>
                </a:path>
              </a:pathLst>
            </a:custGeom>
            <a:solidFill>
              <a:srgbClr val="E1014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12" name="Rectangle 85">
              <a:extLst>
                <a:ext uri="{FF2B5EF4-FFF2-40B4-BE49-F238E27FC236}">
                  <a16:creationId xmlns="" xmlns:a16="http://schemas.microsoft.com/office/drawing/2014/main" id="{09E4C3F9-5C36-41DE-A21E-8F1FD36CF854}"/>
                </a:ext>
              </a:extLst>
            </p:cNvPr>
            <p:cNvSpPr/>
            <p:nvPr/>
          </p:nvSpPr>
          <p:spPr>
            <a:xfrm>
              <a:off x="2934836" y="5882899"/>
              <a:ext cx="958891" cy="978629"/>
            </a:xfrm>
            <a:prstGeom prst="rect">
              <a:avLst/>
            </a:prstGeom>
            <a:gradFill flip="none" rotWithShape="1">
              <a:gsLst>
                <a:gs pos="0">
                  <a:srgbClr val="E1014C"/>
                </a:gs>
                <a:gs pos="19000">
                  <a:srgbClr val="FE4080"/>
                </a:gs>
                <a:gs pos="83000">
                  <a:srgbClr val="FE4080"/>
                </a:gs>
                <a:gs pos="100000">
                  <a:srgbClr val="E1014C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13" name="مجموعة 112"/>
          <p:cNvGrpSpPr/>
          <p:nvPr/>
        </p:nvGrpSpPr>
        <p:grpSpPr>
          <a:xfrm rot="5400000">
            <a:off x="-124085" y="1019452"/>
            <a:ext cx="1810848" cy="2810538"/>
            <a:chOff x="4265623" y="4354696"/>
            <a:chExt cx="1810848" cy="2810538"/>
          </a:xfrm>
        </p:grpSpPr>
        <p:sp>
          <p:nvSpPr>
            <p:cNvPr id="114" name="Oval 120">
              <a:extLst>
                <a:ext uri="{FF2B5EF4-FFF2-40B4-BE49-F238E27FC236}">
                  <a16:creationId xmlns="" xmlns:a16="http://schemas.microsoft.com/office/drawing/2014/main" id="{9789FF8E-1A5B-45D0-9D4F-9E913C70AAE0}"/>
                </a:ext>
              </a:extLst>
            </p:cNvPr>
            <p:cNvSpPr/>
            <p:nvPr/>
          </p:nvSpPr>
          <p:spPr>
            <a:xfrm>
              <a:off x="4265623" y="4354696"/>
              <a:ext cx="1810848" cy="2810538"/>
            </a:xfrm>
            <a:prstGeom prst="ellipse">
              <a:avLst/>
            </a:prstGeom>
            <a:solidFill>
              <a:schemeClr val="tx1">
                <a:lumMod val="85000"/>
                <a:lumOff val="15000"/>
                <a:alpha val="54000"/>
              </a:schemeClr>
            </a:solidFill>
            <a:ln>
              <a:noFill/>
            </a:ln>
            <a:effectLst>
              <a:softEdge rad="5842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5" name="Freeform: Shape 98">
              <a:extLst>
                <a:ext uri="{FF2B5EF4-FFF2-40B4-BE49-F238E27FC236}">
                  <a16:creationId xmlns="" xmlns:a16="http://schemas.microsoft.com/office/drawing/2014/main" id="{2F0868A5-EF39-4182-917F-91DA5F11C2E9}"/>
                </a:ext>
              </a:extLst>
            </p:cNvPr>
            <p:cNvSpPr/>
            <p:nvPr/>
          </p:nvSpPr>
          <p:spPr>
            <a:xfrm>
              <a:off x="4745399" y="5071877"/>
              <a:ext cx="958965" cy="565154"/>
            </a:xfrm>
            <a:custGeom>
              <a:avLst/>
              <a:gdLst>
                <a:gd name="connsiteX0" fmla="*/ 410168 w 1114511"/>
                <a:gd name="connsiteY0" fmla="*/ 0 h 656823"/>
                <a:gd name="connsiteX1" fmla="*/ 706577 w 1114511"/>
                <a:gd name="connsiteY1" fmla="*/ 0 h 656823"/>
                <a:gd name="connsiteX2" fmla="*/ 710924 w 1114511"/>
                <a:gd name="connsiteY2" fmla="*/ 43123 h 656823"/>
                <a:gd name="connsiteX3" fmla="*/ 983535 w 1114511"/>
                <a:gd name="connsiteY3" fmla="*/ 548758 h 656823"/>
                <a:gd name="connsiteX4" fmla="*/ 1114511 w 1114511"/>
                <a:gd name="connsiteY4" fmla="*/ 656823 h 656823"/>
                <a:gd name="connsiteX5" fmla="*/ 0 w 1114511"/>
                <a:gd name="connsiteY5" fmla="*/ 656823 h 656823"/>
                <a:gd name="connsiteX6" fmla="*/ 130976 w 1114511"/>
                <a:gd name="connsiteY6" fmla="*/ 548758 h 656823"/>
                <a:gd name="connsiteX7" fmla="*/ 403586 w 1114511"/>
                <a:gd name="connsiteY7" fmla="*/ 43123 h 6568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114511" h="656823">
                  <a:moveTo>
                    <a:pt x="410168" y="0"/>
                  </a:moveTo>
                  <a:lnTo>
                    <a:pt x="706577" y="0"/>
                  </a:lnTo>
                  <a:lnTo>
                    <a:pt x="710924" y="43123"/>
                  </a:lnTo>
                  <a:cubicBezTo>
                    <a:pt x="750892" y="238441"/>
                    <a:pt x="847795" y="413018"/>
                    <a:pt x="983535" y="548758"/>
                  </a:cubicBezTo>
                  <a:lnTo>
                    <a:pt x="1114511" y="656823"/>
                  </a:lnTo>
                  <a:lnTo>
                    <a:pt x="0" y="656823"/>
                  </a:lnTo>
                  <a:lnTo>
                    <a:pt x="130976" y="548758"/>
                  </a:lnTo>
                  <a:cubicBezTo>
                    <a:pt x="266716" y="413018"/>
                    <a:pt x="363619" y="238441"/>
                    <a:pt x="403586" y="43123"/>
                  </a:cubicBezTo>
                  <a:close/>
                </a:path>
              </a:pathLst>
            </a:custGeom>
            <a:solidFill>
              <a:schemeClr val="tx1">
                <a:lumMod val="95000"/>
                <a:lumOff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16" name="Rectangle 99">
              <a:extLst>
                <a:ext uri="{FF2B5EF4-FFF2-40B4-BE49-F238E27FC236}">
                  <a16:creationId xmlns="" xmlns:a16="http://schemas.microsoft.com/office/drawing/2014/main" id="{882F8A25-C8DC-422D-8FE5-2394C73AF96E}"/>
                </a:ext>
              </a:extLst>
            </p:cNvPr>
            <p:cNvSpPr/>
            <p:nvPr/>
          </p:nvSpPr>
          <p:spPr>
            <a:xfrm>
              <a:off x="4745399" y="5637031"/>
              <a:ext cx="958891" cy="245869"/>
            </a:xfrm>
            <a:prstGeom prst="rect">
              <a:avLst/>
            </a:prstGeom>
            <a:gradFill flip="none" rotWithShape="1">
              <a:gsLst>
                <a:gs pos="0">
                  <a:schemeClr val="tx1">
                    <a:lumMod val="85000"/>
                    <a:lumOff val="15000"/>
                  </a:schemeClr>
                </a:gs>
                <a:gs pos="31864">
                  <a:schemeClr val="tx1">
                    <a:lumMod val="85000"/>
                    <a:lumOff val="15000"/>
                  </a:schemeClr>
                </a:gs>
                <a:gs pos="19000">
                  <a:schemeClr val="tx1">
                    <a:lumMod val="65000"/>
                    <a:lumOff val="35000"/>
                  </a:schemeClr>
                </a:gs>
                <a:gs pos="69909">
                  <a:schemeClr val="tx1">
                    <a:lumMod val="85000"/>
                    <a:lumOff val="15000"/>
                  </a:schemeClr>
                </a:gs>
                <a:gs pos="83000">
                  <a:schemeClr val="tx1">
                    <a:lumMod val="65000"/>
                    <a:lumOff val="35000"/>
                  </a:schemeClr>
                </a:gs>
                <a:gs pos="100000">
                  <a:schemeClr val="tx1">
                    <a:lumMod val="85000"/>
                    <a:lumOff val="1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7" name="Rectangle 100">
              <a:extLst>
                <a:ext uri="{FF2B5EF4-FFF2-40B4-BE49-F238E27FC236}">
                  <a16:creationId xmlns="" xmlns:a16="http://schemas.microsoft.com/office/drawing/2014/main" id="{2505EF82-E3D4-4049-9AF3-27731A9389C6}"/>
                </a:ext>
              </a:extLst>
            </p:cNvPr>
            <p:cNvSpPr/>
            <p:nvPr/>
          </p:nvSpPr>
          <p:spPr>
            <a:xfrm>
              <a:off x="5097847" y="4933503"/>
              <a:ext cx="256114" cy="138374"/>
            </a:xfrm>
            <a:prstGeom prst="rect">
              <a:avLst/>
            </a:prstGeom>
            <a:gradFill flip="none" rotWithShape="1">
              <a:gsLst>
                <a:gs pos="0">
                  <a:schemeClr val="tx1">
                    <a:lumMod val="85000"/>
                    <a:lumOff val="15000"/>
                  </a:schemeClr>
                </a:gs>
                <a:gs pos="31864">
                  <a:schemeClr val="tx1">
                    <a:lumMod val="85000"/>
                    <a:lumOff val="15000"/>
                  </a:schemeClr>
                </a:gs>
                <a:gs pos="19000">
                  <a:schemeClr val="tx1">
                    <a:lumMod val="65000"/>
                    <a:lumOff val="35000"/>
                  </a:schemeClr>
                </a:gs>
                <a:gs pos="69909">
                  <a:schemeClr val="tx1">
                    <a:lumMod val="85000"/>
                    <a:lumOff val="15000"/>
                  </a:schemeClr>
                </a:gs>
                <a:gs pos="83000">
                  <a:schemeClr val="tx1">
                    <a:lumMod val="65000"/>
                    <a:lumOff val="35000"/>
                  </a:schemeClr>
                </a:gs>
                <a:gs pos="100000">
                  <a:schemeClr val="tx1">
                    <a:lumMod val="85000"/>
                    <a:lumOff val="1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8" name="Freeform: Shape 101">
              <a:extLst>
                <a:ext uri="{FF2B5EF4-FFF2-40B4-BE49-F238E27FC236}">
                  <a16:creationId xmlns="" xmlns:a16="http://schemas.microsoft.com/office/drawing/2014/main" id="{8F8D5815-A0E4-4B92-B02B-D356A239A3AA}"/>
                </a:ext>
              </a:extLst>
            </p:cNvPr>
            <p:cNvSpPr/>
            <p:nvPr/>
          </p:nvSpPr>
          <p:spPr>
            <a:xfrm>
              <a:off x="5122434" y="4627308"/>
              <a:ext cx="204891" cy="306195"/>
            </a:xfrm>
            <a:custGeom>
              <a:avLst/>
              <a:gdLst>
                <a:gd name="connsiteX0" fmla="*/ 238125 w 238125"/>
                <a:gd name="connsiteY0" fmla="*/ 0 h 355861"/>
                <a:gd name="connsiteX1" fmla="*/ 238125 w 238125"/>
                <a:gd name="connsiteY1" fmla="*/ 355861 h 355861"/>
                <a:gd name="connsiteX2" fmla="*/ 0 w 238125"/>
                <a:gd name="connsiteY2" fmla="*/ 355861 h 355861"/>
                <a:gd name="connsiteX3" fmla="*/ 0 w 238125"/>
                <a:gd name="connsiteY3" fmla="*/ 98707 h 3558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38125" h="355861">
                  <a:moveTo>
                    <a:pt x="238125" y="0"/>
                  </a:moveTo>
                  <a:lnTo>
                    <a:pt x="238125" y="355861"/>
                  </a:lnTo>
                  <a:lnTo>
                    <a:pt x="0" y="355861"/>
                  </a:lnTo>
                  <a:lnTo>
                    <a:pt x="0" y="98707"/>
                  </a:lnTo>
                  <a:close/>
                </a:path>
              </a:pathLst>
            </a:custGeom>
            <a:solidFill>
              <a:srgbClr val="D9A60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19" name="Rectangle 102">
              <a:extLst>
                <a:ext uri="{FF2B5EF4-FFF2-40B4-BE49-F238E27FC236}">
                  <a16:creationId xmlns="" xmlns:a16="http://schemas.microsoft.com/office/drawing/2014/main" id="{A372C533-7BE2-47B2-A514-B883A81EF0B0}"/>
                </a:ext>
              </a:extLst>
            </p:cNvPr>
            <p:cNvSpPr/>
            <p:nvPr/>
          </p:nvSpPr>
          <p:spPr>
            <a:xfrm>
              <a:off x="4745325" y="5882899"/>
              <a:ext cx="958891" cy="978629"/>
            </a:xfrm>
            <a:prstGeom prst="rect">
              <a:avLst/>
            </a:prstGeom>
            <a:gradFill flip="none" rotWithShape="1">
              <a:gsLst>
                <a:gs pos="0">
                  <a:srgbClr val="D9A601"/>
                </a:gs>
                <a:gs pos="19000">
                  <a:srgbClr val="FEC107"/>
                </a:gs>
                <a:gs pos="83000">
                  <a:srgbClr val="FEC107"/>
                </a:gs>
                <a:gs pos="100000">
                  <a:srgbClr val="D9A601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20" name="مجموعة 119"/>
          <p:cNvGrpSpPr/>
          <p:nvPr/>
        </p:nvGrpSpPr>
        <p:grpSpPr>
          <a:xfrm rot="5400000">
            <a:off x="-1150" y="2857875"/>
            <a:ext cx="1810848" cy="2810538"/>
            <a:chOff x="6088775" y="4231761"/>
            <a:chExt cx="1810848" cy="2810538"/>
          </a:xfrm>
        </p:grpSpPr>
        <p:sp>
          <p:nvSpPr>
            <p:cNvPr id="121" name="Oval 121">
              <a:extLst>
                <a:ext uri="{FF2B5EF4-FFF2-40B4-BE49-F238E27FC236}">
                  <a16:creationId xmlns="" xmlns:a16="http://schemas.microsoft.com/office/drawing/2014/main" id="{D97E04F9-E955-451C-930A-641F33C6C21E}"/>
                </a:ext>
              </a:extLst>
            </p:cNvPr>
            <p:cNvSpPr/>
            <p:nvPr/>
          </p:nvSpPr>
          <p:spPr>
            <a:xfrm>
              <a:off x="6088775" y="4231761"/>
              <a:ext cx="1810848" cy="2810538"/>
            </a:xfrm>
            <a:prstGeom prst="ellipse">
              <a:avLst/>
            </a:prstGeom>
            <a:solidFill>
              <a:schemeClr val="tx1">
                <a:lumMod val="85000"/>
                <a:lumOff val="15000"/>
                <a:alpha val="54000"/>
              </a:schemeClr>
            </a:solidFill>
            <a:ln>
              <a:noFill/>
            </a:ln>
            <a:effectLst>
              <a:softEdge rad="5842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2" name="Freeform: Shape 104">
              <a:extLst>
                <a:ext uri="{FF2B5EF4-FFF2-40B4-BE49-F238E27FC236}">
                  <a16:creationId xmlns="" xmlns:a16="http://schemas.microsoft.com/office/drawing/2014/main" id="{B0483ECD-CEDE-4F47-AB98-EAF01720BA9B}"/>
                </a:ext>
              </a:extLst>
            </p:cNvPr>
            <p:cNvSpPr/>
            <p:nvPr/>
          </p:nvSpPr>
          <p:spPr>
            <a:xfrm>
              <a:off x="6555886" y="5071877"/>
              <a:ext cx="958965" cy="565154"/>
            </a:xfrm>
            <a:custGeom>
              <a:avLst/>
              <a:gdLst>
                <a:gd name="connsiteX0" fmla="*/ 410168 w 1114511"/>
                <a:gd name="connsiteY0" fmla="*/ 0 h 656823"/>
                <a:gd name="connsiteX1" fmla="*/ 706577 w 1114511"/>
                <a:gd name="connsiteY1" fmla="*/ 0 h 656823"/>
                <a:gd name="connsiteX2" fmla="*/ 710924 w 1114511"/>
                <a:gd name="connsiteY2" fmla="*/ 43123 h 656823"/>
                <a:gd name="connsiteX3" fmla="*/ 983535 w 1114511"/>
                <a:gd name="connsiteY3" fmla="*/ 548758 h 656823"/>
                <a:gd name="connsiteX4" fmla="*/ 1114511 w 1114511"/>
                <a:gd name="connsiteY4" fmla="*/ 656823 h 656823"/>
                <a:gd name="connsiteX5" fmla="*/ 0 w 1114511"/>
                <a:gd name="connsiteY5" fmla="*/ 656823 h 656823"/>
                <a:gd name="connsiteX6" fmla="*/ 130976 w 1114511"/>
                <a:gd name="connsiteY6" fmla="*/ 548758 h 656823"/>
                <a:gd name="connsiteX7" fmla="*/ 403586 w 1114511"/>
                <a:gd name="connsiteY7" fmla="*/ 43123 h 6568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114511" h="656823">
                  <a:moveTo>
                    <a:pt x="410168" y="0"/>
                  </a:moveTo>
                  <a:lnTo>
                    <a:pt x="706577" y="0"/>
                  </a:lnTo>
                  <a:lnTo>
                    <a:pt x="710924" y="43123"/>
                  </a:lnTo>
                  <a:cubicBezTo>
                    <a:pt x="750892" y="238441"/>
                    <a:pt x="847795" y="413018"/>
                    <a:pt x="983535" y="548758"/>
                  </a:cubicBezTo>
                  <a:lnTo>
                    <a:pt x="1114511" y="656823"/>
                  </a:lnTo>
                  <a:lnTo>
                    <a:pt x="0" y="656823"/>
                  </a:lnTo>
                  <a:lnTo>
                    <a:pt x="130976" y="548758"/>
                  </a:lnTo>
                  <a:cubicBezTo>
                    <a:pt x="266716" y="413018"/>
                    <a:pt x="363619" y="238441"/>
                    <a:pt x="403586" y="43123"/>
                  </a:cubicBezTo>
                  <a:close/>
                </a:path>
              </a:pathLst>
            </a:custGeom>
            <a:solidFill>
              <a:schemeClr val="tx1">
                <a:lumMod val="95000"/>
                <a:lumOff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23" name="Rectangle 105">
              <a:extLst>
                <a:ext uri="{FF2B5EF4-FFF2-40B4-BE49-F238E27FC236}">
                  <a16:creationId xmlns="" xmlns:a16="http://schemas.microsoft.com/office/drawing/2014/main" id="{312B3983-3BE8-4029-8BDB-163802090DEA}"/>
                </a:ext>
              </a:extLst>
            </p:cNvPr>
            <p:cNvSpPr/>
            <p:nvPr/>
          </p:nvSpPr>
          <p:spPr>
            <a:xfrm>
              <a:off x="6555886" y="5637031"/>
              <a:ext cx="958891" cy="245869"/>
            </a:xfrm>
            <a:prstGeom prst="rect">
              <a:avLst/>
            </a:prstGeom>
            <a:gradFill flip="none" rotWithShape="1">
              <a:gsLst>
                <a:gs pos="0">
                  <a:schemeClr val="tx1">
                    <a:lumMod val="85000"/>
                    <a:lumOff val="15000"/>
                  </a:schemeClr>
                </a:gs>
                <a:gs pos="31864">
                  <a:schemeClr val="tx1">
                    <a:lumMod val="85000"/>
                    <a:lumOff val="15000"/>
                  </a:schemeClr>
                </a:gs>
                <a:gs pos="19000">
                  <a:schemeClr val="tx1">
                    <a:lumMod val="65000"/>
                    <a:lumOff val="35000"/>
                  </a:schemeClr>
                </a:gs>
                <a:gs pos="69909">
                  <a:schemeClr val="tx1">
                    <a:lumMod val="85000"/>
                    <a:lumOff val="15000"/>
                  </a:schemeClr>
                </a:gs>
                <a:gs pos="83000">
                  <a:schemeClr val="tx1">
                    <a:lumMod val="65000"/>
                    <a:lumOff val="35000"/>
                  </a:schemeClr>
                </a:gs>
                <a:gs pos="100000">
                  <a:schemeClr val="tx1">
                    <a:lumMod val="85000"/>
                    <a:lumOff val="1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4" name="Rectangle 106">
              <a:extLst>
                <a:ext uri="{FF2B5EF4-FFF2-40B4-BE49-F238E27FC236}">
                  <a16:creationId xmlns="" xmlns:a16="http://schemas.microsoft.com/office/drawing/2014/main" id="{DD54657F-C562-4394-87D9-1930F6594241}"/>
                </a:ext>
              </a:extLst>
            </p:cNvPr>
            <p:cNvSpPr/>
            <p:nvPr/>
          </p:nvSpPr>
          <p:spPr>
            <a:xfrm>
              <a:off x="6908336" y="4933503"/>
              <a:ext cx="256114" cy="138374"/>
            </a:xfrm>
            <a:prstGeom prst="rect">
              <a:avLst/>
            </a:prstGeom>
            <a:gradFill flip="none" rotWithShape="1">
              <a:gsLst>
                <a:gs pos="0">
                  <a:schemeClr val="tx1">
                    <a:lumMod val="85000"/>
                    <a:lumOff val="15000"/>
                  </a:schemeClr>
                </a:gs>
                <a:gs pos="31864">
                  <a:schemeClr val="tx1">
                    <a:lumMod val="85000"/>
                    <a:lumOff val="15000"/>
                  </a:schemeClr>
                </a:gs>
                <a:gs pos="19000">
                  <a:schemeClr val="tx1">
                    <a:lumMod val="65000"/>
                    <a:lumOff val="35000"/>
                  </a:schemeClr>
                </a:gs>
                <a:gs pos="69909">
                  <a:schemeClr val="tx1">
                    <a:lumMod val="85000"/>
                    <a:lumOff val="15000"/>
                  </a:schemeClr>
                </a:gs>
                <a:gs pos="83000">
                  <a:schemeClr val="tx1">
                    <a:lumMod val="65000"/>
                    <a:lumOff val="35000"/>
                  </a:schemeClr>
                </a:gs>
                <a:gs pos="100000">
                  <a:schemeClr val="tx1">
                    <a:lumMod val="85000"/>
                    <a:lumOff val="1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5" name="Freeform: Shape 107">
              <a:extLst>
                <a:ext uri="{FF2B5EF4-FFF2-40B4-BE49-F238E27FC236}">
                  <a16:creationId xmlns="" xmlns:a16="http://schemas.microsoft.com/office/drawing/2014/main" id="{4BED3F98-8E78-487A-BFE8-644502062528}"/>
                </a:ext>
              </a:extLst>
            </p:cNvPr>
            <p:cNvSpPr/>
            <p:nvPr/>
          </p:nvSpPr>
          <p:spPr>
            <a:xfrm>
              <a:off x="6932922" y="4627308"/>
              <a:ext cx="204891" cy="306195"/>
            </a:xfrm>
            <a:custGeom>
              <a:avLst/>
              <a:gdLst>
                <a:gd name="connsiteX0" fmla="*/ 238125 w 238125"/>
                <a:gd name="connsiteY0" fmla="*/ 0 h 355861"/>
                <a:gd name="connsiteX1" fmla="*/ 238125 w 238125"/>
                <a:gd name="connsiteY1" fmla="*/ 355861 h 355861"/>
                <a:gd name="connsiteX2" fmla="*/ 0 w 238125"/>
                <a:gd name="connsiteY2" fmla="*/ 355861 h 355861"/>
                <a:gd name="connsiteX3" fmla="*/ 0 w 238125"/>
                <a:gd name="connsiteY3" fmla="*/ 98707 h 3558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38125" h="355861">
                  <a:moveTo>
                    <a:pt x="238125" y="0"/>
                  </a:moveTo>
                  <a:lnTo>
                    <a:pt x="238125" y="355861"/>
                  </a:lnTo>
                  <a:lnTo>
                    <a:pt x="0" y="355861"/>
                  </a:lnTo>
                  <a:lnTo>
                    <a:pt x="0" y="98707"/>
                  </a:lnTo>
                  <a:close/>
                </a:path>
              </a:pathLst>
            </a:custGeom>
            <a:solidFill>
              <a:srgbClr val="76A93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26" name="Rectangle 108">
              <a:extLst>
                <a:ext uri="{FF2B5EF4-FFF2-40B4-BE49-F238E27FC236}">
                  <a16:creationId xmlns="" xmlns:a16="http://schemas.microsoft.com/office/drawing/2014/main" id="{2CC77DBC-9132-4E1D-92FE-C360AA61D88E}"/>
                </a:ext>
              </a:extLst>
            </p:cNvPr>
            <p:cNvSpPr/>
            <p:nvPr/>
          </p:nvSpPr>
          <p:spPr>
            <a:xfrm>
              <a:off x="6555813" y="5882899"/>
              <a:ext cx="958891" cy="978629"/>
            </a:xfrm>
            <a:prstGeom prst="rect">
              <a:avLst/>
            </a:prstGeom>
            <a:gradFill flip="none" rotWithShape="1">
              <a:gsLst>
                <a:gs pos="0">
                  <a:srgbClr val="76A939"/>
                </a:gs>
                <a:gs pos="19000">
                  <a:srgbClr val="8BC24B"/>
                </a:gs>
                <a:gs pos="83000">
                  <a:srgbClr val="8BC24B"/>
                </a:gs>
                <a:gs pos="100000">
                  <a:srgbClr val="76A939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27" name="مجموعة 126"/>
          <p:cNvGrpSpPr/>
          <p:nvPr/>
        </p:nvGrpSpPr>
        <p:grpSpPr>
          <a:xfrm rot="5400000">
            <a:off x="141053" y="-553675"/>
            <a:ext cx="1810848" cy="2810538"/>
            <a:chOff x="7911928" y="4108828"/>
            <a:chExt cx="1810848" cy="2810538"/>
          </a:xfrm>
        </p:grpSpPr>
        <p:sp>
          <p:nvSpPr>
            <p:cNvPr id="128" name="Oval 122">
              <a:extLst>
                <a:ext uri="{FF2B5EF4-FFF2-40B4-BE49-F238E27FC236}">
                  <a16:creationId xmlns="" xmlns:a16="http://schemas.microsoft.com/office/drawing/2014/main" id="{8C8F9E2C-CEDB-4E13-8883-B6D5A986CF28}"/>
                </a:ext>
              </a:extLst>
            </p:cNvPr>
            <p:cNvSpPr/>
            <p:nvPr/>
          </p:nvSpPr>
          <p:spPr>
            <a:xfrm>
              <a:off x="7911928" y="4108828"/>
              <a:ext cx="1810848" cy="2810538"/>
            </a:xfrm>
            <a:prstGeom prst="ellipse">
              <a:avLst/>
            </a:prstGeom>
            <a:solidFill>
              <a:schemeClr val="tx1">
                <a:lumMod val="85000"/>
                <a:lumOff val="15000"/>
                <a:alpha val="54000"/>
              </a:schemeClr>
            </a:solidFill>
            <a:ln>
              <a:noFill/>
            </a:ln>
            <a:effectLst>
              <a:softEdge rad="5842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9" name="Freeform: Shape 110">
              <a:extLst>
                <a:ext uri="{FF2B5EF4-FFF2-40B4-BE49-F238E27FC236}">
                  <a16:creationId xmlns="" xmlns:a16="http://schemas.microsoft.com/office/drawing/2014/main" id="{3579DB3D-8265-4806-8B0F-6D64218EBCEC}"/>
                </a:ext>
              </a:extLst>
            </p:cNvPr>
            <p:cNvSpPr/>
            <p:nvPr/>
          </p:nvSpPr>
          <p:spPr>
            <a:xfrm>
              <a:off x="8366374" y="5071877"/>
              <a:ext cx="958965" cy="565154"/>
            </a:xfrm>
            <a:custGeom>
              <a:avLst/>
              <a:gdLst>
                <a:gd name="connsiteX0" fmla="*/ 410168 w 1114511"/>
                <a:gd name="connsiteY0" fmla="*/ 0 h 656823"/>
                <a:gd name="connsiteX1" fmla="*/ 706577 w 1114511"/>
                <a:gd name="connsiteY1" fmla="*/ 0 h 656823"/>
                <a:gd name="connsiteX2" fmla="*/ 710924 w 1114511"/>
                <a:gd name="connsiteY2" fmla="*/ 43123 h 656823"/>
                <a:gd name="connsiteX3" fmla="*/ 983535 w 1114511"/>
                <a:gd name="connsiteY3" fmla="*/ 548758 h 656823"/>
                <a:gd name="connsiteX4" fmla="*/ 1114511 w 1114511"/>
                <a:gd name="connsiteY4" fmla="*/ 656823 h 656823"/>
                <a:gd name="connsiteX5" fmla="*/ 0 w 1114511"/>
                <a:gd name="connsiteY5" fmla="*/ 656823 h 656823"/>
                <a:gd name="connsiteX6" fmla="*/ 130976 w 1114511"/>
                <a:gd name="connsiteY6" fmla="*/ 548758 h 656823"/>
                <a:gd name="connsiteX7" fmla="*/ 403586 w 1114511"/>
                <a:gd name="connsiteY7" fmla="*/ 43123 h 6568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114511" h="656823">
                  <a:moveTo>
                    <a:pt x="410168" y="0"/>
                  </a:moveTo>
                  <a:lnTo>
                    <a:pt x="706577" y="0"/>
                  </a:lnTo>
                  <a:lnTo>
                    <a:pt x="710924" y="43123"/>
                  </a:lnTo>
                  <a:cubicBezTo>
                    <a:pt x="750892" y="238441"/>
                    <a:pt x="847795" y="413018"/>
                    <a:pt x="983535" y="548758"/>
                  </a:cubicBezTo>
                  <a:lnTo>
                    <a:pt x="1114511" y="656823"/>
                  </a:lnTo>
                  <a:lnTo>
                    <a:pt x="0" y="656823"/>
                  </a:lnTo>
                  <a:lnTo>
                    <a:pt x="130976" y="548758"/>
                  </a:lnTo>
                  <a:cubicBezTo>
                    <a:pt x="266716" y="413018"/>
                    <a:pt x="363619" y="238441"/>
                    <a:pt x="403586" y="43123"/>
                  </a:cubicBezTo>
                  <a:close/>
                </a:path>
              </a:pathLst>
            </a:custGeom>
            <a:solidFill>
              <a:schemeClr val="tx1">
                <a:lumMod val="95000"/>
                <a:lumOff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30" name="Rectangle 111">
              <a:extLst>
                <a:ext uri="{FF2B5EF4-FFF2-40B4-BE49-F238E27FC236}">
                  <a16:creationId xmlns="" xmlns:a16="http://schemas.microsoft.com/office/drawing/2014/main" id="{143465A6-1ACB-4CC6-9595-C36CA657744A}"/>
                </a:ext>
              </a:extLst>
            </p:cNvPr>
            <p:cNvSpPr/>
            <p:nvPr/>
          </p:nvSpPr>
          <p:spPr>
            <a:xfrm>
              <a:off x="8366374" y="5637031"/>
              <a:ext cx="958891" cy="245869"/>
            </a:xfrm>
            <a:prstGeom prst="rect">
              <a:avLst/>
            </a:prstGeom>
            <a:gradFill flip="none" rotWithShape="1">
              <a:gsLst>
                <a:gs pos="0">
                  <a:schemeClr val="tx1">
                    <a:lumMod val="85000"/>
                    <a:lumOff val="15000"/>
                  </a:schemeClr>
                </a:gs>
                <a:gs pos="31864">
                  <a:schemeClr val="tx1">
                    <a:lumMod val="85000"/>
                    <a:lumOff val="15000"/>
                  </a:schemeClr>
                </a:gs>
                <a:gs pos="19000">
                  <a:schemeClr val="tx1">
                    <a:lumMod val="65000"/>
                    <a:lumOff val="35000"/>
                  </a:schemeClr>
                </a:gs>
                <a:gs pos="69909">
                  <a:schemeClr val="tx1">
                    <a:lumMod val="85000"/>
                    <a:lumOff val="15000"/>
                  </a:schemeClr>
                </a:gs>
                <a:gs pos="83000">
                  <a:schemeClr val="tx1">
                    <a:lumMod val="65000"/>
                    <a:lumOff val="35000"/>
                  </a:schemeClr>
                </a:gs>
                <a:gs pos="100000">
                  <a:schemeClr val="tx1">
                    <a:lumMod val="85000"/>
                    <a:lumOff val="1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1" name="Rectangle 112">
              <a:extLst>
                <a:ext uri="{FF2B5EF4-FFF2-40B4-BE49-F238E27FC236}">
                  <a16:creationId xmlns="" xmlns:a16="http://schemas.microsoft.com/office/drawing/2014/main" id="{CF40DF49-1F58-4541-9FF6-91BCDBF54570}"/>
                </a:ext>
              </a:extLst>
            </p:cNvPr>
            <p:cNvSpPr/>
            <p:nvPr/>
          </p:nvSpPr>
          <p:spPr>
            <a:xfrm>
              <a:off x="8718823" y="4933503"/>
              <a:ext cx="256114" cy="138374"/>
            </a:xfrm>
            <a:prstGeom prst="rect">
              <a:avLst/>
            </a:prstGeom>
            <a:gradFill flip="none" rotWithShape="1">
              <a:gsLst>
                <a:gs pos="0">
                  <a:schemeClr val="tx1">
                    <a:lumMod val="85000"/>
                    <a:lumOff val="15000"/>
                  </a:schemeClr>
                </a:gs>
                <a:gs pos="31864">
                  <a:schemeClr val="tx1">
                    <a:lumMod val="85000"/>
                    <a:lumOff val="15000"/>
                  </a:schemeClr>
                </a:gs>
                <a:gs pos="19000">
                  <a:schemeClr val="tx1">
                    <a:lumMod val="65000"/>
                    <a:lumOff val="35000"/>
                  </a:schemeClr>
                </a:gs>
                <a:gs pos="69909">
                  <a:schemeClr val="tx1">
                    <a:lumMod val="85000"/>
                    <a:lumOff val="15000"/>
                  </a:schemeClr>
                </a:gs>
                <a:gs pos="83000">
                  <a:schemeClr val="tx1">
                    <a:lumMod val="65000"/>
                    <a:lumOff val="35000"/>
                  </a:schemeClr>
                </a:gs>
                <a:gs pos="100000">
                  <a:schemeClr val="tx1">
                    <a:lumMod val="85000"/>
                    <a:lumOff val="1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2" name="Freeform: Shape 113">
              <a:extLst>
                <a:ext uri="{FF2B5EF4-FFF2-40B4-BE49-F238E27FC236}">
                  <a16:creationId xmlns="" xmlns:a16="http://schemas.microsoft.com/office/drawing/2014/main" id="{90BF7ED5-5379-4AE2-ACF1-84A557328275}"/>
                </a:ext>
              </a:extLst>
            </p:cNvPr>
            <p:cNvSpPr/>
            <p:nvPr/>
          </p:nvSpPr>
          <p:spPr>
            <a:xfrm>
              <a:off x="8743409" y="4627308"/>
              <a:ext cx="204891" cy="306195"/>
            </a:xfrm>
            <a:custGeom>
              <a:avLst/>
              <a:gdLst>
                <a:gd name="connsiteX0" fmla="*/ 238125 w 238125"/>
                <a:gd name="connsiteY0" fmla="*/ 0 h 355861"/>
                <a:gd name="connsiteX1" fmla="*/ 238125 w 238125"/>
                <a:gd name="connsiteY1" fmla="*/ 355861 h 355861"/>
                <a:gd name="connsiteX2" fmla="*/ 0 w 238125"/>
                <a:gd name="connsiteY2" fmla="*/ 355861 h 355861"/>
                <a:gd name="connsiteX3" fmla="*/ 0 w 238125"/>
                <a:gd name="connsiteY3" fmla="*/ 98707 h 3558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38125" h="355861">
                  <a:moveTo>
                    <a:pt x="238125" y="0"/>
                  </a:moveTo>
                  <a:lnTo>
                    <a:pt x="238125" y="355861"/>
                  </a:lnTo>
                  <a:lnTo>
                    <a:pt x="0" y="355861"/>
                  </a:lnTo>
                  <a:lnTo>
                    <a:pt x="0" y="98707"/>
                  </a:lnTo>
                  <a:close/>
                </a:path>
              </a:pathLst>
            </a:custGeom>
            <a:solidFill>
              <a:srgbClr val="35A2A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33" name="Rectangle 114">
              <a:extLst>
                <a:ext uri="{FF2B5EF4-FFF2-40B4-BE49-F238E27FC236}">
                  <a16:creationId xmlns="" xmlns:a16="http://schemas.microsoft.com/office/drawing/2014/main" id="{D5EED04B-B57A-4A2D-990F-82C7DDEF76B2}"/>
                </a:ext>
              </a:extLst>
            </p:cNvPr>
            <p:cNvSpPr/>
            <p:nvPr/>
          </p:nvSpPr>
          <p:spPr>
            <a:xfrm>
              <a:off x="8366300" y="5882899"/>
              <a:ext cx="958891" cy="978629"/>
            </a:xfrm>
            <a:prstGeom prst="rect">
              <a:avLst/>
            </a:prstGeom>
            <a:gradFill flip="none" rotWithShape="1">
              <a:gsLst>
                <a:gs pos="0">
                  <a:srgbClr val="35A2AD"/>
                </a:gs>
                <a:gs pos="19000">
                  <a:srgbClr val="65C7D0"/>
                </a:gs>
                <a:gs pos="83000">
                  <a:srgbClr val="65C7D0"/>
                </a:gs>
                <a:gs pos="100000">
                  <a:srgbClr val="35A2AD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78" name="Oval 177">
            <a:extLst>
              <a:ext uri="{FF2B5EF4-FFF2-40B4-BE49-F238E27FC236}">
                <a16:creationId xmlns="" xmlns:a16="http://schemas.microsoft.com/office/drawing/2014/main" id="{24964B9C-51E2-4865-8014-D4A8738599FC}"/>
              </a:ext>
            </a:extLst>
          </p:cNvPr>
          <p:cNvSpPr/>
          <p:nvPr/>
        </p:nvSpPr>
        <p:spPr>
          <a:xfrm>
            <a:off x="8695805" y="6342270"/>
            <a:ext cx="1164772" cy="536120"/>
          </a:xfrm>
          <a:prstGeom prst="ellipse">
            <a:avLst/>
          </a:prstGeom>
          <a:solidFill>
            <a:schemeClr val="tx1"/>
          </a:solidFill>
          <a:ln>
            <a:noFill/>
          </a:ln>
          <a:effectLst>
            <a:softEdge rad="2032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0" name="Oval 179">
            <a:extLst>
              <a:ext uri="{FF2B5EF4-FFF2-40B4-BE49-F238E27FC236}">
                <a16:creationId xmlns="" xmlns:a16="http://schemas.microsoft.com/office/drawing/2014/main" id="{80345247-5532-4166-8C4B-2365A96528F6}"/>
              </a:ext>
            </a:extLst>
          </p:cNvPr>
          <p:cNvSpPr/>
          <p:nvPr/>
        </p:nvSpPr>
        <p:spPr>
          <a:xfrm>
            <a:off x="9152560" y="1032607"/>
            <a:ext cx="275772" cy="275772"/>
          </a:xfrm>
          <a:prstGeom prst="ellipse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83000">
                <a:schemeClr val="tx1">
                  <a:lumMod val="65000"/>
                  <a:lumOff val="3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93" name="Group 192">
            <a:extLst>
              <a:ext uri="{FF2B5EF4-FFF2-40B4-BE49-F238E27FC236}">
                <a16:creationId xmlns="" xmlns:a16="http://schemas.microsoft.com/office/drawing/2014/main" id="{D36FF9C1-E932-4C97-8B42-5AE4A62CFD3E}"/>
              </a:ext>
            </a:extLst>
          </p:cNvPr>
          <p:cNvGrpSpPr/>
          <p:nvPr/>
        </p:nvGrpSpPr>
        <p:grpSpPr>
          <a:xfrm flipH="1">
            <a:off x="5951696" y="3171533"/>
            <a:ext cx="3200400" cy="943429"/>
            <a:chOff x="6233886" y="2679020"/>
            <a:chExt cx="3200400" cy="943429"/>
          </a:xfrm>
        </p:grpSpPr>
        <p:sp>
          <p:nvSpPr>
            <p:cNvPr id="194" name="Rectangle: Rounded Corners 193">
              <a:extLst>
                <a:ext uri="{FF2B5EF4-FFF2-40B4-BE49-F238E27FC236}">
                  <a16:creationId xmlns="" xmlns:a16="http://schemas.microsoft.com/office/drawing/2014/main" id="{59E60A90-E2D9-42B0-82DB-B478A3E84DD4}"/>
                </a:ext>
              </a:extLst>
            </p:cNvPr>
            <p:cNvSpPr/>
            <p:nvPr/>
          </p:nvSpPr>
          <p:spPr>
            <a:xfrm>
              <a:off x="6720114" y="2679020"/>
              <a:ext cx="2714172" cy="943429"/>
            </a:xfrm>
            <a:prstGeom prst="roundRect">
              <a:avLst/>
            </a:prstGeom>
            <a:solidFill>
              <a:srgbClr val="9900CC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5" name="Rectangle 194">
              <a:extLst>
                <a:ext uri="{FF2B5EF4-FFF2-40B4-BE49-F238E27FC236}">
                  <a16:creationId xmlns="" xmlns:a16="http://schemas.microsoft.com/office/drawing/2014/main" id="{42352433-A3A6-4DCE-A713-58CCB8AA71B0}"/>
                </a:ext>
              </a:extLst>
            </p:cNvPr>
            <p:cNvSpPr/>
            <p:nvPr/>
          </p:nvSpPr>
          <p:spPr>
            <a:xfrm>
              <a:off x="6233886" y="2912156"/>
              <a:ext cx="486228" cy="47715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>
              <a:innerShdw blurRad="63500" dist="508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8" name="TextBox 197">
              <a:extLst>
                <a:ext uri="{FF2B5EF4-FFF2-40B4-BE49-F238E27FC236}">
                  <a16:creationId xmlns="" xmlns:a16="http://schemas.microsoft.com/office/drawing/2014/main" id="{0202AAED-0D88-4D35-B03E-4FD25F2703C3}"/>
                </a:ext>
              </a:extLst>
            </p:cNvPr>
            <p:cNvSpPr txBox="1"/>
            <p:nvPr/>
          </p:nvSpPr>
          <p:spPr>
            <a:xfrm>
              <a:off x="7413494" y="2875976"/>
              <a:ext cx="142965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3200" b="1" dirty="0" smtClean="0">
                  <a:solidFill>
                    <a:schemeClr val="bg1"/>
                  </a:solidFill>
                  <a:latin typeface="Century Gothic" panose="020B0502020202020204" pitchFamily="34" charset="0"/>
                </a:rPr>
                <a:t>كُتُـ....</a:t>
              </a:r>
              <a:endParaRPr lang="en-US" sz="3200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199" name="TextBox 198">
              <a:extLst>
                <a:ext uri="{FF2B5EF4-FFF2-40B4-BE49-F238E27FC236}">
                  <a16:creationId xmlns="" xmlns:a16="http://schemas.microsoft.com/office/drawing/2014/main" id="{E970397D-9678-4072-8266-806AE0C0F229}"/>
                </a:ext>
              </a:extLst>
            </p:cNvPr>
            <p:cNvSpPr txBox="1"/>
            <p:nvPr/>
          </p:nvSpPr>
          <p:spPr>
            <a:xfrm>
              <a:off x="6879772" y="3291187"/>
              <a:ext cx="252548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1200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</p:grpSp>
      <p:grpSp>
        <p:nvGrpSpPr>
          <p:cNvPr id="200" name="Group 199">
            <a:extLst>
              <a:ext uri="{FF2B5EF4-FFF2-40B4-BE49-F238E27FC236}">
                <a16:creationId xmlns="" xmlns:a16="http://schemas.microsoft.com/office/drawing/2014/main" id="{951703EB-6470-4715-83A5-75EEC37621D0}"/>
              </a:ext>
            </a:extLst>
          </p:cNvPr>
          <p:cNvGrpSpPr/>
          <p:nvPr/>
        </p:nvGrpSpPr>
        <p:grpSpPr>
          <a:xfrm flipH="1">
            <a:off x="5918133" y="1162018"/>
            <a:ext cx="3200400" cy="943429"/>
            <a:chOff x="6226629" y="682740"/>
            <a:chExt cx="3200400" cy="943429"/>
          </a:xfrm>
        </p:grpSpPr>
        <p:sp>
          <p:nvSpPr>
            <p:cNvPr id="201" name="Rectangle: Rounded Corners 200">
              <a:extLst>
                <a:ext uri="{FF2B5EF4-FFF2-40B4-BE49-F238E27FC236}">
                  <a16:creationId xmlns="" xmlns:a16="http://schemas.microsoft.com/office/drawing/2014/main" id="{981277AD-9302-4507-B1E0-68D6A19D9D1E}"/>
                </a:ext>
              </a:extLst>
            </p:cNvPr>
            <p:cNvSpPr/>
            <p:nvPr/>
          </p:nvSpPr>
          <p:spPr>
            <a:xfrm>
              <a:off x="6712857" y="682740"/>
              <a:ext cx="2714172" cy="943429"/>
            </a:xfrm>
            <a:prstGeom prst="roundRect">
              <a:avLst/>
            </a:prstGeom>
            <a:solidFill>
              <a:srgbClr val="00CC00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2" name="Rectangle 201">
              <a:extLst>
                <a:ext uri="{FF2B5EF4-FFF2-40B4-BE49-F238E27FC236}">
                  <a16:creationId xmlns="" xmlns:a16="http://schemas.microsoft.com/office/drawing/2014/main" id="{B10A0F14-D1DB-433F-B045-1580D2C47B7A}"/>
                </a:ext>
              </a:extLst>
            </p:cNvPr>
            <p:cNvSpPr/>
            <p:nvPr/>
          </p:nvSpPr>
          <p:spPr>
            <a:xfrm>
              <a:off x="6226629" y="915876"/>
              <a:ext cx="486228" cy="47715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>
              <a:innerShdw blurRad="63500" dist="508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5" name="TextBox 204">
              <a:extLst>
                <a:ext uri="{FF2B5EF4-FFF2-40B4-BE49-F238E27FC236}">
                  <a16:creationId xmlns="" xmlns:a16="http://schemas.microsoft.com/office/drawing/2014/main" id="{EFC34BAA-4A91-479C-96B7-CB284398DE6A}"/>
                </a:ext>
              </a:extLst>
            </p:cNvPr>
            <p:cNvSpPr txBox="1"/>
            <p:nvPr/>
          </p:nvSpPr>
          <p:spPr>
            <a:xfrm>
              <a:off x="6872515" y="809962"/>
              <a:ext cx="196949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3200" b="1" dirty="0" smtClean="0">
                  <a:solidFill>
                    <a:schemeClr val="bg1"/>
                  </a:solidFill>
                  <a:latin typeface="Century Gothic" panose="020B0502020202020204" pitchFamily="34" charset="0"/>
                </a:rPr>
                <a:t>مكتـ....ـة</a:t>
              </a:r>
              <a:endParaRPr lang="en-US" sz="3200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206" name="TextBox 205">
              <a:extLst>
                <a:ext uri="{FF2B5EF4-FFF2-40B4-BE49-F238E27FC236}">
                  <a16:creationId xmlns="" xmlns:a16="http://schemas.microsoft.com/office/drawing/2014/main" id="{5D6D11DB-23DB-40F6-B4EA-829BA933835F}"/>
                </a:ext>
              </a:extLst>
            </p:cNvPr>
            <p:cNvSpPr txBox="1"/>
            <p:nvPr/>
          </p:nvSpPr>
          <p:spPr>
            <a:xfrm>
              <a:off x="6872515" y="1147787"/>
              <a:ext cx="252548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1200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</p:grpSp>
      <p:grpSp>
        <p:nvGrpSpPr>
          <p:cNvPr id="214" name="Group 213">
            <a:extLst>
              <a:ext uri="{FF2B5EF4-FFF2-40B4-BE49-F238E27FC236}">
                <a16:creationId xmlns="" xmlns:a16="http://schemas.microsoft.com/office/drawing/2014/main" id="{B278A410-C00D-4B2C-9401-F8BA8AF088B5}"/>
              </a:ext>
            </a:extLst>
          </p:cNvPr>
          <p:cNvGrpSpPr/>
          <p:nvPr/>
        </p:nvGrpSpPr>
        <p:grpSpPr>
          <a:xfrm>
            <a:off x="5956233" y="2180707"/>
            <a:ext cx="3240314" cy="943429"/>
            <a:chOff x="2768600" y="1673905"/>
            <a:chExt cx="3240314" cy="943429"/>
          </a:xfrm>
        </p:grpSpPr>
        <p:sp>
          <p:nvSpPr>
            <p:cNvPr id="215" name="Rectangle 214">
              <a:extLst>
                <a:ext uri="{FF2B5EF4-FFF2-40B4-BE49-F238E27FC236}">
                  <a16:creationId xmlns="" xmlns:a16="http://schemas.microsoft.com/office/drawing/2014/main" id="{983B7833-048B-42A9-966D-D46DACC99137}"/>
                </a:ext>
              </a:extLst>
            </p:cNvPr>
            <p:cNvSpPr/>
            <p:nvPr/>
          </p:nvSpPr>
          <p:spPr>
            <a:xfrm>
              <a:off x="5482772" y="1928361"/>
              <a:ext cx="486228" cy="47715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>
              <a:innerShdw blurRad="63500" dist="50800" dir="108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6" name="Rectangle: Rounded Corners 215">
              <a:extLst>
                <a:ext uri="{FF2B5EF4-FFF2-40B4-BE49-F238E27FC236}">
                  <a16:creationId xmlns="" xmlns:a16="http://schemas.microsoft.com/office/drawing/2014/main" id="{6B8B1A26-C676-4E11-A170-C24F8ABFCCB1}"/>
                </a:ext>
              </a:extLst>
            </p:cNvPr>
            <p:cNvSpPr/>
            <p:nvPr/>
          </p:nvSpPr>
          <p:spPr>
            <a:xfrm>
              <a:off x="2768600" y="1673905"/>
              <a:ext cx="2714172" cy="943429"/>
            </a:xfrm>
            <a:prstGeom prst="roundRect">
              <a:avLst/>
            </a:prstGeom>
            <a:solidFill>
              <a:srgbClr val="0000FF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9" name="TextBox 218">
              <a:extLst>
                <a:ext uri="{FF2B5EF4-FFF2-40B4-BE49-F238E27FC236}">
                  <a16:creationId xmlns="" xmlns:a16="http://schemas.microsoft.com/office/drawing/2014/main" id="{9454330D-3507-4148-BFA6-CE248D5A8B21}"/>
                </a:ext>
              </a:extLst>
            </p:cNvPr>
            <p:cNvSpPr txBox="1"/>
            <p:nvPr/>
          </p:nvSpPr>
          <p:spPr>
            <a:xfrm>
              <a:off x="3338648" y="1831163"/>
              <a:ext cx="142965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3200" b="1" dirty="0" smtClean="0">
                  <a:solidFill>
                    <a:schemeClr val="bg1"/>
                  </a:solidFill>
                  <a:latin typeface="Century Gothic" panose="020B0502020202020204" pitchFamily="34" charset="0"/>
                </a:rPr>
                <a:t>....ـاب</a:t>
              </a:r>
              <a:endParaRPr lang="en-US" sz="3200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220" name="TextBox 219">
              <a:extLst>
                <a:ext uri="{FF2B5EF4-FFF2-40B4-BE49-F238E27FC236}">
                  <a16:creationId xmlns="" xmlns:a16="http://schemas.microsoft.com/office/drawing/2014/main" id="{8838F7CD-2550-46B5-9EB7-96C16406D862}"/>
                </a:ext>
              </a:extLst>
            </p:cNvPr>
            <p:cNvSpPr txBox="1"/>
            <p:nvPr/>
          </p:nvSpPr>
          <p:spPr>
            <a:xfrm>
              <a:off x="3483428" y="2138940"/>
              <a:ext cx="252548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1200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</p:grpSp>
      <p:sp>
        <p:nvSpPr>
          <p:cNvPr id="236" name="Rectangle 3">
            <a:extLst>
              <a:ext uri="{FF2B5EF4-FFF2-40B4-BE49-F238E27FC236}">
                <a16:creationId xmlns="" xmlns:a16="http://schemas.microsoft.com/office/drawing/2014/main" id="{899B727E-56F9-49A4-8C84-3859C481DF6D}"/>
              </a:ext>
            </a:extLst>
          </p:cNvPr>
          <p:cNvSpPr/>
          <p:nvPr/>
        </p:nvSpPr>
        <p:spPr>
          <a:xfrm>
            <a:off x="11269014" y="0"/>
            <a:ext cx="1062611" cy="6882964"/>
          </a:xfrm>
          <a:prstGeom prst="rect">
            <a:avLst/>
          </a:prstGeom>
          <a:solidFill>
            <a:srgbClr val="394551"/>
          </a:solidFill>
          <a:ln>
            <a:noFill/>
          </a:ln>
          <a:effectLst>
            <a:outerShdw blurRad="203200" dist="165100" dir="8100000" algn="tr" rotWithShape="0">
              <a:prstClr val="black">
                <a:alpha val="7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4" name="Rectangle 183">
            <a:extLst>
              <a:ext uri="{FF2B5EF4-FFF2-40B4-BE49-F238E27FC236}">
                <a16:creationId xmlns="" xmlns:a16="http://schemas.microsoft.com/office/drawing/2014/main" id="{B8D8BC13-7C2A-4384-9AE4-D32F5B7248D5}"/>
              </a:ext>
            </a:extLst>
          </p:cNvPr>
          <p:cNvSpPr/>
          <p:nvPr/>
        </p:nvSpPr>
        <p:spPr>
          <a:xfrm>
            <a:off x="9138490" y="2346534"/>
            <a:ext cx="283029" cy="591456"/>
          </a:xfrm>
          <a:prstGeom prst="rect">
            <a:avLst/>
          </a:prstGeom>
          <a:gradFill flip="none" rotWithShape="1">
            <a:gsLst>
              <a:gs pos="1770">
                <a:schemeClr val="tx1"/>
              </a:gs>
              <a:gs pos="19000">
                <a:srgbClr val="003399"/>
              </a:gs>
              <a:gs pos="58000">
                <a:srgbClr val="0000FF"/>
              </a:gs>
              <a:gs pos="94690">
                <a:schemeClr val="tx1"/>
              </a:gs>
              <a:gs pos="81000">
                <a:srgbClr val="003399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5" name="Rectangle 184">
            <a:extLst>
              <a:ext uri="{FF2B5EF4-FFF2-40B4-BE49-F238E27FC236}">
                <a16:creationId xmlns="" xmlns:a16="http://schemas.microsoft.com/office/drawing/2014/main" id="{58F7CB3B-B6BE-47CD-BAD6-2F1C66FB2E78}"/>
              </a:ext>
            </a:extLst>
          </p:cNvPr>
          <p:cNvSpPr/>
          <p:nvPr/>
        </p:nvSpPr>
        <p:spPr>
          <a:xfrm>
            <a:off x="9138490" y="1365528"/>
            <a:ext cx="283029" cy="591456"/>
          </a:xfrm>
          <a:prstGeom prst="rect">
            <a:avLst/>
          </a:prstGeom>
          <a:gradFill flip="none" rotWithShape="1">
            <a:gsLst>
              <a:gs pos="1770">
                <a:schemeClr val="tx1"/>
              </a:gs>
              <a:gs pos="19000">
                <a:srgbClr val="008000"/>
              </a:gs>
              <a:gs pos="58000">
                <a:srgbClr val="00CC00"/>
              </a:gs>
              <a:gs pos="94690">
                <a:schemeClr val="tx1"/>
              </a:gs>
              <a:gs pos="81000">
                <a:srgbClr val="00800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3" name="Rectangle 182">
            <a:extLst>
              <a:ext uri="{FF2B5EF4-FFF2-40B4-BE49-F238E27FC236}">
                <a16:creationId xmlns="" xmlns:a16="http://schemas.microsoft.com/office/drawing/2014/main" id="{FA2925CD-EA51-4B5B-A30C-8C6E71927688}"/>
              </a:ext>
            </a:extLst>
          </p:cNvPr>
          <p:cNvSpPr/>
          <p:nvPr/>
        </p:nvSpPr>
        <p:spPr>
          <a:xfrm>
            <a:off x="9145747" y="3361808"/>
            <a:ext cx="283029" cy="591456"/>
          </a:xfrm>
          <a:prstGeom prst="rect">
            <a:avLst/>
          </a:prstGeom>
          <a:gradFill flip="none" rotWithShape="1">
            <a:gsLst>
              <a:gs pos="1770">
                <a:schemeClr val="tx1"/>
              </a:gs>
              <a:gs pos="19000">
                <a:srgbClr val="660066"/>
              </a:gs>
              <a:gs pos="58000">
                <a:srgbClr val="9900CC"/>
              </a:gs>
              <a:gs pos="94690">
                <a:schemeClr val="tx1"/>
              </a:gs>
              <a:gs pos="81000">
                <a:srgbClr val="660066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4129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750"/>
                            </p:stCondLst>
                            <p:childTnLst>
                              <p:par>
                                <p:cTn id="23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750"/>
                            </p:stCondLst>
                            <p:childTnLst>
                              <p:par>
                                <p:cTn id="41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750"/>
                            </p:stCondLst>
                            <p:childTnLst>
                              <p:par>
                                <p:cTn id="59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" grpId="0" animBg="1"/>
      <p:bldP spid="224" grpId="0" animBg="1"/>
      <p:bldP spid="223" grpId="0" animBg="1"/>
      <p:bldP spid="184" grpId="0" animBg="1"/>
      <p:bldP spid="185" grpId="0" animBg="1"/>
      <p:bldP spid="18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1451</TotalTime>
  <Words>142</Words>
  <Application>Microsoft Office PowerPoint</Application>
  <PresentationFormat>مخصص</PresentationFormat>
  <Paragraphs>50</Paragraphs>
  <Slides>11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11</vt:i4>
      </vt:variant>
    </vt:vector>
  </HeadingPairs>
  <TitlesOfParts>
    <vt:vector size="12" baseType="lpstr"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duha omar</dc:creator>
  <cp:lastModifiedBy>Win7</cp:lastModifiedBy>
  <cp:revision>254</cp:revision>
  <dcterms:created xsi:type="dcterms:W3CDTF">2020-09-22T10:26:44Z</dcterms:created>
  <dcterms:modified xsi:type="dcterms:W3CDTF">2021-04-22T13:06:45Z</dcterms:modified>
</cp:coreProperties>
</file>