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6" r:id="rId2"/>
    <p:sldId id="297" r:id="rId3"/>
    <p:sldId id="298" r:id="rId4"/>
    <p:sldId id="302" r:id="rId5"/>
    <p:sldId id="303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73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27/02/42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AutoShape 442"/>
          <p:cNvSpPr>
            <a:spLocks noChangeArrowheads="1"/>
          </p:cNvSpPr>
          <p:nvPr/>
        </p:nvSpPr>
        <p:spPr bwMode="auto">
          <a:xfrm>
            <a:off x="6961209" y="5915042"/>
            <a:ext cx="203994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3" name="AutoShape 442"/>
          <p:cNvSpPr>
            <a:spLocks noChangeArrowheads="1"/>
          </p:cNvSpPr>
          <p:nvPr/>
        </p:nvSpPr>
        <p:spPr bwMode="auto">
          <a:xfrm>
            <a:off x="2574917" y="5929330"/>
            <a:ext cx="4683153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4" name="AutoShape 442"/>
          <p:cNvSpPr>
            <a:spLocks noChangeArrowheads="1"/>
          </p:cNvSpPr>
          <p:nvPr/>
        </p:nvSpPr>
        <p:spPr bwMode="auto">
          <a:xfrm>
            <a:off x="1349362" y="5929330"/>
            <a:ext cx="153988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5DED475-FB87-495E-8447-05D0D87C4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5742"/>
            <a:ext cx="7416824" cy="624372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A8A92039-BA8B-40E0-94B0-EAD417B4C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077072"/>
            <a:ext cx="3352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8D017E5-1AED-4FC8-9BCC-EEFFF02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11" y="-1887655"/>
            <a:ext cx="7618626" cy="7618626"/>
          </a:xfrm>
          <a:prstGeom prst="rect">
            <a:avLst/>
          </a:prstGeom>
        </p:spPr>
      </p:pic>
      <p:sp>
        <p:nvSpPr>
          <p:cNvPr id="172" name="AutoShape 442"/>
          <p:cNvSpPr>
            <a:spLocks noChangeArrowheads="1"/>
          </p:cNvSpPr>
          <p:nvPr/>
        </p:nvSpPr>
        <p:spPr bwMode="auto">
          <a:xfrm>
            <a:off x="6961209" y="5915042"/>
            <a:ext cx="203994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عدد الأشهر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4" name="AutoShape 442"/>
          <p:cNvSpPr>
            <a:spLocks noChangeArrowheads="1"/>
          </p:cNvSpPr>
          <p:nvPr/>
        </p:nvSpPr>
        <p:spPr bwMode="auto">
          <a:xfrm>
            <a:off x="6143636" y="5929330"/>
            <a:ext cx="121444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8 أشهر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3615" y="814369"/>
            <a:ext cx="40671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0" name="جدول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196821"/>
              </p:ext>
            </p:extLst>
          </p:nvPr>
        </p:nvGraphicFramePr>
        <p:xfrm>
          <a:off x="1000101" y="4143380"/>
          <a:ext cx="7381880" cy="100013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09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5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ysClr val="windowText" lastClr="000000"/>
                          </a:solidFill>
                        </a:rPr>
                        <a:t>الشهر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ysClr val="windowText" lastClr="000000"/>
                          </a:solidFill>
                        </a:rPr>
                        <a:t>الريالات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/>
                          </a:solidFill>
                        </a:rPr>
                        <a:t>155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3" name="مجموعة 52"/>
          <p:cNvGrpSpPr/>
          <p:nvPr/>
        </p:nvGrpSpPr>
        <p:grpSpPr>
          <a:xfrm>
            <a:off x="5643570" y="5143512"/>
            <a:ext cx="1214446" cy="714380"/>
            <a:chOff x="1571604" y="2428868"/>
            <a:chExt cx="1214446" cy="714380"/>
          </a:xfrm>
        </p:grpSpPr>
        <p:sp>
          <p:nvSpPr>
            <p:cNvPr id="51" name="شكل حر 50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+ 35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54" name="مجموعة 53"/>
          <p:cNvGrpSpPr/>
          <p:nvPr/>
        </p:nvGrpSpPr>
        <p:grpSpPr>
          <a:xfrm>
            <a:off x="4857752" y="5143512"/>
            <a:ext cx="1214446" cy="714380"/>
            <a:chOff x="1571604" y="2428868"/>
            <a:chExt cx="1214446" cy="714380"/>
          </a:xfrm>
        </p:grpSpPr>
        <p:sp>
          <p:nvSpPr>
            <p:cNvPr id="55" name="شكل حر 54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+ 35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57" name="مجموعة 56"/>
          <p:cNvGrpSpPr/>
          <p:nvPr/>
        </p:nvGrpSpPr>
        <p:grpSpPr>
          <a:xfrm>
            <a:off x="4071934" y="5143512"/>
            <a:ext cx="1214446" cy="714380"/>
            <a:chOff x="1571604" y="2428868"/>
            <a:chExt cx="1214446" cy="714380"/>
          </a:xfrm>
        </p:grpSpPr>
        <p:sp>
          <p:nvSpPr>
            <p:cNvPr id="58" name="شكل حر 57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9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+ 35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60" name="مجموعة 59"/>
          <p:cNvGrpSpPr/>
          <p:nvPr/>
        </p:nvGrpSpPr>
        <p:grpSpPr>
          <a:xfrm>
            <a:off x="3286116" y="5143512"/>
            <a:ext cx="1214446" cy="714380"/>
            <a:chOff x="1571604" y="2428868"/>
            <a:chExt cx="1214446" cy="714380"/>
          </a:xfrm>
        </p:grpSpPr>
        <p:sp>
          <p:nvSpPr>
            <p:cNvPr id="61" name="شكل حر 60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2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+ 35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63" name="مجموعة 62"/>
          <p:cNvGrpSpPr/>
          <p:nvPr/>
        </p:nvGrpSpPr>
        <p:grpSpPr>
          <a:xfrm>
            <a:off x="2500298" y="5143512"/>
            <a:ext cx="1214446" cy="714380"/>
            <a:chOff x="1571604" y="2428868"/>
            <a:chExt cx="1214446" cy="714380"/>
          </a:xfrm>
        </p:grpSpPr>
        <p:sp>
          <p:nvSpPr>
            <p:cNvPr id="64" name="شكل حر 63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5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+ 35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66" name="مجموعة 65"/>
          <p:cNvGrpSpPr/>
          <p:nvPr/>
        </p:nvGrpSpPr>
        <p:grpSpPr>
          <a:xfrm>
            <a:off x="1714480" y="5143512"/>
            <a:ext cx="1214446" cy="714380"/>
            <a:chOff x="1571604" y="2428868"/>
            <a:chExt cx="1214446" cy="714380"/>
          </a:xfrm>
        </p:grpSpPr>
        <p:sp>
          <p:nvSpPr>
            <p:cNvPr id="67" name="شكل حر 66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8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+ 35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69" name="مجموعة 68"/>
          <p:cNvGrpSpPr/>
          <p:nvPr/>
        </p:nvGrpSpPr>
        <p:grpSpPr>
          <a:xfrm>
            <a:off x="928662" y="5143512"/>
            <a:ext cx="1214446" cy="714380"/>
            <a:chOff x="1571604" y="2428868"/>
            <a:chExt cx="1214446" cy="714380"/>
          </a:xfrm>
        </p:grpSpPr>
        <p:sp>
          <p:nvSpPr>
            <p:cNvPr id="70" name="شكل حر 69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1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+ 35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sp>
        <p:nvSpPr>
          <p:cNvPr id="72" name="AutoShape 442"/>
          <p:cNvSpPr>
            <a:spLocks noChangeArrowheads="1"/>
          </p:cNvSpPr>
          <p:nvPr/>
        </p:nvSpPr>
        <p:spPr bwMode="auto">
          <a:xfrm>
            <a:off x="3243252" y="4686310"/>
            <a:ext cx="70009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190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3" name="AutoShape 442"/>
          <p:cNvSpPr>
            <a:spLocks noChangeArrowheads="1"/>
          </p:cNvSpPr>
          <p:nvPr/>
        </p:nvSpPr>
        <p:spPr bwMode="auto">
          <a:xfrm>
            <a:off x="2486010" y="4686310"/>
            <a:ext cx="70009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225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4" name="AutoShape 442"/>
          <p:cNvSpPr>
            <a:spLocks noChangeArrowheads="1"/>
          </p:cNvSpPr>
          <p:nvPr/>
        </p:nvSpPr>
        <p:spPr bwMode="auto">
          <a:xfrm>
            <a:off x="1743056" y="4686308"/>
            <a:ext cx="70009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260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5" name="AutoShape 442"/>
          <p:cNvSpPr>
            <a:spLocks noChangeArrowheads="1"/>
          </p:cNvSpPr>
          <p:nvPr/>
        </p:nvSpPr>
        <p:spPr bwMode="auto">
          <a:xfrm>
            <a:off x="1000100" y="4686308"/>
            <a:ext cx="70009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295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6" name="مستطيل 75"/>
          <p:cNvSpPr/>
          <p:nvPr/>
        </p:nvSpPr>
        <p:spPr>
          <a:xfrm>
            <a:off x="1000100" y="4171512"/>
            <a:ext cx="714380" cy="97200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25F432-45E3-454C-A524-F1199831F765}"/>
              </a:ext>
            </a:extLst>
          </p:cNvPr>
          <p:cNvSpPr txBox="1"/>
          <p:nvPr/>
        </p:nvSpPr>
        <p:spPr>
          <a:xfrm>
            <a:off x="7596336" y="329664"/>
            <a:ext cx="13850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س 5 ص 83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74" grpId="0"/>
      <p:bldP spid="72" grpId="0"/>
      <p:bldP spid="73" grpId="0"/>
      <p:bldP spid="74" grpId="0"/>
      <p:bldP spid="75" grpId="0"/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85EB706-9625-401A-BA1D-49A7AB6E4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07" y="-65755"/>
            <a:ext cx="7515963" cy="3140997"/>
          </a:xfrm>
          <a:prstGeom prst="rect">
            <a:avLst/>
          </a:prstGeom>
        </p:spPr>
      </p:pic>
      <p:sp>
        <p:nvSpPr>
          <p:cNvPr id="172" name="AutoShape 442"/>
          <p:cNvSpPr>
            <a:spLocks noChangeArrowheads="1"/>
          </p:cNvSpPr>
          <p:nvPr/>
        </p:nvSpPr>
        <p:spPr bwMode="auto">
          <a:xfrm>
            <a:off x="6961209" y="5915042"/>
            <a:ext cx="203994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عدد مرات الصفير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4" name="AutoShape 442"/>
          <p:cNvSpPr>
            <a:spLocks noChangeArrowheads="1"/>
          </p:cNvSpPr>
          <p:nvPr/>
        </p:nvSpPr>
        <p:spPr bwMode="auto">
          <a:xfrm>
            <a:off x="5889639" y="5929330"/>
            <a:ext cx="118269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80 مرة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7845" y="1205027"/>
            <a:ext cx="405289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" name="جدول 50"/>
          <p:cNvGraphicFramePr>
            <a:graphicFrameLocks noGrp="1"/>
          </p:cNvGraphicFramePr>
          <p:nvPr/>
        </p:nvGraphicFramePr>
        <p:xfrm>
          <a:off x="1430772" y="3143248"/>
          <a:ext cx="3809984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27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1"/>
                          </a:solidFill>
                        </a:rPr>
                        <a:t>درجة الحرارة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1"/>
                          </a:solidFill>
                        </a:rPr>
                        <a:t>عدد مرات الصفير في الدقيقة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spc="-100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ar-SA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1"/>
                          </a:solidFill>
                        </a:rPr>
                        <a:t>180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spc="-100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ar-SA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1"/>
                          </a:solidFill>
                        </a:rPr>
                        <a:t>160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spc="-100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ar-SA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spc="-100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ar-SA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1" name="مجموعة 60"/>
          <p:cNvGrpSpPr/>
          <p:nvPr/>
        </p:nvGrpSpPr>
        <p:grpSpPr>
          <a:xfrm>
            <a:off x="5303734" y="3643314"/>
            <a:ext cx="770508" cy="357190"/>
            <a:chOff x="5516004" y="3643314"/>
            <a:chExt cx="770508" cy="428628"/>
          </a:xfrm>
        </p:grpSpPr>
        <p:sp>
          <p:nvSpPr>
            <p:cNvPr id="53" name="شكل حر 52"/>
            <p:cNvSpPr/>
            <p:nvPr/>
          </p:nvSpPr>
          <p:spPr>
            <a:xfrm rot="16529373">
              <a:off x="5490333" y="3681721"/>
              <a:ext cx="333590" cy="28224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4" name="AutoShape 442"/>
            <p:cNvSpPr>
              <a:spLocks noChangeArrowheads="1"/>
            </p:cNvSpPr>
            <p:nvPr/>
          </p:nvSpPr>
          <p:spPr bwMode="auto">
            <a:xfrm>
              <a:off x="5715008" y="3643314"/>
              <a:ext cx="571504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b="1" dirty="0"/>
                <a:t>ــ 5</a:t>
              </a:r>
              <a:endParaRPr lang="en-US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sp>
        <p:nvSpPr>
          <p:cNvPr id="55" name="AutoShape 442"/>
          <p:cNvSpPr>
            <a:spLocks noChangeArrowheads="1"/>
          </p:cNvSpPr>
          <p:nvPr/>
        </p:nvSpPr>
        <p:spPr bwMode="auto">
          <a:xfrm>
            <a:off x="4173990" y="5000636"/>
            <a:ext cx="70009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200" b="1" spc="-100" baseline="30000" dirty="0"/>
              <a:t>5</a:t>
            </a:r>
            <a:r>
              <a:rPr lang="ar-SA" b="1" dirty="0"/>
              <a:t>15</a:t>
            </a:r>
            <a:endParaRPr lang="en-US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6" name="AutoShape 442"/>
          <p:cNvSpPr>
            <a:spLocks noChangeArrowheads="1"/>
          </p:cNvSpPr>
          <p:nvPr/>
        </p:nvSpPr>
        <p:spPr bwMode="auto">
          <a:xfrm>
            <a:off x="4173988" y="5372114"/>
            <a:ext cx="70009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200" b="1" spc="-100" baseline="30000" dirty="0"/>
              <a:t>5</a:t>
            </a:r>
            <a:r>
              <a:rPr lang="ar-SA" b="1" dirty="0"/>
              <a:t>10</a:t>
            </a:r>
            <a:endParaRPr lang="en-US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7" name="AutoShape 442"/>
          <p:cNvSpPr>
            <a:spLocks noChangeArrowheads="1"/>
          </p:cNvSpPr>
          <p:nvPr/>
        </p:nvSpPr>
        <p:spPr bwMode="auto">
          <a:xfrm>
            <a:off x="2288028" y="4986348"/>
            <a:ext cx="70009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b="1" dirty="0"/>
              <a:t>100</a:t>
            </a:r>
            <a:endParaRPr lang="en-US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8" name="AutoShape 442"/>
          <p:cNvSpPr>
            <a:spLocks noChangeArrowheads="1"/>
          </p:cNvSpPr>
          <p:nvPr/>
        </p:nvSpPr>
        <p:spPr bwMode="auto">
          <a:xfrm>
            <a:off x="2288028" y="5372114"/>
            <a:ext cx="70009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b="1" dirty="0"/>
              <a:t>80</a:t>
            </a:r>
            <a:endParaRPr lang="en-US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62" name="مجموعة 61"/>
          <p:cNvGrpSpPr/>
          <p:nvPr/>
        </p:nvGrpSpPr>
        <p:grpSpPr>
          <a:xfrm>
            <a:off x="573516" y="3643314"/>
            <a:ext cx="873814" cy="357190"/>
            <a:chOff x="785786" y="3643314"/>
            <a:chExt cx="873814" cy="428628"/>
          </a:xfrm>
        </p:grpSpPr>
        <p:sp>
          <p:nvSpPr>
            <p:cNvPr id="59" name="شكل حر 58"/>
            <p:cNvSpPr/>
            <p:nvPr/>
          </p:nvSpPr>
          <p:spPr>
            <a:xfrm rot="16529373" flipV="1">
              <a:off x="1361463" y="3690567"/>
              <a:ext cx="333590" cy="262684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0" name="AutoShape 442"/>
            <p:cNvSpPr>
              <a:spLocks noChangeArrowheads="1"/>
            </p:cNvSpPr>
            <p:nvPr/>
          </p:nvSpPr>
          <p:spPr bwMode="auto">
            <a:xfrm>
              <a:off x="785786" y="3643314"/>
              <a:ext cx="571504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b="1" dirty="0"/>
                <a:t>ــ 20</a:t>
              </a:r>
              <a:endParaRPr lang="en-US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63" name="مجموعة 62"/>
          <p:cNvGrpSpPr/>
          <p:nvPr/>
        </p:nvGrpSpPr>
        <p:grpSpPr>
          <a:xfrm>
            <a:off x="5302712" y="4071942"/>
            <a:ext cx="770508" cy="357190"/>
            <a:chOff x="5516004" y="3643314"/>
            <a:chExt cx="770508" cy="428628"/>
          </a:xfrm>
        </p:grpSpPr>
        <p:sp>
          <p:nvSpPr>
            <p:cNvPr id="64" name="شكل حر 63"/>
            <p:cNvSpPr/>
            <p:nvPr/>
          </p:nvSpPr>
          <p:spPr>
            <a:xfrm rot="16529373">
              <a:off x="5490333" y="3681721"/>
              <a:ext cx="333590" cy="28224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5" name="AutoShape 442"/>
            <p:cNvSpPr>
              <a:spLocks noChangeArrowheads="1"/>
            </p:cNvSpPr>
            <p:nvPr/>
          </p:nvSpPr>
          <p:spPr bwMode="auto">
            <a:xfrm>
              <a:off x="5715008" y="3643314"/>
              <a:ext cx="571504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b="1" dirty="0"/>
                <a:t>ــ 5</a:t>
              </a:r>
              <a:endParaRPr lang="en-US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66" name="مجموعة 65"/>
          <p:cNvGrpSpPr/>
          <p:nvPr/>
        </p:nvGrpSpPr>
        <p:grpSpPr>
          <a:xfrm>
            <a:off x="572494" y="4071942"/>
            <a:ext cx="873814" cy="357190"/>
            <a:chOff x="785786" y="3643314"/>
            <a:chExt cx="873814" cy="428628"/>
          </a:xfrm>
        </p:grpSpPr>
        <p:sp>
          <p:nvSpPr>
            <p:cNvPr id="67" name="شكل حر 66"/>
            <p:cNvSpPr/>
            <p:nvPr/>
          </p:nvSpPr>
          <p:spPr>
            <a:xfrm rot="16529373" flipV="1">
              <a:off x="1361463" y="3690567"/>
              <a:ext cx="333590" cy="262684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8" name="AutoShape 442"/>
            <p:cNvSpPr>
              <a:spLocks noChangeArrowheads="1"/>
            </p:cNvSpPr>
            <p:nvPr/>
          </p:nvSpPr>
          <p:spPr bwMode="auto">
            <a:xfrm>
              <a:off x="785786" y="3643314"/>
              <a:ext cx="571504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b="1" dirty="0"/>
                <a:t>ــ 20</a:t>
              </a:r>
              <a:endParaRPr lang="en-US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69" name="مجموعة 68"/>
          <p:cNvGrpSpPr/>
          <p:nvPr/>
        </p:nvGrpSpPr>
        <p:grpSpPr>
          <a:xfrm>
            <a:off x="5302712" y="4500570"/>
            <a:ext cx="770508" cy="357190"/>
            <a:chOff x="5516004" y="3643314"/>
            <a:chExt cx="770508" cy="428628"/>
          </a:xfrm>
        </p:grpSpPr>
        <p:sp>
          <p:nvSpPr>
            <p:cNvPr id="70" name="شكل حر 69"/>
            <p:cNvSpPr/>
            <p:nvPr/>
          </p:nvSpPr>
          <p:spPr>
            <a:xfrm rot="16529373">
              <a:off x="5490333" y="3681721"/>
              <a:ext cx="333590" cy="28224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1" name="AutoShape 442"/>
            <p:cNvSpPr>
              <a:spLocks noChangeArrowheads="1"/>
            </p:cNvSpPr>
            <p:nvPr/>
          </p:nvSpPr>
          <p:spPr bwMode="auto">
            <a:xfrm>
              <a:off x="5715008" y="3643314"/>
              <a:ext cx="571504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b="1" dirty="0"/>
                <a:t>ــ 5</a:t>
              </a:r>
              <a:endParaRPr lang="en-US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72" name="مجموعة 71"/>
          <p:cNvGrpSpPr/>
          <p:nvPr/>
        </p:nvGrpSpPr>
        <p:grpSpPr>
          <a:xfrm>
            <a:off x="572494" y="4500570"/>
            <a:ext cx="873814" cy="357190"/>
            <a:chOff x="785786" y="3643314"/>
            <a:chExt cx="873814" cy="428628"/>
          </a:xfrm>
        </p:grpSpPr>
        <p:sp>
          <p:nvSpPr>
            <p:cNvPr id="73" name="شكل حر 72"/>
            <p:cNvSpPr/>
            <p:nvPr/>
          </p:nvSpPr>
          <p:spPr>
            <a:xfrm rot="16529373" flipV="1">
              <a:off x="1361463" y="3690567"/>
              <a:ext cx="333590" cy="262684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4" name="AutoShape 442"/>
            <p:cNvSpPr>
              <a:spLocks noChangeArrowheads="1"/>
            </p:cNvSpPr>
            <p:nvPr/>
          </p:nvSpPr>
          <p:spPr bwMode="auto">
            <a:xfrm>
              <a:off x="785786" y="3643314"/>
              <a:ext cx="571504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b="1" dirty="0"/>
                <a:t>ــ 20</a:t>
              </a:r>
              <a:endParaRPr lang="en-US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75" name="مجموعة 74"/>
          <p:cNvGrpSpPr/>
          <p:nvPr/>
        </p:nvGrpSpPr>
        <p:grpSpPr>
          <a:xfrm>
            <a:off x="5301690" y="4929198"/>
            <a:ext cx="770508" cy="357190"/>
            <a:chOff x="5516004" y="3643314"/>
            <a:chExt cx="770508" cy="428628"/>
          </a:xfrm>
        </p:grpSpPr>
        <p:sp>
          <p:nvSpPr>
            <p:cNvPr id="76" name="شكل حر 75"/>
            <p:cNvSpPr/>
            <p:nvPr/>
          </p:nvSpPr>
          <p:spPr>
            <a:xfrm rot="16529373">
              <a:off x="5490333" y="3681721"/>
              <a:ext cx="333590" cy="28224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7" name="AutoShape 442"/>
            <p:cNvSpPr>
              <a:spLocks noChangeArrowheads="1"/>
            </p:cNvSpPr>
            <p:nvPr/>
          </p:nvSpPr>
          <p:spPr bwMode="auto">
            <a:xfrm>
              <a:off x="5715008" y="3643314"/>
              <a:ext cx="571504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b="1" dirty="0"/>
                <a:t>ــ 5</a:t>
              </a:r>
              <a:endParaRPr lang="en-US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78" name="مجموعة 77"/>
          <p:cNvGrpSpPr/>
          <p:nvPr/>
        </p:nvGrpSpPr>
        <p:grpSpPr>
          <a:xfrm>
            <a:off x="571472" y="4929198"/>
            <a:ext cx="873814" cy="357190"/>
            <a:chOff x="785786" y="3643314"/>
            <a:chExt cx="873814" cy="428628"/>
          </a:xfrm>
        </p:grpSpPr>
        <p:sp>
          <p:nvSpPr>
            <p:cNvPr id="79" name="شكل حر 78"/>
            <p:cNvSpPr/>
            <p:nvPr/>
          </p:nvSpPr>
          <p:spPr>
            <a:xfrm rot="16529373" flipV="1">
              <a:off x="1361463" y="3690567"/>
              <a:ext cx="333590" cy="262684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0" name="AutoShape 442"/>
            <p:cNvSpPr>
              <a:spLocks noChangeArrowheads="1"/>
            </p:cNvSpPr>
            <p:nvPr/>
          </p:nvSpPr>
          <p:spPr bwMode="auto">
            <a:xfrm>
              <a:off x="785786" y="3643314"/>
              <a:ext cx="571504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b="1" dirty="0"/>
                <a:t>ــ 20</a:t>
              </a:r>
              <a:endParaRPr lang="en-US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81" name="مجموعة 80"/>
          <p:cNvGrpSpPr/>
          <p:nvPr/>
        </p:nvGrpSpPr>
        <p:grpSpPr>
          <a:xfrm>
            <a:off x="5302712" y="5314964"/>
            <a:ext cx="770508" cy="357190"/>
            <a:chOff x="5516004" y="3643314"/>
            <a:chExt cx="770508" cy="428628"/>
          </a:xfrm>
        </p:grpSpPr>
        <p:sp>
          <p:nvSpPr>
            <p:cNvPr id="82" name="شكل حر 81"/>
            <p:cNvSpPr/>
            <p:nvPr/>
          </p:nvSpPr>
          <p:spPr>
            <a:xfrm rot="16529373">
              <a:off x="5490333" y="3681721"/>
              <a:ext cx="333590" cy="28224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3" name="AutoShape 442"/>
            <p:cNvSpPr>
              <a:spLocks noChangeArrowheads="1"/>
            </p:cNvSpPr>
            <p:nvPr/>
          </p:nvSpPr>
          <p:spPr bwMode="auto">
            <a:xfrm>
              <a:off x="5715008" y="3643314"/>
              <a:ext cx="571504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b="1" dirty="0"/>
                <a:t>ــ 5</a:t>
              </a:r>
              <a:endParaRPr lang="en-US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84" name="مجموعة 83"/>
          <p:cNvGrpSpPr/>
          <p:nvPr/>
        </p:nvGrpSpPr>
        <p:grpSpPr>
          <a:xfrm>
            <a:off x="572494" y="5314964"/>
            <a:ext cx="873814" cy="357190"/>
            <a:chOff x="785786" y="3643314"/>
            <a:chExt cx="873814" cy="428628"/>
          </a:xfrm>
        </p:grpSpPr>
        <p:sp>
          <p:nvSpPr>
            <p:cNvPr id="85" name="شكل حر 84"/>
            <p:cNvSpPr/>
            <p:nvPr/>
          </p:nvSpPr>
          <p:spPr>
            <a:xfrm rot="16529373" flipV="1">
              <a:off x="1361463" y="3690567"/>
              <a:ext cx="333590" cy="262684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6" name="AutoShape 442"/>
            <p:cNvSpPr>
              <a:spLocks noChangeArrowheads="1"/>
            </p:cNvSpPr>
            <p:nvPr/>
          </p:nvSpPr>
          <p:spPr bwMode="auto">
            <a:xfrm>
              <a:off x="785786" y="3643314"/>
              <a:ext cx="571504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b="1" dirty="0"/>
                <a:t>ــ 20</a:t>
              </a:r>
              <a:endParaRPr lang="en-US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sp>
        <p:nvSpPr>
          <p:cNvPr id="87" name="مستطيل 86"/>
          <p:cNvSpPr/>
          <p:nvPr/>
        </p:nvSpPr>
        <p:spPr>
          <a:xfrm>
            <a:off x="1445060" y="5357826"/>
            <a:ext cx="3786214" cy="35719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740FC3EB-1885-47E5-9159-1E7439AC3199}"/>
              </a:ext>
            </a:extLst>
          </p:cNvPr>
          <p:cNvSpPr txBox="1"/>
          <p:nvPr/>
        </p:nvSpPr>
        <p:spPr>
          <a:xfrm>
            <a:off x="7609737" y="144998"/>
            <a:ext cx="107613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س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74" grpId="0"/>
      <p:bldP spid="55" grpId="0"/>
      <p:bldP spid="56" grpId="0"/>
      <p:bldP spid="57" grpId="0"/>
      <p:bldP spid="58" grpId="0"/>
      <p:bldP spid="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45FD066-712E-4242-A202-4D75A0116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08" y="280160"/>
            <a:ext cx="9144000" cy="3379246"/>
          </a:xfrm>
          <a:prstGeom prst="rect">
            <a:avLst/>
          </a:prstGeom>
        </p:spPr>
      </p:pic>
      <p:sp>
        <p:nvSpPr>
          <p:cNvPr id="172" name="AutoShape 442"/>
          <p:cNvSpPr>
            <a:spLocks noChangeArrowheads="1"/>
          </p:cNvSpPr>
          <p:nvPr/>
        </p:nvSpPr>
        <p:spPr bwMode="auto">
          <a:xfrm>
            <a:off x="2921786" y="3924337"/>
            <a:ext cx="5829342" cy="28638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48  ،  42  ،  36  ،  30  ،  24  ،           ،</a:t>
            </a:r>
            <a:endParaRPr lang="en-US" sz="24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4" name="AutoShape 442"/>
          <p:cNvSpPr>
            <a:spLocks noChangeArrowheads="1"/>
          </p:cNvSpPr>
          <p:nvPr/>
        </p:nvSpPr>
        <p:spPr bwMode="auto">
          <a:xfrm>
            <a:off x="4358257" y="3831893"/>
            <a:ext cx="67469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18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9864" y="1755469"/>
            <a:ext cx="429578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56651" y="2684712"/>
            <a:ext cx="2605099" cy="3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0" name="مجموعة 49"/>
          <p:cNvGrpSpPr/>
          <p:nvPr/>
        </p:nvGrpSpPr>
        <p:grpSpPr>
          <a:xfrm>
            <a:off x="7536682" y="4302922"/>
            <a:ext cx="1214446" cy="714380"/>
            <a:chOff x="1571604" y="2428868"/>
            <a:chExt cx="1214446" cy="714380"/>
          </a:xfrm>
        </p:grpSpPr>
        <p:sp>
          <p:nvSpPr>
            <p:cNvPr id="51" name="شكل حر 50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ــ 6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53" name="مجموعة 52"/>
          <p:cNvGrpSpPr/>
          <p:nvPr/>
        </p:nvGrpSpPr>
        <p:grpSpPr>
          <a:xfrm>
            <a:off x="6743716" y="4302288"/>
            <a:ext cx="1214446" cy="714380"/>
            <a:chOff x="1571604" y="2428868"/>
            <a:chExt cx="1214446" cy="714380"/>
          </a:xfrm>
        </p:grpSpPr>
        <p:sp>
          <p:nvSpPr>
            <p:cNvPr id="54" name="شكل حر 53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ــ 6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56" name="مجموعة 55"/>
          <p:cNvGrpSpPr/>
          <p:nvPr/>
        </p:nvGrpSpPr>
        <p:grpSpPr>
          <a:xfrm>
            <a:off x="5957898" y="4314414"/>
            <a:ext cx="1214446" cy="714380"/>
            <a:chOff x="1571604" y="2428868"/>
            <a:chExt cx="1214446" cy="714380"/>
          </a:xfrm>
        </p:grpSpPr>
        <p:sp>
          <p:nvSpPr>
            <p:cNvPr id="57" name="شكل حر 56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8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ــ 6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59" name="مجموعة 58"/>
          <p:cNvGrpSpPr/>
          <p:nvPr/>
        </p:nvGrpSpPr>
        <p:grpSpPr>
          <a:xfrm>
            <a:off x="5161545" y="4302288"/>
            <a:ext cx="1214446" cy="714380"/>
            <a:chOff x="1571604" y="2428868"/>
            <a:chExt cx="1214446" cy="714380"/>
          </a:xfrm>
        </p:grpSpPr>
        <p:sp>
          <p:nvSpPr>
            <p:cNvPr id="60" name="شكل حر 59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1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ــ 6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62" name="مجموعة 61"/>
          <p:cNvGrpSpPr/>
          <p:nvPr/>
        </p:nvGrpSpPr>
        <p:grpSpPr>
          <a:xfrm>
            <a:off x="4375727" y="4349503"/>
            <a:ext cx="1214446" cy="714380"/>
            <a:chOff x="1571604" y="2428868"/>
            <a:chExt cx="1214446" cy="714380"/>
          </a:xfrm>
        </p:grpSpPr>
        <p:sp>
          <p:nvSpPr>
            <p:cNvPr id="63" name="شكل حر 62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4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ــ 6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65" name="مجموعة 64"/>
          <p:cNvGrpSpPr/>
          <p:nvPr/>
        </p:nvGrpSpPr>
        <p:grpSpPr>
          <a:xfrm>
            <a:off x="3598927" y="4314414"/>
            <a:ext cx="1214446" cy="714380"/>
            <a:chOff x="1571604" y="2428868"/>
            <a:chExt cx="1214446" cy="714380"/>
          </a:xfrm>
        </p:grpSpPr>
        <p:sp>
          <p:nvSpPr>
            <p:cNvPr id="66" name="شكل حر 65"/>
            <p:cNvSpPr/>
            <p:nvPr/>
          </p:nvSpPr>
          <p:spPr>
            <a:xfrm>
              <a:off x="1928794" y="2428868"/>
              <a:ext cx="600075" cy="302418"/>
            </a:xfrm>
            <a:custGeom>
              <a:avLst/>
              <a:gdLst>
                <a:gd name="connsiteX0" fmla="*/ 600075 w 600075"/>
                <a:gd name="connsiteY0" fmla="*/ 14287 h 302418"/>
                <a:gd name="connsiteX1" fmla="*/ 271463 w 600075"/>
                <a:gd name="connsiteY1" fmla="*/ 300037 h 302418"/>
                <a:gd name="connsiteX2" fmla="*/ 0 w 600075"/>
                <a:gd name="connsiteY2" fmla="*/ 0 h 3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302418">
                  <a:moveTo>
                    <a:pt x="600075" y="14287"/>
                  </a:moveTo>
                  <a:cubicBezTo>
                    <a:pt x="485775" y="158352"/>
                    <a:pt x="371475" y="302418"/>
                    <a:pt x="271463" y="300037"/>
                  </a:cubicBezTo>
                  <a:cubicBezTo>
                    <a:pt x="171451" y="297656"/>
                    <a:pt x="85725" y="148828"/>
                    <a:pt x="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7" name="AutoShape 442"/>
            <p:cNvSpPr>
              <a:spLocks noChangeArrowheads="1"/>
            </p:cNvSpPr>
            <p:nvPr/>
          </p:nvSpPr>
          <p:spPr bwMode="auto">
            <a:xfrm>
              <a:off x="1571604" y="2714620"/>
              <a:ext cx="1214446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200" b="1" dirty="0"/>
                <a:t>ــ 6</a:t>
              </a:r>
              <a:endParaRPr lang="en-US" sz="22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sp>
        <p:nvSpPr>
          <p:cNvPr id="71" name="AutoShape 442"/>
          <p:cNvSpPr>
            <a:spLocks noChangeArrowheads="1"/>
          </p:cNvSpPr>
          <p:nvPr/>
        </p:nvSpPr>
        <p:spPr bwMode="auto">
          <a:xfrm>
            <a:off x="3531453" y="3814348"/>
            <a:ext cx="67469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12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4F89BCD-BF87-474C-BD3E-A3C271D4A6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2" y="3659406"/>
            <a:ext cx="3318454" cy="3318454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282E61B-7B79-497B-AA45-17AF89AB6009}"/>
              </a:ext>
            </a:extLst>
          </p:cNvPr>
          <p:cNvSpPr txBox="1"/>
          <p:nvPr/>
        </p:nvSpPr>
        <p:spPr>
          <a:xfrm>
            <a:off x="7789470" y="279526"/>
            <a:ext cx="8088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س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74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دبوس زينة 123"/>
          <p:cNvSpPr/>
          <p:nvPr/>
        </p:nvSpPr>
        <p:spPr>
          <a:xfrm>
            <a:off x="2646355" y="1484784"/>
            <a:ext cx="4805965" cy="669906"/>
          </a:xfrm>
          <a:prstGeom prst="plaque">
            <a:avLst/>
          </a:prstGeom>
          <a:noFill/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3484" y="1583186"/>
            <a:ext cx="406241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0916" y="4455895"/>
            <a:ext cx="419576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7" name="مجموعة 36"/>
          <p:cNvGrpSpPr/>
          <p:nvPr/>
        </p:nvGrpSpPr>
        <p:grpSpPr>
          <a:xfrm>
            <a:off x="2646355" y="5125602"/>
            <a:ext cx="674697" cy="1078613"/>
            <a:chOff x="3028940" y="4422089"/>
            <a:chExt cx="674697" cy="1078613"/>
          </a:xfrm>
        </p:grpSpPr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91529" y="4422089"/>
              <a:ext cx="607430" cy="57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AutoShape 442"/>
            <p:cNvSpPr>
              <a:spLocks noChangeArrowheads="1"/>
            </p:cNvSpPr>
            <p:nvPr/>
          </p:nvSpPr>
          <p:spPr bwMode="auto">
            <a:xfrm>
              <a:off x="3028940" y="5072074"/>
              <a:ext cx="674697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000" b="1" dirty="0"/>
                <a:t>3</a:t>
              </a:r>
              <a:endParaRPr lang="en-US" sz="20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38" name="مجموعة 37"/>
          <p:cNvGrpSpPr/>
          <p:nvPr/>
        </p:nvGrpSpPr>
        <p:grpSpPr>
          <a:xfrm>
            <a:off x="1489575" y="5320194"/>
            <a:ext cx="674697" cy="773343"/>
            <a:chOff x="2025627" y="4670209"/>
            <a:chExt cx="674697" cy="773343"/>
          </a:xfrm>
        </p:grpSpPr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30329" y="4670209"/>
              <a:ext cx="269969" cy="30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6" name="AutoShape 442"/>
            <p:cNvSpPr>
              <a:spLocks noChangeArrowheads="1"/>
            </p:cNvSpPr>
            <p:nvPr/>
          </p:nvSpPr>
          <p:spPr bwMode="auto">
            <a:xfrm>
              <a:off x="2025627" y="5014924"/>
              <a:ext cx="674697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000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1</a:t>
              </a:r>
              <a:endParaRPr lang="en-US" sz="20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pic>
        <p:nvPicPr>
          <p:cNvPr id="5" name="صورة 4">
            <a:extLst>
              <a:ext uri="{FF2B5EF4-FFF2-40B4-BE49-F238E27FC236}">
                <a16:creationId xmlns:a16="http://schemas.microsoft.com/office/drawing/2014/main" id="{7163F0F6-604E-4494-BA72-6D9E9D8F02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748" y="255681"/>
            <a:ext cx="6375889" cy="4005064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49C5EE3B-E222-40D6-8CFD-606A02A7AF51}"/>
              </a:ext>
            </a:extLst>
          </p:cNvPr>
          <p:cNvSpPr txBox="1"/>
          <p:nvPr/>
        </p:nvSpPr>
        <p:spPr>
          <a:xfrm>
            <a:off x="8056684" y="332656"/>
            <a:ext cx="7503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س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119</Words>
  <Application>Microsoft Office PowerPoint</Application>
  <PresentationFormat>عرض على الشاشة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اشواق المسلم</cp:lastModifiedBy>
  <cp:revision>177</cp:revision>
  <dcterms:created xsi:type="dcterms:W3CDTF">2013-06-02T15:27:24Z</dcterms:created>
  <dcterms:modified xsi:type="dcterms:W3CDTF">2020-10-14T17:35:50Z</dcterms:modified>
</cp:coreProperties>
</file>