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97" r:id="rId2"/>
    <p:sldId id="484" r:id="rId3"/>
    <p:sldId id="495" r:id="rId4"/>
    <p:sldId id="479" r:id="rId5"/>
    <p:sldId id="482" r:id="rId6"/>
    <p:sldId id="496" r:id="rId7"/>
    <p:sldId id="493" r:id="rId8"/>
    <p:sldId id="498" r:id="rId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2BD5"/>
    <a:srgbClr val="00FFCC"/>
    <a:srgbClr val="008DF6"/>
    <a:srgbClr val="D3B5E9"/>
    <a:srgbClr val="FAB4F0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59" autoAdjust="0"/>
    <p:restoredTop sz="97513" autoAdjust="0"/>
  </p:normalViewPr>
  <p:slideViewPr>
    <p:cSldViewPr snapToGrid="0">
      <p:cViewPr>
        <p:scale>
          <a:sx n="75" d="100"/>
          <a:sy n="75" d="100"/>
        </p:scale>
        <p:origin x="-708" y="-66"/>
      </p:cViewPr>
      <p:guideLst>
        <p:guide orient="horz" pos="912"/>
        <p:guide pos="21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2.svg"/><Relationship Id="rId10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645318"/>
            <a:chOff x="3433196" y="1933130"/>
            <a:chExt cx="5355771" cy="364531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3196" y="246048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4264833" y="3639456"/>
              <a:ext cx="354812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مفهوم الاقتصاد</a:t>
              </a:r>
            </a:p>
            <a:p>
              <a:pPr algn="ctr"/>
              <a:endParaRPr lang="ar-SY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  <a:p>
              <a:pPr algn="ctr"/>
              <a:endParaRPr lang="ar-SY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8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Oswald" panose="02000503000000000000" pitchFamily="2" charset="0"/>
                </a:rPr>
                <a:t>الاقتصاد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الاقتصاد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5656633" y="132266"/>
            <a:ext cx="2532037" cy="705331"/>
            <a:chOff x="10239683" y="3189296"/>
            <a:chExt cx="1409805" cy="338415"/>
          </a:xfrm>
          <a:solidFill>
            <a:schemeClr val="accent2"/>
          </a:solidFill>
        </p:grpSpPr>
        <p:sp>
          <p:nvSpPr>
            <p:cNvPr id="30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10239683" y="3189296"/>
              <a:ext cx="1409805" cy="338415"/>
            </a:xfrm>
            <a:prstGeom prst="roundRect">
              <a:avLst>
                <a:gd name="adj" fmla="val 30873"/>
              </a:avLst>
            </a:prstGeom>
            <a:solidFill>
              <a:srgbClr val="00B0F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297790" y="3254181"/>
              <a:ext cx="1293590" cy="221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مفهوم الاقتصاد</a:t>
              </a:r>
            </a:p>
          </p:txBody>
        </p:sp>
      </p:grpSp>
      <p:grpSp>
        <p:nvGrpSpPr>
          <p:cNvPr id="28" name="مجموعة 27"/>
          <p:cNvGrpSpPr/>
          <p:nvPr/>
        </p:nvGrpSpPr>
        <p:grpSpPr>
          <a:xfrm>
            <a:off x="3086100" y="977378"/>
            <a:ext cx="7773149" cy="705330"/>
            <a:chOff x="9088406" y="3189296"/>
            <a:chExt cx="2561082" cy="526860"/>
          </a:xfrm>
          <a:solidFill>
            <a:schemeClr val="accent2"/>
          </a:solidFill>
        </p:grpSpPr>
        <p:sp>
          <p:nvSpPr>
            <p:cNvPr id="32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9088406" y="3189296"/>
              <a:ext cx="2561082" cy="526860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9088406" y="3277571"/>
              <a:ext cx="2444867" cy="29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النشاط الاقتصادي : هو إنتاج السِّلًع و الخدمات , و توزيعها , و تبادلها , و استهلاكها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10277615" y="3336031"/>
            <a:ext cx="540840" cy="355532"/>
          </a:xfrm>
          <a:prstGeom prst="chevron">
            <a:avLst/>
          </a:prstGeom>
          <a:solidFill>
            <a:srgbClr val="7030A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8055857" y="3293881"/>
            <a:ext cx="1941404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ماذا نُنتِج؟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6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10271533" y="4013013"/>
            <a:ext cx="540840" cy="355532"/>
          </a:xfrm>
          <a:prstGeom prst="chevron">
            <a:avLst/>
          </a:prstGeom>
          <a:solidFill>
            <a:srgbClr val="7030A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8053121" y="4003193"/>
            <a:ext cx="1938057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كيف نُنتِج؟  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8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10281517" y="4747839"/>
            <a:ext cx="540840" cy="355532"/>
          </a:xfrm>
          <a:prstGeom prst="chevron">
            <a:avLst/>
          </a:prstGeom>
          <a:solidFill>
            <a:srgbClr val="7030A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8057612" y="4704848"/>
            <a:ext cx="1943550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لمن نُنتِج</a:t>
            </a:r>
            <a:r>
              <a:rPr lang="ar-SY" sz="2000" b="1" dirty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؟ 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51" r="100000">
                        <a14:foregroundMark x1="94079" y1="7214" x2="16667" y2="44289"/>
                        <a14:foregroundMark x1="74123" y1="11623" x2="21711" y2="29459"/>
                        <a14:foregroundMark x1="85746" y1="15431" x2="81579" y2="38677"/>
                        <a14:foregroundMark x1="91228" y1="42285" x2="14035" y2="45691"/>
                        <a14:foregroundMark x1="48246" y1="27255" x2="10965" y2="33467"/>
                        <a14:foregroundMark x1="17105" y1="4810" x2="10307" y2="45291"/>
                        <a14:foregroundMark x1="83114" y1="5812" x2="36404" y2="7214"/>
                        <a14:foregroundMark x1="30482" y1="93988" x2="9868" y2="95391"/>
                        <a14:foregroundMark x1="20614" y1="95992" x2="6360" y2="969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0" y="2684026"/>
            <a:ext cx="3344139" cy="365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مجموعة 42"/>
          <p:cNvGrpSpPr/>
          <p:nvPr/>
        </p:nvGrpSpPr>
        <p:grpSpPr>
          <a:xfrm>
            <a:off x="6796313" y="1953062"/>
            <a:ext cx="3855282" cy="730964"/>
            <a:chOff x="10814524" y="3189296"/>
            <a:chExt cx="834964" cy="273004"/>
          </a:xfrm>
          <a:solidFill>
            <a:schemeClr val="accent2"/>
          </a:solidFill>
        </p:grpSpPr>
        <p:sp>
          <p:nvSpPr>
            <p:cNvPr id="46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10814524" y="3189296"/>
              <a:ext cx="834964" cy="273004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874195" y="3253856"/>
              <a:ext cx="711141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يطرح الاقتصادي أسئلة, مثل: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3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Oswald" panose="02000503000000000000" pitchFamily="2" charset="0"/>
                </a:rPr>
                <a:t>الاقتصاد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الاقتصاد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8770503" y="342326"/>
            <a:ext cx="1889470" cy="535344"/>
            <a:chOff x="10597456" y="3189296"/>
            <a:chExt cx="1052032" cy="256856"/>
          </a:xfrm>
          <a:solidFill>
            <a:schemeClr val="accent2"/>
          </a:solidFill>
        </p:grpSpPr>
        <p:sp>
          <p:nvSpPr>
            <p:cNvPr id="30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10597456" y="3189296"/>
              <a:ext cx="1052032" cy="256856"/>
            </a:xfrm>
            <a:prstGeom prst="roundRect">
              <a:avLst>
                <a:gd name="adj" fmla="val 30873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597456" y="3217621"/>
              <a:ext cx="1021774" cy="221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السلع</a:t>
              </a:r>
              <a:endParaRPr lang="ar-SY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43" name="مجموعة 42"/>
          <p:cNvGrpSpPr/>
          <p:nvPr/>
        </p:nvGrpSpPr>
        <p:grpSpPr>
          <a:xfrm>
            <a:off x="3500509" y="1803402"/>
            <a:ext cx="7257520" cy="1536595"/>
            <a:chOff x="10814524" y="3234373"/>
            <a:chExt cx="834964" cy="573894"/>
          </a:xfrm>
          <a:solidFill>
            <a:schemeClr val="accent2"/>
          </a:solidFill>
        </p:grpSpPr>
        <p:sp>
          <p:nvSpPr>
            <p:cNvPr id="46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10814524" y="3234373"/>
              <a:ext cx="834964" cy="573894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852847" y="3371151"/>
              <a:ext cx="758317" cy="264384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السلع : 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هي كل ما يُصنَع و يُنتَج مما يحتاج إليه الإنسان , و يستهلكه في حياته 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سواء </a:t>
              </a:r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استهلاكاً مباشراً أو غير مباشر.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Oswald" panose="02000503000000000000" pitchFamily="2" charset="0"/>
                </a:rPr>
                <a:t>الاقتصاد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الاقتصاد</a:t>
              </a:r>
            </a:p>
          </p:txBody>
        </p:sp>
      </p:grpSp>
      <p:grpSp>
        <p:nvGrpSpPr>
          <p:cNvPr id="64" name="مجموعة 63"/>
          <p:cNvGrpSpPr/>
          <p:nvPr/>
        </p:nvGrpSpPr>
        <p:grpSpPr>
          <a:xfrm>
            <a:off x="2670139" y="1059850"/>
            <a:ext cx="7879424" cy="511333"/>
            <a:chOff x="9054531" y="3189296"/>
            <a:chExt cx="2594957" cy="190975"/>
          </a:xfrm>
          <a:solidFill>
            <a:schemeClr val="accent2"/>
          </a:solidFill>
        </p:grpSpPr>
        <p:sp>
          <p:nvSpPr>
            <p:cNvPr id="65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9054531" y="3189296"/>
              <a:ext cx="2594957" cy="190975"/>
            </a:xfrm>
            <a:prstGeom prst="roundRect">
              <a:avLst>
                <a:gd name="adj" fmla="val 50000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9103688" y="3198571"/>
              <a:ext cx="2444571" cy="149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بالرجوع إلى مصادر التعلّم يذكر الطلبة أمثلة للسّلع المصنّعة و السلع المُنتَجَة.</a:t>
              </a:r>
              <a:endParaRPr lang="en-US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7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9017294" y="205763"/>
            <a:ext cx="1586404" cy="637097"/>
            <a:chOff x="676027" y="2568995"/>
            <a:chExt cx="1586404" cy="637097"/>
          </a:xfrm>
        </p:grpSpPr>
        <p:sp>
          <p:nvSpPr>
            <p:cNvPr id="18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21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9762055" y="2303524"/>
            <a:ext cx="515872" cy="339119"/>
          </a:xfrm>
          <a:prstGeom prst="chevron">
            <a:avLst/>
          </a:prstGeom>
          <a:solidFill>
            <a:schemeClr val="accent2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4749800" y="2273028"/>
            <a:ext cx="4561309" cy="400110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السلع المصنعة مثل الملابس، اللحوم المصنعة، </a:t>
            </a:r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الألبان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0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9867081" y="3433167"/>
            <a:ext cx="515872" cy="339119"/>
          </a:xfrm>
          <a:prstGeom prst="chevron">
            <a:avLst/>
          </a:prstGeom>
          <a:solidFill>
            <a:schemeClr val="accent2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4749800" y="3402671"/>
            <a:ext cx="4561309" cy="400110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السلع </a:t>
            </a:r>
            <a:r>
              <a:rPr lang="ar-SY" sz="20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المنتجة مثل القطن، قصب </a:t>
            </a:r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السكر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55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3" grpId="0" animBg="1"/>
      <p:bldP spid="24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Oswald" panose="02000503000000000000" pitchFamily="2" charset="0"/>
                </a:rPr>
                <a:t>الاقتصاد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الاقتصاد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6234112" y="1118453"/>
            <a:ext cx="5337002" cy="2066596"/>
            <a:chOff x="7646227" y="1118453"/>
            <a:chExt cx="3924886" cy="1519796"/>
          </a:xfrm>
        </p:grpSpPr>
        <p:sp>
          <p:nvSpPr>
            <p:cNvPr id="81" name="Rectangle: Top Corners Rounded 11">
              <a:extLst>
                <a:ext uri="{FF2B5EF4-FFF2-40B4-BE49-F238E27FC236}">
                  <a16:creationId xmlns:a16="http://schemas.microsoft.com/office/drawing/2014/main" xmlns="" id="{4FC8C93B-F224-4E6D-880A-DE862FC716C6}"/>
                </a:ext>
              </a:extLst>
            </p:cNvPr>
            <p:cNvSpPr/>
            <p:nvPr/>
          </p:nvSpPr>
          <p:spPr>
            <a:xfrm>
              <a:off x="8483254" y="1210379"/>
              <a:ext cx="548640" cy="5767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Top Corners Rounded 6">
              <a:extLst>
                <a:ext uri="{FF2B5EF4-FFF2-40B4-BE49-F238E27FC236}">
                  <a16:creationId xmlns:a16="http://schemas.microsoft.com/office/drawing/2014/main" xmlns="" id="{660DE39E-0481-40A9-8547-98160B372E45}"/>
                </a:ext>
              </a:extLst>
            </p:cNvPr>
            <p:cNvSpPr/>
            <p:nvPr/>
          </p:nvSpPr>
          <p:spPr>
            <a:xfrm>
              <a:off x="7957034" y="1210380"/>
              <a:ext cx="548640" cy="5767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4">
              <a:extLst>
                <a:ext uri="{FF2B5EF4-FFF2-40B4-BE49-F238E27FC236}">
                  <a16:creationId xmlns:a16="http://schemas.microsoft.com/office/drawing/2014/main" xmlns="" id="{36E5FB9A-D257-495E-A815-DA57BCF3E801}"/>
                </a:ext>
              </a:extLst>
            </p:cNvPr>
            <p:cNvSpPr/>
            <p:nvPr/>
          </p:nvSpPr>
          <p:spPr>
            <a:xfrm>
              <a:off x="7646227" y="1407326"/>
              <a:ext cx="3924886" cy="12238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7">
              <a:extLst>
                <a:ext uri="{FF2B5EF4-FFF2-40B4-BE49-F238E27FC236}">
                  <a16:creationId xmlns:a16="http://schemas.microsoft.com/office/drawing/2014/main" xmlns="" id="{747C6D31-0CFF-4BA2-BDF8-57718FDC837C}"/>
                </a:ext>
              </a:extLst>
            </p:cNvPr>
            <p:cNvSpPr/>
            <p:nvPr/>
          </p:nvSpPr>
          <p:spPr>
            <a:xfrm rot="5400000">
              <a:off x="8280887" y="851491"/>
              <a:ext cx="429497" cy="963421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rapezoid 5">
              <a:extLst>
                <a:ext uri="{FF2B5EF4-FFF2-40B4-BE49-F238E27FC236}">
                  <a16:creationId xmlns:a16="http://schemas.microsoft.com/office/drawing/2014/main" xmlns="" id="{631D3335-DDA7-4951-9F92-29C69031EDD2}"/>
                </a:ext>
              </a:extLst>
            </p:cNvPr>
            <p:cNvSpPr/>
            <p:nvPr/>
          </p:nvSpPr>
          <p:spPr>
            <a:xfrm flipV="1">
              <a:off x="8194867" y="1210380"/>
              <a:ext cx="562707" cy="618979"/>
            </a:xfrm>
            <a:custGeom>
              <a:avLst/>
              <a:gdLst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707" h="618979">
                  <a:moveTo>
                    <a:pt x="0" y="618979"/>
                  </a:moveTo>
                  <a:cubicBezTo>
                    <a:pt x="199747" y="443360"/>
                    <a:pt x="155200" y="219974"/>
                    <a:pt x="140677" y="0"/>
                  </a:cubicBezTo>
                  <a:lnTo>
                    <a:pt x="422030" y="0"/>
                  </a:lnTo>
                  <a:cubicBezTo>
                    <a:pt x="417743" y="271153"/>
                    <a:pt x="351885" y="457847"/>
                    <a:pt x="562707" y="618979"/>
                  </a:cubicBezTo>
                  <a:lnTo>
                    <a:pt x="0" y="618979"/>
                  </a:lnTo>
                  <a:close/>
                </a:path>
              </a:pathLst>
            </a:custGeom>
            <a:gradFill>
              <a:gsLst>
                <a:gs pos="22000">
                  <a:srgbClr val="00CC00"/>
                </a:gs>
                <a:gs pos="99000">
                  <a:srgbClr val="CCFF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24">
              <a:extLst>
                <a:ext uri="{FF2B5EF4-FFF2-40B4-BE49-F238E27FC236}">
                  <a16:creationId xmlns:a16="http://schemas.microsoft.com/office/drawing/2014/main" xmlns="" id="{3C2C2D8C-9E67-4CBD-A418-BA4DD0C9D014}"/>
                </a:ext>
              </a:extLst>
            </p:cNvPr>
            <p:cNvSpPr/>
            <p:nvPr/>
          </p:nvSpPr>
          <p:spPr>
            <a:xfrm>
              <a:off x="8078709" y="1509203"/>
              <a:ext cx="936737" cy="848981"/>
            </a:xfrm>
            <a:prstGeom prst="rect">
              <a:avLst/>
            </a:prstGeom>
            <a:solidFill>
              <a:schemeClr val="tx1">
                <a:alpha val="24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: Rounded Corners 7">
              <a:extLst>
                <a:ext uri="{FF2B5EF4-FFF2-40B4-BE49-F238E27FC236}">
                  <a16:creationId xmlns:a16="http://schemas.microsoft.com/office/drawing/2014/main" xmlns="" id="{DF310361-20DD-4DA7-9283-518634EC4DC9}"/>
                </a:ext>
              </a:extLst>
            </p:cNvPr>
            <p:cNvSpPr/>
            <p:nvPr/>
          </p:nvSpPr>
          <p:spPr>
            <a:xfrm>
              <a:off x="8138595" y="1548000"/>
              <a:ext cx="675250" cy="618979"/>
            </a:xfrm>
            <a:prstGeom prst="roundRect">
              <a:avLst/>
            </a:prstGeom>
            <a:solidFill>
              <a:srgbClr val="51E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14">
              <a:extLst>
                <a:ext uri="{FF2B5EF4-FFF2-40B4-BE49-F238E27FC236}">
                  <a16:creationId xmlns:a16="http://schemas.microsoft.com/office/drawing/2014/main" xmlns="" id="{59C11B4D-C89E-41FB-AB71-39AC9A4CAD05}"/>
                </a:ext>
              </a:extLst>
            </p:cNvPr>
            <p:cNvSpPr/>
            <p:nvPr/>
          </p:nvSpPr>
          <p:spPr>
            <a:xfrm>
              <a:off x="7661849" y="2511640"/>
              <a:ext cx="3893642" cy="126609"/>
            </a:xfrm>
            <a:custGeom>
              <a:avLst/>
              <a:gdLst>
                <a:gd name="connsiteX0" fmla="*/ 0 w 3893642"/>
                <a:gd name="connsiteY0" fmla="*/ 0 h 126609"/>
                <a:gd name="connsiteX1" fmla="*/ 3893642 w 3893642"/>
                <a:gd name="connsiteY1" fmla="*/ 0 h 126609"/>
                <a:gd name="connsiteX2" fmla="*/ 3893234 w 3893642"/>
                <a:gd name="connsiteY2" fmla="*/ 2024 h 126609"/>
                <a:gd name="connsiteX3" fmla="*/ 3705278 w 3893642"/>
                <a:gd name="connsiteY3" fmla="*/ 126609 h 126609"/>
                <a:gd name="connsiteX4" fmla="*/ 188364 w 3893642"/>
                <a:gd name="connsiteY4" fmla="*/ 126609 h 126609"/>
                <a:gd name="connsiteX5" fmla="*/ 408 w 3893642"/>
                <a:gd name="connsiteY5" fmla="*/ 2024 h 12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642" h="126609">
                  <a:moveTo>
                    <a:pt x="0" y="0"/>
                  </a:moveTo>
                  <a:lnTo>
                    <a:pt x="3893642" y="0"/>
                  </a:lnTo>
                  <a:lnTo>
                    <a:pt x="3893234" y="2024"/>
                  </a:lnTo>
                  <a:cubicBezTo>
                    <a:pt x="3862267" y="75237"/>
                    <a:pt x="3789772" y="126609"/>
                    <a:pt x="3705278" y="126609"/>
                  </a:cubicBezTo>
                  <a:lnTo>
                    <a:pt x="188364" y="126609"/>
                  </a:lnTo>
                  <a:cubicBezTo>
                    <a:pt x="103871" y="126609"/>
                    <a:pt x="31375" y="75237"/>
                    <a:pt x="408" y="2024"/>
                  </a:cubicBezTo>
                  <a:close/>
                </a:path>
              </a:pathLst>
            </a:custGeom>
            <a:solidFill>
              <a:srgbClr val="51E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15">
              <a:extLst>
                <a:ext uri="{FF2B5EF4-FFF2-40B4-BE49-F238E27FC236}">
                  <a16:creationId xmlns:a16="http://schemas.microsoft.com/office/drawing/2014/main" xmlns="" id="{3881A2FF-A275-40F2-A80D-79960B5BB407}"/>
                </a:ext>
              </a:extLst>
            </p:cNvPr>
            <p:cNvSpPr txBox="1"/>
            <p:nvPr/>
          </p:nvSpPr>
          <p:spPr>
            <a:xfrm>
              <a:off x="10281192" y="1509203"/>
              <a:ext cx="890949" cy="27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solidFill>
                  <a:srgbClr val="00CC00"/>
                </a:solidFill>
                <a:latin typeface="Century Gothic" panose="020B050202020202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01" name="Graphic 19" descr="Pie chart">
              <a:extLst>
                <a:ext uri="{FF2B5EF4-FFF2-40B4-BE49-F238E27FC236}">
                  <a16:creationId xmlns:a16="http://schemas.microsoft.com/office/drawing/2014/main" xmlns="" id="{1EE0C816-57F5-4B30-B935-6C16B9D5D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243183" y="1496043"/>
              <a:ext cx="312308" cy="312308"/>
            </a:xfrm>
            <a:prstGeom prst="rect">
              <a:avLst/>
            </a:prstGeom>
          </p:spPr>
        </p:pic>
        <p:sp>
          <p:nvSpPr>
            <p:cNvPr id="102" name="TextBox 20">
              <a:extLst>
                <a:ext uri="{FF2B5EF4-FFF2-40B4-BE49-F238E27FC236}">
                  <a16:creationId xmlns:a16="http://schemas.microsoft.com/office/drawing/2014/main" xmlns="" id="{0AFCE68C-FA72-42DB-B170-38DEB4744BE0}"/>
                </a:ext>
              </a:extLst>
            </p:cNvPr>
            <p:cNvSpPr txBox="1"/>
            <p:nvPr/>
          </p:nvSpPr>
          <p:spPr>
            <a:xfrm>
              <a:off x="8794060" y="1760670"/>
              <a:ext cx="2605275" cy="679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002060"/>
                  </a:solidFill>
                </a:rPr>
                <a:t>نستعمل في حياتنا اليومية سِلَعاً كثيرة, مثل: </a:t>
              </a:r>
            </a:p>
            <a:p>
              <a:pPr algn="r"/>
              <a:r>
                <a:rPr lang="ar-SY" b="1" dirty="0" smtClean="0">
                  <a:solidFill>
                    <a:srgbClr val="002060"/>
                  </a:solidFill>
                </a:rPr>
                <a:t>الأدوات و الأطعمة , و الملابس , التي تُصنع من المواد الأولية , و تُحوَّل إلى سِلَع مفيدة.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103" name="TextBox 21">
              <a:extLst>
                <a:ext uri="{FF2B5EF4-FFF2-40B4-BE49-F238E27FC236}">
                  <a16:creationId xmlns:a16="http://schemas.microsoft.com/office/drawing/2014/main" xmlns="" id="{16761397-D736-4D57-9060-B80C0620826D}"/>
                </a:ext>
              </a:extLst>
            </p:cNvPr>
            <p:cNvSpPr txBox="1"/>
            <p:nvPr/>
          </p:nvSpPr>
          <p:spPr>
            <a:xfrm>
              <a:off x="8213489" y="1534038"/>
              <a:ext cx="580572" cy="33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5" name="TextBox 2">
              <a:extLst>
                <a:ext uri="{FF2B5EF4-FFF2-40B4-BE49-F238E27FC236}">
                  <a16:creationId xmlns:a16="http://schemas.microsoft.com/office/drawing/2014/main" xmlns="" id="{1D438D68-4A6E-4368-9B9C-91B923F81F8E}"/>
                </a:ext>
              </a:extLst>
            </p:cNvPr>
            <p:cNvSpPr txBox="1"/>
            <p:nvPr/>
          </p:nvSpPr>
          <p:spPr>
            <a:xfrm>
              <a:off x="8152033" y="1884695"/>
              <a:ext cx="685986" cy="20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37" l="80000" r="98564">
                        <a14:foregroundMark x1="95487" y1="10526" x2="84103" y2="56459"/>
                        <a14:foregroundMark x1="82462" y1="35885" x2="92308" y2="65550"/>
                        <a14:foregroundMark x1="95282" y1="18182" x2="94974" y2="61722"/>
                        <a14:foregroundMark x1="90872" y1="25837" x2="84103" y2="35885"/>
                        <a14:foregroundMark x1="96308" y1="19617" x2="81949" y2="19617"/>
                        <a14:foregroundMark x1="85436" y1="29665" x2="82769" y2="75598"/>
                        <a14:foregroundMark x1="89026" y1="67943" x2="89026" y2="74163"/>
                        <a14:foregroundMark x1="96615" y1="71770" x2="82974" y2="69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902" b="8201"/>
          <a:stretch/>
        </p:blipFill>
        <p:spPr bwMode="auto">
          <a:xfrm>
            <a:off x="10287001" y="3587169"/>
            <a:ext cx="1656466" cy="154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44498" l="0" r="75385">
                        <a14:backgroundMark x1="72718" y1="3828" x2="205" y2="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2" r="25083" b="50000"/>
          <a:stretch/>
        </p:blipFill>
        <p:spPr bwMode="auto">
          <a:xfrm>
            <a:off x="3896375" y="3530917"/>
            <a:ext cx="5399565" cy="74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44498" l="0" r="75385">
                        <a14:backgroundMark x1="71282" y1="4785" x2="103" y2="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787" b="50000"/>
          <a:stretch/>
        </p:blipFill>
        <p:spPr bwMode="auto">
          <a:xfrm>
            <a:off x="3896375" y="4498014"/>
            <a:ext cx="5492981" cy="77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474" l="75795" r="79590">
                        <a14:foregroundMark x1="77846" y1="23923" x2="77846" y2="23923"/>
                        <a14:foregroundMark x1="78359" y1="63158" x2="78359" y2="6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364" t="5176" r="19390" b="59912"/>
          <a:stretch/>
        </p:blipFill>
        <p:spPr bwMode="auto">
          <a:xfrm>
            <a:off x="9426406" y="3525982"/>
            <a:ext cx="584438" cy="83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474" l="75795" r="79590">
                        <a14:foregroundMark x1="77846" y1="23923" x2="77846" y2="23923"/>
                        <a14:foregroundMark x1="78359" y1="63158" x2="78359" y2="6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364" t="50674" r="18193" b="19824"/>
          <a:stretch/>
        </p:blipFill>
        <p:spPr bwMode="auto">
          <a:xfrm>
            <a:off x="9448603" y="4498014"/>
            <a:ext cx="717844" cy="70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35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Oswald" panose="02000503000000000000" pitchFamily="2" charset="0"/>
                </a:rPr>
                <a:t>الاقتصاد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الاقتصاد</a:t>
              </a:r>
            </a:p>
          </p:txBody>
        </p:sp>
      </p:grpSp>
      <p:grpSp>
        <p:nvGrpSpPr>
          <p:cNvPr id="31" name="مجموعة 30"/>
          <p:cNvGrpSpPr/>
          <p:nvPr/>
        </p:nvGrpSpPr>
        <p:grpSpPr>
          <a:xfrm>
            <a:off x="5449821" y="336169"/>
            <a:ext cx="5337002" cy="2066596"/>
            <a:chOff x="7646227" y="1118453"/>
            <a:chExt cx="3924886" cy="1519796"/>
          </a:xfrm>
        </p:grpSpPr>
        <p:sp>
          <p:nvSpPr>
            <p:cNvPr id="32" name="Rectangle: Top Corners Rounded 11">
              <a:extLst>
                <a:ext uri="{FF2B5EF4-FFF2-40B4-BE49-F238E27FC236}">
                  <a16:creationId xmlns:a16="http://schemas.microsoft.com/office/drawing/2014/main" xmlns="" id="{4FC8C93B-F224-4E6D-880A-DE862FC716C6}"/>
                </a:ext>
              </a:extLst>
            </p:cNvPr>
            <p:cNvSpPr/>
            <p:nvPr/>
          </p:nvSpPr>
          <p:spPr>
            <a:xfrm>
              <a:off x="8262660" y="1210379"/>
              <a:ext cx="548640" cy="5767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Top Corners Rounded 6">
              <a:extLst>
                <a:ext uri="{FF2B5EF4-FFF2-40B4-BE49-F238E27FC236}">
                  <a16:creationId xmlns:a16="http://schemas.microsoft.com/office/drawing/2014/main" xmlns="" id="{660DE39E-0481-40A9-8547-98160B372E45}"/>
                </a:ext>
              </a:extLst>
            </p:cNvPr>
            <p:cNvSpPr/>
            <p:nvPr/>
          </p:nvSpPr>
          <p:spPr>
            <a:xfrm>
              <a:off x="7736441" y="1210380"/>
              <a:ext cx="548640" cy="5767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xmlns="" id="{36E5FB9A-D257-495E-A815-DA57BCF3E801}"/>
                </a:ext>
              </a:extLst>
            </p:cNvPr>
            <p:cNvSpPr/>
            <p:nvPr/>
          </p:nvSpPr>
          <p:spPr>
            <a:xfrm>
              <a:off x="7646227" y="1407326"/>
              <a:ext cx="3924886" cy="12238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7">
              <a:extLst>
                <a:ext uri="{FF2B5EF4-FFF2-40B4-BE49-F238E27FC236}">
                  <a16:creationId xmlns:a16="http://schemas.microsoft.com/office/drawing/2014/main" xmlns="" id="{747C6D31-0CFF-4BA2-BDF8-57718FDC837C}"/>
                </a:ext>
              </a:extLst>
            </p:cNvPr>
            <p:cNvSpPr/>
            <p:nvPr/>
          </p:nvSpPr>
          <p:spPr>
            <a:xfrm rot="5400000">
              <a:off x="8060293" y="851491"/>
              <a:ext cx="429497" cy="963421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rapezoid 5">
              <a:extLst>
                <a:ext uri="{FF2B5EF4-FFF2-40B4-BE49-F238E27FC236}">
                  <a16:creationId xmlns:a16="http://schemas.microsoft.com/office/drawing/2014/main" xmlns="" id="{631D3335-DDA7-4951-9F92-29C69031EDD2}"/>
                </a:ext>
              </a:extLst>
            </p:cNvPr>
            <p:cNvSpPr/>
            <p:nvPr/>
          </p:nvSpPr>
          <p:spPr>
            <a:xfrm flipV="1">
              <a:off x="7974274" y="1210380"/>
              <a:ext cx="562707" cy="618979"/>
            </a:xfrm>
            <a:custGeom>
              <a:avLst/>
              <a:gdLst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  <a:gd name="connsiteX0" fmla="*/ 0 w 562707"/>
                <a:gd name="connsiteY0" fmla="*/ 618979 h 618979"/>
                <a:gd name="connsiteX1" fmla="*/ 140677 w 562707"/>
                <a:gd name="connsiteY1" fmla="*/ 0 h 618979"/>
                <a:gd name="connsiteX2" fmla="*/ 422030 w 562707"/>
                <a:gd name="connsiteY2" fmla="*/ 0 h 618979"/>
                <a:gd name="connsiteX3" fmla="*/ 562707 w 562707"/>
                <a:gd name="connsiteY3" fmla="*/ 618979 h 618979"/>
                <a:gd name="connsiteX4" fmla="*/ 0 w 562707"/>
                <a:gd name="connsiteY4" fmla="*/ 618979 h 61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707" h="618979">
                  <a:moveTo>
                    <a:pt x="0" y="618979"/>
                  </a:moveTo>
                  <a:cubicBezTo>
                    <a:pt x="199747" y="443360"/>
                    <a:pt x="155200" y="219974"/>
                    <a:pt x="140677" y="0"/>
                  </a:cubicBezTo>
                  <a:lnTo>
                    <a:pt x="422030" y="0"/>
                  </a:lnTo>
                  <a:cubicBezTo>
                    <a:pt x="417743" y="271153"/>
                    <a:pt x="351885" y="457847"/>
                    <a:pt x="562707" y="618979"/>
                  </a:cubicBezTo>
                  <a:lnTo>
                    <a:pt x="0" y="618979"/>
                  </a:lnTo>
                  <a:close/>
                </a:path>
              </a:pathLst>
            </a:custGeom>
            <a:gradFill>
              <a:gsLst>
                <a:gs pos="22000">
                  <a:srgbClr val="00CC00"/>
                </a:gs>
                <a:gs pos="99000">
                  <a:srgbClr val="CCFF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4">
              <a:extLst>
                <a:ext uri="{FF2B5EF4-FFF2-40B4-BE49-F238E27FC236}">
                  <a16:creationId xmlns:a16="http://schemas.microsoft.com/office/drawing/2014/main" xmlns="" id="{3C2C2D8C-9E67-4CBD-A418-BA4DD0C9D014}"/>
                </a:ext>
              </a:extLst>
            </p:cNvPr>
            <p:cNvSpPr/>
            <p:nvPr/>
          </p:nvSpPr>
          <p:spPr>
            <a:xfrm>
              <a:off x="7858116" y="1509203"/>
              <a:ext cx="936737" cy="848981"/>
            </a:xfrm>
            <a:prstGeom prst="rect">
              <a:avLst/>
            </a:prstGeom>
            <a:solidFill>
              <a:schemeClr val="tx1">
                <a:alpha val="24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7">
              <a:extLst>
                <a:ext uri="{FF2B5EF4-FFF2-40B4-BE49-F238E27FC236}">
                  <a16:creationId xmlns:a16="http://schemas.microsoft.com/office/drawing/2014/main" xmlns="" id="{DF310361-20DD-4DA7-9283-518634EC4DC9}"/>
                </a:ext>
              </a:extLst>
            </p:cNvPr>
            <p:cNvSpPr/>
            <p:nvPr/>
          </p:nvSpPr>
          <p:spPr>
            <a:xfrm>
              <a:off x="7918002" y="1548000"/>
              <a:ext cx="675250" cy="618979"/>
            </a:xfrm>
            <a:prstGeom prst="roundRect">
              <a:avLst/>
            </a:prstGeom>
            <a:solidFill>
              <a:srgbClr val="51E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14">
              <a:extLst>
                <a:ext uri="{FF2B5EF4-FFF2-40B4-BE49-F238E27FC236}">
                  <a16:creationId xmlns:a16="http://schemas.microsoft.com/office/drawing/2014/main" xmlns="" id="{59C11B4D-C89E-41FB-AB71-39AC9A4CAD05}"/>
                </a:ext>
              </a:extLst>
            </p:cNvPr>
            <p:cNvSpPr/>
            <p:nvPr/>
          </p:nvSpPr>
          <p:spPr>
            <a:xfrm>
              <a:off x="7661849" y="2511640"/>
              <a:ext cx="3893642" cy="126609"/>
            </a:xfrm>
            <a:custGeom>
              <a:avLst/>
              <a:gdLst>
                <a:gd name="connsiteX0" fmla="*/ 0 w 3893642"/>
                <a:gd name="connsiteY0" fmla="*/ 0 h 126609"/>
                <a:gd name="connsiteX1" fmla="*/ 3893642 w 3893642"/>
                <a:gd name="connsiteY1" fmla="*/ 0 h 126609"/>
                <a:gd name="connsiteX2" fmla="*/ 3893234 w 3893642"/>
                <a:gd name="connsiteY2" fmla="*/ 2024 h 126609"/>
                <a:gd name="connsiteX3" fmla="*/ 3705278 w 3893642"/>
                <a:gd name="connsiteY3" fmla="*/ 126609 h 126609"/>
                <a:gd name="connsiteX4" fmla="*/ 188364 w 3893642"/>
                <a:gd name="connsiteY4" fmla="*/ 126609 h 126609"/>
                <a:gd name="connsiteX5" fmla="*/ 408 w 3893642"/>
                <a:gd name="connsiteY5" fmla="*/ 2024 h 12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642" h="126609">
                  <a:moveTo>
                    <a:pt x="0" y="0"/>
                  </a:moveTo>
                  <a:lnTo>
                    <a:pt x="3893642" y="0"/>
                  </a:lnTo>
                  <a:lnTo>
                    <a:pt x="3893234" y="2024"/>
                  </a:lnTo>
                  <a:cubicBezTo>
                    <a:pt x="3862267" y="75237"/>
                    <a:pt x="3789772" y="126609"/>
                    <a:pt x="3705278" y="126609"/>
                  </a:cubicBezTo>
                  <a:lnTo>
                    <a:pt x="188364" y="126609"/>
                  </a:lnTo>
                  <a:cubicBezTo>
                    <a:pt x="103871" y="126609"/>
                    <a:pt x="31375" y="75237"/>
                    <a:pt x="408" y="2024"/>
                  </a:cubicBezTo>
                  <a:close/>
                </a:path>
              </a:pathLst>
            </a:custGeom>
            <a:solidFill>
              <a:srgbClr val="51E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15">
              <a:extLst>
                <a:ext uri="{FF2B5EF4-FFF2-40B4-BE49-F238E27FC236}">
                  <a16:creationId xmlns:a16="http://schemas.microsoft.com/office/drawing/2014/main" xmlns="" id="{3881A2FF-A275-40F2-A80D-79960B5BB407}"/>
                </a:ext>
              </a:extLst>
            </p:cNvPr>
            <p:cNvSpPr txBox="1"/>
            <p:nvPr/>
          </p:nvSpPr>
          <p:spPr>
            <a:xfrm>
              <a:off x="10281192" y="1509203"/>
              <a:ext cx="890949" cy="27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00CC00"/>
                  </a:solidFill>
                  <a:latin typeface="Century Gothic" panose="020B0502020202020204" pitchFamily="34" charset="0"/>
                  <a:ea typeface="Verdana" panose="020B0604030504040204" pitchFamily="34" charset="0"/>
                </a:rPr>
                <a:t>الإنتاج:</a:t>
              </a:r>
              <a:endParaRPr lang="en-US" b="1" dirty="0">
                <a:solidFill>
                  <a:srgbClr val="00CC00"/>
                </a:solidFill>
                <a:latin typeface="Century Gothic" panose="020B050202020202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41" name="Graphic 19" descr="Pie chart">
              <a:extLst>
                <a:ext uri="{FF2B5EF4-FFF2-40B4-BE49-F238E27FC236}">
                  <a16:creationId xmlns:a16="http://schemas.microsoft.com/office/drawing/2014/main" xmlns="" id="{1EE0C816-57F5-4B30-B935-6C16B9D5D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243183" y="1496043"/>
              <a:ext cx="312308" cy="312308"/>
            </a:xfrm>
            <a:prstGeom prst="rect">
              <a:avLst/>
            </a:prstGeom>
          </p:spPr>
        </p:pic>
        <p:sp>
          <p:nvSpPr>
            <p:cNvPr id="42" name="TextBox 20">
              <a:extLst>
                <a:ext uri="{FF2B5EF4-FFF2-40B4-BE49-F238E27FC236}">
                  <a16:creationId xmlns:a16="http://schemas.microsoft.com/office/drawing/2014/main" xmlns="" id="{0AFCE68C-FA72-42DB-B170-38DEB4744BE0}"/>
                </a:ext>
              </a:extLst>
            </p:cNvPr>
            <p:cNvSpPr txBox="1"/>
            <p:nvPr/>
          </p:nvSpPr>
          <p:spPr>
            <a:xfrm>
              <a:off x="8573467" y="1760670"/>
              <a:ext cx="2825868" cy="679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2060"/>
                  </a:solidFill>
                </a:rPr>
                <a:t>هو </a:t>
              </a:r>
              <a:r>
                <a:rPr lang="ar-SY" b="1" dirty="0">
                  <a:solidFill>
                    <a:srgbClr val="C00000"/>
                  </a:solidFill>
                </a:rPr>
                <a:t>تحويل</a:t>
              </a:r>
              <a:r>
                <a:rPr lang="ar-SY" b="1" dirty="0">
                  <a:solidFill>
                    <a:srgbClr val="002060"/>
                  </a:solidFill>
                </a:rPr>
                <a:t> المواد الخام إلى </a:t>
              </a:r>
              <a:r>
                <a:rPr lang="ar-SY" b="1" dirty="0">
                  <a:solidFill>
                    <a:srgbClr val="C00000"/>
                  </a:solidFill>
                </a:rPr>
                <a:t>مُنتجات</a:t>
              </a:r>
              <a:r>
                <a:rPr lang="ar-SY" b="1" dirty="0">
                  <a:solidFill>
                    <a:srgbClr val="002060"/>
                  </a:solidFill>
                </a:rPr>
                <a:t> , و توفير </a:t>
              </a:r>
              <a:r>
                <a:rPr lang="ar-SY" b="1" dirty="0">
                  <a:solidFill>
                    <a:srgbClr val="C00000"/>
                  </a:solidFill>
                </a:rPr>
                <a:t>الخدمات</a:t>
              </a:r>
              <a:r>
                <a:rPr lang="ar-SY" b="1" dirty="0">
                  <a:solidFill>
                    <a:srgbClr val="002060"/>
                  </a:solidFill>
                </a:rPr>
                <a:t> التي يحتاج إليها الإنسان .</a:t>
              </a:r>
            </a:p>
            <a:p>
              <a:pPr algn="r"/>
              <a:r>
                <a:rPr lang="ar-SY" b="1" dirty="0">
                  <a:solidFill>
                    <a:srgbClr val="002060"/>
                  </a:solidFill>
                </a:rPr>
                <a:t>الإنتاج نوعان : </a:t>
              </a:r>
              <a:r>
                <a:rPr lang="ar-SY" b="1" dirty="0" smtClean="0">
                  <a:solidFill>
                    <a:srgbClr val="002060"/>
                  </a:solidFill>
                </a:rPr>
                <a:t>إنتاج </a:t>
              </a:r>
              <a:r>
                <a:rPr lang="ar-SY" b="1" dirty="0">
                  <a:solidFill>
                    <a:srgbClr val="C00000"/>
                  </a:solidFill>
                </a:rPr>
                <a:t>مادي</a:t>
              </a:r>
              <a:r>
                <a:rPr lang="ar-SY" b="1" dirty="0">
                  <a:solidFill>
                    <a:srgbClr val="002060"/>
                  </a:solidFill>
                </a:rPr>
                <a:t> , </a:t>
              </a:r>
              <a:r>
                <a:rPr lang="ar-SY" b="1" dirty="0" smtClean="0">
                  <a:solidFill>
                    <a:srgbClr val="002060"/>
                  </a:solidFill>
                </a:rPr>
                <a:t>إنتاج </a:t>
              </a:r>
              <a:r>
                <a:rPr lang="ar-SY" b="1" dirty="0">
                  <a:solidFill>
                    <a:srgbClr val="C00000"/>
                  </a:solidFill>
                </a:rPr>
                <a:t>غير مادي </a:t>
              </a:r>
            </a:p>
          </p:txBody>
        </p:sp>
        <p:sp>
          <p:nvSpPr>
            <p:cNvPr id="43" name="TextBox 21">
              <a:extLst>
                <a:ext uri="{FF2B5EF4-FFF2-40B4-BE49-F238E27FC236}">
                  <a16:creationId xmlns:a16="http://schemas.microsoft.com/office/drawing/2014/main" xmlns="" id="{16761397-D736-4D57-9060-B80C0620826D}"/>
                </a:ext>
              </a:extLst>
            </p:cNvPr>
            <p:cNvSpPr txBox="1"/>
            <p:nvPr/>
          </p:nvSpPr>
          <p:spPr>
            <a:xfrm>
              <a:off x="7992895" y="1534038"/>
              <a:ext cx="580572" cy="33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" name="TextBox 2">
              <a:extLst>
                <a:ext uri="{FF2B5EF4-FFF2-40B4-BE49-F238E27FC236}">
                  <a16:creationId xmlns:a16="http://schemas.microsoft.com/office/drawing/2014/main" xmlns="" id="{1D438D68-4A6E-4368-9B9C-91B923F81F8E}"/>
                </a:ext>
              </a:extLst>
            </p:cNvPr>
            <p:cNvSpPr txBox="1"/>
            <p:nvPr/>
          </p:nvSpPr>
          <p:spPr>
            <a:xfrm>
              <a:off x="7931440" y="1884695"/>
              <a:ext cx="685986" cy="20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96" b="100000" l="1661" r="100000">
                        <a14:foregroundMark x1="43654" y1="23947" x2="13998" y2="25277"/>
                        <a14:foregroundMark x1="60735" y1="12195" x2="57651" y2="29490"/>
                        <a14:foregroundMark x1="89087" y1="5765" x2="76631" y2="38137"/>
                        <a14:foregroundMark x1="88612" y1="59867" x2="76868" y2="83592"/>
                        <a14:foregroundMark x1="61447" y1="65854" x2="55160" y2="80488"/>
                        <a14:foregroundMark x1="89561" y1="56319" x2="75208" y2="55876"/>
                        <a14:foregroundMark x1="45196" y1="5765" x2="11981" y2="5765"/>
                        <a14:foregroundMark x1="51957" y1="23503" x2="44958" y2="23503"/>
                        <a14:foregroundMark x1="64887" y1="23947" x2="64650" y2="23947"/>
                        <a14:foregroundMark x1="64650" y1="23947" x2="71293" y2="23060"/>
                        <a14:foregroundMark x1="64887" y1="74058" x2="73665" y2="74058"/>
                        <a14:foregroundMark x1="51720" y1="73171" x2="47094" y2="73614"/>
                        <a14:foregroundMark x1="48280" y1="59867" x2="48280" y2="59867"/>
                        <a14:foregroundMark x1="49110" y1="59867" x2="49110" y2="59867"/>
                        <a14:foregroundMark x1="50297" y1="59867" x2="50297" y2="59867"/>
                        <a14:foregroundMark x1="51246" y1="59867" x2="51246" y2="59867"/>
                        <a14:foregroundMark x1="51720" y1="59867" x2="51720" y2="59867"/>
                        <a14:foregroundMark x1="52669" y1="60976" x2="52669" y2="60976"/>
                        <a14:foregroundMark x1="53737" y1="61419" x2="53737" y2="61419"/>
                        <a14:foregroundMark x1="54448" y1="62749" x2="54448" y2="62749"/>
                        <a14:foregroundMark x1="55397" y1="35255" x2="55397" y2="35255"/>
                        <a14:foregroundMark x1="54448" y1="36807" x2="54448" y2="36807"/>
                        <a14:foregroundMark x1="53974" y1="36807" x2="53974" y2="36807"/>
                        <a14:foregroundMark x1="52906" y1="36807" x2="52906" y2="36807"/>
                        <a14:foregroundMark x1="51957" y1="37694" x2="51957" y2="37694"/>
                        <a14:foregroundMark x1="51008" y1="37694" x2="51008" y2="37694"/>
                        <a14:foregroundMark x1="50059" y1="38137" x2="50059" y2="38137"/>
                        <a14:foregroundMark x1="48873" y1="38137" x2="48873" y2="38137"/>
                        <a14:foregroundMark x1="48280" y1="7095" x2="48280" y2="7095"/>
                        <a14:foregroundMark x1="49110" y1="7095" x2="49110" y2="7095"/>
                        <a14:foregroundMark x1="50059" y1="7539" x2="50059" y2="7539"/>
                        <a14:foregroundMark x1="51246" y1="7982" x2="51246" y2="7982"/>
                        <a14:foregroundMark x1="51483" y1="7982" x2="51483" y2="7982"/>
                        <a14:foregroundMark x1="52195" y1="8426" x2="52195" y2="8426"/>
                        <a14:foregroundMark x1="53974" y1="8869" x2="53974" y2="8869"/>
                        <a14:foregroundMark x1="55397" y1="11308" x2="55397" y2="11308"/>
                        <a14:foregroundMark x1="55635" y1="86031" x2="55635" y2="86031"/>
                        <a14:foregroundMark x1="55160" y1="87361" x2="55160" y2="87361"/>
                        <a14:foregroundMark x1="53974" y1="88692" x2="53974" y2="88692"/>
                        <a14:foregroundMark x1="52669" y1="89579" x2="52669" y2="89579"/>
                        <a14:foregroundMark x1="52195" y1="89579" x2="52195" y2="89579"/>
                        <a14:foregroundMark x1="50771" y1="90466" x2="50771" y2="90466"/>
                        <a14:foregroundMark x1="49348" y1="90466" x2="49348" y2="90466"/>
                        <a14:foregroundMark x1="48043" y1="90909" x2="48043" y2="90909"/>
                        <a14:foregroundMark x1="37841" y1="59424" x2="10558" y2="59424"/>
                        <a14:foregroundMark x1="39739" y1="77827" x2="9371" y2="75831"/>
                        <a14:foregroundMark x1="40095" y1="93348" x2="10795" y2="91796"/>
                        <a14:foregroundMark x1="44128" y1="37251" x2="8066" y2="38137"/>
                        <a14:foregroundMark x1="53737" y1="11308" x2="53737" y2="11308"/>
                        <a14:foregroundMark x1="52906" y1="10200" x2="52906" y2="10200"/>
                        <a14:backgroundMark x1="97628" y1="50333" x2="2254" y2="50776"/>
                        <a14:backgroundMark x1="66667" y1="8426" x2="56584" y2="5765"/>
                        <a14:backgroundMark x1="52669" y1="13525" x2="45907" y2="16630"/>
                        <a14:backgroundMark x1="45907" y1="16630" x2="45907" y2="16630"/>
                        <a14:backgroundMark x1="51008" y1="26608" x2="47805" y2="29933"/>
                        <a14:backgroundMark x1="52906" y1="32594" x2="52906" y2="32594"/>
                        <a14:backgroundMark x1="51957" y1="65410" x2="46619" y2="67627"/>
                        <a14:backgroundMark x1="51483" y1="78714" x2="46145" y2="81375"/>
                        <a14:backgroundMark x1="44128" y1="82705" x2="50297" y2="81818"/>
                        <a14:backgroundMark x1="45196" y1="81375" x2="5219" y2="82262"/>
                        <a14:backgroundMark x1="45907" y1="67627" x2="6168" y2="67627"/>
                        <a14:backgroundMark x1="44958" y1="30377" x2="6406" y2="30820"/>
                        <a14:backgroundMark x1="42467" y1="16630" x2="5219" y2="16630"/>
                        <a14:backgroundMark x1="69039" y1="82705" x2="46619" y2="99113"/>
                        <a14:backgroundMark x1="54211" y1="11752" x2="54211" y2="11752"/>
                        <a14:backgroundMark x1="53262" y1="10200" x2="53262" y2="10200"/>
                        <a14:backgroundMark x1="54448" y1="7095" x2="54448" y2="7095"/>
                        <a14:backgroundMark x1="54211" y1="7982" x2="54211" y2="7982"/>
                        <a14:backgroundMark x1="54211" y1="10200" x2="54211" y2="10200"/>
                        <a14:backgroundMark x1="55160" y1="10200" x2="55160" y2="10200"/>
                        <a14:backgroundMark x1="55160" y1="7539" x2="55160" y2="7539"/>
                        <a14:backgroundMark x1="53974" y1="9313" x2="53974" y2="9313"/>
                        <a14:backgroundMark x1="53737" y1="7982" x2="53737" y2="7982"/>
                        <a14:backgroundMark x1="54448" y1="8426" x2="54448" y2="8426"/>
                        <a14:backgroundMark x1="48399" y1="56763" x2="47450" y2="92905"/>
                        <a14:backgroundMark x1="48161" y1="54102" x2="47924" y2="94235"/>
                        <a14:backgroundMark x1="47924" y1="73171" x2="48161" y2="76497"/>
                        <a14:backgroundMark x1="48161" y1="75831" x2="48161" y2="75831"/>
                        <a14:backgroundMark x1="48636" y1="69623" x2="48873" y2="71397"/>
                        <a14:backgroundMark x1="48636" y1="73614" x2="48636" y2="73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4" t="50000" r="51089" b="-1"/>
          <a:stretch/>
        </p:blipFill>
        <p:spPr bwMode="auto">
          <a:xfrm>
            <a:off x="5819377" y="2817990"/>
            <a:ext cx="2557208" cy="15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مجموعة 58"/>
          <p:cNvGrpSpPr/>
          <p:nvPr/>
        </p:nvGrpSpPr>
        <p:grpSpPr>
          <a:xfrm>
            <a:off x="9638556" y="4651769"/>
            <a:ext cx="2211463" cy="1393295"/>
            <a:chOff x="9638556" y="4651769"/>
            <a:chExt cx="2211463" cy="1393295"/>
          </a:xfrm>
        </p:grpSpPr>
        <p:cxnSp>
          <p:nvCxnSpPr>
            <p:cNvPr id="51" name="Straight Connector 69">
              <a:extLst>
                <a:ext uri="{FF2B5EF4-FFF2-40B4-BE49-F238E27FC236}">
                  <a16:creationId xmlns:a16="http://schemas.microsoft.com/office/drawing/2014/main" xmlns="" id="{8B1FAC07-26C2-492A-A674-431DD6642294}"/>
                </a:ext>
              </a:extLst>
            </p:cNvPr>
            <p:cNvCxnSpPr/>
            <p:nvPr/>
          </p:nvCxnSpPr>
          <p:spPr>
            <a:xfrm flipV="1">
              <a:off x="10244306" y="5259411"/>
              <a:ext cx="355268" cy="472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996" b="100000" l="1661" r="100000">
                          <a14:foregroundMark x1="43654" y1="23947" x2="13998" y2="25277"/>
                          <a14:foregroundMark x1="60735" y1="12195" x2="57651" y2="29490"/>
                          <a14:foregroundMark x1="89087" y1="5765" x2="76631" y2="38137"/>
                          <a14:foregroundMark x1="88612" y1="59867" x2="76868" y2="83592"/>
                          <a14:foregroundMark x1="61447" y1="65854" x2="55160" y2="80488"/>
                          <a14:foregroundMark x1="89561" y1="56319" x2="75208" y2="55876"/>
                          <a14:foregroundMark x1="45196" y1="5765" x2="11981" y2="5765"/>
                          <a14:foregroundMark x1="51957" y1="23503" x2="44958" y2="23503"/>
                          <a14:foregroundMark x1="64887" y1="23947" x2="64650" y2="23947"/>
                          <a14:foregroundMark x1="64650" y1="23947" x2="71293" y2="23060"/>
                          <a14:foregroundMark x1="64887" y1="74058" x2="73665" y2="74058"/>
                          <a14:foregroundMark x1="51720" y1="73171" x2="47094" y2="73614"/>
                          <a14:foregroundMark x1="48280" y1="59867" x2="48280" y2="59867"/>
                          <a14:foregroundMark x1="49110" y1="59867" x2="49110" y2="59867"/>
                          <a14:foregroundMark x1="50297" y1="59867" x2="50297" y2="59867"/>
                          <a14:foregroundMark x1="51246" y1="59867" x2="51246" y2="59867"/>
                          <a14:foregroundMark x1="51720" y1="59867" x2="51720" y2="59867"/>
                          <a14:foregroundMark x1="52669" y1="60976" x2="52669" y2="60976"/>
                          <a14:foregroundMark x1="53737" y1="61419" x2="53737" y2="61419"/>
                          <a14:foregroundMark x1="54448" y1="62749" x2="54448" y2="62749"/>
                          <a14:foregroundMark x1="55397" y1="35255" x2="55397" y2="35255"/>
                          <a14:foregroundMark x1="54448" y1="36807" x2="54448" y2="36807"/>
                          <a14:foregroundMark x1="53974" y1="36807" x2="53974" y2="36807"/>
                          <a14:foregroundMark x1="52906" y1="36807" x2="52906" y2="36807"/>
                          <a14:foregroundMark x1="51957" y1="37694" x2="51957" y2="37694"/>
                          <a14:foregroundMark x1="51008" y1="37694" x2="51008" y2="37694"/>
                          <a14:foregroundMark x1="50059" y1="38137" x2="50059" y2="38137"/>
                          <a14:foregroundMark x1="48873" y1="38137" x2="48873" y2="38137"/>
                          <a14:foregroundMark x1="48280" y1="7095" x2="48280" y2="7095"/>
                          <a14:foregroundMark x1="49110" y1="7095" x2="49110" y2="7095"/>
                          <a14:foregroundMark x1="50059" y1="7539" x2="50059" y2="7539"/>
                          <a14:foregroundMark x1="51246" y1="7982" x2="51246" y2="7982"/>
                          <a14:foregroundMark x1="51483" y1="7982" x2="51483" y2="7982"/>
                          <a14:foregroundMark x1="52195" y1="8426" x2="52195" y2="8426"/>
                          <a14:foregroundMark x1="53974" y1="8869" x2="53974" y2="8869"/>
                          <a14:foregroundMark x1="55397" y1="11308" x2="55397" y2="11308"/>
                          <a14:foregroundMark x1="55635" y1="86031" x2="55635" y2="86031"/>
                          <a14:foregroundMark x1="55160" y1="87361" x2="55160" y2="87361"/>
                          <a14:foregroundMark x1="53974" y1="88692" x2="53974" y2="88692"/>
                          <a14:foregroundMark x1="52669" y1="89579" x2="52669" y2="89579"/>
                          <a14:foregroundMark x1="52195" y1="89579" x2="52195" y2="89579"/>
                          <a14:foregroundMark x1="50771" y1="90466" x2="50771" y2="90466"/>
                          <a14:foregroundMark x1="49348" y1="90466" x2="49348" y2="90466"/>
                          <a14:foregroundMark x1="48043" y1="90909" x2="48043" y2="90909"/>
                          <a14:foregroundMark x1="37841" y1="59424" x2="10558" y2="59424"/>
                          <a14:foregroundMark x1="39739" y1="77827" x2="9371" y2="75831"/>
                          <a14:foregroundMark x1="40095" y1="93348" x2="10795" y2="91796"/>
                          <a14:foregroundMark x1="44128" y1="37251" x2="8066" y2="38137"/>
                          <a14:foregroundMark x1="53737" y1="11308" x2="53737" y2="11308"/>
                          <a14:foregroundMark x1="52906" y1="10200" x2="52906" y2="10200"/>
                          <a14:backgroundMark x1="97628" y1="50333" x2="2254" y2="50776"/>
                          <a14:backgroundMark x1="66667" y1="8426" x2="56584" y2="5765"/>
                          <a14:backgroundMark x1="52669" y1="13525" x2="45907" y2="16630"/>
                          <a14:backgroundMark x1="45907" y1="16630" x2="45907" y2="16630"/>
                          <a14:backgroundMark x1="51008" y1="26608" x2="47805" y2="29933"/>
                          <a14:backgroundMark x1="52906" y1="32594" x2="52906" y2="32594"/>
                          <a14:backgroundMark x1="51957" y1="65410" x2="46619" y2="67627"/>
                          <a14:backgroundMark x1="51483" y1="78714" x2="46145" y2="81375"/>
                          <a14:backgroundMark x1="44128" y1="82705" x2="50297" y2="81818"/>
                          <a14:backgroundMark x1="45196" y1="81375" x2="5219" y2="82262"/>
                          <a14:backgroundMark x1="45907" y1="67627" x2="6168" y2="67627"/>
                          <a14:backgroundMark x1="44958" y1="30377" x2="6406" y2="30820"/>
                          <a14:backgroundMark x1="42467" y1="16630" x2="5219" y2="16630"/>
                          <a14:backgroundMark x1="69039" y1="82705" x2="46619" y2="99113"/>
                          <a14:backgroundMark x1="54211" y1="11752" x2="54211" y2="11752"/>
                          <a14:backgroundMark x1="53262" y1="10200" x2="53262" y2="10200"/>
                          <a14:backgroundMark x1="54448" y1="7095" x2="54448" y2="7095"/>
                          <a14:backgroundMark x1="54211" y1="7982" x2="54211" y2="7982"/>
                          <a14:backgroundMark x1="54211" y1="10200" x2="54211" y2="10200"/>
                          <a14:backgroundMark x1="55160" y1="10200" x2="55160" y2="10200"/>
                          <a14:backgroundMark x1="55160" y1="7539" x2="55160" y2="7539"/>
                          <a14:backgroundMark x1="53974" y1="9313" x2="53974" y2="9313"/>
                          <a14:backgroundMark x1="53737" y1="7982" x2="53737" y2="7982"/>
                          <a14:backgroundMark x1="54448" y1="8426" x2="54448" y2="8426"/>
                          <a14:backgroundMark x1="70581" y1="23725" x2="70581" y2="23725"/>
                          <a14:backgroundMark x1="70107" y1="23282" x2="70107" y2="23282"/>
                          <a14:backgroundMark x1="69632" y1="20177" x2="69632" y2="30599"/>
                          <a14:backgroundMark x1="70344" y1="18182" x2="69395" y2="288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85" r="6307" b="50000"/>
            <a:stretch/>
          </p:blipFill>
          <p:spPr bwMode="auto">
            <a:xfrm>
              <a:off x="10599574" y="4651769"/>
              <a:ext cx="1250445" cy="139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996" b="100000" l="0" r="98339">
                          <a14:foregroundMark x1="43654" y1="23947" x2="13998" y2="25277"/>
                          <a14:foregroundMark x1="60735" y1="12195" x2="57651" y2="29490"/>
                          <a14:foregroundMark x1="89087" y1="5765" x2="76631" y2="38137"/>
                          <a14:foregroundMark x1="88612" y1="59867" x2="76868" y2="83592"/>
                          <a14:foregroundMark x1="61447" y1="65854" x2="55160" y2="80488"/>
                          <a14:foregroundMark x1="89561" y1="56319" x2="75208" y2="55876"/>
                          <a14:foregroundMark x1="45196" y1="5765" x2="11981" y2="5765"/>
                          <a14:foregroundMark x1="51957" y1="23503" x2="44958" y2="23503"/>
                          <a14:foregroundMark x1="64887" y1="23947" x2="64650" y2="23947"/>
                          <a14:foregroundMark x1="64650" y1="23947" x2="71293" y2="23060"/>
                          <a14:foregroundMark x1="64887" y1="74058" x2="73665" y2="74058"/>
                          <a14:foregroundMark x1="51720" y1="73171" x2="47094" y2="73614"/>
                          <a14:foregroundMark x1="48280" y1="59867" x2="48280" y2="59867"/>
                          <a14:foregroundMark x1="49110" y1="59867" x2="49110" y2="59867"/>
                          <a14:foregroundMark x1="50297" y1="59867" x2="50297" y2="59867"/>
                          <a14:foregroundMark x1="51246" y1="59867" x2="51246" y2="59867"/>
                          <a14:foregroundMark x1="51720" y1="59867" x2="51720" y2="59867"/>
                          <a14:foregroundMark x1="52669" y1="60976" x2="52669" y2="60976"/>
                          <a14:foregroundMark x1="53737" y1="61419" x2="53737" y2="61419"/>
                          <a14:foregroundMark x1="54448" y1="62749" x2="54448" y2="62749"/>
                          <a14:foregroundMark x1="55397" y1="35255" x2="55397" y2="35255"/>
                          <a14:foregroundMark x1="54448" y1="36807" x2="54448" y2="36807"/>
                          <a14:foregroundMark x1="53974" y1="36807" x2="53974" y2="36807"/>
                          <a14:foregroundMark x1="52906" y1="36807" x2="52906" y2="36807"/>
                          <a14:foregroundMark x1="51957" y1="37694" x2="51957" y2="37694"/>
                          <a14:foregroundMark x1="51008" y1="37694" x2="51008" y2="37694"/>
                          <a14:foregroundMark x1="50059" y1="38137" x2="50059" y2="38137"/>
                          <a14:foregroundMark x1="48873" y1="38137" x2="48873" y2="38137"/>
                          <a14:foregroundMark x1="48280" y1="7095" x2="48280" y2="7095"/>
                          <a14:foregroundMark x1="49110" y1="7095" x2="49110" y2="7095"/>
                          <a14:foregroundMark x1="50059" y1="7539" x2="50059" y2="7539"/>
                          <a14:foregroundMark x1="51246" y1="7982" x2="51246" y2="7982"/>
                          <a14:foregroundMark x1="51483" y1="7982" x2="51483" y2="7982"/>
                          <a14:foregroundMark x1="52195" y1="8426" x2="52195" y2="8426"/>
                          <a14:foregroundMark x1="53974" y1="8869" x2="53974" y2="8869"/>
                          <a14:foregroundMark x1="55397" y1="11308" x2="55397" y2="11308"/>
                          <a14:foregroundMark x1="55635" y1="86031" x2="55635" y2="86031"/>
                          <a14:foregroundMark x1="55160" y1="87361" x2="55160" y2="87361"/>
                          <a14:foregroundMark x1="53974" y1="88692" x2="53974" y2="88692"/>
                          <a14:foregroundMark x1="52669" y1="89579" x2="52669" y2="89579"/>
                          <a14:foregroundMark x1="52195" y1="89579" x2="52195" y2="89579"/>
                          <a14:foregroundMark x1="50771" y1="90466" x2="50771" y2="90466"/>
                          <a14:foregroundMark x1="49348" y1="90466" x2="49348" y2="90466"/>
                          <a14:foregroundMark x1="48043" y1="90909" x2="48043" y2="90909"/>
                          <a14:foregroundMark x1="37841" y1="59424" x2="10558" y2="59424"/>
                          <a14:foregroundMark x1="39739" y1="77827" x2="9371" y2="75831"/>
                          <a14:foregroundMark x1="40095" y1="93348" x2="10795" y2="91796"/>
                          <a14:foregroundMark x1="44128" y1="37251" x2="8066" y2="38137"/>
                          <a14:foregroundMark x1="53737" y1="11308" x2="53737" y2="11308"/>
                          <a14:foregroundMark x1="52906" y1="10200" x2="52906" y2="10200"/>
                          <a14:backgroundMark x1="97628" y1="50333" x2="2254" y2="50776"/>
                          <a14:backgroundMark x1="66667" y1="8426" x2="56584" y2="5765"/>
                          <a14:backgroundMark x1="52669" y1="13525" x2="45907" y2="16630"/>
                          <a14:backgroundMark x1="45907" y1="16630" x2="45907" y2="16630"/>
                          <a14:backgroundMark x1="51008" y1="26608" x2="47805" y2="29933"/>
                          <a14:backgroundMark x1="52906" y1="32594" x2="52906" y2="32594"/>
                          <a14:backgroundMark x1="51957" y1="65410" x2="46619" y2="67627"/>
                          <a14:backgroundMark x1="51483" y1="78714" x2="46145" y2="81375"/>
                          <a14:backgroundMark x1="44128" y1="82705" x2="50297" y2="81818"/>
                          <a14:backgroundMark x1="45196" y1="81375" x2="5219" y2="82262"/>
                          <a14:backgroundMark x1="45907" y1="67627" x2="6168" y2="67627"/>
                          <a14:backgroundMark x1="44958" y1="30377" x2="6406" y2="30820"/>
                          <a14:backgroundMark x1="42467" y1="16630" x2="5219" y2="16630"/>
                          <a14:backgroundMark x1="69039" y1="82705" x2="46619" y2="99113"/>
                          <a14:backgroundMark x1="54211" y1="11752" x2="54211" y2="11752"/>
                          <a14:backgroundMark x1="53262" y1="10200" x2="53262" y2="10200"/>
                          <a14:backgroundMark x1="54448" y1="7095" x2="54448" y2="7095"/>
                          <a14:backgroundMark x1="54211" y1="7982" x2="54211" y2="7982"/>
                          <a14:backgroundMark x1="54211" y1="10200" x2="54211" y2="10200"/>
                          <a14:backgroundMark x1="55160" y1="10200" x2="55160" y2="10200"/>
                          <a14:backgroundMark x1="55160" y1="7539" x2="55160" y2="7539"/>
                          <a14:backgroundMark x1="53974" y1="9313" x2="53974" y2="9313"/>
                          <a14:backgroundMark x1="53737" y1="7982" x2="53737" y2="7982"/>
                          <a14:backgroundMark x1="54448" y1="8426" x2="54448" y2="8426"/>
                          <a14:backgroundMark x1="65836" y1="24612" x2="65836" y2="24612"/>
                          <a14:backgroundMark x1="69751" y1="24612" x2="69751" y2="24612"/>
                          <a14:backgroundMark x1="66667" y1="24612" x2="66667" y2="24612"/>
                          <a14:backgroundMark x1="50771" y1="24169" x2="50771" y2="24169"/>
                          <a14:backgroundMark x1="50534" y1="27938" x2="50534" y2="27938"/>
                          <a14:backgroundMark x1="65599" y1="20177" x2="65599" y2="31486"/>
                          <a14:backgroundMark x1="53025" y1="9313" x2="51720" y2="13747"/>
                          <a14:backgroundMark x1="54686" y1="8647" x2="53262" y2="9756"/>
                          <a14:backgroundMark x1="51008" y1="18404" x2="51008" y2="18404"/>
                          <a14:backgroundMark x1="55160" y1="5100" x2="51483" y2="13304"/>
                          <a14:backgroundMark x1="59549" y1="6874" x2="50534" y2="15078"/>
                          <a14:backgroundMark x1="55397" y1="6430" x2="50771" y2="15078"/>
                          <a14:backgroundMark x1="54923" y1="4213" x2="50297" y2="16408"/>
                          <a14:backgroundMark x1="54448" y1="11530" x2="48873" y2="16851"/>
                          <a14:backgroundMark x1="54448" y1="8647" x2="52432" y2="10643"/>
                          <a14:backgroundMark x1="55397" y1="4213" x2="54686" y2="7317"/>
                          <a14:backgroundMark x1="57058" y1="7317" x2="54211" y2="6874"/>
                          <a14:backgroundMark x1="66429" y1="19734" x2="66192" y2="31929"/>
                          <a14:backgroundMark x1="66667" y1="22395" x2="66667" y2="35698"/>
                          <a14:backgroundMark x1="65836" y1="28381" x2="65836" y2="28381"/>
                          <a14:backgroundMark x1="65836" y1="16408" x2="66192" y2="18404"/>
                          <a14:backgroundMark x1="67616" y1="27051" x2="67616" y2="27051"/>
                          <a14:backgroundMark x1="66904" y1="26164" x2="66904" y2="26164"/>
                          <a14:backgroundMark x1="66904" y1="23282" x2="66904" y2="23282"/>
                          <a14:backgroundMark x1="66904" y1="23282" x2="66904" y2="23282"/>
                          <a14:backgroundMark x1="52195" y1="7761" x2="52195" y2="7761"/>
                          <a14:backgroundMark x1="53025" y1="7761" x2="53025" y2="7761"/>
                          <a14:backgroundMark x1="50534" y1="5987" x2="52195" y2="5987"/>
                          <a14:backgroundMark x1="51246" y1="10200" x2="51246" y2="10200"/>
                          <a14:backgroundMark x1="51008" y1="10200" x2="51008" y2="10200"/>
                          <a14:backgroundMark x1="51008" y1="10200" x2="51008" y2="10200"/>
                          <a14:backgroundMark x1="51008" y1="10200" x2="51008" y2="10200"/>
                          <a14:backgroundMark x1="53025" y1="9756" x2="53737" y2="9313"/>
                          <a14:backgroundMark x1="54686" y1="7761" x2="54686" y2="7761"/>
                          <a14:backgroundMark x1="55635" y1="7317" x2="56821" y2="7317"/>
                          <a14:backgroundMark x1="56821" y1="7317" x2="56821" y2="7317"/>
                          <a14:backgroundMark x1="56821" y1="7317" x2="56821" y2="7317"/>
                          <a14:backgroundMark x1="56821" y1="7317" x2="56821" y2="7317"/>
                          <a14:backgroundMark x1="52195" y1="12860" x2="52195" y2="12860"/>
                          <a14:backgroundMark x1="52669" y1="14634" x2="52669" y2="14634"/>
                          <a14:backgroundMark x1="55160" y1="6430" x2="47805" y2="21951"/>
                          <a14:backgroundMark x1="58126" y1="4656" x2="48280" y2="19734"/>
                          <a14:backgroundMark x1="59549" y1="5987" x2="49585" y2="15965"/>
                          <a14:backgroundMark x1="53974" y1="4213" x2="47805" y2="14191"/>
                          <a14:backgroundMark x1="55397" y1="5987" x2="52195" y2="15965"/>
                          <a14:backgroundMark x1="48517" y1="5100" x2="50771" y2="12417"/>
                          <a14:backgroundMark x1="50178" y1="4213" x2="50178" y2="14191"/>
                          <a14:backgroundMark x1="51008" y1="11086" x2="51008" y2="12417"/>
                          <a14:backgroundMark x1="51008" y1="12417" x2="51008" y2="12417"/>
                          <a14:backgroundMark x1="51008" y1="12417" x2="51008" y2="12417"/>
                          <a14:backgroundMark x1="50771" y1="12417" x2="50771" y2="12417"/>
                          <a14:backgroundMark x1="49941" y1="12417" x2="49941" y2="12417"/>
                          <a14:backgroundMark x1="49703" y1="11973" x2="49703" y2="11973"/>
                          <a14:backgroundMark x1="49466" y1="11973" x2="49466" y2="11973"/>
                          <a14:backgroundMark x1="49466" y1="11973" x2="49466" y2="11973"/>
                          <a14:backgroundMark x1="49466" y1="11973" x2="49466" y2="11973"/>
                          <a14:backgroundMark x1="49466" y1="11973" x2="49466" y2="11973"/>
                          <a14:backgroundMark x1="51008" y1="8204" x2="51008" y2="8204"/>
                          <a14:backgroundMark x1="51008" y1="8204" x2="51008" y2="8204"/>
                          <a14:backgroundMark x1="51483" y1="8204" x2="52906" y2="10200"/>
                          <a14:backgroundMark x1="52906" y1="10200" x2="52906" y2="10200"/>
                          <a14:backgroundMark x1="54093" y1="10643" x2="54093" y2="10643"/>
                          <a14:backgroundMark x1="48636" y1="5543" x2="50178" y2="11973"/>
                          <a14:backgroundMark x1="49348" y1="8869" x2="51127" y2="10200"/>
                          <a14:backgroundMark x1="51127" y1="8426" x2="52076" y2="11973"/>
                          <a14:backgroundMark x1="50652" y1="12860" x2="50652" y2="12860"/>
                          <a14:backgroundMark x1="54330" y1="10200" x2="51127" y2="17517"/>
                          <a14:backgroundMark x1="53737" y1="7095" x2="49585" y2="9756"/>
                          <a14:backgroundMark x1="53262" y1="9313" x2="49348" y2="16630"/>
                          <a14:backgroundMark x1="52788" y1="5987" x2="49585" y2="18404"/>
                          <a14:backgroundMark x1="57888" y1="6430" x2="49348" y2="11973"/>
                          <a14:backgroundMark x1="60854" y1="8426" x2="53025" y2="9756"/>
                          <a14:backgroundMark x1="57651" y1="9756" x2="51127" y2="4213"/>
                          <a14:backgroundMark x1="51127" y1="5100" x2="49348" y2="70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66" t="7163" r="33611" b="64195"/>
            <a:stretch/>
          </p:blipFill>
          <p:spPr bwMode="auto">
            <a:xfrm>
              <a:off x="9638556" y="4784291"/>
              <a:ext cx="787697" cy="79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96" b="100000" l="1661" r="100000">
                        <a14:foregroundMark x1="43654" y1="23947" x2="13998" y2="25277"/>
                        <a14:foregroundMark x1="60735" y1="12195" x2="57651" y2="29490"/>
                        <a14:foregroundMark x1="89087" y1="5765" x2="76631" y2="38137"/>
                        <a14:foregroundMark x1="88612" y1="59867" x2="76868" y2="83592"/>
                        <a14:foregroundMark x1="61447" y1="65854" x2="55160" y2="80488"/>
                        <a14:foregroundMark x1="89561" y1="56319" x2="75208" y2="55876"/>
                        <a14:foregroundMark x1="45196" y1="5765" x2="11981" y2="5765"/>
                        <a14:foregroundMark x1="51957" y1="23503" x2="44958" y2="23503"/>
                        <a14:foregroundMark x1="64887" y1="23947" x2="64650" y2="23947"/>
                        <a14:foregroundMark x1="64650" y1="23947" x2="71293" y2="23060"/>
                        <a14:foregroundMark x1="64887" y1="74058" x2="73665" y2="74058"/>
                        <a14:foregroundMark x1="51720" y1="73171" x2="47094" y2="73614"/>
                        <a14:foregroundMark x1="48280" y1="59867" x2="48280" y2="59867"/>
                        <a14:foregroundMark x1="49110" y1="59867" x2="49110" y2="59867"/>
                        <a14:foregroundMark x1="50297" y1="59867" x2="50297" y2="59867"/>
                        <a14:foregroundMark x1="51246" y1="59867" x2="51246" y2="59867"/>
                        <a14:foregroundMark x1="51720" y1="59867" x2="51720" y2="59867"/>
                        <a14:foregroundMark x1="52669" y1="60976" x2="52669" y2="60976"/>
                        <a14:foregroundMark x1="53737" y1="61419" x2="53737" y2="61419"/>
                        <a14:foregroundMark x1="54448" y1="62749" x2="54448" y2="62749"/>
                        <a14:foregroundMark x1="55397" y1="35255" x2="55397" y2="35255"/>
                        <a14:foregroundMark x1="54448" y1="36807" x2="54448" y2="36807"/>
                        <a14:foregroundMark x1="53974" y1="36807" x2="53974" y2="36807"/>
                        <a14:foregroundMark x1="52906" y1="36807" x2="52906" y2="36807"/>
                        <a14:foregroundMark x1="51957" y1="37694" x2="51957" y2="37694"/>
                        <a14:foregroundMark x1="51008" y1="37694" x2="51008" y2="37694"/>
                        <a14:foregroundMark x1="50059" y1="38137" x2="50059" y2="38137"/>
                        <a14:foregroundMark x1="48873" y1="38137" x2="48873" y2="38137"/>
                        <a14:foregroundMark x1="48280" y1="7095" x2="48280" y2="7095"/>
                        <a14:foregroundMark x1="49110" y1="7095" x2="49110" y2="7095"/>
                        <a14:foregroundMark x1="50059" y1="7539" x2="50059" y2="7539"/>
                        <a14:foregroundMark x1="51246" y1="7982" x2="51246" y2="7982"/>
                        <a14:foregroundMark x1="51483" y1="7982" x2="51483" y2="7982"/>
                        <a14:foregroundMark x1="52195" y1="8426" x2="52195" y2="8426"/>
                        <a14:foregroundMark x1="53974" y1="8869" x2="53974" y2="8869"/>
                        <a14:foregroundMark x1="55397" y1="11308" x2="55397" y2="11308"/>
                        <a14:foregroundMark x1="55635" y1="86031" x2="55635" y2="86031"/>
                        <a14:foregroundMark x1="55160" y1="87361" x2="55160" y2="87361"/>
                        <a14:foregroundMark x1="53974" y1="88692" x2="53974" y2="88692"/>
                        <a14:foregroundMark x1="52669" y1="89579" x2="52669" y2="89579"/>
                        <a14:foregroundMark x1="52195" y1="89579" x2="52195" y2="89579"/>
                        <a14:foregroundMark x1="50771" y1="90466" x2="50771" y2="90466"/>
                        <a14:foregroundMark x1="49348" y1="90466" x2="49348" y2="90466"/>
                        <a14:foregroundMark x1="48043" y1="90909" x2="48043" y2="90909"/>
                        <a14:foregroundMark x1="37841" y1="59424" x2="10558" y2="59424"/>
                        <a14:foregroundMark x1="39739" y1="77827" x2="9371" y2="75831"/>
                        <a14:foregroundMark x1="40095" y1="93348" x2="10795" y2="91796"/>
                        <a14:foregroundMark x1="44128" y1="37251" x2="8066" y2="38137"/>
                        <a14:foregroundMark x1="53737" y1="11308" x2="53737" y2="11308"/>
                        <a14:foregroundMark x1="52906" y1="10200" x2="52906" y2="10200"/>
                        <a14:backgroundMark x1="97628" y1="50333" x2="2254" y2="50776"/>
                        <a14:backgroundMark x1="66667" y1="8426" x2="56584" y2="5765"/>
                        <a14:backgroundMark x1="52669" y1="13525" x2="45907" y2="16630"/>
                        <a14:backgroundMark x1="45907" y1="16630" x2="45907" y2="16630"/>
                        <a14:backgroundMark x1="51008" y1="26608" x2="47805" y2="29933"/>
                        <a14:backgroundMark x1="52906" y1="32594" x2="52906" y2="32594"/>
                        <a14:backgroundMark x1="51957" y1="65410" x2="46619" y2="67627"/>
                        <a14:backgroundMark x1="51483" y1="78714" x2="46145" y2="81375"/>
                        <a14:backgroundMark x1="44128" y1="82705" x2="50297" y2="81818"/>
                        <a14:backgroundMark x1="45196" y1="81375" x2="5219" y2="82262"/>
                        <a14:backgroundMark x1="45907" y1="67627" x2="6168" y2="67627"/>
                        <a14:backgroundMark x1="44958" y1="30377" x2="6406" y2="30820"/>
                        <a14:backgroundMark x1="42467" y1="16630" x2="5219" y2="16630"/>
                        <a14:backgroundMark x1="69039" y1="82705" x2="46619" y2="99113"/>
                        <a14:backgroundMark x1="54211" y1="11752" x2="54211" y2="11752"/>
                        <a14:backgroundMark x1="53262" y1="10200" x2="53262" y2="10200"/>
                        <a14:backgroundMark x1="54448" y1="7095" x2="54448" y2="7095"/>
                        <a14:backgroundMark x1="54211" y1="7982" x2="54211" y2="7982"/>
                        <a14:backgroundMark x1="54211" y1="10200" x2="54211" y2="10200"/>
                        <a14:backgroundMark x1="55160" y1="10200" x2="55160" y2="10200"/>
                        <a14:backgroundMark x1="55160" y1="7539" x2="55160" y2="7539"/>
                        <a14:backgroundMark x1="53974" y1="9313" x2="53974" y2="9313"/>
                        <a14:backgroundMark x1="53737" y1="7982" x2="53737" y2="7982"/>
                        <a14:backgroundMark x1="54448" y1="8426" x2="54448" y2="8426"/>
                        <a14:backgroundMark x1="48399" y1="7317" x2="48636" y2="21508"/>
                        <a14:backgroundMark x1="49110" y1="3991" x2="49110" y2="11308"/>
                        <a14:backgroundMark x1="47687" y1="22838" x2="47924" y2="31486"/>
                        <a14:backgroundMark x1="49585" y1="19956" x2="48873" y2="32373"/>
                        <a14:backgroundMark x1="48399" y1="32373" x2="48161" y2="42794"/>
                        <a14:backgroundMark x1="49348" y1="5987" x2="48399" y2="44568"/>
                        <a14:backgroundMark x1="49348" y1="3548" x2="48636" y2="41020"/>
                        <a14:backgroundMark x1="48161" y1="21064" x2="48161" y2="21064"/>
                        <a14:backgroundMark x1="48161" y1="22395" x2="48161" y2="23725"/>
                        <a14:backgroundMark x1="48161" y1="25942" x2="48161" y2="25942"/>
                        <a14:backgroundMark x1="49585" y1="7761" x2="49585" y2="7761"/>
                        <a14:backgroundMark x1="49110" y1="9091" x2="49110" y2="9091"/>
                        <a14:backgroundMark x1="48873" y1="11308" x2="48873" y2="11308"/>
                        <a14:backgroundMark x1="50059" y1="16851" x2="50059" y2="16851"/>
                        <a14:backgroundMark x1="48399" y1="24612" x2="48399" y2="24612"/>
                        <a14:backgroundMark x1="48399" y1="28603" x2="48399" y2="28603"/>
                        <a14:backgroundMark x1="47450" y1="31486" x2="47450" y2="31486"/>
                        <a14:backgroundMark x1="48161" y1="41020" x2="48161" y2="41020"/>
                        <a14:backgroundMark x1="48161" y1="43681" x2="48161" y2="43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654" b="50000"/>
          <a:stretch/>
        </p:blipFill>
        <p:spPr bwMode="auto">
          <a:xfrm>
            <a:off x="5788210" y="4526150"/>
            <a:ext cx="2619542" cy="158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" name="مجموعة 54"/>
          <p:cNvGrpSpPr/>
          <p:nvPr/>
        </p:nvGrpSpPr>
        <p:grpSpPr>
          <a:xfrm>
            <a:off x="8626914" y="3023882"/>
            <a:ext cx="1011642" cy="1284846"/>
            <a:chOff x="8626914" y="3023882"/>
            <a:chExt cx="1011642" cy="1284846"/>
          </a:xfrm>
        </p:grpSpPr>
        <p:cxnSp>
          <p:nvCxnSpPr>
            <p:cNvPr id="46" name="Straight Connector 69">
              <a:extLst>
                <a:ext uri="{FF2B5EF4-FFF2-40B4-BE49-F238E27FC236}">
                  <a16:creationId xmlns:a16="http://schemas.microsoft.com/office/drawing/2014/main" xmlns="" id="{8B1FAC07-26C2-492A-A674-431DD6642294}"/>
                </a:ext>
              </a:extLst>
            </p:cNvPr>
            <p:cNvCxnSpPr/>
            <p:nvPr/>
          </p:nvCxnSpPr>
          <p:spPr>
            <a:xfrm>
              <a:off x="8626914" y="3639245"/>
              <a:ext cx="1011642" cy="1792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or: Elbow 60">
              <a:extLst>
                <a:ext uri="{FF2B5EF4-FFF2-40B4-BE49-F238E27FC236}">
                  <a16:creationId xmlns:a16="http://schemas.microsoft.com/office/drawing/2014/main" xmlns="" id="{F692E4FF-123D-42EB-83AC-EFCC4EDDB9F4}"/>
                </a:ext>
              </a:extLst>
            </p:cNvPr>
            <p:cNvCxnSpPr>
              <a:cxnSpLocks/>
            </p:cNvCxnSpPr>
            <p:nvPr/>
          </p:nvCxnSpPr>
          <p:spPr>
            <a:xfrm>
              <a:off x="8689040" y="3023882"/>
              <a:ext cx="12700" cy="1284846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مجموعة 55"/>
          <p:cNvGrpSpPr/>
          <p:nvPr/>
        </p:nvGrpSpPr>
        <p:grpSpPr>
          <a:xfrm>
            <a:off x="8626913" y="4621711"/>
            <a:ext cx="1027365" cy="1284846"/>
            <a:chOff x="8626913" y="4621711"/>
            <a:chExt cx="1027365" cy="1284846"/>
          </a:xfrm>
        </p:grpSpPr>
        <p:cxnSp>
          <p:nvCxnSpPr>
            <p:cNvPr id="48" name="Straight Connector 69">
              <a:extLst>
                <a:ext uri="{FF2B5EF4-FFF2-40B4-BE49-F238E27FC236}">
                  <a16:creationId xmlns:a16="http://schemas.microsoft.com/office/drawing/2014/main" xmlns="" id="{8B1FAC07-26C2-492A-A674-431DD6642294}"/>
                </a:ext>
              </a:extLst>
            </p:cNvPr>
            <p:cNvCxnSpPr/>
            <p:nvPr/>
          </p:nvCxnSpPr>
          <p:spPr>
            <a:xfrm>
              <a:off x="8626913" y="5237074"/>
              <a:ext cx="1027365" cy="212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Elbow 60">
              <a:extLst>
                <a:ext uri="{FF2B5EF4-FFF2-40B4-BE49-F238E27FC236}">
                  <a16:creationId xmlns:a16="http://schemas.microsoft.com/office/drawing/2014/main" xmlns="" id="{F692E4FF-123D-42EB-83AC-EFCC4EDDB9F4}"/>
                </a:ext>
              </a:extLst>
            </p:cNvPr>
            <p:cNvCxnSpPr>
              <a:cxnSpLocks/>
            </p:cNvCxnSpPr>
            <p:nvPr/>
          </p:nvCxnSpPr>
          <p:spPr>
            <a:xfrm>
              <a:off x="8689039" y="4621711"/>
              <a:ext cx="12700" cy="1284846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مجموعة 57"/>
          <p:cNvGrpSpPr/>
          <p:nvPr/>
        </p:nvGrpSpPr>
        <p:grpSpPr>
          <a:xfrm>
            <a:off x="9553806" y="2942598"/>
            <a:ext cx="2426518" cy="1393295"/>
            <a:chOff x="9553806" y="2942598"/>
            <a:chExt cx="2426518" cy="1393295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996" b="100000" l="1661" r="100000">
                          <a14:foregroundMark x1="43654" y1="23947" x2="13998" y2="25277"/>
                          <a14:foregroundMark x1="60735" y1="12195" x2="57651" y2="29490"/>
                          <a14:foregroundMark x1="89087" y1="5765" x2="76631" y2="38137"/>
                          <a14:foregroundMark x1="88612" y1="59867" x2="76868" y2="83592"/>
                          <a14:foregroundMark x1="61447" y1="65854" x2="55160" y2="80488"/>
                          <a14:foregroundMark x1="89561" y1="56319" x2="75208" y2="55876"/>
                          <a14:foregroundMark x1="45196" y1="5765" x2="11981" y2="5765"/>
                          <a14:foregroundMark x1="51957" y1="23503" x2="44958" y2="23503"/>
                          <a14:foregroundMark x1="64887" y1="23947" x2="64650" y2="23947"/>
                          <a14:foregroundMark x1="64650" y1="23947" x2="71293" y2="23060"/>
                          <a14:foregroundMark x1="64887" y1="74058" x2="73665" y2="74058"/>
                          <a14:foregroundMark x1="51720" y1="73171" x2="47094" y2="73614"/>
                          <a14:foregroundMark x1="48280" y1="59867" x2="48280" y2="59867"/>
                          <a14:foregroundMark x1="49110" y1="59867" x2="49110" y2="59867"/>
                          <a14:foregroundMark x1="50297" y1="59867" x2="50297" y2="59867"/>
                          <a14:foregroundMark x1="51246" y1="59867" x2="51246" y2="59867"/>
                          <a14:foregroundMark x1="51720" y1="59867" x2="51720" y2="59867"/>
                          <a14:foregroundMark x1="52669" y1="60976" x2="52669" y2="60976"/>
                          <a14:foregroundMark x1="53737" y1="61419" x2="53737" y2="61419"/>
                          <a14:foregroundMark x1="54448" y1="62749" x2="54448" y2="62749"/>
                          <a14:foregroundMark x1="55397" y1="35255" x2="55397" y2="35255"/>
                          <a14:foregroundMark x1="54448" y1="36807" x2="54448" y2="36807"/>
                          <a14:foregroundMark x1="53974" y1="36807" x2="53974" y2="36807"/>
                          <a14:foregroundMark x1="52906" y1="36807" x2="52906" y2="36807"/>
                          <a14:foregroundMark x1="51957" y1="37694" x2="51957" y2="37694"/>
                          <a14:foregroundMark x1="51008" y1="37694" x2="51008" y2="37694"/>
                          <a14:foregroundMark x1="50059" y1="38137" x2="50059" y2="38137"/>
                          <a14:foregroundMark x1="48873" y1="38137" x2="48873" y2="38137"/>
                          <a14:foregroundMark x1="48280" y1="7095" x2="48280" y2="7095"/>
                          <a14:foregroundMark x1="49110" y1="7095" x2="49110" y2="7095"/>
                          <a14:foregroundMark x1="50059" y1="7539" x2="50059" y2="7539"/>
                          <a14:foregroundMark x1="51246" y1="7982" x2="51246" y2="7982"/>
                          <a14:foregroundMark x1="51483" y1="7982" x2="51483" y2="7982"/>
                          <a14:foregroundMark x1="52195" y1="8426" x2="52195" y2="8426"/>
                          <a14:foregroundMark x1="53974" y1="8869" x2="53974" y2="8869"/>
                          <a14:foregroundMark x1="55397" y1="11308" x2="55397" y2="11308"/>
                          <a14:foregroundMark x1="55635" y1="86031" x2="55635" y2="86031"/>
                          <a14:foregroundMark x1="55160" y1="87361" x2="55160" y2="87361"/>
                          <a14:foregroundMark x1="53974" y1="88692" x2="53974" y2="88692"/>
                          <a14:foregroundMark x1="52669" y1="89579" x2="52669" y2="89579"/>
                          <a14:foregroundMark x1="52195" y1="89579" x2="52195" y2="89579"/>
                          <a14:foregroundMark x1="50771" y1="90466" x2="50771" y2="90466"/>
                          <a14:foregroundMark x1="49348" y1="90466" x2="49348" y2="90466"/>
                          <a14:foregroundMark x1="48043" y1="90909" x2="48043" y2="90909"/>
                          <a14:foregroundMark x1="37841" y1="59424" x2="10558" y2="59424"/>
                          <a14:foregroundMark x1="39739" y1="77827" x2="9371" y2="75831"/>
                          <a14:foregroundMark x1="40095" y1="93348" x2="10795" y2="91796"/>
                          <a14:foregroundMark x1="44128" y1="37251" x2="8066" y2="38137"/>
                          <a14:foregroundMark x1="53737" y1="11308" x2="53737" y2="11308"/>
                          <a14:foregroundMark x1="52906" y1="10200" x2="52906" y2="10200"/>
                          <a14:backgroundMark x1="97628" y1="50333" x2="2254" y2="50776"/>
                          <a14:backgroundMark x1="66667" y1="8426" x2="56584" y2="5765"/>
                          <a14:backgroundMark x1="52669" y1="13525" x2="45907" y2="16630"/>
                          <a14:backgroundMark x1="45907" y1="16630" x2="45907" y2="16630"/>
                          <a14:backgroundMark x1="51008" y1="26608" x2="47805" y2="29933"/>
                          <a14:backgroundMark x1="52906" y1="32594" x2="52906" y2="32594"/>
                          <a14:backgroundMark x1="51957" y1="65410" x2="46619" y2="67627"/>
                          <a14:backgroundMark x1="51483" y1="78714" x2="46145" y2="81375"/>
                          <a14:backgroundMark x1="44128" y1="82705" x2="50297" y2="81818"/>
                          <a14:backgroundMark x1="45196" y1="81375" x2="5219" y2="82262"/>
                          <a14:backgroundMark x1="45907" y1="67627" x2="6168" y2="67627"/>
                          <a14:backgroundMark x1="44958" y1="30377" x2="6406" y2="30820"/>
                          <a14:backgroundMark x1="42467" y1="16630" x2="5219" y2="16630"/>
                          <a14:backgroundMark x1="69039" y1="82705" x2="46619" y2="99113"/>
                          <a14:backgroundMark x1="54211" y1="11752" x2="54211" y2="11752"/>
                          <a14:backgroundMark x1="53262" y1="10200" x2="53262" y2="10200"/>
                          <a14:backgroundMark x1="54448" y1="7095" x2="54448" y2="7095"/>
                          <a14:backgroundMark x1="54211" y1="7982" x2="54211" y2="7982"/>
                          <a14:backgroundMark x1="54211" y1="10200" x2="54211" y2="10200"/>
                          <a14:backgroundMark x1="55160" y1="10200" x2="55160" y2="10200"/>
                          <a14:backgroundMark x1="55160" y1="7539" x2="55160" y2="7539"/>
                          <a14:backgroundMark x1="53974" y1="9313" x2="53974" y2="9313"/>
                          <a14:backgroundMark x1="53737" y1="7982" x2="53737" y2="7982"/>
                          <a14:backgroundMark x1="54448" y1="8426" x2="54448" y2="8426"/>
                          <a14:backgroundMark x1="51483" y1="63858" x2="49941" y2="71619"/>
                          <a14:backgroundMark x1="50652" y1="72062" x2="50652" y2="72062"/>
                          <a14:backgroundMark x1="50415" y1="74723" x2="50415" y2="74723"/>
                          <a14:backgroundMark x1="50652" y1="79823" x2="50652" y2="79823"/>
                          <a14:backgroundMark x1="50415" y1="76053" x2="50415" y2="76053"/>
                          <a14:backgroundMark x1="50178" y1="72949" x2="50178" y2="72949"/>
                          <a14:backgroundMark x1="50415" y1="77384" x2="50415" y2="77384"/>
                          <a14:backgroundMark x1="50415" y1="67849" x2="50415" y2="87583"/>
                          <a14:backgroundMark x1="51246" y1="66075" x2="51483" y2="82927"/>
                          <a14:backgroundMark x1="51483" y1="64302" x2="51483" y2="88470"/>
                          <a14:backgroundMark x1="53855" y1="86475" x2="56821" y2="88248"/>
                          <a14:backgroundMark x1="53381" y1="85144" x2="56109" y2="87361"/>
                          <a14:backgroundMark x1="50890" y1="79601" x2="50890" y2="79601"/>
                          <a14:backgroundMark x1="50415" y1="79601" x2="50415" y2="79601"/>
                          <a14:backgroundMark x1="49703" y1="76497" x2="49703" y2="76497"/>
                          <a14:backgroundMark x1="50652" y1="69180" x2="51246" y2="80044"/>
                          <a14:backgroundMark x1="50415" y1="65854" x2="49703" y2="77384"/>
                          <a14:backgroundMark x1="49941" y1="67849" x2="50652" y2="818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65" t="61438" r="34424" b="12033"/>
            <a:stretch/>
          </p:blipFill>
          <p:spPr bwMode="auto">
            <a:xfrm>
              <a:off x="9553806" y="3355902"/>
              <a:ext cx="787103" cy="739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996" b="100000" l="1661" r="100000">
                          <a14:foregroundMark x1="43654" y1="23947" x2="13998" y2="25277"/>
                          <a14:foregroundMark x1="60735" y1="12195" x2="57651" y2="29490"/>
                          <a14:foregroundMark x1="89087" y1="5765" x2="76631" y2="38137"/>
                          <a14:foregroundMark x1="88612" y1="59867" x2="76868" y2="83592"/>
                          <a14:foregroundMark x1="61447" y1="65854" x2="55160" y2="80488"/>
                          <a14:foregroundMark x1="89561" y1="56319" x2="75208" y2="55876"/>
                          <a14:foregroundMark x1="45196" y1="5765" x2="11981" y2="5765"/>
                          <a14:foregroundMark x1="51957" y1="23503" x2="44958" y2="23503"/>
                          <a14:foregroundMark x1="64887" y1="23947" x2="64650" y2="23947"/>
                          <a14:foregroundMark x1="64650" y1="23947" x2="71293" y2="23060"/>
                          <a14:foregroundMark x1="64887" y1="74058" x2="73665" y2="74058"/>
                          <a14:foregroundMark x1="51720" y1="73171" x2="47094" y2="73614"/>
                          <a14:foregroundMark x1="48280" y1="59867" x2="48280" y2="59867"/>
                          <a14:foregroundMark x1="49110" y1="59867" x2="49110" y2="59867"/>
                          <a14:foregroundMark x1="50297" y1="59867" x2="50297" y2="59867"/>
                          <a14:foregroundMark x1="51246" y1="59867" x2="51246" y2="59867"/>
                          <a14:foregroundMark x1="51720" y1="59867" x2="51720" y2="59867"/>
                          <a14:foregroundMark x1="52669" y1="60976" x2="52669" y2="60976"/>
                          <a14:foregroundMark x1="53737" y1="61419" x2="53737" y2="61419"/>
                          <a14:foregroundMark x1="54448" y1="62749" x2="54448" y2="62749"/>
                          <a14:foregroundMark x1="55397" y1="35255" x2="55397" y2="35255"/>
                          <a14:foregroundMark x1="54448" y1="36807" x2="54448" y2="36807"/>
                          <a14:foregroundMark x1="53974" y1="36807" x2="53974" y2="36807"/>
                          <a14:foregroundMark x1="52906" y1="36807" x2="52906" y2="36807"/>
                          <a14:foregroundMark x1="51957" y1="37694" x2="51957" y2="37694"/>
                          <a14:foregroundMark x1="51008" y1="37694" x2="51008" y2="37694"/>
                          <a14:foregroundMark x1="50059" y1="38137" x2="50059" y2="38137"/>
                          <a14:foregroundMark x1="48873" y1="38137" x2="48873" y2="38137"/>
                          <a14:foregroundMark x1="48280" y1="7095" x2="48280" y2="7095"/>
                          <a14:foregroundMark x1="49110" y1="7095" x2="49110" y2="7095"/>
                          <a14:foregroundMark x1="50059" y1="7539" x2="50059" y2="7539"/>
                          <a14:foregroundMark x1="51246" y1="7982" x2="51246" y2="7982"/>
                          <a14:foregroundMark x1="51483" y1="7982" x2="51483" y2="7982"/>
                          <a14:foregroundMark x1="52195" y1="8426" x2="52195" y2="8426"/>
                          <a14:foregroundMark x1="53974" y1="8869" x2="53974" y2="8869"/>
                          <a14:foregroundMark x1="55397" y1="11308" x2="55397" y2="11308"/>
                          <a14:foregroundMark x1="55635" y1="86031" x2="55635" y2="86031"/>
                          <a14:foregroundMark x1="55160" y1="87361" x2="55160" y2="87361"/>
                          <a14:foregroundMark x1="53974" y1="88692" x2="53974" y2="88692"/>
                          <a14:foregroundMark x1="52669" y1="89579" x2="52669" y2="89579"/>
                          <a14:foregroundMark x1="52195" y1="89579" x2="52195" y2="89579"/>
                          <a14:foregroundMark x1="50771" y1="90466" x2="50771" y2="90466"/>
                          <a14:foregroundMark x1="49348" y1="90466" x2="49348" y2="90466"/>
                          <a14:foregroundMark x1="48043" y1="90909" x2="48043" y2="90909"/>
                          <a14:foregroundMark x1="37841" y1="59424" x2="10558" y2="59424"/>
                          <a14:foregroundMark x1="39739" y1="77827" x2="9371" y2="75831"/>
                          <a14:foregroundMark x1="40095" y1="93348" x2="10795" y2="91796"/>
                          <a14:foregroundMark x1="44128" y1="37251" x2="8066" y2="38137"/>
                          <a14:foregroundMark x1="53737" y1="11308" x2="53737" y2="11308"/>
                          <a14:foregroundMark x1="52906" y1="10200" x2="52906" y2="10200"/>
                          <a14:backgroundMark x1="97628" y1="50333" x2="2254" y2="50776"/>
                          <a14:backgroundMark x1="66667" y1="8426" x2="56584" y2="5765"/>
                          <a14:backgroundMark x1="52669" y1="13525" x2="45907" y2="16630"/>
                          <a14:backgroundMark x1="45907" y1="16630" x2="45907" y2="16630"/>
                          <a14:backgroundMark x1="51008" y1="26608" x2="47805" y2="29933"/>
                          <a14:backgroundMark x1="52906" y1="32594" x2="52906" y2="32594"/>
                          <a14:backgroundMark x1="51957" y1="65410" x2="46619" y2="67627"/>
                          <a14:backgroundMark x1="51483" y1="78714" x2="46145" y2="81375"/>
                          <a14:backgroundMark x1="44128" y1="82705" x2="50297" y2="81818"/>
                          <a14:backgroundMark x1="45196" y1="81375" x2="5219" y2="82262"/>
                          <a14:backgroundMark x1="45907" y1="67627" x2="6168" y2="67627"/>
                          <a14:backgroundMark x1="44958" y1="30377" x2="6406" y2="30820"/>
                          <a14:backgroundMark x1="42467" y1="16630" x2="5219" y2="16630"/>
                          <a14:backgroundMark x1="69039" y1="82705" x2="46619" y2="99113"/>
                          <a14:backgroundMark x1="54211" y1="11752" x2="54211" y2="11752"/>
                          <a14:backgroundMark x1="53262" y1="10200" x2="53262" y2="10200"/>
                          <a14:backgroundMark x1="54448" y1="7095" x2="54448" y2="7095"/>
                          <a14:backgroundMark x1="54211" y1="7982" x2="54211" y2="7982"/>
                          <a14:backgroundMark x1="54211" y1="10200" x2="54211" y2="10200"/>
                          <a14:backgroundMark x1="55160" y1="10200" x2="55160" y2="10200"/>
                          <a14:backgroundMark x1="55160" y1="7539" x2="55160" y2="7539"/>
                          <a14:backgroundMark x1="53974" y1="9313" x2="53974" y2="9313"/>
                          <a14:backgroundMark x1="53737" y1="7982" x2="53737" y2="7982"/>
                          <a14:backgroundMark x1="54448" y1="8426" x2="54448" y2="8426"/>
                          <a14:backgroundMark x1="70107" y1="73171" x2="69158" y2="84701"/>
                          <a14:backgroundMark x1="70581" y1="73171" x2="70581" y2="796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6" t="50000" r="3715" b="-1"/>
            <a:stretch/>
          </p:blipFill>
          <p:spPr bwMode="auto">
            <a:xfrm>
              <a:off x="10599574" y="2942598"/>
              <a:ext cx="1380750" cy="139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0" name="Straight Connector 69">
              <a:extLst>
                <a:ext uri="{FF2B5EF4-FFF2-40B4-BE49-F238E27FC236}">
                  <a16:creationId xmlns:a16="http://schemas.microsoft.com/office/drawing/2014/main" xmlns="" id="{8B1FAC07-26C2-492A-A674-431DD6642294}"/>
                </a:ext>
              </a:extLst>
            </p:cNvPr>
            <p:cNvCxnSpPr>
              <a:endCxn id="28" idx="1"/>
            </p:cNvCxnSpPr>
            <p:nvPr/>
          </p:nvCxnSpPr>
          <p:spPr>
            <a:xfrm flipV="1">
              <a:off x="10340909" y="3639246"/>
              <a:ext cx="258665" cy="44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04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664194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Oswald" panose="02000503000000000000" pitchFamily="2" charset="0"/>
                </a:rPr>
                <a:t>الاقتصاد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مفهوم الاقتصاد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9017294" y="388180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8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5956299" y="1621026"/>
            <a:ext cx="5436708" cy="392766"/>
            <a:chOff x="6808680" y="2432391"/>
            <a:chExt cx="5436704" cy="392766"/>
          </a:xfrm>
        </p:grpSpPr>
        <p:sp>
          <p:nvSpPr>
            <p:cNvPr id="33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570895" y="150668"/>
              <a:ext cx="392766" cy="495621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68790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82746" y="2441899"/>
              <a:ext cx="4862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يُصنف الطلبة الأعمال الاقتصادية الآتية وفق نوع إنتاجها: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9280103" y="2348233"/>
            <a:ext cx="1629445" cy="730964"/>
            <a:chOff x="10814524" y="3189296"/>
            <a:chExt cx="834964" cy="273004"/>
          </a:xfrm>
          <a:solidFill>
            <a:schemeClr val="accent2"/>
          </a:solidFill>
        </p:grpSpPr>
        <p:sp>
          <p:nvSpPr>
            <p:cNvPr id="27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10814524" y="3189296"/>
              <a:ext cx="834964" cy="273004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874195" y="3253856"/>
              <a:ext cx="711141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التجارة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5" name="مجموعة 34"/>
          <p:cNvGrpSpPr/>
          <p:nvPr/>
        </p:nvGrpSpPr>
        <p:grpSpPr>
          <a:xfrm>
            <a:off x="9320118" y="3309422"/>
            <a:ext cx="1667248" cy="730964"/>
            <a:chOff x="10814524" y="3189296"/>
            <a:chExt cx="854335" cy="273004"/>
          </a:xfrm>
          <a:solidFill>
            <a:schemeClr val="accent2"/>
          </a:solidFill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10814524" y="3189296"/>
              <a:ext cx="834964" cy="273004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844041" y="3253856"/>
              <a:ext cx="824818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صناعة الملابس</a:t>
              </a:r>
            </a:p>
          </p:txBody>
        </p:sp>
      </p:grpSp>
      <p:grpSp>
        <p:nvGrpSpPr>
          <p:cNvPr id="39" name="مجموعة 38"/>
          <p:cNvGrpSpPr/>
          <p:nvPr/>
        </p:nvGrpSpPr>
        <p:grpSpPr>
          <a:xfrm>
            <a:off x="9357920" y="4296922"/>
            <a:ext cx="1629445" cy="730964"/>
            <a:chOff x="10814524" y="3189296"/>
            <a:chExt cx="834964" cy="273004"/>
          </a:xfrm>
          <a:solidFill>
            <a:schemeClr val="accent2"/>
          </a:solidFill>
        </p:grpSpPr>
        <p:sp>
          <p:nvSpPr>
            <p:cNvPr id="40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10814524" y="3189296"/>
              <a:ext cx="834964" cy="273004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951032" y="3253856"/>
              <a:ext cx="582241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التدريب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48" name="مجموعة 47"/>
          <p:cNvGrpSpPr/>
          <p:nvPr/>
        </p:nvGrpSpPr>
        <p:grpSpPr>
          <a:xfrm>
            <a:off x="9377720" y="5273472"/>
            <a:ext cx="1629445" cy="730964"/>
            <a:chOff x="10814524" y="3189296"/>
            <a:chExt cx="834964" cy="273004"/>
          </a:xfrm>
          <a:solidFill>
            <a:schemeClr val="accent2"/>
          </a:solidFill>
        </p:grpSpPr>
        <p:sp>
          <p:nvSpPr>
            <p:cNvPr id="49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10814524" y="3189296"/>
              <a:ext cx="834964" cy="273004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907545" y="3253856"/>
              <a:ext cx="668940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يناء المساكن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6" name="TextBox 8">
            <a:extLst>
              <a:ext uri="{FF2B5EF4-FFF2-40B4-BE49-F238E27FC236}">
                <a16:creationId xmlns:a16="http://schemas.microsoft.com/office/drawing/2014/main" xmlns="" id="{E8A79AC4-22C0-4005-8459-89D25376CB68}"/>
              </a:ext>
            </a:extLst>
          </p:cNvPr>
          <p:cNvSpPr txBox="1"/>
          <p:nvPr/>
        </p:nvSpPr>
        <p:spPr>
          <a:xfrm>
            <a:off x="6521508" y="2445998"/>
            <a:ext cx="1136252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مادي</a:t>
            </a:r>
            <a:endParaRPr lang="ar-SY" sz="20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7" name="Group 47">
            <a:extLst>
              <a:ext uri="{FF2B5EF4-FFF2-40B4-BE49-F238E27FC236}">
                <a16:creationId xmlns:a16="http://schemas.microsoft.com/office/drawing/2014/main" xmlns="" id="{C1B757D9-8D90-4B4B-B56E-8C0829E81185}"/>
              </a:ext>
            </a:extLst>
          </p:cNvPr>
          <p:cNvGrpSpPr/>
          <p:nvPr/>
        </p:nvGrpSpPr>
        <p:grpSpPr>
          <a:xfrm>
            <a:off x="7942292" y="2499428"/>
            <a:ext cx="380677" cy="380677"/>
            <a:chOff x="9158514" y="1814286"/>
            <a:chExt cx="435429" cy="435429"/>
          </a:xfrm>
        </p:grpSpPr>
        <p:sp>
          <p:nvSpPr>
            <p:cNvPr id="58" name="Oval 48">
              <a:extLst>
                <a:ext uri="{FF2B5EF4-FFF2-40B4-BE49-F238E27FC236}">
                  <a16:creationId xmlns:a16="http://schemas.microsoft.com/office/drawing/2014/main" xmlns="" id="{D2C142ED-132F-4D69-871D-D501C711ED7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Graphic 49" descr="Checkmark">
              <a:extLst>
                <a:ext uri="{FF2B5EF4-FFF2-40B4-BE49-F238E27FC236}">
                  <a16:creationId xmlns:a16="http://schemas.microsoft.com/office/drawing/2014/main" xmlns="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60" name="Group 47">
            <a:extLst>
              <a:ext uri="{FF2B5EF4-FFF2-40B4-BE49-F238E27FC236}">
                <a16:creationId xmlns:a16="http://schemas.microsoft.com/office/drawing/2014/main" xmlns="" id="{C1B757D9-8D90-4B4B-B56E-8C0829E81185}"/>
              </a:ext>
            </a:extLst>
          </p:cNvPr>
          <p:cNvGrpSpPr/>
          <p:nvPr/>
        </p:nvGrpSpPr>
        <p:grpSpPr>
          <a:xfrm>
            <a:off x="7941418" y="5465763"/>
            <a:ext cx="380677" cy="380677"/>
            <a:chOff x="9158514" y="1814286"/>
            <a:chExt cx="435429" cy="435429"/>
          </a:xfrm>
        </p:grpSpPr>
        <p:sp>
          <p:nvSpPr>
            <p:cNvPr id="61" name="Oval 48">
              <a:extLst>
                <a:ext uri="{FF2B5EF4-FFF2-40B4-BE49-F238E27FC236}">
                  <a16:creationId xmlns:a16="http://schemas.microsoft.com/office/drawing/2014/main" xmlns="" id="{D2C142ED-132F-4D69-871D-D501C711ED7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Graphic 49" descr="Checkmark">
              <a:extLst>
                <a:ext uri="{FF2B5EF4-FFF2-40B4-BE49-F238E27FC236}">
                  <a16:creationId xmlns:a16="http://schemas.microsoft.com/office/drawing/2014/main" xmlns="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63" name="Group 47">
            <a:extLst>
              <a:ext uri="{FF2B5EF4-FFF2-40B4-BE49-F238E27FC236}">
                <a16:creationId xmlns:a16="http://schemas.microsoft.com/office/drawing/2014/main" xmlns="" id="{C1B757D9-8D90-4B4B-B56E-8C0829E81185}"/>
              </a:ext>
            </a:extLst>
          </p:cNvPr>
          <p:cNvGrpSpPr/>
          <p:nvPr/>
        </p:nvGrpSpPr>
        <p:grpSpPr>
          <a:xfrm>
            <a:off x="7913397" y="3425513"/>
            <a:ext cx="380677" cy="380677"/>
            <a:chOff x="9158514" y="1814286"/>
            <a:chExt cx="435429" cy="435429"/>
          </a:xfrm>
        </p:grpSpPr>
        <p:sp>
          <p:nvSpPr>
            <p:cNvPr id="64" name="Oval 48">
              <a:extLst>
                <a:ext uri="{FF2B5EF4-FFF2-40B4-BE49-F238E27FC236}">
                  <a16:creationId xmlns:a16="http://schemas.microsoft.com/office/drawing/2014/main" xmlns="" id="{D2C142ED-132F-4D69-871D-D501C711ED7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Graphic 49" descr="Checkmark">
              <a:extLst>
                <a:ext uri="{FF2B5EF4-FFF2-40B4-BE49-F238E27FC236}">
                  <a16:creationId xmlns:a16="http://schemas.microsoft.com/office/drawing/2014/main" xmlns="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sp>
        <p:nvSpPr>
          <p:cNvPr id="69" name="TextBox 8">
            <a:extLst>
              <a:ext uri="{FF2B5EF4-FFF2-40B4-BE49-F238E27FC236}">
                <a16:creationId xmlns:a16="http://schemas.microsoft.com/office/drawing/2014/main" xmlns="" id="{E8A79AC4-22C0-4005-8459-89D25376CB68}"/>
              </a:ext>
            </a:extLst>
          </p:cNvPr>
          <p:cNvSpPr txBox="1"/>
          <p:nvPr/>
        </p:nvSpPr>
        <p:spPr>
          <a:xfrm>
            <a:off x="6521508" y="3405846"/>
            <a:ext cx="1136252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مادي</a:t>
            </a:r>
            <a:endParaRPr lang="ar-SY" sz="20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0" name="TextBox 8">
            <a:extLst>
              <a:ext uri="{FF2B5EF4-FFF2-40B4-BE49-F238E27FC236}">
                <a16:creationId xmlns:a16="http://schemas.microsoft.com/office/drawing/2014/main" xmlns="" id="{E8A79AC4-22C0-4005-8459-89D25376CB68}"/>
              </a:ext>
            </a:extLst>
          </p:cNvPr>
          <p:cNvSpPr txBox="1"/>
          <p:nvPr/>
        </p:nvSpPr>
        <p:spPr>
          <a:xfrm>
            <a:off x="6521508" y="4462349"/>
            <a:ext cx="1136252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مادي</a:t>
            </a:r>
            <a:endParaRPr lang="ar-SY" sz="20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1" name="TextBox 8">
            <a:extLst>
              <a:ext uri="{FF2B5EF4-FFF2-40B4-BE49-F238E27FC236}">
                <a16:creationId xmlns:a16="http://schemas.microsoft.com/office/drawing/2014/main" xmlns="" id="{E8A79AC4-22C0-4005-8459-89D25376CB68}"/>
              </a:ext>
            </a:extLst>
          </p:cNvPr>
          <p:cNvSpPr txBox="1"/>
          <p:nvPr/>
        </p:nvSpPr>
        <p:spPr>
          <a:xfrm>
            <a:off x="6521508" y="5438899"/>
            <a:ext cx="1136252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مادي</a:t>
            </a:r>
            <a:endParaRPr lang="ar-SY" sz="20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2" name="TextBox 8">
            <a:extLst>
              <a:ext uri="{FF2B5EF4-FFF2-40B4-BE49-F238E27FC236}">
                <a16:creationId xmlns:a16="http://schemas.microsoft.com/office/drawing/2014/main" xmlns="" id="{E8A79AC4-22C0-4005-8459-89D25376CB68}"/>
              </a:ext>
            </a:extLst>
          </p:cNvPr>
          <p:cNvSpPr txBox="1"/>
          <p:nvPr/>
        </p:nvSpPr>
        <p:spPr>
          <a:xfrm>
            <a:off x="4032308" y="2441767"/>
            <a:ext cx="1136252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غير مادي</a:t>
            </a:r>
            <a:endParaRPr lang="ar-SY" sz="20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TextBox 8">
            <a:extLst>
              <a:ext uri="{FF2B5EF4-FFF2-40B4-BE49-F238E27FC236}">
                <a16:creationId xmlns:a16="http://schemas.microsoft.com/office/drawing/2014/main" xmlns="" id="{E8A79AC4-22C0-4005-8459-89D25376CB68}"/>
              </a:ext>
            </a:extLst>
          </p:cNvPr>
          <p:cNvSpPr txBox="1"/>
          <p:nvPr/>
        </p:nvSpPr>
        <p:spPr>
          <a:xfrm>
            <a:off x="4032308" y="3401615"/>
            <a:ext cx="1136252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غير </a:t>
            </a:r>
            <a:r>
              <a:rPr lang="ar-SY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مادي</a:t>
            </a:r>
            <a:endParaRPr lang="ar-SY" sz="20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4" name="TextBox 8">
            <a:extLst>
              <a:ext uri="{FF2B5EF4-FFF2-40B4-BE49-F238E27FC236}">
                <a16:creationId xmlns:a16="http://schemas.microsoft.com/office/drawing/2014/main" xmlns="" id="{E8A79AC4-22C0-4005-8459-89D25376CB68}"/>
              </a:ext>
            </a:extLst>
          </p:cNvPr>
          <p:cNvSpPr txBox="1"/>
          <p:nvPr/>
        </p:nvSpPr>
        <p:spPr>
          <a:xfrm>
            <a:off x="4032308" y="4458118"/>
            <a:ext cx="1136252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غير </a:t>
            </a:r>
            <a:r>
              <a:rPr lang="ar-SY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مادي</a:t>
            </a:r>
            <a:endParaRPr lang="ar-SY" sz="20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5" name="TextBox 8">
            <a:extLst>
              <a:ext uri="{FF2B5EF4-FFF2-40B4-BE49-F238E27FC236}">
                <a16:creationId xmlns:a16="http://schemas.microsoft.com/office/drawing/2014/main" xmlns="" id="{E8A79AC4-22C0-4005-8459-89D25376CB68}"/>
              </a:ext>
            </a:extLst>
          </p:cNvPr>
          <p:cNvSpPr txBox="1"/>
          <p:nvPr/>
        </p:nvSpPr>
        <p:spPr>
          <a:xfrm>
            <a:off x="4032308" y="5434668"/>
            <a:ext cx="1136252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غير </a:t>
            </a:r>
            <a:r>
              <a:rPr lang="ar-SY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مادي</a:t>
            </a:r>
            <a:endParaRPr lang="ar-SY" sz="20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6" name="Group 47">
            <a:extLst>
              <a:ext uri="{FF2B5EF4-FFF2-40B4-BE49-F238E27FC236}">
                <a16:creationId xmlns:a16="http://schemas.microsoft.com/office/drawing/2014/main" xmlns="" id="{C1B757D9-8D90-4B4B-B56E-8C0829E81185}"/>
              </a:ext>
            </a:extLst>
          </p:cNvPr>
          <p:cNvGrpSpPr/>
          <p:nvPr/>
        </p:nvGrpSpPr>
        <p:grpSpPr>
          <a:xfrm>
            <a:off x="5387241" y="4473849"/>
            <a:ext cx="380677" cy="380677"/>
            <a:chOff x="9158514" y="1814286"/>
            <a:chExt cx="435429" cy="435429"/>
          </a:xfrm>
        </p:grpSpPr>
        <p:sp>
          <p:nvSpPr>
            <p:cNvPr id="77" name="Oval 48">
              <a:extLst>
                <a:ext uri="{FF2B5EF4-FFF2-40B4-BE49-F238E27FC236}">
                  <a16:creationId xmlns:a16="http://schemas.microsoft.com/office/drawing/2014/main" xmlns="" id="{D2C142ED-132F-4D69-871D-D501C711ED7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Graphic 49" descr="Checkmark">
              <a:extLst>
                <a:ext uri="{FF2B5EF4-FFF2-40B4-BE49-F238E27FC236}">
                  <a16:creationId xmlns:a16="http://schemas.microsoft.com/office/drawing/2014/main" xmlns="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70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6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5857" y="1933130"/>
            <a:ext cx="5355771" cy="3326116"/>
            <a:chOff x="3435857" y="1933130"/>
            <a:chExt cx="5355771" cy="332611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5857" y="2457989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463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213</Words>
  <Application>Microsoft Office PowerPoint</Application>
  <PresentationFormat>مخصص</PresentationFormat>
  <Paragraphs>57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2177</cp:revision>
  <dcterms:created xsi:type="dcterms:W3CDTF">2020-10-10T04:32:51Z</dcterms:created>
  <dcterms:modified xsi:type="dcterms:W3CDTF">2021-09-03T19:48:50Z</dcterms:modified>
</cp:coreProperties>
</file>