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3466E11-212F-48FC-A90D-BDDE9BE82942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77338C-6D32-48F0-8A57-C3E48373C5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451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144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الاختبار التراكمي الفصل 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692" y="762000"/>
            <a:ext cx="2315208" cy="450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24574"/>
            <a:ext cx="8343900" cy="100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6705600" y="2362200"/>
            <a:ext cx="2028825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 أقرأ السؤال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152650" y="2647950"/>
            <a:ext cx="6610350" cy="6286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</a:rPr>
              <a:t>أنا بحاجة إلي معرفة أي الأعداد يساوي 1372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6110604" y="3200400"/>
            <a:ext cx="2652396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أحل  سؤال الاختبار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533400" y="3724275"/>
            <a:ext cx="8191500" cy="3905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tx1"/>
                </a:solidFill>
              </a:rPr>
              <a:t> يمكنني </a:t>
            </a:r>
            <a:r>
              <a:rPr lang="ar-SA" sz="2800" b="1" dirty="0" err="1" smtClean="0">
                <a:solidFill>
                  <a:schemeClr val="tx1"/>
                </a:solidFill>
              </a:rPr>
              <a:t>أستعمال</a:t>
            </a:r>
            <a:r>
              <a:rPr lang="ar-SA" sz="2800" b="1" dirty="0" smtClean="0">
                <a:solidFill>
                  <a:schemeClr val="tx1"/>
                </a:solidFill>
              </a:rPr>
              <a:t> جدول القيمة المنزلية لإيجاد كل رقم في العدد 1372</a:t>
            </a:r>
            <a:endParaRPr lang="ar-SA" sz="28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276725"/>
            <a:ext cx="3596004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5270713"/>
            <a:ext cx="3762375" cy="52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مستطيل 18"/>
          <p:cNvSpPr/>
          <p:nvPr/>
        </p:nvSpPr>
        <p:spPr>
          <a:xfrm>
            <a:off x="533400" y="5095875"/>
            <a:ext cx="4057650" cy="619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 إذن الإجابة الصحيحة هي د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0396" y="1885499"/>
            <a:ext cx="3920195" cy="5152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667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3" grpId="0" animBg="1"/>
      <p:bldP spid="14" grpId="0" animBg="1"/>
      <p:bldP spid="16" grpId="0" animBg="1"/>
      <p:bldP spid="19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867401" y="1009650"/>
            <a:ext cx="2895599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 أختار الإجابة الصحيحة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381000"/>
            <a:ext cx="29051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شكل بيضاوي 16"/>
          <p:cNvSpPr/>
          <p:nvPr/>
        </p:nvSpPr>
        <p:spPr>
          <a:xfrm>
            <a:off x="8353424" y="1219200"/>
            <a:ext cx="485775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</a:t>
            </a:r>
            <a:endParaRPr lang="ar-S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95400"/>
            <a:ext cx="41910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شكل بيضاوي 17"/>
          <p:cNvSpPr/>
          <p:nvPr/>
        </p:nvSpPr>
        <p:spPr>
          <a:xfrm>
            <a:off x="8353425" y="3219450"/>
            <a:ext cx="485775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</a:t>
            </a:r>
            <a:endParaRPr lang="ar-SA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3429000"/>
            <a:ext cx="46482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val 10"/>
          <p:cNvSpPr/>
          <p:nvPr/>
        </p:nvSpPr>
        <p:spPr>
          <a:xfrm>
            <a:off x="4953000" y="2438400"/>
            <a:ext cx="1662545" cy="4258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Oval 11"/>
          <p:cNvSpPr/>
          <p:nvPr/>
        </p:nvSpPr>
        <p:spPr>
          <a:xfrm>
            <a:off x="6615545" y="4876800"/>
            <a:ext cx="1662545" cy="4258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974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8353424" y="457200"/>
            <a:ext cx="485775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</a:t>
            </a: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7200"/>
            <a:ext cx="5867401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شكل بيضاوي 11"/>
          <p:cNvSpPr/>
          <p:nvPr/>
        </p:nvSpPr>
        <p:spPr>
          <a:xfrm>
            <a:off x="8353424" y="2209800"/>
            <a:ext cx="485775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4</a:t>
            </a:r>
            <a:endParaRPr lang="ar-S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84" y="2209800"/>
            <a:ext cx="5385816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01" y="2919413"/>
            <a:ext cx="4295800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4648200"/>
            <a:ext cx="448151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val 10"/>
          <p:cNvSpPr/>
          <p:nvPr/>
        </p:nvSpPr>
        <p:spPr>
          <a:xfrm>
            <a:off x="6567055" y="1295400"/>
            <a:ext cx="1662545" cy="4258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Oval 12"/>
          <p:cNvSpPr/>
          <p:nvPr/>
        </p:nvSpPr>
        <p:spPr>
          <a:xfrm>
            <a:off x="6719455" y="5060572"/>
            <a:ext cx="1662545" cy="4258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510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2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8429625" y="457200"/>
            <a:ext cx="485775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5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492" y="428625"/>
            <a:ext cx="3543908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مستطيل 12"/>
          <p:cNvSpPr/>
          <p:nvPr/>
        </p:nvSpPr>
        <p:spPr>
          <a:xfrm>
            <a:off x="4953000" y="1752600"/>
            <a:ext cx="3429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أجيب عن الأسئلة التالية  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429625" y="1981200"/>
            <a:ext cx="485775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6</a:t>
            </a:r>
            <a:endParaRPr lang="ar-SA" dirty="0"/>
          </a:p>
        </p:txBody>
      </p:sp>
      <p:sp>
        <p:nvSpPr>
          <p:cNvPr id="15" name="مستطيل 14"/>
          <p:cNvSpPr/>
          <p:nvPr/>
        </p:nvSpPr>
        <p:spPr>
          <a:xfrm>
            <a:off x="1295400" y="2133600"/>
            <a:ext cx="6943724" cy="4191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 وفرت عبير 158 ريالاً ، أكتب العدد 158 بالصيغة التحليلية.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8443912" y="3479243"/>
            <a:ext cx="485775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8" name="مستطيل 17"/>
          <p:cNvSpPr/>
          <p:nvPr/>
        </p:nvSpPr>
        <p:spPr>
          <a:xfrm>
            <a:off x="2743200" y="3543300"/>
            <a:ext cx="5638800" cy="4191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 أقرب العدد 6639 إلي أقرب ألف ؟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8429625" y="4876800"/>
            <a:ext cx="485775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8</a:t>
            </a:r>
            <a:endParaRPr lang="ar-SA" dirty="0"/>
          </a:p>
        </p:txBody>
      </p:sp>
      <p:sp>
        <p:nvSpPr>
          <p:cNvPr id="20" name="مستطيل 19"/>
          <p:cNvSpPr/>
          <p:nvPr/>
        </p:nvSpPr>
        <p:spPr>
          <a:xfrm>
            <a:off x="1409700" y="4876800"/>
            <a:ext cx="6943724" cy="4191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أكتب القيمة المنزلية لكل رقم في العدد 17523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871855" y="1371600"/>
            <a:ext cx="1662545" cy="4258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/>
          </a:p>
        </p:txBody>
      </p:sp>
      <p:sp>
        <p:nvSpPr>
          <p:cNvPr id="25" name="مستطيل 18"/>
          <p:cNvSpPr/>
          <p:nvPr/>
        </p:nvSpPr>
        <p:spPr>
          <a:xfrm>
            <a:off x="685800" y="3419475"/>
            <a:ext cx="4057650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7000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6" name="مستطيل 18"/>
          <p:cNvSpPr/>
          <p:nvPr/>
        </p:nvSpPr>
        <p:spPr>
          <a:xfrm>
            <a:off x="1738313" y="5410200"/>
            <a:ext cx="5500687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3 + 20 + 500 + 7000 + 10000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8" name="مستطيل 18"/>
          <p:cNvSpPr/>
          <p:nvPr/>
        </p:nvSpPr>
        <p:spPr>
          <a:xfrm>
            <a:off x="1409700" y="2514600"/>
            <a:ext cx="6591299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smtClean="0">
                <a:solidFill>
                  <a:srgbClr val="FF0000"/>
                </a:solidFill>
              </a:rPr>
              <a:t>8 + 5 + 1 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48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4" grpId="0" animBg="1"/>
      <p:bldP spid="25" grpId="0"/>
      <p:bldP spid="2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039" y="533400"/>
            <a:ext cx="2728911" cy="47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مستطيل 20"/>
          <p:cNvSpPr/>
          <p:nvPr/>
        </p:nvSpPr>
        <p:spPr>
          <a:xfrm>
            <a:off x="2114550" y="609600"/>
            <a:ext cx="3276600" cy="2995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 أجب عن السؤال التالي: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8181975" y="990600"/>
            <a:ext cx="485775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9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381000" y="1143000"/>
            <a:ext cx="7600950" cy="1104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 لدي أحمد 5 ألعاب ، أعطي صديقة لعبتين ليلعب بهما ، فما عدد الألعاب التي لدى أحمد الأن ؟ اوضح كيف يمكنني استخدم الخطوات الأربع لحل هذه المسألة.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7" name="مستطيل 18"/>
          <p:cNvSpPr/>
          <p:nvPr/>
        </p:nvSpPr>
        <p:spPr>
          <a:xfrm>
            <a:off x="2490787" y="2200275"/>
            <a:ext cx="4057650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3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5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</Words>
  <Application>Microsoft Office PowerPoint</Application>
  <PresentationFormat>عرض على الشاشة (3:4)‏</PresentationFormat>
  <Paragraphs>51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10</cp:revision>
  <dcterms:created xsi:type="dcterms:W3CDTF">2015-10-06T14:56:54Z</dcterms:created>
  <dcterms:modified xsi:type="dcterms:W3CDTF">2017-02-22T18:25:37Z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