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66" r:id="rId2"/>
    <p:sldId id="332" r:id="rId3"/>
    <p:sldId id="388" r:id="rId4"/>
    <p:sldId id="417" r:id="rId5"/>
    <p:sldId id="418" r:id="rId6"/>
    <p:sldId id="420" r:id="rId7"/>
    <p:sldId id="421" r:id="rId8"/>
    <p:sldId id="422" r:id="rId9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270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78" y="0"/>
      </p:cViewPr>
      <p:guideLst>
        <p:guide orient="horz" pos="968"/>
        <p:guide pos="363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71D47AA-5F88-4B47-B90A-BF95136B10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Y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Y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55134DA-7167-437C-98FD-917C517D0D25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497021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5F83A0D-B48D-4F64-A17C-39919DBF77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D887A26-4B77-4461-89DF-F56A13C41B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B510252-8039-4AC8-A6B8-43289F83E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11930A1-E8AE-4DCA-9C46-4575C2F06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7B02FA2-A50B-40C3-A2E7-56D58F967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744993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9C65DE-D598-43F8-9293-94FFA9CDA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4CEA87D-672A-4F7A-8A8C-6A7567DEEB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153E91D-6A0E-4BEC-8AA5-4DF6F853E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9FE5220-721E-489B-85BB-33DBD18DA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2748850-2CEF-4B7C-81FD-471F40CFD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098125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619B5CA8-7C82-4053-BE16-50F3108E37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B6E2322-4D67-4AD4-94A4-F7F20C109A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2D00F9B-61D6-4EA5-A5E6-1870D5A18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05DC9AB-C04D-4C12-8CC1-F6372D767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2326653-BDC5-4AA2-ADA0-17835B652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012295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86AB24-4E8E-4A94-85C1-D5A9ED2D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57AA61E-808A-476C-9EB2-B54D5FC540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D118884-A403-4D0F-8D5B-D485827CC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1E4D4BF-D6AF-4841-99D1-237AA7BF2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5DB0517-CE0B-4824-B698-2DDB73FE8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89498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AAD1D5-245D-4875-9F87-6B1B55542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7083B4E-5E4B-4B70-8C34-FCDDFE1DB2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88558AF-8634-41A3-B1C8-A3832A2A9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D7204F2-EC1F-4E4F-ADBC-B2DB592D7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F35D509-2871-4AFE-A32D-F1542AB74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210590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373057-0C91-4501-A0EC-44C381762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2424076-B2CC-4BFF-8C8B-3398669141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F7B2A10-9D9A-4F1B-AE84-D9B03EF432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1D58DF2-8B75-41D7-BAA5-954C0DFB8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984891A-CDE6-4A3C-B4B9-19AB6233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5F25D58-1C47-48A8-8A25-28E082705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843362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B8323D-7C67-4CA0-8696-A798B3637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C09C6D9-B0C4-4042-BA22-46EA066C24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0EB8EF0-FD10-4D4B-8F2F-17D3F4C4E4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03F840B-9503-421F-8D2A-1DD895FFFE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CCF2DA90-7F1F-4D2A-9C09-15CF736F14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AC4657FD-93CC-4A8D-9F5E-63BF6AD63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64F5E378-A480-45BA-B7DA-2D5D0036F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E62D3B63-74C7-418D-BD23-7E0524A58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110377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715FF9-947A-406E-8895-4A1632C0A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E0401D4-32C6-4DCF-B19A-1915FA7DA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6774DDF-8F91-4464-9770-021865811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8D72D68-265D-4CDD-B282-74EC208B4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667772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D2D07601-9B59-4C1C-92AA-794653309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68B81AE-5BFC-4AD1-8596-30127A7E7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2DCABFD-6770-4C50-B41F-AFAA0B32E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936609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362270E-7D24-4DD1-9131-9433BACB3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0E8952B-CD89-4EA0-9887-F824DC50A6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2D24E29-EDB2-4056-AD3A-D2EFC7DD1F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1FB215F-4109-41DB-A86F-1CF21D45D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A275B44-3288-4A1F-B5A0-688F3C745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1C33DBA-3A47-4C6D-9B27-5D5E97FA5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086361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B7D2BD-45BC-4B4E-844A-91DBE0B2B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0462BEB4-01FB-4C82-AC82-507BCCD22B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DB95F76-E121-4774-B6C7-253B248970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ABA99A4-50D8-4406-AC84-F4C4ED2F6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55B3A3F-2B49-4C3E-A74C-8939F2EBF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2EEFC22-CEE7-4638-A70A-86A04525E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849281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B4082126-0589-4B08-9177-8BB1E9A75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DA39409-730B-4CF9-A249-09D1D98613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55E56DD-CEDE-42BD-A4D1-602159115B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4582D66-112D-4659-BC1F-A6AE074E58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55F410F-E040-40F6-B044-0FCF3F9300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276388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3.png"/><Relationship Id="rId7" Type="http://schemas.openxmlformats.org/officeDocument/2006/relationships/image" Target="../media/image6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9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3.png"/><Relationship Id="rId7" Type="http://schemas.openxmlformats.org/officeDocument/2006/relationships/image" Target="../media/image6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9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3.png"/><Relationship Id="rId7" Type="http://schemas.openxmlformats.org/officeDocument/2006/relationships/image" Target="../media/image6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10" Type="http://schemas.openxmlformats.org/officeDocument/2006/relationships/image" Target="../media/image7.PNG"/><Relationship Id="rId9" Type="http://schemas.microsoft.com/office/2007/relationships/hdphoto" Target="../media/hdphoto3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6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9" Type="http://schemas.microsoft.com/office/2007/relationships/hdphoto" Target="../media/hdphoto4.wdp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>
            <a:extLst>
              <a:ext uri="{FF2B5EF4-FFF2-40B4-BE49-F238E27FC236}">
                <a16:creationId xmlns:a16="http://schemas.microsoft.com/office/drawing/2014/main" xmlns="" id="{250E7897-69CF-43F3-9F8E-1CB0605F53D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FF3300">
                  <a:alpha val="74000"/>
                </a:srgbClr>
              </a:gs>
              <a:gs pos="91000">
                <a:srgbClr val="E11532">
                  <a:alpha val="89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: Top Corners Rounded 48">
            <a:extLst>
              <a:ext uri="{FF2B5EF4-FFF2-40B4-BE49-F238E27FC236}">
                <a16:creationId xmlns:a16="http://schemas.microsoft.com/office/drawing/2014/main" xmlns="" id="{AF239901-94CF-4ABE-BBCE-0880166EF05C}"/>
              </a:ext>
            </a:extLst>
          </p:cNvPr>
          <p:cNvSpPr/>
          <p:nvPr/>
        </p:nvSpPr>
        <p:spPr>
          <a:xfrm rot="2700000">
            <a:off x="3516408" y="22136"/>
            <a:ext cx="48847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Rectangle: Top Corners Rounded 49">
            <a:extLst>
              <a:ext uri="{FF2B5EF4-FFF2-40B4-BE49-F238E27FC236}">
                <a16:creationId xmlns:a16="http://schemas.microsoft.com/office/drawing/2014/main" xmlns="" id="{E73ABF64-45C7-4486-B5FD-16691C00E47C}"/>
              </a:ext>
            </a:extLst>
          </p:cNvPr>
          <p:cNvSpPr/>
          <p:nvPr/>
        </p:nvSpPr>
        <p:spPr>
          <a:xfrm rot="2700000">
            <a:off x="7243827" y="103716"/>
            <a:ext cx="25772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1" name="Rectangle: Top Corners Rounded 50">
            <a:extLst>
              <a:ext uri="{FF2B5EF4-FFF2-40B4-BE49-F238E27FC236}">
                <a16:creationId xmlns:a16="http://schemas.microsoft.com/office/drawing/2014/main" xmlns="" id="{4A875B98-0151-4C03-B2EB-BD359068FDE6}"/>
              </a:ext>
            </a:extLst>
          </p:cNvPr>
          <p:cNvSpPr/>
          <p:nvPr/>
        </p:nvSpPr>
        <p:spPr>
          <a:xfrm rot="2700000">
            <a:off x="3538267" y="2261454"/>
            <a:ext cx="36908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2" name="Rectangle: Top Corners Rounded 51">
            <a:extLst>
              <a:ext uri="{FF2B5EF4-FFF2-40B4-BE49-F238E27FC236}">
                <a16:creationId xmlns:a16="http://schemas.microsoft.com/office/drawing/2014/main" xmlns="" id="{FF013AC9-1AAB-4AB8-8994-AD801E568F46}"/>
              </a:ext>
            </a:extLst>
          </p:cNvPr>
          <p:cNvSpPr/>
          <p:nvPr/>
        </p:nvSpPr>
        <p:spPr>
          <a:xfrm rot="2700000" flipH="1" flipV="1">
            <a:off x="8652333" y="4171802"/>
            <a:ext cx="43063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3" name="Rectangle: Top Corners Rounded 52">
            <a:extLst>
              <a:ext uri="{FF2B5EF4-FFF2-40B4-BE49-F238E27FC236}">
                <a16:creationId xmlns:a16="http://schemas.microsoft.com/office/drawing/2014/main" xmlns="" id="{1A9D2E4F-ACE1-495C-9123-13B9CA198E8A}"/>
              </a:ext>
            </a:extLst>
          </p:cNvPr>
          <p:cNvSpPr/>
          <p:nvPr/>
        </p:nvSpPr>
        <p:spPr>
          <a:xfrm rot="2700000" flipH="1" flipV="1">
            <a:off x="8792713" y="1606253"/>
            <a:ext cx="25772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4" name="Rectangle: Top Corners Rounded 53">
            <a:extLst>
              <a:ext uri="{FF2B5EF4-FFF2-40B4-BE49-F238E27FC236}">
                <a16:creationId xmlns:a16="http://schemas.microsoft.com/office/drawing/2014/main" xmlns="" id="{321412B4-0D31-4CA2-87AF-37A70ECE7324}"/>
              </a:ext>
            </a:extLst>
          </p:cNvPr>
          <p:cNvSpPr/>
          <p:nvPr/>
        </p:nvSpPr>
        <p:spPr>
          <a:xfrm rot="2700000" flipH="1" flipV="1">
            <a:off x="3780337" y="4192273"/>
            <a:ext cx="50757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5" name="Rectangle: Top Corners Rounded 54">
            <a:extLst>
              <a:ext uri="{FF2B5EF4-FFF2-40B4-BE49-F238E27FC236}">
                <a16:creationId xmlns:a16="http://schemas.microsoft.com/office/drawing/2014/main" xmlns="" id="{C72E0D7B-05B4-4538-AA2D-22CCE081E27F}"/>
              </a:ext>
            </a:extLst>
          </p:cNvPr>
          <p:cNvSpPr/>
          <p:nvPr/>
        </p:nvSpPr>
        <p:spPr>
          <a:xfrm rot="2700000">
            <a:off x="5933750" y="129943"/>
            <a:ext cx="189663" cy="1665697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6" name="Rectangle: Top Corners Rounded 55">
            <a:extLst>
              <a:ext uri="{FF2B5EF4-FFF2-40B4-BE49-F238E27FC236}">
                <a16:creationId xmlns:a16="http://schemas.microsoft.com/office/drawing/2014/main" xmlns="" id="{BC9F75B3-A49D-4958-8730-6E30CA4D11FF}"/>
              </a:ext>
            </a:extLst>
          </p:cNvPr>
          <p:cNvSpPr/>
          <p:nvPr/>
        </p:nvSpPr>
        <p:spPr>
          <a:xfrm rot="2700000" flipH="1" flipV="1">
            <a:off x="5717377" y="5192002"/>
            <a:ext cx="189663" cy="1665697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xmlns="" id="{C1CB3B1C-AB75-4093-B107-5E821FE62F56}"/>
              </a:ext>
            </a:extLst>
          </p:cNvPr>
          <p:cNvSpPr/>
          <p:nvPr/>
        </p:nvSpPr>
        <p:spPr>
          <a:xfrm>
            <a:off x="10737492" y="295602"/>
            <a:ext cx="1454508" cy="1968197"/>
          </a:xfrm>
          <a:custGeom>
            <a:avLst/>
            <a:gdLst>
              <a:gd name="connsiteX0" fmla="*/ 1454508 w 1454508"/>
              <a:gd name="connsiteY0" fmla="*/ 0 h 1968197"/>
              <a:gd name="connsiteX1" fmla="*/ 1454508 w 1454508"/>
              <a:gd name="connsiteY1" fmla="*/ 1027378 h 1968197"/>
              <a:gd name="connsiteX2" fmla="*/ 620078 w 1454508"/>
              <a:gd name="connsiteY2" fmla="*/ 1861808 h 1968197"/>
              <a:gd name="connsiteX3" fmla="*/ 106389 w 1454508"/>
              <a:gd name="connsiteY3" fmla="*/ 1861808 h 1968197"/>
              <a:gd name="connsiteX4" fmla="*/ 106389 w 1454508"/>
              <a:gd name="connsiteY4" fmla="*/ 1348119 h 1968197"/>
              <a:gd name="connsiteX5" fmla="*/ 1454508 w 1454508"/>
              <a:gd name="connsiteY5" fmla="*/ 0 h 1968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4508" h="1968197">
                <a:moveTo>
                  <a:pt x="1454508" y="0"/>
                </a:moveTo>
                <a:lnTo>
                  <a:pt x="1454508" y="1027378"/>
                </a:lnTo>
                <a:lnTo>
                  <a:pt x="620078" y="1861808"/>
                </a:lnTo>
                <a:cubicBezTo>
                  <a:pt x="478227" y="2003660"/>
                  <a:pt x="248240" y="2003660"/>
                  <a:pt x="106389" y="1861808"/>
                </a:cubicBezTo>
                <a:cubicBezTo>
                  <a:pt x="-35462" y="1719957"/>
                  <a:pt x="-35462" y="1489970"/>
                  <a:pt x="106389" y="1348119"/>
                </a:cubicBezTo>
                <a:lnTo>
                  <a:pt x="1454508" y="0"/>
                </a:ln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xmlns="" id="{139B3FC7-C104-48E3-A936-E0D36DBBE924}"/>
              </a:ext>
            </a:extLst>
          </p:cNvPr>
          <p:cNvSpPr/>
          <p:nvPr/>
        </p:nvSpPr>
        <p:spPr>
          <a:xfrm>
            <a:off x="0" y="923048"/>
            <a:ext cx="1991880" cy="2747432"/>
          </a:xfrm>
          <a:custGeom>
            <a:avLst/>
            <a:gdLst>
              <a:gd name="connsiteX0" fmla="*/ 1457624 w 1991880"/>
              <a:gd name="connsiteY0" fmla="*/ 0 h 2747432"/>
              <a:gd name="connsiteX1" fmla="*/ 1835400 w 1991880"/>
              <a:gd name="connsiteY1" fmla="*/ 156479 h 2747432"/>
              <a:gd name="connsiteX2" fmla="*/ 1835400 w 1991880"/>
              <a:gd name="connsiteY2" fmla="*/ 912031 h 2747432"/>
              <a:gd name="connsiteX3" fmla="*/ 0 w 1991880"/>
              <a:gd name="connsiteY3" fmla="*/ 2747432 h 2747432"/>
              <a:gd name="connsiteX4" fmla="*/ 0 w 1991880"/>
              <a:gd name="connsiteY4" fmla="*/ 1236328 h 2747432"/>
              <a:gd name="connsiteX5" fmla="*/ 1079848 w 1991880"/>
              <a:gd name="connsiteY5" fmla="*/ 156479 h 2747432"/>
              <a:gd name="connsiteX6" fmla="*/ 1457624 w 1991880"/>
              <a:gd name="connsiteY6" fmla="*/ 0 h 274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91880" h="2747432">
                <a:moveTo>
                  <a:pt x="1457624" y="0"/>
                </a:moveTo>
                <a:cubicBezTo>
                  <a:pt x="1594353" y="0"/>
                  <a:pt x="1731081" y="52160"/>
                  <a:pt x="1835400" y="156479"/>
                </a:cubicBezTo>
                <a:cubicBezTo>
                  <a:pt x="2044040" y="365119"/>
                  <a:pt x="2044040" y="703392"/>
                  <a:pt x="1835400" y="912031"/>
                </a:cubicBezTo>
                <a:lnTo>
                  <a:pt x="0" y="2747432"/>
                </a:lnTo>
                <a:lnTo>
                  <a:pt x="0" y="1236328"/>
                </a:lnTo>
                <a:lnTo>
                  <a:pt x="1079848" y="156479"/>
                </a:lnTo>
                <a:cubicBezTo>
                  <a:pt x="1184168" y="52160"/>
                  <a:pt x="1320896" y="0"/>
                  <a:pt x="1457624" y="0"/>
                </a:cubicBez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xmlns="" id="{F796F4F0-4829-4647-83C3-A88700989A8B}"/>
              </a:ext>
            </a:extLst>
          </p:cNvPr>
          <p:cNvSpPr/>
          <p:nvPr/>
        </p:nvSpPr>
        <p:spPr>
          <a:xfrm>
            <a:off x="10020130" y="3084511"/>
            <a:ext cx="2171870" cy="2927423"/>
          </a:xfrm>
          <a:custGeom>
            <a:avLst/>
            <a:gdLst>
              <a:gd name="connsiteX0" fmla="*/ 2171870 w 2171870"/>
              <a:gd name="connsiteY0" fmla="*/ 0 h 2927423"/>
              <a:gd name="connsiteX1" fmla="*/ 2171870 w 2171870"/>
              <a:gd name="connsiteY1" fmla="*/ 1511105 h 2927423"/>
              <a:gd name="connsiteX2" fmla="*/ 912032 w 2171870"/>
              <a:gd name="connsiteY2" fmla="*/ 2770943 h 2927423"/>
              <a:gd name="connsiteX3" fmla="*/ 156480 w 2171870"/>
              <a:gd name="connsiteY3" fmla="*/ 2770943 h 2927423"/>
              <a:gd name="connsiteX4" fmla="*/ 156480 w 2171870"/>
              <a:gd name="connsiteY4" fmla="*/ 2015391 h 2927423"/>
              <a:gd name="connsiteX5" fmla="*/ 2171870 w 2171870"/>
              <a:gd name="connsiteY5" fmla="*/ 0 h 2927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71870" h="2927423">
                <a:moveTo>
                  <a:pt x="2171870" y="0"/>
                </a:moveTo>
                <a:lnTo>
                  <a:pt x="2171870" y="1511105"/>
                </a:lnTo>
                <a:lnTo>
                  <a:pt x="912032" y="2770943"/>
                </a:lnTo>
                <a:cubicBezTo>
                  <a:pt x="703392" y="2979583"/>
                  <a:pt x="365119" y="2979583"/>
                  <a:pt x="156480" y="2770943"/>
                </a:cubicBezTo>
                <a:cubicBezTo>
                  <a:pt x="-52160" y="2562303"/>
                  <a:pt x="-52160" y="2224031"/>
                  <a:pt x="156480" y="2015391"/>
                </a:cubicBezTo>
                <a:lnTo>
                  <a:pt x="2171870" y="0"/>
                </a:ln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xmlns="" id="{40489BC6-9B9F-4D28-8670-9A9F68D5BB8F}"/>
              </a:ext>
            </a:extLst>
          </p:cNvPr>
          <p:cNvSpPr/>
          <p:nvPr/>
        </p:nvSpPr>
        <p:spPr>
          <a:xfrm>
            <a:off x="0" y="4834030"/>
            <a:ext cx="1120108" cy="1633797"/>
          </a:xfrm>
          <a:custGeom>
            <a:avLst/>
            <a:gdLst>
              <a:gd name="connsiteX0" fmla="*/ 756876 w 1120108"/>
              <a:gd name="connsiteY0" fmla="*/ 0 h 1633797"/>
              <a:gd name="connsiteX1" fmla="*/ 1013720 w 1120108"/>
              <a:gd name="connsiteY1" fmla="*/ 106388 h 1633797"/>
              <a:gd name="connsiteX2" fmla="*/ 1013720 w 1120108"/>
              <a:gd name="connsiteY2" fmla="*/ 620077 h 1633797"/>
              <a:gd name="connsiteX3" fmla="*/ 0 w 1120108"/>
              <a:gd name="connsiteY3" fmla="*/ 1633797 h 1633797"/>
              <a:gd name="connsiteX4" fmla="*/ 0 w 1120108"/>
              <a:gd name="connsiteY4" fmla="*/ 606419 h 1633797"/>
              <a:gd name="connsiteX5" fmla="*/ 500031 w 1120108"/>
              <a:gd name="connsiteY5" fmla="*/ 106388 h 1633797"/>
              <a:gd name="connsiteX6" fmla="*/ 756876 w 1120108"/>
              <a:gd name="connsiteY6" fmla="*/ 0 h 1633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0108" h="1633797">
                <a:moveTo>
                  <a:pt x="756876" y="0"/>
                </a:moveTo>
                <a:cubicBezTo>
                  <a:pt x="849835" y="0"/>
                  <a:pt x="942795" y="35463"/>
                  <a:pt x="1013720" y="106388"/>
                </a:cubicBezTo>
                <a:cubicBezTo>
                  <a:pt x="1155571" y="248239"/>
                  <a:pt x="1155571" y="478226"/>
                  <a:pt x="1013720" y="620077"/>
                </a:cubicBezTo>
                <a:lnTo>
                  <a:pt x="0" y="1633797"/>
                </a:lnTo>
                <a:lnTo>
                  <a:pt x="0" y="606419"/>
                </a:lnTo>
                <a:lnTo>
                  <a:pt x="500031" y="106388"/>
                </a:lnTo>
                <a:cubicBezTo>
                  <a:pt x="570957" y="35463"/>
                  <a:pt x="663916" y="0"/>
                  <a:pt x="756876" y="0"/>
                </a:cubicBez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xmlns="" id="{2C1D329A-6758-465A-882F-4F99C7551023}"/>
              </a:ext>
            </a:extLst>
          </p:cNvPr>
          <p:cNvCxnSpPr/>
          <p:nvPr/>
        </p:nvCxnSpPr>
        <p:spPr>
          <a:xfrm flipV="1">
            <a:off x="952500" y="1618761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xmlns="" id="{AF880A37-9DB6-458F-B77E-B4C38D7191DE}"/>
              </a:ext>
            </a:extLst>
          </p:cNvPr>
          <p:cNvCxnSpPr/>
          <p:nvPr/>
        </p:nvCxnSpPr>
        <p:spPr>
          <a:xfrm flipV="1">
            <a:off x="3477877" y="744813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xmlns="" id="{9CBED65B-6C3F-4924-BDC5-BB03199A17F4}"/>
              </a:ext>
            </a:extLst>
          </p:cNvPr>
          <p:cNvCxnSpPr/>
          <p:nvPr/>
        </p:nvCxnSpPr>
        <p:spPr>
          <a:xfrm flipV="1">
            <a:off x="995940" y="4502056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xmlns="" id="{047821DD-9E38-4A7B-B8A2-1D9B3E9ADEC4}"/>
              </a:ext>
            </a:extLst>
          </p:cNvPr>
          <p:cNvCxnSpPr/>
          <p:nvPr/>
        </p:nvCxnSpPr>
        <p:spPr>
          <a:xfrm flipV="1">
            <a:off x="5893860" y="1661190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xmlns="" id="{18EBFCA4-C10A-4B14-9677-0AE9D51D5819}"/>
              </a:ext>
            </a:extLst>
          </p:cNvPr>
          <p:cNvCxnSpPr>
            <a:cxnSpLocks/>
          </p:cNvCxnSpPr>
          <p:nvPr/>
        </p:nvCxnSpPr>
        <p:spPr>
          <a:xfrm flipV="1">
            <a:off x="5078269" y="1110294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xmlns="" id="{CE0053A8-93C6-40C3-897E-D0192859409F}"/>
              </a:ext>
            </a:extLst>
          </p:cNvPr>
          <p:cNvCxnSpPr>
            <a:cxnSpLocks/>
          </p:cNvCxnSpPr>
          <p:nvPr/>
        </p:nvCxnSpPr>
        <p:spPr>
          <a:xfrm flipH="1">
            <a:off x="9868133" y="812466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xmlns="" id="{45C9DAD0-0B9B-4C29-834B-3107202367B7}"/>
              </a:ext>
            </a:extLst>
          </p:cNvPr>
          <p:cNvCxnSpPr>
            <a:cxnSpLocks/>
          </p:cNvCxnSpPr>
          <p:nvPr/>
        </p:nvCxnSpPr>
        <p:spPr>
          <a:xfrm flipH="1">
            <a:off x="10355596" y="2782099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xmlns="" id="{E326AA14-AFF0-48F2-86A2-3DF0C80DCBE4}"/>
              </a:ext>
            </a:extLst>
          </p:cNvPr>
          <p:cNvCxnSpPr>
            <a:cxnSpLocks/>
          </p:cNvCxnSpPr>
          <p:nvPr/>
        </p:nvCxnSpPr>
        <p:spPr>
          <a:xfrm flipH="1">
            <a:off x="8691741" y="5368882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xmlns="" id="{162B3518-6DB0-43A5-B617-8A230ED6EC08}"/>
              </a:ext>
            </a:extLst>
          </p:cNvPr>
          <p:cNvCxnSpPr>
            <a:cxnSpLocks/>
          </p:cNvCxnSpPr>
          <p:nvPr/>
        </p:nvCxnSpPr>
        <p:spPr>
          <a:xfrm flipH="1">
            <a:off x="6314521" y="5325580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>
            <a:extLst>
              <a:ext uri="{FF2B5EF4-FFF2-40B4-BE49-F238E27FC236}">
                <a16:creationId xmlns:a16="http://schemas.microsoft.com/office/drawing/2014/main" xmlns="" id="{CE9A6CD7-A388-4049-8ADB-FB623D3289EF}"/>
              </a:ext>
            </a:extLst>
          </p:cNvPr>
          <p:cNvSpPr/>
          <p:nvPr/>
        </p:nvSpPr>
        <p:spPr>
          <a:xfrm rot="18900000" flipV="1">
            <a:off x="2347991" y="470901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xmlns="" id="{4B27541F-E6EE-46A8-A29B-A6581E48909D}"/>
              </a:ext>
            </a:extLst>
          </p:cNvPr>
          <p:cNvSpPr/>
          <p:nvPr/>
        </p:nvSpPr>
        <p:spPr>
          <a:xfrm rot="18900000" flipV="1">
            <a:off x="4544413" y="5019998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xmlns="" id="{CFF0EA65-D1A6-433B-8CDD-116E99E90F70}"/>
              </a:ext>
            </a:extLst>
          </p:cNvPr>
          <p:cNvSpPr/>
          <p:nvPr/>
        </p:nvSpPr>
        <p:spPr>
          <a:xfrm rot="18900000" flipV="1">
            <a:off x="8062915" y="95504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xmlns="" id="{B1BE2E9E-694C-4717-822B-3A763FC22EE0}"/>
              </a:ext>
            </a:extLst>
          </p:cNvPr>
          <p:cNvSpPr/>
          <p:nvPr/>
        </p:nvSpPr>
        <p:spPr>
          <a:xfrm rot="18900000" flipV="1">
            <a:off x="7997953" y="310142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xmlns="" id="{CA146700-903F-4552-944F-2E47DB8E230B}"/>
              </a:ext>
            </a:extLst>
          </p:cNvPr>
          <p:cNvSpPr/>
          <p:nvPr/>
        </p:nvSpPr>
        <p:spPr>
          <a:xfrm rot="18900000" flipV="1">
            <a:off x="-167312" y="3900894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xmlns="" id="{DCEFA7F5-A0B8-4239-9E17-D718E833BECD}"/>
              </a:ext>
            </a:extLst>
          </p:cNvPr>
          <p:cNvSpPr/>
          <p:nvPr/>
        </p:nvSpPr>
        <p:spPr>
          <a:xfrm>
            <a:off x="2630782" y="844646"/>
            <a:ext cx="375231" cy="375231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xmlns="" id="{39E309A8-AC60-4B13-B6EB-B02903C6817F}"/>
              </a:ext>
            </a:extLst>
          </p:cNvPr>
          <p:cNvSpPr/>
          <p:nvPr/>
        </p:nvSpPr>
        <p:spPr>
          <a:xfrm>
            <a:off x="5221009" y="262769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xmlns="" id="{BF5E21A8-BFA9-4AD2-94EA-D9B6294512B3}"/>
              </a:ext>
            </a:extLst>
          </p:cNvPr>
          <p:cNvSpPr/>
          <p:nvPr/>
        </p:nvSpPr>
        <p:spPr>
          <a:xfrm>
            <a:off x="2623515" y="2908496"/>
            <a:ext cx="487782" cy="4877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xmlns="" id="{B59435F0-370F-41A2-BA32-76936D67262F}"/>
              </a:ext>
            </a:extLst>
          </p:cNvPr>
          <p:cNvSpPr/>
          <p:nvPr/>
        </p:nvSpPr>
        <p:spPr>
          <a:xfrm>
            <a:off x="4796668" y="2956271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xmlns="" id="{77BA2C2E-DC7B-4A87-AEB4-F04DBA7C141C}"/>
              </a:ext>
            </a:extLst>
          </p:cNvPr>
          <p:cNvSpPr/>
          <p:nvPr/>
        </p:nvSpPr>
        <p:spPr>
          <a:xfrm>
            <a:off x="6882603" y="3200548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xmlns="" id="{59933B1B-D33C-4766-BBA5-3D5EBE253EFA}"/>
              </a:ext>
            </a:extLst>
          </p:cNvPr>
          <p:cNvSpPr/>
          <p:nvPr/>
        </p:nvSpPr>
        <p:spPr>
          <a:xfrm>
            <a:off x="8094806" y="1481799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xmlns="" id="{4B7E9BBB-6CE5-4C7E-B301-8CF81AFE84F2}"/>
              </a:ext>
            </a:extLst>
          </p:cNvPr>
          <p:cNvSpPr/>
          <p:nvPr/>
        </p:nvSpPr>
        <p:spPr>
          <a:xfrm>
            <a:off x="5308404" y="4754039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xmlns="" id="{10838A26-006A-435F-A47D-24C4F6BA618A}"/>
              </a:ext>
            </a:extLst>
          </p:cNvPr>
          <p:cNvSpPr/>
          <p:nvPr/>
        </p:nvSpPr>
        <p:spPr>
          <a:xfrm>
            <a:off x="1675274" y="6159430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xmlns="" id="{E3B73D62-7115-4CD9-9673-6E6354221951}"/>
              </a:ext>
            </a:extLst>
          </p:cNvPr>
          <p:cNvSpPr/>
          <p:nvPr/>
        </p:nvSpPr>
        <p:spPr>
          <a:xfrm>
            <a:off x="7590123" y="4903827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xmlns="" id="{CA1D21CD-8A9E-4341-A251-986E894D8876}"/>
              </a:ext>
            </a:extLst>
          </p:cNvPr>
          <p:cNvSpPr/>
          <p:nvPr/>
        </p:nvSpPr>
        <p:spPr>
          <a:xfrm>
            <a:off x="9913057" y="3318389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xmlns="" id="{C8CD62BD-D546-4C11-B09C-DA014C64E70A}"/>
              </a:ext>
            </a:extLst>
          </p:cNvPr>
          <p:cNvSpPr/>
          <p:nvPr/>
        </p:nvSpPr>
        <p:spPr>
          <a:xfrm>
            <a:off x="11706317" y="2242134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xmlns="" id="{C9C567AB-CB2A-4E4C-9F92-D2E4B3593475}"/>
              </a:ext>
            </a:extLst>
          </p:cNvPr>
          <p:cNvSpPr/>
          <p:nvPr/>
        </p:nvSpPr>
        <p:spPr>
          <a:xfrm>
            <a:off x="9615498" y="6194454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xmlns="" id="{FE0D65D0-4C83-4B8F-B3C4-EB5BB76C45FB}"/>
              </a:ext>
            </a:extLst>
          </p:cNvPr>
          <p:cNvSpPr/>
          <p:nvPr/>
        </p:nvSpPr>
        <p:spPr>
          <a:xfrm>
            <a:off x="11538797" y="6026934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xmlns="" id="{5D8A1893-495C-49DD-B6A7-D819EBB19F06}"/>
              </a:ext>
            </a:extLst>
          </p:cNvPr>
          <p:cNvSpPr/>
          <p:nvPr/>
        </p:nvSpPr>
        <p:spPr>
          <a:xfrm>
            <a:off x="570597" y="3311686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xmlns="" id="{66585B35-D45F-49FB-96DB-4EF46384E20E}"/>
              </a:ext>
            </a:extLst>
          </p:cNvPr>
          <p:cNvSpPr/>
          <p:nvPr/>
        </p:nvSpPr>
        <p:spPr>
          <a:xfrm>
            <a:off x="6133125" y="1983803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xmlns="" id="{84E2ED9C-BF23-4916-BF84-87747CD11667}"/>
              </a:ext>
            </a:extLst>
          </p:cNvPr>
          <p:cNvSpPr/>
          <p:nvPr/>
        </p:nvSpPr>
        <p:spPr>
          <a:xfrm>
            <a:off x="3950362" y="4828052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xmlns="" id="{F5E20094-4607-44F8-ADA1-95B5522344CA}"/>
              </a:ext>
            </a:extLst>
          </p:cNvPr>
          <p:cNvSpPr/>
          <p:nvPr/>
        </p:nvSpPr>
        <p:spPr>
          <a:xfrm>
            <a:off x="8663921" y="2523880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xmlns="" id="{3830387B-4673-46C0-BADF-0BF3FB6D41F1}"/>
              </a:ext>
            </a:extLst>
          </p:cNvPr>
          <p:cNvSpPr/>
          <p:nvPr/>
        </p:nvSpPr>
        <p:spPr>
          <a:xfrm>
            <a:off x="10337406" y="565502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xmlns="" id="{9E382AEB-E7BF-44DF-8D7C-F84006A33278}"/>
              </a:ext>
            </a:extLst>
          </p:cNvPr>
          <p:cNvSpPr/>
          <p:nvPr/>
        </p:nvSpPr>
        <p:spPr>
          <a:xfrm>
            <a:off x="2984500" y="3125148"/>
            <a:ext cx="567942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Y" sz="2800" b="1" dirty="0" smtClean="0">
                <a:latin typeface="Economica" panose="02000506040000020004" pitchFamily="2" charset="0"/>
              </a:rPr>
              <a:t>استراتيجية الكتابة</a:t>
            </a:r>
            <a:endParaRPr lang="ar-SY" sz="2800" b="1" dirty="0">
              <a:latin typeface="Economica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64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="" xmlns:a16="http://schemas.microsoft.com/office/drawing/2014/main" id="{E4118AEC-26BC-4DCF-B290-9395F9C896EF}"/>
              </a:ext>
            </a:extLst>
          </p:cNvPr>
          <p:cNvSpPr/>
          <p:nvPr/>
        </p:nvSpPr>
        <p:spPr>
          <a:xfrm>
            <a:off x="554949" y="1638634"/>
            <a:ext cx="1303383" cy="179251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ight Triangle 10">
            <a:extLst>
              <a:ext uri="{FF2B5EF4-FFF2-40B4-BE49-F238E27FC236}">
                <a16:creationId xmlns="" xmlns:a16="http://schemas.microsoft.com/office/drawing/2014/main" id="{C66FAF7E-8CDD-4926-A0A3-38BBE055ABF3}"/>
              </a:ext>
            </a:extLst>
          </p:cNvPr>
          <p:cNvSpPr/>
          <p:nvPr/>
        </p:nvSpPr>
        <p:spPr>
          <a:xfrm flipH="1">
            <a:off x="87817" y="1638634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24">
            <a:extLst>
              <a:ext uri="{FF2B5EF4-FFF2-40B4-BE49-F238E27FC236}">
                <a16:creationId xmlns="" xmlns:a16="http://schemas.microsoft.com/office/drawing/2014/main" id="{2031FD8F-C762-45B7-9144-CFCF75B7A842}"/>
              </a:ext>
            </a:extLst>
          </p:cNvPr>
          <p:cNvSpPr/>
          <p:nvPr/>
        </p:nvSpPr>
        <p:spPr>
          <a:xfrm rot="16200000" flipH="1">
            <a:off x="839096" y="-35179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="" xmlns:a16="http://schemas.microsoft.com/office/drawing/2014/main" id="{A557BA40-394C-4DEB-B07B-6482F26A4E82}"/>
              </a:ext>
            </a:extLst>
          </p:cNvPr>
          <p:cNvGrpSpPr/>
          <p:nvPr/>
        </p:nvGrpSpPr>
        <p:grpSpPr>
          <a:xfrm>
            <a:off x="726428" y="1764186"/>
            <a:ext cx="1001486" cy="1186810"/>
            <a:chOff x="3009022" y="4211323"/>
            <a:chExt cx="1001486" cy="1186810"/>
          </a:xfrm>
        </p:grpSpPr>
        <p:sp>
          <p:nvSpPr>
            <p:cNvPr id="18" name="TextBox 1">
              <a:extLst>
                <a:ext uri="{FF2B5EF4-FFF2-40B4-BE49-F238E27FC236}">
                  <a16:creationId xmlns="" xmlns:a16="http://schemas.microsoft.com/office/drawing/2014/main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الأولى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9" name="TextBox 2">
              <a:extLst>
                <a:ext uri="{FF2B5EF4-FFF2-40B4-BE49-F238E27FC236}">
                  <a16:creationId xmlns="" xmlns:a16="http://schemas.microsoft.com/office/drawing/2014/main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1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20" name="Graphic 44">
            <a:extLst>
              <a:ext uri="{FF2B5EF4-FFF2-40B4-BE49-F238E27FC236}">
                <a16:creationId xmlns="" xmlns:a16="http://schemas.microsoft.com/office/drawing/2014/main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2526">
            <a:off x="1028716" y="2876277"/>
            <a:ext cx="595902" cy="3512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1" name="Group 53">
            <a:extLst>
              <a:ext uri="{FF2B5EF4-FFF2-40B4-BE49-F238E27FC236}">
                <a16:creationId xmlns="" xmlns:a16="http://schemas.microsoft.com/office/drawing/2014/main" id="{6A460868-B9FD-412C-A768-ECBAB7A7A540}"/>
              </a:ext>
            </a:extLst>
          </p:cNvPr>
          <p:cNvGrpSpPr/>
          <p:nvPr/>
        </p:nvGrpSpPr>
        <p:grpSpPr>
          <a:xfrm rot="5400000">
            <a:off x="978319" y="-410946"/>
            <a:ext cx="881071" cy="2573916"/>
            <a:chOff x="1222829" y="139629"/>
            <a:chExt cx="881071" cy="2573916"/>
          </a:xfrm>
        </p:grpSpPr>
        <p:sp>
          <p:nvSpPr>
            <p:cNvPr id="22" name="TextBox 51">
              <a:extLst>
                <a:ext uri="{FF2B5EF4-FFF2-40B4-BE49-F238E27FC236}">
                  <a16:creationId xmlns="" xmlns:a16="http://schemas.microsoft.com/office/drawing/2014/main" id="{4E19FC31-64B6-492B-A85A-416820957BD0}"/>
                </a:ext>
              </a:extLst>
            </p:cNvPr>
            <p:cNvSpPr txBox="1"/>
            <p:nvPr/>
          </p:nvSpPr>
          <p:spPr>
            <a:xfrm>
              <a:off x="1222829" y="575526"/>
              <a:ext cx="461665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00B0F0"/>
                  </a:solidFill>
                  <a:latin typeface="Oswald" panose="02000503000000000000" pitchFamily="2" charset="0"/>
                </a:rPr>
                <a:t>حقوق و واجبات</a:t>
              </a:r>
            </a:p>
          </p:txBody>
        </p:sp>
        <p:sp>
          <p:nvSpPr>
            <p:cNvPr id="23" name="TextBox 52">
              <a:extLst>
                <a:ext uri="{FF2B5EF4-FFF2-40B4-BE49-F238E27FC236}">
                  <a16:creationId xmlns="" xmlns:a16="http://schemas.microsoft.com/office/drawing/2014/main" id="{626BC3BB-DB17-4728-9BD9-860DBDFEF42C}"/>
                </a:ext>
              </a:extLst>
            </p:cNvPr>
            <p:cNvSpPr txBox="1"/>
            <p:nvPr/>
          </p:nvSpPr>
          <p:spPr>
            <a:xfrm>
              <a:off x="1611457" y="139629"/>
              <a:ext cx="492443" cy="2573916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استراتيجية الكتابة</a:t>
              </a:r>
            </a:p>
          </p:txBody>
        </p:sp>
      </p:grpSp>
      <p:sp>
        <p:nvSpPr>
          <p:cNvPr id="24" name="Oval 39">
            <a:extLst>
              <a:ext uri="{FF2B5EF4-FFF2-40B4-BE49-F238E27FC236}">
                <a16:creationId xmlns="" xmlns:a16="http://schemas.microsoft.com/office/drawing/2014/main" id="{05335CBB-05C3-40B6-8758-E5BD10E2530B}"/>
              </a:ext>
            </a:extLst>
          </p:cNvPr>
          <p:cNvSpPr/>
          <p:nvPr/>
        </p:nvSpPr>
        <p:spPr>
          <a:xfrm>
            <a:off x="-44488" y="5770784"/>
            <a:ext cx="2543318" cy="445595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69000"/>
                </a:schemeClr>
              </a:gs>
              <a:gs pos="100000">
                <a:srgbClr val="BFBFB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3">
            <a:extLst>
              <a:ext uri="{FF2B5EF4-FFF2-40B4-BE49-F238E27FC236}">
                <a16:creationId xmlns="" xmlns:a16="http://schemas.microsoft.com/office/drawing/2014/main" id="{7F8FD261-C06C-414F-9E84-B77B161A92D0}"/>
              </a:ext>
            </a:extLst>
          </p:cNvPr>
          <p:cNvSpPr/>
          <p:nvPr/>
        </p:nvSpPr>
        <p:spPr>
          <a:xfrm>
            <a:off x="59218" y="3617007"/>
            <a:ext cx="2335906" cy="233590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47">
            <a:extLst>
              <a:ext uri="{FF2B5EF4-FFF2-40B4-BE49-F238E27FC236}">
                <a16:creationId xmlns="" xmlns:a16="http://schemas.microsoft.com/office/drawing/2014/main" id="{6F6C6184-EE9F-45FC-8A01-E0AD551BADAF}"/>
              </a:ext>
            </a:extLst>
          </p:cNvPr>
          <p:cNvSpPr/>
          <p:nvPr/>
        </p:nvSpPr>
        <p:spPr>
          <a:xfrm>
            <a:off x="1080602" y="3611162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chemeClr val="tx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4">
            <a:extLst>
              <a:ext uri="{FF2B5EF4-FFF2-40B4-BE49-F238E27FC236}">
                <a16:creationId xmlns="" xmlns:a16="http://schemas.microsoft.com/office/drawing/2014/main" id="{78328E0F-5909-4689-BCE4-D1C7E00E5E4C}"/>
              </a:ext>
            </a:extLst>
          </p:cNvPr>
          <p:cNvSpPr/>
          <p:nvPr/>
        </p:nvSpPr>
        <p:spPr>
          <a:xfrm>
            <a:off x="1163057" y="3617007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5">
            <a:extLst>
              <a:ext uri="{FF2B5EF4-FFF2-40B4-BE49-F238E27FC236}">
                <a16:creationId xmlns="" xmlns:a16="http://schemas.microsoft.com/office/drawing/2014/main" id="{3880956F-289D-44FF-8BE0-B59D43DB10FF}"/>
              </a:ext>
            </a:extLst>
          </p:cNvPr>
          <p:cNvSpPr txBox="1"/>
          <p:nvPr/>
        </p:nvSpPr>
        <p:spPr>
          <a:xfrm>
            <a:off x="1645127" y="4431493"/>
            <a:ext cx="651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10</a:t>
            </a:r>
            <a:endParaRPr lang="en-US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9" name="Graphic 26" descr="Lightbulb">
            <a:extLst>
              <a:ext uri="{FF2B5EF4-FFF2-40B4-BE49-F238E27FC236}">
                <a16:creationId xmlns="" xmlns:a16="http://schemas.microsoft.com/office/drawing/2014/main" id="{CB8C1ED7-F581-415F-B310-913BECE722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762463" y="3918934"/>
            <a:ext cx="640080" cy="640080"/>
          </a:xfrm>
          <a:prstGeom prst="rect">
            <a:avLst/>
          </a:prstGeom>
        </p:spPr>
      </p:pic>
      <p:sp>
        <p:nvSpPr>
          <p:cNvPr id="30" name="TextBox 27">
            <a:extLst>
              <a:ext uri="{FF2B5EF4-FFF2-40B4-BE49-F238E27FC236}">
                <a16:creationId xmlns="" xmlns:a16="http://schemas.microsoft.com/office/drawing/2014/main" id="{B607D86F-8A6D-4EAE-8CE6-59024662943A}"/>
              </a:ext>
            </a:extLst>
          </p:cNvPr>
          <p:cNvSpPr txBox="1"/>
          <p:nvPr/>
        </p:nvSpPr>
        <p:spPr>
          <a:xfrm>
            <a:off x="311373" y="4831603"/>
            <a:ext cx="1465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 smtClean="0">
                <a:latin typeface="Century Gothic" panose="020B0502020202020204" pitchFamily="34" charset="0"/>
              </a:rPr>
              <a:t>التواصل </a:t>
            </a:r>
            <a:r>
              <a:rPr lang="ar-SY" sz="2000" b="1" dirty="0">
                <a:latin typeface="Century Gothic" panose="020B0502020202020204" pitchFamily="34" charset="0"/>
              </a:rPr>
              <a:t>اللغوي</a:t>
            </a:r>
          </a:p>
        </p:txBody>
      </p:sp>
      <p:grpSp>
        <p:nvGrpSpPr>
          <p:cNvPr id="3" name="مجموعة 2"/>
          <p:cNvGrpSpPr/>
          <p:nvPr/>
        </p:nvGrpSpPr>
        <p:grpSpPr>
          <a:xfrm>
            <a:off x="5769961" y="1462458"/>
            <a:ext cx="5188057" cy="5418145"/>
            <a:chOff x="5769961" y="1462458"/>
            <a:chExt cx="5188057" cy="5418145"/>
          </a:xfrm>
        </p:grpSpPr>
        <p:grpSp>
          <p:nvGrpSpPr>
            <p:cNvPr id="170" name="Google Shape;149;p1"/>
            <p:cNvGrpSpPr/>
            <p:nvPr/>
          </p:nvGrpSpPr>
          <p:grpSpPr>
            <a:xfrm>
              <a:off x="9906000" y="1462458"/>
              <a:ext cx="1052018" cy="5418144"/>
              <a:chOff x="5597236" y="488368"/>
              <a:chExt cx="1122676" cy="5839694"/>
            </a:xfrm>
          </p:grpSpPr>
          <p:sp>
            <p:nvSpPr>
              <p:cNvPr id="171" name="Google Shape;150;p1"/>
              <p:cNvSpPr/>
              <p:nvPr/>
            </p:nvSpPr>
            <p:spPr>
              <a:xfrm>
                <a:off x="5597236" y="488368"/>
                <a:ext cx="1122676" cy="5839694"/>
              </a:xfrm>
              <a:prstGeom prst="rect">
                <a:avLst/>
              </a:prstGeom>
              <a:gradFill>
                <a:gsLst>
                  <a:gs pos="0">
                    <a:srgbClr val="FFFFFF">
                      <a:alpha val="0"/>
                    </a:srgbClr>
                  </a:gs>
                  <a:gs pos="49600">
                    <a:srgbClr val="7F7F7F">
                      <a:alpha val="72941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172" name="Google Shape;151;p1"/>
              <p:cNvGrpSpPr/>
              <p:nvPr/>
            </p:nvGrpSpPr>
            <p:grpSpPr>
              <a:xfrm>
                <a:off x="5847936" y="991929"/>
                <a:ext cx="568696" cy="201168"/>
                <a:chOff x="5868383" y="858579"/>
                <a:chExt cx="568696" cy="201168"/>
              </a:xfrm>
            </p:grpSpPr>
            <p:sp>
              <p:nvSpPr>
                <p:cNvPr id="218" name="Google Shape;152;p1"/>
                <p:cNvSpPr/>
                <p:nvPr/>
              </p:nvSpPr>
              <p:spPr>
                <a:xfrm>
                  <a:off x="6237851" y="858579"/>
                  <a:ext cx="199228" cy="201168"/>
                </a:xfrm>
                <a:prstGeom prst="ellipse">
                  <a:avLst/>
                </a:prstGeom>
                <a:solidFill>
                  <a:srgbClr val="654F5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19" name="Google Shape;153;p1"/>
                <p:cNvSpPr/>
                <p:nvPr/>
              </p:nvSpPr>
              <p:spPr>
                <a:xfrm>
                  <a:off x="5868383" y="858579"/>
                  <a:ext cx="199228" cy="201168"/>
                </a:xfrm>
                <a:prstGeom prst="ellipse">
                  <a:avLst/>
                </a:prstGeom>
                <a:solidFill>
                  <a:srgbClr val="654F5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20" name="Google Shape;154;p1"/>
                <p:cNvSpPr/>
                <p:nvPr/>
              </p:nvSpPr>
              <p:spPr>
                <a:xfrm>
                  <a:off x="5918911" y="903272"/>
                  <a:ext cx="441889" cy="52004"/>
                </a:xfrm>
                <a:prstGeom prst="flowChartTerminator">
                  <a:avLst/>
                </a:prstGeom>
                <a:gradFill>
                  <a:gsLst>
                    <a:gs pos="0">
                      <a:srgbClr val="595959"/>
                    </a:gs>
                    <a:gs pos="24000">
                      <a:srgbClr val="3F3F3F"/>
                    </a:gs>
                    <a:gs pos="47000">
                      <a:schemeClr val="lt1"/>
                    </a:gs>
                    <a:gs pos="79668">
                      <a:schemeClr val="lt1"/>
                    </a:gs>
                    <a:gs pos="93000">
                      <a:srgbClr val="3F3F3F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21" name="Google Shape;155;p1"/>
                <p:cNvSpPr/>
                <p:nvPr/>
              </p:nvSpPr>
              <p:spPr>
                <a:xfrm>
                  <a:off x="5926176" y="974941"/>
                  <a:ext cx="441889" cy="52004"/>
                </a:xfrm>
                <a:prstGeom prst="flowChartTerminator">
                  <a:avLst/>
                </a:prstGeom>
                <a:gradFill>
                  <a:gsLst>
                    <a:gs pos="0">
                      <a:srgbClr val="595959"/>
                    </a:gs>
                    <a:gs pos="24000">
                      <a:srgbClr val="3F3F3F"/>
                    </a:gs>
                    <a:gs pos="47000">
                      <a:schemeClr val="lt1"/>
                    </a:gs>
                    <a:gs pos="79668">
                      <a:schemeClr val="lt1"/>
                    </a:gs>
                    <a:gs pos="93000">
                      <a:srgbClr val="3F3F3F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73" name="Google Shape;156;p1"/>
              <p:cNvGrpSpPr/>
              <p:nvPr/>
            </p:nvGrpSpPr>
            <p:grpSpPr>
              <a:xfrm>
                <a:off x="5847936" y="1507207"/>
                <a:ext cx="568696" cy="201168"/>
                <a:chOff x="5868383" y="858579"/>
                <a:chExt cx="568696" cy="201168"/>
              </a:xfrm>
            </p:grpSpPr>
            <p:sp>
              <p:nvSpPr>
                <p:cNvPr id="214" name="Google Shape;157;p1"/>
                <p:cNvSpPr/>
                <p:nvPr/>
              </p:nvSpPr>
              <p:spPr>
                <a:xfrm>
                  <a:off x="6237851" y="858579"/>
                  <a:ext cx="199228" cy="201168"/>
                </a:xfrm>
                <a:prstGeom prst="ellipse">
                  <a:avLst/>
                </a:prstGeom>
                <a:solidFill>
                  <a:srgbClr val="654F5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15" name="Google Shape;158;p1"/>
                <p:cNvSpPr/>
                <p:nvPr/>
              </p:nvSpPr>
              <p:spPr>
                <a:xfrm>
                  <a:off x="5868383" y="858579"/>
                  <a:ext cx="199228" cy="201168"/>
                </a:xfrm>
                <a:prstGeom prst="ellipse">
                  <a:avLst/>
                </a:prstGeom>
                <a:solidFill>
                  <a:srgbClr val="654F5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16" name="Google Shape;159;p1"/>
                <p:cNvSpPr/>
                <p:nvPr/>
              </p:nvSpPr>
              <p:spPr>
                <a:xfrm>
                  <a:off x="5918911" y="903272"/>
                  <a:ext cx="441889" cy="52004"/>
                </a:xfrm>
                <a:prstGeom prst="flowChartTerminator">
                  <a:avLst/>
                </a:prstGeom>
                <a:gradFill>
                  <a:gsLst>
                    <a:gs pos="0">
                      <a:srgbClr val="595959"/>
                    </a:gs>
                    <a:gs pos="24000">
                      <a:srgbClr val="3F3F3F"/>
                    </a:gs>
                    <a:gs pos="47000">
                      <a:schemeClr val="lt1"/>
                    </a:gs>
                    <a:gs pos="79668">
                      <a:schemeClr val="lt1"/>
                    </a:gs>
                    <a:gs pos="93000">
                      <a:srgbClr val="3F3F3F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17" name="Google Shape;160;p1"/>
                <p:cNvSpPr/>
                <p:nvPr/>
              </p:nvSpPr>
              <p:spPr>
                <a:xfrm>
                  <a:off x="5926176" y="974941"/>
                  <a:ext cx="441889" cy="52004"/>
                </a:xfrm>
                <a:prstGeom prst="flowChartTerminator">
                  <a:avLst/>
                </a:prstGeom>
                <a:gradFill>
                  <a:gsLst>
                    <a:gs pos="0">
                      <a:srgbClr val="595959"/>
                    </a:gs>
                    <a:gs pos="24000">
                      <a:srgbClr val="3F3F3F"/>
                    </a:gs>
                    <a:gs pos="47000">
                      <a:schemeClr val="lt1"/>
                    </a:gs>
                    <a:gs pos="79668">
                      <a:schemeClr val="lt1"/>
                    </a:gs>
                    <a:gs pos="93000">
                      <a:srgbClr val="3F3F3F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74" name="Google Shape;161;p1"/>
              <p:cNvGrpSpPr/>
              <p:nvPr/>
            </p:nvGrpSpPr>
            <p:grpSpPr>
              <a:xfrm>
                <a:off x="5847936" y="2537763"/>
                <a:ext cx="568696" cy="201168"/>
                <a:chOff x="5868383" y="858579"/>
                <a:chExt cx="568696" cy="201168"/>
              </a:xfrm>
            </p:grpSpPr>
            <p:sp>
              <p:nvSpPr>
                <p:cNvPr id="210" name="Google Shape;162;p1"/>
                <p:cNvSpPr/>
                <p:nvPr/>
              </p:nvSpPr>
              <p:spPr>
                <a:xfrm>
                  <a:off x="6237851" y="858579"/>
                  <a:ext cx="199228" cy="201168"/>
                </a:xfrm>
                <a:prstGeom prst="ellipse">
                  <a:avLst/>
                </a:prstGeom>
                <a:solidFill>
                  <a:srgbClr val="654F5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11" name="Google Shape;163;p1"/>
                <p:cNvSpPr/>
                <p:nvPr/>
              </p:nvSpPr>
              <p:spPr>
                <a:xfrm>
                  <a:off x="5868383" y="858579"/>
                  <a:ext cx="199228" cy="201168"/>
                </a:xfrm>
                <a:prstGeom prst="ellipse">
                  <a:avLst/>
                </a:prstGeom>
                <a:solidFill>
                  <a:srgbClr val="654F5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12" name="Google Shape;164;p1"/>
                <p:cNvSpPr/>
                <p:nvPr/>
              </p:nvSpPr>
              <p:spPr>
                <a:xfrm>
                  <a:off x="5918911" y="903272"/>
                  <a:ext cx="441889" cy="52004"/>
                </a:xfrm>
                <a:prstGeom prst="flowChartTerminator">
                  <a:avLst/>
                </a:prstGeom>
                <a:gradFill>
                  <a:gsLst>
                    <a:gs pos="0">
                      <a:srgbClr val="595959"/>
                    </a:gs>
                    <a:gs pos="24000">
                      <a:srgbClr val="3F3F3F"/>
                    </a:gs>
                    <a:gs pos="47000">
                      <a:schemeClr val="lt1"/>
                    </a:gs>
                    <a:gs pos="79668">
                      <a:schemeClr val="lt1"/>
                    </a:gs>
                    <a:gs pos="93000">
                      <a:srgbClr val="3F3F3F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13" name="Google Shape;165;p1"/>
                <p:cNvSpPr/>
                <p:nvPr/>
              </p:nvSpPr>
              <p:spPr>
                <a:xfrm>
                  <a:off x="5926176" y="974941"/>
                  <a:ext cx="441889" cy="52004"/>
                </a:xfrm>
                <a:prstGeom prst="flowChartTerminator">
                  <a:avLst/>
                </a:prstGeom>
                <a:gradFill>
                  <a:gsLst>
                    <a:gs pos="0">
                      <a:srgbClr val="595959"/>
                    </a:gs>
                    <a:gs pos="24000">
                      <a:srgbClr val="3F3F3F"/>
                    </a:gs>
                    <a:gs pos="47000">
                      <a:schemeClr val="lt1"/>
                    </a:gs>
                    <a:gs pos="79668">
                      <a:schemeClr val="lt1"/>
                    </a:gs>
                    <a:gs pos="93000">
                      <a:srgbClr val="3F3F3F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75" name="Google Shape;166;p1"/>
              <p:cNvGrpSpPr/>
              <p:nvPr/>
            </p:nvGrpSpPr>
            <p:grpSpPr>
              <a:xfrm>
                <a:off x="5847936" y="3568319"/>
                <a:ext cx="568696" cy="201168"/>
                <a:chOff x="5868383" y="858579"/>
                <a:chExt cx="568696" cy="201168"/>
              </a:xfrm>
            </p:grpSpPr>
            <p:sp>
              <p:nvSpPr>
                <p:cNvPr id="206" name="Google Shape;167;p1"/>
                <p:cNvSpPr/>
                <p:nvPr/>
              </p:nvSpPr>
              <p:spPr>
                <a:xfrm>
                  <a:off x="6237851" y="858579"/>
                  <a:ext cx="199228" cy="201168"/>
                </a:xfrm>
                <a:prstGeom prst="ellipse">
                  <a:avLst/>
                </a:prstGeom>
                <a:solidFill>
                  <a:srgbClr val="654F5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07" name="Google Shape;168;p1"/>
                <p:cNvSpPr/>
                <p:nvPr/>
              </p:nvSpPr>
              <p:spPr>
                <a:xfrm>
                  <a:off x="5868383" y="858579"/>
                  <a:ext cx="199228" cy="201168"/>
                </a:xfrm>
                <a:prstGeom prst="ellipse">
                  <a:avLst/>
                </a:prstGeom>
                <a:solidFill>
                  <a:srgbClr val="654F5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08" name="Google Shape;169;p1"/>
                <p:cNvSpPr/>
                <p:nvPr/>
              </p:nvSpPr>
              <p:spPr>
                <a:xfrm>
                  <a:off x="5918911" y="903272"/>
                  <a:ext cx="441889" cy="52004"/>
                </a:xfrm>
                <a:prstGeom prst="flowChartTerminator">
                  <a:avLst/>
                </a:prstGeom>
                <a:gradFill>
                  <a:gsLst>
                    <a:gs pos="0">
                      <a:srgbClr val="595959"/>
                    </a:gs>
                    <a:gs pos="24000">
                      <a:srgbClr val="3F3F3F"/>
                    </a:gs>
                    <a:gs pos="47000">
                      <a:schemeClr val="lt1"/>
                    </a:gs>
                    <a:gs pos="79668">
                      <a:schemeClr val="lt1"/>
                    </a:gs>
                    <a:gs pos="93000">
                      <a:srgbClr val="3F3F3F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09" name="Google Shape;170;p1"/>
                <p:cNvSpPr/>
                <p:nvPr/>
              </p:nvSpPr>
              <p:spPr>
                <a:xfrm>
                  <a:off x="5926176" y="974941"/>
                  <a:ext cx="441889" cy="52004"/>
                </a:xfrm>
                <a:prstGeom prst="flowChartTerminator">
                  <a:avLst/>
                </a:prstGeom>
                <a:gradFill>
                  <a:gsLst>
                    <a:gs pos="0">
                      <a:srgbClr val="595959"/>
                    </a:gs>
                    <a:gs pos="24000">
                      <a:srgbClr val="3F3F3F"/>
                    </a:gs>
                    <a:gs pos="47000">
                      <a:schemeClr val="lt1"/>
                    </a:gs>
                    <a:gs pos="79668">
                      <a:schemeClr val="lt1"/>
                    </a:gs>
                    <a:gs pos="93000">
                      <a:srgbClr val="3F3F3F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76" name="Google Shape;171;p1"/>
              <p:cNvGrpSpPr/>
              <p:nvPr/>
            </p:nvGrpSpPr>
            <p:grpSpPr>
              <a:xfrm>
                <a:off x="5847936" y="4083597"/>
                <a:ext cx="568696" cy="201168"/>
                <a:chOff x="5868383" y="858579"/>
                <a:chExt cx="568696" cy="201168"/>
              </a:xfrm>
            </p:grpSpPr>
            <p:sp>
              <p:nvSpPr>
                <p:cNvPr id="202" name="Google Shape;172;p1"/>
                <p:cNvSpPr/>
                <p:nvPr/>
              </p:nvSpPr>
              <p:spPr>
                <a:xfrm>
                  <a:off x="6237851" y="858579"/>
                  <a:ext cx="199228" cy="201168"/>
                </a:xfrm>
                <a:prstGeom prst="ellipse">
                  <a:avLst/>
                </a:prstGeom>
                <a:solidFill>
                  <a:srgbClr val="654F5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03" name="Google Shape;173;p1"/>
                <p:cNvSpPr/>
                <p:nvPr/>
              </p:nvSpPr>
              <p:spPr>
                <a:xfrm>
                  <a:off x="5868383" y="858579"/>
                  <a:ext cx="199228" cy="201168"/>
                </a:xfrm>
                <a:prstGeom prst="ellipse">
                  <a:avLst/>
                </a:prstGeom>
                <a:solidFill>
                  <a:srgbClr val="654F5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04" name="Google Shape;174;p1"/>
                <p:cNvSpPr/>
                <p:nvPr/>
              </p:nvSpPr>
              <p:spPr>
                <a:xfrm>
                  <a:off x="5918911" y="903272"/>
                  <a:ext cx="441889" cy="52004"/>
                </a:xfrm>
                <a:prstGeom prst="flowChartTerminator">
                  <a:avLst/>
                </a:prstGeom>
                <a:gradFill>
                  <a:gsLst>
                    <a:gs pos="0">
                      <a:srgbClr val="595959"/>
                    </a:gs>
                    <a:gs pos="24000">
                      <a:srgbClr val="3F3F3F"/>
                    </a:gs>
                    <a:gs pos="47000">
                      <a:schemeClr val="lt1"/>
                    </a:gs>
                    <a:gs pos="79668">
                      <a:schemeClr val="lt1"/>
                    </a:gs>
                    <a:gs pos="93000">
                      <a:srgbClr val="3F3F3F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05" name="Google Shape;175;p1"/>
                <p:cNvSpPr/>
                <p:nvPr/>
              </p:nvSpPr>
              <p:spPr>
                <a:xfrm>
                  <a:off x="5926176" y="974941"/>
                  <a:ext cx="441889" cy="52004"/>
                </a:xfrm>
                <a:prstGeom prst="flowChartTerminator">
                  <a:avLst/>
                </a:prstGeom>
                <a:gradFill>
                  <a:gsLst>
                    <a:gs pos="0">
                      <a:srgbClr val="595959"/>
                    </a:gs>
                    <a:gs pos="24000">
                      <a:srgbClr val="3F3F3F"/>
                    </a:gs>
                    <a:gs pos="47000">
                      <a:schemeClr val="lt1"/>
                    </a:gs>
                    <a:gs pos="79668">
                      <a:schemeClr val="lt1"/>
                    </a:gs>
                    <a:gs pos="93000">
                      <a:srgbClr val="3F3F3F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77" name="Google Shape;176;p1"/>
              <p:cNvGrpSpPr/>
              <p:nvPr/>
            </p:nvGrpSpPr>
            <p:grpSpPr>
              <a:xfrm>
                <a:off x="5847936" y="5114153"/>
                <a:ext cx="568696" cy="201168"/>
                <a:chOff x="5868383" y="858579"/>
                <a:chExt cx="568696" cy="201168"/>
              </a:xfrm>
            </p:grpSpPr>
            <p:sp>
              <p:nvSpPr>
                <p:cNvPr id="198" name="Google Shape;177;p1"/>
                <p:cNvSpPr/>
                <p:nvPr/>
              </p:nvSpPr>
              <p:spPr>
                <a:xfrm>
                  <a:off x="6237851" y="858579"/>
                  <a:ext cx="199228" cy="201168"/>
                </a:xfrm>
                <a:prstGeom prst="ellipse">
                  <a:avLst/>
                </a:prstGeom>
                <a:solidFill>
                  <a:srgbClr val="654F5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99" name="Google Shape;178;p1"/>
                <p:cNvSpPr/>
                <p:nvPr/>
              </p:nvSpPr>
              <p:spPr>
                <a:xfrm>
                  <a:off x="5868383" y="858579"/>
                  <a:ext cx="199228" cy="201168"/>
                </a:xfrm>
                <a:prstGeom prst="ellipse">
                  <a:avLst/>
                </a:prstGeom>
                <a:solidFill>
                  <a:srgbClr val="654F5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00" name="Google Shape;179;p1"/>
                <p:cNvSpPr/>
                <p:nvPr/>
              </p:nvSpPr>
              <p:spPr>
                <a:xfrm>
                  <a:off x="5918911" y="903272"/>
                  <a:ext cx="441889" cy="52004"/>
                </a:xfrm>
                <a:prstGeom prst="flowChartTerminator">
                  <a:avLst/>
                </a:prstGeom>
                <a:gradFill>
                  <a:gsLst>
                    <a:gs pos="0">
                      <a:srgbClr val="595959"/>
                    </a:gs>
                    <a:gs pos="24000">
                      <a:srgbClr val="3F3F3F"/>
                    </a:gs>
                    <a:gs pos="47000">
                      <a:schemeClr val="lt1"/>
                    </a:gs>
                    <a:gs pos="79668">
                      <a:schemeClr val="lt1"/>
                    </a:gs>
                    <a:gs pos="93000">
                      <a:srgbClr val="3F3F3F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01" name="Google Shape;180;p1"/>
                <p:cNvSpPr/>
                <p:nvPr/>
              </p:nvSpPr>
              <p:spPr>
                <a:xfrm>
                  <a:off x="5926176" y="974941"/>
                  <a:ext cx="441889" cy="52004"/>
                </a:xfrm>
                <a:prstGeom prst="flowChartTerminator">
                  <a:avLst/>
                </a:prstGeom>
                <a:gradFill>
                  <a:gsLst>
                    <a:gs pos="0">
                      <a:srgbClr val="595959"/>
                    </a:gs>
                    <a:gs pos="24000">
                      <a:srgbClr val="3F3F3F"/>
                    </a:gs>
                    <a:gs pos="47000">
                      <a:schemeClr val="lt1"/>
                    </a:gs>
                    <a:gs pos="79668">
                      <a:schemeClr val="lt1"/>
                    </a:gs>
                    <a:gs pos="93000">
                      <a:srgbClr val="3F3F3F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78" name="Google Shape;181;p1"/>
              <p:cNvGrpSpPr/>
              <p:nvPr/>
            </p:nvGrpSpPr>
            <p:grpSpPr>
              <a:xfrm>
                <a:off x="5847936" y="5629431"/>
                <a:ext cx="568696" cy="201168"/>
                <a:chOff x="5868383" y="858579"/>
                <a:chExt cx="568696" cy="201168"/>
              </a:xfrm>
            </p:grpSpPr>
            <p:sp>
              <p:nvSpPr>
                <p:cNvPr id="194" name="Google Shape;182;p1"/>
                <p:cNvSpPr/>
                <p:nvPr/>
              </p:nvSpPr>
              <p:spPr>
                <a:xfrm>
                  <a:off x="6237851" y="858579"/>
                  <a:ext cx="199228" cy="201168"/>
                </a:xfrm>
                <a:prstGeom prst="ellipse">
                  <a:avLst/>
                </a:prstGeom>
                <a:solidFill>
                  <a:srgbClr val="654F5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95" name="Google Shape;183;p1"/>
                <p:cNvSpPr/>
                <p:nvPr/>
              </p:nvSpPr>
              <p:spPr>
                <a:xfrm>
                  <a:off x="5868383" y="858579"/>
                  <a:ext cx="199228" cy="201168"/>
                </a:xfrm>
                <a:prstGeom prst="ellipse">
                  <a:avLst/>
                </a:prstGeom>
                <a:solidFill>
                  <a:srgbClr val="654F5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96" name="Google Shape;184;p1"/>
                <p:cNvSpPr/>
                <p:nvPr/>
              </p:nvSpPr>
              <p:spPr>
                <a:xfrm>
                  <a:off x="5918911" y="903272"/>
                  <a:ext cx="441889" cy="52004"/>
                </a:xfrm>
                <a:prstGeom prst="flowChartTerminator">
                  <a:avLst/>
                </a:prstGeom>
                <a:gradFill>
                  <a:gsLst>
                    <a:gs pos="0">
                      <a:srgbClr val="595959"/>
                    </a:gs>
                    <a:gs pos="24000">
                      <a:srgbClr val="3F3F3F"/>
                    </a:gs>
                    <a:gs pos="47000">
                      <a:schemeClr val="lt1"/>
                    </a:gs>
                    <a:gs pos="79668">
                      <a:schemeClr val="lt1"/>
                    </a:gs>
                    <a:gs pos="93000">
                      <a:srgbClr val="3F3F3F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97" name="Google Shape;185;p1"/>
                <p:cNvSpPr/>
                <p:nvPr/>
              </p:nvSpPr>
              <p:spPr>
                <a:xfrm>
                  <a:off x="5926176" y="974941"/>
                  <a:ext cx="441889" cy="52004"/>
                </a:xfrm>
                <a:prstGeom prst="flowChartTerminator">
                  <a:avLst/>
                </a:prstGeom>
                <a:gradFill>
                  <a:gsLst>
                    <a:gs pos="0">
                      <a:srgbClr val="595959"/>
                    </a:gs>
                    <a:gs pos="24000">
                      <a:srgbClr val="3F3F3F"/>
                    </a:gs>
                    <a:gs pos="47000">
                      <a:schemeClr val="lt1"/>
                    </a:gs>
                    <a:gs pos="79668">
                      <a:schemeClr val="lt1"/>
                    </a:gs>
                    <a:gs pos="93000">
                      <a:srgbClr val="3F3F3F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79" name="Google Shape;186;p1"/>
              <p:cNvGrpSpPr/>
              <p:nvPr/>
            </p:nvGrpSpPr>
            <p:grpSpPr>
              <a:xfrm>
                <a:off x="5847936" y="2022485"/>
                <a:ext cx="568696" cy="201168"/>
                <a:chOff x="5868383" y="858579"/>
                <a:chExt cx="568696" cy="201168"/>
              </a:xfrm>
            </p:grpSpPr>
            <p:sp>
              <p:nvSpPr>
                <p:cNvPr id="190" name="Google Shape;187;p1"/>
                <p:cNvSpPr/>
                <p:nvPr/>
              </p:nvSpPr>
              <p:spPr>
                <a:xfrm>
                  <a:off x="6237851" y="858579"/>
                  <a:ext cx="199228" cy="201168"/>
                </a:xfrm>
                <a:prstGeom prst="ellipse">
                  <a:avLst/>
                </a:prstGeom>
                <a:solidFill>
                  <a:srgbClr val="654F5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91" name="Google Shape;188;p1"/>
                <p:cNvSpPr/>
                <p:nvPr/>
              </p:nvSpPr>
              <p:spPr>
                <a:xfrm>
                  <a:off x="5868383" y="858579"/>
                  <a:ext cx="199228" cy="201168"/>
                </a:xfrm>
                <a:prstGeom prst="ellipse">
                  <a:avLst/>
                </a:prstGeom>
                <a:solidFill>
                  <a:srgbClr val="654F5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92" name="Google Shape;189;p1"/>
                <p:cNvSpPr/>
                <p:nvPr/>
              </p:nvSpPr>
              <p:spPr>
                <a:xfrm>
                  <a:off x="5918911" y="903272"/>
                  <a:ext cx="441889" cy="52004"/>
                </a:xfrm>
                <a:prstGeom prst="flowChartTerminator">
                  <a:avLst/>
                </a:prstGeom>
                <a:gradFill>
                  <a:gsLst>
                    <a:gs pos="0">
                      <a:srgbClr val="595959"/>
                    </a:gs>
                    <a:gs pos="24000">
                      <a:srgbClr val="3F3F3F"/>
                    </a:gs>
                    <a:gs pos="47000">
                      <a:schemeClr val="lt1"/>
                    </a:gs>
                    <a:gs pos="79668">
                      <a:schemeClr val="lt1"/>
                    </a:gs>
                    <a:gs pos="93000">
                      <a:srgbClr val="3F3F3F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93" name="Google Shape;190;p1"/>
                <p:cNvSpPr/>
                <p:nvPr/>
              </p:nvSpPr>
              <p:spPr>
                <a:xfrm>
                  <a:off x="5926176" y="974941"/>
                  <a:ext cx="441889" cy="52004"/>
                </a:xfrm>
                <a:prstGeom prst="flowChartTerminator">
                  <a:avLst/>
                </a:prstGeom>
                <a:gradFill>
                  <a:gsLst>
                    <a:gs pos="0">
                      <a:srgbClr val="595959"/>
                    </a:gs>
                    <a:gs pos="24000">
                      <a:srgbClr val="3F3F3F"/>
                    </a:gs>
                    <a:gs pos="47000">
                      <a:schemeClr val="lt1"/>
                    </a:gs>
                    <a:gs pos="79668">
                      <a:schemeClr val="lt1"/>
                    </a:gs>
                    <a:gs pos="93000">
                      <a:srgbClr val="3F3F3F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80" name="Google Shape;191;p1"/>
              <p:cNvGrpSpPr/>
              <p:nvPr/>
            </p:nvGrpSpPr>
            <p:grpSpPr>
              <a:xfrm>
                <a:off x="5847936" y="3053041"/>
                <a:ext cx="568696" cy="201168"/>
                <a:chOff x="5868383" y="858579"/>
                <a:chExt cx="568696" cy="201168"/>
              </a:xfrm>
            </p:grpSpPr>
            <p:sp>
              <p:nvSpPr>
                <p:cNvPr id="186" name="Google Shape;192;p1"/>
                <p:cNvSpPr/>
                <p:nvPr/>
              </p:nvSpPr>
              <p:spPr>
                <a:xfrm>
                  <a:off x="6237851" y="858579"/>
                  <a:ext cx="199228" cy="201168"/>
                </a:xfrm>
                <a:prstGeom prst="ellipse">
                  <a:avLst/>
                </a:prstGeom>
                <a:solidFill>
                  <a:srgbClr val="654F5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87" name="Google Shape;193;p1"/>
                <p:cNvSpPr/>
                <p:nvPr/>
              </p:nvSpPr>
              <p:spPr>
                <a:xfrm>
                  <a:off x="5868383" y="858579"/>
                  <a:ext cx="199228" cy="201168"/>
                </a:xfrm>
                <a:prstGeom prst="ellipse">
                  <a:avLst/>
                </a:prstGeom>
                <a:solidFill>
                  <a:srgbClr val="654F5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88" name="Google Shape;194;p1"/>
                <p:cNvSpPr/>
                <p:nvPr/>
              </p:nvSpPr>
              <p:spPr>
                <a:xfrm>
                  <a:off x="5918911" y="903272"/>
                  <a:ext cx="441889" cy="52004"/>
                </a:xfrm>
                <a:prstGeom prst="flowChartTerminator">
                  <a:avLst/>
                </a:prstGeom>
                <a:gradFill>
                  <a:gsLst>
                    <a:gs pos="0">
                      <a:srgbClr val="595959"/>
                    </a:gs>
                    <a:gs pos="24000">
                      <a:srgbClr val="3F3F3F"/>
                    </a:gs>
                    <a:gs pos="47000">
                      <a:schemeClr val="lt1"/>
                    </a:gs>
                    <a:gs pos="79668">
                      <a:schemeClr val="lt1"/>
                    </a:gs>
                    <a:gs pos="93000">
                      <a:srgbClr val="3F3F3F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89" name="Google Shape;195;p1"/>
                <p:cNvSpPr/>
                <p:nvPr/>
              </p:nvSpPr>
              <p:spPr>
                <a:xfrm>
                  <a:off x="5926176" y="974941"/>
                  <a:ext cx="441889" cy="52004"/>
                </a:xfrm>
                <a:prstGeom prst="flowChartTerminator">
                  <a:avLst/>
                </a:prstGeom>
                <a:gradFill>
                  <a:gsLst>
                    <a:gs pos="0">
                      <a:srgbClr val="595959"/>
                    </a:gs>
                    <a:gs pos="24000">
                      <a:srgbClr val="3F3F3F"/>
                    </a:gs>
                    <a:gs pos="47000">
                      <a:schemeClr val="lt1"/>
                    </a:gs>
                    <a:gs pos="79668">
                      <a:schemeClr val="lt1"/>
                    </a:gs>
                    <a:gs pos="93000">
                      <a:srgbClr val="3F3F3F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81" name="Google Shape;196;p1"/>
              <p:cNvGrpSpPr/>
              <p:nvPr/>
            </p:nvGrpSpPr>
            <p:grpSpPr>
              <a:xfrm>
                <a:off x="5847936" y="4598875"/>
                <a:ext cx="568696" cy="201168"/>
                <a:chOff x="5868383" y="858579"/>
                <a:chExt cx="568696" cy="201168"/>
              </a:xfrm>
            </p:grpSpPr>
            <p:sp>
              <p:nvSpPr>
                <p:cNvPr id="182" name="Google Shape;197;p1"/>
                <p:cNvSpPr/>
                <p:nvPr/>
              </p:nvSpPr>
              <p:spPr>
                <a:xfrm>
                  <a:off x="6237851" y="858579"/>
                  <a:ext cx="199228" cy="201168"/>
                </a:xfrm>
                <a:prstGeom prst="ellipse">
                  <a:avLst/>
                </a:prstGeom>
                <a:solidFill>
                  <a:srgbClr val="654F5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83" name="Google Shape;198;p1"/>
                <p:cNvSpPr/>
                <p:nvPr/>
              </p:nvSpPr>
              <p:spPr>
                <a:xfrm>
                  <a:off x="5868383" y="858579"/>
                  <a:ext cx="199228" cy="201168"/>
                </a:xfrm>
                <a:prstGeom prst="ellipse">
                  <a:avLst/>
                </a:prstGeom>
                <a:solidFill>
                  <a:srgbClr val="654F5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84" name="Google Shape;199;p1"/>
                <p:cNvSpPr/>
                <p:nvPr/>
              </p:nvSpPr>
              <p:spPr>
                <a:xfrm>
                  <a:off x="5918911" y="903272"/>
                  <a:ext cx="441889" cy="52004"/>
                </a:xfrm>
                <a:prstGeom prst="flowChartTerminator">
                  <a:avLst/>
                </a:prstGeom>
                <a:gradFill>
                  <a:gsLst>
                    <a:gs pos="0">
                      <a:srgbClr val="595959"/>
                    </a:gs>
                    <a:gs pos="24000">
                      <a:srgbClr val="3F3F3F"/>
                    </a:gs>
                    <a:gs pos="47000">
                      <a:schemeClr val="lt1"/>
                    </a:gs>
                    <a:gs pos="79668">
                      <a:schemeClr val="lt1"/>
                    </a:gs>
                    <a:gs pos="93000">
                      <a:srgbClr val="3F3F3F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85" name="Google Shape;200;p1"/>
                <p:cNvSpPr/>
                <p:nvPr/>
              </p:nvSpPr>
              <p:spPr>
                <a:xfrm>
                  <a:off x="5926176" y="974941"/>
                  <a:ext cx="441889" cy="52004"/>
                </a:xfrm>
                <a:prstGeom prst="flowChartTerminator">
                  <a:avLst/>
                </a:prstGeom>
                <a:gradFill>
                  <a:gsLst>
                    <a:gs pos="0">
                      <a:srgbClr val="595959"/>
                    </a:gs>
                    <a:gs pos="24000">
                      <a:srgbClr val="3F3F3F"/>
                    </a:gs>
                    <a:gs pos="47000">
                      <a:schemeClr val="lt1"/>
                    </a:gs>
                    <a:gs pos="79668">
                      <a:schemeClr val="lt1"/>
                    </a:gs>
                    <a:gs pos="93000">
                      <a:srgbClr val="3F3F3F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grpSp>
          <p:nvGrpSpPr>
            <p:cNvPr id="2" name="مجموعة 1"/>
            <p:cNvGrpSpPr/>
            <p:nvPr/>
          </p:nvGrpSpPr>
          <p:grpSpPr>
            <a:xfrm>
              <a:off x="5769961" y="1462459"/>
              <a:ext cx="4647939" cy="5418144"/>
              <a:chOff x="5762357" y="998375"/>
              <a:chExt cx="5276056" cy="5853555"/>
            </a:xfrm>
          </p:grpSpPr>
          <p:sp>
            <p:nvSpPr>
              <p:cNvPr id="138" name="Google Shape;85;p1"/>
              <p:cNvSpPr/>
              <p:nvPr/>
            </p:nvSpPr>
            <p:spPr>
              <a:xfrm rot="16200000">
                <a:off x="5299750" y="1495623"/>
                <a:ext cx="5811986" cy="4886772"/>
              </a:xfrm>
              <a:prstGeom prst="round2SameRect">
                <a:avLst>
                  <a:gd name="adj1" fmla="val 5053"/>
                  <a:gd name="adj2" fmla="val 0"/>
                </a:avLst>
              </a:prstGeom>
              <a:solidFill>
                <a:srgbClr val="D8D8D8">
                  <a:alpha val="75686"/>
                </a:srgbClr>
              </a:solidFill>
              <a:ln>
                <a:noFill/>
              </a:ln>
              <a:effectLst>
                <a:outerShdw blurRad="101600" dist="76200" dir="10800000" algn="r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154" name="Google Shape;101;p1"/>
              <p:cNvGrpSpPr/>
              <p:nvPr/>
            </p:nvGrpSpPr>
            <p:grpSpPr>
              <a:xfrm>
                <a:off x="5956271" y="998375"/>
                <a:ext cx="5082142" cy="5853555"/>
                <a:chOff x="1901961" y="495292"/>
                <a:chExt cx="4391140" cy="5853555"/>
              </a:xfrm>
            </p:grpSpPr>
            <p:sp>
              <p:nvSpPr>
                <p:cNvPr id="155" name="Google Shape;102;p1"/>
                <p:cNvSpPr/>
                <p:nvPr/>
              </p:nvSpPr>
              <p:spPr>
                <a:xfrm rot="16200000">
                  <a:off x="1009510" y="1387743"/>
                  <a:ext cx="5839694" cy="4054792"/>
                </a:xfrm>
                <a:prstGeom prst="round2SameRect">
                  <a:avLst>
                    <a:gd name="adj1" fmla="val 4054"/>
                    <a:gd name="adj2" fmla="val 0"/>
                  </a:avLst>
                </a:prstGeom>
                <a:solidFill>
                  <a:srgbClr val="F1F1F1"/>
                </a:solidFill>
                <a:ln>
                  <a:noFill/>
                </a:ln>
                <a:effectLst>
                  <a:outerShdw blurRad="203200" dist="50800" dir="10800000" algn="r" rotWithShape="0">
                    <a:srgbClr val="000000">
                      <a:alpha val="40000"/>
                    </a:srgbClr>
                  </a:outerShdw>
                </a:effectLst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cxnSp>
              <p:nvCxnSpPr>
                <p:cNvPr id="156" name="Google Shape;103;p1"/>
                <p:cNvCxnSpPr/>
                <p:nvPr/>
              </p:nvCxnSpPr>
              <p:spPr>
                <a:xfrm>
                  <a:off x="2225820" y="1440870"/>
                  <a:ext cx="3371416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0EE0D6">
                      <a:alpha val="49803"/>
                    </a:srgbClr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</p:cxnSp>
            <p:cxnSp>
              <p:nvCxnSpPr>
                <p:cNvPr id="157" name="Google Shape;104;p1"/>
                <p:cNvCxnSpPr/>
                <p:nvPr/>
              </p:nvCxnSpPr>
              <p:spPr>
                <a:xfrm>
                  <a:off x="5597236" y="509152"/>
                  <a:ext cx="0" cy="5839695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FF5050">
                      <a:alpha val="49803"/>
                    </a:srgbClr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</p:cxnSp>
            <p:cxnSp>
              <p:nvCxnSpPr>
                <p:cNvPr id="158" name="Google Shape;105;p1"/>
                <p:cNvCxnSpPr/>
                <p:nvPr/>
              </p:nvCxnSpPr>
              <p:spPr>
                <a:xfrm>
                  <a:off x="2093928" y="1801088"/>
                  <a:ext cx="3862822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0EE0D6">
                      <a:alpha val="49803"/>
                    </a:srgbClr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</p:cxnSp>
            <p:cxnSp>
              <p:nvCxnSpPr>
                <p:cNvPr id="159" name="Google Shape;106;p1"/>
                <p:cNvCxnSpPr/>
                <p:nvPr/>
              </p:nvCxnSpPr>
              <p:spPr>
                <a:xfrm>
                  <a:off x="2070730" y="2161306"/>
                  <a:ext cx="3862822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0EE0D6">
                      <a:alpha val="49803"/>
                    </a:srgbClr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</p:cxnSp>
            <p:cxnSp>
              <p:nvCxnSpPr>
                <p:cNvPr id="160" name="Google Shape;107;p1"/>
                <p:cNvCxnSpPr/>
                <p:nvPr/>
              </p:nvCxnSpPr>
              <p:spPr>
                <a:xfrm>
                  <a:off x="2225820" y="2521524"/>
                  <a:ext cx="3371416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0EE0D6">
                      <a:alpha val="49803"/>
                    </a:srgbClr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</p:cxnSp>
            <p:cxnSp>
              <p:nvCxnSpPr>
                <p:cNvPr id="161" name="Google Shape;108;p1"/>
                <p:cNvCxnSpPr/>
                <p:nvPr/>
              </p:nvCxnSpPr>
              <p:spPr>
                <a:xfrm>
                  <a:off x="2430279" y="2928063"/>
                  <a:ext cx="3862822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0EE0D6">
                      <a:alpha val="49803"/>
                    </a:srgbClr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</p:cxnSp>
            <p:cxnSp>
              <p:nvCxnSpPr>
                <p:cNvPr id="162" name="Google Shape;109;p1"/>
                <p:cNvCxnSpPr/>
                <p:nvPr/>
              </p:nvCxnSpPr>
              <p:spPr>
                <a:xfrm>
                  <a:off x="2093928" y="3261139"/>
                  <a:ext cx="3719259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0EE0D6">
                      <a:alpha val="49803"/>
                    </a:srgbClr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</p:cxnSp>
            <p:cxnSp>
              <p:nvCxnSpPr>
                <p:cNvPr id="163" name="Google Shape;110;p1"/>
                <p:cNvCxnSpPr/>
                <p:nvPr/>
              </p:nvCxnSpPr>
              <p:spPr>
                <a:xfrm>
                  <a:off x="2225820" y="3634466"/>
                  <a:ext cx="3862822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0EE0D6">
                      <a:alpha val="49803"/>
                    </a:srgbClr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</p:cxnSp>
            <p:cxnSp>
              <p:nvCxnSpPr>
                <p:cNvPr id="164" name="Google Shape;111;p1"/>
                <p:cNvCxnSpPr/>
                <p:nvPr/>
              </p:nvCxnSpPr>
              <p:spPr>
                <a:xfrm>
                  <a:off x="2022146" y="3970175"/>
                  <a:ext cx="3862822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0EE0D6">
                      <a:alpha val="49803"/>
                    </a:srgbClr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</p:cxnSp>
            <p:cxnSp>
              <p:nvCxnSpPr>
                <p:cNvPr id="165" name="Google Shape;112;p1"/>
                <p:cNvCxnSpPr/>
                <p:nvPr/>
              </p:nvCxnSpPr>
              <p:spPr>
                <a:xfrm>
                  <a:off x="2272328" y="4322614"/>
                  <a:ext cx="3862822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0EE0D6">
                      <a:alpha val="49803"/>
                    </a:srgbClr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</p:cxnSp>
            <p:cxnSp>
              <p:nvCxnSpPr>
                <p:cNvPr id="166" name="Google Shape;113;p1"/>
                <p:cNvCxnSpPr/>
                <p:nvPr/>
              </p:nvCxnSpPr>
              <p:spPr>
                <a:xfrm>
                  <a:off x="2070730" y="4706817"/>
                  <a:ext cx="3862822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0EE0D6">
                      <a:alpha val="49803"/>
                    </a:srgbClr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</p:cxnSp>
            <p:cxnSp>
              <p:nvCxnSpPr>
                <p:cNvPr id="167" name="Google Shape;114;p1"/>
                <p:cNvCxnSpPr/>
                <p:nvPr/>
              </p:nvCxnSpPr>
              <p:spPr>
                <a:xfrm>
                  <a:off x="2225820" y="5013769"/>
                  <a:ext cx="3538962" cy="29281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0EE0D6">
                      <a:alpha val="49803"/>
                    </a:srgbClr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</p:cxnSp>
            <p:cxnSp>
              <p:nvCxnSpPr>
                <p:cNvPr id="168" name="Google Shape;115;p1"/>
                <p:cNvCxnSpPr/>
                <p:nvPr/>
              </p:nvCxnSpPr>
              <p:spPr>
                <a:xfrm>
                  <a:off x="2169013" y="5412581"/>
                  <a:ext cx="3862822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0EE0D6">
                      <a:alpha val="49803"/>
                    </a:srgbClr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</p:cxnSp>
            <p:cxnSp>
              <p:nvCxnSpPr>
                <p:cNvPr id="169" name="Google Shape;116;p1"/>
                <p:cNvCxnSpPr/>
                <p:nvPr/>
              </p:nvCxnSpPr>
              <p:spPr>
                <a:xfrm>
                  <a:off x="2129708" y="6022583"/>
                  <a:ext cx="3647059" cy="1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0EE0D6">
                      <a:alpha val="49803"/>
                    </a:srgbClr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</p:cxnSp>
          </p:grpSp>
          <p:pic>
            <p:nvPicPr>
              <p:cNvPr id="104" name="Graphic 26">
                <a:extLst>
                  <a:ext uri="{FF2B5EF4-FFF2-40B4-BE49-F238E27FC236}">
                    <a16:creationId xmlns="" xmlns:a16="http://schemas.microsoft.com/office/drawing/2014/main" id="{CB8C1ED7-F581-415F-B310-913BECE72282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8">
                <a:extLst>
                  <a:ext uri="{BEBA8EAE-BF5A-486C-A8C5-ECC9F3942E4B}">
                    <a14:imgProps xmlns:a14="http://schemas.microsoft.com/office/drawing/2010/main">
                      <a14:imgLayer r:embed="rId9">
                        <a14:imgEffect>
                          <a14:backgroundRemoval t="10392" b="97956" l="18784" r="100000">
                            <a14:foregroundMark x1="23971" y1="42589" x2="21825" y2="36457"/>
                            <a14:foregroundMark x1="33095" y1="16865" x2="33095" y2="16865"/>
                            <a14:foregroundMark x1="30233" y1="11244" x2="94275" y2="18569"/>
                            <a14:foregroundMark x1="94275" y1="16184" x2="94275" y2="14651"/>
                            <a14:foregroundMark x1="94275" y1="12947" x2="94275" y2="12947"/>
                            <a14:foregroundMark x1="94275" y1="15332" x2="97674" y2="46848"/>
                            <a14:foregroundMark x1="85331" y1="38160" x2="85331" y2="38160"/>
                            <a14:foregroundMark x1="86404" y1="20273" x2="86404" y2="20273"/>
                            <a14:backgroundMark x1="93918" y1="11584" x2="97317" y2="92334"/>
                            <a14:backgroundMark x1="96064" y1="16184" x2="97317" y2="41908"/>
                            <a14:backgroundMark x1="91413" y1="94037" x2="87835" y2="92675"/>
                            <a14:backgroundMark x1="87835" y1="92675" x2="82469" y2="92675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8528" t="7762" r="2122" b="3056"/>
              <a:stretch/>
            </p:blipFill>
            <p:spPr>
              <a:xfrm rot="156681">
                <a:off x="5813875" y="1187505"/>
                <a:ext cx="4795711" cy="5386833"/>
              </a:xfrm>
              <a:prstGeom prst="rect">
                <a:avLst/>
              </a:prstGeom>
            </p:spPr>
          </p:pic>
        </p:grpSp>
      </p:grpSp>
      <p:sp>
        <p:nvSpPr>
          <p:cNvPr id="128" name="TextBox 40">
            <a:extLst>
              <a:ext uri="{FF2B5EF4-FFF2-40B4-BE49-F238E27FC236}">
                <a16:creationId xmlns="" xmlns:a16="http://schemas.microsoft.com/office/drawing/2014/main" id="{86D070C6-70F9-4883-B132-92C51609905B}"/>
              </a:ext>
            </a:extLst>
          </p:cNvPr>
          <p:cNvSpPr txBox="1"/>
          <p:nvPr/>
        </p:nvSpPr>
        <p:spPr>
          <a:xfrm>
            <a:off x="9588500" y="815620"/>
            <a:ext cx="960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أقَرأ</a:t>
            </a:r>
            <a:endParaRPr lang="ar-SY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9" name="Rectangle 35">
            <a:extLst>
              <a:ext uri="{FF2B5EF4-FFF2-40B4-BE49-F238E27FC236}">
                <a16:creationId xmlns:a16="http://schemas.microsoft.com/office/drawing/2014/main" xmlns="" id="{AD7C484D-C035-4794-83E0-869DCDA48AB6}"/>
              </a:ext>
            </a:extLst>
          </p:cNvPr>
          <p:cNvSpPr/>
          <p:nvPr/>
        </p:nvSpPr>
        <p:spPr>
          <a:xfrm>
            <a:off x="10727463" y="825054"/>
            <a:ext cx="369278" cy="3812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Diamond 36">
            <a:extLst>
              <a:ext uri="{FF2B5EF4-FFF2-40B4-BE49-F238E27FC236}">
                <a16:creationId xmlns:a16="http://schemas.microsoft.com/office/drawing/2014/main" xmlns="" id="{6C964224-EF99-412C-BD7E-2DB5DA7078C9}"/>
              </a:ext>
            </a:extLst>
          </p:cNvPr>
          <p:cNvSpPr/>
          <p:nvPr/>
        </p:nvSpPr>
        <p:spPr>
          <a:xfrm>
            <a:off x="10554293" y="835812"/>
            <a:ext cx="357809" cy="357809"/>
          </a:xfrm>
          <a:prstGeom prst="diamond">
            <a:avLst/>
          </a:prstGeom>
          <a:solidFill>
            <a:srgbClr val="FF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81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75" dur="200" fill="hold"/>
                                        <p:tgtEl>
                                          <p:spTgt spid="130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650"/>
                            </p:stCondLst>
                            <p:childTnLst>
                              <p:par>
                                <p:cTn id="80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4" grpId="0" animBg="1"/>
      <p:bldP spid="25" grpId="0" animBg="1"/>
      <p:bldP spid="26" grpId="0" animBg="1"/>
      <p:bldP spid="27" grpId="0" animBg="1"/>
      <p:bldP spid="28" grpId="0"/>
      <p:bldP spid="30" grpId="0"/>
      <p:bldP spid="128" grpId="0"/>
      <p:bldP spid="129" grpId="0" animBg="1"/>
      <p:bldP spid="130" grpId="0" animBg="1"/>
      <p:bldP spid="130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="" xmlns:a16="http://schemas.microsoft.com/office/drawing/2014/main" id="{E4118AEC-26BC-4DCF-B290-9395F9C896EF}"/>
              </a:ext>
            </a:extLst>
          </p:cNvPr>
          <p:cNvSpPr/>
          <p:nvPr/>
        </p:nvSpPr>
        <p:spPr>
          <a:xfrm>
            <a:off x="554949" y="1638634"/>
            <a:ext cx="1303383" cy="179251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ight Triangle 10">
            <a:extLst>
              <a:ext uri="{FF2B5EF4-FFF2-40B4-BE49-F238E27FC236}">
                <a16:creationId xmlns="" xmlns:a16="http://schemas.microsoft.com/office/drawing/2014/main" id="{C66FAF7E-8CDD-4926-A0A3-38BBE055ABF3}"/>
              </a:ext>
            </a:extLst>
          </p:cNvPr>
          <p:cNvSpPr/>
          <p:nvPr/>
        </p:nvSpPr>
        <p:spPr>
          <a:xfrm flipH="1">
            <a:off x="87817" y="1638634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24">
            <a:extLst>
              <a:ext uri="{FF2B5EF4-FFF2-40B4-BE49-F238E27FC236}">
                <a16:creationId xmlns="" xmlns:a16="http://schemas.microsoft.com/office/drawing/2014/main" id="{2031FD8F-C762-45B7-9144-CFCF75B7A842}"/>
              </a:ext>
            </a:extLst>
          </p:cNvPr>
          <p:cNvSpPr/>
          <p:nvPr/>
        </p:nvSpPr>
        <p:spPr>
          <a:xfrm rot="16200000" flipH="1">
            <a:off x="839096" y="-35179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="" xmlns:a16="http://schemas.microsoft.com/office/drawing/2014/main" id="{A557BA40-394C-4DEB-B07B-6482F26A4E82}"/>
              </a:ext>
            </a:extLst>
          </p:cNvPr>
          <p:cNvGrpSpPr/>
          <p:nvPr/>
        </p:nvGrpSpPr>
        <p:grpSpPr>
          <a:xfrm>
            <a:off x="726428" y="1764186"/>
            <a:ext cx="1001486" cy="1186810"/>
            <a:chOff x="3009022" y="4211323"/>
            <a:chExt cx="1001486" cy="1186810"/>
          </a:xfrm>
        </p:grpSpPr>
        <p:sp>
          <p:nvSpPr>
            <p:cNvPr id="18" name="TextBox 1">
              <a:extLst>
                <a:ext uri="{FF2B5EF4-FFF2-40B4-BE49-F238E27FC236}">
                  <a16:creationId xmlns="" xmlns:a16="http://schemas.microsoft.com/office/drawing/2014/main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الأولى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9" name="TextBox 2">
              <a:extLst>
                <a:ext uri="{FF2B5EF4-FFF2-40B4-BE49-F238E27FC236}">
                  <a16:creationId xmlns="" xmlns:a16="http://schemas.microsoft.com/office/drawing/2014/main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1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20" name="Graphic 44">
            <a:extLst>
              <a:ext uri="{FF2B5EF4-FFF2-40B4-BE49-F238E27FC236}">
                <a16:creationId xmlns="" xmlns:a16="http://schemas.microsoft.com/office/drawing/2014/main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2526">
            <a:off x="1028716" y="2876277"/>
            <a:ext cx="595902" cy="3512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1" name="Group 53">
            <a:extLst>
              <a:ext uri="{FF2B5EF4-FFF2-40B4-BE49-F238E27FC236}">
                <a16:creationId xmlns="" xmlns:a16="http://schemas.microsoft.com/office/drawing/2014/main" id="{6A460868-B9FD-412C-A768-ECBAB7A7A540}"/>
              </a:ext>
            </a:extLst>
          </p:cNvPr>
          <p:cNvGrpSpPr/>
          <p:nvPr/>
        </p:nvGrpSpPr>
        <p:grpSpPr>
          <a:xfrm rot="5400000">
            <a:off x="888315" y="-359519"/>
            <a:ext cx="855042" cy="2365989"/>
            <a:chOff x="1248229" y="335569"/>
            <a:chExt cx="855042" cy="2365989"/>
          </a:xfrm>
        </p:grpSpPr>
        <p:sp>
          <p:nvSpPr>
            <p:cNvPr id="22" name="TextBox 51">
              <a:extLst>
                <a:ext uri="{FF2B5EF4-FFF2-40B4-BE49-F238E27FC236}">
                  <a16:creationId xmlns="" xmlns:a16="http://schemas.microsoft.com/office/drawing/2014/main" id="{4E19FC31-64B6-492B-A85A-416820957BD0}"/>
                </a:ext>
              </a:extLst>
            </p:cNvPr>
            <p:cNvSpPr txBox="1"/>
            <p:nvPr/>
          </p:nvSpPr>
          <p:spPr>
            <a:xfrm>
              <a:off x="1248229" y="575526"/>
              <a:ext cx="461665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00B0F0"/>
                  </a:solidFill>
                  <a:latin typeface="Oswald" panose="02000503000000000000" pitchFamily="2" charset="0"/>
                </a:rPr>
                <a:t>حقوق و واجبات</a:t>
              </a:r>
            </a:p>
          </p:txBody>
        </p:sp>
        <p:sp>
          <p:nvSpPr>
            <p:cNvPr id="23" name="TextBox 52">
              <a:extLst>
                <a:ext uri="{FF2B5EF4-FFF2-40B4-BE49-F238E27FC236}">
                  <a16:creationId xmlns="" xmlns:a16="http://schemas.microsoft.com/office/drawing/2014/main" id="{626BC3BB-DB17-4728-9BD9-860DBDFEF42C}"/>
                </a:ext>
              </a:extLst>
            </p:cNvPr>
            <p:cNvSpPr txBox="1"/>
            <p:nvPr/>
          </p:nvSpPr>
          <p:spPr>
            <a:xfrm>
              <a:off x="1610828" y="335569"/>
              <a:ext cx="492443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استراتيجية الكتابة</a:t>
              </a:r>
            </a:p>
          </p:txBody>
        </p:sp>
      </p:grpSp>
      <p:sp>
        <p:nvSpPr>
          <p:cNvPr id="24" name="Oval 39">
            <a:extLst>
              <a:ext uri="{FF2B5EF4-FFF2-40B4-BE49-F238E27FC236}">
                <a16:creationId xmlns="" xmlns:a16="http://schemas.microsoft.com/office/drawing/2014/main" id="{05335CBB-05C3-40B6-8758-E5BD10E2530B}"/>
              </a:ext>
            </a:extLst>
          </p:cNvPr>
          <p:cNvSpPr/>
          <p:nvPr/>
        </p:nvSpPr>
        <p:spPr>
          <a:xfrm>
            <a:off x="-44488" y="5770784"/>
            <a:ext cx="2543318" cy="445595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69000"/>
                </a:schemeClr>
              </a:gs>
              <a:gs pos="100000">
                <a:srgbClr val="BFBFB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3">
            <a:extLst>
              <a:ext uri="{FF2B5EF4-FFF2-40B4-BE49-F238E27FC236}">
                <a16:creationId xmlns="" xmlns:a16="http://schemas.microsoft.com/office/drawing/2014/main" id="{7F8FD261-C06C-414F-9E84-B77B161A92D0}"/>
              </a:ext>
            </a:extLst>
          </p:cNvPr>
          <p:cNvSpPr/>
          <p:nvPr/>
        </p:nvSpPr>
        <p:spPr>
          <a:xfrm>
            <a:off x="59218" y="3617007"/>
            <a:ext cx="2335906" cy="233590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47">
            <a:extLst>
              <a:ext uri="{FF2B5EF4-FFF2-40B4-BE49-F238E27FC236}">
                <a16:creationId xmlns="" xmlns:a16="http://schemas.microsoft.com/office/drawing/2014/main" id="{6F6C6184-EE9F-45FC-8A01-E0AD551BADAF}"/>
              </a:ext>
            </a:extLst>
          </p:cNvPr>
          <p:cNvSpPr/>
          <p:nvPr/>
        </p:nvSpPr>
        <p:spPr>
          <a:xfrm>
            <a:off x="1080602" y="3611162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chemeClr val="tx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4">
            <a:extLst>
              <a:ext uri="{FF2B5EF4-FFF2-40B4-BE49-F238E27FC236}">
                <a16:creationId xmlns="" xmlns:a16="http://schemas.microsoft.com/office/drawing/2014/main" id="{78328E0F-5909-4689-BCE4-D1C7E00E5E4C}"/>
              </a:ext>
            </a:extLst>
          </p:cNvPr>
          <p:cNvSpPr/>
          <p:nvPr/>
        </p:nvSpPr>
        <p:spPr>
          <a:xfrm>
            <a:off x="1163057" y="3617007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5">
            <a:extLst>
              <a:ext uri="{FF2B5EF4-FFF2-40B4-BE49-F238E27FC236}">
                <a16:creationId xmlns="" xmlns:a16="http://schemas.microsoft.com/office/drawing/2014/main" id="{3880956F-289D-44FF-8BE0-B59D43DB10FF}"/>
              </a:ext>
            </a:extLst>
          </p:cNvPr>
          <p:cNvSpPr txBox="1"/>
          <p:nvPr/>
        </p:nvSpPr>
        <p:spPr>
          <a:xfrm>
            <a:off x="1645127" y="4431493"/>
            <a:ext cx="651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10</a:t>
            </a:r>
            <a:endParaRPr lang="en-US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9" name="Graphic 26" descr="Lightbulb">
            <a:extLst>
              <a:ext uri="{FF2B5EF4-FFF2-40B4-BE49-F238E27FC236}">
                <a16:creationId xmlns="" xmlns:a16="http://schemas.microsoft.com/office/drawing/2014/main" id="{CB8C1ED7-F581-415F-B310-913BECE722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762463" y="3918934"/>
            <a:ext cx="640080" cy="640080"/>
          </a:xfrm>
          <a:prstGeom prst="rect">
            <a:avLst/>
          </a:prstGeom>
        </p:spPr>
      </p:pic>
      <p:sp>
        <p:nvSpPr>
          <p:cNvPr id="30" name="TextBox 27">
            <a:extLst>
              <a:ext uri="{FF2B5EF4-FFF2-40B4-BE49-F238E27FC236}">
                <a16:creationId xmlns="" xmlns:a16="http://schemas.microsoft.com/office/drawing/2014/main" id="{B607D86F-8A6D-4EAE-8CE6-59024662943A}"/>
              </a:ext>
            </a:extLst>
          </p:cNvPr>
          <p:cNvSpPr txBox="1"/>
          <p:nvPr/>
        </p:nvSpPr>
        <p:spPr>
          <a:xfrm>
            <a:off x="254436" y="4868334"/>
            <a:ext cx="15746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التواصل اللغوي</a:t>
            </a:r>
          </a:p>
        </p:txBody>
      </p:sp>
      <p:sp>
        <p:nvSpPr>
          <p:cNvPr id="32" name="TextBox 40">
            <a:extLst>
              <a:ext uri="{FF2B5EF4-FFF2-40B4-BE49-F238E27FC236}">
                <a16:creationId xmlns="" xmlns:a16="http://schemas.microsoft.com/office/drawing/2014/main" id="{86D070C6-70F9-4883-B132-92C51609905B}"/>
              </a:ext>
            </a:extLst>
          </p:cNvPr>
          <p:cNvSpPr txBox="1"/>
          <p:nvPr/>
        </p:nvSpPr>
        <p:spPr>
          <a:xfrm>
            <a:off x="3399360" y="322994"/>
            <a:ext cx="73664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أُشاركُ </a:t>
            </a:r>
            <a:r>
              <a:rPr lang="ar-SY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مجموعتي في </a:t>
            </a:r>
            <a:r>
              <a:rPr lang="ar-SY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مناقشة </a:t>
            </a:r>
            <a:r>
              <a:rPr lang="ar-SY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التدريبات الآتية </a:t>
            </a:r>
            <a:r>
              <a:rPr lang="ar-SY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شفهيًّا </a:t>
            </a:r>
            <a:r>
              <a:rPr lang="ar-SY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مع </a:t>
            </a:r>
            <a:r>
              <a:rPr lang="ar-SY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الاستفادة </a:t>
            </a:r>
            <a:r>
              <a:rPr lang="ar-SY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من </a:t>
            </a:r>
            <a:r>
              <a:rPr lang="ar-SY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النَّصوص </a:t>
            </a:r>
            <a:r>
              <a:rPr lang="ar-SY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السابقة، وفق قواعد </a:t>
            </a:r>
            <a:r>
              <a:rPr lang="ar-SY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العصف الذهني</a:t>
            </a:r>
            <a:r>
              <a:rPr lang="ar-SY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، </a:t>
            </a:r>
            <a:r>
              <a:rPr lang="ar-SY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ثمَّ أدوِّن </a:t>
            </a:r>
            <a:r>
              <a:rPr lang="ar-SY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نتائج </a:t>
            </a:r>
            <a:r>
              <a:rPr lang="ar-SY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المناقشة في الأماكن</a:t>
            </a:r>
            <a:r>
              <a:rPr lang="ar-SY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الموضحة</a:t>
            </a:r>
          </a:p>
        </p:txBody>
      </p:sp>
      <p:sp>
        <p:nvSpPr>
          <p:cNvPr id="37" name="Rectangle 35">
            <a:extLst>
              <a:ext uri="{FF2B5EF4-FFF2-40B4-BE49-F238E27FC236}">
                <a16:creationId xmlns:a16="http://schemas.microsoft.com/office/drawing/2014/main" xmlns="" id="{AD7C484D-C035-4794-83E0-869DCDA48AB6}"/>
              </a:ext>
            </a:extLst>
          </p:cNvPr>
          <p:cNvSpPr/>
          <p:nvPr/>
        </p:nvSpPr>
        <p:spPr>
          <a:xfrm>
            <a:off x="10929503" y="437123"/>
            <a:ext cx="369278" cy="3812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Diamond 36">
            <a:extLst>
              <a:ext uri="{FF2B5EF4-FFF2-40B4-BE49-F238E27FC236}">
                <a16:creationId xmlns:a16="http://schemas.microsoft.com/office/drawing/2014/main" xmlns="" id="{6C964224-EF99-412C-BD7E-2DB5DA7078C9}"/>
              </a:ext>
            </a:extLst>
          </p:cNvPr>
          <p:cNvSpPr/>
          <p:nvPr/>
        </p:nvSpPr>
        <p:spPr>
          <a:xfrm>
            <a:off x="10756333" y="447881"/>
            <a:ext cx="357809" cy="357809"/>
          </a:xfrm>
          <a:prstGeom prst="diamond">
            <a:avLst/>
          </a:prstGeom>
          <a:solidFill>
            <a:srgbClr val="FF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TextBox 40">
            <a:extLst>
              <a:ext uri="{FF2B5EF4-FFF2-40B4-BE49-F238E27FC236}">
                <a16:creationId xmlns="" xmlns:a16="http://schemas.microsoft.com/office/drawing/2014/main" id="{86D070C6-70F9-4883-B132-92C51609905B}"/>
              </a:ext>
            </a:extLst>
          </p:cNvPr>
          <p:cNvSpPr txBox="1"/>
          <p:nvPr/>
        </p:nvSpPr>
        <p:spPr>
          <a:xfrm>
            <a:off x="7779193" y="1157409"/>
            <a:ext cx="38942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 smtClean="0">
                <a:latin typeface="Century Gothic" panose="020B0502020202020204" pitchFamily="34" charset="0"/>
              </a:rPr>
              <a:t>أَكتبُ أكثر </a:t>
            </a:r>
            <a:r>
              <a:rPr lang="ar-SY" sz="2000" b="1" dirty="0">
                <a:latin typeface="Century Gothic" panose="020B0502020202020204" pitchFamily="34" charset="0"/>
              </a:rPr>
              <a:t>عدد ممكن من حقوق </a:t>
            </a:r>
            <a:r>
              <a:rPr lang="ar-SY" sz="2000" b="1" dirty="0" smtClean="0">
                <a:latin typeface="Century Gothic" panose="020B0502020202020204" pitchFamily="34" charset="0"/>
              </a:rPr>
              <a:t>الجسد </a:t>
            </a:r>
            <a:r>
              <a:rPr lang="ar-SY" sz="2000" b="1" dirty="0">
                <a:latin typeface="Century Gothic" panose="020B0502020202020204" pitchFamily="34" charset="0"/>
              </a:rPr>
              <a:t>علينا:</a:t>
            </a:r>
          </a:p>
        </p:txBody>
      </p:sp>
      <p:sp>
        <p:nvSpPr>
          <p:cNvPr id="59" name="Diamond 36">
            <a:extLst>
              <a:ext uri="{FF2B5EF4-FFF2-40B4-BE49-F238E27FC236}">
                <a16:creationId xmlns:a16="http://schemas.microsoft.com/office/drawing/2014/main" xmlns="" id="{6C964224-EF99-412C-BD7E-2DB5DA7078C9}"/>
              </a:ext>
            </a:extLst>
          </p:cNvPr>
          <p:cNvSpPr/>
          <p:nvPr/>
        </p:nvSpPr>
        <p:spPr>
          <a:xfrm>
            <a:off x="11770878" y="1157409"/>
            <a:ext cx="357809" cy="357809"/>
          </a:xfrm>
          <a:prstGeom prst="diamond">
            <a:avLst/>
          </a:prstGeom>
          <a:solidFill>
            <a:srgbClr val="FF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dirty="0" smtClean="0"/>
              <a:t>1</a:t>
            </a:r>
            <a:endParaRPr lang="en-US" dirty="0"/>
          </a:p>
        </p:txBody>
      </p:sp>
      <p:pic>
        <p:nvPicPr>
          <p:cNvPr id="60" name="Graphic 26">
            <a:extLst>
              <a:ext uri="{FF2B5EF4-FFF2-40B4-BE49-F238E27FC236}">
                <a16:creationId xmlns="" xmlns:a16="http://schemas.microsoft.com/office/drawing/2014/main" id="{CB8C1ED7-F581-415F-B310-913BECE7228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2135" b="96619" l="1654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095" y="1451719"/>
            <a:ext cx="7097892" cy="5075084"/>
          </a:xfrm>
          <a:prstGeom prst="rect">
            <a:avLst/>
          </a:prstGeom>
        </p:spPr>
      </p:pic>
      <p:sp>
        <p:nvSpPr>
          <p:cNvPr id="61" name="TextBox 4">
            <a:extLst>
              <a:ext uri="{FF2B5EF4-FFF2-40B4-BE49-F238E27FC236}">
                <a16:creationId xmlns:a16="http://schemas.microsoft.com/office/drawing/2014/main" xmlns="" id="{E4D4FC02-D600-4191-9983-44D2E1C5061E}"/>
              </a:ext>
            </a:extLst>
          </p:cNvPr>
          <p:cNvSpPr txBox="1"/>
          <p:nvPr/>
        </p:nvSpPr>
        <p:spPr>
          <a:xfrm rot="3144897">
            <a:off x="4722265" y="2208952"/>
            <a:ext cx="2130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b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عدم إهلاكه بالعمل الشاق </a:t>
            </a:r>
          </a:p>
        </p:txBody>
      </p:sp>
      <p:sp>
        <p:nvSpPr>
          <p:cNvPr id="62" name="TextBox 19">
            <a:extLst>
              <a:ext uri="{FF2B5EF4-FFF2-40B4-BE49-F238E27FC236}">
                <a16:creationId xmlns:a16="http://schemas.microsoft.com/office/drawing/2014/main" xmlns="" id="{C3BCC358-D75E-4899-AE1B-8F278A87B791}"/>
              </a:ext>
            </a:extLst>
          </p:cNvPr>
          <p:cNvSpPr txBox="1"/>
          <p:nvPr/>
        </p:nvSpPr>
        <p:spPr>
          <a:xfrm rot="19014516">
            <a:off x="7044433" y="2087351"/>
            <a:ext cx="19197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b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عدم بيع الأعضاء أو الاتجار بها </a:t>
            </a:r>
            <a:endParaRPr lang="en-US" b="1" dirty="0">
              <a:solidFill>
                <a:srgbClr val="FF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3" name="TextBox 22">
            <a:extLst>
              <a:ext uri="{FF2B5EF4-FFF2-40B4-BE49-F238E27FC236}">
                <a16:creationId xmlns:a16="http://schemas.microsoft.com/office/drawing/2014/main" xmlns="" id="{88B9CEBB-0559-45C1-9665-AA62E37281DE}"/>
              </a:ext>
            </a:extLst>
          </p:cNvPr>
          <p:cNvSpPr txBox="1"/>
          <p:nvPr/>
        </p:nvSpPr>
        <p:spPr>
          <a:xfrm>
            <a:off x="7846522" y="3217842"/>
            <a:ext cx="208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b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منح الجسد القدر الكافي من النوم والراحة </a:t>
            </a:r>
            <a:endParaRPr lang="en-US" b="1" dirty="0">
              <a:solidFill>
                <a:srgbClr val="FF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4" name="TextBox 25">
            <a:extLst>
              <a:ext uri="{FF2B5EF4-FFF2-40B4-BE49-F238E27FC236}">
                <a16:creationId xmlns:a16="http://schemas.microsoft.com/office/drawing/2014/main" xmlns="" id="{DBC71047-22DE-4DAD-A155-F7A73F14CC09}"/>
              </a:ext>
            </a:extLst>
          </p:cNvPr>
          <p:cNvSpPr txBox="1"/>
          <p:nvPr/>
        </p:nvSpPr>
        <p:spPr>
          <a:xfrm rot="1822103">
            <a:off x="7712161" y="4655476"/>
            <a:ext cx="25293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b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ممارسة الرياضة، لما لذلك من أهمية تعود على جسده</a:t>
            </a:r>
            <a:endParaRPr lang="en-US" b="1" dirty="0">
              <a:solidFill>
                <a:srgbClr val="FF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5" name="TextBox 30">
            <a:extLst>
              <a:ext uri="{FF2B5EF4-FFF2-40B4-BE49-F238E27FC236}">
                <a16:creationId xmlns:a16="http://schemas.microsoft.com/office/drawing/2014/main" xmlns="" id="{69453E34-A5BE-4EB0-852A-FCCAD2932AC2}"/>
              </a:ext>
            </a:extLst>
          </p:cNvPr>
          <p:cNvSpPr txBox="1"/>
          <p:nvPr/>
        </p:nvSpPr>
        <p:spPr>
          <a:xfrm rot="18154684">
            <a:off x="5108949" y="5313683"/>
            <a:ext cx="23843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b="1" dirty="0" smtClean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الاهتمام </a:t>
            </a:r>
            <a:r>
              <a:rPr lang="ar-SY" b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براحته، وعدم تحميل الجسد ما لا يقوى عليه </a:t>
            </a:r>
            <a:endParaRPr lang="en-US" b="1" dirty="0">
              <a:solidFill>
                <a:srgbClr val="FF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7" name="TextBox 33">
            <a:extLst>
              <a:ext uri="{FF2B5EF4-FFF2-40B4-BE49-F238E27FC236}">
                <a16:creationId xmlns:a16="http://schemas.microsoft.com/office/drawing/2014/main" xmlns="" id="{4516B69D-A1F4-4070-B2D8-0160F1A8911D}"/>
              </a:ext>
            </a:extLst>
          </p:cNvPr>
          <p:cNvSpPr txBox="1"/>
          <p:nvPr/>
        </p:nvSpPr>
        <p:spPr>
          <a:xfrm rot="20408944">
            <a:off x="3724869" y="4398294"/>
            <a:ext cx="20786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b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المحافظة على نظافته والعناية به </a:t>
            </a:r>
            <a:endParaRPr lang="en-US" b="1" dirty="0">
              <a:solidFill>
                <a:srgbClr val="FF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8" name="TextBox 36">
            <a:extLst>
              <a:ext uri="{FF2B5EF4-FFF2-40B4-BE49-F238E27FC236}">
                <a16:creationId xmlns:a16="http://schemas.microsoft.com/office/drawing/2014/main" xmlns="" id="{90C0119D-9AC8-4E2F-B1AF-AE749B83D75A}"/>
              </a:ext>
            </a:extLst>
          </p:cNvPr>
          <p:cNvSpPr txBox="1"/>
          <p:nvPr/>
        </p:nvSpPr>
        <p:spPr>
          <a:xfrm rot="971126">
            <a:off x="3689003" y="3280111"/>
            <a:ext cx="19861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b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العناية بطعامه وشرابه </a:t>
            </a:r>
            <a:endParaRPr lang="en-US" b="1" dirty="0">
              <a:solidFill>
                <a:srgbClr val="FF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518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75" dur="200" fill="hold"/>
                                        <p:tgtEl>
                                          <p:spTgt spid="38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650"/>
                            </p:stCondLst>
                            <p:childTnLst>
                              <p:par>
                                <p:cTn id="80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93" dur="200" fill="hold"/>
                                        <p:tgtEl>
                                          <p:spTgt spid="59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50"/>
                            </p:stCondLst>
                            <p:childTnLst>
                              <p:par>
                                <p:cTn id="95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550"/>
                            </p:stCondLst>
                            <p:childTnLst>
                              <p:par>
                                <p:cTn id="107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2050"/>
                            </p:stCondLst>
                            <p:childTnLst>
                              <p:par>
                                <p:cTn id="114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550"/>
                            </p:stCondLst>
                            <p:childTnLst>
                              <p:par>
                                <p:cTn id="121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3050"/>
                            </p:stCondLst>
                            <p:childTnLst>
                              <p:par>
                                <p:cTn id="128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3550"/>
                            </p:stCondLst>
                            <p:childTnLst>
                              <p:par>
                                <p:cTn id="135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4050"/>
                            </p:stCondLst>
                            <p:childTnLst>
                              <p:par>
                                <p:cTn id="142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4550"/>
                            </p:stCondLst>
                            <p:childTnLst>
                              <p:par>
                                <p:cTn id="149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4" grpId="0" animBg="1"/>
      <p:bldP spid="25" grpId="0" animBg="1"/>
      <p:bldP spid="26" grpId="0" animBg="1"/>
      <p:bldP spid="27" grpId="0" animBg="1"/>
      <p:bldP spid="28" grpId="0"/>
      <p:bldP spid="30" grpId="0"/>
      <p:bldP spid="32" grpId="0"/>
      <p:bldP spid="37" grpId="0" animBg="1"/>
      <p:bldP spid="38" grpId="0" animBg="1"/>
      <p:bldP spid="38" grpId="1" animBg="1"/>
      <p:bldP spid="57" grpId="0"/>
      <p:bldP spid="59" grpId="0" animBg="1"/>
      <p:bldP spid="59" grpId="1" animBg="1"/>
      <p:bldP spid="61" grpId="0"/>
      <p:bldP spid="62" grpId="0"/>
      <p:bldP spid="63" grpId="0"/>
      <p:bldP spid="64" grpId="0"/>
      <p:bldP spid="65" grpId="0"/>
      <p:bldP spid="67" grpId="0"/>
      <p:bldP spid="6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="" xmlns:a16="http://schemas.microsoft.com/office/drawing/2014/main" id="{E4118AEC-26BC-4DCF-B290-9395F9C896EF}"/>
              </a:ext>
            </a:extLst>
          </p:cNvPr>
          <p:cNvSpPr/>
          <p:nvPr/>
        </p:nvSpPr>
        <p:spPr>
          <a:xfrm>
            <a:off x="554949" y="1638634"/>
            <a:ext cx="1303383" cy="179251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ight Triangle 10">
            <a:extLst>
              <a:ext uri="{FF2B5EF4-FFF2-40B4-BE49-F238E27FC236}">
                <a16:creationId xmlns="" xmlns:a16="http://schemas.microsoft.com/office/drawing/2014/main" id="{C66FAF7E-8CDD-4926-A0A3-38BBE055ABF3}"/>
              </a:ext>
            </a:extLst>
          </p:cNvPr>
          <p:cNvSpPr/>
          <p:nvPr/>
        </p:nvSpPr>
        <p:spPr>
          <a:xfrm flipH="1">
            <a:off x="87817" y="1638634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24">
            <a:extLst>
              <a:ext uri="{FF2B5EF4-FFF2-40B4-BE49-F238E27FC236}">
                <a16:creationId xmlns="" xmlns:a16="http://schemas.microsoft.com/office/drawing/2014/main" id="{2031FD8F-C762-45B7-9144-CFCF75B7A842}"/>
              </a:ext>
            </a:extLst>
          </p:cNvPr>
          <p:cNvSpPr/>
          <p:nvPr/>
        </p:nvSpPr>
        <p:spPr>
          <a:xfrm rot="16200000" flipH="1">
            <a:off x="839096" y="-35179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="" xmlns:a16="http://schemas.microsoft.com/office/drawing/2014/main" id="{A557BA40-394C-4DEB-B07B-6482F26A4E82}"/>
              </a:ext>
            </a:extLst>
          </p:cNvPr>
          <p:cNvGrpSpPr/>
          <p:nvPr/>
        </p:nvGrpSpPr>
        <p:grpSpPr>
          <a:xfrm>
            <a:off x="726428" y="1764186"/>
            <a:ext cx="1001486" cy="1186810"/>
            <a:chOff x="3009022" y="4211323"/>
            <a:chExt cx="1001486" cy="1186810"/>
          </a:xfrm>
        </p:grpSpPr>
        <p:sp>
          <p:nvSpPr>
            <p:cNvPr id="18" name="TextBox 1">
              <a:extLst>
                <a:ext uri="{FF2B5EF4-FFF2-40B4-BE49-F238E27FC236}">
                  <a16:creationId xmlns="" xmlns:a16="http://schemas.microsoft.com/office/drawing/2014/main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الأولى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9" name="TextBox 2">
              <a:extLst>
                <a:ext uri="{FF2B5EF4-FFF2-40B4-BE49-F238E27FC236}">
                  <a16:creationId xmlns="" xmlns:a16="http://schemas.microsoft.com/office/drawing/2014/main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1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20" name="Graphic 44">
            <a:extLst>
              <a:ext uri="{FF2B5EF4-FFF2-40B4-BE49-F238E27FC236}">
                <a16:creationId xmlns="" xmlns:a16="http://schemas.microsoft.com/office/drawing/2014/main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2526">
            <a:off x="1028716" y="2876277"/>
            <a:ext cx="595902" cy="3512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1" name="Group 53">
            <a:extLst>
              <a:ext uri="{FF2B5EF4-FFF2-40B4-BE49-F238E27FC236}">
                <a16:creationId xmlns="" xmlns:a16="http://schemas.microsoft.com/office/drawing/2014/main" id="{6A460868-B9FD-412C-A768-ECBAB7A7A540}"/>
              </a:ext>
            </a:extLst>
          </p:cNvPr>
          <p:cNvGrpSpPr/>
          <p:nvPr/>
        </p:nvGrpSpPr>
        <p:grpSpPr>
          <a:xfrm rot="5400000">
            <a:off x="888315" y="-359519"/>
            <a:ext cx="855042" cy="2365989"/>
            <a:chOff x="1248229" y="335569"/>
            <a:chExt cx="855042" cy="2365989"/>
          </a:xfrm>
        </p:grpSpPr>
        <p:sp>
          <p:nvSpPr>
            <p:cNvPr id="22" name="TextBox 51">
              <a:extLst>
                <a:ext uri="{FF2B5EF4-FFF2-40B4-BE49-F238E27FC236}">
                  <a16:creationId xmlns="" xmlns:a16="http://schemas.microsoft.com/office/drawing/2014/main" id="{4E19FC31-64B6-492B-A85A-416820957BD0}"/>
                </a:ext>
              </a:extLst>
            </p:cNvPr>
            <p:cNvSpPr txBox="1"/>
            <p:nvPr/>
          </p:nvSpPr>
          <p:spPr>
            <a:xfrm>
              <a:off x="1248229" y="575526"/>
              <a:ext cx="461665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00B0F0"/>
                  </a:solidFill>
                  <a:latin typeface="Oswald" panose="02000503000000000000" pitchFamily="2" charset="0"/>
                </a:rPr>
                <a:t>حقوق و واجبات</a:t>
              </a:r>
            </a:p>
          </p:txBody>
        </p:sp>
        <p:sp>
          <p:nvSpPr>
            <p:cNvPr id="23" name="TextBox 52">
              <a:extLst>
                <a:ext uri="{FF2B5EF4-FFF2-40B4-BE49-F238E27FC236}">
                  <a16:creationId xmlns="" xmlns:a16="http://schemas.microsoft.com/office/drawing/2014/main" id="{626BC3BB-DB17-4728-9BD9-860DBDFEF42C}"/>
                </a:ext>
              </a:extLst>
            </p:cNvPr>
            <p:cNvSpPr txBox="1"/>
            <p:nvPr/>
          </p:nvSpPr>
          <p:spPr>
            <a:xfrm>
              <a:off x="1610828" y="335569"/>
              <a:ext cx="492443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استراتيجية الكتابة</a:t>
              </a:r>
            </a:p>
          </p:txBody>
        </p:sp>
      </p:grpSp>
      <p:sp>
        <p:nvSpPr>
          <p:cNvPr id="24" name="Oval 39">
            <a:extLst>
              <a:ext uri="{FF2B5EF4-FFF2-40B4-BE49-F238E27FC236}">
                <a16:creationId xmlns="" xmlns:a16="http://schemas.microsoft.com/office/drawing/2014/main" id="{05335CBB-05C3-40B6-8758-E5BD10E2530B}"/>
              </a:ext>
            </a:extLst>
          </p:cNvPr>
          <p:cNvSpPr/>
          <p:nvPr/>
        </p:nvSpPr>
        <p:spPr>
          <a:xfrm>
            <a:off x="-44488" y="5770784"/>
            <a:ext cx="2543318" cy="445595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69000"/>
                </a:schemeClr>
              </a:gs>
              <a:gs pos="100000">
                <a:srgbClr val="BFBFB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3">
            <a:extLst>
              <a:ext uri="{FF2B5EF4-FFF2-40B4-BE49-F238E27FC236}">
                <a16:creationId xmlns="" xmlns:a16="http://schemas.microsoft.com/office/drawing/2014/main" id="{7F8FD261-C06C-414F-9E84-B77B161A92D0}"/>
              </a:ext>
            </a:extLst>
          </p:cNvPr>
          <p:cNvSpPr/>
          <p:nvPr/>
        </p:nvSpPr>
        <p:spPr>
          <a:xfrm>
            <a:off x="59218" y="3617007"/>
            <a:ext cx="2335906" cy="233590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47">
            <a:extLst>
              <a:ext uri="{FF2B5EF4-FFF2-40B4-BE49-F238E27FC236}">
                <a16:creationId xmlns="" xmlns:a16="http://schemas.microsoft.com/office/drawing/2014/main" id="{6F6C6184-EE9F-45FC-8A01-E0AD551BADAF}"/>
              </a:ext>
            </a:extLst>
          </p:cNvPr>
          <p:cNvSpPr/>
          <p:nvPr/>
        </p:nvSpPr>
        <p:spPr>
          <a:xfrm>
            <a:off x="1080602" y="3611162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chemeClr val="tx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4">
            <a:extLst>
              <a:ext uri="{FF2B5EF4-FFF2-40B4-BE49-F238E27FC236}">
                <a16:creationId xmlns="" xmlns:a16="http://schemas.microsoft.com/office/drawing/2014/main" id="{78328E0F-5909-4689-BCE4-D1C7E00E5E4C}"/>
              </a:ext>
            </a:extLst>
          </p:cNvPr>
          <p:cNvSpPr/>
          <p:nvPr/>
        </p:nvSpPr>
        <p:spPr>
          <a:xfrm>
            <a:off x="1163057" y="3617007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  <p:sp>
        <p:nvSpPr>
          <p:cNvPr id="28" name="TextBox 25">
            <a:extLst>
              <a:ext uri="{FF2B5EF4-FFF2-40B4-BE49-F238E27FC236}">
                <a16:creationId xmlns="" xmlns:a16="http://schemas.microsoft.com/office/drawing/2014/main" id="{3880956F-289D-44FF-8BE0-B59D43DB10FF}"/>
              </a:ext>
            </a:extLst>
          </p:cNvPr>
          <p:cNvSpPr txBox="1"/>
          <p:nvPr/>
        </p:nvSpPr>
        <p:spPr>
          <a:xfrm>
            <a:off x="1645127" y="4431493"/>
            <a:ext cx="651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10</a:t>
            </a:r>
            <a:endParaRPr lang="en-US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9" name="Graphic 26" descr="Lightbulb">
            <a:extLst>
              <a:ext uri="{FF2B5EF4-FFF2-40B4-BE49-F238E27FC236}">
                <a16:creationId xmlns="" xmlns:a16="http://schemas.microsoft.com/office/drawing/2014/main" id="{CB8C1ED7-F581-415F-B310-913BECE722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762463" y="3918934"/>
            <a:ext cx="640080" cy="640080"/>
          </a:xfrm>
          <a:prstGeom prst="rect">
            <a:avLst/>
          </a:prstGeom>
        </p:spPr>
      </p:pic>
      <p:sp>
        <p:nvSpPr>
          <p:cNvPr id="30" name="TextBox 27">
            <a:extLst>
              <a:ext uri="{FF2B5EF4-FFF2-40B4-BE49-F238E27FC236}">
                <a16:creationId xmlns="" xmlns:a16="http://schemas.microsoft.com/office/drawing/2014/main" id="{B607D86F-8A6D-4EAE-8CE6-59024662943A}"/>
              </a:ext>
            </a:extLst>
          </p:cNvPr>
          <p:cNvSpPr txBox="1"/>
          <p:nvPr/>
        </p:nvSpPr>
        <p:spPr>
          <a:xfrm>
            <a:off x="254436" y="4868334"/>
            <a:ext cx="15746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التواصل اللغوي</a:t>
            </a:r>
          </a:p>
        </p:txBody>
      </p:sp>
      <p:sp>
        <p:nvSpPr>
          <p:cNvPr id="37" name="Rectangle 35">
            <a:extLst>
              <a:ext uri="{FF2B5EF4-FFF2-40B4-BE49-F238E27FC236}">
                <a16:creationId xmlns:a16="http://schemas.microsoft.com/office/drawing/2014/main" xmlns="" id="{AD7C484D-C035-4794-83E0-869DCDA48AB6}"/>
              </a:ext>
            </a:extLst>
          </p:cNvPr>
          <p:cNvSpPr/>
          <p:nvPr/>
        </p:nvSpPr>
        <p:spPr>
          <a:xfrm>
            <a:off x="10493822" y="1383902"/>
            <a:ext cx="369278" cy="3812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Diamond 36">
            <a:extLst>
              <a:ext uri="{FF2B5EF4-FFF2-40B4-BE49-F238E27FC236}">
                <a16:creationId xmlns:a16="http://schemas.microsoft.com/office/drawing/2014/main" xmlns="" id="{6C964224-EF99-412C-BD7E-2DB5DA7078C9}"/>
              </a:ext>
            </a:extLst>
          </p:cNvPr>
          <p:cNvSpPr/>
          <p:nvPr/>
        </p:nvSpPr>
        <p:spPr>
          <a:xfrm>
            <a:off x="10320652" y="1394660"/>
            <a:ext cx="357809" cy="357809"/>
          </a:xfrm>
          <a:prstGeom prst="diamond">
            <a:avLst/>
          </a:prstGeom>
          <a:solidFill>
            <a:srgbClr val="002060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dirty="0" smtClean="0"/>
              <a:t>*</a:t>
            </a:r>
            <a:endParaRPr lang="en-US" dirty="0"/>
          </a:p>
        </p:txBody>
      </p:sp>
      <p:sp>
        <p:nvSpPr>
          <p:cNvPr id="57" name="TextBox 40">
            <a:extLst>
              <a:ext uri="{FF2B5EF4-FFF2-40B4-BE49-F238E27FC236}">
                <a16:creationId xmlns="" xmlns:a16="http://schemas.microsoft.com/office/drawing/2014/main" id="{86D070C6-70F9-4883-B132-92C51609905B}"/>
              </a:ext>
            </a:extLst>
          </p:cNvPr>
          <p:cNvSpPr txBox="1"/>
          <p:nvPr/>
        </p:nvSpPr>
        <p:spPr>
          <a:xfrm>
            <a:off x="5473728" y="1451718"/>
            <a:ext cx="47646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Century Gothic" panose="020B0502020202020204" pitchFamily="34" charset="0"/>
              </a:rPr>
              <a:t>ما </a:t>
            </a:r>
            <a:r>
              <a:rPr lang="ar-SY" sz="2000" b="1" dirty="0" smtClean="0">
                <a:latin typeface="Century Gothic" panose="020B0502020202020204" pitchFamily="34" charset="0"/>
              </a:rPr>
              <a:t>توصلت </a:t>
            </a:r>
            <a:r>
              <a:rPr lang="ar-SY" sz="2000" b="1" dirty="0">
                <a:latin typeface="Century Gothic" panose="020B0502020202020204" pitchFamily="34" charset="0"/>
              </a:rPr>
              <a:t>إليه </a:t>
            </a:r>
            <a:r>
              <a:rPr lang="ar-SY" sz="2000" b="1" dirty="0" smtClean="0">
                <a:latin typeface="Century Gothic" panose="020B0502020202020204" pitchFamily="34" charset="0"/>
              </a:rPr>
              <a:t>مجموعتي </a:t>
            </a:r>
            <a:r>
              <a:rPr lang="ar-SY" sz="2000" b="1" dirty="0">
                <a:latin typeface="Century Gothic" panose="020B0502020202020204" pitchFamily="34" charset="0"/>
              </a:rPr>
              <a:t>من أفكار </a:t>
            </a:r>
            <a:r>
              <a:rPr lang="ar-SY" sz="2000" b="1" dirty="0" smtClean="0">
                <a:latin typeface="Century Gothic" panose="020B0502020202020204" pitchFamily="34" charset="0"/>
              </a:rPr>
              <a:t>بعد </a:t>
            </a:r>
            <a:r>
              <a:rPr lang="ar-SY" sz="2000" b="1" dirty="0">
                <a:latin typeface="Century Gothic" panose="020B0502020202020204" pitchFamily="34" charset="0"/>
              </a:rPr>
              <a:t>المناقشة</a:t>
            </a:r>
            <a:r>
              <a:rPr lang="ar-SY" sz="2000" b="1" dirty="0" smtClean="0">
                <a:latin typeface="Century Gothic" panose="020B0502020202020204" pitchFamily="34" charset="0"/>
              </a:rPr>
              <a:t>:</a:t>
            </a:r>
            <a:endParaRPr lang="ar-SY" sz="2000" b="1" dirty="0">
              <a:latin typeface="Century Gothic" panose="020B0502020202020204" pitchFamily="34" charset="0"/>
            </a:endParaRPr>
          </a:p>
        </p:txBody>
      </p:sp>
      <p:grpSp>
        <p:nvGrpSpPr>
          <p:cNvPr id="33" name="Group 7">
            <a:extLst>
              <a:ext uri="{FF2B5EF4-FFF2-40B4-BE49-F238E27FC236}">
                <a16:creationId xmlns:a16="http://schemas.microsoft.com/office/drawing/2014/main" xmlns="" id="{2A0FEA97-F887-4B7C-A171-0D80399B1E41}"/>
              </a:ext>
            </a:extLst>
          </p:cNvPr>
          <p:cNvGrpSpPr/>
          <p:nvPr/>
        </p:nvGrpSpPr>
        <p:grpSpPr>
          <a:xfrm>
            <a:off x="3843065" y="2928422"/>
            <a:ext cx="6717555" cy="1138235"/>
            <a:chOff x="2504048" y="3898090"/>
            <a:chExt cx="6113887" cy="873539"/>
          </a:xfrm>
        </p:grpSpPr>
        <p:sp>
          <p:nvSpPr>
            <p:cNvPr id="34" name="Rectangle: Top Corners Rounded 12">
              <a:extLst>
                <a:ext uri="{FF2B5EF4-FFF2-40B4-BE49-F238E27FC236}">
                  <a16:creationId xmlns:a16="http://schemas.microsoft.com/office/drawing/2014/main" xmlns="" id="{398415C3-8F33-4784-ABEE-64E3F290188B}"/>
                </a:ext>
              </a:extLst>
            </p:cNvPr>
            <p:cNvSpPr/>
            <p:nvPr/>
          </p:nvSpPr>
          <p:spPr>
            <a:xfrm rot="16200000">
              <a:off x="5124222" y="1277916"/>
              <a:ext cx="873539" cy="6113887"/>
            </a:xfrm>
            <a:prstGeom prst="round2SameRect">
              <a:avLst>
                <a:gd name="adj1" fmla="val 50000"/>
                <a:gd name="adj2" fmla="val 47977"/>
              </a:avLst>
            </a:prstGeom>
            <a:solidFill>
              <a:srgbClr val="00B050"/>
            </a:solidFill>
            <a:ln w="9525">
              <a:solidFill>
                <a:srgbClr val="002060"/>
              </a:solidFill>
              <a:prstDash val="solid"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29">
              <a:extLst>
                <a:ext uri="{FF2B5EF4-FFF2-40B4-BE49-F238E27FC236}">
                  <a16:creationId xmlns:a16="http://schemas.microsoft.com/office/drawing/2014/main" xmlns="" id="{31AB2181-B779-450B-A678-8751FF3A0FBF}"/>
                </a:ext>
              </a:extLst>
            </p:cNvPr>
            <p:cNvSpPr txBox="1"/>
            <p:nvPr/>
          </p:nvSpPr>
          <p:spPr>
            <a:xfrm>
              <a:off x="2504049" y="3945123"/>
              <a:ext cx="6113886" cy="7794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rgbClr val="002060"/>
                  </a:solidFill>
                  <a:latin typeface="Century Gothic" panose="020B0502020202020204" pitchFamily="34" charset="0"/>
                </a:rPr>
                <a:t>عدم إهلاك الجسد بالعمل الشاق والمحافظة على نظافته والعناية به ، وممارسة الرياضة وتناول الطعام الصحي والابتعاد  عن المشروبات التي تضر صحته وتوفير للجسد القدر الكافي من النوم </a:t>
              </a:r>
              <a:endParaRPr lang="en-US" sz="20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54121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75" dur="200" fill="hold"/>
                                        <p:tgtEl>
                                          <p:spTgt spid="38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650"/>
                            </p:stCondLst>
                            <p:childTnLst>
                              <p:par>
                                <p:cTn id="80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4" grpId="0" animBg="1"/>
      <p:bldP spid="25" grpId="0" animBg="1"/>
      <p:bldP spid="26" grpId="0" animBg="1"/>
      <p:bldP spid="27" grpId="0" animBg="1"/>
      <p:bldP spid="28" grpId="0"/>
      <p:bldP spid="30" grpId="0"/>
      <p:bldP spid="37" grpId="0" animBg="1"/>
      <p:bldP spid="38" grpId="0" animBg="1"/>
      <p:bldP spid="38" grpId="1" animBg="1"/>
      <p:bldP spid="5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="" xmlns:a16="http://schemas.microsoft.com/office/drawing/2014/main" id="{E4118AEC-26BC-4DCF-B290-9395F9C896EF}"/>
              </a:ext>
            </a:extLst>
          </p:cNvPr>
          <p:cNvSpPr/>
          <p:nvPr/>
        </p:nvSpPr>
        <p:spPr>
          <a:xfrm>
            <a:off x="554949" y="1638634"/>
            <a:ext cx="1303383" cy="179251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ight Triangle 10">
            <a:extLst>
              <a:ext uri="{FF2B5EF4-FFF2-40B4-BE49-F238E27FC236}">
                <a16:creationId xmlns="" xmlns:a16="http://schemas.microsoft.com/office/drawing/2014/main" id="{C66FAF7E-8CDD-4926-A0A3-38BBE055ABF3}"/>
              </a:ext>
            </a:extLst>
          </p:cNvPr>
          <p:cNvSpPr/>
          <p:nvPr/>
        </p:nvSpPr>
        <p:spPr>
          <a:xfrm flipH="1">
            <a:off x="87817" y="1638634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24">
            <a:extLst>
              <a:ext uri="{FF2B5EF4-FFF2-40B4-BE49-F238E27FC236}">
                <a16:creationId xmlns="" xmlns:a16="http://schemas.microsoft.com/office/drawing/2014/main" id="{2031FD8F-C762-45B7-9144-CFCF75B7A842}"/>
              </a:ext>
            </a:extLst>
          </p:cNvPr>
          <p:cNvSpPr/>
          <p:nvPr/>
        </p:nvSpPr>
        <p:spPr>
          <a:xfrm rot="16200000" flipH="1">
            <a:off x="839096" y="-35179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="" xmlns:a16="http://schemas.microsoft.com/office/drawing/2014/main" id="{A557BA40-394C-4DEB-B07B-6482F26A4E82}"/>
              </a:ext>
            </a:extLst>
          </p:cNvPr>
          <p:cNvGrpSpPr/>
          <p:nvPr/>
        </p:nvGrpSpPr>
        <p:grpSpPr>
          <a:xfrm>
            <a:off x="726428" y="1764186"/>
            <a:ext cx="1001486" cy="1186810"/>
            <a:chOff x="3009022" y="4211323"/>
            <a:chExt cx="1001486" cy="1186810"/>
          </a:xfrm>
        </p:grpSpPr>
        <p:sp>
          <p:nvSpPr>
            <p:cNvPr id="18" name="TextBox 1">
              <a:extLst>
                <a:ext uri="{FF2B5EF4-FFF2-40B4-BE49-F238E27FC236}">
                  <a16:creationId xmlns="" xmlns:a16="http://schemas.microsoft.com/office/drawing/2014/main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الأولى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9" name="TextBox 2">
              <a:extLst>
                <a:ext uri="{FF2B5EF4-FFF2-40B4-BE49-F238E27FC236}">
                  <a16:creationId xmlns="" xmlns:a16="http://schemas.microsoft.com/office/drawing/2014/main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1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20" name="Graphic 44">
            <a:extLst>
              <a:ext uri="{FF2B5EF4-FFF2-40B4-BE49-F238E27FC236}">
                <a16:creationId xmlns="" xmlns:a16="http://schemas.microsoft.com/office/drawing/2014/main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2526">
            <a:off x="1028716" y="2876277"/>
            <a:ext cx="595902" cy="3512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1" name="Group 53">
            <a:extLst>
              <a:ext uri="{FF2B5EF4-FFF2-40B4-BE49-F238E27FC236}">
                <a16:creationId xmlns="" xmlns:a16="http://schemas.microsoft.com/office/drawing/2014/main" id="{6A460868-B9FD-412C-A768-ECBAB7A7A540}"/>
              </a:ext>
            </a:extLst>
          </p:cNvPr>
          <p:cNvGrpSpPr/>
          <p:nvPr/>
        </p:nvGrpSpPr>
        <p:grpSpPr>
          <a:xfrm rot="5400000">
            <a:off x="888315" y="-359519"/>
            <a:ext cx="855042" cy="2365989"/>
            <a:chOff x="1248229" y="335569"/>
            <a:chExt cx="855042" cy="2365989"/>
          </a:xfrm>
        </p:grpSpPr>
        <p:sp>
          <p:nvSpPr>
            <p:cNvPr id="22" name="TextBox 51">
              <a:extLst>
                <a:ext uri="{FF2B5EF4-FFF2-40B4-BE49-F238E27FC236}">
                  <a16:creationId xmlns="" xmlns:a16="http://schemas.microsoft.com/office/drawing/2014/main" id="{4E19FC31-64B6-492B-A85A-416820957BD0}"/>
                </a:ext>
              </a:extLst>
            </p:cNvPr>
            <p:cNvSpPr txBox="1"/>
            <p:nvPr/>
          </p:nvSpPr>
          <p:spPr>
            <a:xfrm>
              <a:off x="1248229" y="575526"/>
              <a:ext cx="461665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00B0F0"/>
                  </a:solidFill>
                  <a:latin typeface="Oswald" panose="02000503000000000000" pitchFamily="2" charset="0"/>
                </a:rPr>
                <a:t>حقوق و واجبات</a:t>
              </a:r>
            </a:p>
          </p:txBody>
        </p:sp>
        <p:sp>
          <p:nvSpPr>
            <p:cNvPr id="23" name="TextBox 52">
              <a:extLst>
                <a:ext uri="{FF2B5EF4-FFF2-40B4-BE49-F238E27FC236}">
                  <a16:creationId xmlns="" xmlns:a16="http://schemas.microsoft.com/office/drawing/2014/main" id="{626BC3BB-DB17-4728-9BD9-860DBDFEF42C}"/>
                </a:ext>
              </a:extLst>
            </p:cNvPr>
            <p:cNvSpPr txBox="1"/>
            <p:nvPr/>
          </p:nvSpPr>
          <p:spPr>
            <a:xfrm>
              <a:off x="1610828" y="335569"/>
              <a:ext cx="492443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استراتيجية الكتابة</a:t>
              </a:r>
            </a:p>
          </p:txBody>
        </p:sp>
      </p:grpSp>
      <p:sp>
        <p:nvSpPr>
          <p:cNvPr id="24" name="Oval 39">
            <a:extLst>
              <a:ext uri="{FF2B5EF4-FFF2-40B4-BE49-F238E27FC236}">
                <a16:creationId xmlns="" xmlns:a16="http://schemas.microsoft.com/office/drawing/2014/main" id="{05335CBB-05C3-40B6-8758-E5BD10E2530B}"/>
              </a:ext>
            </a:extLst>
          </p:cNvPr>
          <p:cNvSpPr/>
          <p:nvPr/>
        </p:nvSpPr>
        <p:spPr>
          <a:xfrm>
            <a:off x="-44488" y="5770784"/>
            <a:ext cx="2543318" cy="445595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69000"/>
                </a:schemeClr>
              </a:gs>
              <a:gs pos="100000">
                <a:srgbClr val="BFBFB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3">
            <a:extLst>
              <a:ext uri="{FF2B5EF4-FFF2-40B4-BE49-F238E27FC236}">
                <a16:creationId xmlns="" xmlns:a16="http://schemas.microsoft.com/office/drawing/2014/main" id="{7F8FD261-C06C-414F-9E84-B77B161A92D0}"/>
              </a:ext>
            </a:extLst>
          </p:cNvPr>
          <p:cNvSpPr/>
          <p:nvPr/>
        </p:nvSpPr>
        <p:spPr>
          <a:xfrm>
            <a:off x="59218" y="3617007"/>
            <a:ext cx="2335906" cy="233590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47">
            <a:extLst>
              <a:ext uri="{FF2B5EF4-FFF2-40B4-BE49-F238E27FC236}">
                <a16:creationId xmlns="" xmlns:a16="http://schemas.microsoft.com/office/drawing/2014/main" id="{6F6C6184-EE9F-45FC-8A01-E0AD551BADAF}"/>
              </a:ext>
            </a:extLst>
          </p:cNvPr>
          <p:cNvSpPr/>
          <p:nvPr/>
        </p:nvSpPr>
        <p:spPr>
          <a:xfrm>
            <a:off x="1080602" y="3611162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chemeClr val="tx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4">
            <a:extLst>
              <a:ext uri="{FF2B5EF4-FFF2-40B4-BE49-F238E27FC236}">
                <a16:creationId xmlns="" xmlns:a16="http://schemas.microsoft.com/office/drawing/2014/main" id="{78328E0F-5909-4689-BCE4-D1C7E00E5E4C}"/>
              </a:ext>
            </a:extLst>
          </p:cNvPr>
          <p:cNvSpPr/>
          <p:nvPr/>
        </p:nvSpPr>
        <p:spPr>
          <a:xfrm>
            <a:off x="1163057" y="3617007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5">
            <a:extLst>
              <a:ext uri="{FF2B5EF4-FFF2-40B4-BE49-F238E27FC236}">
                <a16:creationId xmlns="" xmlns:a16="http://schemas.microsoft.com/office/drawing/2014/main" id="{3880956F-289D-44FF-8BE0-B59D43DB10FF}"/>
              </a:ext>
            </a:extLst>
          </p:cNvPr>
          <p:cNvSpPr txBox="1"/>
          <p:nvPr/>
        </p:nvSpPr>
        <p:spPr>
          <a:xfrm>
            <a:off x="1645127" y="4431493"/>
            <a:ext cx="651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10</a:t>
            </a:r>
            <a:endParaRPr lang="en-US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9" name="Graphic 26" descr="Lightbulb">
            <a:extLst>
              <a:ext uri="{FF2B5EF4-FFF2-40B4-BE49-F238E27FC236}">
                <a16:creationId xmlns="" xmlns:a16="http://schemas.microsoft.com/office/drawing/2014/main" id="{CB8C1ED7-F581-415F-B310-913BECE722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762463" y="3918934"/>
            <a:ext cx="640080" cy="640080"/>
          </a:xfrm>
          <a:prstGeom prst="rect">
            <a:avLst/>
          </a:prstGeom>
        </p:spPr>
      </p:pic>
      <p:sp>
        <p:nvSpPr>
          <p:cNvPr id="30" name="TextBox 27">
            <a:extLst>
              <a:ext uri="{FF2B5EF4-FFF2-40B4-BE49-F238E27FC236}">
                <a16:creationId xmlns="" xmlns:a16="http://schemas.microsoft.com/office/drawing/2014/main" id="{B607D86F-8A6D-4EAE-8CE6-59024662943A}"/>
              </a:ext>
            </a:extLst>
          </p:cNvPr>
          <p:cNvSpPr txBox="1"/>
          <p:nvPr/>
        </p:nvSpPr>
        <p:spPr>
          <a:xfrm>
            <a:off x="254436" y="4868334"/>
            <a:ext cx="15746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التواصل اللغوي</a:t>
            </a:r>
          </a:p>
        </p:txBody>
      </p:sp>
      <p:sp>
        <p:nvSpPr>
          <p:cNvPr id="37" name="Rectangle 35">
            <a:extLst>
              <a:ext uri="{FF2B5EF4-FFF2-40B4-BE49-F238E27FC236}">
                <a16:creationId xmlns:a16="http://schemas.microsoft.com/office/drawing/2014/main" xmlns="" id="{AD7C484D-C035-4794-83E0-869DCDA48AB6}"/>
              </a:ext>
            </a:extLst>
          </p:cNvPr>
          <p:cNvSpPr/>
          <p:nvPr/>
        </p:nvSpPr>
        <p:spPr>
          <a:xfrm>
            <a:off x="11728137" y="1327038"/>
            <a:ext cx="463863" cy="3812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Diamond 36">
            <a:extLst>
              <a:ext uri="{FF2B5EF4-FFF2-40B4-BE49-F238E27FC236}">
                <a16:creationId xmlns:a16="http://schemas.microsoft.com/office/drawing/2014/main" xmlns="" id="{6C964224-EF99-412C-BD7E-2DB5DA7078C9}"/>
              </a:ext>
            </a:extLst>
          </p:cNvPr>
          <p:cNvSpPr/>
          <p:nvPr/>
        </p:nvSpPr>
        <p:spPr>
          <a:xfrm>
            <a:off x="11557904" y="1337796"/>
            <a:ext cx="449457" cy="357809"/>
          </a:xfrm>
          <a:prstGeom prst="diamond">
            <a:avLst/>
          </a:prstGeom>
          <a:solidFill>
            <a:srgbClr val="FF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dirty="0" smtClean="0"/>
              <a:t>2</a:t>
            </a:r>
            <a:endParaRPr lang="en-US" dirty="0"/>
          </a:p>
        </p:txBody>
      </p:sp>
      <p:sp>
        <p:nvSpPr>
          <p:cNvPr id="57" name="TextBox 40">
            <a:extLst>
              <a:ext uri="{FF2B5EF4-FFF2-40B4-BE49-F238E27FC236}">
                <a16:creationId xmlns="" xmlns:a16="http://schemas.microsoft.com/office/drawing/2014/main" id="{86D070C6-70F9-4883-B132-92C51609905B}"/>
              </a:ext>
            </a:extLst>
          </p:cNvPr>
          <p:cNvSpPr txBox="1"/>
          <p:nvPr/>
        </p:nvSpPr>
        <p:spPr>
          <a:xfrm>
            <a:off x="2870200" y="1394854"/>
            <a:ext cx="86970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Century Gothic" panose="020B0502020202020204" pitchFamily="34" charset="0"/>
              </a:rPr>
              <a:t>على </a:t>
            </a:r>
            <a:r>
              <a:rPr lang="ar-SY" sz="2000" b="1" dirty="0" smtClean="0">
                <a:latin typeface="Century Gothic" panose="020B0502020202020204" pitchFamily="34" charset="0"/>
              </a:rPr>
              <a:t>الشباب </a:t>
            </a:r>
            <a:r>
              <a:rPr lang="ar-SY" sz="2000" b="1" dirty="0">
                <a:latin typeface="Century Gothic" panose="020B0502020202020204" pitchFamily="34" charset="0"/>
              </a:rPr>
              <a:t>واجبات، ولهم </a:t>
            </a:r>
            <a:r>
              <a:rPr lang="ar-SY" sz="2000" b="1" dirty="0" smtClean="0">
                <a:latin typeface="Century Gothic" panose="020B0502020202020204" pitchFamily="34" charset="0"/>
              </a:rPr>
              <a:t>أيضا </a:t>
            </a:r>
            <a:r>
              <a:rPr lang="ar-SY" sz="2000" b="1" dirty="0">
                <a:latin typeface="Century Gothic" panose="020B0502020202020204" pitchFamily="34" charset="0"/>
              </a:rPr>
              <a:t>حقوقٌ على المجتمع احترامها</a:t>
            </a:r>
            <a:r>
              <a:rPr lang="ar-SY" sz="2000" b="1" dirty="0" smtClean="0">
                <a:latin typeface="Century Gothic" panose="020B0502020202020204" pitchFamily="34" charset="0"/>
              </a:rPr>
              <a:t>، </a:t>
            </a:r>
            <a:r>
              <a:rPr lang="ar-SY" sz="2000" b="1" dirty="0">
                <a:latin typeface="Century Gothic" panose="020B0502020202020204" pitchFamily="34" charset="0"/>
              </a:rPr>
              <a:t>أَذكرُ أكثر عدد ممكن من هذه الحقوق</a:t>
            </a:r>
            <a:r>
              <a:rPr lang="ar-SY" sz="2000" b="1" dirty="0" smtClean="0">
                <a:latin typeface="Century Gothic" panose="020B0502020202020204" pitchFamily="34" charset="0"/>
              </a:rPr>
              <a:t>:</a:t>
            </a:r>
            <a:endParaRPr lang="ar-SY" sz="2000" b="1" dirty="0">
              <a:latin typeface="Century Gothic" panose="020B0502020202020204" pitchFamily="34" charset="0"/>
            </a:endParaRPr>
          </a:p>
        </p:txBody>
      </p:sp>
      <p:grpSp>
        <p:nvGrpSpPr>
          <p:cNvPr id="32" name="مجموعة 31"/>
          <p:cNvGrpSpPr/>
          <p:nvPr/>
        </p:nvGrpSpPr>
        <p:grpSpPr>
          <a:xfrm>
            <a:off x="5355775" y="2678364"/>
            <a:ext cx="4340153" cy="3889083"/>
            <a:chOff x="5880100" y="2000540"/>
            <a:chExt cx="4340153" cy="3889083"/>
          </a:xfrm>
        </p:grpSpPr>
        <p:pic>
          <p:nvPicPr>
            <p:cNvPr id="36" name="Picture 2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backgroundRemoval t="1077" b="100000" l="1100" r="100000">
                          <a14:foregroundMark x1="83496" y1="8210" x2="81663" y2="1346"/>
                          <a14:foregroundMark x1="81663" y1="3365" x2="79829" y2="1077"/>
                          <a14:foregroundMark x1="77506" y1="3634" x2="77506" y2="3634"/>
                          <a14:foregroundMark x1="77262" y1="5653" x2="77262" y2="5653"/>
                          <a14:foregroundMark x1="67971" y1="8748" x2="67971" y2="8748"/>
                          <a14:foregroundMark x1="66748" y1="8479" x2="66748" y2="8479"/>
                          <a14:foregroundMark x1="66748" y1="8210" x2="66748" y2="8210"/>
                          <a14:foregroundMark x1="65403" y1="3634" x2="65403" y2="3634"/>
                          <a14:foregroundMark x1="63081" y1="2826" x2="63081" y2="2826"/>
                          <a14:foregroundMark x1="61247" y1="3634" x2="61247" y2="3634"/>
                          <a14:foregroundMark x1="61247" y1="5114" x2="61247" y2="5114"/>
                          <a14:foregroundMark x1="65648" y1="2826" x2="65648" y2="2826"/>
                          <a14:foregroundMark x1="67482" y1="5384" x2="67482" y2="5384"/>
                          <a14:foregroundMark x1="52323" y1="6191" x2="52323" y2="6191"/>
                          <a14:foregroundMark x1="50000" y1="3096" x2="50000" y2="3096"/>
                          <a14:foregroundMark x1="47922" y1="3096" x2="47922" y2="3096"/>
                          <a14:foregroundMark x1="46333" y1="3634" x2="46333" y2="3634"/>
                          <a14:foregroundMark x1="45355" y1="5653" x2="45355" y2="5653"/>
                          <a14:foregroundMark x1="51711" y1="4172" x2="51711" y2="4172"/>
                          <a14:foregroundMark x1="51467" y1="8479" x2="51467" y2="8479"/>
                          <a14:foregroundMark x1="45355" y1="7268" x2="45355" y2="7268"/>
                          <a14:foregroundMark x1="36064" y1="8210" x2="36064" y2="8210"/>
                          <a14:foregroundMark x1="34719" y1="5922" x2="34719" y2="5922"/>
                          <a14:foregroundMark x1="31907" y1="3903" x2="31907" y2="3903"/>
                          <a14:foregroundMark x1="34963" y1="3903" x2="34963" y2="3903"/>
                          <a14:foregroundMark x1="33741" y1="3903" x2="33741" y2="3903"/>
                          <a14:foregroundMark x1="32396" y1="3903" x2="30073" y2="8479"/>
                          <a14:foregroundMark x1="30318" y1="6729" x2="30318" y2="6729"/>
                          <a14:foregroundMark x1="30073" y1="8479" x2="30073" y2="8479"/>
                          <a14:foregroundMark x1="31418" y1="5384" x2="31418" y2="5384"/>
                          <a14:foregroundMark x1="19804" y1="9017" x2="19804" y2="9017"/>
                          <a14:foregroundMark x1="15892" y1="5114" x2="15892" y2="5114"/>
                          <a14:foregroundMark x1="18826" y1="5114" x2="18826" y2="5114"/>
                          <a14:foregroundMark x1="17482" y1="4711" x2="17482" y2="4711"/>
                          <a14:foregroundMark x1="14181" y1="6191" x2="14181" y2="6191"/>
                          <a14:foregroundMark x1="14181" y1="6729" x2="14181" y2="6729"/>
                          <a14:foregroundMark x1="13325" y1="7672" x2="13325" y2="7672"/>
                          <a14:foregroundMark x1="78240" y1="6191" x2="78240" y2="6191"/>
                          <a14:foregroundMark x1="79218" y1="3903" x2="79218" y2="3903"/>
                          <a14:foregroundMark x1="79218" y1="3634" x2="79218" y2="3634"/>
                          <a14:foregroundMark x1="80318" y1="1346" x2="80318" y2="1346"/>
                          <a14:foregroundMark x1="79462" y1="1615" x2="79462" y2="1615"/>
                          <a14:foregroundMark x1="78484" y1="2423" x2="78484" y2="2423"/>
                          <a14:foregroundMark x1="64303" y1="2153" x2="64303" y2="2153"/>
                          <a14:foregroundMark x1="63325" y1="2692" x2="63325" y2="2692"/>
                          <a14:foregroundMark x1="61247" y1="3634" x2="61247" y2="3634"/>
                          <a14:foregroundMark x1="60391" y1="4441" x2="60391" y2="4441"/>
                          <a14:foregroundMark x1="60391" y1="4980" x2="60391" y2="4980"/>
                          <a14:foregroundMark x1="62469" y1="2423" x2="62469" y2="2423"/>
                          <a14:foregroundMark x1="67115" y1="2692" x2="67115" y2="2692"/>
                          <a14:foregroundMark x1="53178" y1="7268" x2="53178" y2="7268"/>
                          <a14:foregroundMark x1="49633" y1="3903" x2="49633" y2="3903"/>
                          <a14:foregroundMark x1="47555" y1="3903" x2="47555" y2="3903"/>
                          <a14:foregroundMark x1="47311" y1="4980" x2="47311" y2="4980"/>
                          <a14:foregroundMark x1="47311" y1="5518" x2="47311" y2="5518"/>
                          <a14:foregroundMark x1="47311" y1="6460" x2="47311" y2="6460"/>
                          <a14:foregroundMark x1="47066" y1="7806" x2="47066" y2="7806"/>
                          <a14:foregroundMark x1="31051" y1="6191" x2="31051" y2="6191"/>
                          <a14:foregroundMark x1="36675" y1="4980" x2="36675" y2="4980"/>
                          <a14:foregroundMark x1="37286" y1="6191" x2="37286" y2="6191"/>
                          <a14:foregroundMark x1="36186" y1="8345" x2="36186" y2="8345"/>
                          <a14:foregroundMark x1="30562" y1="4711" x2="30562" y2="4711"/>
                          <a14:foregroundMark x1="12714" y1="8075" x2="17971" y2="4172"/>
                          <a14:foregroundMark x1="18704" y1="4980" x2="19438" y2="8748"/>
                          <a14:foregroundMark x1="18949" y1="4980" x2="19682" y2="6999"/>
                          <a14:foregroundMark x1="33619" y1="6460" x2="31785" y2="6191"/>
                          <a14:foregroundMark x1="31540" y1="6191" x2="31540" y2="6191"/>
                          <a14:foregroundMark x1="79707" y1="4441" x2="80807" y2="4441"/>
                          <a14:foregroundMark x1="81296" y1="4172" x2="81296" y2="4172"/>
                          <a14:foregroundMark x1="83374" y1="4441" x2="83374" y2="4441"/>
                          <a14:foregroundMark x1="83374" y1="2153" x2="83374" y2="2153"/>
                          <a14:foregroundMark x1="82029" y1="1615" x2="82029" y2="1615"/>
                          <a14:foregroundMark x1="61247" y1="4441" x2="61247" y2="4441"/>
                          <a14:foregroundMark x1="62469" y1="4441" x2="62469" y2="4441"/>
                          <a14:foregroundMark x1="59413" y1="6999" x2="59413" y2="6999"/>
                          <a14:foregroundMark x1="59413" y1="6999" x2="59413" y2="6999"/>
                          <a14:foregroundMark x1="20782" y1="6191" x2="20782" y2="6191"/>
                          <a14:foregroundMark x1="19927" y1="4711" x2="19927" y2="4711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38598" y="2000540"/>
              <a:ext cx="4281655" cy="38890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39" name="مجموعة 38"/>
            <p:cNvGrpSpPr/>
            <p:nvPr/>
          </p:nvGrpSpPr>
          <p:grpSpPr>
            <a:xfrm>
              <a:off x="5880100" y="3515614"/>
              <a:ext cx="3810000" cy="1975882"/>
              <a:chOff x="3349359" y="3969477"/>
              <a:chExt cx="3249801" cy="1792590"/>
            </a:xfrm>
          </p:grpSpPr>
          <p:cxnSp>
            <p:nvCxnSpPr>
              <p:cNvPr id="46" name="Google Shape;140;p1"/>
              <p:cNvCxnSpPr/>
              <p:nvPr/>
            </p:nvCxnSpPr>
            <p:spPr>
              <a:xfrm rot="-300000">
                <a:off x="3349359" y="3969477"/>
                <a:ext cx="3249801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EE0D6">
                    <a:alpha val="49803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47" name="Google Shape;141;p1"/>
              <p:cNvCxnSpPr/>
              <p:nvPr/>
            </p:nvCxnSpPr>
            <p:spPr>
              <a:xfrm rot="-300000">
                <a:off x="3349359" y="4218834"/>
                <a:ext cx="3249801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EE0D6">
                    <a:alpha val="49803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48" name="Google Shape;142;p1"/>
              <p:cNvCxnSpPr/>
              <p:nvPr/>
            </p:nvCxnSpPr>
            <p:spPr>
              <a:xfrm rot="-300000">
                <a:off x="3349359" y="4468190"/>
                <a:ext cx="3249801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EE0D6">
                    <a:alpha val="49803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49" name="Google Shape;143;p1"/>
              <p:cNvCxnSpPr/>
              <p:nvPr/>
            </p:nvCxnSpPr>
            <p:spPr>
              <a:xfrm rot="-300000">
                <a:off x="3349359" y="4717546"/>
                <a:ext cx="3249801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EE0D6">
                    <a:alpha val="49803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50" name="Google Shape;144;p1"/>
              <p:cNvCxnSpPr/>
              <p:nvPr/>
            </p:nvCxnSpPr>
            <p:spPr>
              <a:xfrm rot="-300000">
                <a:off x="3349359" y="4966902"/>
                <a:ext cx="3249801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EE0D6">
                    <a:alpha val="49803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51" name="Google Shape;145;p1"/>
              <p:cNvCxnSpPr/>
              <p:nvPr/>
            </p:nvCxnSpPr>
            <p:spPr>
              <a:xfrm rot="-300000">
                <a:off x="3349359" y="5216258"/>
                <a:ext cx="3249801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EE0D6">
                    <a:alpha val="49803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52" name="Google Shape;146;p1"/>
              <p:cNvCxnSpPr/>
              <p:nvPr/>
            </p:nvCxnSpPr>
            <p:spPr>
              <a:xfrm rot="-300000">
                <a:off x="3349359" y="5465614"/>
                <a:ext cx="3249801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EE0D6">
                    <a:alpha val="49803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pic>
            <p:nvPicPr>
              <p:cNvPr id="53" name="Graphic 16">
                <a:extLst>
                  <a:ext uri="{FF2B5EF4-FFF2-40B4-BE49-F238E27FC236}">
                    <a16:creationId xmlns:a16="http://schemas.microsoft.com/office/drawing/2014/main" xmlns="" id="{FA108CE8-89A2-4FA3-B659-506A04EB733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9560554" flipV="1">
                <a:off x="5122539" y="5300496"/>
                <a:ext cx="692265" cy="461571"/>
              </a:xfrm>
              <a:prstGeom prst="rect">
                <a:avLst/>
              </a:prstGeom>
            </p:spPr>
          </p:pic>
        </p:grpSp>
        <p:sp>
          <p:nvSpPr>
            <p:cNvPr id="40" name="TextBox 41">
              <a:extLst>
                <a:ext uri="{FF2B5EF4-FFF2-40B4-BE49-F238E27FC236}">
                  <a16:creationId xmlns:a16="http://schemas.microsoft.com/office/drawing/2014/main" xmlns="" id="{D77AD07B-92C3-4D10-AA4E-4B9370461E59}"/>
                </a:ext>
              </a:extLst>
            </p:cNvPr>
            <p:cNvSpPr txBox="1"/>
            <p:nvPr/>
          </p:nvSpPr>
          <p:spPr>
            <a:xfrm rot="21295507">
              <a:off x="6393216" y="2923674"/>
              <a:ext cx="3724275" cy="2246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latin typeface="Century Gothic" panose="020B0502020202020204" pitchFamily="34" charset="0"/>
                </a:rPr>
                <a:t>الاطلاع على رغبات وميول الشباب </a:t>
              </a:r>
            </a:p>
            <a:p>
              <a:pPr algn="ctr"/>
              <a:r>
                <a:rPr lang="ar-SY" sz="2000" b="1" dirty="0">
                  <a:latin typeface="Century Gothic" panose="020B0502020202020204" pitchFamily="34" charset="0"/>
                </a:rPr>
                <a:t>توفير لهم التعليم الجيد والبيئة المناسبة </a:t>
              </a:r>
            </a:p>
            <a:p>
              <a:pPr algn="ctr"/>
              <a:r>
                <a:rPr lang="ar-SY" sz="2000" b="1" dirty="0">
                  <a:latin typeface="Century Gothic" panose="020B0502020202020204" pitchFamily="34" charset="0"/>
                </a:rPr>
                <a:t>مناقشتهم واحترام آراءهم وتشجيعهم والوقوف معهم </a:t>
              </a:r>
            </a:p>
            <a:p>
              <a:pPr algn="ctr"/>
              <a:r>
                <a:rPr lang="ar-SY" sz="2000" b="1" dirty="0">
                  <a:latin typeface="Century Gothic" panose="020B0502020202020204" pitchFamily="34" charset="0"/>
                </a:rPr>
                <a:t>إيجاد لهم العمل المناسب </a:t>
              </a:r>
            </a:p>
            <a:p>
              <a:pPr algn="ctr"/>
              <a:r>
                <a:rPr lang="ar-SY" sz="2000" b="1" dirty="0">
                  <a:latin typeface="Century Gothic" panose="020B0502020202020204" pitchFamily="34" charset="0"/>
                </a:rPr>
                <a:t>وبناء لهم مراكز لبناء وتنمية قدراتهم العقلية </a:t>
              </a:r>
              <a:r>
                <a:rPr lang="ar-SY" sz="2000" b="1" dirty="0" smtClean="0">
                  <a:latin typeface="Century Gothic" panose="020B0502020202020204" pitchFamily="34" charset="0"/>
                </a:rPr>
                <a:t>والجسدية</a:t>
              </a:r>
              <a:endParaRPr lang="ar-SY" sz="2000" b="1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54" name="TextBox 40">
            <a:extLst>
              <a:ext uri="{FF2B5EF4-FFF2-40B4-BE49-F238E27FC236}">
                <a16:creationId xmlns="" xmlns:a16="http://schemas.microsoft.com/office/drawing/2014/main" id="{86D070C6-70F9-4883-B132-92C51609905B}"/>
              </a:ext>
            </a:extLst>
          </p:cNvPr>
          <p:cNvSpPr txBox="1"/>
          <p:nvPr/>
        </p:nvSpPr>
        <p:spPr>
          <a:xfrm>
            <a:off x="4668688" y="2087351"/>
            <a:ext cx="51001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**</a:t>
            </a:r>
            <a:r>
              <a:rPr lang="ar-SY" sz="2000" b="1" dirty="0" smtClean="0">
                <a:latin typeface="Century Gothic" panose="020B0502020202020204" pitchFamily="34" charset="0"/>
              </a:rPr>
              <a:t> ما توصلت إليه </a:t>
            </a:r>
            <a:r>
              <a:rPr lang="ar-SY" sz="2000" b="1" dirty="0">
                <a:latin typeface="Century Gothic" panose="020B0502020202020204" pitchFamily="34" charset="0"/>
              </a:rPr>
              <a:t>مجموعتي من </a:t>
            </a:r>
            <a:r>
              <a:rPr lang="ar-SY" sz="2000" b="1" dirty="0" smtClean="0">
                <a:latin typeface="Century Gothic" panose="020B0502020202020204" pitchFamily="34" charset="0"/>
              </a:rPr>
              <a:t>أفكار </a:t>
            </a:r>
            <a:r>
              <a:rPr lang="ar-SY" sz="2000" b="1" dirty="0">
                <a:latin typeface="Century Gothic" panose="020B0502020202020204" pitchFamily="34" charset="0"/>
              </a:rPr>
              <a:t>بعد </a:t>
            </a:r>
            <a:r>
              <a:rPr lang="ar-SY" sz="2000" b="1" dirty="0" smtClean="0">
                <a:latin typeface="Century Gothic" panose="020B0502020202020204" pitchFamily="34" charset="0"/>
              </a:rPr>
              <a:t>المناقشة</a:t>
            </a:r>
            <a:r>
              <a:rPr lang="ar-SY" sz="2000" b="1" dirty="0">
                <a:latin typeface="Century Gothic" panose="020B0502020202020204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278397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75" dur="200" fill="hold"/>
                                        <p:tgtEl>
                                          <p:spTgt spid="38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650"/>
                            </p:stCondLst>
                            <p:childTnLst>
                              <p:par>
                                <p:cTn id="80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150"/>
                            </p:stCondLst>
                            <p:childTnLst>
                              <p:par>
                                <p:cTn id="87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4" grpId="0" animBg="1"/>
      <p:bldP spid="25" grpId="0" animBg="1"/>
      <p:bldP spid="26" grpId="0" animBg="1"/>
      <p:bldP spid="27" grpId="0" animBg="1"/>
      <p:bldP spid="28" grpId="0"/>
      <p:bldP spid="30" grpId="0"/>
      <p:bldP spid="37" grpId="0" animBg="1"/>
      <p:bldP spid="38" grpId="0" animBg="1"/>
      <p:bldP spid="38" grpId="1" animBg="1"/>
      <p:bldP spid="57" grpId="0"/>
      <p:bldP spid="5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="" xmlns:a16="http://schemas.microsoft.com/office/drawing/2014/main" id="{E4118AEC-26BC-4DCF-B290-9395F9C896EF}"/>
              </a:ext>
            </a:extLst>
          </p:cNvPr>
          <p:cNvSpPr/>
          <p:nvPr/>
        </p:nvSpPr>
        <p:spPr>
          <a:xfrm>
            <a:off x="554949" y="1638634"/>
            <a:ext cx="1303383" cy="179251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ight Triangle 10">
            <a:extLst>
              <a:ext uri="{FF2B5EF4-FFF2-40B4-BE49-F238E27FC236}">
                <a16:creationId xmlns="" xmlns:a16="http://schemas.microsoft.com/office/drawing/2014/main" id="{C66FAF7E-8CDD-4926-A0A3-38BBE055ABF3}"/>
              </a:ext>
            </a:extLst>
          </p:cNvPr>
          <p:cNvSpPr/>
          <p:nvPr/>
        </p:nvSpPr>
        <p:spPr>
          <a:xfrm flipH="1">
            <a:off x="87817" y="1638634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24">
            <a:extLst>
              <a:ext uri="{FF2B5EF4-FFF2-40B4-BE49-F238E27FC236}">
                <a16:creationId xmlns="" xmlns:a16="http://schemas.microsoft.com/office/drawing/2014/main" id="{2031FD8F-C762-45B7-9144-CFCF75B7A842}"/>
              </a:ext>
            </a:extLst>
          </p:cNvPr>
          <p:cNvSpPr/>
          <p:nvPr/>
        </p:nvSpPr>
        <p:spPr>
          <a:xfrm rot="16200000" flipH="1">
            <a:off x="839096" y="-35179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="" xmlns:a16="http://schemas.microsoft.com/office/drawing/2014/main" id="{A557BA40-394C-4DEB-B07B-6482F26A4E82}"/>
              </a:ext>
            </a:extLst>
          </p:cNvPr>
          <p:cNvGrpSpPr/>
          <p:nvPr/>
        </p:nvGrpSpPr>
        <p:grpSpPr>
          <a:xfrm>
            <a:off x="726428" y="1764186"/>
            <a:ext cx="1001486" cy="1186810"/>
            <a:chOff x="3009022" y="4211323"/>
            <a:chExt cx="1001486" cy="1186810"/>
          </a:xfrm>
        </p:grpSpPr>
        <p:sp>
          <p:nvSpPr>
            <p:cNvPr id="18" name="TextBox 1">
              <a:extLst>
                <a:ext uri="{FF2B5EF4-FFF2-40B4-BE49-F238E27FC236}">
                  <a16:creationId xmlns="" xmlns:a16="http://schemas.microsoft.com/office/drawing/2014/main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الأولى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9" name="TextBox 2">
              <a:extLst>
                <a:ext uri="{FF2B5EF4-FFF2-40B4-BE49-F238E27FC236}">
                  <a16:creationId xmlns="" xmlns:a16="http://schemas.microsoft.com/office/drawing/2014/main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1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20" name="Graphic 44">
            <a:extLst>
              <a:ext uri="{FF2B5EF4-FFF2-40B4-BE49-F238E27FC236}">
                <a16:creationId xmlns="" xmlns:a16="http://schemas.microsoft.com/office/drawing/2014/main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2526">
            <a:off x="1028716" y="2876277"/>
            <a:ext cx="595902" cy="3512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1" name="Group 53">
            <a:extLst>
              <a:ext uri="{FF2B5EF4-FFF2-40B4-BE49-F238E27FC236}">
                <a16:creationId xmlns="" xmlns:a16="http://schemas.microsoft.com/office/drawing/2014/main" id="{6A460868-B9FD-412C-A768-ECBAB7A7A540}"/>
              </a:ext>
            </a:extLst>
          </p:cNvPr>
          <p:cNvGrpSpPr/>
          <p:nvPr/>
        </p:nvGrpSpPr>
        <p:grpSpPr>
          <a:xfrm rot="5400000">
            <a:off x="888315" y="-359519"/>
            <a:ext cx="855042" cy="2365989"/>
            <a:chOff x="1248229" y="335569"/>
            <a:chExt cx="855042" cy="2365989"/>
          </a:xfrm>
        </p:grpSpPr>
        <p:sp>
          <p:nvSpPr>
            <p:cNvPr id="22" name="TextBox 51">
              <a:extLst>
                <a:ext uri="{FF2B5EF4-FFF2-40B4-BE49-F238E27FC236}">
                  <a16:creationId xmlns="" xmlns:a16="http://schemas.microsoft.com/office/drawing/2014/main" id="{4E19FC31-64B6-492B-A85A-416820957BD0}"/>
                </a:ext>
              </a:extLst>
            </p:cNvPr>
            <p:cNvSpPr txBox="1"/>
            <p:nvPr/>
          </p:nvSpPr>
          <p:spPr>
            <a:xfrm>
              <a:off x="1248229" y="575526"/>
              <a:ext cx="461665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00B0F0"/>
                  </a:solidFill>
                  <a:latin typeface="Oswald" panose="02000503000000000000" pitchFamily="2" charset="0"/>
                </a:rPr>
                <a:t>حقوق و واجبات</a:t>
              </a:r>
            </a:p>
          </p:txBody>
        </p:sp>
        <p:sp>
          <p:nvSpPr>
            <p:cNvPr id="23" name="TextBox 52">
              <a:extLst>
                <a:ext uri="{FF2B5EF4-FFF2-40B4-BE49-F238E27FC236}">
                  <a16:creationId xmlns="" xmlns:a16="http://schemas.microsoft.com/office/drawing/2014/main" id="{626BC3BB-DB17-4728-9BD9-860DBDFEF42C}"/>
                </a:ext>
              </a:extLst>
            </p:cNvPr>
            <p:cNvSpPr txBox="1"/>
            <p:nvPr/>
          </p:nvSpPr>
          <p:spPr>
            <a:xfrm>
              <a:off x="1610828" y="335569"/>
              <a:ext cx="492443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استراتيجية </a:t>
              </a:r>
              <a:r>
                <a:rPr lang="ar-SY" sz="2000" b="1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الكتابة</a:t>
              </a:r>
              <a:endParaRPr lang="ar-SY" sz="2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24" name="Oval 39">
            <a:extLst>
              <a:ext uri="{FF2B5EF4-FFF2-40B4-BE49-F238E27FC236}">
                <a16:creationId xmlns="" xmlns:a16="http://schemas.microsoft.com/office/drawing/2014/main" id="{05335CBB-05C3-40B6-8758-E5BD10E2530B}"/>
              </a:ext>
            </a:extLst>
          </p:cNvPr>
          <p:cNvSpPr/>
          <p:nvPr/>
        </p:nvSpPr>
        <p:spPr>
          <a:xfrm>
            <a:off x="-44488" y="5770784"/>
            <a:ext cx="2543318" cy="445595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69000"/>
                </a:schemeClr>
              </a:gs>
              <a:gs pos="100000">
                <a:srgbClr val="BFBFB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3">
            <a:extLst>
              <a:ext uri="{FF2B5EF4-FFF2-40B4-BE49-F238E27FC236}">
                <a16:creationId xmlns="" xmlns:a16="http://schemas.microsoft.com/office/drawing/2014/main" id="{7F8FD261-C06C-414F-9E84-B77B161A92D0}"/>
              </a:ext>
            </a:extLst>
          </p:cNvPr>
          <p:cNvSpPr/>
          <p:nvPr/>
        </p:nvSpPr>
        <p:spPr>
          <a:xfrm>
            <a:off x="59218" y="3617007"/>
            <a:ext cx="2335906" cy="233590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47">
            <a:extLst>
              <a:ext uri="{FF2B5EF4-FFF2-40B4-BE49-F238E27FC236}">
                <a16:creationId xmlns="" xmlns:a16="http://schemas.microsoft.com/office/drawing/2014/main" id="{6F6C6184-EE9F-45FC-8A01-E0AD551BADAF}"/>
              </a:ext>
            </a:extLst>
          </p:cNvPr>
          <p:cNvSpPr/>
          <p:nvPr/>
        </p:nvSpPr>
        <p:spPr>
          <a:xfrm>
            <a:off x="1080602" y="3611162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chemeClr val="tx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4">
            <a:extLst>
              <a:ext uri="{FF2B5EF4-FFF2-40B4-BE49-F238E27FC236}">
                <a16:creationId xmlns="" xmlns:a16="http://schemas.microsoft.com/office/drawing/2014/main" id="{78328E0F-5909-4689-BCE4-D1C7E00E5E4C}"/>
              </a:ext>
            </a:extLst>
          </p:cNvPr>
          <p:cNvSpPr/>
          <p:nvPr/>
        </p:nvSpPr>
        <p:spPr>
          <a:xfrm>
            <a:off x="1163057" y="3617007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5">
            <a:extLst>
              <a:ext uri="{FF2B5EF4-FFF2-40B4-BE49-F238E27FC236}">
                <a16:creationId xmlns="" xmlns:a16="http://schemas.microsoft.com/office/drawing/2014/main" id="{3880956F-289D-44FF-8BE0-B59D43DB10FF}"/>
              </a:ext>
            </a:extLst>
          </p:cNvPr>
          <p:cNvSpPr txBox="1"/>
          <p:nvPr/>
        </p:nvSpPr>
        <p:spPr>
          <a:xfrm>
            <a:off x="1645127" y="4431493"/>
            <a:ext cx="651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10</a:t>
            </a:r>
            <a:endParaRPr lang="en-US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9" name="Graphic 26" descr="Lightbulb">
            <a:extLst>
              <a:ext uri="{FF2B5EF4-FFF2-40B4-BE49-F238E27FC236}">
                <a16:creationId xmlns="" xmlns:a16="http://schemas.microsoft.com/office/drawing/2014/main" id="{CB8C1ED7-F581-415F-B310-913BECE722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762463" y="3918934"/>
            <a:ext cx="640080" cy="640080"/>
          </a:xfrm>
          <a:prstGeom prst="rect">
            <a:avLst/>
          </a:prstGeom>
        </p:spPr>
      </p:pic>
      <p:sp>
        <p:nvSpPr>
          <p:cNvPr id="30" name="TextBox 27">
            <a:extLst>
              <a:ext uri="{FF2B5EF4-FFF2-40B4-BE49-F238E27FC236}">
                <a16:creationId xmlns="" xmlns:a16="http://schemas.microsoft.com/office/drawing/2014/main" id="{B607D86F-8A6D-4EAE-8CE6-59024662943A}"/>
              </a:ext>
            </a:extLst>
          </p:cNvPr>
          <p:cNvSpPr txBox="1"/>
          <p:nvPr/>
        </p:nvSpPr>
        <p:spPr>
          <a:xfrm>
            <a:off x="254436" y="4868334"/>
            <a:ext cx="15746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الوظيفة النحويَّة</a:t>
            </a:r>
          </a:p>
        </p:txBody>
      </p:sp>
      <p:sp>
        <p:nvSpPr>
          <p:cNvPr id="37" name="Rectangle 35">
            <a:extLst>
              <a:ext uri="{FF2B5EF4-FFF2-40B4-BE49-F238E27FC236}">
                <a16:creationId xmlns:a16="http://schemas.microsoft.com/office/drawing/2014/main" xmlns="" id="{AD7C484D-C035-4794-83E0-869DCDA48AB6}"/>
              </a:ext>
            </a:extLst>
          </p:cNvPr>
          <p:cNvSpPr/>
          <p:nvPr/>
        </p:nvSpPr>
        <p:spPr>
          <a:xfrm>
            <a:off x="10525060" y="1324032"/>
            <a:ext cx="463863" cy="3812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Diamond 36">
            <a:extLst>
              <a:ext uri="{FF2B5EF4-FFF2-40B4-BE49-F238E27FC236}">
                <a16:creationId xmlns:a16="http://schemas.microsoft.com/office/drawing/2014/main" xmlns="" id="{6C964224-EF99-412C-BD7E-2DB5DA7078C9}"/>
              </a:ext>
            </a:extLst>
          </p:cNvPr>
          <p:cNvSpPr/>
          <p:nvPr/>
        </p:nvSpPr>
        <p:spPr>
          <a:xfrm>
            <a:off x="10387790" y="1334790"/>
            <a:ext cx="337047" cy="357809"/>
          </a:xfrm>
          <a:prstGeom prst="diamond">
            <a:avLst/>
          </a:prstGeom>
          <a:solidFill>
            <a:srgbClr val="FF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dirty="0" smtClean="0"/>
              <a:t>3</a:t>
            </a:r>
            <a:endParaRPr lang="en-US" dirty="0"/>
          </a:p>
        </p:txBody>
      </p:sp>
      <p:sp>
        <p:nvSpPr>
          <p:cNvPr id="57" name="TextBox 40">
            <a:extLst>
              <a:ext uri="{FF2B5EF4-FFF2-40B4-BE49-F238E27FC236}">
                <a16:creationId xmlns="" xmlns:a16="http://schemas.microsoft.com/office/drawing/2014/main" id="{86D070C6-70F9-4883-B132-92C51609905B}"/>
              </a:ext>
            </a:extLst>
          </p:cNvPr>
          <p:cNvSpPr txBox="1"/>
          <p:nvPr/>
        </p:nvSpPr>
        <p:spPr>
          <a:xfrm>
            <a:off x="3816119" y="1184768"/>
            <a:ext cx="65236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حين نتحدث عن </a:t>
            </a:r>
            <a:r>
              <a:rPr lang="ar-SY" sz="2000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المصطفى </a:t>
            </a:r>
            <a:r>
              <a:rPr lang="ar-SY" sz="2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صلى الله عليه وسلم، </a:t>
            </a:r>
            <a:r>
              <a:rPr lang="ar-SY" sz="2000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فإننا </a:t>
            </a:r>
            <a:r>
              <a:rPr lang="ar-SY" sz="2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لا نتحدث </a:t>
            </a:r>
            <a:r>
              <a:rPr lang="ar-SY" sz="2000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عن شخص</a:t>
            </a:r>
            <a:endParaRPr lang="ar-SY" sz="20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  <a:p>
            <a:pPr algn="r"/>
            <a:r>
              <a:rPr lang="ar-SY" sz="2000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كسائر البشر</a:t>
            </a:r>
            <a:r>
              <a:rPr lang="ar-SY" sz="2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، بل هو خير خلق الله، وله علينا حقوق عظيمة منها</a:t>
            </a:r>
          </a:p>
          <a:p>
            <a:pPr algn="r"/>
            <a:r>
              <a:rPr lang="ar-SY" sz="2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محبته </a:t>
            </a:r>
            <a:r>
              <a:rPr lang="ar-SY" sz="2000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ونصرته </a:t>
            </a:r>
            <a:r>
              <a:rPr lang="ar-SY" sz="2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صلى </a:t>
            </a:r>
            <a:r>
              <a:rPr lang="ar-SY" sz="2000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الله </a:t>
            </a:r>
            <a:r>
              <a:rPr lang="ar-SY" sz="2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عليه وسلم، فكيف </a:t>
            </a:r>
            <a:r>
              <a:rPr lang="ar-SY" sz="2000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ننصره </a:t>
            </a:r>
            <a:r>
              <a:rPr lang="ar-SY" sz="2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صلى </a:t>
            </a:r>
            <a:r>
              <a:rPr lang="ar-SY" sz="2000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الله </a:t>
            </a:r>
            <a:r>
              <a:rPr lang="ar-SY" sz="2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عليه وسلم؟</a:t>
            </a:r>
          </a:p>
        </p:txBody>
      </p:sp>
      <p:sp>
        <p:nvSpPr>
          <p:cNvPr id="41" name="Rectangle: Rounded Corners 9">
            <a:extLst>
              <a:ext uri="{FF2B5EF4-FFF2-40B4-BE49-F238E27FC236}">
                <a16:creationId xmlns="" xmlns:a16="http://schemas.microsoft.com/office/drawing/2014/main" id="{B6897EC9-385A-407F-976C-82808FF29A72}"/>
              </a:ext>
            </a:extLst>
          </p:cNvPr>
          <p:cNvSpPr/>
          <p:nvPr/>
        </p:nvSpPr>
        <p:spPr>
          <a:xfrm>
            <a:off x="7985382" y="3051880"/>
            <a:ext cx="2971800" cy="3262250"/>
          </a:xfrm>
          <a:prstGeom prst="roundRect">
            <a:avLst>
              <a:gd name="adj" fmla="val 11105"/>
            </a:avLst>
          </a:prstGeom>
          <a:solidFill>
            <a:srgbClr val="FF5F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: Rounded Corners 10">
            <a:extLst>
              <a:ext uri="{FF2B5EF4-FFF2-40B4-BE49-F238E27FC236}">
                <a16:creationId xmlns="" xmlns:a16="http://schemas.microsoft.com/office/drawing/2014/main" id="{05717AB1-8D99-4710-98D4-1176A7E9527D}"/>
              </a:ext>
            </a:extLst>
          </p:cNvPr>
          <p:cNvSpPr/>
          <p:nvPr/>
        </p:nvSpPr>
        <p:spPr>
          <a:xfrm>
            <a:off x="3509404" y="3051880"/>
            <a:ext cx="2943122" cy="3262250"/>
          </a:xfrm>
          <a:prstGeom prst="roundRect">
            <a:avLst>
              <a:gd name="adj" fmla="val 11105"/>
            </a:avLst>
          </a:prstGeom>
          <a:solidFill>
            <a:srgbClr val="8AD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41">
            <a:extLst>
              <a:ext uri="{FF2B5EF4-FFF2-40B4-BE49-F238E27FC236}">
                <a16:creationId xmlns="" xmlns:a16="http://schemas.microsoft.com/office/drawing/2014/main" id="{B981E1B9-9FFF-48F1-99A5-A16289D818C8}"/>
              </a:ext>
            </a:extLst>
          </p:cNvPr>
          <p:cNvSpPr txBox="1"/>
          <p:nvPr/>
        </p:nvSpPr>
        <p:spPr>
          <a:xfrm>
            <a:off x="8084476" y="3907705"/>
            <a:ext cx="287270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 smtClean="0">
                <a:solidFill>
                  <a:schemeClr val="bg1"/>
                </a:solidFill>
              </a:rPr>
              <a:t>-اتباع سنة  </a:t>
            </a:r>
            <a:r>
              <a:rPr lang="ar-SY" sz="2000" b="1" dirty="0">
                <a:solidFill>
                  <a:schemeClr val="bg1"/>
                </a:solidFill>
              </a:rPr>
              <a:t>نبينا صلى الله عليه وسلم في جميع الأقوال والأفعال.</a:t>
            </a:r>
          </a:p>
          <a:p>
            <a:pPr algn="r"/>
            <a:r>
              <a:rPr lang="ar-SY" sz="2000" b="1" dirty="0" smtClean="0">
                <a:solidFill>
                  <a:schemeClr val="bg1"/>
                </a:solidFill>
              </a:rPr>
              <a:t>-الرد </a:t>
            </a:r>
            <a:r>
              <a:rPr lang="ar-SY" sz="2000" b="1" dirty="0">
                <a:solidFill>
                  <a:schemeClr val="bg1"/>
                </a:solidFill>
              </a:rPr>
              <a:t>على الشبهات التي يثيرها</a:t>
            </a:r>
          </a:p>
          <a:p>
            <a:pPr algn="ctr"/>
            <a:r>
              <a:rPr lang="ar-SY" sz="2000" b="1" dirty="0">
                <a:solidFill>
                  <a:schemeClr val="bg1"/>
                </a:solidFill>
              </a:rPr>
              <a:t> إعداء الإسلام ضد نبينا صلى </a:t>
            </a:r>
            <a:r>
              <a:rPr lang="ar-SY" sz="2000" b="1" dirty="0" smtClean="0">
                <a:solidFill>
                  <a:schemeClr val="bg1"/>
                </a:solidFill>
              </a:rPr>
              <a:t>الله عليه </a:t>
            </a:r>
            <a:r>
              <a:rPr lang="ar-SY" sz="2000" b="1" dirty="0">
                <a:solidFill>
                  <a:schemeClr val="bg1"/>
                </a:solidFill>
              </a:rPr>
              <a:t>وسلم</a:t>
            </a:r>
            <a:r>
              <a:rPr lang="ar-SY" sz="2000" b="1" dirty="0" smtClean="0">
                <a:solidFill>
                  <a:schemeClr val="bg1"/>
                </a:solidFill>
              </a:rPr>
              <a:t> </a:t>
            </a:r>
            <a:endParaRPr lang="ar-SY" sz="2000" b="1" dirty="0">
              <a:solidFill>
                <a:schemeClr val="bg1"/>
              </a:solidFill>
            </a:endParaRPr>
          </a:p>
        </p:txBody>
      </p:sp>
      <p:sp>
        <p:nvSpPr>
          <p:cNvPr id="64" name="TextBox 45">
            <a:extLst>
              <a:ext uri="{FF2B5EF4-FFF2-40B4-BE49-F238E27FC236}">
                <a16:creationId xmlns="" xmlns:a16="http://schemas.microsoft.com/office/drawing/2014/main" id="{AF266BA6-3819-4A86-9087-4DC2EB4FBBEC}"/>
              </a:ext>
            </a:extLst>
          </p:cNvPr>
          <p:cNvSpPr txBox="1"/>
          <p:nvPr/>
        </p:nvSpPr>
        <p:spPr>
          <a:xfrm>
            <a:off x="3434178" y="3932616"/>
            <a:ext cx="29522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 smtClean="0">
                <a:solidFill>
                  <a:schemeClr val="bg1"/>
                </a:solidFill>
              </a:rPr>
              <a:t>- الإكثار </a:t>
            </a:r>
            <a:r>
              <a:rPr lang="ar-SY" sz="2000" b="1" dirty="0">
                <a:solidFill>
                  <a:schemeClr val="bg1"/>
                </a:solidFill>
              </a:rPr>
              <a:t>من الصلاة على النبي </a:t>
            </a:r>
            <a:r>
              <a:rPr lang="ar-SY" sz="2000" b="1" dirty="0" smtClean="0">
                <a:solidFill>
                  <a:schemeClr val="bg1"/>
                </a:solidFill>
              </a:rPr>
              <a:t>      صلى الله عليه </a:t>
            </a:r>
            <a:r>
              <a:rPr lang="ar-SY" sz="2000" b="1" dirty="0">
                <a:solidFill>
                  <a:schemeClr val="bg1"/>
                </a:solidFill>
              </a:rPr>
              <a:t>وسلم.</a:t>
            </a:r>
          </a:p>
          <a:p>
            <a:pPr algn="r"/>
            <a:r>
              <a:rPr lang="ar-SY" sz="2000" b="1" dirty="0" smtClean="0">
                <a:solidFill>
                  <a:schemeClr val="bg1"/>
                </a:solidFill>
              </a:rPr>
              <a:t>- الدفاع عنه</a:t>
            </a:r>
          </a:p>
          <a:p>
            <a:pPr algn="r"/>
            <a:r>
              <a:rPr lang="ar-SY" sz="2000" b="1" dirty="0" smtClean="0">
                <a:solidFill>
                  <a:schemeClr val="bg1"/>
                </a:solidFill>
              </a:rPr>
              <a:t>- تربية أطفالنا على محبة النبي         صلى الله عليه وسلم               </a:t>
            </a:r>
            <a:endParaRPr lang="ar-SY" sz="2000" b="1" dirty="0">
              <a:solidFill>
                <a:schemeClr val="bg1"/>
              </a:solidFill>
            </a:endParaRPr>
          </a:p>
        </p:txBody>
      </p:sp>
      <p:sp>
        <p:nvSpPr>
          <p:cNvPr id="65" name="TextBox 49">
            <a:extLst>
              <a:ext uri="{FF2B5EF4-FFF2-40B4-BE49-F238E27FC236}">
                <a16:creationId xmlns="" xmlns:a16="http://schemas.microsoft.com/office/drawing/2014/main" id="{34CD41AF-8EC1-4D4C-A090-7C79A9AD0EE3}"/>
              </a:ext>
            </a:extLst>
          </p:cNvPr>
          <p:cNvSpPr txBox="1"/>
          <p:nvPr/>
        </p:nvSpPr>
        <p:spPr>
          <a:xfrm>
            <a:off x="8275387" y="3212361"/>
            <a:ext cx="23917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1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ما </a:t>
            </a:r>
            <a:r>
              <a:rPr lang="ar-SY" sz="16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توصلت إليه </a:t>
            </a:r>
            <a:r>
              <a:rPr lang="ar-SY" sz="1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مجموعتي من </a:t>
            </a:r>
            <a:r>
              <a:rPr lang="ar-SY" sz="16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أفكار بعد المناقشة</a:t>
            </a:r>
            <a:r>
              <a:rPr lang="ar-SY" sz="1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  <a:endParaRPr lang="en-US" sz="16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6" name="TextBox 50">
            <a:extLst>
              <a:ext uri="{FF2B5EF4-FFF2-40B4-BE49-F238E27FC236}">
                <a16:creationId xmlns="" xmlns:a16="http://schemas.microsoft.com/office/drawing/2014/main" id="{EEDF2CA8-DDDA-462C-A06B-12F4B0CCA3E6}"/>
              </a:ext>
            </a:extLst>
          </p:cNvPr>
          <p:cNvSpPr txBox="1"/>
          <p:nvPr/>
        </p:nvSpPr>
        <p:spPr>
          <a:xfrm>
            <a:off x="3661118" y="3288188"/>
            <a:ext cx="24983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1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ما طورته المجموعة الأخرى </a:t>
            </a:r>
            <a:r>
              <a:rPr lang="ar-SY" sz="16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من أفكار </a:t>
            </a:r>
            <a:r>
              <a:rPr lang="ar-SY" sz="1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بعد </a:t>
            </a:r>
            <a:r>
              <a:rPr lang="ar-SY" sz="16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مناقشتنا</a:t>
            </a:r>
            <a:r>
              <a:rPr lang="ar-SY" sz="1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  <a:endParaRPr lang="en-US" sz="16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7081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75" dur="200" fill="hold"/>
                                        <p:tgtEl>
                                          <p:spTgt spid="38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650"/>
                            </p:stCondLst>
                            <p:childTnLst>
                              <p:par>
                                <p:cTn id="80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4" grpId="0" animBg="1"/>
      <p:bldP spid="25" grpId="0" animBg="1"/>
      <p:bldP spid="26" grpId="0" animBg="1"/>
      <p:bldP spid="27" grpId="0" animBg="1"/>
      <p:bldP spid="28" grpId="0"/>
      <p:bldP spid="30" grpId="0"/>
      <p:bldP spid="37" grpId="0" animBg="1"/>
      <p:bldP spid="38" grpId="0" animBg="1"/>
      <p:bldP spid="38" grpId="1" animBg="1"/>
      <p:bldP spid="57" grpId="0"/>
      <p:bldP spid="41" grpId="0" animBg="1"/>
      <p:bldP spid="42" grpId="0" animBg="1"/>
      <p:bldP spid="60" grpId="0"/>
      <p:bldP spid="64" grpId="0"/>
      <p:bldP spid="65" grpId="0"/>
      <p:bldP spid="6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="" xmlns:a16="http://schemas.microsoft.com/office/drawing/2014/main" id="{E4118AEC-26BC-4DCF-B290-9395F9C896EF}"/>
              </a:ext>
            </a:extLst>
          </p:cNvPr>
          <p:cNvSpPr/>
          <p:nvPr/>
        </p:nvSpPr>
        <p:spPr>
          <a:xfrm>
            <a:off x="554949" y="1638634"/>
            <a:ext cx="1303383" cy="179251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ight Triangle 10">
            <a:extLst>
              <a:ext uri="{FF2B5EF4-FFF2-40B4-BE49-F238E27FC236}">
                <a16:creationId xmlns="" xmlns:a16="http://schemas.microsoft.com/office/drawing/2014/main" id="{C66FAF7E-8CDD-4926-A0A3-38BBE055ABF3}"/>
              </a:ext>
            </a:extLst>
          </p:cNvPr>
          <p:cNvSpPr/>
          <p:nvPr/>
        </p:nvSpPr>
        <p:spPr>
          <a:xfrm flipH="1">
            <a:off x="87817" y="1638634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24">
            <a:extLst>
              <a:ext uri="{FF2B5EF4-FFF2-40B4-BE49-F238E27FC236}">
                <a16:creationId xmlns="" xmlns:a16="http://schemas.microsoft.com/office/drawing/2014/main" id="{2031FD8F-C762-45B7-9144-CFCF75B7A842}"/>
              </a:ext>
            </a:extLst>
          </p:cNvPr>
          <p:cNvSpPr/>
          <p:nvPr/>
        </p:nvSpPr>
        <p:spPr>
          <a:xfrm rot="16200000" flipH="1">
            <a:off x="839096" y="-35179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="" xmlns:a16="http://schemas.microsoft.com/office/drawing/2014/main" id="{A557BA40-394C-4DEB-B07B-6482F26A4E82}"/>
              </a:ext>
            </a:extLst>
          </p:cNvPr>
          <p:cNvGrpSpPr/>
          <p:nvPr/>
        </p:nvGrpSpPr>
        <p:grpSpPr>
          <a:xfrm>
            <a:off x="726428" y="1764186"/>
            <a:ext cx="1001486" cy="1186810"/>
            <a:chOff x="3009022" y="4211323"/>
            <a:chExt cx="1001486" cy="1186810"/>
          </a:xfrm>
        </p:grpSpPr>
        <p:sp>
          <p:nvSpPr>
            <p:cNvPr id="18" name="TextBox 1">
              <a:extLst>
                <a:ext uri="{FF2B5EF4-FFF2-40B4-BE49-F238E27FC236}">
                  <a16:creationId xmlns="" xmlns:a16="http://schemas.microsoft.com/office/drawing/2014/main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الأولى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9" name="TextBox 2">
              <a:extLst>
                <a:ext uri="{FF2B5EF4-FFF2-40B4-BE49-F238E27FC236}">
                  <a16:creationId xmlns="" xmlns:a16="http://schemas.microsoft.com/office/drawing/2014/main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1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20" name="Graphic 44">
            <a:extLst>
              <a:ext uri="{FF2B5EF4-FFF2-40B4-BE49-F238E27FC236}">
                <a16:creationId xmlns="" xmlns:a16="http://schemas.microsoft.com/office/drawing/2014/main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2526">
            <a:off x="1028716" y="2876277"/>
            <a:ext cx="595902" cy="3512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1" name="Group 53">
            <a:extLst>
              <a:ext uri="{FF2B5EF4-FFF2-40B4-BE49-F238E27FC236}">
                <a16:creationId xmlns="" xmlns:a16="http://schemas.microsoft.com/office/drawing/2014/main" id="{6A460868-B9FD-412C-A768-ECBAB7A7A540}"/>
              </a:ext>
            </a:extLst>
          </p:cNvPr>
          <p:cNvGrpSpPr/>
          <p:nvPr/>
        </p:nvGrpSpPr>
        <p:grpSpPr>
          <a:xfrm rot="5400000">
            <a:off x="888315" y="-359519"/>
            <a:ext cx="855042" cy="2365989"/>
            <a:chOff x="1248229" y="335569"/>
            <a:chExt cx="855042" cy="2365989"/>
          </a:xfrm>
        </p:grpSpPr>
        <p:sp>
          <p:nvSpPr>
            <p:cNvPr id="22" name="TextBox 51">
              <a:extLst>
                <a:ext uri="{FF2B5EF4-FFF2-40B4-BE49-F238E27FC236}">
                  <a16:creationId xmlns="" xmlns:a16="http://schemas.microsoft.com/office/drawing/2014/main" id="{4E19FC31-64B6-492B-A85A-416820957BD0}"/>
                </a:ext>
              </a:extLst>
            </p:cNvPr>
            <p:cNvSpPr txBox="1"/>
            <p:nvPr/>
          </p:nvSpPr>
          <p:spPr>
            <a:xfrm>
              <a:off x="1248229" y="575526"/>
              <a:ext cx="461665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00B0F0"/>
                  </a:solidFill>
                  <a:latin typeface="Oswald" panose="02000503000000000000" pitchFamily="2" charset="0"/>
                </a:rPr>
                <a:t>حقوق و واجبات</a:t>
              </a:r>
            </a:p>
          </p:txBody>
        </p:sp>
        <p:sp>
          <p:nvSpPr>
            <p:cNvPr id="23" name="TextBox 52">
              <a:extLst>
                <a:ext uri="{FF2B5EF4-FFF2-40B4-BE49-F238E27FC236}">
                  <a16:creationId xmlns="" xmlns:a16="http://schemas.microsoft.com/office/drawing/2014/main" id="{626BC3BB-DB17-4728-9BD9-860DBDFEF42C}"/>
                </a:ext>
              </a:extLst>
            </p:cNvPr>
            <p:cNvSpPr txBox="1"/>
            <p:nvPr/>
          </p:nvSpPr>
          <p:spPr>
            <a:xfrm>
              <a:off x="1610828" y="335569"/>
              <a:ext cx="492443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استراتيجية </a:t>
              </a:r>
              <a:r>
                <a:rPr lang="ar-SY" sz="2000" b="1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الكتابة</a:t>
              </a:r>
              <a:endParaRPr lang="ar-SY" sz="2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24" name="Oval 39">
            <a:extLst>
              <a:ext uri="{FF2B5EF4-FFF2-40B4-BE49-F238E27FC236}">
                <a16:creationId xmlns="" xmlns:a16="http://schemas.microsoft.com/office/drawing/2014/main" id="{05335CBB-05C3-40B6-8758-E5BD10E2530B}"/>
              </a:ext>
            </a:extLst>
          </p:cNvPr>
          <p:cNvSpPr/>
          <p:nvPr/>
        </p:nvSpPr>
        <p:spPr>
          <a:xfrm>
            <a:off x="-44488" y="5770784"/>
            <a:ext cx="2543318" cy="445595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69000"/>
                </a:schemeClr>
              </a:gs>
              <a:gs pos="100000">
                <a:srgbClr val="BFBFB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3">
            <a:extLst>
              <a:ext uri="{FF2B5EF4-FFF2-40B4-BE49-F238E27FC236}">
                <a16:creationId xmlns="" xmlns:a16="http://schemas.microsoft.com/office/drawing/2014/main" id="{7F8FD261-C06C-414F-9E84-B77B161A92D0}"/>
              </a:ext>
            </a:extLst>
          </p:cNvPr>
          <p:cNvSpPr/>
          <p:nvPr/>
        </p:nvSpPr>
        <p:spPr>
          <a:xfrm>
            <a:off x="59218" y="3617007"/>
            <a:ext cx="2335906" cy="233590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47">
            <a:extLst>
              <a:ext uri="{FF2B5EF4-FFF2-40B4-BE49-F238E27FC236}">
                <a16:creationId xmlns="" xmlns:a16="http://schemas.microsoft.com/office/drawing/2014/main" id="{6F6C6184-EE9F-45FC-8A01-E0AD551BADAF}"/>
              </a:ext>
            </a:extLst>
          </p:cNvPr>
          <p:cNvSpPr/>
          <p:nvPr/>
        </p:nvSpPr>
        <p:spPr>
          <a:xfrm>
            <a:off x="1080602" y="3611162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chemeClr val="tx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4">
            <a:extLst>
              <a:ext uri="{FF2B5EF4-FFF2-40B4-BE49-F238E27FC236}">
                <a16:creationId xmlns="" xmlns:a16="http://schemas.microsoft.com/office/drawing/2014/main" id="{78328E0F-5909-4689-BCE4-D1C7E00E5E4C}"/>
              </a:ext>
            </a:extLst>
          </p:cNvPr>
          <p:cNvSpPr/>
          <p:nvPr/>
        </p:nvSpPr>
        <p:spPr>
          <a:xfrm>
            <a:off x="1163057" y="3617007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5">
            <a:extLst>
              <a:ext uri="{FF2B5EF4-FFF2-40B4-BE49-F238E27FC236}">
                <a16:creationId xmlns="" xmlns:a16="http://schemas.microsoft.com/office/drawing/2014/main" id="{3880956F-289D-44FF-8BE0-B59D43DB10FF}"/>
              </a:ext>
            </a:extLst>
          </p:cNvPr>
          <p:cNvSpPr txBox="1"/>
          <p:nvPr/>
        </p:nvSpPr>
        <p:spPr>
          <a:xfrm>
            <a:off x="1645127" y="4431493"/>
            <a:ext cx="651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10</a:t>
            </a:r>
            <a:endParaRPr lang="en-US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9" name="Graphic 26" descr="Lightbulb">
            <a:extLst>
              <a:ext uri="{FF2B5EF4-FFF2-40B4-BE49-F238E27FC236}">
                <a16:creationId xmlns="" xmlns:a16="http://schemas.microsoft.com/office/drawing/2014/main" id="{CB8C1ED7-F581-415F-B310-913BECE722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762463" y="3918934"/>
            <a:ext cx="640080" cy="640080"/>
          </a:xfrm>
          <a:prstGeom prst="rect">
            <a:avLst/>
          </a:prstGeom>
        </p:spPr>
      </p:pic>
      <p:sp>
        <p:nvSpPr>
          <p:cNvPr id="30" name="TextBox 27">
            <a:extLst>
              <a:ext uri="{FF2B5EF4-FFF2-40B4-BE49-F238E27FC236}">
                <a16:creationId xmlns="" xmlns:a16="http://schemas.microsoft.com/office/drawing/2014/main" id="{B607D86F-8A6D-4EAE-8CE6-59024662943A}"/>
              </a:ext>
            </a:extLst>
          </p:cNvPr>
          <p:cNvSpPr txBox="1"/>
          <p:nvPr/>
        </p:nvSpPr>
        <p:spPr>
          <a:xfrm>
            <a:off x="254436" y="4868334"/>
            <a:ext cx="15746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الوظيفة النحويَّة</a:t>
            </a:r>
          </a:p>
        </p:txBody>
      </p:sp>
      <p:sp>
        <p:nvSpPr>
          <p:cNvPr id="37" name="Rectangle 35">
            <a:extLst>
              <a:ext uri="{FF2B5EF4-FFF2-40B4-BE49-F238E27FC236}">
                <a16:creationId xmlns:a16="http://schemas.microsoft.com/office/drawing/2014/main" xmlns="" id="{AD7C484D-C035-4794-83E0-869DCDA48AB6}"/>
              </a:ext>
            </a:extLst>
          </p:cNvPr>
          <p:cNvSpPr/>
          <p:nvPr/>
        </p:nvSpPr>
        <p:spPr>
          <a:xfrm>
            <a:off x="11363260" y="1223202"/>
            <a:ext cx="463863" cy="3812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Diamond 36">
            <a:extLst>
              <a:ext uri="{FF2B5EF4-FFF2-40B4-BE49-F238E27FC236}">
                <a16:creationId xmlns:a16="http://schemas.microsoft.com/office/drawing/2014/main" xmlns="" id="{6C964224-EF99-412C-BD7E-2DB5DA7078C9}"/>
              </a:ext>
            </a:extLst>
          </p:cNvPr>
          <p:cNvSpPr/>
          <p:nvPr/>
        </p:nvSpPr>
        <p:spPr>
          <a:xfrm>
            <a:off x="11225990" y="1233960"/>
            <a:ext cx="337047" cy="357809"/>
          </a:xfrm>
          <a:prstGeom prst="diamond">
            <a:avLst/>
          </a:prstGeom>
          <a:solidFill>
            <a:srgbClr val="FF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dirty="0" smtClean="0"/>
              <a:t>4</a:t>
            </a:r>
            <a:endParaRPr lang="en-US" dirty="0"/>
          </a:p>
        </p:txBody>
      </p:sp>
      <p:sp>
        <p:nvSpPr>
          <p:cNvPr id="57" name="TextBox 40">
            <a:extLst>
              <a:ext uri="{FF2B5EF4-FFF2-40B4-BE49-F238E27FC236}">
                <a16:creationId xmlns="" xmlns:a16="http://schemas.microsoft.com/office/drawing/2014/main" id="{86D070C6-70F9-4883-B132-92C51609905B}"/>
              </a:ext>
            </a:extLst>
          </p:cNvPr>
          <p:cNvSpPr txBox="1"/>
          <p:nvPr/>
        </p:nvSpPr>
        <p:spPr>
          <a:xfrm>
            <a:off x="2395124" y="1223202"/>
            <a:ext cx="86792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Century Gothic" panose="020B0502020202020204" pitchFamily="34" charset="0"/>
              </a:rPr>
              <a:t>هجر </a:t>
            </a:r>
            <a:r>
              <a:rPr lang="ar-SY" sz="2000" b="1" dirty="0" smtClean="0">
                <a:latin typeface="Century Gothic" panose="020B0502020202020204" pitchFamily="34" charset="0"/>
              </a:rPr>
              <a:t>صديق </a:t>
            </a:r>
            <a:r>
              <a:rPr lang="ar-SY" sz="2000" b="1" dirty="0">
                <a:latin typeface="Century Gothic" panose="020B0502020202020204" pitchFamily="34" charset="0"/>
              </a:rPr>
              <a:t>عمره </a:t>
            </a:r>
            <a:r>
              <a:rPr lang="ar-SY" sz="2000" b="1" dirty="0" smtClean="0">
                <a:latin typeface="Century Gothic" panose="020B0502020202020204" pitchFamily="34" charset="0"/>
              </a:rPr>
              <a:t>المخلص</a:t>
            </a:r>
            <a:r>
              <a:rPr lang="ar-SY" sz="2000" b="1" dirty="0">
                <a:latin typeface="Century Gothic" panose="020B0502020202020204" pitchFamily="34" charset="0"/>
              </a:rPr>
              <a:t>، الذي </a:t>
            </a:r>
            <a:r>
              <a:rPr lang="ar-SY" sz="2000" b="1" dirty="0" smtClean="0">
                <a:latin typeface="Century Gothic" panose="020B0502020202020204" pitchFamily="34" charset="0"/>
              </a:rPr>
              <a:t>تقاسم </a:t>
            </a:r>
            <a:r>
              <a:rPr lang="ar-SY" sz="2000" b="1" dirty="0">
                <a:latin typeface="Century Gothic" panose="020B0502020202020204" pitchFamily="34" charset="0"/>
              </a:rPr>
              <a:t>معه همومه؛ </a:t>
            </a:r>
            <a:r>
              <a:rPr lang="ar-SY" sz="2000" b="1" dirty="0" smtClean="0">
                <a:latin typeface="Century Gothic" panose="020B0502020202020204" pitchFamily="34" charset="0"/>
              </a:rPr>
              <a:t>بسبب </a:t>
            </a:r>
            <a:r>
              <a:rPr lang="ar-SY" sz="2000" b="1" dirty="0">
                <a:latin typeface="Century Gothic" panose="020B0502020202020204" pitchFamily="34" charset="0"/>
              </a:rPr>
              <a:t>وشاية من حاقد، اكتشف فيما بعد أنه ظلمه </a:t>
            </a:r>
            <a:r>
              <a:rPr lang="ar-SY" sz="2000" b="1" dirty="0" smtClean="0">
                <a:latin typeface="Century Gothic" panose="020B0502020202020204" pitchFamily="34" charset="0"/>
              </a:rPr>
              <a:t>.</a:t>
            </a:r>
            <a:endParaRPr lang="ar-SY" sz="2000" b="1" dirty="0">
              <a:latin typeface="Century Gothic" panose="020B0502020202020204" pitchFamily="34" charset="0"/>
            </a:endParaRPr>
          </a:p>
        </p:txBody>
      </p:sp>
      <p:sp>
        <p:nvSpPr>
          <p:cNvPr id="32" name="TextBox 40">
            <a:extLst>
              <a:ext uri="{FF2B5EF4-FFF2-40B4-BE49-F238E27FC236}">
                <a16:creationId xmlns="" xmlns:a16="http://schemas.microsoft.com/office/drawing/2014/main" id="{86D070C6-70F9-4883-B132-92C51609905B}"/>
              </a:ext>
            </a:extLst>
          </p:cNvPr>
          <p:cNvSpPr txBox="1"/>
          <p:nvPr/>
        </p:nvSpPr>
        <p:spPr>
          <a:xfrm>
            <a:off x="5270500" y="1764186"/>
            <a:ext cx="5956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 smtClean="0">
                <a:latin typeface="Century Gothic" panose="020B0502020202020204" pitchFamily="34" charset="0"/>
              </a:rPr>
              <a:t>أَتخيلُ </a:t>
            </a:r>
            <a:r>
              <a:rPr lang="ar-SY" sz="2000" b="1" dirty="0">
                <a:latin typeface="Century Gothic" panose="020B0502020202020204" pitchFamily="34" charset="0"/>
              </a:rPr>
              <a:t>الموقف، ثم </a:t>
            </a:r>
            <a:r>
              <a:rPr lang="ar-SY" sz="2000" b="1" dirty="0" smtClean="0">
                <a:latin typeface="Century Gothic" panose="020B0502020202020204" pitchFamily="34" charset="0"/>
              </a:rPr>
              <a:t>أَكتبُ رسالة </a:t>
            </a:r>
            <a:r>
              <a:rPr lang="ar-SY" sz="2000" b="1" dirty="0">
                <a:latin typeface="Century Gothic" panose="020B0502020202020204" pitchFamily="34" charset="0"/>
              </a:rPr>
              <a:t>اعتذار </a:t>
            </a:r>
            <a:r>
              <a:rPr lang="ar-SY" sz="2000" b="1" dirty="0" smtClean="0">
                <a:latin typeface="Century Gothic" panose="020B0502020202020204" pitchFamily="34" charset="0"/>
              </a:rPr>
              <a:t>للصديق</a:t>
            </a:r>
            <a:r>
              <a:rPr lang="ar-SY" sz="2000" b="1" dirty="0">
                <a:latin typeface="Century Gothic" panose="020B0502020202020204" pitchFamily="34" charset="0"/>
              </a:rPr>
              <a:t>، بعد </a:t>
            </a:r>
            <a:r>
              <a:rPr lang="ar-SY" sz="2000" b="1" dirty="0" smtClean="0">
                <a:latin typeface="Century Gothic" panose="020B0502020202020204" pitchFamily="34" charset="0"/>
              </a:rPr>
              <a:t>مناقشة </a:t>
            </a:r>
            <a:r>
              <a:rPr lang="ar-SY" sz="2000" b="1" dirty="0">
                <a:latin typeface="Century Gothic" panose="020B0502020202020204" pitchFamily="34" charset="0"/>
              </a:rPr>
              <a:t>مجموعتي</a:t>
            </a:r>
          </a:p>
        </p:txBody>
      </p:sp>
      <p:pic>
        <p:nvPicPr>
          <p:cNvPr id="33" name="Graphic 26">
            <a:extLst>
              <a:ext uri="{FF2B5EF4-FFF2-40B4-BE49-F238E27FC236}">
                <a16:creationId xmlns="" xmlns:a16="http://schemas.microsoft.com/office/drawing/2014/main" id="{CB8C1ED7-F581-415F-B310-913BECE72282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2899" b="100000" l="2277" r="90683">
                        <a14:foregroundMark x1="58592" y1="94203" x2="79710" y2="91304"/>
                        <a14:backgroundMark x1="80952" y1="6280" x2="80331" y2="61836"/>
                        <a14:backgroundMark x1="80952" y1="93478" x2="80952" y2="99517"/>
                        <a14:backgroundMark x1="81366" y1="5797" x2="81366" y2="57488"/>
                        <a14:backgroundMark x1="80331" y1="14734" x2="81366" y2="45894"/>
                        <a14:backgroundMark x1="81366" y1="42271" x2="83230" y2="758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570" t="4647" r="15810"/>
          <a:stretch/>
        </p:blipFill>
        <p:spPr>
          <a:xfrm>
            <a:off x="4216400" y="2534888"/>
            <a:ext cx="4032250" cy="4037789"/>
          </a:xfrm>
          <a:prstGeom prst="rect">
            <a:avLst/>
          </a:prstGeom>
        </p:spPr>
      </p:pic>
      <p:sp>
        <p:nvSpPr>
          <p:cNvPr id="34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 rot="21247097">
            <a:off x="4289319" y="3584043"/>
            <a:ext cx="370755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b="1" dirty="0">
                <a:latin typeface="Century Gothic" panose="020B0502020202020204" pitchFamily="34" charset="0"/>
              </a:rPr>
              <a:t>عذراً لك صديقي يا أطهر قلب عرفته وأصدق إحساساً لمسته </a:t>
            </a:r>
            <a:endParaRPr lang="ar-SY" b="1" dirty="0" smtClean="0">
              <a:latin typeface="Century Gothic" panose="020B0502020202020204" pitchFamily="34" charset="0"/>
            </a:endParaRPr>
          </a:p>
          <a:p>
            <a:pPr algn="r"/>
            <a:r>
              <a:rPr lang="ar-SY" b="1" dirty="0" smtClean="0">
                <a:latin typeface="Century Gothic" panose="020B0502020202020204" pitchFamily="34" charset="0"/>
              </a:rPr>
              <a:t>عذرا </a:t>
            </a:r>
            <a:r>
              <a:rPr lang="ar-SY" b="1" dirty="0">
                <a:latin typeface="Century Gothic" panose="020B0502020202020204" pitchFamily="34" charset="0"/>
              </a:rPr>
              <a:t>لأنني جعلتك تتألم بسببي، فقد تسرعت في الحكم عليك وظننت بك السوء، و أنت أبعد ما تكون عنه.</a:t>
            </a:r>
          </a:p>
          <a:p>
            <a:pPr algn="r"/>
            <a:r>
              <a:rPr lang="ar-SY" b="1" dirty="0">
                <a:latin typeface="Century Gothic" panose="020B0502020202020204" pitchFamily="34" charset="0"/>
              </a:rPr>
              <a:t>عرفت الكثير من الأصدقاء في هذه الدنيا ولم أجد خير منك ناصح لي ومرشد دمت لي.</a:t>
            </a:r>
          </a:p>
        </p:txBody>
      </p:sp>
    </p:spTree>
    <p:extLst>
      <p:ext uri="{BB962C8B-B14F-4D97-AF65-F5344CB8AC3E}">
        <p14:creationId xmlns:p14="http://schemas.microsoft.com/office/powerpoint/2010/main" val="669491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75" dur="200" fill="hold"/>
                                        <p:tgtEl>
                                          <p:spTgt spid="38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650"/>
                            </p:stCondLst>
                            <p:childTnLst>
                              <p:par>
                                <p:cTn id="80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150"/>
                            </p:stCondLst>
                            <p:childTnLst>
                              <p:par>
                                <p:cTn id="87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650"/>
                            </p:stCondLst>
                            <p:childTnLst>
                              <p:par>
                                <p:cTn id="9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650"/>
                            </p:stCondLst>
                            <p:childTnLst>
                              <p:par>
                                <p:cTn id="100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4" grpId="0" animBg="1"/>
      <p:bldP spid="25" grpId="0" animBg="1"/>
      <p:bldP spid="26" grpId="0" animBg="1"/>
      <p:bldP spid="27" grpId="0" animBg="1"/>
      <p:bldP spid="28" grpId="0"/>
      <p:bldP spid="30" grpId="0"/>
      <p:bldP spid="37" grpId="0" animBg="1"/>
      <p:bldP spid="38" grpId="0" animBg="1"/>
      <p:bldP spid="38" grpId="1" animBg="1"/>
      <p:bldP spid="57" grpId="0"/>
      <p:bldP spid="32" grpId="0"/>
      <p:bldP spid="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>
            <a:extLst>
              <a:ext uri="{FF2B5EF4-FFF2-40B4-BE49-F238E27FC236}">
                <a16:creationId xmlns:a16="http://schemas.microsoft.com/office/drawing/2014/main" xmlns="" id="{250E7897-69CF-43F3-9F8E-1CB0605F53D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FF3300">
                  <a:alpha val="74000"/>
                </a:srgbClr>
              </a:gs>
              <a:gs pos="91000">
                <a:srgbClr val="E11532">
                  <a:alpha val="89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: Top Corners Rounded 48">
            <a:extLst>
              <a:ext uri="{FF2B5EF4-FFF2-40B4-BE49-F238E27FC236}">
                <a16:creationId xmlns:a16="http://schemas.microsoft.com/office/drawing/2014/main" xmlns="" id="{AF239901-94CF-4ABE-BBCE-0880166EF05C}"/>
              </a:ext>
            </a:extLst>
          </p:cNvPr>
          <p:cNvSpPr/>
          <p:nvPr/>
        </p:nvSpPr>
        <p:spPr>
          <a:xfrm rot="2700000">
            <a:off x="3516408" y="22136"/>
            <a:ext cx="48847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Rectangle: Top Corners Rounded 49">
            <a:extLst>
              <a:ext uri="{FF2B5EF4-FFF2-40B4-BE49-F238E27FC236}">
                <a16:creationId xmlns:a16="http://schemas.microsoft.com/office/drawing/2014/main" xmlns="" id="{E73ABF64-45C7-4486-B5FD-16691C00E47C}"/>
              </a:ext>
            </a:extLst>
          </p:cNvPr>
          <p:cNvSpPr/>
          <p:nvPr/>
        </p:nvSpPr>
        <p:spPr>
          <a:xfrm rot="2700000">
            <a:off x="7243827" y="103716"/>
            <a:ext cx="25772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1" name="Rectangle: Top Corners Rounded 50">
            <a:extLst>
              <a:ext uri="{FF2B5EF4-FFF2-40B4-BE49-F238E27FC236}">
                <a16:creationId xmlns:a16="http://schemas.microsoft.com/office/drawing/2014/main" xmlns="" id="{4A875B98-0151-4C03-B2EB-BD359068FDE6}"/>
              </a:ext>
            </a:extLst>
          </p:cNvPr>
          <p:cNvSpPr/>
          <p:nvPr/>
        </p:nvSpPr>
        <p:spPr>
          <a:xfrm rot="2700000">
            <a:off x="3538267" y="2261454"/>
            <a:ext cx="36908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2" name="Rectangle: Top Corners Rounded 51">
            <a:extLst>
              <a:ext uri="{FF2B5EF4-FFF2-40B4-BE49-F238E27FC236}">
                <a16:creationId xmlns:a16="http://schemas.microsoft.com/office/drawing/2014/main" xmlns="" id="{FF013AC9-1AAB-4AB8-8994-AD801E568F46}"/>
              </a:ext>
            </a:extLst>
          </p:cNvPr>
          <p:cNvSpPr/>
          <p:nvPr/>
        </p:nvSpPr>
        <p:spPr>
          <a:xfrm rot="2700000" flipH="1" flipV="1">
            <a:off x="8652333" y="4171802"/>
            <a:ext cx="43063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3" name="Rectangle: Top Corners Rounded 52">
            <a:extLst>
              <a:ext uri="{FF2B5EF4-FFF2-40B4-BE49-F238E27FC236}">
                <a16:creationId xmlns:a16="http://schemas.microsoft.com/office/drawing/2014/main" xmlns="" id="{1A9D2E4F-ACE1-495C-9123-13B9CA198E8A}"/>
              </a:ext>
            </a:extLst>
          </p:cNvPr>
          <p:cNvSpPr/>
          <p:nvPr/>
        </p:nvSpPr>
        <p:spPr>
          <a:xfrm rot="2700000" flipH="1" flipV="1">
            <a:off x="8792713" y="1606253"/>
            <a:ext cx="25772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4" name="Rectangle: Top Corners Rounded 53">
            <a:extLst>
              <a:ext uri="{FF2B5EF4-FFF2-40B4-BE49-F238E27FC236}">
                <a16:creationId xmlns:a16="http://schemas.microsoft.com/office/drawing/2014/main" xmlns="" id="{321412B4-0D31-4CA2-87AF-37A70ECE7324}"/>
              </a:ext>
            </a:extLst>
          </p:cNvPr>
          <p:cNvSpPr/>
          <p:nvPr/>
        </p:nvSpPr>
        <p:spPr>
          <a:xfrm rot="2700000" flipH="1" flipV="1">
            <a:off x="3780337" y="4192273"/>
            <a:ext cx="50757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5" name="Rectangle: Top Corners Rounded 54">
            <a:extLst>
              <a:ext uri="{FF2B5EF4-FFF2-40B4-BE49-F238E27FC236}">
                <a16:creationId xmlns:a16="http://schemas.microsoft.com/office/drawing/2014/main" xmlns="" id="{C72E0D7B-05B4-4538-AA2D-22CCE081E27F}"/>
              </a:ext>
            </a:extLst>
          </p:cNvPr>
          <p:cNvSpPr/>
          <p:nvPr/>
        </p:nvSpPr>
        <p:spPr>
          <a:xfrm rot="2700000">
            <a:off x="5933750" y="129943"/>
            <a:ext cx="189663" cy="1665697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6" name="Rectangle: Top Corners Rounded 55">
            <a:extLst>
              <a:ext uri="{FF2B5EF4-FFF2-40B4-BE49-F238E27FC236}">
                <a16:creationId xmlns:a16="http://schemas.microsoft.com/office/drawing/2014/main" xmlns="" id="{BC9F75B3-A49D-4958-8730-6E30CA4D11FF}"/>
              </a:ext>
            </a:extLst>
          </p:cNvPr>
          <p:cNvSpPr/>
          <p:nvPr/>
        </p:nvSpPr>
        <p:spPr>
          <a:xfrm rot="2700000" flipH="1" flipV="1">
            <a:off x="5717377" y="5192002"/>
            <a:ext cx="189663" cy="1665697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xmlns="" id="{C1CB3B1C-AB75-4093-B107-5E821FE62F56}"/>
              </a:ext>
            </a:extLst>
          </p:cNvPr>
          <p:cNvSpPr/>
          <p:nvPr/>
        </p:nvSpPr>
        <p:spPr>
          <a:xfrm>
            <a:off x="10737492" y="295602"/>
            <a:ext cx="1454508" cy="1968197"/>
          </a:xfrm>
          <a:custGeom>
            <a:avLst/>
            <a:gdLst>
              <a:gd name="connsiteX0" fmla="*/ 1454508 w 1454508"/>
              <a:gd name="connsiteY0" fmla="*/ 0 h 1968197"/>
              <a:gd name="connsiteX1" fmla="*/ 1454508 w 1454508"/>
              <a:gd name="connsiteY1" fmla="*/ 1027378 h 1968197"/>
              <a:gd name="connsiteX2" fmla="*/ 620078 w 1454508"/>
              <a:gd name="connsiteY2" fmla="*/ 1861808 h 1968197"/>
              <a:gd name="connsiteX3" fmla="*/ 106389 w 1454508"/>
              <a:gd name="connsiteY3" fmla="*/ 1861808 h 1968197"/>
              <a:gd name="connsiteX4" fmla="*/ 106389 w 1454508"/>
              <a:gd name="connsiteY4" fmla="*/ 1348119 h 1968197"/>
              <a:gd name="connsiteX5" fmla="*/ 1454508 w 1454508"/>
              <a:gd name="connsiteY5" fmla="*/ 0 h 1968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4508" h="1968197">
                <a:moveTo>
                  <a:pt x="1454508" y="0"/>
                </a:moveTo>
                <a:lnTo>
                  <a:pt x="1454508" y="1027378"/>
                </a:lnTo>
                <a:lnTo>
                  <a:pt x="620078" y="1861808"/>
                </a:lnTo>
                <a:cubicBezTo>
                  <a:pt x="478227" y="2003660"/>
                  <a:pt x="248240" y="2003660"/>
                  <a:pt x="106389" y="1861808"/>
                </a:cubicBezTo>
                <a:cubicBezTo>
                  <a:pt x="-35462" y="1719957"/>
                  <a:pt x="-35462" y="1489970"/>
                  <a:pt x="106389" y="1348119"/>
                </a:cubicBezTo>
                <a:lnTo>
                  <a:pt x="1454508" y="0"/>
                </a:ln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xmlns="" id="{139B3FC7-C104-48E3-A936-E0D36DBBE924}"/>
              </a:ext>
            </a:extLst>
          </p:cNvPr>
          <p:cNvSpPr/>
          <p:nvPr/>
        </p:nvSpPr>
        <p:spPr>
          <a:xfrm>
            <a:off x="0" y="923048"/>
            <a:ext cx="1991880" cy="2747432"/>
          </a:xfrm>
          <a:custGeom>
            <a:avLst/>
            <a:gdLst>
              <a:gd name="connsiteX0" fmla="*/ 1457624 w 1991880"/>
              <a:gd name="connsiteY0" fmla="*/ 0 h 2747432"/>
              <a:gd name="connsiteX1" fmla="*/ 1835400 w 1991880"/>
              <a:gd name="connsiteY1" fmla="*/ 156479 h 2747432"/>
              <a:gd name="connsiteX2" fmla="*/ 1835400 w 1991880"/>
              <a:gd name="connsiteY2" fmla="*/ 912031 h 2747432"/>
              <a:gd name="connsiteX3" fmla="*/ 0 w 1991880"/>
              <a:gd name="connsiteY3" fmla="*/ 2747432 h 2747432"/>
              <a:gd name="connsiteX4" fmla="*/ 0 w 1991880"/>
              <a:gd name="connsiteY4" fmla="*/ 1236328 h 2747432"/>
              <a:gd name="connsiteX5" fmla="*/ 1079848 w 1991880"/>
              <a:gd name="connsiteY5" fmla="*/ 156479 h 2747432"/>
              <a:gd name="connsiteX6" fmla="*/ 1457624 w 1991880"/>
              <a:gd name="connsiteY6" fmla="*/ 0 h 274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91880" h="2747432">
                <a:moveTo>
                  <a:pt x="1457624" y="0"/>
                </a:moveTo>
                <a:cubicBezTo>
                  <a:pt x="1594353" y="0"/>
                  <a:pt x="1731081" y="52160"/>
                  <a:pt x="1835400" y="156479"/>
                </a:cubicBezTo>
                <a:cubicBezTo>
                  <a:pt x="2044040" y="365119"/>
                  <a:pt x="2044040" y="703392"/>
                  <a:pt x="1835400" y="912031"/>
                </a:cubicBezTo>
                <a:lnTo>
                  <a:pt x="0" y="2747432"/>
                </a:lnTo>
                <a:lnTo>
                  <a:pt x="0" y="1236328"/>
                </a:lnTo>
                <a:lnTo>
                  <a:pt x="1079848" y="156479"/>
                </a:lnTo>
                <a:cubicBezTo>
                  <a:pt x="1184168" y="52160"/>
                  <a:pt x="1320896" y="0"/>
                  <a:pt x="1457624" y="0"/>
                </a:cubicBez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xmlns="" id="{F796F4F0-4829-4647-83C3-A88700989A8B}"/>
              </a:ext>
            </a:extLst>
          </p:cNvPr>
          <p:cNvSpPr/>
          <p:nvPr/>
        </p:nvSpPr>
        <p:spPr>
          <a:xfrm>
            <a:off x="10020130" y="3084511"/>
            <a:ext cx="2171870" cy="2927423"/>
          </a:xfrm>
          <a:custGeom>
            <a:avLst/>
            <a:gdLst>
              <a:gd name="connsiteX0" fmla="*/ 2171870 w 2171870"/>
              <a:gd name="connsiteY0" fmla="*/ 0 h 2927423"/>
              <a:gd name="connsiteX1" fmla="*/ 2171870 w 2171870"/>
              <a:gd name="connsiteY1" fmla="*/ 1511105 h 2927423"/>
              <a:gd name="connsiteX2" fmla="*/ 912032 w 2171870"/>
              <a:gd name="connsiteY2" fmla="*/ 2770943 h 2927423"/>
              <a:gd name="connsiteX3" fmla="*/ 156480 w 2171870"/>
              <a:gd name="connsiteY3" fmla="*/ 2770943 h 2927423"/>
              <a:gd name="connsiteX4" fmla="*/ 156480 w 2171870"/>
              <a:gd name="connsiteY4" fmla="*/ 2015391 h 2927423"/>
              <a:gd name="connsiteX5" fmla="*/ 2171870 w 2171870"/>
              <a:gd name="connsiteY5" fmla="*/ 0 h 2927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71870" h="2927423">
                <a:moveTo>
                  <a:pt x="2171870" y="0"/>
                </a:moveTo>
                <a:lnTo>
                  <a:pt x="2171870" y="1511105"/>
                </a:lnTo>
                <a:lnTo>
                  <a:pt x="912032" y="2770943"/>
                </a:lnTo>
                <a:cubicBezTo>
                  <a:pt x="703392" y="2979583"/>
                  <a:pt x="365119" y="2979583"/>
                  <a:pt x="156480" y="2770943"/>
                </a:cubicBezTo>
                <a:cubicBezTo>
                  <a:pt x="-52160" y="2562303"/>
                  <a:pt x="-52160" y="2224031"/>
                  <a:pt x="156480" y="2015391"/>
                </a:cubicBezTo>
                <a:lnTo>
                  <a:pt x="2171870" y="0"/>
                </a:ln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xmlns="" id="{40489BC6-9B9F-4D28-8670-9A9F68D5BB8F}"/>
              </a:ext>
            </a:extLst>
          </p:cNvPr>
          <p:cNvSpPr/>
          <p:nvPr/>
        </p:nvSpPr>
        <p:spPr>
          <a:xfrm>
            <a:off x="0" y="4834030"/>
            <a:ext cx="1120108" cy="1633797"/>
          </a:xfrm>
          <a:custGeom>
            <a:avLst/>
            <a:gdLst>
              <a:gd name="connsiteX0" fmla="*/ 756876 w 1120108"/>
              <a:gd name="connsiteY0" fmla="*/ 0 h 1633797"/>
              <a:gd name="connsiteX1" fmla="*/ 1013720 w 1120108"/>
              <a:gd name="connsiteY1" fmla="*/ 106388 h 1633797"/>
              <a:gd name="connsiteX2" fmla="*/ 1013720 w 1120108"/>
              <a:gd name="connsiteY2" fmla="*/ 620077 h 1633797"/>
              <a:gd name="connsiteX3" fmla="*/ 0 w 1120108"/>
              <a:gd name="connsiteY3" fmla="*/ 1633797 h 1633797"/>
              <a:gd name="connsiteX4" fmla="*/ 0 w 1120108"/>
              <a:gd name="connsiteY4" fmla="*/ 606419 h 1633797"/>
              <a:gd name="connsiteX5" fmla="*/ 500031 w 1120108"/>
              <a:gd name="connsiteY5" fmla="*/ 106388 h 1633797"/>
              <a:gd name="connsiteX6" fmla="*/ 756876 w 1120108"/>
              <a:gd name="connsiteY6" fmla="*/ 0 h 1633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0108" h="1633797">
                <a:moveTo>
                  <a:pt x="756876" y="0"/>
                </a:moveTo>
                <a:cubicBezTo>
                  <a:pt x="849835" y="0"/>
                  <a:pt x="942795" y="35463"/>
                  <a:pt x="1013720" y="106388"/>
                </a:cubicBezTo>
                <a:cubicBezTo>
                  <a:pt x="1155571" y="248239"/>
                  <a:pt x="1155571" y="478226"/>
                  <a:pt x="1013720" y="620077"/>
                </a:cubicBezTo>
                <a:lnTo>
                  <a:pt x="0" y="1633797"/>
                </a:lnTo>
                <a:lnTo>
                  <a:pt x="0" y="606419"/>
                </a:lnTo>
                <a:lnTo>
                  <a:pt x="500031" y="106388"/>
                </a:lnTo>
                <a:cubicBezTo>
                  <a:pt x="570957" y="35463"/>
                  <a:pt x="663916" y="0"/>
                  <a:pt x="756876" y="0"/>
                </a:cubicBez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xmlns="" id="{2C1D329A-6758-465A-882F-4F99C7551023}"/>
              </a:ext>
            </a:extLst>
          </p:cNvPr>
          <p:cNvCxnSpPr/>
          <p:nvPr/>
        </p:nvCxnSpPr>
        <p:spPr>
          <a:xfrm flipV="1">
            <a:off x="952500" y="1618761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xmlns="" id="{AF880A37-9DB6-458F-B77E-B4C38D7191DE}"/>
              </a:ext>
            </a:extLst>
          </p:cNvPr>
          <p:cNvCxnSpPr/>
          <p:nvPr/>
        </p:nvCxnSpPr>
        <p:spPr>
          <a:xfrm flipV="1">
            <a:off x="3477877" y="744813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xmlns="" id="{9CBED65B-6C3F-4924-BDC5-BB03199A17F4}"/>
              </a:ext>
            </a:extLst>
          </p:cNvPr>
          <p:cNvCxnSpPr/>
          <p:nvPr/>
        </p:nvCxnSpPr>
        <p:spPr>
          <a:xfrm flipV="1">
            <a:off x="995940" y="4502056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xmlns="" id="{047821DD-9E38-4A7B-B8A2-1D9B3E9ADEC4}"/>
              </a:ext>
            </a:extLst>
          </p:cNvPr>
          <p:cNvCxnSpPr/>
          <p:nvPr/>
        </p:nvCxnSpPr>
        <p:spPr>
          <a:xfrm flipV="1">
            <a:off x="5893860" y="1661190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xmlns="" id="{18EBFCA4-C10A-4B14-9677-0AE9D51D5819}"/>
              </a:ext>
            </a:extLst>
          </p:cNvPr>
          <p:cNvCxnSpPr>
            <a:cxnSpLocks/>
          </p:cNvCxnSpPr>
          <p:nvPr/>
        </p:nvCxnSpPr>
        <p:spPr>
          <a:xfrm flipV="1">
            <a:off x="5078269" y="1110294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xmlns="" id="{CE0053A8-93C6-40C3-897E-D0192859409F}"/>
              </a:ext>
            </a:extLst>
          </p:cNvPr>
          <p:cNvCxnSpPr>
            <a:cxnSpLocks/>
          </p:cNvCxnSpPr>
          <p:nvPr/>
        </p:nvCxnSpPr>
        <p:spPr>
          <a:xfrm flipH="1">
            <a:off x="9868133" y="812466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xmlns="" id="{45C9DAD0-0B9B-4C29-834B-3107202367B7}"/>
              </a:ext>
            </a:extLst>
          </p:cNvPr>
          <p:cNvCxnSpPr>
            <a:cxnSpLocks/>
          </p:cNvCxnSpPr>
          <p:nvPr/>
        </p:nvCxnSpPr>
        <p:spPr>
          <a:xfrm flipH="1">
            <a:off x="10355596" y="2782099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xmlns="" id="{E326AA14-AFF0-48F2-86A2-3DF0C80DCBE4}"/>
              </a:ext>
            </a:extLst>
          </p:cNvPr>
          <p:cNvCxnSpPr>
            <a:cxnSpLocks/>
          </p:cNvCxnSpPr>
          <p:nvPr/>
        </p:nvCxnSpPr>
        <p:spPr>
          <a:xfrm flipH="1">
            <a:off x="8691741" y="5368882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xmlns="" id="{162B3518-6DB0-43A5-B617-8A230ED6EC08}"/>
              </a:ext>
            </a:extLst>
          </p:cNvPr>
          <p:cNvCxnSpPr>
            <a:cxnSpLocks/>
          </p:cNvCxnSpPr>
          <p:nvPr/>
        </p:nvCxnSpPr>
        <p:spPr>
          <a:xfrm flipH="1">
            <a:off x="6314521" y="5325580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>
            <a:extLst>
              <a:ext uri="{FF2B5EF4-FFF2-40B4-BE49-F238E27FC236}">
                <a16:creationId xmlns:a16="http://schemas.microsoft.com/office/drawing/2014/main" xmlns="" id="{CE9A6CD7-A388-4049-8ADB-FB623D3289EF}"/>
              </a:ext>
            </a:extLst>
          </p:cNvPr>
          <p:cNvSpPr/>
          <p:nvPr/>
        </p:nvSpPr>
        <p:spPr>
          <a:xfrm rot="18900000" flipV="1">
            <a:off x="2347991" y="470901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xmlns="" id="{4B27541F-E6EE-46A8-A29B-A6581E48909D}"/>
              </a:ext>
            </a:extLst>
          </p:cNvPr>
          <p:cNvSpPr/>
          <p:nvPr/>
        </p:nvSpPr>
        <p:spPr>
          <a:xfrm rot="18900000" flipV="1">
            <a:off x="4544413" y="5019998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xmlns="" id="{CFF0EA65-D1A6-433B-8CDD-116E99E90F70}"/>
              </a:ext>
            </a:extLst>
          </p:cNvPr>
          <p:cNvSpPr/>
          <p:nvPr/>
        </p:nvSpPr>
        <p:spPr>
          <a:xfrm rot="18900000" flipV="1">
            <a:off x="8062915" y="95504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xmlns="" id="{B1BE2E9E-694C-4717-822B-3A763FC22EE0}"/>
              </a:ext>
            </a:extLst>
          </p:cNvPr>
          <p:cNvSpPr/>
          <p:nvPr/>
        </p:nvSpPr>
        <p:spPr>
          <a:xfrm rot="18900000" flipV="1">
            <a:off x="7997953" y="310142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xmlns="" id="{CA146700-903F-4552-944F-2E47DB8E230B}"/>
              </a:ext>
            </a:extLst>
          </p:cNvPr>
          <p:cNvSpPr/>
          <p:nvPr/>
        </p:nvSpPr>
        <p:spPr>
          <a:xfrm rot="18900000" flipV="1">
            <a:off x="-167312" y="3900894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xmlns="" id="{DCEFA7F5-A0B8-4239-9E17-D718E833BECD}"/>
              </a:ext>
            </a:extLst>
          </p:cNvPr>
          <p:cNvSpPr/>
          <p:nvPr/>
        </p:nvSpPr>
        <p:spPr>
          <a:xfrm>
            <a:off x="2630782" y="844646"/>
            <a:ext cx="375231" cy="375231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xmlns="" id="{39E309A8-AC60-4B13-B6EB-B02903C6817F}"/>
              </a:ext>
            </a:extLst>
          </p:cNvPr>
          <p:cNvSpPr/>
          <p:nvPr/>
        </p:nvSpPr>
        <p:spPr>
          <a:xfrm>
            <a:off x="5221009" y="262769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xmlns="" id="{BF5E21A8-BFA9-4AD2-94EA-D9B6294512B3}"/>
              </a:ext>
            </a:extLst>
          </p:cNvPr>
          <p:cNvSpPr/>
          <p:nvPr/>
        </p:nvSpPr>
        <p:spPr>
          <a:xfrm>
            <a:off x="2623515" y="2908496"/>
            <a:ext cx="487782" cy="4877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xmlns="" id="{B59435F0-370F-41A2-BA32-76936D67262F}"/>
              </a:ext>
            </a:extLst>
          </p:cNvPr>
          <p:cNvSpPr/>
          <p:nvPr/>
        </p:nvSpPr>
        <p:spPr>
          <a:xfrm>
            <a:off x="4796668" y="2956271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xmlns="" id="{77BA2C2E-DC7B-4A87-AEB4-F04DBA7C141C}"/>
              </a:ext>
            </a:extLst>
          </p:cNvPr>
          <p:cNvSpPr/>
          <p:nvPr/>
        </p:nvSpPr>
        <p:spPr>
          <a:xfrm>
            <a:off x="6882603" y="3200548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xmlns="" id="{59933B1B-D33C-4766-BBA5-3D5EBE253EFA}"/>
              </a:ext>
            </a:extLst>
          </p:cNvPr>
          <p:cNvSpPr/>
          <p:nvPr/>
        </p:nvSpPr>
        <p:spPr>
          <a:xfrm>
            <a:off x="8094806" y="1481799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xmlns="" id="{4B7E9BBB-6CE5-4C7E-B301-8CF81AFE84F2}"/>
              </a:ext>
            </a:extLst>
          </p:cNvPr>
          <p:cNvSpPr/>
          <p:nvPr/>
        </p:nvSpPr>
        <p:spPr>
          <a:xfrm>
            <a:off x="5308404" y="4754039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xmlns="" id="{10838A26-006A-435F-A47D-24C4F6BA618A}"/>
              </a:ext>
            </a:extLst>
          </p:cNvPr>
          <p:cNvSpPr/>
          <p:nvPr/>
        </p:nvSpPr>
        <p:spPr>
          <a:xfrm>
            <a:off x="1675274" y="6159430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xmlns="" id="{E3B73D62-7115-4CD9-9673-6E6354221951}"/>
              </a:ext>
            </a:extLst>
          </p:cNvPr>
          <p:cNvSpPr/>
          <p:nvPr/>
        </p:nvSpPr>
        <p:spPr>
          <a:xfrm>
            <a:off x="7590123" y="4903827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xmlns="" id="{CA1D21CD-8A9E-4341-A251-986E894D8876}"/>
              </a:ext>
            </a:extLst>
          </p:cNvPr>
          <p:cNvSpPr/>
          <p:nvPr/>
        </p:nvSpPr>
        <p:spPr>
          <a:xfrm>
            <a:off x="9913057" y="3318389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xmlns="" id="{C8CD62BD-D546-4C11-B09C-DA014C64E70A}"/>
              </a:ext>
            </a:extLst>
          </p:cNvPr>
          <p:cNvSpPr/>
          <p:nvPr/>
        </p:nvSpPr>
        <p:spPr>
          <a:xfrm>
            <a:off x="11706317" y="2242134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xmlns="" id="{C9C567AB-CB2A-4E4C-9F92-D2E4B3593475}"/>
              </a:ext>
            </a:extLst>
          </p:cNvPr>
          <p:cNvSpPr/>
          <p:nvPr/>
        </p:nvSpPr>
        <p:spPr>
          <a:xfrm>
            <a:off x="9615498" y="6194454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xmlns="" id="{FE0D65D0-4C83-4B8F-B3C4-EB5BB76C45FB}"/>
              </a:ext>
            </a:extLst>
          </p:cNvPr>
          <p:cNvSpPr/>
          <p:nvPr/>
        </p:nvSpPr>
        <p:spPr>
          <a:xfrm>
            <a:off x="11538797" y="6026934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xmlns="" id="{5D8A1893-495C-49DD-B6A7-D819EBB19F06}"/>
              </a:ext>
            </a:extLst>
          </p:cNvPr>
          <p:cNvSpPr/>
          <p:nvPr/>
        </p:nvSpPr>
        <p:spPr>
          <a:xfrm>
            <a:off x="570597" y="3311686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xmlns="" id="{66585B35-D45F-49FB-96DB-4EF46384E20E}"/>
              </a:ext>
            </a:extLst>
          </p:cNvPr>
          <p:cNvSpPr/>
          <p:nvPr/>
        </p:nvSpPr>
        <p:spPr>
          <a:xfrm>
            <a:off x="6133125" y="1983803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xmlns="" id="{84E2ED9C-BF23-4916-BF84-87747CD11667}"/>
              </a:ext>
            </a:extLst>
          </p:cNvPr>
          <p:cNvSpPr/>
          <p:nvPr/>
        </p:nvSpPr>
        <p:spPr>
          <a:xfrm>
            <a:off x="3950362" y="4828052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xmlns="" id="{F5E20094-4607-44F8-ADA1-95B5522344CA}"/>
              </a:ext>
            </a:extLst>
          </p:cNvPr>
          <p:cNvSpPr/>
          <p:nvPr/>
        </p:nvSpPr>
        <p:spPr>
          <a:xfrm>
            <a:off x="8663921" y="2523880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xmlns="" id="{3830387B-4673-46C0-BADF-0BF3FB6D41F1}"/>
              </a:ext>
            </a:extLst>
          </p:cNvPr>
          <p:cNvSpPr/>
          <p:nvPr/>
        </p:nvSpPr>
        <p:spPr>
          <a:xfrm>
            <a:off x="10337406" y="565502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xmlns="" id="{9E382AEB-E7BF-44DF-8D7C-F84006A33278}"/>
              </a:ext>
            </a:extLst>
          </p:cNvPr>
          <p:cNvSpPr/>
          <p:nvPr/>
        </p:nvSpPr>
        <p:spPr>
          <a:xfrm>
            <a:off x="4675013" y="3134668"/>
            <a:ext cx="189987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Y" sz="3200" b="1" dirty="0" smtClean="0">
                <a:latin typeface="Economica" panose="02000506040000020004" pitchFamily="2" charset="0"/>
              </a:rPr>
              <a:t>انتهى الدرس</a:t>
            </a:r>
            <a:endParaRPr lang="ar-SY" sz="3200" b="1" dirty="0">
              <a:latin typeface="Economica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62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2166</TotalTime>
  <Words>444</Words>
  <Application>Microsoft Office PowerPoint</Application>
  <PresentationFormat>مخصص</PresentationFormat>
  <Paragraphs>78</Paragraphs>
  <Slides>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Win7</cp:lastModifiedBy>
  <cp:revision>1481</cp:revision>
  <dcterms:created xsi:type="dcterms:W3CDTF">2020-11-11T11:02:52Z</dcterms:created>
  <dcterms:modified xsi:type="dcterms:W3CDTF">2021-06-22T13:59:04Z</dcterms:modified>
</cp:coreProperties>
</file>