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672" r:id="rId2"/>
    <p:sldMasterId id="2147483684" r:id="rId3"/>
    <p:sldMasterId id="2147483696" r:id="rId4"/>
    <p:sldMasterId id="2147483732" r:id="rId5"/>
  </p:sldMasterIdLst>
  <p:notesMasterIdLst>
    <p:notesMasterId r:id="rId43"/>
  </p:notesMasterIdLst>
  <p:sldIdLst>
    <p:sldId id="435" r:id="rId6"/>
    <p:sldId id="527" r:id="rId7"/>
    <p:sldId id="528" r:id="rId8"/>
    <p:sldId id="529" r:id="rId9"/>
    <p:sldId id="530" r:id="rId10"/>
    <p:sldId id="276" r:id="rId11"/>
    <p:sldId id="534" r:id="rId12"/>
    <p:sldId id="533" r:id="rId13"/>
    <p:sldId id="532" r:id="rId14"/>
    <p:sldId id="531" r:id="rId15"/>
    <p:sldId id="572" r:id="rId16"/>
    <p:sldId id="535" r:id="rId17"/>
    <p:sldId id="573" r:id="rId18"/>
    <p:sldId id="576" r:id="rId19"/>
    <p:sldId id="536" r:id="rId20"/>
    <p:sldId id="551" r:id="rId21"/>
    <p:sldId id="552" r:id="rId22"/>
    <p:sldId id="553" r:id="rId23"/>
    <p:sldId id="554" r:id="rId24"/>
    <p:sldId id="555" r:id="rId25"/>
    <p:sldId id="537" r:id="rId26"/>
    <p:sldId id="574" r:id="rId27"/>
    <p:sldId id="538" r:id="rId28"/>
    <p:sldId id="556" r:id="rId29"/>
    <p:sldId id="560" r:id="rId30"/>
    <p:sldId id="559" r:id="rId31"/>
    <p:sldId id="558" r:id="rId32"/>
    <p:sldId id="557" r:id="rId33"/>
    <p:sldId id="539" r:id="rId34"/>
    <p:sldId id="575" r:id="rId35"/>
    <p:sldId id="571" r:id="rId36"/>
    <p:sldId id="549" r:id="rId37"/>
    <p:sldId id="566" r:id="rId38"/>
    <p:sldId id="565" r:id="rId39"/>
    <p:sldId id="564" r:id="rId40"/>
    <p:sldId id="563" r:id="rId41"/>
    <p:sldId id="567" r:id="rId42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F0066"/>
    <a:srgbClr val="66FFFF"/>
    <a:srgbClr val="FF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89796" autoAdjust="0"/>
    <p:restoredTop sz="94660"/>
  </p:normalViewPr>
  <p:slideViewPr>
    <p:cSldViewPr>
      <p:cViewPr varScale="1">
        <p:scale>
          <a:sx n="48" d="100"/>
          <a:sy n="48" d="100"/>
        </p:scale>
        <p:origin x="-114" y="-5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BE50504-FECE-4020-B097-823E8D5B68F6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SA" noProof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noProof="0" smtClean="0"/>
              <a:t>انقر لتحرير أنماط النص الرئيسي</a:t>
            </a:r>
          </a:p>
          <a:p>
            <a:pPr lvl="1"/>
            <a:r>
              <a:rPr lang="ar-SA" noProof="0" smtClean="0"/>
              <a:t>المستوى الثاني</a:t>
            </a:r>
          </a:p>
          <a:p>
            <a:pPr lvl="2"/>
            <a:r>
              <a:rPr lang="ar-SA" noProof="0" smtClean="0"/>
              <a:t>المستوى الثالث</a:t>
            </a:r>
          </a:p>
          <a:p>
            <a:pPr lvl="3"/>
            <a:r>
              <a:rPr lang="ar-SA" noProof="0" smtClean="0"/>
              <a:t>المستوى الرابع</a:t>
            </a:r>
          </a:p>
          <a:p>
            <a:pPr lvl="4"/>
            <a:r>
              <a:rPr lang="ar-SA" noProof="0" smtClean="0"/>
              <a:t>المستوى الخامس</a:t>
            </a:r>
            <a:endParaRPr lang="ar-SA" noProof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B8CBF98-3C78-44D1-86BC-F34A692F0FF8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2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2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3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4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5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6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7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8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9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0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2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3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24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25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26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27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28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29.wav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30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4.wav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3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32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33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34.wav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35.wav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36.wav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37.wav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38.wav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39.wav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40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5.wav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41.wav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42.wav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43.wav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44.wav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45.wav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46.wav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47.wav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48.wav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49.wav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50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6.wav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51.wav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52.wav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53.wav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54.wav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55.wav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56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7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8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9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0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58ABC-91E2-41EC-8168-28D2481AA304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741E6-D9E9-4B56-B594-DB15E5640916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E5AFD-0375-42EE-AEFD-A0E615DB8C66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8D585-450C-4067-96C2-B5568154568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C068A-C3DD-4D2E-982D-23E6682F6341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DDB0A-B244-4999-A7BF-F0D49FA64675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F51E2-6FA4-44B8-9A0E-63F52A5A59E1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82C64-B105-4BC0-AE38-6F2CBEFFAD09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401AC-F7C4-4DDA-8EAE-A6C79EAB844A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F5C79-98A3-4AEF-B299-865DC652E4A4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8BC90-588A-4ADE-9835-E43918709E32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77F37-B747-45BA-B9AB-C5635D2C14F4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CDB7B-A928-4F3B-BB43-A50A7120CF9C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3BEB4-8119-4179-8AA2-840B7692713A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A7690-9615-4662-B367-D89A831A6FE1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4C18D-78DA-418D-89CD-244D365EBE06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00EB2-3933-44DB-A34D-627D96699A5F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7985C-075E-4872-8850-761AE14D0F4E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0C93B-FA27-4FCD-A799-9E5197B0A83D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F9949-5894-42FE-A89F-C2AABA189742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44C71-7313-4998-B6C1-6442AFFD58FC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80285-7E8A-46B9-8957-38CB910002A7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F5B76-8252-4868-8572-6512E69D4A3B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BFF15-9BE8-4CA1-B681-795E230AF011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ar-SA" noProof="0" smtClean="0"/>
              <a:t>انقر فوق الرمز لإضافة صورة</a:t>
            </a:r>
            <a:endParaRPr lang="ar-SA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A3924-C204-46C2-8AB3-234D757F7D30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CACAC-36D0-4A93-A1BA-92F120848C87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FB778-19B8-49E6-8725-A06E80E54FBC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0B638-CC66-4D04-804D-268849D5FDC6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D9029-1C6C-4954-A186-1B297175BE44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8F084-963F-407F-A5CD-AEC310CFE452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5458-7A32-494A-A15B-8813766C4225}" type="datetimeFigureOut">
              <a:rPr lang="ar-EG"/>
              <a:pPr>
                <a:defRPr/>
              </a:pPr>
              <a:t>24/12/1438</a:t>
            </a:fld>
            <a:endParaRPr lang="ar-EG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BB7B6-5F7E-459F-B811-A150CDC95CA4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BDD93-EDB7-40CC-B3F5-F51B6FB1375A}" type="datetimeFigureOut">
              <a:rPr lang="ar-EG"/>
              <a:pPr>
                <a:defRPr/>
              </a:pPr>
              <a:t>24/12/1438</a:t>
            </a:fld>
            <a:endParaRPr lang="ar-EG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AD5DD-9418-4915-8966-59DF471D8A8E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BF045-2320-4798-89E8-F5CEB91C8E0F}" type="datetimeFigureOut">
              <a:rPr lang="ar-EG"/>
              <a:pPr>
                <a:defRPr/>
              </a:pPr>
              <a:t>24/12/1438</a:t>
            </a:fld>
            <a:endParaRPr lang="ar-EG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3A4B9-06BF-41E6-9BB4-27BA56D9014F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0EDE3-5BC2-46DA-A854-FF565F8EC2A8}" type="datetimeFigureOut">
              <a:rPr lang="ar-EG"/>
              <a:pPr>
                <a:defRPr/>
              </a:pPr>
              <a:t>24/12/1438</a:t>
            </a:fld>
            <a:endParaRPr lang="ar-EG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14793-8067-44CF-AAF3-75CBADA5051D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F3053-5BF4-4512-ACCA-D9184DF62C62}" type="datetimeFigureOut">
              <a:rPr lang="ar-EG"/>
              <a:pPr>
                <a:defRPr/>
              </a:pPr>
              <a:t>24/12/1438</a:t>
            </a:fld>
            <a:endParaRPr lang="ar-EG"/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5ADDC-CEA1-48C7-848F-D0D790FE4FE8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03998-C1E5-409C-95D2-EF231FBDB44F}" type="datetimeFigureOut">
              <a:rPr lang="ar-EG"/>
              <a:pPr>
                <a:defRPr/>
              </a:pPr>
              <a:t>24/12/1438</a:t>
            </a:fld>
            <a:endParaRPr lang="ar-EG"/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F3D20-7138-4D39-BBA5-AE128E7967AE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6CEC2-47EF-4EF2-BFD7-30C9C777AD52}" type="datetimeFigureOut">
              <a:rPr lang="ar-EG"/>
              <a:pPr>
                <a:defRPr/>
              </a:pPr>
              <a:t>24/12/1438</a:t>
            </a:fld>
            <a:endParaRPr lang="ar-EG"/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B502A-74CA-482C-A9E0-F90AF6A665C7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84D79-AEF3-4BAB-A1CB-3EDB7888855D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80F1FB-8ABF-45BC-BECE-5ACC456B0577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2CEC2-1993-4F93-8D98-D7703EB01F82}" type="datetimeFigureOut">
              <a:rPr lang="ar-EG"/>
              <a:pPr>
                <a:defRPr/>
              </a:pPr>
              <a:t>24/12/1438</a:t>
            </a:fld>
            <a:endParaRPr lang="ar-EG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71A94-91B1-4814-9B92-3CCE120B3407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ar-SA" noProof="0" smtClean="0"/>
              <a:t>انقر فوق الرمز لإضافة صورة</a:t>
            </a:r>
            <a:endParaRPr lang="ar-SA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928DE-5B12-4D44-8E59-67B66D74317D}" type="datetimeFigureOut">
              <a:rPr lang="ar-EG"/>
              <a:pPr>
                <a:defRPr/>
              </a:pPr>
              <a:t>24/12/1438</a:t>
            </a:fld>
            <a:endParaRPr lang="ar-EG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92B3B-3860-4C02-B778-43A516C9AE31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CC9FB-81B0-45EA-A14A-386BAD43B151}" type="datetimeFigureOut">
              <a:rPr lang="ar-EG"/>
              <a:pPr>
                <a:defRPr/>
              </a:pPr>
              <a:t>24/12/1438</a:t>
            </a:fld>
            <a:endParaRPr lang="ar-EG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31D87-2CB5-4B40-95FF-0816B699196B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E817B-DA9E-40E1-884D-A75A0E000D03}" type="datetimeFigureOut">
              <a:rPr lang="ar-EG"/>
              <a:pPr>
                <a:defRPr/>
              </a:pPr>
              <a:t>24/12/1438</a:t>
            </a:fld>
            <a:endParaRPr lang="ar-EG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B86F5-2016-46A0-9752-EF2ED72D0587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6A2BA-D992-41A1-A355-D81C24D205FA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B38BA-B25A-4E04-83CC-419290264824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4A9F9-5039-49DB-BFF6-B3B8BE5390B5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EC8A5-7F96-43AD-BCA8-70DA2A71EF69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7192B-C688-4413-BDEB-EFD66A7BB3CF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F8283-0C11-467C-8179-F3AB419494E5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ED77D-EE5D-4510-B340-78982B34769A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5A703-16B3-4A5C-AC2D-18F9B615FFEB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DDDA8-A13F-4192-95C4-3E9470973B0D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3B15F-B0A6-4201-87BE-4C4B36439D11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F40F2-AB12-4E71-BABF-A114CC34039C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84A7C-98FD-4958-90D8-7E4A98445D38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82F65-EAC2-446E-B87E-F537D48CF041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F78C7-7C23-4560-8BD5-85AFE03F5686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E7956-B53E-4F06-9657-41DE8860A8F0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F6F3A-3B4F-4ACB-9FB7-745F3A67E547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D2757-DC21-4E4B-BA53-7856D2E4C237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21F5C-D6EC-4615-99B4-74099621CD0C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ar-SA" noProof="0" smtClean="0"/>
              <a:t>انقر فوق الرمز لإضافة صورة</a:t>
            </a:r>
            <a:endParaRPr lang="ar-SA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E0EF8-ED0E-49BF-9977-2B773D723CCC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D30E8-BEB6-4FC0-B688-C7855C8E45A0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CD4A5-3DA2-4EC5-8B41-26C21FD07457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0893A-98C7-4446-823D-8BE6B9A99D15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3DD5C-E120-435D-8478-C9D4C5F2FF35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43D8A-A5EF-4DAB-91C8-AFDBA28D673E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14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مستطيل 16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مستطيل 17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مستطيل 18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رابط مستقيم 1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رابط مستقيم 2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رابط مستقيم 23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" name="رابط مستقيم 24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رابط مستقيم 25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5" name="رابط مستقيم 26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6" name="مستطيل 2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شكل بيضاوي 2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شكل بيضاوي 29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شكل بيضاوي 30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شكل بيضاوي 31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شكل بيضاوي 32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22" name="عنصر نائب للتاريخ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BED21-65A4-49AF-AD6F-17D37624558C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23" name="عنصر نائب للتذييل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24" name="عنصر نائب لرقم الشريحة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F805C-45F6-467A-B3CF-B253274EBB47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8" name="عنصر نائب للمحتوى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34B1A5D-F9F4-427C-B82E-B3193C6E1D85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5" name="عنصر نائب لرقم الشريحة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7E6ADEC4-5B5B-4094-85C6-FAC19509D472}" type="slidenum">
              <a:rPr lang="ar-SA"/>
              <a:pPr>
                <a:defRPr/>
              </a:pPr>
              <a:t>‹#›</a:t>
            </a:fld>
            <a:endParaRPr lang="ar-SA"/>
          </a:p>
        </p:txBody>
      </p:sp>
      <p:sp>
        <p:nvSpPr>
          <p:cNvPr id="6" name="عنصر نائب للتذييل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14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مستطيل 16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مستطيل 17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مستطيل 18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رابط مستقيم 1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رابط مستقيم 2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رابط مستقيم 23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رابط مستقيم 24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رابط مستقيم 25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" name="مستطيل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شكل بيضاوي 27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شكل بيضاوي 28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شكل بيضاوي 29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شكل بيضاوي 30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شكل بيضاوي 31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رابط مستقيم 32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20" name="عنصر نائب للتاريخ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7F0DD0-611F-4F9B-B72E-364C182700AD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21" name="عنصر نائب للتذييل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22" name="عنصر نائب لرقم الشريحة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3A58B-0954-4D38-9F1E-6ABDF66D250A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9" name="عنصر نائب للمحتوى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15338-6953-4C1D-BE20-15A89A5000C7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6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78E57-E054-4F60-B3D1-6452011B5222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13" name="عنصر نائب للمحتوى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12" name="عنصر نائب للنص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4" name="عنصر نائب للنص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7" name="عنصر نائب للتاريخ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C70D8-45A0-4BC4-B92E-3B70CCCF9F16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8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9" name="عنصر نائب لرقم الشريحة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4E235-78E8-4CC3-8930-964492230A19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807C0-A6BD-4636-BB01-871E1E628718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AB088-0A0A-4EF2-A0E9-FAC873F8A790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56945EB-C67D-4604-97BF-5B21FBC003CE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4" name="عنصر نائب لرقم الشريحة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1316F73-EB67-46D0-99D8-1195AF5664EC}" type="slidenum">
              <a:rPr lang="ar-SA"/>
              <a:pPr>
                <a:defRPr/>
              </a:pPr>
              <a:t>‹#›</a:t>
            </a:fld>
            <a:endParaRPr lang="ar-SA"/>
          </a:p>
        </p:txBody>
      </p:sp>
      <p:sp>
        <p:nvSpPr>
          <p:cNvPr id="5" name="عنصر نائب للتذييل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0354C-DEEE-47FC-BE30-C9B51CF2B860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عنصر نائب لرقم الشريحة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C15BC-95C5-4928-BF49-D7CEC934F48E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رابط مستقيم 1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6" name="رابط مستقيم 16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7" name="رابط مستقيم 17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رابط مستقيم 1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مستطيل 1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رابط مستقيم 2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شكل بيضاوي 23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8" name="عنصر نائب للمحتوى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12" name="عنصر نائب للتاريخ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D1EFA91-9431-4B1F-A014-EEF1184CCF1C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13" name="عنصر نائب لرقم الشريحة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F072722-F73C-401F-B54E-53FF2A8B7FF9}" type="slidenum">
              <a:rPr lang="ar-SA"/>
              <a:pPr>
                <a:defRPr/>
              </a:pPr>
              <a:t>‹#›</a:t>
            </a:fld>
            <a:endParaRPr lang="ar-SA"/>
          </a:p>
        </p:txBody>
      </p:sp>
      <p:sp>
        <p:nvSpPr>
          <p:cNvPr id="14" name="عنصر نائب للتذييل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رابط مستقيم 1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شكل بيضاوي 16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رابط مستقيم 1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مستطيل 1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رابط مستقيم 1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رابط مستقيم 20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1" name="رابط مستقيم 23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ar-SA" noProof="0" smtClean="0"/>
              <a:t>انقر فوق الرمز لإضافة صورة</a:t>
            </a:r>
            <a:endParaRPr lang="en-US" noProof="0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2" name="عنصر نائب للتاريخ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134225F4-FAD7-4D70-B24B-D7483B64AF66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13" name="عنصر نائب لرقم الشريحة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0648C94-1EAF-467E-AFE5-80BD58911CC6}" type="slidenum">
              <a:rPr lang="ar-SA"/>
              <a:pPr>
                <a:defRPr/>
              </a:pPr>
              <a:t>‹#›</a:t>
            </a:fld>
            <a:endParaRPr lang="ar-SA"/>
          </a:p>
        </p:txBody>
      </p:sp>
      <p:sp>
        <p:nvSpPr>
          <p:cNvPr id="14" name="عنصر نائب للتذييل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CD2BB-5946-409C-8636-2BF77A0E7F57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5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C9133-150A-4796-951A-7427A506900A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0A85D-741B-4653-A5EB-B62D9D61A2BB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5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9BB15-49EF-47BE-A958-DBD6427A89A0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322E5-DED0-430F-B7A8-B8C6E1118DB6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06B2E-C6C4-48F4-8C17-6CC0524AFB5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E2D81-1D26-4733-8E15-410AAFD13E91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6DC19-710A-40F6-BE39-290A0A4C9CCE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79D64-98F7-4AF5-8927-FCF8D5484FEE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3C39C-1643-4432-B6A3-2681528A8CBE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ar-SA" noProof="0" smtClean="0"/>
              <a:t>انقر فوق الرمز لإضافة صورة</a:t>
            </a:r>
            <a:endParaRPr lang="ar-SA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27C5A-5242-41D2-AD7F-381DA6A5BE3B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641D4-B489-43F5-BC7A-52DFD3264B63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</a:p>
        </p:txBody>
      </p:sp>
      <p:sp>
        <p:nvSpPr>
          <p:cNvPr id="15363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5AFE1F2-0A08-4F77-AB26-9C9824336D4B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5DDD845-E59C-43C2-AD32-55BDC4F5B46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</p:sldLayoutIdLst>
  <p:transition>
    <p:dissolve/>
    <p:sndAc>
      <p:stSnd>
        <p:snd r:embed="rId13" name="chimes.wav"/>
      </p:stSnd>
    </p:sndAc>
  </p:transition>
  <p:timing>
    <p:tnLst>
      <p:par>
        <p:cTn id="1" dur="indefinite" restart="never" nodeType="tmRoot"/>
      </p:par>
    </p:tnLst>
  </p:timing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</a:p>
        </p:txBody>
      </p:sp>
      <p:sp>
        <p:nvSpPr>
          <p:cNvPr id="1638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7958FF-480B-4E57-9B29-37A23F563DEA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7FF99A2-E3DD-4F7A-9C02-C125FAE8EBE2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7" r:id="rId1"/>
    <p:sldLayoutId id="2147484128" r:id="rId2"/>
    <p:sldLayoutId id="2147484129" r:id="rId3"/>
    <p:sldLayoutId id="2147484130" r:id="rId4"/>
    <p:sldLayoutId id="2147484131" r:id="rId5"/>
    <p:sldLayoutId id="2147484132" r:id="rId6"/>
    <p:sldLayoutId id="2147484133" r:id="rId7"/>
    <p:sldLayoutId id="2147484134" r:id="rId8"/>
    <p:sldLayoutId id="2147484135" r:id="rId9"/>
    <p:sldLayoutId id="2147484136" r:id="rId10"/>
    <p:sldLayoutId id="2147484137" r:id="rId11"/>
  </p:sldLayoutIdLst>
  <p:transition>
    <p:dissolve/>
    <p:sndAc>
      <p:stSnd>
        <p:snd r:embed="rId13" name="chimes.wav"/>
      </p:stSnd>
    </p:sndAc>
  </p:transition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</a:p>
        </p:txBody>
      </p:sp>
      <p:sp>
        <p:nvSpPr>
          <p:cNvPr id="17411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DAD21E7-E6E9-43AF-9EC5-88FFAD0DD361}" type="datetimeFigureOut">
              <a:rPr lang="ar-EG"/>
              <a:pPr>
                <a:defRPr/>
              </a:pPr>
              <a:t>24/12/1438</a:t>
            </a:fld>
            <a:endParaRPr lang="ar-EG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DFA063E-9E32-40F8-AEB8-F13A7730F2ED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  <p:sldLayoutId id="2147484143" r:id="rId6"/>
    <p:sldLayoutId id="2147484144" r:id="rId7"/>
    <p:sldLayoutId id="2147484145" r:id="rId8"/>
    <p:sldLayoutId id="2147484146" r:id="rId9"/>
    <p:sldLayoutId id="2147484147" r:id="rId10"/>
    <p:sldLayoutId id="2147484148" r:id="rId11"/>
  </p:sldLayoutIdLst>
  <p:transition>
    <p:dissolve/>
    <p:sndAc>
      <p:stSnd>
        <p:snd r:embed="rId13" name="chimes.wav"/>
      </p:stSnd>
    </p:sndAc>
  </p:transition>
  <p:timing>
    <p:tnLst>
      <p:par>
        <p:cTn id="1" dur="indefinite" restart="never" nodeType="tmRoot"/>
      </p:par>
    </p:tnLst>
  </p:timing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</a:p>
        </p:txBody>
      </p:sp>
      <p:sp>
        <p:nvSpPr>
          <p:cNvPr id="18435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334C416-9337-449F-B4AD-15EAAD4C2BC0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D618F1-2764-4D9A-BB73-D42196023708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9" r:id="rId1"/>
    <p:sldLayoutId id="2147484150" r:id="rId2"/>
    <p:sldLayoutId id="2147484151" r:id="rId3"/>
    <p:sldLayoutId id="2147484152" r:id="rId4"/>
    <p:sldLayoutId id="2147484153" r:id="rId5"/>
    <p:sldLayoutId id="2147484154" r:id="rId6"/>
    <p:sldLayoutId id="2147484155" r:id="rId7"/>
    <p:sldLayoutId id="2147484156" r:id="rId8"/>
    <p:sldLayoutId id="2147484157" r:id="rId9"/>
    <p:sldLayoutId id="2147484158" r:id="rId10"/>
    <p:sldLayoutId id="2147484159" r:id="rId11"/>
  </p:sldLayoutIdLst>
  <p:transition>
    <p:dissolve/>
    <p:sndAc>
      <p:stSnd>
        <p:snd r:embed="rId13" name="chimes.wav"/>
      </p:stSnd>
    </p:sndAc>
  </p:transition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2" name="عنصر نائب للعنوان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ar-SA" smtClean="0"/>
              <a:t>انقر لتحرير نمط العنوان الرئيسي</a:t>
            </a:r>
          </a:p>
        </p:txBody>
      </p:sp>
      <p:sp>
        <p:nvSpPr>
          <p:cNvPr id="19460" name="عنصر نائب للنص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</a:p>
        </p:txBody>
      </p:sp>
      <p:sp>
        <p:nvSpPr>
          <p:cNvPr id="14" name="عنصر نائب للتاريخ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AA1E41B-E522-4E39-957C-251F58876BC3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رابط مستقيم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مستطيل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شكل بيضاوي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عنصر نائب لرقم الشريحة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68F8BAA-B847-4E52-ABCB-074A7A9A2AB3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0" r:id="rId4"/>
    <p:sldLayoutId id="2147484161" r:id="rId5"/>
    <p:sldLayoutId id="2147484168" r:id="rId6"/>
    <p:sldLayoutId id="2147484162" r:id="rId7"/>
    <p:sldLayoutId id="2147484169" r:id="rId8"/>
    <p:sldLayoutId id="2147484170" r:id="rId9"/>
    <p:sldLayoutId id="2147484163" r:id="rId10"/>
    <p:sldLayoutId id="2147484164" r:id="rId11"/>
  </p:sldLayoutIdLst>
  <p:transition>
    <p:dissolve/>
    <p:sndAc>
      <p:stSnd>
        <p:snd r:embed="rId13" name="chimes.wav"/>
      </p:stSnd>
    </p:sndAc>
  </p:transition>
  <p:timing>
    <p:tnLst>
      <p:par>
        <p:cTn id="1" dur="indefinite" restart="never" nodeType="tmRoot"/>
      </p:par>
    </p:tnLst>
  </p:timing>
  <p:txStyles>
    <p:titleStyle>
      <a:lvl1pPr algn="l" rtl="1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5pPr>
      <a:lvl6pPr marL="457200" algn="l" rtl="1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9pPr>
    </p:titleStyle>
    <p:bodyStyle>
      <a:lvl1pPr marL="273050" indent="-273050" algn="r" rtl="1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r" rtl="1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r" rtl="1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r" rtl="1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r" rtl="1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r" rtl="1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r" rtl="1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r" rtl="1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r" rtl="1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7.wav"/><Relationship Id="rId2" Type="http://schemas.openxmlformats.org/officeDocument/2006/relationships/audio" Target="../media/audio52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.wmf"/><Relationship Id="rId5" Type="http://schemas.openxmlformats.org/officeDocument/2006/relationships/audio" Target="../media/audio59.wav"/><Relationship Id="rId4" Type="http://schemas.openxmlformats.org/officeDocument/2006/relationships/audio" Target="../media/audio58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83.wav"/><Relationship Id="rId2" Type="http://schemas.openxmlformats.org/officeDocument/2006/relationships/audio" Target="../media/audio52.wav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2.wmf"/><Relationship Id="rId4" Type="http://schemas.openxmlformats.org/officeDocument/2006/relationships/audio" Target="../media/audio84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85.wav"/><Relationship Id="rId2" Type="http://schemas.openxmlformats.org/officeDocument/2006/relationships/audio" Target="../media/audio52.wav"/><Relationship Id="rId1" Type="http://schemas.openxmlformats.org/officeDocument/2006/relationships/slideLayout" Target="../slideLayouts/slideLayout51.xml"/><Relationship Id="rId4" Type="http://schemas.openxmlformats.org/officeDocument/2006/relationships/audio" Target="../media/audio86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87.wav"/><Relationship Id="rId2" Type="http://schemas.openxmlformats.org/officeDocument/2006/relationships/audio" Target="../media/audio52.wav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3.png"/><Relationship Id="rId4" Type="http://schemas.openxmlformats.org/officeDocument/2006/relationships/audio" Target="../media/audio88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93.wav"/><Relationship Id="rId3" Type="http://schemas.openxmlformats.org/officeDocument/2006/relationships/audio" Target="../media/audio1.wav"/><Relationship Id="rId7" Type="http://schemas.openxmlformats.org/officeDocument/2006/relationships/audio" Target="../media/audio92.wav"/><Relationship Id="rId2" Type="http://schemas.openxmlformats.org/officeDocument/2006/relationships/audio" Target="../media/audio52.wav"/><Relationship Id="rId1" Type="http://schemas.openxmlformats.org/officeDocument/2006/relationships/slideLayout" Target="../slideLayouts/slideLayout51.xml"/><Relationship Id="rId6" Type="http://schemas.openxmlformats.org/officeDocument/2006/relationships/audio" Target="../media/audio91.wav"/><Relationship Id="rId5" Type="http://schemas.openxmlformats.org/officeDocument/2006/relationships/audio" Target="../media/audio90.wav"/><Relationship Id="rId10" Type="http://schemas.openxmlformats.org/officeDocument/2006/relationships/audio" Target="../media/audio95.wav"/><Relationship Id="rId4" Type="http://schemas.openxmlformats.org/officeDocument/2006/relationships/audio" Target="../media/audio89.wav"/><Relationship Id="rId9" Type="http://schemas.openxmlformats.org/officeDocument/2006/relationships/audio" Target="../media/audio94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87.wav"/><Relationship Id="rId2" Type="http://schemas.openxmlformats.org/officeDocument/2006/relationships/audio" Target="../media/audio52.wav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3.png"/><Relationship Id="rId4" Type="http://schemas.openxmlformats.org/officeDocument/2006/relationships/audio" Target="../media/audio96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0.wav"/><Relationship Id="rId3" Type="http://schemas.openxmlformats.org/officeDocument/2006/relationships/audio" Target="../media/audio52.wav"/><Relationship Id="rId7" Type="http://schemas.openxmlformats.org/officeDocument/2006/relationships/audio" Target="../media/audio99.wav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1.vml"/><Relationship Id="rId6" Type="http://schemas.openxmlformats.org/officeDocument/2006/relationships/audio" Target="../media/audio62.wav"/><Relationship Id="rId5" Type="http://schemas.openxmlformats.org/officeDocument/2006/relationships/audio" Target="../media/audio98.wav"/><Relationship Id="rId10" Type="http://schemas.openxmlformats.org/officeDocument/2006/relationships/oleObject" Target="../embeddings/oleObject1.bin"/><Relationship Id="rId4" Type="http://schemas.openxmlformats.org/officeDocument/2006/relationships/audio" Target="../media/audio97.wav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audio" Target="../media/audio52.wav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2.vml"/><Relationship Id="rId6" Type="http://schemas.openxmlformats.org/officeDocument/2006/relationships/audio" Target="../media/audio102.wav"/><Relationship Id="rId5" Type="http://schemas.openxmlformats.org/officeDocument/2006/relationships/audio" Target="../media/audio101.wav"/><Relationship Id="rId4" Type="http://schemas.openxmlformats.org/officeDocument/2006/relationships/audio" Target="../media/audio62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audio" Target="../media/audio52.wav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3.vml"/><Relationship Id="rId6" Type="http://schemas.openxmlformats.org/officeDocument/2006/relationships/audio" Target="../media/audio104.wav"/><Relationship Id="rId5" Type="http://schemas.openxmlformats.org/officeDocument/2006/relationships/audio" Target="../media/audio103.wav"/><Relationship Id="rId4" Type="http://schemas.openxmlformats.org/officeDocument/2006/relationships/audio" Target="../media/audio62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audio" Target="../media/audio52.wav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4.vml"/><Relationship Id="rId6" Type="http://schemas.openxmlformats.org/officeDocument/2006/relationships/audio" Target="../media/audio106.wav"/><Relationship Id="rId5" Type="http://schemas.openxmlformats.org/officeDocument/2006/relationships/audio" Target="../media/audio105.wav"/><Relationship Id="rId4" Type="http://schemas.openxmlformats.org/officeDocument/2006/relationships/audio" Target="../media/audio62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audio" Target="../media/audio52.wav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5.vml"/><Relationship Id="rId6" Type="http://schemas.openxmlformats.org/officeDocument/2006/relationships/audio" Target="../media/audio108.wav"/><Relationship Id="rId5" Type="http://schemas.openxmlformats.org/officeDocument/2006/relationships/audio" Target="../media/audio107.wav"/><Relationship Id="rId4" Type="http://schemas.openxmlformats.org/officeDocument/2006/relationships/audio" Target="../media/audio6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0.wav"/><Relationship Id="rId2" Type="http://schemas.openxmlformats.org/officeDocument/2006/relationships/audio" Target="../media/audio52.wav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6.png"/><Relationship Id="rId4" Type="http://schemas.openxmlformats.org/officeDocument/2006/relationships/audio" Target="../media/audio6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audio" Target="../media/audio52.wav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6.vml"/><Relationship Id="rId6" Type="http://schemas.openxmlformats.org/officeDocument/2006/relationships/audio" Target="../media/audio110.wav"/><Relationship Id="rId5" Type="http://schemas.openxmlformats.org/officeDocument/2006/relationships/audio" Target="../media/audio109.wav"/><Relationship Id="rId4" Type="http://schemas.openxmlformats.org/officeDocument/2006/relationships/audio" Target="../media/audio62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4.wav"/><Relationship Id="rId3" Type="http://schemas.openxmlformats.org/officeDocument/2006/relationships/audio" Target="../media/audio52.wav"/><Relationship Id="rId7" Type="http://schemas.openxmlformats.org/officeDocument/2006/relationships/audio" Target="../media/audio113.wav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7.vml"/><Relationship Id="rId6" Type="http://schemas.openxmlformats.org/officeDocument/2006/relationships/audio" Target="../media/audio112.wav"/><Relationship Id="rId11" Type="http://schemas.openxmlformats.org/officeDocument/2006/relationships/oleObject" Target="../embeddings/oleObject7.bin"/><Relationship Id="rId5" Type="http://schemas.openxmlformats.org/officeDocument/2006/relationships/audio" Target="../media/audio111.wav"/><Relationship Id="rId10" Type="http://schemas.openxmlformats.org/officeDocument/2006/relationships/image" Target="../media/image22.wmf"/><Relationship Id="rId4" Type="http://schemas.openxmlformats.org/officeDocument/2006/relationships/audio" Target="../media/audio62.wav"/><Relationship Id="rId9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9.wav"/><Relationship Id="rId3" Type="http://schemas.openxmlformats.org/officeDocument/2006/relationships/audio" Target="../media/audio115.wav"/><Relationship Id="rId7" Type="http://schemas.openxmlformats.org/officeDocument/2006/relationships/audio" Target="../media/audio118.wav"/><Relationship Id="rId2" Type="http://schemas.openxmlformats.org/officeDocument/2006/relationships/audio" Target="../media/audio52.wav"/><Relationship Id="rId1" Type="http://schemas.openxmlformats.org/officeDocument/2006/relationships/slideLayout" Target="../slideLayouts/slideLayout51.xml"/><Relationship Id="rId6" Type="http://schemas.openxmlformats.org/officeDocument/2006/relationships/audio" Target="../media/audio117.wav"/><Relationship Id="rId5" Type="http://schemas.openxmlformats.org/officeDocument/2006/relationships/audio" Target="../media/audio116.wav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52.wav"/><Relationship Id="rId7" Type="http://schemas.openxmlformats.org/officeDocument/2006/relationships/audio" Target="../media/audio123.wav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8.vml"/><Relationship Id="rId6" Type="http://schemas.openxmlformats.org/officeDocument/2006/relationships/audio" Target="../media/audio122.wav"/><Relationship Id="rId5" Type="http://schemas.openxmlformats.org/officeDocument/2006/relationships/audio" Target="../media/audio121.wav"/><Relationship Id="rId4" Type="http://schemas.openxmlformats.org/officeDocument/2006/relationships/audio" Target="../media/audio120.wav"/><Relationship Id="rId9" Type="http://schemas.openxmlformats.org/officeDocument/2006/relationships/oleObject" Target="../embeddings/oleObject8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audio" Target="../media/audio52.wav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9.vml"/><Relationship Id="rId6" Type="http://schemas.openxmlformats.org/officeDocument/2006/relationships/audio" Target="../media/audio125.wav"/><Relationship Id="rId5" Type="http://schemas.openxmlformats.org/officeDocument/2006/relationships/audio" Target="../media/audio124.wav"/><Relationship Id="rId4" Type="http://schemas.openxmlformats.org/officeDocument/2006/relationships/audio" Target="../media/audio79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audio" Target="../media/audio52.wav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10.vml"/><Relationship Id="rId6" Type="http://schemas.openxmlformats.org/officeDocument/2006/relationships/audio" Target="../media/audio127.wav"/><Relationship Id="rId5" Type="http://schemas.openxmlformats.org/officeDocument/2006/relationships/audio" Target="../media/audio126.wav"/><Relationship Id="rId4" Type="http://schemas.openxmlformats.org/officeDocument/2006/relationships/audio" Target="../media/audio79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audio" Target="../media/audio52.wav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11.vml"/><Relationship Id="rId6" Type="http://schemas.openxmlformats.org/officeDocument/2006/relationships/audio" Target="../media/audio129.wav"/><Relationship Id="rId5" Type="http://schemas.openxmlformats.org/officeDocument/2006/relationships/audio" Target="../media/audio128.wav"/><Relationship Id="rId4" Type="http://schemas.openxmlformats.org/officeDocument/2006/relationships/audio" Target="../media/audio79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audio" Target="../media/audio52.wav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12.vml"/><Relationship Id="rId6" Type="http://schemas.openxmlformats.org/officeDocument/2006/relationships/audio" Target="../media/audio131.wav"/><Relationship Id="rId5" Type="http://schemas.openxmlformats.org/officeDocument/2006/relationships/audio" Target="../media/audio130.wav"/><Relationship Id="rId4" Type="http://schemas.openxmlformats.org/officeDocument/2006/relationships/audio" Target="../media/audio79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audio" Target="../media/audio52.wav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13.vml"/><Relationship Id="rId6" Type="http://schemas.openxmlformats.org/officeDocument/2006/relationships/audio" Target="../media/audio133.wav"/><Relationship Id="rId5" Type="http://schemas.openxmlformats.org/officeDocument/2006/relationships/audio" Target="../media/audio132.wav"/><Relationship Id="rId4" Type="http://schemas.openxmlformats.org/officeDocument/2006/relationships/audio" Target="../media/audio79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79.wav"/><Relationship Id="rId7" Type="http://schemas.openxmlformats.org/officeDocument/2006/relationships/image" Target="../media/image30.jpeg"/><Relationship Id="rId2" Type="http://schemas.openxmlformats.org/officeDocument/2006/relationships/audio" Target="../media/audio52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4.png"/><Relationship Id="rId5" Type="http://schemas.openxmlformats.org/officeDocument/2006/relationships/audio" Target="../media/audio135.wav"/><Relationship Id="rId4" Type="http://schemas.openxmlformats.org/officeDocument/2006/relationships/audio" Target="../media/audio134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audio" Target="../media/audio62.wav"/><Relationship Id="rId7" Type="http://schemas.openxmlformats.org/officeDocument/2006/relationships/audio" Target="../media/audio66.wav"/><Relationship Id="rId2" Type="http://schemas.openxmlformats.org/officeDocument/2006/relationships/audio" Target="../media/audio52.wav"/><Relationship Id="rId1" Type="http://schemas.openxmlformats.org/officeDocument/2006/relationships/slideLayout" Target="../slideLayouts/slideLayout51.xml"/><Relationship Id="rId6" Type="http://schemas.openxmlformats.org/officeDocument/2006/relationships/audio" Target="../media/audio65.wav"/><Relationship Id="rId5" Type="http://schemas.openxmlformats.org/officeDocument/2006/relationships/audio" Target="../media/audio64.wav"/><Relationship Id="rId4" Type="http://schemas.openxmlformats.org/officeDocument/2006/relationships/audio" Target="../media/audio63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2.wav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4.png"/><Relationship Id="rId5" Type="http://schemas.openxmlformats.org/officeDocument/2006/relationships/audio" Target="../media/audio137.wav"/><Relationship Id="rId4" Type="http://schemas.openxmlformats.org/officeDocument/2006/relationships/audio" Target="../media/audio136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3.wav"/><Relationship Id="rId3" Type="http://schemas.openxmlformats.org/officeDocument/2006/relationships/audio" Target="../media/audio138.wav"/><Relationship Id="rId7" Type="http://schemas.openxmlformats.org/officeDocument/2006/relationships/audio" Target="../media/audio142.wav"/><Relationship Id="rId12" Type="http://schemas.openxmlformats.org/officeDocument/2006/relationships/audio" Target="../media/audio147.wav"/><Relationship Id="rId2" Type="http://schemas.openxmlformats.org/officeDocument/2006/relationships/audio" Target="../media/audio52.wav"/><Relationship Id="rId1" Type="http://schemas.openxmlformats.org/officeDocument/2006/relationships/slideLayout" Target="../slideLayouts/slideLayout51.xml"/><Relationship Id="rId6" Type="http://schemas.openxmlformats.org/officeDocument/2006/relationships/audio" Target="../media/audio141.wav"/><Relationship Id="rId11" Type="http://schemas.openxmlformats.org/officeDocument/2006/relationships/audio" Target="../media/audio146.wav"/><Relationship Id="rId5" Type="http://schemas.openxmlformats.org/officeDocument/2006/relationships/audio" Target="../media/audio140.wav"/><Relationship Id="rId10" Type="http://schemas.openxmlformats.org/officeDocument/2006/relationships/audio" Target="../media/audio145.wav"/><Relationship Id="rId4" Type="http://schemas.openxmlformats.org/officeDocument/2006/relationships/audio" Target="../media/audio139.wav"/><Relationship Id="rId9" Type="http://schemas.openxmlformats.org/officeDocument/2006/relationships/audio" Target="../media/audio144.wav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1.wav"/><Relationship Id="rId3" Type="http://schemas.openxmlformats.org/officeDocument/2006/relationships/audio" Target="../media/audio71.wav"/><Relationship Id="rId7" Type="http://schemas.openxmlformats.org/officeDocument/2006/relationships/audio" Target="../media/audio150.wav"/><Relationship Id="rId12" Type="http://schemas.openxmlformats.org/officeDocument/2006/relationships/image" Target="../media/image34.jpeg"/><Relationship Id="rId2" Type="http://schemas.openxmlformats.org/officeDocument/2006/relationships/audio" Target="../media/audio52.wav"/><Relationship Id="rId1" Type="http://schemas.openxmlformats.org/officeDocument/2006/relationships/slideLayout" Target="../slideLayouts/slideLayout51.xml"/><Relationship Id="rId6" Type="http://schemas.openxmlformats.org/officeDocument/2006/relationships/audio" Target="../media/audio149.wav"/><Relationship Id="rId11" Type="http://schemas.openxmlformats.org/officeDocument/2006/relationships/image" Target="../media/image33.wmf"/><Relationship Id="rId5" Type="http://schemas.openxmlformats.org/officeDocument/2006/relationships/audio" Target="../media/audio87.wav"/><Relationship Id="rId10" Type="http://schemas.openxmlformats.org/officeDocument/2006/relationships/image" Target="../media/image32.jpeg"/><Relationship Id="rId4" Type="http://schemas.openxmlformats.org/officeDocument/2006/relationships/audio" Target="../media/audio148.wav"/><Relationship Id="rId9" Type="http://schemas.openxmlformats.org/officeDocument/2006/relationships/audio" Target="../media/audio152.wav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audio" Target="../media/audio87.wav"/><Relationship Id="rId7" Type="http://schemas.openxmlformats.org/officeDocument/2006/relationships/audio" Target="../media/audio155.wav"/><Relationship Id="rId2" Type="http://schemas.openxmlformats.org/officeDocument/2006/relationships/audio" Target="../media/audio52.wav"/><Relationship Id="rId1" Type="http://schemas.openxmlformats.org/officeDocument/2006/relationships/slideLayout" Target="../slideLayouts/slideLayout51.xml"/><Relationship Id="rId6" Type="http://schemas.openxmlformats.org/officeDocument/2006/relationships/audio" Target="../media/audio154.wav"/><Relationship Id="rId5" Type="http://schemas.openxmlformats.org/officeDocument/2006/relationships/audio" Target="../media/audio150.wav"/><Relationship Id="rId10" Type="http://schemas.openxmlformats.org/officeDocument/2006/relationships/image" Target="../media/image32.jpeg"/><Relationship Id="rId4" Type="http://schemas.openxmlformats.org/officeDocument/2006/relationships/audio" Target="../media/audio153.wav"/><Relationship Id="rId9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audio" Target="../media/audio87.wav"/><Relationship Id="rId7" Type="http://schemas.openxmlformats.org/officeDocument/2006/relationships/audio" Target="../media/audio158.wav"/><Relationship Id="rId2" Type="http://schemas.openxmlformats.org/officeDocument/2006/relationships/audio" Target="../media/audio52.wav"/><Relationship Id="rId1" Type="http://schemas.openxmlformats.org/officeDocument/2006/relationships/slideLayout" Target="../slideLayouts/slideLayout51.xml"/><Relationship Id="rId6" Type="http://schemas.openxmlformats.org/officeDocument/2006/relationships/audio" Target="../media/audio157.wav"/><Relationship Id="rId5" Type="http://schemas.openxmlformats.org/officeDocument/2006/relationships/audio" Target="../media/audio150.wav"/><Relationship Id="rId10" Type="http://schemas.openxmlformats.org/officeDocument/2006/relationships/image" Target="../media/image32.jpeg"/><Relationship Id="rId4" Type="http://schemas.openxmlformats.org/officeDocument/2006/relationships/audio" Target="../media/audio156.wav"/><Relationship Id="rId9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audio" Target="../media/audio87.wav"/><Relationship Id="rId7" Type="http://schemas.openxmlformats.org/officeDocument/2006/relationships/audio" Target="../media/audio161.wav"/><Relationship Id="rId2" Type="http://schemas.openxmlformats.org/officeDocument/2006/relationships/audio" Target="../media/audio52.wav"/><Relationship Id="rId1" Type="http://schemas.openxmlformats.org/officeDocument/2006/relationships/slideLayout" Target="../slideLayouts/slideLayout51.xml"/><Relationship Id="rId6" Type="http://schemas.openxmlformats.org/officeDocument/2006/relationships/audio" Target="../media/audio160.wav"/><Relationship Id="rId5" Type="http://schemas.openxmlformats.org/officeDocument/2006/relationships/audio" Target="../media/audio150.wav"/><Relationship Id="rId10" Type="http://schemas.openxmlformats.org/officeDocument/2006/relationships/image" Target="../media/image32.jpeg"/><Relationship Id="rId4" Type="http://schemas.openxmlformats.org/officeDocument/2006/relationships/audio" Target="../media/audio159.wav"/><Relationship Id="rId9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5.wav"/><Relationship Id="rId3" Type="http://schemas.openxmlformats.org/officeDocument/2006/relationships/audio" Target="../media/audio87.wav"/><Relationship Id="rId7" Type="http://schemas.openxmlformats.org/officeDocument/2006/relationships/audio" Target="../media/audio164.wav"/><Relationship Id="rId2" Type="http://schemas.openxmlformats.org/officeDocument/2006/relationships/audio" Target="../media/audio52.wav"/><Relationship Id="rId1" Type="http://schemas.openxmlformats.org/officeDocument/2006/relationships/slideLayout" Target="../slideLayouts/slideLayout51.xml"/><Relationship Id="rId6" Type="http://schemas.openxmlformats.org/officeDocument/2006/relationships/audio" Target="../media/audio163.wav"/><Relationship Id="rId11" Type="http://schemas.openxmlformats.org/officeDocument/2006/relationships/image" Target="../media/image32.jpeg"/><Relationship Id="rId5" Type="http://schemas.openxmlformats.org/officeDocument/2006/relationships/audio" Target="../media/audio150.wav"/><Relationship Id="rId10" Type="http://schemas.openxmlformats.org/officeDocument/2006/relationships/image" Target="../media/image34.jpeg"/><Relationship Id="rId4" Type="http://schemas.openxmlformats.org/officeDocument/2006/relationships/audio" Target="../media/audio162.wav"/><Relationship Id="rId9" Type="http://schemas.openxmlformats.org/officeDocument/2006/relationships/image" Target="../media/image33.w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audio" Target="../media/audio87.wav"/><Relationship Id="rId7" Type="http://schemas.openxmlformats.org/officeDocument/2006/relationships/audio" Target="../media/audio168.wav"/><Relationship Id="rId2" Type="http://schemas.openxmlformats.org/officeDocument/2006/relationships/audio" Target="../media/audio52.wav"/><Relationship Id="rId1" Type="http://schemas.openxmlformats.org/officeDocument/2006/relationships/slideLayout" Target="../slideLayouts/slideLayout51.xml"/><Relationship Id="rId6" Type="http://schemas.openxmlformats.org/officeDocument/2006/relationships/audio" Target="../media/audio167.wav"/><Relationship Id="rId5" Type="http://schemas.openxmlformats.org/officeDocument/2006/relationships/audio" Target="../media/audio150.wav"/><Relationship Id="rId10" Type="http://schemas.openxmlformats.org/officeDocument/2006/relationships/image" Target="../media/image32.jpeg"/><Relationship Id="rId4" Type="http://schemas.openxmlformats.org/officeDocument/2006/relationships/audio" Target="../media/audio166.wav"/><Relationship Id="rId9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7.wav"/><Relationship Id="rId2" Type="http://schemas.openxmlformats.org/officeDocument/2006/relationships/audio" Target="../media/audio52.wav"/><Relationship Id="rId1" Type="http://schemas.openxmlformats.org/officeDocument/2006/relationships/slideLayout" Target="../slideLayouts/slideLayout51.xml"/><Relationship Id="rId6" Type="http://schemas.openxmlformats.org/officeDocument/2006/relationships/audio" Target="../media/audio70.wav"/><Relationship Id="rId5" Type="http://schemas.openxmlformats.org/officeDocument/2006/relationships/audio" Target="../media/audio69.wav"/><Relationship Id="rId4" Type="http://schemas.openxmlformats.org/officeDocument/2006/relationships/audio" Target="../media/audio68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1.wav"/><Relationship Id="rId7" Type="http://schemas.openxmlformats.org/officeDocument/2006/relationships/audio" Target="../media/audio75.wav"/><Relationship Id="rId2" Type="http://schemas.openxmlformats.org/officeDocument/2006/relationships/audio" Target="../media/audio52.wav"/><Relationship Id="rId1" Type="http://schemas.openxmlformats.org/officeDocument/2006/relationships/slideLayout" Target="../slideLayouts/slideLayout51.xml"/><Relationship Id="rId6" Type="http://schemas.openxmlformats.org/officeDocument/2006/relationships/audio" Target="../media/audio74.wav"/><Relationship Id="rId5" Type="http://schemas.openxmlformats.org/officeDocument/2006/relationships/audio" Target="../media/audio73.wav"/><Relationship Id="rId4" Type="http://schemas.openxmlformats.org/officeDocument/2006/relationships/audio" Target="../media/audio7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6.wav"/><Relationship Id="rId2" Type="http://schemas.openxmlformats.org/officeDocument/2006/relationships/audio" Target="../media/audio52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8.png"/><Relationship Id="rId5" Type="http://schemas.openxmlformats.org/officeDocument/2006/relationships/audio" Target="../media/audio71.wav"/><Relationship Id="rId4" Type="http://schemas.openxmlformats.org/officeDocument/2006/relationships/audio" Target="../media/audio77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6.wav"/><Relationship Id="rId2" Type="http://schemas.openxmlformats.org/officeDocument/2006/relationships/audio" Target="../media/audio52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9.png"/><Relationship Id="rId5" Type="http://schemas.openxmlformats.org/officeDocument/2006/relationships/audio" Target="../media/audio79.wav"/><Relationship Id="rId4" Type="http://schemas.openxmlformats.org/officeDocument/2006/relationships/audio" Target="../media/audio78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76.wav"/><Relationship Id="rId2" Type="http://schemas.openxmlformats.org/officeDocument/2006/relationships/audio" Target="../media/audio52.wav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0.png"/><Relationship Id="rId4" Type="http://schemas.openxmlformats.org/officeDocument/2006/relationships/audio" Target="../media/audio80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76.wav"/><Relationship Id="rId2" Type="http://schemas.openxmlformats.org/officeDocument/2006/relationships/audio" Target="../media/audio52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1.png"/><Relationship Id="rId5" Type="http://schemas.openxmlformats.org/officeDocument/2006/relationships/audio" Target="../media/audio82.wav"/><Relationship Id="rId4" Type="http://schemas.openxmlformats.org/officeDocument/2006/relationships/audio" Target="../media/audio8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38" y="1500188"/>
            <a:ext cx="6715125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/>
          <p:nvPr/>
        </p:nvSpPr>
        <p:spPr>
          <a:xfrm>
            <a:off x="3143240" y="1945179"/>
            <a:ext cx="2714644" cy="769441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>
                <a:ln>
                  <a:solidFill>
                    <a:srgbClr val="FFFF00"/>
                  </a:solidFill>
                </a:ln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الفصل الثاني</a:t>
            </a:r>
          </a:p>
        </p:txBody>
      </p:sp>
      <p:sp>
        <p:nvSpPr>
          <p:cNvPr id="5" name="مربع نص 4"/>
          <p:cNvSpPr txBox="1"/>
          <p:nvPr/>
        </p:nvSpPr>
        <p:spPr>
          <a:xfrm>
            <a:off x="2857488" y="3411210"/>
            <a:ext cx="3429024" cy="144655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>
                <a:ln>
                  <a:solidFill>
                    <a:srgbClr val="FFFF00"/>
                  </a:solidFill>
                </a:ln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الإحصاء والتمثيلات البيانية</a:t>
            </a:r>
          </a:p>
        </p:txBody>
      </p:sp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cti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فصل الثان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إحصاء والتمثيلات البي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" y="363538"/>
            <a:ext cx="8643938" cy="528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2928938" y="2357438"/>
            <a:ext cx="3000375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8800" b="1" dirty="0">
                <a:solidFill>
                  <a:srgbClr val="FFFF00"/>
                </a:solidFill>
                <a:latin typeface="Century Schoolbook" pitchFamily="18" charset="0"/>
                <a:cs typeface="Times New Roman" pitchFamily="18" charset="0"/>
              </a:rPr>
              <a:t>التهيئة</a:t>
            </a:r>
          </a:p>
        </p:txBody>
      </p:sp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7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تهي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مستطيل مستدير الزوايا 23"/>
          <p:cNvSpPr/>
          <p:nvPr/>
        </p:nvSpPr>
        <p:spPr>
          <a:xfrm>
            <a:off x="1285852" y="2143116"/>
            <a:ext cx="6251016" cy="1276194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 smtClean="0">
                <a:solidFill>
                  <a:schemeClr val="accent3">
                    <a:lumMod val="50000"/>
                  </a:schemeClr>
                </a:solidFill>
              </a:rPr>
              <a:t>أجب عن الاختبار الآتي.</a:t>
            </a:r>
            <a:endParaRPr lang="ar-EG" sz="4000" b="1" dirty="0">
              <a:ln>
                <a:solidFill>
                  <a:srgbClr val="00B0F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1285852" y="3857628"/>
            <a:ext cx="6251016" cy="1847698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 smtClean="0">
                <a:solidFill>
                  <a:srgbClr val="FF0000"/>
                </a:solidFill>
              </a:rPr>
              <a:t>انظر إلى المراجعة السريعة قبل بدء الإجابة عن الاختبار.</a:t>
            </a:r>
            <a:endParaRPr lang="ar-EG" sz="4000" b="1" dirty="0">
              <a:ln>
                <a:solidFill>
                  <a:srgbClr val="00B0F0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جب عن الاختبار الآت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نظر إلى المراجع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643042" y="1285860"/>
            <a:ext cx="5902570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3" name="مستطيل 2"/>
          <p:cNvSpPr>
            <a:spLocks noChangeArrowheads="1"/>
          </p:cNvSpPr>
          <p:nvPr/>
        </p:nvSpPr>
        <p:spPr bwMode="auto">
          <a:xfrm rot="-325021">
            <a:off x="1401048" y="2555997"/>
            <a:ext cx="577699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7200" b="1" dirty="0" smtClean="0">
                <a:solidFill>
                  <a:srgbClr val="FFFF00"/>
                </a:solidFill>
                <a:latin typeface="Century Schoolbook" pitchFamily="18" charset="0"/>
                <a:cs typeface="Times New Roman" pitchFamily="18" charset="0"/>
              </a:rPr>
              <a:t>مراجعة </a:t>
            </a:r>
            <a:r>
              <a:rPr lang="ar-SA" sz="7200" b="1" dirty="0" smtClean="0">
                <a:solidFill>
                  <a:srgbClr val="FFFF00"/>
                </a:solidFill>
                <a:latin typeface="Century Schoolbook" pitchFamily="18" charset="0"/>
                <a:cs typeface="Times New Roman" pitchFamily="18" charset="0"/>
              </a:rPr>
              <a:t>سريع</a:t>
            </a:r>
            <a:r>
              <a:rPr lang="ar-EG" sz="7200" b="1" dirty="0" smtClean="0">
                <a:solidFill>
                  <a:srgbClr val="FFFF00"/>
                </a:solidFill>
                <a:latin typeface="Century Schoolbook" pitchFamily="18" charset="0"/>
                <a:cs typeface="Times New Roman" pitchFamily="18" charset="0"/>
              </a:rPr>
              <a:t>ة</a:t>
            </a:r>
            <a:endParaRPr lang="ar-SA" sz="7200" b="1" dirty="0">
              <a:solidFill>
                <a:srgbClr val="FFFF00"/>
              </a:solidFill>
              <a:latin typeface="Century Schoolbook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355 - سؤال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راجعة سريع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سهم منحني إلى اليمين 1"/>
          <p:cNvSpPr/>
          <p:nvPr/>
        </p:nvSpPr>
        <p:spPr>
          <a:xfrm>
            <a:off x="142844" y="1000108"/>
            <a:ext cx="1143008" cy="1357322"/>
          </a:xfrm>
          <a:prstGeom prst="curvedRightArrow">
            <a:avLst/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62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63500" h="254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b="1">
              <a:solidFill>
                <a:schemeClr val="tx1"/>
              </a:solidFill>
            </a:endParaRPr>
          </a:p>
        </p:txBody>
      </p:sp>
      <p:sp>
        <p:nvSpPr>
          <p:cNvPr id="3" name="نجمة ذات 8 نقاط 2"/>
          <p:cNvSpPr/>
          <p:nvPr/>
        </p:nvSpPr>
        <p:spPr>
          <a:xfrm>
            <a:off x="142844" y="71414"/>
            <a:ext cx="1857388" cy="1571636"/>
          </a:xfrm>
          <a:prstGeom prst="star8">
            <a:avLst/>
          </a:prstGeom>
          <a:gradFill flip="none" rotWithShape="1">
            <a:gsLst>
              <a:gs pos="10000">
                <a:srgbClr val="00B0F0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b="1"/>
          </a:p>
        </p:txBody>
      </p:sp>
      <p:sp>
        <p:nvSpPr>
          <p:cNvPr id="4" name="مربع نص 3"/>
          <p:cNvSpPr txBox="1"/>
          <p:nvPr/>
        </p:nvSpPr>
        <p:spPr>
          <a:xfrm>
            <a:off x="357158" y="216266"/>
            <a:ext cx="1285884" cy="156966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مثال1</a:t>
            </a:r>
            <a:endParaRPr lang="ar-SA" sz="4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+mn-lt"/>
              <a:cs typeface="+mn-cs"/>
            </a:endParaRPr>
          </a:p>
        </p:txBody>
      </p:sp>
      <p:sp>
        <p:nvSpPr>
          <p:cNvPr id="5" name="وسيلة شرح مستطيلة مستديرة الزوايا 4"/>
          <p:cNvSpPr/>
          <p:nvPr/>
        </p:nvSpPr>
        <p:spPr>
          <a:xfrm>
            <a:off x="2214546" y="357166"/>
            <a:ext cx="6715172" cy="6000792"/>
          </a:xfrm>
          <a:prstGeom prst="wedgeRoundRectCallout">
            <a:avLst>
              <a:gd name="adj1" fmla="val -74985"/>
              <a:gd name="adj2" fmla="val 50789"/>
              <a:gd name="adj3" fmla="val 16667"/>
            </a:avLst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3600" b="1" dirty="0">
              <a:solidFill>
                <a:schemeClr val="tx1"/>
              </a:solidFill>
            </a:endParaRPr>
          </a:p>
        </p:txBody>
      </p:sp>
      <p:sp>
        <p:nvSpPr>
          <p:cNvPr id="6" name="مستطيل 5"/>
          <p:cNvSpPr>
            <a:spLocks noChangeArrowheads="1"/>
          </p:cNvSpPr>
          <p:nvPr/>
        </p:nvSpPr>
        <p:spPr bwMode="auto">
          <a:xfrm>
            <a:off x="2357438" y="904875"/>
            <a:ext cx="6281737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3600" b="1" dirty="0">
                <a:latin typeface="Century Schoolbook" pitchFamily="18" charset="0"/>
                <a:cs typeface="Times New Roman" pitchFamily="18" charset="0"/>
              </a:rPr>
              <a:t>أوجد ناتج</a:t>
            </a:r>
            <a:r>
              <a:rPr lang="ar-EG" sz="3600" b="1" dirty="0">
                <a:latin typeface="Century Schoolbook" pitchFamily="18" charset="0"/>
                <a:cs typeface="Times New Roman" pitchFamily="18" charset="0"/>
              </a:rPr>
              <a:t>:</a:t>
            </a:r>
            <a:r>
              <a:rPr lang="ar-SA" sz="3600" b="1" dirty="0">
                <a:latin typeface="Century Schoolbook" pitchFamily="18" charset="0"/>
                <a:cs typeface="Times New Roman" pitchFamily="18" charset="0"/>
              </a:rPr>
              <a:t> 112+44+7</a:t>
            </a:r>
          </a:p>
          <a:p>
            <a:pPr algn="just"/>
            <a:endParaRPr lang="ar-SA" sz="3600" b="1" dirty="0">
              <a:solidFill>
                <a:srgbClr val="C00000"/>
              </a:solidFill>
              <a:latin typeface="Century Schoolbook" pitchFamily="18" charset="0"/>
              <a:cs typeface="Times New Roman" pitchFamily="18" charset="0"/>
            </a:endParaRPr>
          </a:p>
          <a:p>
            <a:pPr algn="just"/>
            <a:r>
              <a:rPr lang="ar-SA" sz="3600" b="1" dirty="0">
                <a:solidFill>
                  <a:srgbClr val="C00000"/>
                </a:solidFill>
                <a:latin typeface="Century Schoolbook" pitchFamily="18" charset="0"/>
                <a:cs typeface="Times New Roman" pitchFamily="18" charset="0"/>
              </a:rPr>
              <a:t>     </a:t>
            </a:r>
            <a:r>
              <a:rPr lang="ar-SA" sz="3600" b="1" dirty="0">
                <a:solidFill>
                  <a:srgbClr val="0070C0"/>
                </a:solidFill>
                <a:latin typeface="Century Schoolbook" pitchFamily="18" charset="0"/>
                <a:cs typeface="Times New Roman" pitchFamily="18" charset="0"/>
              </a:rPr>
              <a:t>1</a:t>
            </a:r>
          </a:p>
          <a:p>
            <a:pPr algn="just"/>
            <a:r>
              <a:rPr lang="ar-SA" sz="3600" b="1" dirty="0">
                <a:solidFill>
                  <a:srgbClr val="C00000"/>
                </a:solidFill>
                <a:latin typeface="Century Schoolbook" pitchFamily="18" charset="0"/>
                <a:cs typeface="Times New Roman" pitchFamily="18" charset="0"/>
              </a:rPr>
              <a:t>   112</a:t>
            </a:r>
          </a:p>
          <a:p>
            <a:pPr algn="just"/>
            <a:r>
              <a:rPr lang="ar-SA" sz="3600" b="1" dirty="0">
                <a:solidFill>
                  <a:srgbClr val="C00000"/>
                </a:solidFill>
                <a:latin typeface="Century Schoolbook" pitchFamily="18" charset="0"/>
                <a:cs typeface="Times New Roman" pitchFamily="18" charset="0"/>
              </a:rPr>
              <a:t>   44 </a:t>
            </a:r>
          </a:p>
          <a:p>
            <a:pPr algn="just"/>
            <a:r>
              <a:rPr lang="ar-SA" sz="3600" b="1" dirty="0">
                <a:solidFill>
                  <a:srgbClr val="C00000"/>
                </a:solidFill>
                <a:latin typeface="Century Schoolbook" pitchFamily="18" charset="0"/>
                <a:cs typeface="Times New Roman" pitchFamily="18" charset="0"/>
              </a:rPr>
              <a:t>+ 7</a:t>
            </a:r>
          </a:p>
          <a:p>
            <a:pPr algn="just"/>
            <a:endParaRPr lang="ar-SA" sz="3600" b="1" dirty="0">
              <a:solidFill>
                <a:srgbClr val="C00000"/>
              </a:solidFill>
              <a:latin typeface="Century Schoolbook" pitchFamily="18" charset="0"/>
              <a:cs typeface="Times New Roman" pitchFamily="18" charset="0"/>
            </a:endParaRPr>
          </a:p>
          <a:p>
            <a:pPr algn="just"/>
            <a:r>
              <a:rPr lang="ar-SA" sz="3600" b="1" dirty="0">
                <a:solidFill>
                  <a:srgbClr val="C00000"/>
                </a:solidFill>
                <a:latin typeface="Century Schoolbook" pitchFamily="18" charset="0"/>
                <a:cs typeface="Times New Roman" pitchFamily="18" charset="0"/>
              </a:rPr>
              <a:t>   3</a:t>
            </a:r>
          </a:p>
        </p:txBody>
      </p:sp>
      <p:cxnSp>
        <p:nvCxnSpPr>
          <p:cNvPr id="8" name="رابط مستقيم 7"/>
          <p:cNvCxnSpPr/>
          <p:nvPr/>
        </p:nvCxnSpPr>
        <p:spPr>
          <a:xfrm rot="10800000">
            <a:off x="7358063" y="4467225"/>
            <a:ext cx="928687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2428875" y="2012950"/>
            <a:ext cx="4567238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3600" b="1" dirty="0">
                <a:latin typeface="Century Schoolbook" pitchFamily="18" charset="0"/>
                <a:cs typeface="Times New Roman" pitchFamily="18" charset="0"/>
              </a:rPr>
              <a:t>رتب الأعداد على أن تكون أرقام الآحاد بعضها تحت </a:t>
            </a:r>
            <a:r>
              <a:rPr lang="ar-SA" sz="3600" b="1" dirty="0" smtClean="0">
                <a:latin typeface="Century Schoolbook" pitchFamily="18" charset="0"/>
                <a:cs typeface="Times New Roman" pitchFamily="18" charset="0"/>
              </a:rPr>
              <a:t>بعض</a:t>
            </a:r>
            <a:r>
              <a:rPr lang="ar-EG" sz="3600" b="1" dirty="0" smtClean="0">
                <a:latin typeface="Century Schoolbook" pitchFamily="18" charset="0"/>
                <a:cs typeface="Times New Roman" pitchFamily="18" charset="0"/>
              </a:rPr>
              <a:t>،</a:t>
            </a:r>
            <a:r>
              <a:rPr lang="ar-SA" sz="3600" b="1" dirty="0" smtClean="0">
                <a:latin typeface="Century Schoolbook" pitchFamily="18" charset="0"/>
                <a:cs typeface="Times New Roman" pitchFamily="18" charset="0"/>
              </a:rPr>
              <a:t> </a:t>
            </a:r>
            <a:endParaRPr lang="ar-SA" sz="3600" b="1" dirty="0">
              <a:latin typeface="Century Schoolbook" pitchFamily="18" charset="0"/>
              <a:cs typeface="Times New Roman" pitchFamily="18" charset="0"/>
            </a:endParaRPr>
          </a:p>
          <a:p>
            <a:r>
              <a:rPr lang="ar-SA" sz="3600" b="1" dirty="0">
                <a:latin typeface="Century Schoolbook" pitchFamily="18" charset="0"/>
                <a:cs typeface="Times New Roman" pitchFamily="18" charset="0"/>
              </a:rPr>
              <a:t>ثم اجمع الآحاد وضع 3 في منزلة الآحاد و1 فوق منزلة </a:t>
            </a:r>
            <a:r>
              <a:rPr lang="ar-SA" sz="3600" b="1" dirty="0" smtClean="0">
                <a:latin typeface="Century Schoolbook" pitchFamily="18" charset="0"/>
                <a:cs typeface="Times New Roman" pitchFamily="18" charset="0"/>
              </a:rPr>
              <a:t>العشرات</a:t>
            </a:r>
            <a:r>
              <a:rPr lang="ar-EG" sz="3600" b="1" dirty="0" smtClean="0">
                <a:latin typeface="Century Schoolbook" pitchFamily="18" charset="0"/>
                <a:cs typeface="Times New Roman" pitchFamily="18" charset="0"/>
              </a:rPr>
              <a:t>،</a:t>
            </a:r>
            <a:endParaRPr lang="ar-SA" sz="3600" b="1" dirty="0">
              <a:latin typeface="Century Schoolbook" pitchFamily="18" charset="0"/>
              <a:cs typeface="Times New Roman" pitchFamily="18" charset="0"/>
            </a:endParaRPr>
          </a:p>
          <a:p>
            <a:r>
              <a:rPr lang="ar-SA" sz="3600" b="1" dirty="0">
                <a:latin typeface="Century Schoolbook" pitchFamily="18" charset="0"/>
                <a:cs typeface="Times New Roman" pitchFamily="18" charset="0"/>
              </a:rPr>
              <a:t> ثم اجمع العشرات، فالمئات.</a:t>
            </a:r>
            <a:endParaRPr lang="ar-SA" sz="3600" b="1" dirty="0">
              <a:solidFill>
                <a:srgbClr val="C00000"/>
              </a:solidFill>
              <a:latin typeface="Century Schoolbook" pitchFamily="18" charset="0"/>
              <a:cs typeface="Times New Roman" pitchFamily="18" charset="0"/>
            </a:endParaRPr>
          </a:p>
        </p:txBody>
      </p: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7500938" y="4714875"/>
            <a:ext cx="5000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>
                <a:solidFill>
                  <a:srgbClr val="C00000"/>
                </a:solidFill>
                <a:latin typeface="Century Schoolbook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7143750" y="4718050"/>
            <a:ext cx="5715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>
                <a:solidFill>
                  <a:srgbClr val="C00000"/>
                </a:solidFill>
                <a:latin typeface="Century Schoolbook" pitchFamily="18" charset="0"/>
                <a:cs typeface="Times New Roman" pitchFamily="18" charset="0"/>
              </a:rPr>
              <a:t>1</a:t>
            </a:r>
          </a:p>
        </p:txBody>
      </p:sp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ثال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أوجد ناتج 112+44+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رتب الأعداد على أن تكون أرقام الآحاد بعضها تحت بعض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ثم اجمع الآحاد وضع 3 في منزلة الآحاد و1 فوق منزلة العشرات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ثم اجمع العشرات، فالمئ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112+44+77=1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9" grpId="0" uiExpand="1" build="p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393166" y="1285860"/>
            <a:ext cx="5152446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3" name="مستطيل 2"/>
          <p:cNvSpPr>
            <a:spLocks noChangeArrowheads="1"/>
          </p:cNvSpPr>
          <p:nvPr/>
        </p:nvSpPr>
        <p:spPr bwMode="auto">
          <a:xfrm rot="-325021">
            <a:off x="2646363" y="2554288"/>
            <a:ext cx="4165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7200" b="1" dirty="0">
                <a:solidFill>
                  <a:srgbClr val="FFFF00"/>
                </a:solidFill>
                <a:latin typeface="Century Schoolbook" pitchFamily="18" charset="0"/>
                <a:cs typeface="Times New Roman" pitchFamily="18" charset="0"/>
              </a:rPr>
              <a:t>اختبار سريع</a:t>
            </a:r>
          </a:p>
        </p:txBody>
      </p:sp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355 - سؤال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ختبار سري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كعب 11"/>
          <p:cNvSpPr/>
          <p:nvPr/>
        </p:nvSpPr>
        <p:spPr bwMode="auto">
          <a:xfrm>
            <a:off x="4214810" y="266985"/>
            <a:ext cx="4422187" cy="1376065"/>
          </a:xfrm>
          <a:prstGeom prst="cube">
            <a:avLst>
              <a:gd name="adj" fmla="val 4600"/>
            </a:avLst>
          </a:prstGeom>
          <a:ln>
            <a:headEnd type="none" w="med" len="med"/>
            <a:tailEnd type="none" w="med" len="med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Below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/>
          <a:lstStyle/>
          <a:p>
            <a:pPr algn="just">
              <a:defRPr/>
            </a:pPr>
            <a:endParaRPr lang="ar-EG" sz="3600" b="1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4000496" y="500063"/>
            <a:ext cx="4714908" cy="70788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>
                <a:solidFill>
                  <a:srgbClr val="C00000"/>
                </a:solidFill>
                <a:latin typeface="+mn-lt"/>
                <a:cs typeface="+mn-cs"/>
              </a:rPr>
              <a:t>أوجد ناتج </a:t>
            </a:r>
            <a:r>
              <a:rPr lang="ar-SA" sz="4000" b="1" dirty="0" smtClean="0">
                <a:solidFill>
                  <a:srgbClr val="C00000"/>
                </a:solidFill>
                <a:latin typeface="+mn-lt"/>
                <a:cs typeface="+mn-cs"/>
              </a:rPr>
              <a:t>الجمع</a:t>
            </a:r>
            <a:r>
              <a:rPr lang="ar-EG" sz="4000" b="1" dirty="0" smtClean="0">
                <a:solidFill>
                  <a:srgbClr val="C00000"/>
                </a:solidFill>
                <a:latin typeface="+mn-lt"/>
                <a:cs typeface="+mn-cs"/>
              </a:rPr>
              <a:t>: </a:t>
            </a:r>
            <a:r>
              <a:rPr lang="ar-EG" sz="2400" b="1" dirty="0">
                <a:solidFill>
                  <a:srgbClr val="006600"/>
                </a:solidFill>
                <a:latin typeface="+mn-lt"/>
                <a:cs typeface="+mn-cs"/>
                <a:sym typeface="Wingdings" pitchFamily="2" charset="2"/>
              </a:rPr>
              <a:t>(مهارة سابقة)</a:t>
            </a:r>
            <a:endParaRPr lang="ar-SA" sz="4000" dirty="0">
              <a:solidFill>
                <a:srgbClr val="006600"/>
              </a:solidFill>
              <a:latin typeface="+mn-lt"/>
              <a:cs typeface="+mn-cs"/>
            </a:endParaRPr>
          </a:p>
        </p:txBody>
      </p:sp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3143250" y="1857375"/>
            <a:ext cx="385762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4400" dirty="0">
                <a:latin typeface="Century Schoolbook" pitchFamily="18" charset="0"/>
                <a:cs typeface="Times New Roman" pitchFamily="18" charset="0"/>
              </a:rPr>
              <a:t>16+ 28= 0000 </a:t>
            </a:r>
          </a:p>
        </p:txBody>
      </p:sp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0900" y="1143000"/>
            <a:ext cx="1792288" cy="17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مربع نص 14"/>
          <p:cNvSpPr txBox="1">
            <a:spLocks noChangeArrowheads="1"/>
          </p:cNvSpPr>
          <p:nvPr/>
        </p:nvSpPr>
        <p:spPr bwMode="auto">
          <a:xfrm rot="1580714">
            <a:off x="793750" y="2168525"/>
            <a:ext cx="6413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4800">
                <a:latin typeface="Century Schoolbook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032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graphicFrame>
        <p:nvGraphicFramePr>
          <p:cNvPr id="24586" name="Object 10"/>
          <p:cNvGraphicFramePr>
            <a:graphicFrameLocks noChangeAspect="1"/>
          </p:cNvGraphicFramePr>
          <p:nvPr/>
        </p:nvGraphicFramePr>
        <p:xfrm>
          <a:off x="4143375" y="3071813"/>
          <a:ext cx="2011363" cy="2714625"/>
        </p:xfrm>
        <a:graphic>
          <a:graphicData uri="http://schemas.openxmlformats.org/presentationml/2006/ole">
            <p:oleObj spid="_x0000_s1026" r:id="rId10" imgW="748975" imgH="952087" progId="">
              <p:embed/>
            </p:oleObj>
          </a:graphicData>
        </a:graphic>
      </p:graphicFrame>
    </p:spTree>
  </p:cSld>
  <p:clrMapOvr>
    <a:masterClrMapping/>
  </p:clrMapOvr>
  <p:transition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كارت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وجد ناتج الجم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243 - ويندوز كب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 16+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يساوى 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5" grpId="0" autoUpdateAnimBg="0"/>
      <p:bldP spid="15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3000375" y="2000250"/>
            <a:ext cx="47148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4400" dirty="0">
                <a:latin typeface="Century Schoolbook" pitchFamily="18" charset="0"/>
                <a:cs typeface="Times New Roman" pitchFamily="18" charset="0"/>
              </a:rPr>
              <a:t>39+ 25+11= 0000 </a:t>
            </a:r>
          </a:p>
        </p:txBody>
      </p:sp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0900" y="1143000"/>
            <a:ext cx="1792288" cy="17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مربع نص 14"/>
          <p:cNvSpPr txBox="1">
            <a:spLocks noChangeArrowheads="1"/>
          </p:cNvSpPr>
          <p:nvPr/>
        </p:nvSpPr>
        <p:spPr bwMode="auto">
          <a:xfrm rot="1580714">
            <a:off x="793750" y="2168525"/>
            <a:ext cx="6413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4800">
                <a:latin typeface="Century Schoolbook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0" name="مكعب 11"/>
          <p:cNvSpPr/>
          <p:nvPr/>
        </p:nvSpPr>
        <p:spPr bwMode="auto">
          <a:xfrm>
            <a:off x="4214810" y="266985"/>
            <a:ext cx="4422187" cy="1376065"/>
          </a:xfrm>
          <a:prstGeom prst="cube">
            <a:avLst>
              <a:gd name="adj" fmla="val 4600"/>
            </a:avLst>
          </a:prstGeom>
          <a:ln>
            <a:headEnd type="none" w="med" len="med"/>
            <a:tailEnd type="none" w="med" len="med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Below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/>
          <a:lstStyle/>
          <a:p>
            <a:pPr algn="just">
              <a:defRPr/>
            </a:pPr>
            <a:endParaRPr lang="ar-EG" sz="3600" b="1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205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2056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graphicFrame>
        <p:nvGraphicFramePr>
          <p:cNvPr id="25614" name="Object 14"/>
          <p:cNvGraphicFramePr>
            <a:graphicFrameLocks noChangeAspect="1"/>
          </p:cNvGraphicFramePr>
          <p:nvPr/>
        </p:nvGraphicFramePr>
        <p:xfrm>
          <a:off x="4286250" y="3143250"/>
          <a:ext cx="2000250" cy="3057525"/>
        </p:xfrm>
        <a:graphic>
          <a:graphicData uri="http://schemas.openxmlformats.org/presentationml/2006/ole">
            <p:oleObj spid="_x0000_s2050" r:id="rId8" imgW="583947" imgH="1180588" progId="">
              <p:embed/>
            </p:oleObj>
          </a:graphicData>
        </a:graphic>
      </p:graphicFrame>
      <p:sp>
        <p:nvSpPr>
          <p:cNvPr id="17" name="مستطيل 16"/>
          <p:cNvSpPr/>
          <p:nvPr/>
        </p:nvSpPr>
        <p:spPr>
          <a:xfrm>
            <a:off x="4071934" y="500042"/>
            <a:ext cx="4572005" cy="70788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>
                <a:solidFill>
                  <a:srgbClr val="C00000"/>
                </a:solidFill>
                <a:latin typeface="+mn-lt"/>
                <a:cs typeface="+mn-cs"/>
              </a:rPr>
              <a:t>أوجد ناتج </a:t>
            </a:r>
            <a:r>
              <a:rPr lang="ar-SA" sz="4000" b="1" dirty="0" smtClean="0">
                <a:solidFill>
                  <a:srgbClr val="C00000"/>
                </a:solidFill>
                <a:latin typeface="+mn-lt"/>
                <a:cs typeface="+mn-cs"/>
              </a:rPr>
              <a:t>الجمع</a:t>
            </a:r>
            <a:r>
              <a:rPr lang="ar-EG" sz="4000" b="1" dirty="0" smtClean="0">
                <a:solidFill>
                  <a:srgbClr val="C00000"/>
                </a:solidFill>
                <a:latin typeface="+mn-lt"/>
                <a:cs typeface="+mn-cs"/>
              </a:rPr>
              <a:t>:</a:t>
            </a:r>
            <a:r>
              <a:rPr lang="ar-EG" sz="2400" b="1" dirty="0" smtClean="0">
                <a:solidFill>
                  <a:srgbClr val="006600"/>
                </a:solidFill>
                <a:latin typeface="+mn-lt"/>
                <a:cs typeface="+mn-cs"/>
                <a:sym typeface="Wingdings" pitchFamily="2" charset="2"/>
              </a:rPr>
              <a:t>(</a:t>
            </a:r>
            <a:r>
              <a:rPr lang="ar-EG" sz="2400" b="1" dirty="0">
                <a:solidFill>
                  <a:srgbClr val="006600"/>
                </a:solidFill>
                <a:latin typeface="+mn-lt"/>
                <a:cs typeface="+mn-cs"/>
                <a:sym typeface="Wingdings" pitchFamily="2" charset="2"/>
              </a:rPr>
              <a:t>مهارة سابقة)</a:t>
            </a:r>
            <a:endParaRPr lang="ar-SA" sz="4000" dirty="0">
              <a:solidFill>
                <a:srgbClr val="0066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243 - ويندوز كب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  39+25+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6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يساوى 7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15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3214688" y="2214563"/>
            <a:ext cx="471487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4400">
                <a:latin typeface="Century Schoolbook" pitchFamily="18" charset="0"/>
                <a:cs typeface="Times New Roman" pitchFamily="18" charset="0"/>
              </a:rPr>
              <a:t>63+ 9+37= 0000 </a:t>
            </a:r>
          </a:p>
        </p:txBody>
      </p:sp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0900" y="1143000"/>
            <a:ext cx="1792288" cy="17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مربع نص 14"/>
          <p:cNvSpPr txBox="1">
            <a:spLocks noChangeArrowheads="1"/>
          </p:cNvSpPr>
          <p:nvPr/>
        </p:nvSpPr>
        <p:spPr bwMode="auto">
          <a:xfrm rot="1580714">
            <a:off x="793750" y="2168525"/>
            <a:ext cx="6413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4800">
                <a:latin typeface="Century Schoolbook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0" name="مكعب 11"/>
          <p:cNvSpPr/>
          <p:nvPr/>
        </p:nvSpPr>
        <p:spPr bwMode="auto">
          <a:xfrm>
            <a:off x="4214810" y="266985"/>
            <a:ext cx="4422187" cy="1376065"/>
          </a:xfrm>
          <a:prstGeom prst="cube">
            <a:avLst>
              <a:gd name="adj" fmla="val 4600"/>
            </a:avLst>
          </a:prstGeom>
          <a:ln>
            <a:headEnd type="none" w="med" len="med"/>
            <a:tailEnd type="none" w="med" len="med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Below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/>
          <a:lstStyle/>
          <a:p>
            <a:pPr algn="just">
              <a:defRPr/>
            </a:pPr>
            <a:endParaRPr lang="ar-EG" sz="3600" b="1" dirty="0">
              <a:solidFill>
                <a:schemeClr val="tx1"/>
              </a:solidFill>
              <a:latin typeface="Arial" pitchFamily="34" charset="0"/>
            </a:endParaRPr>
          </a:p>
        </p:txBody>
      </p:sp>
      <p:graphicFrame>
        <p:nvGraphicFramePr>
          <p:cNvPr id="26634" name="Object 10"/>
          <p:cNvGraphicFramePr>
            <a:graphicFrameLocks noChangeAspect="1"/>
          </p:cNvGraphicFramePr>
          <p:nvPr/>
        </p:nvGraphicFramePr>
        <p:xfrm>
          <a:off x="4357688" y="3357563"/>
          <a:ext cx="2011362" cy="2997200"/>
        </p:xfrm>
        <a:graphic>
          <a:graphicData uri="http://schemas.openxmlformats.org/presentationml/2006/ole">
            <p:oleObj spid="_x0000_s3074" r:id="rId8" imgW="787400" imgH="1181100" progId="">
              <p:embed/>
            </p:oleObj>
          </a:graphicData>
        </a:graphic>
      </p:graphicFrame>
      <p:sp>
        <p:nvSpPr>
          <p:cNvPr id="12" name="مستطيل 11"/>
          <p:cNvSpPr/>
          <p:nvPr/>
        </p:nvSpPr>
        <p:spPr>
          <a:xfrm>
            <a:off x="4071934" y="500042"/>
            <a:ext cx="4572029" cy="70788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>
                <a:solidFill>
                  <a:srgbClr val="C00000"/>
                </a:solidFill>
                <a:latin typeface="+mn-lt"/>
                <a:cs typeface="+mn-cs"/>
              </a:rPr>
              <a:t>أوجد ناتج </a:t>
            </a:r>
            <a:r>
              <a:rPr lang="ar-SA" sz="4000" b="1" dirty="0" smtClean="0">
                <a:solidFill>
                  <a:srgbClr val="C00000"/>
                </a:solidFill>
                <a:latin typeface="+mn-lt"/>
                <a:cs typeface="+mn-cs"/>
              </a:rPr>
              <a:t>الجمع</a:t>
            </a:r>
            <a:r>
              <a:rPr lang="ar-EG" sz="4000" b="1" dirty="0" smtClean="0">
                <a:solidFill>
                  <a:srgbClr val="C00000"/>
                </a:solidFill>
                <a:latin typeface="+mn-lt"/>
                <a:cs typeface="+mn-cs"/>
              </a:rPr>
              <a:t>:</a:t>
            </a:r>
            <a:r>
              <a:rPr lang="ar-EG" sz="2400" b="1" dirty="0" smtClean="0">
                <a:solidFill>
                  <a:srgbClr val="006600"/>
                </a:solidFill>
                <a:latin typeface="+mn-lt"/>
                <a:cs typeface="+mn-cs"/>
                <a:sym typeface="Wingdings" pitchFamily="2" charset="2"/>
              </a:rPr>
              <a:t>(</a:t>
            </a:r>
            <a:r>
              <a:rPr lang="ar-EG" sz="2400" b="1" dirty="0">
                <a:solidFill>
                  <a:srgbClr val="006600"/>
                </a:solidFill>
                <a:latin typeface="+mn-lt"/>
                <a:cs typeface="+mn-cs"/>
                <a:sym typeface="Wingdings" pitchFamily="2" charset="2"/>
              </a:rPr>
              <a:t>مهارة سابقة)</a:t>
            </a:r>
            <a:endParaRPr lang="ar-SA" sz="4000" dirty="0">
              <a:solidFill>
                <a:srgbClr val="0066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243 - ويندوز كب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 63+9+3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 63+9+3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يساوى 10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3786188" y="2214563"/>
            <a:ext cx="385762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4400">
                <a:latin typeface="Century Schoolbook" pitchFamily="18" charset="0"/>
                <a:cs typeface="Times New Roman" pitchFamily="18" charset="0"/>
              </a:rPr>
              <a:t>74+ 14= 0000 </a:t>
            </a:r>
          </a:p>
        </p:txBody>
      </p:sp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0900" y="1143000"/>
            <a:ext cx="1792288" cy="17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مربع نص 14"/>
          <p:cNvSpPr txBox="1">
            <a:spLocks noChangeArrowheads="1"/>
          </p:cNvSpPr>
          <p:nvPr/>
        </p:nvSpPr>
        <p:spPr bwMode="auto">
          <a:xfrm rot="1580714">
            <a:off x="793750" y="2168525"/>
            <a:ext cx="6413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4800">
                <a:latin typeface="Century Schoolbook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0" name="مكعب 11"/>
          <p:cNvSpPr/>
          <p:nvPr/>
        </p:nvSpPr>
        <p:spPr bwMode="auto">
          <a:xfrm>
            <a:off x="4214810" y="266985"/>
            <a:ext cx="4422187" cy="1376065"/>
          </a:xfrm>
          <a:prstGeom prst="cube">
            <a:avLst>
              <a:gd name="adj" fmla="val 4600"/>
            </a:avLst>
          </a:prstGeom>
          <a:ln>
            <a:headEnd type="none" w="med" len="med"/>
            <a:tailEnd type="none" w="med" len="med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Below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/>
          <a:lstStyle/>
          <a:p>
            <a:pPr algn="just">
              <a:defRPr/>
            </a:pPr>
            <a:endParaRPr lang="ar-EG" sz="3600" b="1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410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graphicFrame>
        <p:nvGraphicFramePr>
          <p:cNvPr id="27658" name="Object 10"/>
          <p:cNvGraphicFramePr>
            <a:graphicFrameLocks noChangeAspect="1"/>
          </p:cNvGraphicFramePr>
          <p:nvPr/>
        </p:nvGraphicFramePr>
        <p:xfrm>
          <a:off x="4357688" y="3714750"/>
          <a:ext cx="2073275" cy="2214563"/>
        </p:xfrm>
        <a:graphic>
          <a:graphicData uri="http://schemas.openxmlformats.org/presentationml/2006/ole">
            <p:oleObj spid="_x0000_s4098" r:id="rId8" imgW="672808" imgH="723586" progId="">
              <p:embed/>
            </p:oleObj>
          </a:graphicData>
        </a:graphic>
      </p:graphicFrame>
      <p:sp>
        <p:nvSpPr>
          <p:cNvPr id="12" name="مستطيل 11"/>
          <p:cNvSpPr/>
          <p:nvPr/>
        </p:nvSpPr>
        <p:spPr>
          <a:xfrm>
            <a:off x="4071934" y="500042"/>
            <a:ext cx="4643467" cy="70788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>
                <a:solidFill>
                  <a:srgbClr val="C00000"/>
                </a:solidFill>
                <a:latin typeface="+mn-lt"/>
                <a:cs typeface="+mn-cs"/>
              </a:rPr>
              <a:t>أوجد ناتج </a:t>
            </a:r>
            <a:r>
              <a:rPr lang="ar-SA" sz="4000" b="1" dirty="0" smtClean="0">
                <a:solidFill>
                  <a:srgbClr val="C00000"/>
                </a:solidFill>
                <a:latin typeface="+mn-lt"/>
                <a:cs typeface="+mn-cs"/>
              </a:rPr>
              <a:t>الجمع</a:t>
            </a:r>
            <a:r>
              <a:rPr lang="ar-EG" sz="4000" b="1" dirty="0" smtClean="0">
                <a:solidFill>
                  <a:srgbClr val="C00000"/>
                </a:solidFill>
                <a:latin typeface="+mn-lt"/>
                <a:cs typeface="+mn-cs"/>
              </a:rPr>
              <a:t>:</a:t>
            </a:r>
            <a:r>
              <a:rPr lang="ar-EG" sz="2400" b="1" dirty="0" smtClean="0">
                <a:solidFill>
                  <a:srgbClr val="006600"/>
                </a:solidFill>
                <a:latin typeface="+mn-lt"/>
                <a:cs typeface="+mn-cs"/>
                <a:sym typeface="Wingdings" pitchFamily="2" charset="2"/>
              </a:rPr>
              <a:t>(</a:t>
            </a:r>
            <a:r>
              <a:rPr lang="ar-EG" sz="2400" b="1" dirty="0">
                <a:solidFill>
                  <a:srgbClr val="006600"/>
                </a:solidFill>
                <a:latin typeface="+mn-lt"/>
                <a:cs typeface="+mn-cs"/>
                <a:sym typeface="Wingdings" pitchFamily="2" charset="2"/>
              </a:rPr>
              <a:t>مهارة سابقة)</a:t>
            </a:r>
            <a:endParaRPr lang="ar-SA" sz="4000" dirty="0">
              <a:solidFill>
                <a:srgbClr val="0066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243 - ويندوز كب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  74+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يساوى 8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15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2857500" y="2286000"/>
            <a:ext cx="521493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4400">
                <a:latin typeface="Century Schoolbook" pitchFamily="18" charset="0"/>
                <a:cs typeface="Times New Roman" pitchFamily="18" charset="0"/>
              </a:rPr>
              <a:t>8+ 56+10+7= 0000 </a:t>
            </a:r>
          </a:p>
        </p:txBody>
      </p:sp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0900" y="1143000"/>
            <a:ext cx="1792288" cy="17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مربع نص 14"/>
          <p:cNvSpPr txBox="1">
            <a:spLocks noChangeArrowheads="1"/>
          </p:cNvSpPr>
          <p:nvPr/>
        </p:nvSpPr>
        <p:spPr bwMode="auto">
          <a:xfrm rot="1580714">
            <a:off x="793750" y="2168525"/>
            <a:ext cx="6413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4800">
                <a:latin typeface="Century Schoolbook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0" name="مكعب 11"/>
          <p:cNvSpPr/>
          <p:nvPr/>
        </p:nvSpPr>
        <p:spPr bwMode="auto">
          <a:xfrm>
            <a:off x="4214810" y="266985"/>
            <a:ext cx="4422187" cy="1376065"/>
          </a:xfrm>
          <a:prstGeom prst="cube">
            <a:avLst>
              <a:gd name="adj" fmla="val 4600"/>
            </a:avLst>
          </a:prstGeom>
          <a:ln>
            <a:headEnd type="none" w="med" len="med"/>
            <a:tailEnd type="none" w="med" len="med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Below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/>
          <a:lstStyle/>
          <a:p>
            <a:pPr algn="just">
              <a:defRPr/>
            </a:pPr>
            <a:endParaRPr lang="ar-EG" sz="3600" b="1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127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graphicFrame>
        <p:nvGraphicFramePr>
          <p:cNvPr id="28682" name="Object 10"/>
          <p:cNvGraphicFramePr>
            <a:graphicFrameLocks noChangeAspect="1"/>
          </p:cNvGraphicFramePr>
          <p:nvPr/>
        </p:nvGraphicFramePr>
        <p:xfrm>
          <a:off x="4071938" y="3071813"/>
          <a:ext cx="2071687" cy="3506787"/>
        </p:xfrm>
        <a:graphic>
          <a:graphicData uri="http://schemas.openxmlformats.org/presentationml/2006/ole">
            <p:oleObj spid="_x0000_s5122" r:id="rId8" imgW="774364" imgH="1307532" progId="">
              <p:embed/>
            </p:oleObj>
          </a:graphicData>
        </a:graphic>
      </p:graphicFrame>
      <p:sp>
        <p:nvSpPr>
          <p:cNvPr id="12" name="مستطيل 11"/>
          <p:cNvSpPr/>
          <p:nvPr/>
        </p:nvSpPr>
        <p:spPr>
          <a:xfrm>
            <a:off x="4000496" y="500042"/>
            <a:ext cx="4714905" cy="70788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>
                <a:solidFill>
                  <a:srgbClr val="C00000"/>
                </a:solidFill>
                <a:latin typeface="+mn-lt"/>
                <a:cs typeface="+mn-cs"/>
              </a:rPr>
              <a:t>أوجد ناتج </a:t>
            </a:r>
            <a:r>
              <a:rPr lang="ar-SA" sz="4000" b="1" dirty="0" smtClean="0">
                <a:solidFill>
                  <a:srgbClr val="C00000"/>
                </a:solidFill>
                <a:latin typeface="+mn-lt"/>
                <a:cs typeface="+mn-cs"/>
              </a:rPr>
              <a:t>الجمع</a:t>
            </a:r>
            <a:r>
              <a:rPr lang="ar-EG" sz="4000" b="1" dirty="0" smtClean="0">
                <a:solidFill>
                  <a:srgbClr val="C00000"/>
                </a:solidFill>
                <a:latin typeface="+mn-lt"/>
                <a:cs typeface="+mn-cs"/>
              </a:rPr>
              <a:t>:</a:t>
            </a:r>
            <a:r>
              <a:rPr lang="ar-EG" sz="2400" b="1" dirty="0" smtClean="0">
                <a:solidFill>
                  <a:srgbClr val="006600"/>
                </a:solidFill>
                <a:latin typeface="+mn-lt"/>
                <a:cs typeface="+mn-cs"/>
                <a:sym typeface="Wingdings" pitchFamily="2" charset="2"/>
              </a:rPr>
              <a:t>(</a:t>
            </a:r>
            <a:r>
              <a:rPr lang="ar-EG" sz="2400" b="1" dirty="0">
                <a:solidFill>
                  <a:srgbClr val="006600"/>
                </a:solidFill>
                <a:latin typeface="+mn-lt"/>
                <a:cs typeface="+mn-cs"/>
                <a:sym typeface="Wingdings" pitchFamily="2" charset="2"/>
              </a:rPr>
              <a:t>مهارة سابقة)</a:t>
            </a:r>
            <a:endParaRPr lang="ar-SA" sz="4000" dirty="0">
              <a:solidFill>
                <a:srgbClr val="0066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243 - ويندوز كب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  8+56+10+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يساوى 8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15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836553">
            <a:off x="1180976" y="1228491"/>
            <a:ext cx="6651338" cy="3346165"/>
          </a:xfrm>
          <a:prstGeom prst="stripedRightArrow">
            <a:avLst/>
          </a:prstGeom>
          <a:noFill/>
          <a:ln w="5715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مربع نص 2"/>
          <p:cNvSpPr txBox="1"/>
          <p:nvPr/>
        </p:nvSpPr>
        <p:spPr>
          <a:xfrm rot="20657479">
            <a:off x="2079467" y="2184198"/>
            <a:ext cx="5605089" cy="1200329"/>
          </a:xfrm>
          <a:prstGeom prst="rect">
            <a:avLst/>
          </a:prstGeom>
          <a:gradFill flip="none" rotWithShape="1">
            <a:gsLst>
              <a:gs pos="10000">
                <a:schemeClr val="bg1"/>
              </a:gs>
              <a:gs pos="80000">
                <a:schemeClr val="accent4">
                  <a:shade val="93000"/>
                  <a:satMod val="130000"/>
                </a:schemeClr>
              </a:gs>
              <a:gs pos="100000">
                <a:schemeClr val="accent4">
                  <a:shade val="94000"/>
                  <a:satMod val="135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solidFill>
                  <a:schemeClr val="tx1"/>
                </a:solidFill>
              </a:rPr>
              <a:t>الفكرة العامة: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solidFill>
                  <a:schemeClr val="tx1"/>
                </a:solidFill>
              </a:rPr>
              <a:t>أ</a:t>
            </a:r>
            <a:r>
              <a:rPr lang="ar-SA" sz="3600" b="1" dirty="0">
                <a:solidFill>
                  <a:schemeClr val="tx1"/>
                </a:solidFill>
              </a:rPr>
              <a:t>مثل البيانات </a:t>
            </a:r>
            <a:r>
              <a:rPr lang="ar-SA" sz="3600" b="1" dirty="0" smtClean="0">
                <a:solidFill>
                  <a:schemeClr val="tx1"/>
                </a:solidFill>
              </a:rPr>
              <a:t>إحصائيًّا </a:t>
            </a:r>
            <a:r>
              <a:rPr lang="ar-SA" sz="3600" b="1" dirty="0">
                <a:solidFill>
                  <a:schemeClr val="tx1"/>
                </a:solidFill>
              </a:rPr>
              <a:t>وأحللها</a:t>
            </a:r>
            <a:r>
              <a:rPr lang="ar-EG" sz="3600" b="1" dirty="0">
                <a:solidFill>
                  <a:schemeClr val="tx1"/>
                </a:solidFill>
              </a:rPr>
              <a:t>.</a:t>
            </a:r>
            <a:endParaRPr lang="ar-SA" sz="3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tch_powerup_sandsto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فكرة العا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3286125" y="2286000"/>
            <a:ext cx="47148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4400">
                <a:latin typeface="Century Schoolbook" pitchFamily="18" charset="0"/>
                <a:cs typeface="Times New Roman" pitchFamily="18" charset="0"/>
              </a:rPr>
              <a:t>44+ 18+5= 000 </a:t>
            </a:r>
          </a:p>
        </p:txBody>
      </p:sp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0900" y="1143000"/>
            <a:ext cx="1792288" cy="17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مربع نص 14"/>
          <p:cNvSpPr txBox="1">
            <a:spLocks noChangeArrowheads="1"/>
          </p:cNvSpPr>
          <p:nvPr/>
        </p:nvSpPr>
        <p:spPr bwMode="auto">
          <a:xfrm rot="1580714">
            <a:off x="793750" y="2168525"/>
            <a:ext cx="6413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4800">
                <a:latin typeface="Century Schoolbook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0" name="مكعب 11"/>
          <p:cNvSpPr/>
          <p:nvPr/>
        </p:nvSpPr>
        <p:spPr bwMode="auto">
          <a:xfrm>
            <a:off x="4214810" y="266985"/>
            <a:ext cx="4422187" cy="1376065"/>
          </a:xfrm>
          <a:prstGeom prst="cube">
            <a:avLst>
              <a:gd name="adj" fmla="val 4600"/>
            </a:avLst>
          </a:prstGeom>
          <a:ln>
            <a:headEnd type="none" w="med" len="med"/>
            <a:tailEnd type="none" w="med" len="med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Below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/>
          <a:lstStyle/>
          <a:p>
            <a:pPr algn="just">
              <a:defRPr/>
            </a:pPr>
            <a:endParaRPr lang="ar-EG" sz="3600" b="1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151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graphicFrame>
        <p:nvGraphicFramePr>
          <p:cNvPr id="29706" name="Object 10"/>
          <p:cNvGraphicFramePr>
            <a:graphicFrameLocks noChangeAspect="1"/>
          </p:cNvGraphicFramePr>
          <p:nvPr/>
        </p:nvGraphicFramePr>
        <p:xfrm>
          <a:off x="3786188" y="3214688"/>
          <a:ext cx="2000250" cy="2906712"/>
        </p:xfrm>
        <a:graphic>
          <a:graphicData uri="http://schemas.openxmlformats.org/presentationml/2006/ole">
            <p:oleObj spid="_x0000_s6146" r:id="rId8" imgW="609336" imgH="1180588" progId="">
              <p:embed/>
            </p:oleObj>
          </a:graphicData>
        </a:graphic>
      </p:graphicFrame>
      <p:sp>
        <p:nvSpPr>
          <p:cNvPr id="12" name="مستطيل 11"/>
          <p:cNvSpPr/>
          <p:nvPr/>
        </p:nvSpPr>
        <p:spPr>
          <a:xfrm>
            <a:off x="4143372" y="500042"/>
            <a:ext cx="4500567" cy="70788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>
                <a:solidFill>
                  <a:srgbClr val="C00000"/>
                </a:solidFill>
                <a:latin typeface="+mn-lt"/>
                <a:cs typeface="+mn-cs"/>
              </a:rPr>
              <a:t>أوجد ناتج </a:t>
            </a:r>
            <a:r>
              <a:rPr lang="ar-SA" sz="4000" b="1" dirty="0" smtClean="0">
                <a:solidFill>
                  <a:srgbClr val="C00000"/>
                </a:solidFill>
                <a:latin typeface="+mn-lt"/>
                <a:cs typeface="+mn-cs"/>
              </a:rPr>
              <a:t>الجمع</a:t>
            </a:r>
            <a:r>
              <a:rPr lang="ar-EG" sz="4000" b="1" dirty="0" smtClean="0">
                <a:solidFill>
                  <a:srgbClr val="C00000"/>
                </a:solidFill>
                <a:latin typeface="+mn-lt"/>
                <a:cs typeface="+mn-cs"/>
              </a:rPr>
              <a:t>:</a:t>
            </a:r>
            <a:r>
              <a:rPr lang="ar-EG" sz="2400" b="1" dirty="0" smtClean="0">
                <a:solidFill>
                  <a:srgbClr val="006600"/>
                </a:solidFill>
                <a:latin typeface="+mn-lt"/>
                <a:cs typeface="+mn-cs"/>
                <a:sym typeface="Wingdings" pitchFamily="2" charset="2"/>
              </a:rPr>
              <a:t>(</a:t>
            </a:r>
            <a:r>
              <a:rPr lang="ar-EG" sz="2400" b="1" dirty="0">
                <a:solidFill>
                  <a:srgbClr val="006600"/>
                </a:solidFill>
                <a:latin typeface="+mn-lt"/>
                <a:cs typeface="+mn-cs"/>
                <a:sym typeface="Wingdings" pitchFamily="2" charset="2"/>
              </a:rPr>
              <a:t>مهارة سابقة)</a:t>
            </a:r>
            <a:endParaRPr lang="ar-SA" sz="4000" dirty="0">
              <a:solidFill>
                <a:srgbClr val="0066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243 - ويندوز كب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   44+18+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يساوى 6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15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0838" y="142875"/>
            <a:ext cx="1792287" cy="17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مربع نص 4"/>
          <p:cNvSpPr txBox="1">
            <a:spLocks noChangeArrowheads="1"/>
          </p:cNvSpPr>
          <p:nvPr/>
        </p:nvSpPr>
        <p:spPr bwMode="auto">
          <a:xfrm rot="1580714">
            <a:off x="293688" y="1168400"/>
            <a:ext cx="6413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4800">
                <a:latin typeface="Century Schoolbook" pitchFamily="18" charset="0"/>
                <a:cs typeface="Times New Roman" pitchFamily="18" charset="0"/>
              </a:rPr>
              <a:t>7</a:t>
            </a: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7188" y="1785938"/>
            <a:ext cx="8358187" cy="507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714375" y="1928813"/>
            <a:ext cx="714375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Low"/>
            <a:r>
              <a:rPr lang="ar-SA" sz="3600" b="1" i="1" u="sng" dirty="0">
                <a:solidFill>
                  <a:srgbClr val="C00000"/>
                </a:solidFill>
                <a:latin typeface="Century Schoolbook" pitchFamily="18" charset="0"/>
                <a:cs typeface="Times New Roman" pitchFamily="18" charset="0"/>
              </a:rPr>
              <a:t>نقود:</a:t>
            </a:r>
          </a:p>
          <a:p>
            <a:pPr algn="justLow"/>
            <a:r>
              <a:rPr lang="ar-SA" sz="3600" b="1" dirty="0">
                <a:solidFill>
                  <a:srgbClr val="C00000"/>
                </a:solidFill>
                <a:latin typeface="Century Schoolbook" pitchFamily="18" charset="0"/>
                <a:cs typeface="Times New Roman" pitchFamily="18" charset="0"/>
              </a:rPr>
              <a:t>اشترى سعيد ساعة </a:t>
            </a:r>
            <a:r>
              <a:rPr lang="ar-SA" sz="3600" b="1" dirty="0" smtClean="0">
                <a:solidFill>
                  <a:srgbClr val="C00000"/>
                </a:solidFill>
                <a:latin typeface="Century Schoolbook" pitchFamily="18" charset="0"/>
                <a:cs typeface="Times New Roman" pitchFamily="18" charset="0"/>
              </a:rPr>
              <a:t>بـ153ريالًا، </a:t>
            </a:r>
            <a:r>
              <a:rPr lang="ar-SA" sz="3600" b="1" dirty="0">
                <a:solidFill>
                  <a:srgbClr val="C00000"/>
                </a:solidFill>
                <a:latin typeface="Century Schoolbook" pitchFamily="18" charset="0"/>
                <a:cs typeface="Times New Roman" pitchFamily="18" charset="0"/>
              </a:rPr>
              <a:t>وحذاءً </a:t>
            </a:r>
            <a:r>
              <a:rPr lang="ar-SA" sz="3600" b="1" dirty="0" err="1">
                <a:solidFill>
                  <a:srgbClr val="C00000"/>
                </a:solidFill>
                <a:latin typeface="Century Schoolbook" pitchFamily="18" charset="0"/>
                <a:cs typeface="Times New Roman" pitchFamily="18" charset="0"/>
              </a:rPr>
              <a:t>بـ</a:t>
            </a:r>
            <a:r>
              <a:rPr lang="ar-SA" sz="3600" b="1" dirty="0">
                <a:solidFill>
                  <a:srgbClr val="C00000"/>
                </a:solidFill>
                <a:latin typeface="Century Schoolbook" pitchFamily="18" charset="0"/>
                <a:cs typeface="Times New Roman" pitchFamily="18" charset="0"/>
              </a:rPr>
              <a:t> 85 </a:t>
            </a:r>
            <a:r>
              <a:rPr lang="ar-SA" sz="3600" b="1" dirty="0" smtClean="0">
                <a:solidFill>
                  <a:srgbClr val="C00000"/>
                </a:solidFill>
                <a:latin typeface="Century Schoolbook" pitchFamily="18" charset="0"/>
                <a:cs typeface="Times New Roman" pitchFamily="18" charset="0"/>
              </a:rPr>
              <a:t>ريالًا، </a:t>
            </a:r>
            <a:r>
              <a:rPr lang="ar-SA" sz="3600" b="1" dirty="0" err="1">
                <a:solidFill>
                  <a:srgbClr val="C00000"/>
                </a:solidFill>
                <a:latin typeface="Century Schoolbook" pitchFamily="18" charset="0"/>
                <a:cs typeface="Times New Roman" pitchFamily="18" charset="0"/>
              </a:rPr>
              <a:t>وغترة</a:t>
            </a:r>
            <a:r>
              <a:rPr lang="ar-SA" sz="3600" b="1" dirty="0">
                <a:solidFill>
                  <a:srgbClr val="C00000"/>
                </a:solidFill>
                <a:latin typeface="Century Schoolbook" pitchFamily="18" charset="0"/>
                <a:cs typeface="Times New Roman" pitchFamily="18" charset="0"/>
              </a:rPr>
              <a:t> </a:t>
            </a:r>
            <a:r>
              <a:rPr lang="ar-SA" sz="3600" b="1" dirty="0" err="1">
                <a:solidFill>
                  <a:srgbClr val="C00000"/>
                </a:solidFill>
                <a:latin typeface="Century Schoolbook" pitchFamily="18" charset="0"/>
                <a:cs typeface="Times New Roman" pitchFamily="18" charset="0"/>
              </a:rPr>
              <a:t>بـ</a:t>
            </a:r>
            <a:r>
              <a:rPr lang="ar-SA" sz="3600" b="1" dirty="0">
                <a:solidFill>
                  <a:srgbClr val="C00000"/>
                </a:solidFill>
                <a:latin typeface="Century Schoolbook" pitchFamily="18" charset="0"/>
                <a:cs typeface="Times New Roman" pitchFamily="18" charset="0"/>
              </a:rPr>
              <a:t> 48 </a:t>
            </a:r>
            <a:r>
              <a:rPr lang="ar-SA" sz="3600" b="1" dirty="0" smtClean="0">
                <a:solidFill>
                  <a:srgbClr val="C00000"/>
                </a:solidFill>
                <a:latin typeface="Century Schoolbook" pitchFamily="18" charset="0"/>
                <a:cs typeface="Times New Roman" pitchFamily="18" charset="0"/>
              </a:rPr>
              <a:t>ريالًا. ف</a:t>
            </a:r>
            <a:r>
              <a:rPr lang="ar-EG" sz="3600" b="1" dirty="0" smtClean="0">
                <a:solidFill>
                  <a:srgbClr val="C00000"/>
                </a:solidFill>
                <a:latin typeface="Century Schoolbook" pitchFamily="18" charset="0"/>
                <a:cs typeface="Times New Roman" pitchFamily="18" charset="0"/>
              </a:rPr>
              <a:t>ما</a:t>
            </a:r>
            <a:r>
              <a:rPr lang="ar-SA" sz="3600" b="1" dirty="0" smtClean="0">
                <a:solidFill>
                  <a:srgbClr val="C00000"/>
                </a:solidFill>
                <a:latin typeface="Century Schoolbook" pitchFamily="18" charset="0"/>
                <a:cs typeface="Times New Roman" pitchFamily="18" charset="0"/>
              </a:rPr>
              <a:t> </a:t>
            </a:r>
            <a:r>
              <a:rPr lang="ar-SA" sz="3600" b="1" dirty="0">
                <a:solidFill>
                  <a:srgbClr val="C00000"/>
                </a:solidFill>
                <a:latin typeface="Century Schoolbook" pitchFamily="18" charset="0"/>
                <a:cs typeface="Times New Roman" pitchFamily="18" charset="0"/>
              </a:rPr>
              <a:t>ثمن مشترياته؟</a:t>
            </a:r>
            <a:endParaRPr lang="ar-SA" sz="3600" dirty="0">
              <a:latin typeface="Century Schoolbook" pitchFamily="18" charset="0"/>
              <a:cs typeface="Times New Roman" pitchFamily="18" charset="0"/>
            </a:endParaRPr>
          </a:p>
        </p:txBody>
      </p:sp>
      <p:sp>
        <p:nvSpPr>
          <p:cNvPr id="12" name="مكعب 11"/>
          <p:cNvSpPr/>
          <p:nvPr/>
        </p:nvSpPr>
        <p:spPr bwMode="auto">
          <a:xfrm>
            <a:off x="4214810" y="266985"/>
            <a:ext cx="4422187" cy="1376065"/>
          </a:xfrm>
          <a:prstGeom prst="cube">
            <a:avLst>
              <a:gd name="adj" fmla="val 4600"/>
            </a:avLst>
          </a:prstGeom>
          <a:ln>
            <a:headEnd type="none" w="med" len="med"/>
            <a:tailEnd type="none" w="med" len="med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Below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/>
          <a:lstStyle/>
          <a:p>
            <a:pPr algn="just">
              <a:defRPr/>
            </a:pPr>
            <a:endParaRPr lang="ar-EG" sz="3600" b="1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642938" y="3711575"/>
            <a:ext cx="70723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 smtClean="0">
                <a:solidFill>
                  <a:srgbClr val="FF0066"/>
                </a:solidFill>
              </a:rPr>
              <a:t>ثمن المشتريات = </a:t>
            </a:r>
            <a:br>
              <a:rPr lang="ar-EG" sz="3600" b="1" dirty="0" smtClean="0">
                <a:solidFill>
                  <a:srgbClr val="FF0066"/>
                </a:solidFill>
              </a:rPr>
            </a:br>
            <a:r>
              <a:rPr lang="ar-EG" sz="3600" b="1" dirty="0" smtClean="0">
                <a:solidFill>
                  <a:srgbClr val="FF0066"/>
                </a:solidFill>
              </a:rPr>
              <a:t>153 </a:t>
            </a:r>
            <a:r>
              <a:rPr lang="ar-EG" sz="3600" b="1" dirty="0">
                <a:solidFill>
                  <a:srgbClr val="FF0066"/>
                </a:solidFill>
              </a:rPr>
              <a:t>+ 85 + 48 = 286 ريالاً.</a:t>
            </a:r>
            <a:endParaRPr lang="en-US" sz="3600" dirty="0">
              <a:solidFill>
                <a:srgbClr val="FF0066"/>
              </a:solidFill>
            </a:endParaRPr>
          </a:p>
        </p:txBody>
      </p:sp>
      <p:sp>
        <p:nvSpPr>
          <p:cNvPr id="7177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graphicFrame>
        <p:nvGraphicFramePr>
          <p:cNvPr id="30732" name="Object 12"/>
          <p:cNvGraphicFramePr>
            <a:graphicFrameLocks noChangeAspect="1"/>
          </p:cNvGraphicFramePr>
          <p:nvPr/>
        </p:nvGraphicFramePr>
        <p:xfrm>
          <a:off x="1000125" y="3929063"/>
          <a:ext cx="1616075" cy="2214562"/>
        </p:xfrm>
        <a:graphic>
          <a:graphicData uri="http://schemas.openxmlformats.org/presentationml/2006/ole">
            <p:oleObj spid="_x0000_s7170" r:id="rId11" imgW="889000" imgH="1206500" progId="">
              <p:embed/>
            </p:oleObj>
          </a:graphicData>
        </a:graphic>
      </p:graphicFrame>
      <p:sp>
        <p:nvSpPr>
          <p:cNvPr id="14" name="مستطيل 13"/>
          <p:cNvSpPr/>
          <p:nvPr/>
        </p:nvSpPr>
        <p:spPr>
          <a:xfrm>
            <a:off x="4143372" y="500042"/>
            <a:ext cx="4500567" cy="70788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>
                <a:solidFill>
                  <a:srgbClr val="C00000"/>
                </a:solidFill>
                <a:latin typeface="+mn-lt"/>
                <a:cs typeface="+mn-cs"/>
              </a:rPr>
              <a:t>أوجد ناتج </a:t>
            </a:r>
            <a:r>
              <a:rPr lang="ar-SA" sz="4000" b="1" dirty="0" smtClean="0">
                <a:solidFill>
                  <a:srgbClr val="C00000"/>
                </a:solidFill>
                <a:latin typeface="+mn-lt"/>
                <a:cs typeface="+mn-cs"/>
              </a:rPr>
              <a:t>الجمع</a:t>
            </a:r>
            <a:r>
              <a:rPr lang="ar-EG" sz="4000" b="1" dirty="0" smtClean="0">
                <a:solidFill>
                  <a:srgbClr val="C00000"/>
                </a:solidFill>
                <a:latin typeface="+mn-lt"/>
                <a:cs typeface="+mn-cs"/>
              </a:rPr>
              <a:t>:</a:t>
            </a:r>
            <a:r>
              <a:rPr lang="ar-EG" sz="2400" b="1" dirty="0" smtClean="0">
                <a:solidFill>
                  <a:srgbClr val="006600"/>
                </a:solidFill>
                <a:latin typeface="+mn-lt"/>
                <a:cs typeface="+mn-cs"/>
                <a:sym typeface="Wingdings" pitchFamily="2" charset="2"/>
              </a:rPr>
              <a:t>(</a:t>
            </a:r>
            <a:r>
              <a:rPr lang="ar-EG" sz="2400" b="1" dirty="0">
                <a:solidFill>
                  <a:srgbClr val="006600"/>
                </a:solidFill>
                <a:latin typeface="+mn-lt"/>
                <a:cs typeface="+mn-cs"/>
                <a:sym typeface="Wingdings" pitchFamily="2" charset="2"/>
              </a:rPr>
              <a:t>مهارة سابقة)</a:t>
            </a:r>
            <a:endParaRPr lang="ar-SA" sz="4000" dirty="0">
              <a:solidFill>
                <a:srgbClr val="0066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243 - ويندوز كب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 نقو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شترى سعيد ساعة بـ153ريالا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135 - steel drum b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ثمن المشتريات =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7" grpId="0" uiExpand="1" build="p" autoUpdateAnimBg="0" advAuto="0"/>
      <p:bldP spid="10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سهم منحني إلى اليمين 1"/>
          <p:cNvSpPr/>
          <p:nvPr/>
        </p:nvSpPr>
        <p:spPr>
          <a:xfrm>
            <a:off x="142844" y="1000108"/>
            <a:ext cx="1143008" cy="1357322"/>
          </a:xfrm>
          <a:prstGeom prst="curvedRightArrow">
            <a:avLst/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62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63500" h="254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solidFill>
                <a:schemeClr val="tx1"/>
              </a:solidFill>
            </a:endParaRPr>
          </a:p>
        </p:txBody>
      </p:sp>
      <p:sp>
        <p:nvSpPr>
          <p:cNvPr id="3" name="نجمة ذات 8 نقاط 2"/>
          <p:cNvSpPr/>
          <p:nvPr/>
        </p:nvSpPr>
        <p:spPr>
          <a:xfrm>
            <a:off x="142844" y="71414"/>
            <a:ext cx="1857388" cy="1571636"/>
          </a:xfrm>
          <a:prstGeom prst="star8">
            <a:avLst/>
          </a:prstGeom>
          <a:gradFill flip="none" rotWithShape="1">
            <a:gsLst>
              <a:gs pos="10000">
                <a:srgbClr val="00B0F0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4" name="مربع نص 3"/>
          <p:cNvSpPr txBox="1"/>
          <p:nvPr/>
        </p:nvSpPr>
        <p:spPr>
          <a:xfrm>
            <a:off x="357158" y="216266"/>
            <a:ext cx="1285884" cy="156966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مثال2</a:t>
            </a:r>
            <a:endParaRPr lang="ar-SA" sz="4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+mn-lt"/>
              <a:cs typeface="+mn-cs"/>
            </a:endParaRPr>
          </a:p>
        </p:txBody>
      </p:sp>
      <p:sp>
        <p:nvSpPr>
          <p:cNvPr id="12" name="زاوية مطوية 11"/>
          <p:cNvSpPr/>
          <p:nvPr/>
        </p:nvSpPr>
        <p:spPr bwMode="auto">
          <a:xfrm>
            <a:off x="2071670" y="785794"/>
            <a:ext cx="7000924" cy="5929354"/>
          </a:xfrm>
          <a:prstGeom prst="foldedCorner">
            <a:avLst>
              <a:gd name="adj" fmla="val 13614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/>
          <a:lstStyle/>
          <a:p>
            <a:pPr algn="l" rtl="0">
              <a:defRPr/>
            </a:pPr>
            <a:endParaRPr lang="ar-SA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3" name="مربع نص 12"/>
          <p:cNvSpPr txBox="1">
            <a:spLocks noChangeArrowheads="1"/>
          </p:cNvSpPr>
          <p:nvPr/>
        </p:nvSpPr>
        <p:spPr bwMode="auto">
          <a:xfrm>
            <a:off x="2071688" y="357166"/>
            <a:ext cx="6680200" cy="6400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ar-SA" sz="3600" dirty="0">
              <a:solidFill>
                <a:srgbClr val="C00000"/>
              </a:solidFill>
              <a:latin typeface="Century Schoolbook" pitchFamily="18" charset="0"/>
              <a:cs typeface="Times New Roman" pitchFamily="18" charset="0"/>
            </a:endParaRPr>
          </a:p>
          <a:p>
            <a:pPr algn="just"/>
            <a:r>
              <a:rPr lang="ar-SA" sz="3600" dirty="0">
                <a:solidFill>
                  <a:srgbClr val="C00000"/>
                </a:solidFill>
                <a:latin typeface="Century Schoolbook" pitchFamily="18" charset="0"/>
                <a:cs typeface="Times New Roman" pitchFamily="18" charset="0"/>
              </a:rPr>
              <a:t>    75</a:t>
            </a:r>
            <a:r>
              <a:rPr lang="ar-SA" dirty="0">
                <a:solidFill>
                  <a:srgbClr val="C00000"/>
                </a:solidFill>
                <a:latin typeface="Century Schoolbook" pitchFamily="18" charset="0"/>
                <a:cs typeface="Times New Roman" pitchFamily="18" charset="0"/>
              </a:rPr>
              <a:t>و</a:t>
            </a:r>
            <a:r>
              <a:rPr lang="ar-SA" sz="3600" dirty="0">
                <a:solidFill>
                  <a:srgbClr val="C00000"/>
                </a:solidFill>
                <a:latin typeface="Century Schoolbook" pitchFamily="18" charset="0"/>
                <a:cs typeface="Times New Roman" pitchFamily="18" charset="0"/>
              </a:rPr>
              <a:t>45</a:t>
            </a:r>
          </a:p>
          <a:p>
            <a:pPr algn="just"/>
            <a:r>
              <a:rPr lang="ar-SA" sz="3600" dirty="0">
                <a:solidFill>
                  <a:srgbClr val="C00000"/>
                </a:solidFill>
                <a:latin typeface="Century Schoolbook" pitchFamily="18" charset="0"/>
                <a:cs typeface="Times New Roman" pitchFamily="18" charset="0"/>
              </a:rPr>
              <a:t>    00</a:t>
            </a:r>
            <a:r>
              <a:rPr lang="ar-SA" dirty="0">
                <a:solidFill>
                  <a:srgbClr val="C00000"/>
                </a:solidFill>
                <a:latin typeface="Century Schoolbook" pitchFamily="18" charset="0"/>
                <a:cs typeface="Times New Roman" pitchFamily="18" charset="0"/>
              </a:rPr>
              <a:t>و</a:t>
            </a:r>
            <a:r>
              <a:rPr lang="ar-SA" sz="3600" dirty="0">
                <a:solidFill>
                  <a:srgbClr val="C00000"/>
                </a:solidFill>
                <a:latin typeface="Century Schoolbook" pitchFamily="18" charset="0"/>
                <a:cs typeface="Times New Roman" pitchFamily="18" charset="0"/>
              </a:rPr>
              <a:t>183    4</a:t>
            </a:r>
          </a:p>
          <a:p>
            <a:pPr algn="just"/>
            <a:r>
              <a:rPr lang="ar-SA" sz="3600" dirty="0">
                <a:solidFill>
                  <a:srgbClr val="C00000"/>
                </a:solidFill>
                <a:latin typeface="Century Schoolbook" pitchFamily="18" charset="0"/>
                <a:cs typeface="Times New Roman" pitchFamily="18" charset="0"/>
              </a:rPr>
              <a:t>    -     16  </a:t>
            </a:r>
          </a:p>
          <a:p>
            <a:pPr algn="just"/>
            <a:r>
              <a:rPr lang="ar-SA" sz="3600" dirty="0">
                <a:solidFill>
                  <a:srgbClr val="C00000"/>
                </a:solidFill>
                <a:latin typeface="Century Schoolbook" pitchFamily="18" charset="0"/>
                <a:cs typeface="Times New Roman" pitchFamily="18" charset="0"/>
              </a:rPr>
              <a:t>        </a:t>
            </a:r>
            <a:r>
              <a:rPr lang="ar-EG" sz="3600" dirty="0">
                <a:solidFill>
                  <a:srgbClr val="C00000"/>
                </a:solidFill>
                <a:latin typeface="Century Schoolbook" pitchFamily="18" charset="0"/>
                <a:cs typeface="Times New Roman" pitchFamily="18" charset="0"/>
              </a:rPr>
              <a:t>0</a:t>
            </a:r>
            <a:r>
              <a:rPr lang="ar-SA" sz="3600" dirty="0">
                <a:solidFill>
                  <a:srgbClr val="C00000"/>
                </a:solidFill>
                <a:latin typeface="Century Schoolbook" pitchFamily="18" charset="0"/>
                <a:cs typeface="Times New Roman" pitchFamily="18" charset="0"/>
              </a:rPr>
              <a:t>23</a:t>
            </a:r>
          </a:p>
          <a:p>
            <a:pPr algn="just"/>
            <a:r>
              <a:rPr lang="ar-SA" sz="3600" dirty="0">
                <a:solidFill>
                  <a:srgbClr val="C00000"/>
                </a:solidFill>
                <a:latin typeface="Century Schoolbook" pitchFamily="18" charset="0"/>
                <a:cs typeface="Times New Roman" pitchFamily="18" charset="0"/>
              </a:rPr>
              <a:t>    -   20</a:t>
            </a:r>
          </a:p>
          <a:p>
            <a:pPr algn="just"/>
            <a:r>
              <a:rPr lang="ar-SA" sz="3600" dirty="0">
                <a:solidFill>
                  <a:srgbClr val="C00000"/>
                </a:solidFill>
                <a:latin typeface="Century Schoolbook" pitchFamily="18" charset="0"/>
                <a:cs typeface="Times New Roman" pitchFamily="18" charset="0"/>
              </a:rPr>
              <a:t>      </a:t>
            </a:r>
            <a:r>
              <a:rPr lang="ar-EG" sz="3600" dirty="0">
                <a:solidFill>
                  <a:srgbClr val="C00000"/>
                </a:solidFill>
                <a:latin typeface="Century Schoolbook" pitchFamily="18" charset="0"/>
                <a:cs typeface="Times New Roman" pitchFamily="18" charset="0"/>
              </a:rPr>
              <a:t>030</a:t>
            </a:r>
            <a:endParaRPr lang="ar-SA" sz="3600" dirty="0">
              <a:solidFill>
                <a:srgbClr val="C00000"/>
              </a:solidFill>
              <a:latin typeface="Century Schoolbook" pitchFamily="18" charset="0"/>
              <a:cs typeface="Times New Roman" pitchFamily="18" charset="0"/>
            </a:endParaRPr>
          </a:p>
          <a:p>
            <a:pPr algn="just"/>
            <a:r>
              <a:rPr lang="ar-SA" sz="3600" dirty="0">
                <a:solidFill>
                  <a:srgbClr val="C00000"/>
                </a:solidFill>
                <a:latin typeface="Century Schoolbook" pitchFamily="18" charset="0"/>
                <a:cs typeface="Times New Roman" pitchFamily="18" charset="0"/>
              </a:rPr>
              <a:t>    - 28</a:t>
            </a:r>
          </a:p>
          <a:p>
            <a:pPr algn="just"/>
            <a:r>
              <a:rPr lang="ar-SA" sz="3600" dirty="0">
                <a:solidFill>
                  <a:srgbClr val="C00000"/>
                </a:solidFill>
                <a:latin typeface="Century Schoolbook" pitchFamily="18" charset="0"/>
                <a:cs typeface="Times New Roman" pitchFamily="18" charset="0"/>
              </a:rPr>
              <a:t>    </a:t>
            </a:r>
            <a:r>
              <a:rPr lang="ar-EG" sz="3600" dirty="0">
                <a:solidFill>
                  <a:srgbClr val="C00000"/>
                </a:solidFill>
                <a:latin typeface="Century Schoolbook" pitchFamily="18" charset="0"/>
                <a:cs typeface="Times New Roman" pitchFamily="18" charset="0"/>
              </a:rPr>
              <a:t>020</a:t>
            </a:r>
            <a:endParaRPr lang="ar-SA" sz="3600" dirty="0">
              <a:solidFill>
                <a:srgbClr val="C00000"/>
              </a:solidFill>
              <a:latin typeface="Century Schoolbook" pitchFamily="18" charset="0"/>
              <a:cs typeface="Times New Roman" pitchFamily="18" charset="0"/>
            </a:endParaRPr>
          </a:p>
          <a:p>
            <a:pPr algn="just"/>
            <a:r>
              <a:rPr lang="ar-SA" sz="3600" dirty="0">
                <a:solidFill>
                  <a:srgbClr val="C00000"/>
                </a:solidFill>
                <a:latin typeface="Century Schoolbook" pitchFamily="18" charset="0"/>
                <a:cs typeface="Times New Roman" pitchFamily="18" charset="0"/>
              </a:rPr>
              <a:t>   -20</a:t>
            </a:r>
          </a:p>
          <a:p>
            <a:pPr algn="just"/>
            <a:r>
              <a:rPr lang="ar-SA" sz="3600" dirty="0">
                <a:solidFill>
                  <a:srgbClr val="C00000"/>
                </a:solidFill>
                <a:latin typeface="Century Schoolbook" pitchFamily="18" charset="0"/>
                <a:cs typeface="Times New Roman" pitchFamily="18" charset="0"/>
              </a:rPr>
              <a:t>    </a:t>
            </a:r>
            <a:r>
              <a:rPr lang="ar-EG" sz="3600" dirty="0">
                <a:solidFill>
                  <a:srgbClr val="C00000"/>
                </a:solidFill>
                <a:latin typeface="Century Schoolbook" pitchFamily="18" charset="0"/>
                <a:cs typeface="Times New Roman" pitchFamily="18" charset="0"/>
              </a:rPr>
              <a:t>00 </a:t>
            </a:r>
            <a:r>
              <a:rPr lang="ar-SA" sz="3600" dirty="0">
                <a:solidFill>
                  <a:srgbClr val="C00000"/>
                </a:solidFill>
                <a:latin typeface="Century Schoolbook" pitchFamily="18" charset="0"/>
                <a:cs typeface="Times New Roman" pitchFamily="18" charset="0"/>
              </a:rPr>
              <a:t> </a:t>
            </a:r>
            <a:endParaRPr lang="en-US" sz="3600" dirty="0">
              <a:solidFill>
                <a:srgbClr val="C00000"/>
              </a:solidFill>
              <a:latin typeface="Century Schoolbook" pitchFamily="18" charset="0"/>
            </a:endParaRPr>
          </a:p>
        </p:txBody>
      </p:sp>
      <p:cxnSp>
        <p:nvCxnSpPr>
          <p:cNvPr id="15" name="رابط مستقيم 14"/>
          <p:cNvCxnSpPr/>
          <p:nvPr/>
        </p:nvCxnSpPr>
        <p:spPr>
          <a:xfrm rot="10800000">
            <a:off x="6715125" y="1357313"/>
            <a:ext cx="142875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رابط مستقيم 16"/>
          <p:cNvCxnSpPr/>
          <p:nvPr/>
        </p:nvCxnSpPr>
        <p:spPr>
          <a:xfrm rot="5400000">
            <a:off x="6429375" y="1643063"/>
            <a:ext cx="5715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مستقيم 18"/>
          <p:cNvCxnSpPr/>
          <p:nvPr/>
        </p:nvCxnSpPr>
        <p:spPr>
          <a:xfrm rot="10800000">
            <a:off x="6215075" y="1928803"/>
            <a:ext cx="500051" cy="15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رابط مستقيم 26"/>
          <p:cNvCxnSpPr/>
          <p:nvPr/>
        </p:nvCxnSpPr>
        <p:spPr>
          <a:xfrm rot="10800000">
            <a:off x="7072313" y="2428875"/>
            <a:ext cx="1071562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رابط مستقيم 28"/>
          <p:cNvCxnSpPr/>
          <p:nvPr/>
        </p:nvCxnSpPr>
        <p:spPr>
          <a:xfrm rot="10800000">
            <a:off x="7143750" y="3571875"/>
            <a:ext cx="1071563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رابط مستقيم 30"/>
          <p:cNvCxnSpPr/>
          <p:nvPr/>
        </p:nvCxnSpPr>
        <p:spPr>
          <a:xfrm rot="10800000">
            <a:off x="7286625" y="4713288"/>
            <a:ext cx="1000125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رابط مستقيم 31"/>
          <p:cNvCxnSpPr/>
          <p:nvPr/>
        </p:nvCxnSpPr>
        <p:spPr>
          <a:xfrm rot="10800000">
            <a:off x="7358063" y="5784850"/>
            <a:ext cx="1000125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مربع نص 32"/>
          <p:cNvSpPr txBox="1">
            <a:spLocks noChangeArrowheads="1"/>
          </p:cNvSpPr>
          <p:nvPr/>
        </p:nvSpPr>
        <p:spPr bwMode="auto">
          <a:xfrm>
            <a:off x="2071688" y="1382713"/>
            <a:ext cx="3786187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Low"/>
            <a:r>
              <a:rPr lang="ar-SA" sz="3200" b="1" dirty="0">
                <a:latin typeface="Century Schoolbook" pitchFamily="18" charset="0"/>
                <a:cs typeface="Times New Roman" pitchFamily="18" charset="0"/>
              </a:rPr>
              <a:t>اقسم بالترتيب </a:t>
            </a:r>
            <a:r>
              <a:rPr lang="ar-SA" sz="3200" b="1" dirty="0" smtClean="0">
                <a:latin typeface="Century Schoolbook" pitchFamily="18" charset="0"/>
                <a:cs typeface="Times New Roman" pitchFamily="18" charset="0"/>
              </a:rPr>
              <a:t>من اليسار </a:t>
            </a:r>
            <a:r>
              <a:rPr lang="ar-SA" sz="3200" b="1" dirty="0">
                <a:latin typeface="Century Schoolbook" pitchFamily="18" charset="0"/>
                <a:cs typeface="Times New Roman" pitchFamily="18" charset="0"/>
              </a:rPr>
              <a:t>إلى اليمين.</a:t>
            </a:r>
          </a:p>
          <a:p>
            <a:pPr algn="justLow"/>
            <a:endParaRPr lang="ar-SA" sz="3200" dirty="0">
              <a:latin typeface="Century Schoolbook" pitchFamily="18" charset="0"/>
              <a:cs typeface="Times New Roman" pitchFamily="18" charset="0"/>
            </a:endParaRPr>
          </a:p>
          <a:p>
            <a:pPr algn="justLow"/>
            <a:endParaRPr lang="ar-SA" sz="3200" dirty="0">
              <a:latin typeface="Century Schoolbook" pitchFamily="18" charset="0"/>
              <a:cs typeface="Times New Roman" pitchFamily="18" charset="0"/>
            </a:endParaRPr>
          </a:p>
          <a:p>
            <a:pPr algn="justLow"/>
            <a:r>
              <a:rPr lang="ar-SA" sz="3200" b="1" dirty="0">
                <a:latin typeface="Century Schoolbook" pitchFamily="18" charset="0"/>
                <a:cs typeface="Times New Roman" pitchFamily="18" charset="0"/>
              </a:rPr>
              <a:t>أضف </a:t>
            </a:r>
            <a:r>
              <a:rPr lang="ar-SA" sz="3200" b="1" dirty="0" smtClean="0">
                <a:latin typeface="Century Schoolbook" pitchFamily="18" charset="0"/>
                <a:cs typeface="Times New Roman" pitchFamily="18" charset="0"/>
              </a:rPr>
              <a:t>أصفارًا </a:t>
            </a:r>
            <a:r>
              <a:rPr lang="ar-SA" sz="3200" b="1" dirty="0">
                <a:latin typeface="Century Schoolbook" pitchFamily="18" charset="0"/>
                <a:cs typeface="Times New Roman" pitchFamily="18" charset="0"/>
              </a:rPr>
              <a:t>إلى المقسوم عند الحاجة.</a:t>
            </a:r>
            <a:endParaRPr lang="en-US" sz="3200" b="1" dirty="0">
              <a:latin typeface="Century Schoolbook" pitchFamily="18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3857620" y="214290"/>
            <a:ext cx="475676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rgbClr val="C00000"/>
                </a:solidFill>
                <a:latin typeface="Century Schoolbook" pitchFamily="18" charset="0"/>
                <a:cs typeface="Times New Roman" pitchFamily="18" charset="0"/>
              </a:rPr>
              <a:t>أوجد ناتج 183÷4</a:t>
            </a:r>
            <a:endParaRPr lang="ar-EG" sz="3600" b="1" dirty="0"/>
          </a:p>
        </p:txBody>
      </p:sp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ثال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ثال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وجد ناتج 183 ÷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قسم بالترتيب من اليسار إلى اليم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أضف أصفاراً إلى المقسوم عند الحاج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83÷4= 4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3" grpId="0" uiExpand="1" build="p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دبوس زينة 1"/>
          <p:cNvSpPr/>
          <p:nvPr/>
        </p:nvSpPr>
        <p:spPr>
          <a:xfrm>
            <a:off x="3071802" y="500042"/>
            <a:ext cx="5715040" cy="1785950"/>
          </a:xfrm>
          <a:prstGeom prst="plaque">
            <a:avLst>
              <a:gd name="adj" fmla="val 27639"/>
            </a:avLst>
          </a:prstGeom>
          <a:gradFill>
            <a:gsLst>
              <a:gs pos="10000">
                <a:schemeClr val="bg1"/>
              </a:gs>
              <a:gs pos="80000">
                <a:schemeClr val="accent4">
                  <a:shade val="93000"/>
                  <a:satMod val="130000"/>
                </a:schemeClr>
              </a:gs>
              <a:gs pos="100000">
                <a:schemeClr val="accent4">
                  <a:shade val="94000"/>
                  <a:satMod val="135000"/>
                </a:schemeClr>
              </a:gs>
            </a:gsLst>
            <a:path path="circle">
              <a:fillToRect r="100000" b="100000"/>
            </a:path>
          </a:gradFill>
          <a:effectLst>
            <a:glow rad="1397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3200" dirty="0">
              <a:solidFill>
                <a:srgbClr val="FFFF00"/>
              </a:solidFill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000364" y="954929"/>
            <a:ext cx="5715008" cy="83099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800" b="1" dirty="0">
                <a:solidFill>
                  <a:srgbClr val="C00000"/>
                </a:solidFill>
                <a:latin typeface="+mn-lt"/>
                <a:cs typeface="+mn-cs"/>
              </a:rPr>
              <a:t>أوجد ناتج القسمة:</a:t>
            </a:r>
            <a:r>
              <a:rPr lang="ar-EG" sz="4800" b="1" dirty="0">
                <a:solidFill>
                  <a:srgbClr val="C00000"/>
                </a:solidFill>
                <a:latin typeface="+mn-lt"/>
                <a:cs typeface="+mn-cs"/>
              </a:rPr>
              <a:t> </a:t>
            </a:r>
            <a:r>
              <a:rPr lang="ar-EG" sz="2400" b="1" dirty="0">
                <a:solidFill>
                  <a:srgbClr val="006600"/>
                </a:solidFill>
                <a:sym typeface="Wingdings" pitchFamily="2" charset="2"/>
              </a:rPr>
              <a:t>(مهارة سابقة)</a:t>
            </a:r>
            <a:endParaRPr lang="ar-SA" sz="8000" dirty="0">
              <a:solidFill>
                <a:srgbClr val="0066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2043268">
            <a:off x="884238" y="1023938"/>
            <a:ext cx="1208087" cy="1997075"/>
          </a:xfrm>
          <a:prstGeom prst="snip2SameRect">
            <a:avLst>
              <a:gd name="adj1" fmla="val 7490"/>
              <a:gd name="adj2" fmla="val 33196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مربع نص 4"/>
          <p:cNvSpPr txBox="1">
            <a:spLocks noChangeArrowheads="1"/>
          </p:cNvSpPr>
          <p:nvPr/>
        </p:nvSpPr>
        <p:spPr bwMode="auto">
          <a:xfrm rot="-2004122">
            <a:off x="793750" y="1655763"/>
            <a:ext cx="12668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>
                <a:latin typeface="Century Schoolbook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8" name="مربع نص 7"/>
          <p:cNvSpPr txBox="1">
            <a:spLocks noChangeArrowheads="1"/>
          </p:cNvSpPr>
          <p:nvPr/>
        </p:nvSpPr>
        <p:spPr bwMode="auto">
          <a:xfrm>
            <a:off x="3429000" y="2500313"/>
            <a:ext cx="471487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4400">
                <a:latin typeface="Century Schoolbook" pitchFamily="18" charset="0"/>
                <a:cs typeface="Times New Roman" pitchFamily="18" charset="0"/>
              </a:rPr>
              <a:t>132÷11= 0000 </a:t>
            </a:r>
          </a:p>
        </p:txBody>
      </p:sp>
      <p:sp>
        <p:nvSpPr>
          <p:cNvPr id="8204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graphicFrame>
        <p:nvGraphicFramePr>
          <p:cNvPr id="32782" name="Object 14"/>
          <p:cNvGraphicFramePr>
            <a:graphicFrameLocks noChangeAspect="1"/>
          </p:cNvGraphicFramePr>
          <p:nvPr/>
        </p:nvGraphicFramePr>
        <p:xfrm>
          <a:off x="2428875" y="3062288"/>
          <a:ext cx="2143125" cy="3581400"/>
        </p:xfrm>
        <a:graphic>
          <a:graphicData uri="http://schemas.openxmlformats.org/presentationml/2006/ole">
            <p:oleObj spid="_x0000_s8194" r:id="rId9" imgW="825500" imgH="1397000" progId="">
              <p:embed/>
            </p:oleObj>
          </a:graphicData>
        </a:graphic>
      </p:graphicFrame>
    </p:spTree>
  </p:cSld>
  <p:clrMapOvr>
    <a:masterClrMapping/>
  </p:clrMapOvr>
  <p:transition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Ma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وجد ناتج القسمة (مهارة سابقة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8   132÷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8   132÷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7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يساوى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utoUpdateAnimBg="0"/>
      <p:bldP spid="3" grpId="0" build="p" autoUpdateAnimBg="0" advAuto="0"/>
      <p:bldP spid="5" grpId="0" autoUpdateAnimBg="0"/>
      <p:bldP spid="8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دبوس زينة 1"/>
          <p:cNvSpPr/>
          <p:nvPr/>
        </p:nvSpPr>
        <p:spPr>
          <a:xfrm>
            <a:off x="3071802" y="500042"/>
            <a:ext cx="5715040" cy="1785950"/>
          </a:xfrm>
          <a:prstGeom prst="plaque">
            <a:avLst>
              <a:gd name="adj" fmla="val 27639"/>
            </a:avLst>
          </a:prstGeom>
          <a:gradFill>
            <a:gsLst>
              <a:gs pos="10000">
                <a:schemeClr val="bg1"/>
              </a:gs>
              <a:gs pos="80000">
                <a:schemeClr val="accent4">
                  <a:shade val="93000"/>
                  <a:satMod val="130000"/>
                </a:schemeClr>
              </a:gs>
              <a:gs pos="100000">
                <a:schemeClr val="accent4">
                  <a:shade val="94000"/>
                  <a:satMod val="135000"/>
                </a:schemeClr>
              </a:gs>
            </a:gsLst>
            <a:path path="circle">
              <a:fillToRect r="100000" b="100000"/>
            </a:path>
          </a:gradFill>
          <a:effectLst>
            <a:glow rad="1397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32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2043268">
            <a:off x="884238" y="1023938"/>
            <a:ext cx="1208087" cy="1997075"/>
          </a:xfrm>
          <a:prstGeom prst="snip2SameRect">
            <a:avLst>
              <a:gd name="adj1" fmla="val 0"/>
              <a:gd name="adj2" fmla="val 28649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مربع نص 4"/>
          <p:cNvSpPr txBox="1">
            <a:spLocks noChangeArrowheads="1"/>
          </p:cNvSpPr>
          <p:nvPr/>
        </p:nvSpPr>
        <p:spPr bwMode="auto">
          <a:xfrm rot="-2004122">
            <a:off x="793750" y="1655763"/>
            <a:ext cx="12668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>
                <a:latin typeface="Century Schoolbook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8" name="مربع نص 7"/>
          <p:cNvSpPr txBox="1">
            <a:spLocks noChangeArrowheads="1"/>
          </p:cNvSpPr>
          <p:nvPr/>
        </p:nvSpPr>
        <p:spPr bwMode="auto">
          <a:xfrm>
            <a:off x="3214688" y="2571750"/>
            <a:ext cx="47148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4400">
                <a:latin typeface="Century Schoolbook" pitchFamily="18" charset="0"/>
                <a:cs typeface="Times New Roman" pitchFamily="18" charset="0"/>
              </a:rPr>
              <a:t>96÷8= 0000 </a:t>
            </a:r>
          </a:p>
        </p:txBody>
      </p:sp>
      <p:sp>
        <p:nvSpPr>
          <p:cNvPr id="9225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graphicFrame>
        <p:nvGraphicFramePr>
          <p:cNvPr id="33806" name="Object 14"/>
          <p:cNvGraphicFramePr>
            <a:graphicFrameLocks noChangeAspect="1"/>
          </p:cNvGraphicFramePr>
          <p:nvPr/>
        </p:nvGraphicFramePr>
        <p:xfrm>
          <a:off x="2786063" y="3143250"/>
          <a:ext cx="1643062" cy="3303588"/>
        </p:xfrm>
        <a:graphic>
          <a:graphicData uri="http://schemas.openxmlformats.org/presentationml/2006/ole">
            <p:oleObj spid="_x0000_s9218" r:id="rId8" imgW="711200" imgH="1447800" progId="">
              <p:embed/>
            </p:oleObj>
          </a:graphicData>
        </a:graphic>
      </p:graphicFrame>
      <p:sp>
        <p:nvSpPr>
          <p:cNvPr id="12" name="مستطيل 11"/>
          <p:cNvSpPr/>
          <p:nvPr/>
        </p:nvSpPr>
        <p:spPr>
          <a:xfrm>
            <a:off x="3000364" y="954929"/>
            <a:ext cx="5715008" cy="83099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800" b="1" dirty="0">
                <a:solidFill>
                  <a:srgbClr val="C00000"/>
                </a:solidFill>
                <a:latin typeface="+mn-lt"/>
                <a:cs typeface="+mn-cs"/>
              </a:rPr>
              <a:t>أوجد ناتج القسمة:</a:t>
            </a:r>
            <a:r>
              <a:rPr lang="ar-EG" sz="2400" b="1" dirty="0">
                <a:solidFill>
                  <a:srgbClr val="006600"/>
                </a:solidFill>
                <a:sym typeface="Wingdings" pitchFamily="2" charset="2"/>
              </a:rPr>
              <a:t>(مهارة سابقة)</a:t>
            </a:r>
            <a:endParaRPr lang="ar-SA" sz="8000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ransition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9   96÷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8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يساوى 12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8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دبوس زينة 1"/>
          <p:cNvSpPr/>
          <p:nvPr/>
        </p:nvSpPr>
        <p:spPr>
          <a:xfrm>
            <a:off x="3071802" y="500042"/>
            <a:ext cx="5715040" cy="1785950"/>
          </a:xfrm>
          <a:prstGeom prst="plaque">
            <a:avLst>
              <a:gd name="adj" fmla="val 27639"/>
            </a:avLst>
          </a:prstGeom>
          <a:gradFill>
            <a:gsLst>
              <a:gs pos="10000">
                <a:schemeClr val="bg1"/>
              </a:gs>
              <a:gs pos="80000">
                <a:schemeClr val="accent4">
                  <a:shade val="93000"/>
                  <a:satMod val="130000"/>
                </a:schemeClr>
              </a:gs>
              <a:gs pos="100000">
                <a:schemeClr val="accent4">
                  <a:shade val="94000"/>
                  <a:satMod val="135000"/>
                </a:schemeClr>
              </a:gs>
            </a:gsLst>
            <a:path path="circle">
              <a:fillToRect r="100000" b="100000"/>
            </a:path>
          </a:gradFill>
          <a:effectLst>
            <a:glow rad="1397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32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2043268">
            <a:off x="884238" y="1023938"/>
            <a:ext cx="1208087" cy="1997075"/>
          </a:xfrm>
          <a:prstGeom prst="snip2SameRect">
            <a:avLst>
              <a:gd name="adj1" fmla="val 0"/>
              <a:gd name="adj2" fmla="val 27658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مربع نص 4"/>
          <p:cNvSpPr txBox="1">
            <a:spLocks noChangeArrowheads="1"/>
          </p:cNvSpPr>
          <p:nvPr/>
        </p:nvSpPr>
        <p:spPr bwMode="auto">
          <a:xfrm rot="-2004122">
            <a:off x="793750" y="1655763"/>
            <a:ext cx="12668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>
                <a:latin typeface="Century Schoolbook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8" name="مربع نص 7"/>
          <p:cNvSpPr txBox="1">
            <a:spLocks noChangeArrowheads="1"/>
          </p:cNvSpPr>
          <p:nvPr/>
        </p:nvSpPr>
        <p:spPr bwMode="auto">
          <a:xfrm>
            <a:off x="3429000" y="2571750"/>
            <a:ext cx="47148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4400">
                <a:latin typeface="Century Schoolbook" pitchFamily="18" charset="0"/>
                <a:cs typeface="Times New Roman" pitchFamily="18" charset="0"/>
              </a:rPr>
              <a:t>84÷2= 0000 </a:t>
            </a:r>
          </a:p>
        </p:txBody>
      </p:sp>
      <p:sp>
        <p:nvSpPr>
          <p:cNvPr id="10249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graphicFrame>
        <p:nvGraphicFramePr>
          <p:cNvPr id="34830" name="Object 14"/>
          <p:cNvGraphicFramePr>
            <a:graphicFrameLocks noChangeAspect="1"/>
          </p:cNvGraphicFramePr>
          <p:nvPr/>
        </p:nvGraphicFramePr>
        <p:xfrm>
          <a:off x="2714625" y="2714625"/>
          <a:ext cx="1857375" cy="3757613"/>
        </p:xfrm>
        <a:graphic>
          <a:graphicData uri="http://schemas.openxmlformats.org/presentationml/2006/ole">
            <p:oleObj spid="_x0000_s10242" r:id="rId8" imgW="685800" imgH="1397000" progId="">
              <p:embed/>
            </p:oleObj>
          </a:graphicData>
        </a:graphic>
      </p:graphicFrame>
      <p:sp>
        <p:nvSpPr>
          <p:cNvPr id="12" name="مستطيل 11"/>
          <p:cNvSpPr/>
          <p:nvPr/>
        </p:nvSpPr>
        <p:spPr>
          <a:xfrm>
            <a:off x="3000364" y="954929"/>
            <a:ext cx="5715008" cy="83099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800" b="1" dirty="0">
                <a:solidFill>
                  <a:srgbClr val="C00000"/>
                </a:solidFill>
                <a:latin typeface="+mn-lt"/>
                <a:cs typeface="+mn-cs"/>
              </a:rPr>
              <a:t>أوجد ناتج القسمة:</a:t>
            </a:r>
            <a:r>
              <a:rPr lang="ar-EG" sz="2400" b="1" dirty="0">
                <a:solidFill>
                  <a:srgbClr val="006600"/>
                </a:solidFill>
                <a:sym typeface="Wingdings" pitchFamily="2" charset="2"/>
              </a:rPr>
              <a:t>(مهارة سابقة)</a:t>
            </a:r>
            <a:endParaRPr lang="ar-SA" sz="8000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ransition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0    84÷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8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يساوى 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8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دبوس زينة 1"/>
          <p:cNvSpPr/>
          <p:nvPr/>
        </p:nvSpPr>
        <p:spPr>
          <a:xfrm>
            <a:off x="3071802" y="500042"/>
            <a:ext cx="5715040" cy="1785950"/>
          </a:xfrm>
          <a:prstGeom prst="plaque">
            <a:avLst>
              <a:gd name="adj" fmla="val 27639"/>
            </a:avLst>
          </a:prstGeom>
          <a:gradFill>
            <a:gsLst>
              <a:gs pos="10000">
                <a:schemeClr val="bg1"/>
              </a:gs>
              <a:gs pos="80000">
                <a:schemeClr val="accent4">
                  <a:shade val="93000"/>
                  <a:satMod val="130000"/>
                </a:schemeClr>
              </a:gs>
              <a:gs pos="100000">
                <a:schemeClr val="accent4">
                  <a:shade val="94000"/>
                  <a:satMod val="135000"/>
                </a:schemeClr>
              </a:gs>
            </a:gsLst>
            <a:path path="circle">
              <a:fillToRect r="100000" b="100000"/>
            </a:path>
          </a:gradFill>
          <a:effectLst>
            <a:glow rad="1397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32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2043268">
            <a:off x="884238" y="1023938"/>
            <a:ext cx="1208087" cy="1997075"/>
          </a:xfrm>
          <a:prstGeom prst="snip2SameRect">
            <a:avLst>
              <a:gd name="adj1" fmla="val 0"/>
              <a:gd name="adj2" fmla="val 31170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مربع نص 4"/>
          <p:cNvSpPr txBox="1">
            <a:spLocks noChangeArrowheads="1"/>
          </p:cNvSpPr>
          <p:nvPr/>
        </p:nvSpPr>
        <p:spPr bwMode="auto">
          <a:xfrm rot="-2004122">
            <a:off x="793750" y="1655763"/>
            <a:ext cx="12668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>
                <a:latin typeface="Century Schoolbook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8" name="مربع نص 7"/>
          <p:cNvSpPr txBox="1">
            <a:spLocks noChangeArrowheads="1"/>
          </p:cNvSpPr>
          <p:nvPr/>
        </p:nvSpPr>
        <p:spPr bwMode="auto">
          <a:xfrm>
            <a:off x="3286125" y="2571750"/>
            <a:ext cx="47148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4400">
                <a:latin typeface="Century Schoolbook" pitchFamily="18" charset="0"/>
                <a:cs typeface="Times New Roman" pitchFamily="18" charset="0"/>
              </a:rPr>
              <a:t>102÷6= 0000 </a:t>
            </a:r>
          </a:p>
        </p:txBody>
      </p:sp>
      <p:sp>
        <p:nvSpPr>
          <p:cNvPr id="11273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graphicFrame>
        <p:nvGraphicFramePr>
          <p:cNvPr id="35854" name="Object 14"/>
          <p:cNvGraphicFramePr>
            <a:graphicFrameLocks noChangeAspect="1"/>
          </p:cNvGraphicFramePr>
          <p:nvPr/>
        </p:nvGraphicFramePr>
        <p:xfrm>
          <a:off x="2357438" y="2928938"/>
          <a:ext cx="1857375" cy="3567112"/>
        </p:xfrm>
        <a:graphic>
          <a:graphicData uri="http://schemas.openxmlformats.org/presentationml/2006/ole">
            <p:oleObj spid="_x0000_s11266" r:id="rId8" imgW="774364" imgH="1497950" progId="">
              <p:embed/>
            </p:oleObj>
          </a:graphicData>
        </a:graphic>
      </p:graphicFrame>
      <p:sp>
        <p:nvSpPr>
          <p:cNvPr id="12" name="مستطيل 11"/>
          <p:cNvSpPr/>
          <p:nvPr/>
        </p:nvSpPr>
        <p:spPr>
          <a:xfrm>
            <a:off x="3000364" y="954929"/>
            <a:ext cx="5715008" cy="83099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800" b="1" dirty="0">
                <a:solidFill>
                  <a:srgbClr val="C00000"/>
                </a:solidFill>
                <a:latin typeface="+mn-lt"/>
                <a:cs typeface="+mn-cs"/>
              </a:rPr>
              <a:t>أوجد ناتج القسمة:</a:t>
            </a:r>
            <a:r>
              <a:rPr lang="ar-EG" sz="2400" b="1" dirty="0">
                <a:solidFill>
                  <a:srgbClr val="006600"/>
                </a:solidFill>
                <a:sym typeface="Wingdings" pitchFamily="2" charset="2"/>
              </a:rPr>
              <a:t>(مهارة سابقة)</a:t>
            </a:r>
            <a:endParaRPr lang="ar-SA" sz="8000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ransition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1   102÷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8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يساوى 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8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دبوس زينة 1"/>
          <p:cNvSpPr/>
          <p:nvPr/>
        </p:nvSpPr>
        <p:spPr>
          <a:xfrm>
            <a:off x="3071802" y="500042"/>
            <a:ext cx="5715040" cy="1785950"/>
          </a:xfrm>
          <a:prstGeom prst="plaque">
            <a:avLst>
              <a:gd name="adj" fmla="val 27639"/>
            </a:avLst>
          </a:prstGeom>
          <a:gradFill>
            <a:gsLst>
              <a:gs pos="10000">
                <a:schemeClr val="bg1"/>
              </a:gs>
              <a:gs pos="80000">
                <a:schemeClr val="accent4">
                  <a:shade val="93000"/>
                  <a:satMod val="130000"/>
                </a:schemeClr>
              </a:gs>
              <a:gs pos="100000">
                <a:schemeClr val="accent4">
                  <a:shade val="94000"/>
                  <a:satMod val="135000"/>
                </a:schemeClr>
              </a:gs>
            </a:gsLst>
            <a:path path="circle">
              <a:fillToRect r="100000" b="100000"/>
            </a:path>
          </a:gradFill>
          <a:effectLst>
            <a:glow rad="1397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32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2043268">
            <a:off x="884238" y="1023938"/>
            <a:ext cx="1208087" cy="1997075"/>
          </a:xfrm>
          <a:prstGeom prst="snip2SameRect">
            <a:avLst>
              <a:gd name="adj1" fmla="val 7448"/>
              <a:gd name="adj2" fmla="val 29230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مربع نص 4"/>
          <p:cNvSpPr txBox="1">
            <a:spLocks noChangeArrowheads="1"/>
          </p:cNvSpPr>
          <p:nvPr/>
        </p:nvSpPr>
        <p:spPr bwMode="auto">
          <a:xfrm rot="-2004122">
            <a:off x="793750" y="1655763"/>
            <a:ext cx="12668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>
                <a:latin typeface="Century Schoolbook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8" name="مربع نص 7"/>
          <p:cNvSpPr txBox="1">
            <a:spLocks noChangeArrowheads="1"/>
          </p:cNvSpPr>
          <p:nvPr/>
        </p:nvSpPr>
        <p:spPr bwMode="auto">
          <a:xfrm>
            <a:off x="3500438" y="2571750"/>
            <a:ext cx="47148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4400">
                <a:latin typeface="Century Schoolbook" pitchFamily="18" charset="0"/>
                <a:cs typeface="Times New Roman" pitchFamily="18" charset="0"/>
              </a:rPr>
              <a:t>125÷5= 0000 </a:t>
            </a:r>
          </a:p>
        </p:txBody>
      </p:sp>
      <p:sp>
        <p:nvSpPr>
          <p:cNvPr id="12297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graphicFrame>
        <p:nvGraphicFramePr>
          <p:cNvPr id="36878" name="Object 14"/>
          <p:cNvGraphicFramePr>
            <a:graphicFrameLocks noChangeAspect="1"/>
          </p:cNvGraphicFramePr>
          <p:nvPr/>
        </p:nvGraphicFramePr>
        <p:xfrm>
          <a:off x="2714625" y="3143250"/>
          <a:ext cx="1857375" cy="3221038"/>
        </p:xfrm>
        <a:graphic>
          <a:graphicData uri="http://schemas.openxmlformats.org/presentationml/2006/ole">
            <p:oleObj spid="_x0000_s12290" r:id="rId8" imgW="800100" imgH="1397000" progId="">
              <p:embed/>
            </p:oleObj>
          </a:graphicData>
        </a:graphic>
      </p:graphicFrame>
      <p:sp>
        <p:nvSpPr>
          <p:cNvPr id="12" name="مستطيل 11"/>
          <p:cNvSpPr/>
          <p:nvPr/>
        </p:nvSpPr>
        <p:spPr>
          <a:xfrm>
            <a:off x="3000364" y="954929"/>
            <a:ext cx="5715008" cy="83099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800" b="1" dirty="0">
                <a:solidFill>
                  <a:srgbClr val="C00000"/>
                </a:solidFill>
                <a:latin typeface="+mn-lt"/>
                <a:cs typeface="+mn-cs"/>
              </a:rPr>
              <a:t>أوجد ناتج القسمة:</a:t>
            </a:r>
            <a:r>
              <a:rPr lang="ar-EG" sz="2400" b="1" dirty="0">
                <a:solidFill>
                  <a:srgbClr val="006600"/>
                </a:solidFill>
                <a:sym typeface="Wingdings" pitchFamily="2" charset="2"/>
              </a:rPr>
              <a:t>(مهارة سابقة)</a:t>
            </a:r>
            <a:endParaRPr lang="ar-SA" sz="8000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ransition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2   125÷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8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8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8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يساوى 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8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دبوس زينة 1"/>
          <p:cNvSpPr/>
          <p:nvPr/>
        </p:nvSpPr>
        <p:spPr>
          <a:xfrm>
            <a:off x="3071802" y="500042"/>
            <a:ext cx="5715040" cy="1785950"/>
          </a:xfrm>
          <a:prstGeom prst="plaque">
            <a:avLst>
              <a:gd name="adj" fmla="val 27639"/>
            </a:avLst>
          </a:prstGeom>
          <a:gradFill>
            <a:gsLst>
              <a:gs pos="10000">
                <a:schemeClr val="bg1"/>
              </a:gs>
              <a:gs pos="80000">
                <a:schemeClr val="accent4">
                  <a:shade val="93000"/>
                  <a:satMod val="130000"/>
                </a:schemeClr>
              </a:gs>
              <a:gs pos="100000">
                <a:schemeClr val="accent4">
                  <a:shade val="94000"/>
                  <a:satMod val="135000"/>
                </a:schemeClr>
              </a:gs>
            </a:gsLst>
            <a:path path="circle">
              <a:fillToRect r="100000" b="100000"/>
            </a:path>
          </a:gradFill>
          <a:effectLst>
            <a:glow rad="1397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32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2043268">
            <a:off x="884238" y="1023938"/>
            <a:ext cx="1208087" cy="1997075"/>
          </a:xfrm>
          <a:prstGeom prst="snip2SameRect">
            <a:avLst>
              <a:gd name="adj1" fmla="val 7986"/>
              <a:gd name="adj2" fmla="val 29726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مربع نص 4"/>
          <p:cNvSpPr txBox="1">
            <a:spLocks noChangeArrowheads="1"/>
          </p:cNvSpPr>
          <p:nvPr/>
        </p:nvSpPr>
        <p:spPr bwMode="auto">
          <a:xfrm rot="-2004122">
            <a:off x="793750" y="1655763"/>
            <a:ext cx="12668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>
                <a:latin typeface="Century Schoolbook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8" name="مربع نص 7"/>
          <p:cNvSpPr txBox="1">
            <a:spLocks noChangeArrowheads="1"/>
          </p:cNvSpPr>
          <p:nvPr/>
        </p:nvSpPr>
        <p:spPr bwMode="auto">
          <a:xfrm>
            <a:off x="3357563" y="2571750"/>
            <a:ext cx="47148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4400">
                <a:latin typeface="Century Schoolbook" pitchFamily="18" charset="0"/>
                <a:cs typeface="Times New Roman" pitchFamily="18" charset="0"/>
              </a:rPr>
              <a:t>212÷4= 0000 </a:t>
            </a:r>
          </a:p>
        </p:txBody>
      </p:sp>
      <p:sp>
        <p:nvSpPr>
          <p:cNvPr id="13321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graphicFrame>
        <p:nvGraphicFramePr>
          <p:cNvPr id="37902" name="Object 14"/>
          <p:cNvGraphicFramePr>
            <a:graphicFrameLocks noChangeAspect="1"/>
          </p:cNvGraphicFramePr>
          <p:nvPr/>
        </p:nvGraphicFramePr>
        <p:xfrm>
          <a:off x="2428875" y="3143250"/>
          <a:ext cx="1928813" cy="3559175"/>
        </p:xfrm>
        <a:graphic>
          <a:graphicData uri="http://schemas.openxmlformats.org/presentationml/2006/ole">
            <p:oleObj spid="_x0000_s13314" r:id="rId8" imgW="825500" imgH="1536700" progId="">
              <p:embed/>
            </p:oleObj>
          </a:graphicData>
        </a:graphic>
      </p:graphicFrame>
      <p:sp>
        <p:nvSpPr>
          <p:cNvPr id="12" name="مستطيل 11"/>
          <p:cNvSpPr/>
          <p:nvPr/>
        </p:nvSpPr>
        <p:spPr>
          <a:xfrm>
            <a:off x="3000364" y="954929"/>
            <a:ext cx="5715008" cy="83099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800" b="1" dirty="0">
                <a:solidFill>
                  <a:srgbClr val="C00000"/>
                </a:solidFill>
                <a:latin typeface="+mn-lt"/>
                <a:cs typeface="+mn-cs"/>
              </a:rPr>
              <a:t>أوجد ناتج القسمة:</a:t>
            </a:r>
            <a:r>
              <a:rPr lang="ar-EG" sz="2400" b="1" dirty="0">
                <a:solidFill>
                  <a:srgbClr val="006600"/>
                </a:solidFill>
                <a:sym typeface="Wingdings" pitchFamily="2" charset="2"/>
              </a:rPr>
              <a:t>(مهارة سابقة)</a:t>
            </a:r>
            <a:endParaRPr lang="ar-SA" sz="8000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ransition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3  212 ÷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9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يساوى 5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8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دبوس زينة 1"/>
          <p:cNvSpPr/>
          <p:nvPr/>
        </p:nvSpPr>
        <p:spPr>
          <a:xfrm>
            <a:off x="3071802" y="500042"/>
            <a:ext cx="5715040" cy="1785950"/>
          </a:xfrm>
          <a:prstGeom prst="plaque">
            <a:avLst>
              <a:gd name="adj" fmla="val 27639"/>
            </a:avLst>
          </a:prstGeom>
          <a:gradFill>
            <a:gsLst>
              <a:gs pos="10000">
                <a:schemeClr val="bg1"/>
              </a:gs>
              <a:gs pos="80000">
                <a:schemeClr val="accent4">
                  <a:shade val="93000"/>
                  <a:satMod val="130000"/>
                </a:schemeClr>
              </a:gs>
              <a:gs pos="100000">
                <a:schemeClr val="accent4">
                  <a:shade val="94000"/>
                  <a:satMod val="135000"/>
                </a:schemeClr>
              </a:gs>
            </a:gsLst>
            <a:path path="circle">
              <a:fillToRect r="100000" b="100000"/>
            </a:path>
          </a:gradFill>
          <a:effectLst>
            <a:glow rad="1397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32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CCCC"/>
              </a:clrFrom>
              <a:clrTo>
                <a:srgbClr val="FFCC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556732">
            <a:off x="884238" y="1023938"/>
            <a:ext cx="1208087" cy="1997075"/>
          </a:xfrm>
          <a:prstGeom prst="snip2SameRect">
            <a:avLst>
              <a:gd name="adj1" fmla="val 6456"/>
              <a:gd name="adj2" fmla="val 30179"/>
            </a:avLst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</p:pic>
      <p:sp>
        <p:nvSpPr>
          <p:cNvPr id="5" name="مربع نص 4"/>
          <p:cNvSpPr txBox="1">
            <a:spLocks noChangeArrowheads="1"/>
          </p:cNvSpPr>
          <p:nvPr/>
        </p:nvSpPr>
        <p:spPr bwMode="auto">
          <a:xfrm rot="-2004122">
            <a:off x="793750" y="1655763"/>
            <a:ext cx="12668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 dirty="0">
                <a:latin typeface="Century Schoolbook" pitchFamily="18" charset="0"/>
                <a:cs typeface="Times New Roman" pitchFamily="18" charset="0"/>
              </a:rPr>
              <a:t>14</a:t>
            </a: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88" y="3500438"/>
            <a:ext cx="8429625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1214438" y="3643313"/>
            <a:ext cx="6643687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 u="sng" dirty="0">
                <a:solidFill>
                  <a:srgbClr val="0070C0"/>
                </a:solidFill>
                <a:latin typeface="Century Schoolbook" pitchFamily="18" charset="0"/>
                <a:cs typeface="Times New Roman" pitchFamily="18" charset="0"/>
              </a:rPr>
              <a:t>حجاج:</a:t>
            </a:r>
          </a:p>
          <a:p>
            <a:pPr algn="ctr"/>
            <a:r>
              <a:rPr lang="ar-SA" sz="3200" b="1" dirty="0">
                <a:solidFill>
                  <a:srgbClr val="FF0000"/>
                </a:solidFill>
                <a:latin typeface="Century Schoolbook" pitchFamily="18" charset="0"/>
                <a:cs typeface="Times New Roman" pitchFamily="18" charset="0"/>
              </a:rPr>
              <a:t>وصلت طائرة إلى مطار الملك عبد العزيز بجدة تحمل 216 </a:t>
            </a:r>
            <a:r>
              <a:rPr lang="ar-SA" sz="3200" b="1" dirty="0" smtClean="0">
                <a:solidFill>
                  <a:srgbClr val="FF0000"/>
                </a:solidFill>
                <a:latin typeface="Century Schoolbook" pitchFamily="18" charset="0"/>
                <a:cs typeface="Times New Roman" pitchFamily="18" charset="0"/>
              </a:rPr>
              <a:t>حاجًّا، </a:t>
            </a:r>
            <a:r>
              <a:rPr lang="ar-SA" sz="3200" b="1" dirty="0">
                <a:solidFill>
                  <a:srgbClr val="FF0000"/>
                </a:solidFill>
                <a:latin typeface="Century Schoolbook" pitchFamily="18" charset="0"/>
                <a:cs typeface="Times New Roman" pitchFamily="18" charset="0"/>
              </a:rPr>
              <a:t>وأراد مكتب الاستقبال توزيعهم على 9 حافلات بالتساوي.</a:t>
            </a:r>
          </a:p>
          <a:p>
            <a:pPr algn="ctr"/>
            <a:r>
              <a:rPr lang="ar-SA" sz="3200" b="1" dirty="0">
                <a:solidFill>
                  <a:srgbClr val="FF0000"/>
                </a:solidFill>
                <a:latin typeface="Century Schoolbook" pitchFamily="18" charset="0"/>
                <a:cs typeface="Times New Roman" pitchFamily="18" charset="0"/>
              </a:rPr>
              <a:t>فكم </a:t>
            </a:r>
            <a:r>
              <a:rPr lang="ar-SA" sz="3200" b="1" dirty="0" smtClean="0">
                <a:solidFill>
                  <a:srgbClr val="FF0000"/>
                </a:solidFill>
                <a:latin typeface="Century Schoolbook" pitchFamily="18" charset="0"/>
                <a:cs typeface="Times New Roman" pitchFamily="18" charset="0"/>
              </a:rPr>
              <a:t>حاجًّا </a:t>
            </a:r>
            <a:r>
              <a:rPr lang="ar-SA" sz="3200" b="1" dirty="0">
                <a:solidFill>
                  <a:srgbClr val="FF0000"/>
                </a:solidFill>
                <a:latin typeface="Century Schoolbook" pitchFamily="18" charset="0"/>
                <a:cs typeface="Times New Roman" pitchFamily="18" charset="0"/>
              </a:rPr>
              <a:t>يركب في الحافلة الواحدة؟</a:t>
            </a:r>
            <a:endParaRPr lang="ar-SA" sz="3200" dirty="0">
              <a:latin typeface="Century Schoolbook" pitchFamily="18" charset="0"/>
              <a:cs typeface="Times New Roman" pitchFamily="18" charset="0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3000364" y="954929"/>
            <a:ext cx="5715008" cy="83099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800" b="1" dirty="0">
                <a:solidFill>
                  <a:srgbClr val="C00000"/>
                </a:solidFill>
                <a:latin typeface="+mn-lt"/>
                <a:cs typeface="+mn-cs"/>
              </a:rPr>
              <a:t>أوجد ناتج القسمة:</a:t>
            </a:r>
            <a:r>
              <a:rPr lang="ar-EG" sz="2400" b="1" dirty="0">
                <a:solidFill>
                  <a:srgbClr val="006600"/>
                </a:solidFill>
                <a:sym typeface="Wingdings" pitchFamily="2" charset="2"/>
              </a:rPr>
              <a:t>(مهارة سابقة)</a:t>
            </a:r>
            <a:endParaRPr lang="ar-SA" sz="8000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وصلت طائرة إلى مطار الملك عبد العزيز بجدة تحمل 216 حاجاً، وأراد مكتب الاستقبال توزيعه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5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4348" y="1282008"/>
            <a:ext cx="6215106" cy="450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3" name="مربع نص 2"/>
          <p:cNvSpPr txBox="1">
            <a:spLocks noChangeArrowheads="1"/>
          </p:cNvSpPr>
          <p:nvPr/>
        </p:nvSpPr>
        <p:spPr bwMode="auto">
          <a:xfrm rot="-260519">
            <a:off x="2195513" y="1584325"/>
            <a:ext cx="4224337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3600" b="1" u="sng" dirty="0">
                <a:solidFill>
                  <a:srgbClr val="FF0066"/>
                </a:solidFill>
                <a:latin typeface="Century Schoolbook" pitchFamily="18" charset="0"/>
                <a:cs typeface="Times New Roman" pitchFamily="18" charset="0"/>
              </a:rPr>
              <a:t>المفردات:</a:t>
            </a:r>
          </a:p>
          <a:p>
            <a:r>
              <a:rPr lang="ar-SA" sz="3600" dirty="0">
                <a:solidFill>
                  <a:srgbClr val="FF0000"/>
                </a:solidFill>
                <a:latin typeface="Century Schoolbook" pitchFamily="18" charset="0"/>
                <a:cs typeface="Times New Roman" pitchFamily="18" charset="0"/>
              </a:rPr>
              <a:t>التمثيل البياني</a:t>
            </a:r>
            <a:r>
              <a:rPr lang="ar-EG" sz="3600" dirty="0">
                <a:solidFill>
                  <a:srgbClr val="FF0000"/>
                </a:solidFill>
                <a:latin typeface="Century Schoolbook" pitchFamily="18" charset="0"/>
                <a:cs typeface="Times New Roman" pitchFamily="18" charset="0"/>
              </a:rPr>
              <a:t> ص (56) </a:t>
            </a:r>
          </a:p>
          <a:p>
            <a:endParaRPr lang="ar-EG" sz="3600" dirty="0">
              <a:solidFill>
                <a:srgbClr val="FF0000"/>
              </a:solidFill>
              <a:latin typeface="Century Schoolbook" pitchFamily="18" charset="0"/>
              <a:cs typeface="Times New Roman" pitchFamily="18" charset="0"/>
            </a:endParaRPr>
          </a:p>
          <a:p>
            <a:r>
              <a:rPr lang="ar-SA" sz="3600" dirty="0">
                <a:solidFill>
                  <a:srgbClr val="FF0000"/>
                </a:solidFill>
                <a:latin typeface="Century Schoolbook" pitchFamily="18" charset="0"/>
                <a:cs typeface="Times New Roman" pitchFamily="18" charset="0"/>
              </a:rPr>
              <a:t>التكرار</a:t>
            </a:r>
            <a:r>
              <a:rPr lang="ar-EG" sz="3600" dirty="0">
                <a:solidFill>
                  <a:srgbClr val="FF0000"/>
                </a:solidFill>
                <a:latin typeface="Century Schoolbook" pitchFamily="18" charset="0"/>
                <a:cs typeface="Times New Roman" pitchFamily="18" charset="0"/>
              </a:rPr>
              <a:t> ص (56) </a:t>
            </a:r>
            <a:endParaRPr lang="ar-SA" sz="3600" dirty="0">
              <a:solidFill>
                <a:srgbClr val="FF0000"/>
              </a:solidFill>
              <a:latin typeface="Century Schoolbook" pitchFamily="18" charset="0"/>
              <a:cs typeface="Times New Roman" pitchFamily="18" charset="0"/>
            </a:endParaRPr>
          </a:p>
          <a:p>
            <a:endParaRPr lang="ar-SA" sz="3600" dirty="0">
              <a:solidFill>
                <a:srgbClr val="FF0000"/>
              </a:solidFill>
              <a:latin typeface="Century Schoolbook" pitchFamily="18" charset="0"/>
              <a:cs typeface="Times New Roman" pitchFamily="18" charset="0"/>
            </a:endParaRPr>
          </a:p>
          <a:p>
            <a:r>
              <a:rPr lang="ar-SA" sz="3600" dirty="0">
                <a:solidFill>
                  <a:srgbClr val="FF0000"/>
                </a:solidFill>
                <a:latin typeface="Century Schoolbook" pitchFamily="18" charset="0"/>
                <a:cs typeface="Times New Roman" pitchFamily="18" charset="0"/>
              </a:rPr>
              <a:t>المتوسط الحسابي</a:t>
            </a:r>
            <a:r>
              <a:rPr lang="ar-EG" sz="3600" dirty="0">
                <a:solidFill>
                  <a:srgbClr val="FF0000"/>
                </a:solidFill>
                <a:latin typeface="Century Schoolbook" pitchFamily="18" charset="0"/>
                <a:cs typeface="Times New Roman" pitchFamily="18" charset="0"/>
              </a:rPr>
              <a:t> ص (68) </a:t>
            </a:r>
            <a:endParaRPr lang="ar-SA" sz="3600" dirty="0">
              <a:solidFill>
                <a:srgbClr val="FF0000"/>
              </a:solidFill>
              <a:latin typeface="Century Schoolbook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243 - ويندوز كب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مفرد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تمثيل البياني ص (5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تكرار ص (5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متوسط الحسابي ص (6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دبوس زينة 1"/>
          <p:cNvSpPr/>
          <p:nvPr/>
        </p:nvSpPr>
        <p:spPr>
          <a:xfrm>
            <a:off x="3071802" y="500042"/>
            <a:ext cx="5715040" cy="1785950"/>
          </a:xfrm>
          <a:prstGeom prst="plaque">
            <a:avLst>
              <a:gd name="adj" fmla="val 27639"/>
            </a:avLst>
          </a:prstGeom>
          <a:gradFill>
            <a:gsLst>
              <a:gs pos="10000">
                <a:schemeClr val="bg1"/>
              </a:gs>
              <a:gs pos="80000">
                <a:schemeClr val="accent4">
                  <a:shade val="93000"/>
                  <a:satMod val="130000"/>
                </a:schemeClr>
              </a:gs>
              <a:gs pos="100000">
                <a:schemeClr val="accent4">
                  <a:shade val="94000"/>
                  <a:satMod val="135000"/>
                </a:schemeClr>
              </a:gs>
            </a:gsLst>
            <a:path path="circle">
              <a:fillToRect r="100000" b="100000"/>
            </a:path>
          </a:gradFill>
          <a:effectLst>
            <a:glow rad="1397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32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CCCC"/>
              </a:clrFrom>
              <a:clrTo>
                <a:srgbClr val="FFCC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556732">
            <a:off x="884238" y="1023938"/>
            <a:ext cx="1208087" cy="1997075"/>
          </a:xfrm>
          <a:prstGeom prst="snip2SameRect">
            <a:avLst>
              <a:gd name="adj1" fmla="val 0"/>
              <a:gd name="adj2" fmla="val 29683"/>
            </a:avLst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</p:pic>
      <p:sp>
        <p:nvSpPr>
          <p:cNvPr id="14343" name="مربع نص 4"/>
          <p:cNvSpPr txBox="1">
            <a:spLocks noChangeArrowheads="1"/>
          </p:cNvSpPr>
          <p:nvPr/>
        </p:nvSpPr>
        <p:spPr bwMode="auto">
          <a:xfrm rot="-2004122">
            <a:off x="793750" y="1655763"/>
            <a:ext cx="12668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>
                <a:latin typeface="Century Schoolbook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1434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graphicFrame>
        <p:nvGraphicFramePr>
          <p:cNvPr id="161795" name="Object 3"/>
          <p:cNvGraphicFramePr>
            <a:graphicFrameLocks noChangeAspect="1"/>
          </p:cNvGraphicFramePr>
          <p:nvPr/>
        </p:nvGraphicFramePr>
        <p:xfrm>
          <a:off x="2786050" y="2714625"/>
          <a:ext cx="2071688" cy="3751263"/>
        </p:xfrm>
        <a:graphic>
          <a:graphicData uri="http://schemas.openxmlformats.org/presentationml/2006/ole">
            <p:oleObj spid="_x0000_s14338" r:id="rId7" imgW="838200" imgH="1536700" progId="">
              <p:embed/>
            </p:oleObj>
          </a:graphicData>
        </a:graphic>
      </p:graphicFrame>
      <p:sp>
        <p:nvSpPr>
          <p:cNvPr id="13" name="مستطيل 12"/>
          <p:cNvSpPr/>
          <p:nvPr/>
        </p:nvSpPr>
        <p:spPr>
          <a:xfrm>
            <a:off x="3000364" y="954929"/>
            <a:ext cx="5715008" cy="83099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800" b="1" dirty="0">
                <a:solidFill>
                  <a:srgbClr val="C00000"/>
                </a:solidFill>
                <a:latin typeface="+mn-lt"/>
                <a:cs typeface="+mn-cs"/>
              </a:rPr>
              <a:t>أوجد ناتج القسمة:</a:t>
            </a:r>
            <a:r>
              <a:rPr lang="ar-EG" sz="2400" b="1" dirty="0">
                <a:solidFill>
                  <a:srgbClr val="006600"/>
                </a:solidFill>
                <a:sym typeface="Wingdings" pitchFamily="2" charset="2"/>
              </a:rPr>
              <a:t>(مهارة سابقة)</a:t>
            </a:r>
            <a:endParaRPr lang="ar-SA" sz="8000" dirty="0">
              <a:solidFill>
                <a:srgbClr val="0066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6572264" y="4429132"/>
            <a:ext cx="1683474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4000" b="1" dirty="0" smtClean="0">
                <a:solidFill>
                  <a:srgbClr val="FF0000"/>
                </a:solidFill>
              </a:rPr>
              <a:t>24 حاج</a:t>
            </a:r>
            <a:r>
              <a:rPr lang="ar-SA" sz="4000" b="1" dirty="0" smtClean="0">
                <a:solidFill>
                  <a:srgbClr val="FF0000"/>
                </a:solidFill>
              </a:rPr>
              <a:t>ًّ</a:t>
            </a:r>
            <a:r>
              <a:rPr lang="ar-EG" sz="4000" b="1" dirty="0" smtClean="0">
                <a:solidFill>
                  <a:srgbClr val="FF0000"/>
                </a:solidFill>
              </a:rPr>
              <a:t>ا</a:t>
            </a:r>
            <a:endParaRPr lang="ar-EG" sz="4000" b="1" dirty="0">
              <a:solidFill>
                <a:srgbClr val="FF0000"/>
              </a:solidFill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5786446" y="2714620"/>
            <a:ext cx="271464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3600" b="1" dirty="0" smtClean="0">
                <a:cs typeface="+mn-cs"/>
              </a:rPr>
              <a:t>عدد الحجاج في الحافلة الواحدة</a:t>
            </a:r>
            <a:endParaRPr lang="ar-EG" sz="3600" b="1" dirty="0">
              <a:cs typeface="+mn-cs"/>
            </a:endParaRPr>
          </a:p>
        </p:txBody>
      </p:sp>
    </p:spTree>
  </p:cSld>
  <p:clrMapOvr>
    <a:masterClrMapping/>
  </p:clrMapOvr>
  <p:transition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عدد الحجاج في الحافلة الواح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17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يساوى 216 ÷ 9 = 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1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1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1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que 11"/>
          <p:cNvSpPr/>
          <p:nvPr/>
        </p:nvSpPr>
        <p:spPr bwMode="auto">
          <a:xfrm>
            <a:off x="142844" y="1778337"/>
            <a:ext cx="8858250" cy="4447861"/>
          </a:xfrm>
          <a:prstGeom prst="plaque">
            <a:avLst/>
          </a:prstGeom>
          <a:gradFill flip="none" rotWithShape="1">
            <a:gsLst>
              <a:gs pos="0">
                <a:srgbClr val="0000FF"/>
              </a:gs>
              <a:gs pos="25000">
                <a:srgbClr val="FF6633"/>
              </a:gs>
              <a:gs pos="50000">
                <a:srgbClr val="00FF00"/>
              </a:gs>
              <a:gs pos="75000">
                <a:srgbClr val="00FF00"/>
              </a:gs>
              <a:gs pos="100000">
                <a:srgbClr val="0000FF"/>
              </a:gs>
            </a:gsLst>
            <a:lin ang="2700000" scaled="1"/>
            <a:tileRect/>
          </a:gradFill>
          <a:ln w="571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3" name="Flowchart: Off-page Connector 12"/>
          <p:cNvSpPr/>
          <p:nvPr/>
        </p:nvSpPr>
        <p:spPr bwMode="auto">
          <a:xfrm>
            <a:off x="739744" y="1643071"/>
            <a:ext cx="7764462" cy="5143515"/>
          </a:xfrm>
          <a:prstGeom prst="flowChartOffpageConnector">
            <a:avLst/>
          </a:prstGeom>
          <a:gradFill>
            <a:gsLst>
              <a:gs pos="0">
                <a:srgbClr val="FF0000"/>
              </a:gs>
              <a:gs pos="50000">
                <a:srgbClr val="FFFF00"/>
              </a:gs>
              <a:gs pos="100000">
                <a:srgbClr val="FF0000"/>
              </a:gs>
            </a:gsLst>
            <a:lin ang="2700000" scaled="0"/>
          </a:gradFill>
          <a:ln w="57150">
            <a:noFill/>
            <a:prstDash val="sysDash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928688" y="2967038"/>
            <a:ext cx="74295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3600" b="1" dirty="0">
                <a:solidFill>
                  <a:srgbClr val="C00000"/>
                </a:solidFill>
                <a:latin typeface="Century Schoolbook" pitchFamily="18" charset="0"/>
                <a:cs typeface="Times New Roman" pitchFamily="18" charset="0"/>
              </a:rPr>
              <a:t>أوجد ناتج 6 + </a:t>
            </a:r>
            <a:r>
              <a:rPr lang="ar-SA" sz="3600" b="1" dirty="0" smtClean="0">
                <a:solidFill>
                  <a:srgbClr val="C00000"/>
                </a:solidFill>
                <a:latin typeface="Century Schoolbook" pitchFamily="18" charset="0"/>
                <a:cs typeface="Times New Roman" pitchFamily="18" charset="0"/>
              </a:rPr>
              <a:t>(</a:t>
            </a:r>
            <a:r>
              <a:rPr lang="ar-SA" sz="3600" b="1" baseline="30000" dirty="0" smtClean="0">
                <a:solidFill>
                  <a:srgbClr val="C00000"/>
                </a:solidFill>
                <a:latin typeface="Century Schoolbook" pitchFamily="18" charset="0"/>
                <a:cs typeface="Times New Roman" pitchFamily="18" charset="0"/>
              </a:rPr>
              <a:t>3</a:t>
            </a:r>
            <a:r>
              <a:rPr lang="ar-SA" sz="3600" b="1" dirty="0" smtClean="0">
                <a:solidFill>
                  <a:srgbClr val="C00000"/>
                </a:solidFill>
                <a:latin typeface="Century Schoolbook" pitchFamily="18" charset="0"/>
                <a:cs typeface="Times New Roman" pitchFamily="18" charset="0"/>
              </a:rPr>
              <a:t>4÷ </a:t>
            </a:r>
            <a:r>
              <a:rPr lang="ar-SA" sz="3600" b="1" dirty="0">
                <a:solidFill>
                  <a:srgbClr val="C00000"/>
                </a:solidFill>
                <a:latin typeface="Century Schoolbook" pitchFamily="18" charset="0"/>
                <a:cs typeface="Times New Roman" pitchFamily="18" charset="0"/>
              </a:rPr>
              <a:t>8</a:t>
            </a:r>
            <a:r>
              <a:rPr lang="ar-SA" sz="3600" b="1" dirty="0" smtClean="0">
                <a:solidFill>
                  <a:srgbClr val="C00000"/>
                </a:solidFill>
                <a:latin typeface="Century Schoolbook" pitchFamily="18" charset="0"/>
                <a:cs typeface="Times New Roman" pitchFamily="18" charset="0"/>
              </a:rPr>
              <a:t>)</a:t>
            </a:r>
            <a:endParaRPr lang="ar-SA" sz="3600" b="1" dirty="0">
              <a:solidFill>
                <a:srgbClr val="C00000"/>
              </a:solidFill>
              <a:latin typeface="Century Schoolbook" pitchFamily="18" charset="0"/>
              <a:cs typeface="Times New Roman" pitchFamily="18" charset="0"/>
            </a:endParaRPr>
          </a:p>
          <a:p>
            <a:pPr algn="just"/>
            <a:r>
              <a:rPr lang="ar-SA" sz="3600" b="1" dirty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6+ </a:t>
            </a:r>
            <a:r>
              <a:rPr lang="ar-SA" sz="3600" b="1" dirty="0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(</a:t>
            </a:r>
            <a:r>
              <a:rPr lang="ar-SA" sz="3600" b="1" baseline="30000" dirty="0" smtClean="0">
                <a:solidFill>
                  <a:srgbClr val="C00000"/>
                </a:solidFill>
                <a:latin typeface="Century Schoolbook" pitchFamily="18" charset="0"/>
                <a:cs typeface="Times New Roman" pitchFamily="18" charset="0"/>
              </a:rPr>
              <a:t>3</a:t>
            </a:r>
            <a:r>
              <a:rPr lang="ar-SA" sz="3600" b="1" dirty="0" smtClean="0">
                <a:solidFill>
                  <a:srgbClr val="C00000"/>
                </a:solidFill>
                <a:latin typeface="Century Schoolbook" pitchFamily="18" charset="0"/>
                <a:cs typeface="Times New Roman" pitchFamily="18" charset="0"/>
              </a:rPr>
              <a:t>4 </a:t>
            </a:r>
            <a:r>
              <a:rPr lang="ar-SA" sz="3600" b="1" dirty="0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÷</a:t>
            </a:r>
            <a:r>
              <a:rPr lang="ar-SA" sz="3600" b="1" dirty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8) = 6+ (64÷ 8)</a:t>
            </a:r>
          </a:p>
          <a:p>
            <a:pPr algn="just"/>
            <a:r>
              <a:rPr lang="ar-SA" sz="3600" b="1" dirty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                 = 6+ 8</a:t>
            </a:r>
          </a:p>
          <a:p>
            <a:pPr algn="just"/>
            <a:r>
              <a:rPr lang="ar-SA" sz="3600" b="1" dirty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                 =14 </a:t>
            </a:r>
          </a:p>
        </p:txBody>
      </p:sp>
      <p:sp>
        <p:nvSpPr>
          <p:cNvPr id="2" name="سهم منحني إلى اليمين 1"/>
          <p:cNvSpPr/>
          <p:nvPr/>
        </p:nvSpPr>
        <p:spPr>
          <a:xfrm>
            <a:off x="142844" y="1000108"/>
            <a:ext cx="1143008" cy="1357322"/>
          </a:xfrm>
          <a:prstGeom prst="curvedRightArrow">
            <a:avLst/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62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63500" h="254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solidFill>
                <a:schemeClr val="tx1"/>
              </a:solidFill>
            </a:endParaRPr>
          </a:p>
        </p:txBody>
      </p:sp>
      <p:sp>
        <p:nvSpPr>
          <p:cNvPr id="3" name="نجمة ذات 8 نقاط 2"/>
          <p:cNvSpPr/>
          <p:nvPr/>
        </p:nvSpPr>
        <p:spPr>
          <a:xfrm>
            <a:off x="142844" y="71414"/>
            <a:ext cx="1857388" cy="1571636"/>
          </a:xfrm>
          <a:prstGeom prst="star8">
            <a:avLst/>
          </a:prstGeom>
          <a:gradFill flip="none" rotWithShape="1">
            <a:gsLst>
              <a:gs pos="10000">
                <a:srgbClr val="00B0F0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4" name="مربع نص 3"/>
          <p:cNvSpPr txBox="1"/>
          <p:nvPr/>
        </p:nvSpPr>
        <p:spPr>
          <a:xfrm>
            <a:off x="357158" y="216266"/>
            <a:ext cx="1285884" cy="156966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مثال3</a:t>
            </a:r>
            <a:endParaRPr lang="ar-SA" sz="4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+mn-lt"/>
              <a:cs typeface="+mn-cs"/>
            </a:endParaRPr>
          </a:p>
        </p:txBody>
      </p:sp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0" y="2928938"/>
            <a:ext cx="3571875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3600" b="1" dirty="0">
                <a:solidFill>
                  <a:srgbClr val="7030A0"/>
                </a:solidFill>
                <a:latin typeface="Century Schoolbook" pitchFamily="18" charset="0"/>
                <a:cs typeface="Times New Roman" pitchFamily="18" charset="0"/>
              </a:rPr>
              <a:t>أوجد قيمة </a:t>
            </a:r>
            <a:r>
              <a:rPr lang="ar-SA" sz="3600" b="1" baseline="30000" dirty="0" smtClean="0">
                <a:solidFill>
                  <a:srgbClr val="7030A0"/>
                </a:solidFill>
                <a:latin typeface="Century Schoolbook" pitchFamily="18" charset="0"/>
                <a:cs typeface="Times New Roman" pitchFamily="18" charset="0"/>
              </a:rPr>
              <a:t>3</a:t>
            </a:r>
            <a:r>
              <a:rPr lang="ar-SA" sz="3600" b="1" dirty="0" smtClean="0">
                <a:solidFill>
                  <a:srgbClr val="7030A0"/>
                </a:solidFill>
                <a:latin typeface="Century Schoolbook" pitchFamily="18" charset="0"/>
                <a:cs typeface="Times New Roman" pitchFamily="18" charset="0"/>
              </a:rPr>
              <a:t>4</a:t>
            </a:r>
            <a:endParaRPr lang="ar-SA" sz="3600" b="1" dirty="0">
              <a:solidFill>
                <a:srgbClr val="7030A0"/>
              </a:solidFill>
              <a:latin typeface="Century Schoolbook" pitchFamily="18" charset="0"/>
              <a:cs typeface="Times New Roman" pitchFamily="18" charset="0"/>
            </a:endParaRPr>
          </a:p>
          <a:p>
            <a:pPr algn="just"/>
            <a:r>
              <a:rPr lang="ar-SA" sz="3600" b="1" dirty="0">
                <a:solidFill>
                  <a:srgbClr val="7030A0"/>
                </a:solidFill>
                <a:latin typeface="Calibri" pitchFamily="34" charset="0"/>
                <a:cs typeface="Times New Roman" pitchFamily="18" charset="0"/>
              </a:rPr>
              <a:t>اقسم 64</a:t>
            </a:r>
            <a:r>
              <a:rPr lang="ar-EG" sz="3600" b="1" dirty="0">
                <a:solidFill>
                  <a:srgbClr val="7030A0"/>
                </a:solidFill>
                <a:latin typeface="Calibri" pitchFamily="34" charset="0"/>
                <a:cs typeface="Times New Roman" pitchFamily="18" charset="0"/>
              </a:rPr>
              <a:t>على</a:t>
            </a:r>
            <a:r>
              <a:rPr lang="ar-SA" sz="3600" b="1" dirty="0">
                <a:solidFill>
                  <a:srgbClr val="7030A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ar-SA" sz="3600" b="1" dirty="0" smtClean="0">
                <a:solidFill>
                  <a:srgbClr val="7030A0"/>
                </a:solidFill>
                <a:latin typeface="Calibri" pitchFamily="34" charset="0"/>
                <a:cs typeface="Times New Roman" pitchFamily="18" charset="0"/>
              </a:rPr>
              <a:t>8</a:t>
            </a:r>
            <a:endParaRPr lang="ar-SA" sz="3600" b="1" dirty="0">
              <a:solidFill>
                <a:srgbClr val="7030A0"/>
              </a:solidFill>
              <a:latin typeface="Calibri" pitchFamily="34" charset="0"/>
              <a:cs typeface="Times New Roman" pitchFamily="18" charset="0"/>
            </a:endParaRPr>
          </a:p>
          <a:p>
            <a:pPr algn="just"/>
            <a:r>
              <a:rPr lang="ar-SA" sz="3600" b="1" dirty="0">
                <a:solidFill>
                  <a:srgbClr val="7030A0"/>
                </a:solidFill>
                <a:latin typeface="Calibri" pitchFamily="34" charset="0"/>
                <a:cs typeface="Times New Roman" pitchFamily="18" charset="0"/>
              </a:rPr>
              <a:t>اجمع6 مع </a:t>
            </a:r>
            <a:r>
              <a:rPr lang="ar-SA" sz="3600" b="1" dirty="0" smtClean="0">
                <a:solidFill>
                  <a:srgbClr val="7030A0"/>
                </a:solidFill>
                <a:latin typeface="Calibri" pitchFamily="34" charset="0"/>
                <a:cs typeface="Times New Roman" pitchFamily="18" charset="0"/>
              </a:rPr>
              <a:t>8</a:t>
            </a:r>
            <a:endParaRPr lang="ar-SA" sz="3600" b="1" dirty="0">
              <a:solidFill>
                <a:srgbClr val="7030A0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ثال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UND5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أوجد ناتج 6 + (4 3÷ 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أوجد قيمة 4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+ (34 ÷8) =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قسم 64على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= 6+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اجمع6 مع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يساوى 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uiExpand="1" build="p" animBg="1"/>
      <p:bldP spid="14" grpId="0" uiExpand="1" build="p"/>
      <p:bldP spid="2" grpId="0" animBg="1"/>
      <p:bldP spid="3" grpId="0" animBg="1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4375" y="2714625"/>
            <a:ext cx="7786688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00375" y="142875"/>
            <a:ext cx="6000750" cy="140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3643313" y="285750"/>
            <a:ext cx="45767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 dirty="0">
                <a:latin typeface="Century Schoolbook" pitchFamily="18" charset="0"/>
                <a:cs typeface="Times New Roman" pitchFamily="18" charset="0"/>
              </a:rPr>
              <a:t>أوجد قيمة كل عبارة مما يأتي:</a:t>
            </a:r>
            <a:r>
              <a:rPr lang="ar-EG" sz="3600" b="1" dirty="0">
                <a:latin typeface="Century Schoolbook" pitchFamily="18" charset="0"/>
                <a:cs typeface="Times New Roman" pitchFamily="18" charset="0"/>
              </a:rPr>
              <a:t>(الدرس 1-4)</a:t>
            </a:r>
            <a:endParaRPr lang="ar-SA" sz="3600" b="1" dirty="0">
              <a:latin typeface="Century Schoolbook" pitchFamily="18" charset="0"/>
              <a:cs typeface="Times New Roman" pitchFamily="18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1406" y="71414"/>
            <a:ext cx="2285984" cy="1428760"/>
          </a:xfrm>
          <a:prstGeom prst="triangle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5" name="مربع نص 4"/>
          <p:cNvSpPr txBox="1"/>
          <p:nvPr/>
        </p:nvSpPr>
        <p:spPr>
          <a:xfrm>
            <a:off x="857250" y="571500"/>
            <a:ext cx="809625" cy="70802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15</a:t>
            </a:r>
          </a:p>
        </p:txBody>
      </p:sp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1785938" y="3571875"/>
            <a:ext cx="5705475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4000" dirty="0">
                <a:latin typeface="Century Schoolbook" pitchFamily="18" charset="0"/>
                <a:cs typeface="Times New Roman" pitchFamily="18" charset="0"/>
              </a:rPr>
              <a:t>15-4+2= 00000</a:t>
            </a:r>
          </a:p>
        </p:txBody>
      </p:sp>
      <p:sp>
        <p:nvSpPr>
          <p:cNvPr id="40972" name="Rectangle 12"/>
          <p:cNvSpPr>
            <a:spLocks noChangeArrowheads="1"/>
          </p:cNvSpPr>
          <p:nvPr/>
        </p:nvSpPr>
        <p:spPr bwMode="auto">
          <a:xfrm>
            <a:off x="2786063" y="4929188"/>
            <a:ext cx="3548062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ar-EG" sz="4400" b="1" dirty="0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=</a:t>
            </a:r>
            <a:r>
              <a:rPr lang="ar-EG" sz="4400" b="1" dirty="0">
                <a:solidFill>
                  <a:srgbClr val="4F6228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ar-EG" sz="4400" b="1" dirty="0">
                <a:solidFill>
                  <a:srgbClr val="0000FA"/>
                </a:solidFill>
                <a:latin typeface="Times New Roman" pitchFamily="18" charset="0"/>
                <a:cs typeface="Calibri" pitchFamily="34" charset="0"/>
              </a:rPr>
              <a:t>11 + 2 =</a:t>
            </a:r>
            <a:r>
              <a:rPr lang="ar-EG" sz="4400" b="1" dirty="0">
                <a:solidFill>
                  <a:srgbClr val="4F6228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ar-EG" sz="4400" b="1" dirty="0">
                <a:solidFill>
                  <a:srgbClr val="C00000"/>
                </a:solidFill>
                <a:latin typeface="Times New Roman" pitchFamily="18" charset="0"/>
                <a:cs typeface="Calibri" pitchFamily="34" charset="0"/>
              </a:rPr>
              <a:t>13</a:t>
            </a:r>
            <a:endParaRPr lang="ar-EG" sz="4800" dirty="0"/>
          </a:p>
        </p:txBody>
      </p:sp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وجد قيمة كل عبارة مما يأتي الدرس 1-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355 - سؤال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003 - وندوز الوص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5-4+2= 0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= 11 + 2 = 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5" grpId="0" autoUpdateAnimBg="0"/>
      <p:bldP spid="7" grpId="0" autoUpdateAnimBg="0"/>
      <p:bldP spid="4097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00375" y="142875"/>
            <a:ext cx="6000750" cy="140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406" y="71414"/>
            <a:ext cx="2285984" cy="1428760"/>
          </a:xfrm>
          <a:prstGeom prst="triangle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5" name="مربع نص 4"/>
          <p:cNvSpPr txBox="1"/>
          <p:nvPr/>
        </p:nvSpPr>
        <p:spPr>
          <a:xfrm>
            <a:off x="857250" y="571500"/>
            <a:ext cx="809625" cy="70802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16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4375" y="2714625"/>
            <a:ext cx="7786688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1857375" y="3429000"/>
            <a:ext cx="5705475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4000" dirty="0">
                <a:latin typeface="Century Schoolbook" pitchFamily="18" charset="0"/>
                <a:cs typeface="Times New Roman" pitchFamily="18" charset="0"/>
              </a:rPr>
              <a:t>6+35÷7 = 00000</a:t>
            </a:r>
          </a:p>
        </p:txBody>
      </p:sp>
      <p:sp>
        <p:nvSpPr>
          <p:cNvPr id="43015" name="مربع نص 9"/>
          <p:cNvSpPr txBox="1">
            <a:spLocks noChangeArrowheads="1"/>
          </p:cNvSpPr>
          <p:nvPr/>
        </p:nvSpPr>
        <p:spPr bwMode="auto">
          <a:xfrm>
            <a:off x="3643313" y="285750"/>
            <a:ext cx="45767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>
                <a:latin typeface="Century Schoolbook" pitchFamily="18" charset="0"/>
                <a:cs typeface="Times New Roman" pitchFamily="18" charset="0"/>
              </a:rPr>
              <a:t>أوجد قيمة كل عبارة مما يأتي:</a:t>
            </a:r>
            <a:r>
              <a:rPr lang="ar-EG" sz="3600" b="1">
                <a:latin typeface="Century Schoolbook" pitchFamily="18" charset="0"/>
                <a:cs typeface="Times New Roman" pitchFamily="18" charset="0"/>
              </a:rPr>
              <a:t>(الدرس 1-4)</a:t>
            </a:r>
            <a:endParaRPr lang="ar-SA" sz="3600" b="1">
              <a:latin typeface="Century Schoolbook" pitchFamily="18" charset="0"/>
              <a:cs typeface="Times New Roman" pitchFamily="18" charset="0"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3103563" y="4929188"/>
            <a:ext cx="3230562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4400" b="1" dirty="0"/>
              <a:t>= 6 + 5 = 11</a:t>
            </a:r>
            <a:endParaRPr lang="en-US" sz="4400" dirty="0"/>
          </a:p>
        </p:txBody>
      </p:sp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355 - سؤال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03 - وندوز الوص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+35÷7 = 0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= 6 + 5 = 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00375" y="142875"/>
            <a:ext cx="6000750" cy="140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406" y="71414"/>
            <a:ext cx="2285984" cy="1428760"/>
          </a:xfrm>
          <a:prstGeom prst="triangle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5" name="مربع نص 4"/>
          <p:cNvSpPr txBox="1"/>
          <p:nvPr/>
        </p:nvSpPr>
        <p:spPr>
          <a:xfrm>
            <a:off x="857250" y="571500"/>
            <a:ext cx="809625" cy="70802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17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4375" y="2714625"/>
            <a:ext cx="7786688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1857375" y="3500438"/>
            <a:ext cx="5705475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4000" dirty="0">
                <a:latin typeface="Century Schoolbook" pitchFamily="18" charset="0"/>
                <a:cs typeface="Times New Roman" pitchFamily="18" charset="0"/>
              </a:rPr>
              <a:t>30÷(8-3) = 00000</a:t>
            </a:r>
          </a:p>
        </p:txBody>
      </p:sp>
      <p:sp>
        <p:nvSpPr>
          <p:cNvPr id="44039" name="مربع نص 9"/>
          <p:cNvSpPr txBox="1">
            <a:spLocks noChangeArrowheads="1"/>
          </p:cNvSpPr>
          <p:nvPr/>
        </p:nvSpPr>
        <p:spPr bwMode="auto">
          <a:xfrm>
            <a:off x="3643313" y="285750"/>
            <a:ext cx="45767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>
                <a:latin typeface="Century Schoolbook" pitchFamily="18" charset="0"/>
                <a:cs typeface="Times New Roman" pitchFamily="18" charset="0"/>
              </a:rPr>
              <a:t>أوجد قيمة كل عبارة مما يأتي:</a:t>
            </a:r>
            <a:r>
              <a:rPr lang="ar-EG" sz="3600" b="1">
                <a:latin typeface="Century Schoolbook" pitchFamily="18" charset="0"/>
                <a:cs typeface="Times New Roman" pitchFamily="18" charset="0"/>
              </a:rPr>
              <a:t>(الدرس 1-4)</a:t>
            </a:r>
            <a:endParaRPr lang="ar-SA" sz="3600" b="1">
              <a:latin typeface="Century Schoolbook" pitchFamily="18" charset="0"/>
              <a:cs typeface="Times New Roman" pitchFamily="18" charset="0"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3124200" y="4929188"/>
            <a:ext cx="320992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4400" b="1" dirty="0"/>
              <a:t>= 30 ÷ 5 = 6</a:t>
            </a:r>
            <a:endParaRPr lang="en-US" sz="4400" dirty="0"/>
          </a:p>
        </p:txBody>
      </p:sp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355 - سؤال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03 - وندوز الوص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0÷(8-3) = 0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= 30 ÷ 5 =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00375" y="142875"/>
            <a:ext cx="6000750" cy="140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406" y="71414"/>
            <a:ext cx="2285984" cy="1428760"/>
          </a:xfrm>
          <a:prstGeom prst="triangle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5" name="مربع نص 4"/>
          <p:cNvSpPr txBox="1"/>
          <p:nvPr/>
        </p:nvSpPr>
        <p:spPr>
          <a:xfrm>
            <a:off x="857250" y="571500"/>
            <a:ext cx="809625" cy="70802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18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4375" y="2714625"/>
            <a:ext cx="7786688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1785938" y="3500438"/>
            <a:ext cx="5705475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4000" dirty="0">
                <a:latin typeface="Century Schoolbook" pitchFamily="18" charset="0"/>
                <a:cs typeface="Times New Roman" pitchFamily="18" charset="0"/>
              </a:rPr>
              <a:t>(</a:t>
            </a:r>
            <a:r>
              <a:rPr lang="ar-SA" sz="4000" baseline="56000" dirty="0">
                <a:latin typeface="Century Schoolbook" pitchFamily="18" charset="0"/>
                <a:cs typeface="Times New Roman" pitchFamily="18" charset="0"/>
              </a:rPr>
              <a:t>5</a:t>
            </a:r>
            <a:r>
              <a:rPr lang="ar-SA" sz="4000" dirty="0">
                <a:latin typeface="Century Schoolbook" pitchFamily="18" charset="0"/>
                <a:cs typeface="Times New Roman" pitchFamily="18" charset="0"/>
              </a:rPr>
              <a:t>2÷4) -5= 00000</a:t>
            </a:r>
          </a:p>
        </p:txBody>
      </p:sp>
      <p:sp>
        <p:nvSpPr>
          <p:cNvPr id="45063" name="مربع نص 9"/>
          <p:cNvSpPr txBox="1">
            <a:spLocks noChangeArrowheads="1"/>
          </p:cNvSpPr>
          <p:nvPr/>
        </p:nvSpPr>
        <p:spPr bwMode="auto">
          <a:xfrm>
            <a:off x="3643313" y="285750"/>
            <a:ext cx="45767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>
                <a:latin typeface="Century Schoolbook" pitchFamily="18" charset="0"/>
                <a:cs typeface="Times New Roman" pitchFamily="18" charset="0"/>
              </a:rPr>
              <a:t>أوجد قيمة كل عبارة مما يأتي:</a:t>
            </a:r>
            <a:r>
              <a:rPr lang="ar-EG" sz="3600" b="1">
                <a:latin typeface="Century Schoolbook" pitchFamily="18" charset="0"/>
                <a:cs typeface="Times New Roman" pitchFamily="18" charset="0"/>
              </a:rPr>
              <a:t>(الدرس 1-4)</a:t>
            </a:r>
            <a:endParaRPr lang="ar-SA" sz="3600" b="1">
              <a:latin typeface="Century Schoolbook" pitchFamily="18" charset="0"/>
              <a:cs typeface="Times New Roman" pitchFamily="18" charset="0"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1714500" y="4929188"/>
            <a:ext cx="57261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4000" b="1" dirty="0"/>
              <a:t>= (32 ÷4) – 5 = 8 – 5 = 3</a:t>
            </a:r>
            <a:endParaRPr lang="en-US" sz="4000" dirty="0"/>
          </a:p>
        </p:txBody>
      </p:sp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355 - سؤال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03 - وندوز الوص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(52÷4) -5= 0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= (32 ÷4) – 5 = 8 – 5 =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00375" y="142875"/>
            <a:ext cx="6000750" cy="140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406" y="71414"/>
            <a:ext cx="2285984" cy="1428760"/>
          </a:xfrm>
          <a:prstGeom prst="triangle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5" name="مربع نص 4"/>
          <p:cNvSpPr txBox="1"/>
          <p:nvPr/>
        </p:nvSpPr>
        <p:spPr>
          <a:xfrm>
            <a:off x="857250" y="571500"/>
            <a:ext cx="809625" cy="70802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19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4375" y="2714625"/>
            <a:ext cx="7786688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1785938" y="3500438"/>
            <a:ext cx="5705475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4000" baseline="56000" dirty="0">
                <a:latin typeface="Century Schoolbook" pitchFamily="18" charset="0"/>
                <a:cs typeface="Times New Roman" pitchFamily="18" charset="0"/>
              </a:rPr>
              <a:t>2</a:t>
            </a:r>
            <a:r>
              <a:rPr lang="ar-SA" sz="4000" dirty="0">
                <a:latin typeface="Century Schoolbook" pitchFamily="18" charset="0"/>
                <a:cs typeface="Times New Roman" pitchFamily="18" charset="0"/>
              </a:rPr>
              <a:t>5×2-(5×4) = 00000</a:t>
            </a:r>
          </a:p>
        </p:txBody>
      </p:sp>
      <p:sp>
        <p:nvSpPr>
          <p:cNvPr id="46087" name="مربع نص 9"/>
          <p:cNvSpPr txBox="1">
            <a:spLocks noChangeArrowheads="1"/>
          </p:cNvSpPr>
          <p:nvPr/>
        </p:nvSpPr>
        <p:spPr bwMode="auto">
          <a:xfrm>
            <a:off x="3643313" y="285750"/>
            <a:ext cx="45767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>
                <a:latin typeface="Century Schoolbook" pitchFamily="18" charset="0"/>
                <a:cs typeface="Times New Roman" pitchFamily="18" charset="0"/>
              </a:rPr>
              <a:t>أوجد قيمة كل عبارة مما يأتي:</a:t>
            </a:r>
            <a:r>
              <a:rPr lang="ar-EG" sz="3600" b="1">
                <a:latin typeface="Century Schoolbook" pitchFamily="18" charset="0"/>
                <a:cs typeface="Times New Roman" pitchFamily="18" charset="0"/>
              </a:rPr>
              <a:t>(الدرس 1-4)</a:t>
            </a:r>
            <a:endParaRPr lang="ar-SA" sz="3600" b="1">
              <a:latin typeface="Century Schoolbook" pitchFamily="18" charset="0"/>
              <a:cs typeface="Times New Roman" pitchFamily="18" charset="0"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857500" y="4429125"/>
            <a:ext cx="35147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EG" sz="4000" b="1" dirty="0"/>
              <a:t>= 25 × 2 – 20 </a:t>
            </a:r>
            <a:endParaRPr lang="en-US" sz="4000" dirty="0"/>
          </a:p>
          <a:p>
            <a:r>
              <a:rPr lang="ar-EG" sz="4000" b="1" dirty="0"/>
              <a:t>= 50 – 20 = 30</a:t>
            </a:r>
            <a:endParaRPr lang="en-US" sz="4000" dirty="0"/>
          </a:p>
        </p:txBody>
      </p:sp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355 - سؤال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03 - وندوز الوص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5×2-(5×4) = 0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= 25 × 2 – 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= 50 – 20 = 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 uiExpand="1" build="p" bldLvl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00375" y="142875"/>
            <a:ext cx="6000750" cy="140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406" y="71414"/>
            <a:ext cx="2285984" cy="1428760"/>
          </a:xfrm>
          <a:prstGeom prst="triangle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5" name="مربع نص 4"/>
          <p:cNvSpPr txBox="1"/>
          <p:nvPr/>
        </p:nvSpPr>
        <p:spPr>
          <a:xfrm>
            <a:off x="857250" y="571500"/>
            <a:ext cx="809625" cy="70802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20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4375" y="2714625"/>
            <a:ext cx="7786688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1714500" y="3500438"/>
            <a:ext cx="5705475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4000" b="1" dirty="0">
                <a:latin typeface="Century Schoolbook" pitchFamily="18" charset="0"/>
                <a:cs typeface="Times New Roman" pitchFamily="18" charset="0"/>
              </a:rPr>
              <a:t>7×(4÷2)+</a:t>
            </a:r>
            <a:r>
              <a:rPr lang="ar-SA" sz="4000" b="1" baseline="56000" dirty="0">
                <a:latin typeface="Century Schoolbook" pitchFamily="18" charset="0"/>
                <a:cs typeface="Times New Roman" pitchFamily="18" charset="0"/>
              </a:rPr>
              <a:t>3</a:t>
            </a:r>
            <a:r>
              <a:rPr lang="ar-SA" sz="4000" b="1" dirty="0">
                <a:latin typeface="Century Schoolbook" pitchFamily="18" charset="0"/>
                <a:cs typeface="Times New Roman" pitchFamily="18" charset="0"/>
              </a:rPr>
              <a:t>3=</a:t>
            </a:r>
          </a:p>
        </p:txBody>
      </p:sp>
      <p:sp>
        <p:nvSpPr>
          <p:cNvPr id="47111" name="مربع نص 9"/>
          <p:cNvSpPr txBox="1">
            <a:spLocks noChangeArrowheads="1"/>
          </p:cNvSpPr>
          <p:nvPr/>
        </p:nvSpPr>
        <p:spPr bwMode="auto">
          <a:xfrm>
            <a:off x="3643313" y="285750"/>
            <a:ext cx="45767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>
                <a:latin typeface="Century Schoolbook" pitchFamily="18" charset="0"/>
                <a:cs typeface="Times New Roman" pitchFamily="18" charset="0"/>
              </a:rPr>
              <a:t>أوجد قيمة كل عبارة مما يأتي:</a:t>
            </a:r>
            <a:r>
              <a:rPr lang="ar-EG" sz="3600" b="1">
                <a:latin typeface="Century Schoolbook" pitchFamily="18" charset="0"/>
                <a:cs typeface="Times New Roman" pitchFamily="18" charset="0"/>
              </a:rPr>
              <a:t>(الدرس 1-4)</a:t>
            </a:r>
            <a:endParaRPr lang="ar-SA" sz="3600" b="1">
              <a:latin typeface="Century Schoolbook" pitchFamily="18" charset="0"/>
              <a:cs typeface="Times New Roman" pitchFamily="18" charset="0"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1571625" y="4429125"/>
            <a:ext cx="60007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4000" b="1" dirty="0"/>
              <a:t>= 7 × 2 + </a:t>
            </a:r>
            <a:r>
              <a:rPr lang="ar-EG" sz="4000" b="1" dirty="0" smtClean="0"/>
              <a:t>27</a:t>
            </a:r>
            <a:r>
              <a:rPr lang="ar-SA" sz="4000" b="1" dirty="0" smtClean="0"/>
              <a:t/>
            </a:r>
            <a:br>
              <a:rPr lang="ar-SA" sz="4000" b="1" dirty="0" smtClean="0"/>
            </a:br>
            <a:r>
              <a:rPr lang="ar-EG" sz="4000" b="1" dirty="0" smtClean="0"/>
              <a:t>= </a:t>
            </a:r>
            <a:r>
              <a:rPr lang="ar-EG" sz="4000" b="1" dirty="0"/>
              <a:t>14 + 27 = 41</a:t>
            </a:r>
            <a:endParaRPr lang="en-US" sz="4000" dirty="0"/>
          </a:p>
        </p:txBody>
      </p:sp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355 - سؤال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03 - وندوز الوص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×(4÷2)+33=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= 7 × 2 + 27 = 14 + 27 = 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ذو زوايا قطرية مستديرة 1"/>
          <p:cNvSpPr/>
          <p:nvPr/>
        </p:nvSpPr>
        <p:spPr>
          <a:xfrm>
            <a:off x="1000100" y="1571612"/>
            <a:ext cx="7429552" cy="4714908"/>
          </a:xfrm>
          <a:prstGeom prst="round2DiagRect">
            <a:avLst>
              <a:gd name="adj1" fmla="val 45225"/>
              <a:gd name="adj2" fmla="val 0"/>
            </a:avLst>
          </a:prstGeom>
          <a:gradFill flip="none" rotWithShape="1">
            <a:gsLst>
              <a:gs pos="53000">
                <a:srgbClr val="CCFF33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3600" dirty="0"/>
          </a:p>
        </p:txBody>
      </p:sp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1357290" y="1785926"/>
            <a:ext cx="6572271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ar-SA" sz="3600" b="1" u="sng" dirty="0">
                <a:solidFill>
                  <a:srgbClr val="C00000"/>
                </a:solidFill>
                <a:latin typeface="Century Schoolbook" pitchFamily="18" charset="0"/>
                <a:cs typeface="Times New Roman" pitchFamily="18" charset="0"/>
              </a:rPr>
              <a:t>الربط بالحياة:</a:t>
            </a:r>
          </a:p>
          <a:p>
            <a:pPr algn="ctr"/>
            <a:r>
              <a:rPr lang="ar-SA" sz="3600" b="1" u="sng" dirty="0">
                <a:solidFill>
                  <a:srgbClr val="002060"/>
                </a:solidFill>
                <a:latin typeface="Century Schoolbook" pitchFamily="18" charset="0"/>
                <a:cs typeface="Times New Roman" pitchFamily="18" charset="0"/>
              </a:rPr>
              <a:t>التعداد السكاني1431 هـ:</a:t>
            </a:r>
          </a:p>
          <a:p>
            <a:pPr algn="ctr"/>
            <a:r>
              <a:rPr lang="ar-SA" sz="3600" b="1" dirty="0">
                <a:latin typeface="Century Schoolbook" pitchFamily="18" charset="0"/>
                <a:cs typeface="Times New Roman" pitchFamily="18" charset="0"/>
              </a:rPr>
              <a:t>بلغ العدد الإجمالي لسكان المملكة العربية السعودية 27136977 نسمة، منهم 18707576 </a:t>
            </a:r>
            <a:r>
              <a:rPr lang="ar-SA" sz="3600" b="1" dirty="0" smtClean="0">
                <a:latin typeface="Century Schoolbook" pitchFamily="18" charset="0"/>
                <a:cs typeface="Times New Roman" pitchFamily="18" charset="0"/>
              </a:rPr>
              <a:t>مواطنون</a:t>
            </a:r>
            <a:r>
              <a:rPr lang="ar-EG" sz="3600" b="1" dirty="0" smtClean="0">
                <a:latin typeface="Century Schoolbook" pitchFamily="18" charset="0"/>
                <a:cs typeface="Times New Roman" pitchFamily="18" charset="0"/>
              </a:rPr>
              <a:t>،</a:t>
            </a:r>
            <a:r>
              <a:rPr lang="ar-SA" sz="3600" b="1" dirty="0" smtClean="0">
                <a:latin typeface="Century Schoolbook" pitchFamily="18" charset="0"/>
                <a:cs typeface="Times New Roman" pitchFamily="18" charset="0"/>
              </a:rPr>
              <a:t> </a:t>
            </a:r>
            <a:r>
              <a:rPr lang="ar-SA" sz="3600" b="1" dirty="0">
                <a:latin typeface="Century Schoolbook" pitchFamily="18" charset="0"/>
                <a:cs typeface="Times New Roman" pitchFamily="18" charset="0"/>
              </a:rPr>
              <a:t>والباقي </a:t>
            </a:r>
            <a:r>
              <a:rPr lang="ar-SA" sz="3600" b="1" dirty="0" smtClean="0">
                <a:latin typeface="Century Schoolbook" pitchFamily="18" charset="0"/>
                <a:cs typeface="Times New Roman" pitchFamily="18" charset="0"/>
              </a:rPr>
              <a:t>مقيمون</a:t>
            </a:r>
            <a:r>
              <a:rPr lang="ar-EG" sz="3600" b="1" dirty="0" smtClean="0">
                <a:latin typeface="Century Schoolbook" pitchFamily="18" charset="0"/>
                <a:cs typeface="Times New Roman" pitchFamily="18" charset="0"/>
              </a:rPr>
              <a:t>.</a:t>
            </a:r>
            <a:r>
              <a:rPr lang="ar-SA" sz="3600" b="1" dirty="0" smtClean="0">
                <a:latin typeface="Century Schoolbook" pitchFamily="18" charset="0"/>
                <a:cs typeface="Times New Roman" pitchFamily="18" charset="0"/>
              </a:rPr>
              <a:t> </a:t>
            </a:r>
            <a:r>
              <a:rPr lang="ar-SA" sz="3600" b="1" dirty="0">
                <a:latin typeface="Century Schoolbook" pitchFamily="18" charset="0"/>
                <a:cs typeface="Times New Roman" pitchFamily="18" charset="0"/>
              </a:rPr>
              <a:t>ويمكن استعمال التمثيل بالأعمدة للمقارنة بين البيانات الواردة في النتائج التفصيلية للتعداد.</a:t>
            </a:r>
          </a:p>
        </p:txBody>
      </p:sp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ربط بالحيا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تعداد السكاني1431 ه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بلغ العدد الإجمالي لسكان المملك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شريط منحني إلى الأسفل 1"/>
          <p:cNvSpPr/>
          <p:nvPr/>
        </p:nvSpPr>
        <p:spPr>
          <a:xfrm rot="20748948">
            <a:off x="127909" y="397726"/>
            <a:ext cx="6030662" cy="2377633"/>
          </a:xfrm>
          <a:prstGeom prst="ellipseRibbon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3" name="مربع نص 2"/>
          <p:cNvSpPr txBox="1">
            <a:spLocks noChangeArrowheads="1"/>
          </p:cNvSpPr>
          <p:nvPr/>
        </p:nvSpPr>
        <p:spPr bwMode="auto">
          <a:xfrm rot="-851052">
            <a:off x="930275" y="898525"/>
            <a:ext cx="46355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5400" b="1" dirty="0" err="1">
                <a:latin typeface="Century Schoolbook" pitchFamily="18" charset="0"/>
                <a:cs typeface="Times New Roman" pitchFamily="18" charset="0"/>
              </a:rPr>
              <a:t>المطويات</a:t>
            </a:r>
            <a:r>
              <a:rPr lang="ar-SA" sz="5400" b="1" dirty="0">
                <a:latin typeface="Century Schoolbook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ar-SA" sz="5400" b="1" dirty="0" smtClean="0">
                <a:latin typeface="Century Schoolbook" pitchFamily="18" charset="0"/>
                <a:cs typeface="Times New Roman" pitchFamily="18" charset="0"/>
              </a:rPr>
              <a:t>منظم أفكار</a:t>
            </a:r>
            <a:endParaRPr lang="ar-SA" sz="5400" b="1" dirty="0">
              <a:latin typeface="Century Schoolbook" pitchFamily="18" charset="0"/>
              <a:cs typeface="Times New Roman" pitchFamily="18" charset="0"/>
            </a:endParaRPr>
          </a:p>
        </p:txBody>
      </p:sp>
      <p:sp>
        <p:nvSpPr>
          <p:cNvPr id="4" name="Snip Same Side Corner Rectangle 3"/>
          <p:cNvSpPr/>
          <p:nvPr/>
        </p:nvSpPr>
        <p:spPr>
          <a:xfrm>
            <a:off x="495312" y="3000372"/>
            <a:ext cx="8220092" cy="3195646"/>
          </a:xfrm>
          <a:prstGeom prst="snip2Same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2800" b="1" dirty="0">
              <a:solidFill>
                <a:schemeClr val="tx1"/>
              </a:solidFill>
            </a:endParaRPr>
          </a:p>
        </p:txBody>
      </p:sp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571500" y="3929066"/>
            <a:ext cx="8001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ar-SA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latin typeface="Century Schoolbook" pitchFamily="18" charset="0"/>
                <a:cs typeface="Times New Roman" pitchFamily="18" charset="0"/>
              </a:rPr>
              <a:t>اعمل </a:t>
            </a:r>
            <a:r>
              <a:rPr lang="ar-SA" sz="4800" b="1" dirty="0">
                <a:ln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latin typeface="Century Schoolbook" pitchFamily="18" charset="0"/>
                <a:cs typeface="Times New Roman" pitchFamily="18" charset="0"/>
              </a:rPr>
              <a:t>هذه المطوية لتساعدك على تنظيم ملاحظاتك.</a:t>
            </a:r>
          </a:p>
          <a:p>
            <a:pPr algn="just"/>
            <a:r>
              <a:rPr lang="ar-SA" sz="4800" b="1" dirty="0">
                <a:ln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latin typeface="Century Schoolbook" pitchFamily="18" charset="0"/>
                <a:cs typeface="Times New Roman" pitchFamily="18" charset="0"/>
              </a:rPr>
              <a:t>ابدأ بثلاث أوراق رسم بياني كما يأتي:</a:t>
            </a:r>
          </a:p>
        </p:txBody>
      </p:sp>
      <p:sp>
        <p:nvSpPr>
          <p:cNvPr id="6" name="مربع نص 5"/>
          <p:cNvSpPr txBox="1"/>
          <p:nvPr/>
        </p:nvSpPr>
        <p:spPr>
          <a:xfrm>
            <a:off x="2285984" y="3143248"/>
            <a:ext cx="592935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b="1" dirty="0" smtClean="0">
                <a:solidFill>
                  <a:srgbClr val="FFFF00"/>
                </a:solidFill>
                <a:latin typeface="Century Schoolbook" pitchFamily="18" charset="0"/>
                <a:cs typeface="Times New Roman" pitchFamily="18" charset="0"/>
              </a:rPr>
              <a:t>الإحصاء </a:t>
            </a:r>
            <a:r>
              <a:rPr lang="ar-SA" sz="4800" b="1" dirty="0" err="1" smtClean="0">
                <a:solidFill>
                  <a:srgbClr val="FFFF00"/>
                </a:solidFill>
                <a:latin typeface="Century Schoolbook" pitchFamily="18" charset="0"/>
                <a:cs typeface="Times New Roman" pitchFamily="18" charset="0"/>
              </a:rPr>
              <a:t>والتمثيلات</a:t>
            </a:r>
            <a:r>
              <a:rPr lang="ar-SA" sz="4800" b="1" dirty="0" smtClean="0">
                <a:solidFill>
                  <a:srgbClr val="FFFF00"/>
                </a:solidFill>
                <a:latin typeface="Century Schoolbook" pitchFamily="18" charset="0"/>
                <a:cs typeface="Times New Roman" pitchFamily="18" charset="0"/>
              </a:rPr>
              <a:t> البيانية:</a:t>
            </a:r>
          </a:p>
        </p:txBody>
      </p:sp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مطوي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إحصاء والتمثيلات البيانية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عمل هذه المطوية لتساعدك على تنظيم ملاحظات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وسيلة شرح بيضاوية 1"/>
          <p:cNvSpPr/>
          <p:nvPr/>
        </p:nvSpPr>
        <p:spPr>
          <a:xfrm>
            <a:off x="500034" y="142876"/>
            <a:ext cx="6357982" cy="4500570"/>
          </a:xfrm>
          <a:prstGeom prst="wedgeEllipseCallout">
            <a:avLst>
              <a:gd name="adj1" fmla="val -59080"/>
              <a:gd name="adj2" fmla="val 59552"/>
            </a:avLst>
          </a:prstGeom>
          <a:solidFill>
            <a:srgbClr val="66FFFF"/>
          </a:solidFill>
          <a:ln w="34925">
            <a:solidFill>
              <a:srgbClr val="00B0F0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3200" b="1" dirty="0">
              <a:solidFill>
                <a:schemeClr val="tx1"/>
              </a:solidFill>
            </a:endParaRPr>
          </a:p>
        </p:txBody>
      </p:sp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785813" y="1571625"/>
            <a:ext cx="478631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5400" b="1" dirty="0">
                <a:latin typeface="Century Schoolbook" pitchFamily="18" charset="0"/>
                <a:cs typeface="Times New Roman" pitchFamily="18" charset="0"/>
              </a:rPr>
              <a:t>1- </a:t>
            </a:r>
            <a:r>
              <a:rPr lang="ar-SA" sz="5400" b="1" dirty="0" smtClean="0">
                <a:latin typeface="Century Schoolbook" pitchFamily="18" charset="0"/>
                <a:cs typeface="Times New Roman" pitchFamily="18" charset="0"/>
              </a:rPr>
              <a:t>اطوِ </a:t>
            </a:r>
            <a:r>
              <a:rPr lang="ar-SA" sz="5400" b="1" dirty="0">
                <a:latin typeface="Century Schoolbook" pitchFamily="18" charset="0"/>
                <a:cs typeface="Times New Roman" pitchFamily="18" charset="0"/>
              </a:rPr>
              <a:t>كل ورقة من منتصفها </a:t>
            </a:r>
            <a:r>
              <a:rPr lang="ar-SA" sz="5400" b="1" dirty="0" smtClean="0">
                <a:latin typeface="Century Schoolbook" pitchFamily="18" charset="0"/>
                <a:cs typeface="Times New Roman" pitchFamily="18" charset="0"/>
              </a:rPr>
              <a:t>عرضيًّا:</a:t>
            </a:r>
            <a:endParaRPr lang="en-US" sz="5400" b="1" dirty="0">
              <a:latin typeface="Century Schoolbook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59" y="2000240"/>
            <a:ext cx="2699895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- اطو كل ورقة من منتصفها عرضيا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وسيلة شرح بيضاوية 1"/>
          <p:cNvSpPr/>
          <p:nvPr/>
        </p:nvSpPr>
        <p:spPr>
          <a:xfrm>
            <a:off x="500034" y="142876"/>
            <a:ext cx="6357982" cy="4500570"/>
          </a:xfrm>
          <a:prstGeom prst="wedgeEllipseCallout">
            <a:avLst>
              <a:gd name="adj1" fmla="val -59080"/>
              <a:gd name="adj2" fmla="val 59552"/>
            </a:avLst>
          </a:prstGeom>
          <a:solidFill>
            <a:srgbClr val="FF66FF"/>
          </a:solidFill>
          <a:ln w="34925">
            <a:solidFill>
              <a:srgbClr val="FF66FF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3200" b="1" dirty="0">
              <a:solidFill>
                <a:schemeClr val="tx1"/>
              </a:solidFill>
            </a:endParaRPr>
          </a:p>
        </p:txBody>
      </p:sp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857250" y="1143000"/>
            <a:ext cx="4714875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4800" b="1" dirty="0">
                <a:latin typeface="Century Schoolbook" pitchFamily="18" charset="0"/>
                <a:cs typeface="Times New Roman" pitchFamily="18" charset="0"/>
              </a:rPr>
              <a:t>2- </a:t>
            </a:r>
            <a:r>
              <a:rPr lang="ar-SA" sz="4800" b="1" dirty="0" smtClean="0">
                <a:latin typeface="Century Schoolbook" pitchFamily="18" charset="0"/>
                <a:cs typeface="Times New Roman" pitchFamily="18" charset="0"/>
              </a:rPr>
              <a:t>اُبْسُطْ كل </a:t>
            </a:r>
            <a:r>
              <a:rPr lang="ar-SA" sz="4800" b="1" dirty="0">
                <a:latin typeface="Century Schoolbook" pitchFamily="18" charset="0"/>
                <a:cs typeface="Times New Roman" pitchFamily="18" charset="0"/>
              </a:rPr>
              <a:t>ورقة وثبت الأوراق بشريط لتحصل على قطعة طويلة.</a:t>
            </a:r>
            <a:endParaRPr lang="en-US" sz="4800" b="1" dirty="0">
              <a:latin typeface="Century Schoolbook" pitchFamily="18" charset="0"/>
            </a:endParaRPr>
          </a:p>
        </p:txBody>
      </p:sp>
      <p:pic>
        <p:nvPicPr>
          <p:cNvPr id="2050" name="Picture 2" descr="C:\DOCUME~1\ha\LOCALS~1\Temp\msohtmlclip1\01\clip_image00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2285992"/>
            <a:ext cx="3143240" cy="21431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بسط كل ورق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وسيلة شرح بيضاوية 1"/>
          <p:cNvSpPr/>
          <p:nvPr/>
        </p:nvSpPr>
        <p:spPr>
          <a:xfrm>
            <a:off x="285720" y="142876"/>
            <a:ext cx="6572296" cy="4500570"/>
          </a:xfrm>
          <a:prstGeom prst="wedgeEllipseCallout">
            <a:avLst>
              <a:gd name="adj1" fmla="val -45985"/>
              <a:gd name="adj2" fmla="val 57162"/>
            </a:avLst>
          </a:prstGeom>
          <a:solidFill>
            <a:srgbClr val="00B050"/>
          </a:solidFill>
          <a:ln w="34925">
            <a:solidFill>
              <a:srgbClr val="00B050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3200" b="1" dirty="0">
              <a:solidFill>
                <a:schemeClr val="tx1"/>
              </a:solidFill>
            </a:endParaRPr>
          </a:p>
        </p:txBody>
      </p:sp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1071563" y="785813"/>
            <a:ext cx="4214812" cy="347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3- اكتب عنوان الفصل </a:t>
            </a:r>
            <a:r>
              <a:rPr lang="ar-EG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في</a:t>
            </a:r>
            <a:r>
              <a:rPr lang="ar-SA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 الصفحة الأمامية، وأرقام الدروس </a:t>
            </a:r>
            <a:r>
              <a:rPr lang="ar-EG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في</a:t>
            </a:r>
            <a:r>
              <a:rPr lang="ar-SA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 بقية الصفحات كما هو موضح.</a:t>
            </a:r>
            <a:endParaRPr 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2714620"/>
            <a:ext cx="2786082" cy="1624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- اكتب عنوان الفصل في الصفحة الأمامية، وأرقام الدروس في بقية الصفحات كما هو موض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وسيلة شرح بيضاوية 1"/>
          <p:cNvSpPr/>
          <p:nvPr/>
        </p:nvSpPr>
        <p:spPr>
          <a:xfrm>
            <a:off x="500034" y="142876"/>
            <a:ext cx="6357982" cy="4500570"/>
          </a:xfrm>
          <a:prstGeom prst="wedgeEllipseCallout">
            <a:avLst>
              <a:gd name="adj1" fmla="val -59080"/>
              <a:gd name="adj2" fmla="val 59552"/>
            </a:avLst>
          </a:prstGeom>
          <a:solidFill>
            <a:srgbClr val="FF0066"/>
          </a:solidFill>
          <a:ln w="34925">
            <a:solidFill>
              <a:srgbClr val="FF0066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3200" b="1" dirty="0">
              <a:solidFill>
                <a:schemeClr val="tx1"/>
              </a:solidFill>
            </a:endParaRPr>
          </a:p>
        </p:txBody>
      </p:sp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1000125" y="1285875"/>
            <a:ext cx="4500563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5400" b="1" dirty="0">
                <a:solidFill>
                  <a:srgbClr val="66FFFF"/>
                </a:solidFill>
                <a:latin typeface="Century Schoolbook" pitchFamily="18" charset="0"/>
                <a:cs typeface="Times New Roman" pitchFamily="18" charset="0"/>
              </a:rPr>
              <a:t>4- </a:t>
            </a:r>
            <a:r>
              <a:rPr lang="ar-SA" sz="5400" b="1" dirty="0" smtClean="0">
                <a:solidFill>
                  <a:srgbClr val="66FFFF"/>
                </a:solidFill>
                <a:latin typeface="Century Schoolbook" pitchFamily="18" charset="0"/>
                <a:cs typeface="Times New Roman" pitchFamily="18" charset="0"/>
              </a:rPr>
              <a:t>أَعِدْ طَيَّ </a:t>
            </a:r>
            <a:r>
              <a:rPr lang="ar-SA" sz="5400" b="1" dirty="0">
                <a:solidFill>
                  <a:srgbClr val="66FFFF"/>
                </a:solidFill>
                <a:latin typeface="Century Schoolbook" pitchFamily="18" charset="0"/>
                <a:cs typeface="Times New Roman" pitchFamily="18" charset="0"/>
              </a:rPr>
              <a:t>الصفحات لتحصل على كتيب.</a:t>
            </a:r>
            <a:endParaRPr lang="en-US" sz="5400" b="1" dirty="0">
              <a:solidFill>
                <a:srgbClr val="66FFFF"/>
              </a:solidFill>
              <a:latin typeface="Century Schoolbook" pitchFamily="18" charset="0"/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2500306"/>
            <a:ext cx="3209072" cy="2373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- أعد طي الصفحات لتحصل على كتي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سمة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مشربية">
  <a:themeElements>
    <a:clrScheme name="مشربية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مشربية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ورق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2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سمة5</Template>
  <TotalTime>2280</TotalTime>
  <Words>688</Words>
  <Application>Microsoft Office PowerPoint</Application>
  <PresentationFormat>عرض على الشاشة (3:4)‏</PresentationFormat>
  <Paragraphs>141</Paragraphs>
  <Slides>37</Slides>
  <Notes>0</Notes>
  <HiddenSlides>0</HiddenSlides>
  <MMClips>0</MMClips>
  <ScaleCrop>false</ScaleCrop>
  <HeadingPairs>
    <vt:vector size="6" baseType="variant">
      <vt:variant>
        <vt:lpstr>سمة</vt:lpstr>
      </vt:variant>
      <vt:variant>
        <vt:i4>5</vt:i4>
      </vt:variant>
      <vt:variant>
        <vt:lpstr>خوادم OLE مضمنة</vt:lpstr>
      </vt:variant>
      <vt:variant>
        <vt:i4>0</vt:i4>
      </vt:variant>
      <vt:variant>
        <vt:lpstr>عناوين الشرائح</vt:lpstr>
      </vt:variant>
      <vt:variant>
        <vt:i4>37</vt:i4>
      </vt:variant>
    </vt:vector>
  </HeadingPairs>
  <TitlesOfParts>
    <vt:vector size="42" baseType="lpstr">
      <vt:lpstr>سمة5</vt:lpstr>
      <vt:lpstr>2_سمة Office</vt:lpstr>
      <vt:lpstr>سمة Office</vt:lpstr>
      <vt:lpstr>3_سمة Office</vt:lpstr>
      <vt:lpstr>مشربية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  <vt:lpstr>الشريحة 31</vt:lpstr>
      <vt:lpstr>الشريحة 32</vt:lpstr>
      <vt:lpstr>الشريحة 33</vt:lpstr>
      <vt:lpstr>الشريحة 34</vt:lpstr>
      <vt:lpstr>الشريحة 35</vt:lpstr>
      <vt:lpstr>الشريحة 36</vt:lpstr>
      <vt:lpstr>الشريحة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الرياضيات الصف السادس الابتدائي الفصل الدراسي الاول الفصل الثاني</dc:title>
  <dc:subject>مقدمة و تهيئة الفصل الثاني</dc:subject>
  <dc:creator>أ/ بندر الحازمي</dc:creator>
  <cp:keywords>حقيبة إنجاز المعلم والمعلمة</cp:keywords>
  <cp:lastModifiedBy>Dell</cp:lastModifiedBy>
  <cp:revision>303</cp:revision>
  <dcterms:modified xsi:type="dcterms:W3CDTF">2017-09-15T19:06:40Z</dcterms:modified>
</cp:coreProperties>
</file>